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sldIdLst>
    <p:sldId id="257" r:id="rId2"/>
    <p:sldId id="256" r:id="rId3"/>
    <p:sldId id="284" r:id="rId4"/>
    <p:sldId id="285" r:id="rId5"/>
    <p:sldId id="286" r:id="rId6"/>
    <p:sldId id="287" r:id="rId7"/>
    <p:sldId id="258" r:id="rId8"/>
    <p:sldId id="288" r:id="rId9"/>
    <p:sldId id="259" r:id="rId10"/>
    <p:sldId id="267" r:id="rId11"/>
    <p:sldId id="268" r:id="rId12"/>
    <p:sldId id="269" r:id="rId13"/>
    <p:sldId id="270" r:id="rId14"/>
    <p:sldId id="289"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91" r:id="rId28"/>
    <p:sldId id="292" r:id="rId29"/>
    <p:sldId id="293" r:id="rId30"/>
    <p:sldId id="294" r:id="rId31"/>
    <p:sldId id="295" r:id="rId32"/>
    <p:sldId id="296" r:id="rId33"/>
    <p:sldId id="297" r:id="rId34"/>
    <p:sldId id="298" r:id="rId35"/>
    <p:sldId id="299" r:id="rId36"/>
    <p:sldId id="300" r:id="rId37"/>
    <p:sldId id="301" r:id="rId38"/>
    <p:sldId id="303" r:id="rId39"/>
    <p:sldId id="302" r:id="rId40"/>
    <p:sldId id="304" r:id="rId41"/>
    <p:sldId id="290"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1" r:id="rId58"/>
    <p:sldId id="322" r:id="rId59"/>
    <p:sldId id="323" r:id="rId60"/>
    <p:sldId id="324" r:id="rId61"/>
    <p:sldId id="325" r:id="rId62"/>
    <p:sldId id="327" r:id="rId63"/>
    <p:sldId id="328" r:id="rId64"/>
    <p:sldId id="329" r:id="rId65"/>
    <p:sldId id="330" r:id="rId66"/>
    <p:sldId id="331" r:id="rId67"/>
    <p:sldId id="332" r:id="rId68"/>
    <p:sldId id="333" r:id="rId69"/>
    <p:sldId id="334" r:id="rId70"/>
    <p:sldId id="335" r:id="rId71"/>
    <p:sldId id="326" r:id="rId7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33CCFF"/>
    <a:srgbClr val="6666FF"/>
    <a:srgbClr val="FF3300"/>
    <a:srgbClr val="FFCC99"/>
    <a:srgbClr val="BF3519"/>
    <a:srgbClr val="FF5050"/>
    <a:srgbClr val="F1F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p:scale>
          <a:sx n="44" d="100"/>
          <a:sy n="44" d="100"/>
        </p:scale>
        <p:origin x="-123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0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54C85B4-9779-4271-84A2-BE2B65C36369}" type="datetimeFigureOut">
              <a:rPr lang="tr-TR"/>
              <a:pPr>
                <a:defRPr/>
              </a:pPr>
              <a:t>24.04.2020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D5E1B3E-E7C6-4FB1-ABCB-3A870B4AC083}" type="slidenum">
              <a:rPr lang="tr-TR"/>
              <a:pPr>
                <a:defRPr/>
              </a:pPr>
              <a:t>‹#›</a:t>
            </a:fld>
            <a:endParaRPr lang="tr-TR"/>
          </a:p>
        </p:txBody>
      </p:sp>
    </p:spTree>
    <p:extLst>
      <p:ext uri="{BB962C8B-B14F-4D97-AF65-F5344CB8AC3E}">
        <p14:creationId xmlns:p14="http://schemas.microsoft.com/office/powerpoint/2010/main" val="19533192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012CF4-2F60-406E-92CB-E7EFE2D712DB}" type="slidenum">
              <a:rPr lang="tr-TR"/>
              <a:pPr eaLnBrk="1" hangingPunct="1"/>
              <a:t>45</a:t>
            </a:fld>
            <a:endParaRPr lang="tr-T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F0A2A50-DF03-4870-8B3E-5900497284D7}" type="slidenum">
              <a:rPr lang="tr-TR"/>
              <a:pPr>
                <a:defRPr/>
              </a:pPr>
              <a:t>‹#›</a:t>
            </a:fld>
            <a:endParaRPr lang="tr-TR"/>
          </a:p>
        </p:txBody>
      </p:sp>
    </p:spTree>
    <p:extLst>
      <p:ext uri="{BB962C8B-B14F-4D97-AF65-F5344CB8AC3E}">
        <p14:creationId xmlns:p14="http://schemas.microsoft.com/office/powerpoint/2010/main" val="26750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49DD2BF-4BA9-459E-BFDB-4A3C23847161}" type="slidenum">
              <a:rPr lang="tr-TR"/>
              <a:pPr>
                <a:defRPr/>
              </a:pPr>
              <a:t>‹#›</a:t>
            </a:fld>
            <a:endParaRPr lang="tr-TR"/>
          </a:p>
        </p:txBody>
      </p:sp>
    </p:spTree>
    <p:extLst>
      <p:ext uri="{BB962C8B-B14F-4D97-AF65-F5344CB8AC3E}">
        <p14:creationId xmlns:p14="http://schemas.microsoft.com/office/powerpoint/2010/main" val="174009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0844EC5-6F42-432D-BF7E-B9344D1F84C9}" type="slidenum">
              <a:rPr lang="tr-TR"/>
              <a:pPr>
                <a:defRPr/>
              </a:pPr>
              <a:t>‹#›</a:t>
            </a:fld>
            <a:endParaRPr lang="tr-TR"/>
          </a:p>
        </p:txBody>
      </p:sp>
    </p:spTree>
    <p:extLst>
      <p:ext uri="{BB962C8B-B14F-4D97-AF65-F5344CB8AC3E}">
        <p14:creationId xmlns:p14="http://schemas.microsoft.com/office/powerpoint/2010/main" val="100303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A04F5AF-D226-4F50-A854-F82E56069BF2}" type="slidenum">
              <a:rPr lang="tr-TR"/>
              <a:pPr>
                <a:defRPr/>
              </a:pPr>
              <a:t>‹#›</a:t>
            </a:fld>
            <a:endParaRPr lang="tr-TR"/>
          </a:p>
        </p:txBody>
      </p:sp>
    </p:spTree>
    <p:extLst>
      <p:ext uri="{BB962C8B-B14F-4D97-AF65-F5344CB8AC3E}">
        <p14:creationId xmlns:p14="http://schemas.microsoft.com/office/powerpoint/2010/main" val="67510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B431E182-1049-44F8-B18A-6D08BC35E946}" type="slidenum">
              <a:rPr lang="tr-TR"/>
              <a:pPr>
                <a:defRPr/>
              </a:pPr>
              <a:t>‹#›</a:t>
            </a:fld>
            <a:endParaRPr lang="tr-TR"/>
          </a:p>
        </p:txBody>
      </p:sp>
    </p:spTree>
    <p:extLst>
      <p:ext uri="{BB962C8B-B14F-4D97-AF65-F5344CB8AC3E}">
        <p14:creationId xmlns:p14="http://schemas.microsoft.com/office/powerpoint/2010/main" val="42769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AC469D6B-04D6-490C-9F09-4D23CB9226E4}" type="slidenum">
              <a:rPr lang="tr-TR"/>
              <a:pPr>
                <a:defRPr/>
              </a:pPr>
              <a:t>‹#›</a:t>
            </a:fld>
            <a:endParaRPr lang="tr-TR"/>
          </a:p>
        </p:txBody>
      </p:sp>
    </p:spTree>
    <p:extLst>
      <p:ext uri="{BB962C8B-B14F-4D97-AF65-F5344CB8AC3E}">
        <p14:creationId xmlns:p14="http://schemas.microsoft.com/office/powerpoint/2010/main" val="299657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075" y="227013"/>
            <a:ext cx="7477125"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63525" y="1598613"/>
            <a:ext cx="3616325" cy="44973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032250" y="1598613"/>
            <a:ext cx="3617913" cy="4497387"/>
          </a:xfrm>
        </p:spPr>
        <p:txBody>
          <a:bodyPr/>
          <a:lstStyle/>
          <a:p>
            <a:pPr lvl="0"/>
            <a:r>
              <a:rPr lang="tr-TR" noProof="0" smtClean="0"/>
              <a:t>Küçük resim eklemek için simgeyi tıklatın</a:t>
            </a:r>
            <a:endParaRPr lang="tr-TR" noProof="0" smtClean="0"/>
          </a:p>
        </p:txBody>
      </p:sp>
      <p:sp>
        <p:nvSpPr>
          <p:cNvPr id="5" name="4 Veri Yer Tutucusu"/>
          <p:cNvSpPr>
            <a:spLocks noGrp="1"/>
          </p:cNvSpPr>
          <p:nvPr>
            <p:ph type="dt" sz="half" idx="10"/>
          </p:nvPr>
        </p:nvSpPr>
        <p:spPr>
          <a:xfrm>
            <a:off x="301625" y="6242050"/>
            <a:ext cx="1782763" cy="474663"/>
          </a:xfrm>
        </p:spPr>
        <p:txBody>
          <a:bodyPr/>
          <a:lstStyle>
            <a:lvl1pPr>
              <a:defRPr smtClean="0"/>
            </a:lvl1pPr>
          </a:lstStyle>
          <a:p>
            <a:pPr>
              <a:defRPr/>
            </a:pPr>
            <a:endParaRPr lang="tr-TR"/>
          </a:p>
        </p:txBody>
      </p:sp>
      <p:sp>
        <p:nvSpPr>
          <p:cNvPr id="6" name="5 Altbilgi Yer Tutucusu"/>
          <p:cNvSpPr>
            <a:spLocks noGrp="1"/>
          </p:cNvSpPr>
          <p:nvPr>
            <p:ph type="ftr" sz="quarter" idx="11"/>
          </p:nvPr>
        </p:nvSpPr>
        <p:spPr>
          <a:xfrm>
            <a:off x="2257425" y="6248400"/>
            <a:ext cx="3455988" cy="474663"/>
          </a:xfrm>
        </p:spPr>
        <p:txBody>
          <a:bodyPr/>
          <a:lstStyle>
            <a:lvl1pPr>
              <a:defRPr smtClean="0"/>
            </a:lvl1pPr>
          </a:lstStyle>
          <a:p>
            <a:pPr>
              <a:defRPr/>
            </a:pPr>
            <a:endParaRPr lang="tr-TR"/>
          </a:p>
        </p:txBody>
      </p:sp>
      <p:sp>
        <p:nvSpPr>
          <p:cNvPr id="7" name="6 Slayt Numarası Yer Tutucusu"/>
          <p:cNvSpPr>
            <a:spLocks noGrp="1"/>
          </p:cNvSpPr>
          <p:nvPr>
            <p:ph type="sldNum" sz="quarter" idx="12"/>
          </p:nvPr>
        </p:nvSpPr>
        <p:spPr>
          <a:xfrm>
            <a:off x="5867400" y="6248400"/>
            <a:ext cx="1755775" cy="474663"/>
          </a:xfrm>
        </p:spPr>
        <p:txBody>
          <a:bodyPr/>
          <a:lstStyle>
            <a:lvl1pPr>
              <a:defRPr smtClean="0"/>
            </a:lvl1pPr>
          </a:lstStyle>
          <a:p>
            <a:pPr>
              <a:defRPr/>
            </a:pPr>
            <a:fld id="{0DBF14D1-88B8-4E33-9F39-4E7DA9BF83AF}" type="slidenum">
              <a:rPr lang="tr-TR"/>
              <a:pPr>
                <a:defRPr/>
              </a:pPr>
              <a:t>‹#›</a:t>
            </a:fld>
            <a:endParaRPr lang="tr-TR"/>
          </a:p>
        </p:txBody>
      </p:sp>
    </p:spTree>
    <p:extLst>
      <p:ext uri="{BB962C8B-B14F-4D97-AF65-F5344CB8AC3E}">
        <p14:creationId xmlns:p14="http://schemas.microsoft.com/office/powerpoint/2010/main" val="1167581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19075" y="227013"/>
            <a:ext cx="7477125"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63525" y="1598613"/>
            <a:ext cx="3616325" cy="4497387"/>
          </a:xfrm>
        </p:spPr>
        <p:txBody>
          <a:bodyPr/>
          <a:lstStyle/>
          <a:p>
            <a:pPr lvl="0"/>
            <a:r>
              <a:rPr lang="tr-TR" noProof="0" smtClean="0"/>
              <a:t>Küçük resim eklemek için simgeyi tıklatın</a:t>
            </a:r>
            <a:endParaRPr lang="tr-TR" noProof="0" smtClean="0"/>
          </a:p>
        </p:txBody>
      </p:sp>
      <p:sp>
        <p:nvSpPr>
          <p:cNvPr id="4" name="3 Metin Yer Tutucusu"/>
          <p:cNvSpPr>
            <a:spLocks noGrp="1"/>
          </p:cNvSpPr>
          <p:nvPr>
            <p:ph type="body" sz="half" idx="2"/>
          </p:nvPr>
        </p:nvSpPr>
        <p:spPr>
          <a:xfrm>
            <a:off x="4032250" y="1598613"/>
            <a:ext cx="3617913" cy="44973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01625" y="6242050"/>
            <a:ext cx="1782763" cy="474663"/>
          </a:xfrm>
        </p:spPr>
        <p:txBody>
          <a:bodyPr/>
          <a:lstStyle>
            <a:lvl1pPr>
              <a:defRPr smtClean="0"/>
            </a:lvl1pPr>
          </a:lstStyle>
          <a:p>
            <a:pPr>
              <a:defRPr/>
            </a:pPr>
            <a:endParaRPr lang="tr-TR"/>
          </a:p>
        </p:txBody>
      </p:sp>
      <p:sp>
        <p:nvSpPr>
          <p:cNvPr id="6" name="5 Altbilgi Yer Tutucusu"/>
          <p:cNvSpPr>
            <a:spLocks noGrp="1"/>
          </p:cNvSpPr>
          <p:nvPr>
            <p:ph type="ftr" sz="quarter" idx="11"/>
          </p:nvPr>
        </p:nvSpPr>
        <p:spPr>
          <a:xfrm>
            <a:off x="2257425" y="6248400"/>
            <a:ext cx="3455988" cy="474663"/>
          </a:xfrm>
        </p:spPr>
        <p:txBody>
          <a:bodyPr/>
          <a:lstStyle>
            <a:lvl1pPr>
              <a:defRPr smtClean="0"/>
            </a:lvl1pPr>
          </a:lstStyle>
          <a:p>
            <a:pPr>
              <a:defRPr/>
            </a:pPr>
            <a:endParaRPr lang="tr-TR"/>
          </a:p>
        </p:txBody>
      </p:sp>
      <p:sp>
        <p:nvSpPr>
          <p:cNvPr id="7" name="6 Slayt Numarası Yer Tutucusu"/>
          <p:cNvSpPr>
            <a:spLocks noGrp="1"/>
          </p:cNvSpPr>
          <p:nvPr>
            <p:ph type="sldNum" sz="quarter" idx="12"/>
          </p:nvPr>
        </p:nvSpPr>
        <p:spPr>
          <a:xfrm>
            <a:off x="5867400" y="6248400"/>
            <a:ext cx="1755775" cy="474663"/>
          </a:xfrm>
        </p:spPr>
        <p:txBody>
          <a:bodyPr/>
          <a:lstStyle>
            <a:lvl1pPr>
              <a:defRPr smtClean="0"/>
            </a:lvl1pPr>
          </a:lstStyle>
          <a:p>
            <a:pPr>
              <a:defRPr/>
            </a:pPr>
            <a:fld id="{4A1F40C5-11C9-4F6E-895A-088160F5AFD8}" type="slidenum">
              <a:rPr lang="tr-TR"/>
              <a:pPr>
                <a:defRPr/>
              </a:pPr>
              <a:t>‹#›</a:t>
            </a:fld>
            <a:endParaRPr lang="tr-TR"/>
          </a:p>
        </p:txBody>
      </p:sp>
    </p:spTree>
    <p:extLst>
      <p:ext uri="{BB962C8B-B14F-4D97-AF65-F5344CB8AC3E}">
        <p14:creationId xmlns:p14="http://schemas.microsoft.com/office/powerpoint/2010/main" val="17167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4014A62-A5DB-4F27-85A7-C311B35F261B}" type="slidenum">
              <a:rPr lang="tr-TR"/>
              <a:pPr>
                <a:defRPr/>
              </a:pPr>
              <a:t>‹#›</a:t>
            </a:fld>
            <a:endParaRPr lang="tr-TR"/>
          </a:p>
        </p:txBody>
      </p:sp>
    </p:spTree>
    <p:extLst>
      <p:ext uri="{BB962C8B-B14F-4D97-AF65-F5344CB8AC3E}">
        <p14:creationId xmlns:p14="http://schemas.microsoft.com/office/powerpoint/2010/main" val="11903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EABF428-273E-45ED-B603-0840C91DBCDF}" type="slidenum">
              <a:rPr lang="tr-TR"/>
              <a:pPr>
                <a:defRPr/>
              </a:pPr>
              <a:t>‹#›</a:t>
            </a:fld>
            <a:endParaRPr lang="tr-TR"/>
          </a:p>
        </p:txBody>
      </p:sp>
    </p:spTree>
    <p:extLst>
      <p:ext uri="{BB962C8B-B14F-4D97-AF65-F5344CB8AC3E}">
        <p14:creationId xmlns:p14="http://schemas.microsoft.com/office/powerpoint/2010/main" val="144664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C5BCAE9-323B-4E60-A5DB-1EAA026DB5CC}" type="slidenum">
              <a:rPr lang="tr-TR"/>
              <a:pPr>
                <a:defRPr/>
              </a:pPr>
              <a:t>‹#›</a:t>
            </a:fld>
            <a:endParaRPr lang="tr-TR"/>
          </a:p>
        </p:txBody>
      </p:sp>
    </p:spTree>
    <p:extLst>
      <p:ext uri="{BB962C8B-B14F-4D97-AF65-F5344CB8AC3E}">
        <p14:creationId xmlns:p14="http://schemas.microsoft.com/office/powerpoint/2010/main" val="28594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6211DE3D-20E4-4F69-97C6-85333DBEB1E8}" type="slidenum">
              <a:rPr lang="tr-TR"/>
              <a:pPr>
                <a:defRPr/>
              </a:pPr>
              <a:t>‹#›</a:t>
            </a:fld>
            <a:endParaRPr lang="tr-TR"/>
          </a:p>
        </p:txBody>
      </p:sp>
    </p:spTree>
    <p:extLst>
      <p:ext uri="{BB962C8B-B14F-4D97-AF65-F5344CB8AC3E}">
        <p14:creationId xmlns:p14="http://schemas.microsoft.com/office/powerpoint/2010/main" val="8809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AFC82D7-7968-40A0-AC23-C469A5E6F509}" type="slidenum">
              <a:rPr lang="tr-TR"/>
              <a:pPr>
                <a:defRPr/>
              </a:pPr>
              <a:t>‹#›</a:t>
            </a:fld>
            <a:endParaRPr lang="tr-TR"/>
          </a:p>
        </p:txBody>
      </p:sp>
    </p:spTree>
    <p:extLst>
      <p:ext uri="{BB962C8B-B14F-4D97-AF65-F5344CB8AC3E}">
        <p14:creationId xmlns:p14="http://schemas.microsoft.com/office/powerpoint/2010/main" val="215656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D9C98986-240A-4087-A488-EF420423407C}" type="slidenum">
              <a:rPr lang="tr-TR"/>
              <a:pPr>
                <a:defRPr/>
              </a:pPr>
              <a:t>‹#›</a:t>
            </a:fld>
            <a:endParaRPr lang="tr-TR"/>
          </a:p>
        </p:txBody>
      </p:sp>
    </p:spTree>
    <p:extLst>
      <p:ext uri="{BB962C8B-B14F-4D97-AF65-F5344CB8AC3E}">
        <p14:creationId xmlns:p14="http://schemas.microsoft.com/office/powerpoint/2010/main" val="8416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72E45B7-3BA4-4A3C-8BCE-8C37E33BD8ED}" type="slidenum">
              <a:rPr lang="tr-TR"/>
              <a:pPr>
                <a:defRPr/>
              </a:pPr>
              <a:t>‹#›</a:t>
            </a:fld>
            <a:endParaRPr lang="tr-TR"/>
          </a:p>
        </p:txBody>
      </p:sp>
    </p:spTree>
    <p:extLst>
      <p:ext uri="{BB962C8B-B14F-4D97-AF65-F5344CB8AC3E}">
        <p14:creationId xmlns:p14="http://schemas.microsoft.com/office/powerpoint/2010/main" val="259283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AE158429-3311-4A5C-B3F5-31765B7E5852}" type="slidenum">
              <a:rPr lang="tr-TR"/>
              <a:pPr>
                <a:defRPr/>
              </a:pPr>
              <a:t>‹#›</a:t>
            </a:fld>
            <a:endParaRPr lang="tr-TR"/>
          </a:p>
        </p:txBody>
      </p:sp>
    </p:spTree>
    <p:extLst>
      <p:ext uri="{BB962C8B-B14F-4D97-AF65-F5344CB8AC3E}">
        <p14:creationId xmlns:p14="http://schemas.microsoft.com/office/powerpoint/2010/main" val="39485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tr-TR"/>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tr-TR"/>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804FF4C-281C-4546-9A09-7780C2E31C9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84" name="WordArt 12"/>
          <p:cNvSpPr>
            <a:spLocks noChangeArrowheads="1" noChangeShapeType="1" noTextEdit="1"/>
          </p:cNvSpPr>
          <p:nvPr/>
        </p:nvSpPr>
        <p:spPr bwMode="auto">
          <a:xfrm>
            <a:off x="539750" y="5006975"/>
            <a:ext cx="5334000" cy="12303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993366"/>
                </a:solidFill>
                <a:latin typeface="Monotype Corsiva"/>
              </a:rPr>
              <a:t>Ünitenin Adı: Temiz Olmalıyım</a:t>
            </a:r>
          </a:p>
        </p:txBody>
      </p:sp>
      <p:sp>
        <p:nvSpPr>
          <p:cNvPr id="3085" name="WordArt 13"/>
          <p:cNvSpPr>
            <a:spLocks noChangeArrowheads="1" noChangeShapeType="1" noTextEdit="1"/>
          </p:cNvSpPr>
          <p:nvPr/>
        </p:nvSpPr>
        <p:spPr bwMode="auto">
          <a:xfrm>
            <a:off x="539750" y="1125538"/>
            <a:ext cx="6905625" cy="1228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993366"/>
                </a:solidFill>
                <a:latin typeface="Monotype Corsiva"/>
              </a:rPr>
              <a:t>Dersin Adı: Din Kültürü ve Ahlak Bilgisi</a:t>
            </a:r>
          </a:p>
        </p:txBody>
      </p:sp>
      <p:sp>
        <p:nvSpPr>
          <p:cNvPr id="3086" name="WordArt 14"/>
          <p:cNvSpPr>
            <a:spLocks noChangeArrowheads="1" noChangeShapeType="1" noTextEdit="1"/>
          </p:cNvSpPr>
          <p:nvPr/>
        </p:nvSpPr>
        <p:spPr bwMode="auto">
          <a:xfrm>
            <a:off x="539750" y="3644900"/>
            <a:ext cx="220980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solidFill>
                  <a:srgbClr val="993366"/>
                </a:solidFill>
                <a:latin typeface="Monotype Corsiva"/>
              </a:rPr>
              <a:t>Ünite: </a:t>
            </a:r>
            <a:r>
              <a:rPr lang="tr-TR" sz="3600" kern="10" dirty="0" smtClean="0">
                <a:solidFill>
                  <a:srgbClr val="993366"/>
                </a:solidFill>
                <a:latin typeface="Monotype Corsiva"/>
              </a:rPr>
              <a:t>5. </a:t>
            </a:r>
            <a:r>
              <a:rPr lang="tr-TR" sz="3600" kern="10" dirty="0">
                <a:solidFill>
                  <a:srgbClr val="993366"/>
                </a:solidFill>
                <a:latin typeface="Monotype Corsiva"/>
              </a:rPr>
              <a:t>Ünite</a:t>
            </a:r>
          </a:p>
        </p:txBody>
      </p:sp>
      <p:sp>
        <p:nvSpPr>
          <p:cNvPr id="3090" name="WordArt 18"/>
          <p:cNvSpPr>
            <a:spLocks noChangeArrowheads="1" noChangeShapeType="1" noTextEdit="1"/>
          </p:cNvSpPr>
          <p:nvPr/>
        </p:nvSpPr>
        <p:spPr bwMode="auto">
          <a:xfrm>
            <a:off x="539750" y="2492375"/>
            <a:ext cx="220980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993366"/>
                </a:solidFill>
                <a:latin typeface="Monotype Corsiva"/>
              </a:rPr>
              <a:t>Sınıf: 4. Sınıf</a:t>
            </a:r>
          </a:p>
        </p:txBody>
      </p:sp>
      <p:sp>
        <p:nvSpPr>
          <p:cNvPr id="9222" name="Text Box 19"/>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diamond(in)">
                                      <p:cBhvr>
                                        <p:cTn id="7" dur="2000"/>
                                        <p:tgtEl>
                                          <p:spTgt spid="3085"/>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090"/>
                                        </p:tgtEl>
                                        <p:attrNameLst>
                                          <p:attrName>style.visibility</p:attrName>
                                        </p:attrNameLst>
                                      </p:cBhvr>
                                      <p:to>
                                        <p:strVal val="visible"/>
                                      </p:to>
                                    </p:set>
                                    <p:animEffect transition="in" filter="diamond(in)">
                                      <p:cBhvr>
                                        <p:cTn id="11" dur="2000"/>
                                        <p:tgtEl>
                                          <p:spTgt spid="3090"/>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diamond(in)">
                                      <p:cBhvr>
                                        <p:cTn id="15" dur="2000"/>
                                        <p:tgtEl>
                                          <p:spTgt spid="3086"/>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diamond(in)">
                                      <p:cBhvr>
                                        <p:cTn id="19" dur="2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5" grpId="0" animBg="1"/>
      <p:bldP spid="3086" grpId="0" animBg="1"/>
      <p:bldP spid="30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AutoShape 5"/>
          <p:cNvSpPr>
            <a:spLocks noChangeArrowheads="1"/>
          </p:cNvSpPr>
          <p:nvPr/>
        </p:nvSpPr>
        <p:spPr bwMode="auto">
          <a:xfrm>
            <a:off x="611188" y="3429000"/>
            <a:ext cx="7345362" cy="1382713"/>
          </a:xfrm>
          <a:prstGeom prst="downArrowCallout">
            <a:avLst>
              <a:gd name="adj1" fmla="val 132807"/>
              <a:gd name="adj2" fmla="val 132807"/>
              <a:gd name="adj3" fmla="val 16667"/>
              <a:gd name="adj4" fmla="val 66667"/>
            </a:avLst>
          </a:prstGeom>
          <a:gradFill rotWithShape="1">
            <a:gsLst>
              <a:gs pos="0">
                <a:srgbClr val="FF3300"/>
              </a:gs>
              <a:gs pos="100000">
                <a:schemeClr val="bg1"/>
              </a:gs>
            </a:gsLst>
            <a:lin ang="5400000" scaled="1"/>
          </a:gradFill>
          <a:ln w="9525">
            <a:solidFill>
              <a:schemeClr val="tx1"/>
            </a:solidFill>
            <a:miter lim="800000"/>
            <a:headEnd/>
            <a:tailEnd/>
          </a:ln>
        </p:spPr>
        <p:txBody>
          <a:bodyPr>
            <a:spAutoFit/>
          </a:bodyPr>
          <a:lstStyle/>
          <a:p>
            <a:pPr algn="ctr">
              <a:spcBef>
                <a:spcPct val="50000"/>
              </a:spcBef>
            </a:pPr>
            <a:r>
              <a:rPr lang="tr-TR" sz="2800" b="1" i="1">
                <a:latin typeface="Times New Roman" pitchFamily="18" charset="0"/>
              </a:rPr>
              <a:t>Bedenimizi olduğu gibi, elbiselerimizi de temiz tutmalıyız.</a:t>
            </a:r>
            <a:r>
              <a:rPr lang="tr-TR" sz="2000" b="1" i="1">
                <a:latin typeface="Times New Roman" pitchFamily="18" charset="0"/>
              </a:rPr>
              <a:t> </a:t>
            </a:r>
          </a:p>
        </p:txBody>
      </p:sp>
      <p:sp>
        <p:nvSpPr>
          <p:cNvPr id="48134" name="WordArt 6"/>
          <p:cNvSpPr>
            <a:spLocks noChangeArrowheads="1" noChangeShapeType="1" noTextEdit="1"/>
          </p:cNvSpPr>
          <p:nvPr/>
        </p:nvSpPr>
        <p:spPr bwMode="auto">
          <a:xfrm>
            <a:off x="3348038" y="5013325"/>
            <a:ext cx="187166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Böylece;</a:t>
            </a:r>
          </a:p>
        </p:txBody>
      </p:sp>
      <p:sp>
        <p:nvSpPr>
          <p:cNvPr id="48135" name="AutoShape 7"/>
          <p:cNvSpPr>
            <a:spLocks noChangeArrowheads="1"/>
          </p:cNvSpPr>
          <p:nvPr/>
        </p:nvSpPr>
        <p:spPr bwMode="auto">
          <a:xfrm>
            <a:off x="565150" y="5748338"/>
            <a:ext cx="7508875" cy="1041400"/>
          </a:xfrm>
          <a:prstGeom prst="roundRect">
            <a:avLst>
              <a:gd name="adj" fmla="val 16667"/>
            </a:avLst>
          </a:pr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tr-TR" sz="2800" b="1" i="1">
                <a:solidFill>
                  <a:schemeClr val="bg1"/>
                </a:solidFill>
                <a:latin typeface="Times New Roman" pitchFamily="18" charset="0"/>
              </a:rPr>
              <a:t>Hem sağlığımıza kavuşuruz, hem de başkaları ile iyi ilişkiler kurarız.</a:t>
            </a:r>
          </a:p>
        </p:txBody>
      </p:sp>
      <p:pic>
        <p:nvPicPr>
          <p:cNvPr id="48136" name="Picture 8" descr="J014454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59113" y="188913"/>
            <a:ext cx="2832100" cy="3095625"/>
          </a:xfrm>
          <a:noFill/>
          <a:ln w="57150">
            <a:solidFill>
              <a:schemeClr val="bg1"/>
            </a:solidFill>
            <a:miter lim="800000"/>
            <a:headEnd/>
            <a:tailEnd/>
          </a:ln>
        </p:spPr>
      </p:pic>
      <p:sp>
        <p:nvSpPr>
          <p:cNvPr id="48132" name="AutoShape 4"/>
          <p:cNvSpPr>
            <a:spLocks noChangeArrowheads="1"/>
          </p:cNvSpPr>
          <p:nvPr/>
        </p:nvSpPr>
        <p:spPr bwMode="auto">
          <a:xfrm>
            <a:off x="2339975" y="188913"/>
            <a:ext cx="4319588" cy="498475"/>
          </a:xfrm>
          <a:prstGeom prst="roundRect">
            <a:avLst>
              <a:gd name="adj" fmla="val 16667"/>
            </a:avLst>
          </a:prstGeom>
          <a:solidFill>
            <a:srgbClr val="5D5DC9"/>
          </a:solidFill>
          <a:ln w="9525">
            <a:noFill/>
            <a:round/>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tr-TR" sz="2400" b="1" i="1">
                <a:solidFill>
                  <a:schemeClr val="bg1"/>
                </a:solidFill>
                <a:latin typeface="Times New Roman" pitchFamily="18" charset="0"/>
              </a:rPr>
              <a:t>Elbiselerimizi Temiz Tutalım</a:t>
            </a:r>
          </a:p>
        </p:txBody>
      </p:sp>
      <p:sp>
        <p:nvSpPr>
          <p:cNvPr id="16391" name="Text Box 10"/>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vertical)">
                                      <p:cBhvr>
                                        <p:cTn id="7" dur="1000"/>
                                        <p:tgtEl>
                                          <p:spTgt spid="48132"/>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48136"/>
                                        </p:tgtEl>
                                        <p:attrNameLst>
                                          <p:attrName>style.visibility</p:attrName>
                                        </p:attrNameLst>
                                      </p:cBhvr>
                                      <p:to>
                                        <p:strVal val="visible"/>
                                      </p:to>
                                    </p:set>
                                    <p:animEffect transition="in" filter="blinds(horizontal)">
                                      <p:cBhvr>
                                        <p:cTn id="11" dur="1000"/>
                                        <p:tgtEl>
                                          <p:spTgt spid="48136"/>
                                        </p:tgtEl>
                                      </p:cBhvr>
                                    </p:animEffect>
                                  </p:childTnLst>
                                </p:cTn>
                              </p:par>
                            </p:childTnLst>
                          </p:cTn>
                        </p:par>
                        <p:par>
                          <p:cTn id="12" fill="hold" nodeType="afterGroup">
                            <p:stCondLst>
                              <p:cond delay="2000"/>
                            </p:stCondLst>
                            <p:childTnLst>
                              <p:par>
                                <p:cTn id="13" presetID="3" presetClass="entr" presetSubtype="5" fill="hold" grpId="0" nodeType="afterEffect">
                                  <p:stCondLst>
                                    <p:cond delay="0"/>
                                  </p:stCondLst>
                                  <p:childTnLst>
                                    <p:set>
                                      <p:cBhvr>
                                        <p:cTn id="14" dur="1" fill="hold">
                                          <p:stCondLst>
                                            <p:cond delay="0"/>
                                          </p:stCondLst>
                                        </p:cTn>
                                        <p:tgtEl>
                                          <p:spTgt spid="48133"/>
                                        </p:tgtEl>
                                        <p:attrNameLst>
                                          <p:attrName>style.visibility</p:attrName>
                                        </p:attrNameLst>
                                      </p:cBhvr>
                                      <p:to>
                                        <p:strVal val="visible"/>
                                      </p:to>
                                    </p:set>
                                    <p:animEffect transition="in" filter="blinds(vertical)">
                                      <p:cBhvr>
                                        <p:cTn id="15" dur="1000"/>
                                        <p:tgtEl>
                                          <p:spTgt spid="48133"/>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48134"/>
                                        </p:tgtEl>
                                        <p:attrNameLst>
                                          <p:attrName>style.visibility</p:attrName>
                                        </p:attrNameLst>
                                      </p:cBhvr>
                                      <p:to>
                                        <p:strVal val="visible"/>
                                      </p:to>
                                    </p:set>
                                    <p:animEffect transition="in" filter="blinds(horizontal)">
                                      <p:cBhvr>
                                        <p:cTn id="19" dur="1000"/>
                                        <p:tgtEl>
                                          <p:spTgt spid="48134"/>
                                        </p:tgtEl>
                                      </p:cBhvr>
                                    </p:animEffect>
                                  </p:childTnLst>
                                </p:cTn>
                              </p:par>
                            </p:childTnLst>
                          </p:cTn>
                        </p:par>
                        <p:par>
                          <p:cTn id="20" fill="hold" nodeType="afterGroup">
                            <p:stCondLst>
                              <p:cond delay="4000"/>
                            </p:stCondLst>
                            <p:childTnLst>
                              <p:par>
                                <p:cTn id="21" presetID="3" presetClass="entr" presetSubtype="5" fill="hold" grpId="0" nodeType="afterEffect">
                                  <p:stCondLst>
                                    <p:cond delay="0"/>
                                  </p:stCondLst>
                                  <p:childTnLst>
                                    <p:set>
                                      <p:cBhvr>
                                        <p:cTn id="22" dur="1" fill="hold">
                                          <p:stCondLst>
                                            <p:cond delay="0"/>
                                          </p:stCondLst>
                                        </p:cTn>
                                        <p:tgtEl>
                                          <p:spTgt spid="48135"/>
                                        </p:tgtEl>
                                        <p:attrNameLst>
                                          <p:attrName>style.visibility</p:attrName>
                                        </p:attrNameLst>
                                      </p:cBhvr>
                                      <p:to>
                                        <p:strVal val="visible"/>
                                      </p:to>
                                    </p:set>
                                    <p:animEffect transition="in" filter="blinds(vertical)">
                                      <p:cBhvr>
                                        <p:cTn id="23" dur="10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48135" grpId="0" animBg="1"/>
      <p:bldP spid="48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WordArt 4"/>
          <p:cNvSpPr>
            <a:spLocks noChangeArrowheads="1" noChangeShapeType="1" noTextEdit="1"/>
          </p:cNvSpPr>
          <p:nvPr/>
        </p:nvSpPr>
        <p:spPr bwMode="auto">
          <a:xfrm>
            <a:off x="539750" y="549275"/>
            <a:ext cx="8134350" cy="647700"/>
          </a:xfrm>
          <a:prstGeom prst="rect">
            <a:avLst/>
          </a:prstGeom>
        </p:spPr>
        <p:txBody>
          <a:bodyPr wrap="none" fromWordArt="1">
            <a:prstTxWarp prst="textPlain">
              <a:avLst>
                <a:gd name="adj" fmla="val 50000"/>
              </a:avLst>
            </a:prstTxWarp>
          </a:bodyPr>
          <a:lstStyle/>
          <a:p>
            <a:pPr algn="ctr"/>
            <a:r>
              <a:rPr lang="tr-TR" sz="3600" b="1" i="1"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rPr>
              <a:t>Elbiselerimizi temiz tutmak için;</a:t>
            </a:r>
          </a:p>
        </p:txBody>
      </p:sp>
      <p:sp>
        <p:nvSpPr>
          <p:cNvPr id="51205" name="AutoShape 5" descr="Su damlaları"/>
          <p:cNvSpPr>
            <a:spLocks noChangeArrowheads="1"/>
          </p:cNvSpPr>
          <p:nvPr/>
        </p:nvSpPr>
        <p:spPr bwMode="auto">
          <a:xfrm>
            <a:off x="250825" y="1628775"/>
            <a:ext cx="1368425" cy="720725"/>
          </a:xfrm>
          <a:custGeom>
            <a:avLst/>
            <a:gdLst>
              <a:gd name="T0" fmla="*/ 1026319 w 21600"/>
              <a:gd name="T1" fmla="*/ 0 h 21600"/>
              <a:gd name="T2" fmla="*/ 0 w 21600"/>
              <a:gd name="T3" fmla="*/ 360363 h 21600"/>
              <a:gd name="T4" fmla="*/ 1026319 w 21600"/>
              <a:gd name="T5" fmla="*/ 720725 h 21600"/>
              <a:gd name="T6" fmla="*/ 1368425 w 21600"/>
              <a:gd name="T7" fmla="*/ 3603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a:alphaModFix amt="56000"/>
            </a:blip>
            <a:srcRect/>
            <a:tile tx="0" ty="0" sx="100000" sy="100000" flip="none" algn="tl"/>
          </a:blipFill>
          <a:ln w="28575">
            <a:solidFill>
              <a:srgbClr val="FF3300"/>
            </a:solidFill>
            <a:miter lim="800000"/>
            <a:headEnd/>
            <a:tailEnd/>
          </a:ln>
        </p:spPr>
        <p:txBody>
          <a:bodyPr wrap="none" anchor="ctr"/>
          <a:lstStyle/>
          <a:p>
            <a:endParaRPr lang="tr-TR"/>
          </a:p>
        </p:txBody>
      </p:sp>
      <p:sp>
        <p:nvSpPr>
          <p:cNvPr id="51206" name="Text Box 6"/>
          <p:cNvSpPr txBox="1">
            <a:spLocks noChangeArrowheads="1"/>
          </p:cNvSpPr>
          <p:nvPr/>
        </p:nvSpPr>
        <p:spPr bwMode="auto">
          <a:xfrm>
            <a:off x="1749425" y="1716088"/>
            <a:ext cx="648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tr-TR" sz="2800" b="1" i="1">
                <a:latin typeface="Times New Roman" pitchFamily="18" charset="0"/>
              </a:rPr>
              <a:t>Çamaşırlarımızı sık sık değiştirmeliyiz.</a:t>
            </a:r>
          </a:p>
        </p:txBody>
      </p:sp>
      <p:sp>
        <p:nvSpPr>
          <p:cNvPr id="51207" name="AutoShape 7" descr="Su damlaları"/>
          <p:cNvSpPr>
            <a:spLocks noChangeArrowheads="1"/>
          </p:cNvSpPr>
          <p:nvPr/>
        </p:nvSpPr>
        <p:spPr bwMode="auto">
          <a:xfrm>
            <a:off x="250825" y="2852738"/>
            <a:ext cx="1368425" cy="720725"/>
          </a:xfrm>
          <a:custGeom>
            <a:avLst/>
            <a:gdLst>
              <a:gd name="T0" fmla="*/ 1026319 w 21600"/>
              <a:gd name="T1" fmla="*/ 0 h 21600"/>
              <a:gd name="T2" fmla="*/ 0 w 21600"/>
              <a:gd name="T3" fmla="*/ 360363 h 21600"/>
              <a:gd name="T4" fmla="*/ 1026319 w 21600"/>
              <a:gd name="T5" fmla="*/ 720725 h 21600"/>
              <a:gd name="T6" fmla="*/ 1368425 w 21600"/>
              <a:gd name="T7" fmla="*/ 3603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a:srcRect/>
            <a:tile tx="0" ty="0" sx="100000" sy="100000" flip="none" algn="tl"/>
          </a:blipFill>
          <a:ln w="28575">
            <a:solidFill>
              <a:srgbClr val="FF3300"/>
            </a:solidFill>
            <a:miter lim="800000"/>
            <a:headEnd/>
            <a:tailEnd/>
          </a:ln>
        </p:spPr>
        <p:txBody>
          <a:bodyPr wrap="none" anchor="ctr"/>
          <a:lstStyle/>
          <a:p>
            <a:endParaRPr lang="tr-TR"/>
          </a:p>
        </p:txBody>
      </p:sp>
      <p:sp>
        <p:nvSpPr>
          <p:cNvPr id="51208" name="Text Box 8"/>
          <p:cNvSpPr txBox="1">
            <a:spLocks noChangeArrowheads="1"/>
          </p:cNvSpPr>
          <p:nvPr/>
        </p:nvSpPr>
        <p:spPr bwMode="auto">
          <a:xfrm>
            <a:off x="1735138" y="2967038"/>
            <a:ext cx="6480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tr-TR" sz="2800" b="1" i="1">
                <a:latin typeface="Times New Roman" pitchFamily="18" charset="0"/>
              </a:rPr>
              <a:t>Okul giysilerimizi temiz tutmalıyız.</a:t>
            </a:r>
          </a:p>
        </p:txBody>
      </p:sp>
      <p:sp>
        <p:nvSpPr>
          <p:cNvPr id="51209" name="AutoShape 9" descr="Su damlaları"/>
          <p:cNvSpPr>
            <a:spLocks noChangeArrowheads="1"/>
          </p:cNvSpPr>
          <p:nvPr/>
        </p:nvSpPr>
        <p:spPr bwMode="auto">
          <a:xfrm>
            <a:off x="250825" y="4076700"/>
            <a:ext cx="1368425" cy="720725"/>
          </a:xfrm>
          <a:custGeom>
            <a:avLst/>
            <a:gdLst>
              <a:gd name="T0" fmla="*/ 1026319 w 21600"/>
              <a:gd name="T1" fmla="*/ 0 h 21600"/>
              <a:gd name="T2" fmla="*/ 0 w 21600"/>
              <a:gd name="T3" fmla="*/ 360363 h 21600"/>
              <a:gd name="T4" fmla="*/ 1026319 w 21600"/>
              <a:gd name="T5" fmla="*/ 720725 h 21600"/>
              <a:gd name="T6" fmla="*/ 1368425 w 21600"/>
              <a:gd name="T7" fmla="*/ 3603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a:srcRect/>
            <a:tile tx="0" ty="0" sx="100000" sy="100000" flip="none" algn="tl"/>
          </a:blipFill>
          <a:ln w="28575">
            <a:solidFill>
              <a:srgbClr val="FF3300"/>
            </a:solidFill>
            <a:miter lim="800000"/>
            <a:headEnd/>
            <a:tailEnd/>
          </a:ln>
        </p:spPr>
        <p:txBody>
          <a:bodyPr wrap="none" anchor="ctr"/>
          <a:lstStyle/>
          <a:p>
            <a:endParaRPr lang="tr-TR"/>
          </a:p>
        </p:txBody>
      </p:sp>
      <p:sp>
        <p:nvSpPr>
          <p:cNvPr id="51210" name="Text Box 10"/>
          <p:cNvSpPr txBox="1">
            <a:spLocks noChangeArrowheads="1"/>
          </p:cNvSpPr>
          <p:nvPr/>
        </p:nvSpPr>
        <p:spPr bwMode="auto">
          <a:xfrm>
            <a:off x="1692275" y="4138613"/>
            <a:ext cx="69484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tr-TR" sz="2800" b="1" i="1">
                <a:latin typeface="Times New Roman" pitchFamily="18" charset="0"/>
              </a:rPr>
              <a:t>Ayakkabılarımızın temiz ve bakımlı olmasına özen göstermeliyiz.</a:t>
            </a:r>
          </a:p>
        </p:txBody>
      </p:sp>
      <p:sp>
        <p:nvSpPr>
          <p:cNvPr id="51211" name="AutoShape 11" descr="Su damlaları"/>
          <p:cNvSpPr>
            <a:spLocks noChangeArrowheads="1"/>
          </p:cNvSpPr>
          <p:nvPr/>
        </p:nvSpPr>
        <p:spPr bwMode="auto">
          <a:xfrm>
            <a:off x="250825" y="5300663"/>
            <a:ext cx="1368425" cy="720725"/>
          </a:xfrm>
          <a:custGeom>
            <a:avLst/>
            <a:gdLst>
              <a:gd name="T0" fmla="*/ 1026319 w 21600"/>
              <a:gd name="T1" fmla="*/ 0 h 21600"/>
              <a:gd name="T2" fmla="*/ 0 w 21600"/>
              <a:gd name="T3" fmla="*/ 360363 h 21600"/>
              <a:gd name="T4" fmla="*/ 1026319 w 21600"/>
              <a:gd name="T5" fmla="*/ 720725 h 21600"/>
              <a:gd name="T6" fmla="*/ 1368425 w 21600"/>
              <a:gd name="T7" fmla="*/ 3603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2"/>
            <a:srcRect/>
            <a:tile tx="0" ty="0" sx="100000" sy="100000" flip="none" algn="tl"/>
          </a:blipFill>
          <a:ln w="28575">
            <a:solidFill>
              <a:srgbClr val="FF3300"/>
            </a:solidFill>
            <a:miter lim="800000"/>
            <a:headEnd/>
            <a:tailEnd/>
          </a:ln>
        </p:spPr>
        <p:txBody>
          <a:bodyPr wrap="none" anchor="ctr"/>
          <a:lstStyle/>
          <a:p>
            <a:endParaRPr lang="tr-TR"/>
          </a:p>
        </p:txBody>
      </p:sp>
      <p:sp>
        <p:nvSpPr>
          <p:cNvPr id="51212" name="Text Box 12"/>
          <p:cNvSpPr txBox="1">
            <a:spLocks noChangeArrowheads="1"/>
          </p:cNvSpPr>
          <p:nvPr/>
        </p:nvSpPr>
        <p:spPr bwMode="auto">
          <a:xfrm>
            <a:off x="1720850" y="538797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tr-TR" sz="2800" b="1" i="1">
                <a:latin typeface="Times New Roman" pitchFamily="18" charset="0"/>
              </a:rPr>
              <a:t>Çoraplarımızı sık sık değiştirmeliyiz.</a:t>
            </a:r>
          </a:p>
        </p:txBody>
      </p:sp>
      <p:sp>
        <p:nvSpPr>
          <p:cNvPr id="17419" name="Text Box 13"/>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heel(4)">
                                      <p:cBhvr>
                                        <p:cTn id="7" dur="2000"/>
                                        <p:tgtEl>
                                          <p:spTgt spid="51204"/>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1205"/>
                                        </p:tgtEl>
                                        <p:attrNameLst>
                                          <p:attrName>style.visibility</p:attrName>
                                        </p:attrNameLst>
                                      </p:cBhvr>
                                      <p:to>
                                        <p:strVal val="visible"/>
                                      </p:to>
                                    </p:set>
                                    <p:animEffect transition="in" filter="blinds(horizontal)">
                                      <p:cBhvr>
                                        <p:cTn id="11" dur="500"/>
                                        <p:tgtEl>
                                          <p:spTgt spid="51205"/>
                                        </p:tgtEl>
                                      </p:cBhvr>
                                    </p:animEffect>
                                  </p:childTnLst>
                                </p:cTn>
                              </p:par>
                            </p:childTnLst>
                          </p:cTn>
                        </p:par>
                        <p:par>
                          <p:cTn id="12" fill="hold" nodeType="afterGroup">
                            <p:stCondLst>
                              <p:cond delay="2500"/>
                            </p:stCondLst>
                            <p:childTnLst>
                              <p:par>
                                <p:cTn id="13" presetID="18" presetClass="entr" presetSubtype="6" fill="hold" grpId="0" nodeType="afterEffect">
                                  <p:stCondLst>
                                    <p:cond delay="0"/>
                                  </p:stCondLst>
                                  <p:childTnLst>
                                    <p:set>
                                      <p:cBhvr>
                                        <p:cTn id="14" dur="1" fill="hold">
                                          <p:stCondLst>
                                            <p:cond delay="0"/>
                                          </p:stCondLst>
                                        </p:cTn>
                                        <p:tgtEl>
                                          <p:spTgt spid="51206"/>
                                        </p:tgtEl>
                                        <p:attrNameLst>
                                          <p:attrName>style.visibility</p:attrName>
                                        </p:attrNameLst>
                                      </p:cBhvr>
                                      <p:to>
                                        <p:strVal val="visible"/>
                                      </p:to>
                                    </p:set>
                                    <p:animEffect transition="in" filter="strips(downRight)">
                                      <p:cBhvr>
                                        <p:cTn id="15" dur="2000"/>
                                        <p:tgtEl>
                                          <p:spTgt spid="51206"/>
                                        </p:tgtEl>
                                      </p:cBhvr>
                                    </p:animEffect>
                                  </p:childTnLst>
                                </p:cTn>
                              </p:par>
                            </p:childTnLst>
                          </p:cTn>
                        </p:par>
                        <p:par>
                          <p:cTn id="16" fill="hold" nodeType="afterGroup">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blinds(horizontal)">
                                      <p:cBhvr>
                                        <p:cTn id="19" dur="500"/>
                                        <p:tgtEl>
                                          <p:spTgt spid="512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51208"/>
                                        </p:tgtEl>
                                        <p:attrNameLst>
                                          <p:attrName>style.visibility</p:attrName>
                                        </p:attrNameLst>
                                      </p:cBhvr>
                                      <p:to>
                                        <p:strVal val="visible"/>
                                      </p:to>
                                    </p:set>
                                    <p:animEffect transition="in" filter="strips(downRight)">
                                      <p:cBhvr>
                                        <p:cTn id="24" dur="2000"/>
                                        <p:tgtEl>
                                          <p:spTgt spid="51208"/>
                                        </p:tgtEl>
                                      </p:cBhvr>
                                    </p:animEffect>
                                  </p:childTnLst>
                                </p:cTn>
                              </p:par>
                            </p:childTnLst>
                          </p:cTn>
                        </p:par>
                        <p:par>
                          <p:cTn id="25" fill="hold" nodeType="afterGroup">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51209"/>
                                        </p:tgtEl>
                                        <p:attrNameLst>
                                          <p:attrName>style.visibility</p:attrName>
                                        </p:attrNameLst>
                                      </p:cBhvr>
                                      <p:to>
                                        <p:strVal val="visible"/>
                                      </p:to>
                                    </p:set>
                                    <p:animEffect transition="in" filter="blinds(horizontal)">
                                      <p:cBhvr>
                                        <p:cTn id="28" dur="500"/>
                                        <p:tgtEl>
                                          <p:spTgt spid="51209"/>
                                        </p:tgtEl>
                                      </p:cBhvr>
                                    </p:animEffect>
                                  </p:childTnLst>
                                </p:cTn>
                              </p:par>
                            </p:childTnLst>
                          </p:cTn>
                        </p:par>
                        <p:par>
                          <p:cTn id="29" fill="hold" nodeType="afterGroup">
                            <p:stCondLst>
                              <p:cond delay="2500"/>
                            </p:stCondLst>
                            <p:childTnLst>
                              <p:par>
                                <p:cTn id="30" presetID="18" presetClass="entr" presetSubtype="6" fill="hold" grpId="0" nodeType="afterEffect">
                                  <p:stCondLst>
                                    <p:cond delay="0"/>
                                  </p:stCondLst>
                                  <p:childTnLst>
                                    <p:set>
                                      <p:cBhvr>
                                        <p:cTn id="31" dur="1" fill="hold">
                                          <p:stCondLst>
                                            <p:cond delay="0"/>
                                          </p:stCondLst>
                                        </p:cTn>
                                        <p:tgtEl>
                                          <p:spTgt spid="51210"/>
                                        </p:tgtEl>
                                        <p:attrNameLst>
                                          <p:attrName>style.visibility</p:attrName>
                                        </p:attrNameLst>
                                      </p:cBhvr>
                                      <p:to>
                                        <p:strVal val="visible"/>
                                      </p:to>
                                    </p:set>
                                    <p:animEffect transition="in" filter="strips(downRight)">
                                      <p:cBhvr>
                                        <p:cTn id="32" dur="2000"/>
                                        <p:tgtEl>
                                          <p:spTgt spid="51210"/>
                                        </p:tgtEl>
                                      </p:cBhvr>
                                    </p:animEffect>
                                  </p:childTnLst>
                                </p:cTn>
                              </p:par>
                            </p:childTnLst>
                          </p:cTn>
                        </p:par>
                        <p:par>
                          <p:cTn id="33" fill="hold" nodeType="afterGroup">
                            <p:stCondLst>
                              <p:cond delay="4500"/>
                            </p:stCondLst>
                            <p:childTnLst>
                              <p:par>
                                <p:cTn id="34" presetID="3" presetClass="entr" presetSubtype="10" fill="hold" grpId="0" nodeType="afterEffect">
                                  <p:stCondLst>
                                    <p:cond delay="0"/>
                                  </p:stCondLst>
                                  <p:childTnLst>
                                    <p:set>
                                      <p:cBhvr>
                                        <p:cTn id="35" dur="1" fill="hold">
                                          <p:stCondLst>
                                            <p:cond delay="0"/>
                                          </p:stCondLst>
                                        </p:cTn>
                                        <p:tgtEl>
                                          <p:spTgt spid="51211"/>
                                        </p:tgtEl>
                                        <p:attrNameLst>
                                          <p:attrName>style.visibility</p:attrName>
                                        </p:attrNameLst>
                                      </p:cBhvr>
                                      <p:to>
                                        <p:strVal val="visible"/>
                                      </p:to>
                                    </p:set>
                                    <p:animEffect transition="in" filter="blinds(horizontal)">
                                      <p:cBhvr>
                                        <p:cTn id="36" dur="500"/>
                                        <p:tgtEl>
                                          <p:spTgt spid="51211"/>
                                        </p:tgtEl>
                                      </p:cBhvr>
                                    </p:animEffect>
                                  </p:childTnLst>
                                </p:cTn>
                              </p:par>
                            </p:childTnLst>
                          </p:cTn>
                        </p:par>
                        <p:par>
                          <p:cTn id="37" fill="hold" nodeType="afterGroup">
                            <p:stCondLst>
                              <p:cond delay="5000"/>
                            </p:stCondLst>
                            <p:childTnLst>
                              <p:par>
                                <p:cTn id="38" presetID="18" presetClass="entr" presetSubtype="6" fill="hold" grpId="0" nodeType="afterEffect">
                                  <p:stCondLst>
                                    <p:cond delay="0"/>
                                  </p:stCondLst>
                                  <p:childTnLst>
                                    <p:set>
                                      <p:cBhvr>
                                        <p:cTn id="39" dur="1" fill="hold">
                                          <p:stCondLst>
                                            <p:cond delay="0"/>
                                          </p:stCondLst>
                                        </p:cTn>
                                        <p:tgtEl>
                                          <p:spTgt spid="51212"/>
                                        </p:tgtEl>
                                        <p:attrNameLst>
                                          <p:attrName>style.visibility</p:attrName>
                                        </p:attrNameLst>
                                      </p:cBhvr>
                                      <p:to>
                                        <p:strVal val="visible"/>
                                      </p:to>
                                    </p:set>
                                    <p:animEffect transition="in" filter="strips(downRight)">
                                      <p:cBhvr>
                                        <p:cTn id="40" dur="20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6" grpId="0"/>
      <p:bldP spid="51207" grpId="0" animBg="1"/>
      <p:bldP spid="51208" grpId="0"/>
      <p:bldP spid="51209" grpId="0" animBg="1"/>
      <p:bldP spid="51210" grpId="0"/>
      <p:bldP spid="51211" grpId="0" animBg="1"/>
      <p:bldP spid="512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AutoShape 4"/>
          <p:cNvSpPr>
            <a:spLocks noChangeArrowheads="1"/>
          </p:cNvSpPr>
          <p:nvPr/>
        </p:nvSpPr>
        <p:spPr bwMode="auto">
          <a:xfrm>
            <a:off x="231775" y="236538"/>
            <a:ext cx="8391525" cy="566737"/>
          </a:xfrm>
          <a:prstGeom prst="roundRect">
            <a:avLst>
              <a:gd name="adj" fmla="val 16667"/>
            </a:avLst>
          </a:prstGeom>
          <a:solidFill>
            <a:srgbClr val="5D5DC9"/>
          </a:solidFill>
          <a:ln w="9525">
            <a:noFill/>
            <a:round/>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tr-TR" sz="2800" b="1" i="1">
                <a:solidFill>
                  <a:schemeClr val="bg1"/>
                </a:solidFill>
                <a:latin typeface="Times New Roman" pitchFamily="18" charset="0"/>
              </a:rPr>
              <a:t>Çevremizi temiz tutalım</a:t>
            </a:r>
          </a:p>
        </p:txBody>
      </p:sp>
      <p:sp>
        <p:nvSpPr>
          <p:cNvPr id="52229" name="WordArt 5"/>
          <p:cNvSpPr>
            <a:spLocks noChangeArrowheads="1" noChangeShapeType="1" noTextEdit="1"/>
          </p:cNvSpPr>
          <p:nvPr/>
        </p:nvSpPr>
        <p:spPr bwMode="auto">
          <a:xfrm>
            <a:off x="827088" y="908050"/>
            <a:ext cx="7632700" cy="1152525"/>
          </a:xfrm>
          <a:prstGeom prst="rect">
            <a:avLst/>
          </a:prstGeom>
        </p:spPr>
        <p:txBody>
          <a:bodyPr wrap="none" fromWordArt="1">
            <a:prstTxWarp prst="textTriangle">
              <a:avLst>
                <a:gd name="adj" fmla="val 50000"/>
              </a:avLst>
            </a:prstTxWarp>
          </a:bodyPr>
          <a:lstStyle/>
          <a:p>
            <a:pPr algn="ctr"/>
            <a:r>
              <a:rPr lang="tr-TR" sz="3600" b="1" i="1" kern="10">
                <a:ln w="9525">
                  <a:solidFill>
                    <a:srgbClr val="000000"/>
                  </a:solidFill>
                  <a:round/>
                  <a:headEnd/>
                  <a:tailEnd/>
                </a:ln>
                <a:gradFill rotWithShape="1">
                  <a:gsLst>
                    <a:gs pos="0">
                      <a:srgbClr val="FFFFCC"/>
                    </a:gs>
                    <a:gs pos="100000">
                      <a:srgbClr val="FF9999"/>
                    </a:gs>
                  </a:gsLst>
                  <a:lin ang="5400000" scaled="1"/>
                </a:gradFill>
                <a:effectLst>
                  <a:outerShdw dist="107763" dir="18900000" algn="ctr" rotWithShape="0">
                    <a:srgbClr val="868686">
                      <a:alpha val="50000"/>
                    </a:srgbClr>
                  </a:outerShdw>
                </a:effectLst>
                <a:latin typeface="Times New Roman"/>
                <a:cs typeface="Times New Roman"/>
              </a:rPr>
              <a:t>Çevre, yaşadığımız ortamdır.</a:t>
            </a:r>
          </a:p>
        </p:txBody>
      </p:sp>
      <p:pic>
        <p:nvPicPr>
          <p:cNvPr id="52230" name="Picture 6" descr="J014445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268538" y="2133600"/>
            <a:ext cx="2309812" cy="1516063"/>
          </a:xfrm>
          <a:noFill/>
        </p:spPr>
      </p:pic>
      <p:pic>
        <p:nvPicPr>
          <p:cNvPr id="52233" name="Picture 9" descr="J0145885"/>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0" y="2133600"/>
            <a:ext cx="2297113" cy="1516063"/>
          </a:xfrm>
          <a:noFill/>
        </p:spPr>
      </p:pic>
      <p:pic>
        <p:nvPicPr>
          <p:cNvPr id="52236" name="Picture 12" descr="J0144685"/>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268538" y="3644900"/>
            <a:ext cx="2298700" cy="1517650"/>
          </a:xfrm>
          <a:noFill/>
        </p:spPr>
      </p:pic>
      <p:pic>
        <p:nvPicPr>
          <p:cNvPr id="52239" name="Picture 15" descr="J014469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572000" y="3644900"/>
            <a:ext cx="2298700" cy="1517650"/>
          </a:xfrm>
          <a:noFill/>
        </p:spPr>
      </p:pic>
      <p:sp>
        <p:nvSpPr>
          <p:cNvPr id="52242" name="AutoShape 18" descr="Beyaz mermer"/>
          <p:cNvSpPr>
            <a:spLocks noChangeArrowheads="1"/>
          </p:cNvSpPr>
          <p:nvPr/>
        </p:nvSpPr>
        <p:spPr bwMode="auto">
          <a:xfrm>
            <a:off x="323850" y="5373688"/>
            <a:ext cx="8440738" cy="1241425"/>
          </a:xfrm>
          <a:prstGeom prst="bevel">
            <a:avLst>
              <a:gd name="adj" fmla="val 12500"/>
            </a:avLst>
          </a:prstGeom>
          <a:blipFill dpi="0" rotWithShape="1">
            <a:blip r:embed="rId6"/>
            <a:srcRect/>
            <a:tile tx="0" ty="0" sx="100000" sy="100000" flip="none" algn="tl"/>
          </a:blipFill>
          <a:ln w="9525">
            <a:solidFill>
              <a:schemeClr val="tx1"/>
            </a:solidFill>
            <a:miter lim="800000"/>
            <a:headEnd/>
            <a:tailEnd/>
          </a:ln>
        </p:spPr>
        <p:txBody>
          <a:bodyPr>
            <a:spAutoFit/>
          </a:bodyPr>
          <a:lstStyle/>
          <a:p>
            <a:pPr algn="ctr">
              <a:spcBef>
                <a:spcPct val="50000"/>
              </a:spcBef>
            </a:pPr>
            <a:r>
              <a:rPr lang="tr-TR" sz="2800" b="1" i="1">
                <a:solidFill>
                  <a:srgbClr val="0000FF"/>
                </a:solidFill>
                <a:latin typeface="Times New Roman" pitchFamily="18" charset="0"/>
              </a:rPr>
              <a:t>Sağlıklı ve mutlu yaşamamız için çevremizi de temiz tutmalıyız.</a:t>
            </a:r>
          </a:p>
        </p:txBody>
      </p:sp>
      <p:sp>
        <p:nvSpPr>
          <p:cNvPr id="18441" name="Text Box 19"/>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vertical)">
                                      <p:cBhvr>
                                        <p:cTn id="7" dur="500"/>
                                        <p:tgtEl>
                                          <p:spTgt spid="5222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linds(horizontal)">
                                      <p:cBhvr>
                                        <p:cTn id="11" dur="500"/>
                                        <p:tgtEl>
                                          <p:spTgt spid="52229"/>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52230"/>
                                        </p:tgtEl>
                                        <p:attrNameLst>
                                          <p:attrName>style.visibility</p:attrName>
                                        </p:attrNameLst>
                                      </p:cBhvr>
                                      <p:to>
                                        <p:strVal val="visible"/>
                                      </p:to>
                                    </p:set>
                                    <p:animEffect transition="in" filter="blinds(vertical)">
                                      <p:cBhvr>
                                        <p:cTn id="15" dur="500"/>
                                        <p:tgtEl>
                                          <p:spTgt spid="52230"/>
                                        </p:tgtEl>
                                      </p:cBhvr>
                                    </p:animEffect>
                                  </p:childTnLst>
                                </p:cTn>
                              </p:par>
                            </p:childTnLst>
                          </p:cTn>
                        </p:par>
                        <p:par>
                          <p:cTn id="16" fill="hold" nodeType="afterGroup">
                            <p:stCondLst>
                              <p:cond delay="1500"/>
                            </p:stCondLst>
                            <p:childTnLst>
                              <p:par>
                                <p:cTn id="17" presetID="3" presetClass="entr" presetSubtype="5" fill="hold" nodeType="afterEffect">
                                  <p:stCondLst>
                                    <p:cond delay="0"/>
                                  </p:stCondLst>
                                  <p:childTnLst>
                                    <p:set>
                                      <p:cBhvr>
                                        <p:cTn id="18" dur="1" fill="hold">
                                          <p:stCondLst>
                                            <p:cond delay="0"/>
                                          </p:stCondLst>
                                        </p:cTn>
                                        <p:tgtEl>
                                          <p:spTgt spid="52233"/>
                                        </p:tgtEl>
                                        <p:attrNameLst>
                                          <p:attrName>style.visibility</p:attrName>
                                        </p:attrNameLst>
                                      </p:cBhvr>
                                      <p:to>
                                        <p:strVal val="visible"/>
                                      </p:to>
                                    </p:set>
                                    <p:animEffect transition="in" filter="blinds(vertical)">
                                      <p:cBhvr>
                                        <p:cTn id="19" dur="500"/>
                                        <p:tgtEl>
                                          <p:spTgt spid="52233"/>
                                        </p:tgtEl>
                                      </p:cBhvr>
                                    </p:animEffect>
                                  </p:childTnLst>
                                </p:cTn>
                              </p:par>
                            </p:childTnLst>
                          </p:cTn>
                        </p:par>
                        <p:par>
                          <p:cTn id="20" fill="hold" nodeType="afterGroup">
                            <p:stCondLst>
                              <p:cond delay="2000"/>
                            </p:stCondLst>
                            <p:childTnLst>
                              <p:par>
                                <p:cTn id="21" presetID="3" presetClass="entr" presetSubtype="5" fill="hold" nodeType="afterEffect">
                                  <p:stCondLst>
                                    <p:cond delay="0"/>
                                  </p:stCondLst>
                                  <p:childTnLst>
                                    <p:set>
                                      <p:cBhvr>
                                        <p:cTn id="22" dur="1" fill="hold">
                                          <p:stCondLst>
                                            <p:cond delay="0"/>
                                          </p:stCondLst>
                                        </p:cTn>
                                        <p:tgtEl>
                                          <p:spTgt spid="52236"/>
                                        </p:tgtEl>
                                        <p:attrNameLst>
                                          <p:attrName>style.visibility</p:attrName>
                                        </p:attrNameLst>
                                      </p:cBhvr>
                                      <p:to>
                                        <p:strVal val="visible"/>
                                      </p:to>
                                    </p:set>
                                    <p:animEffect transition="in" filter="blinds(vertical)">
                                      <p:cBhvr>
                                        <p:cTn id="23" dur="500"/>
                                        <p:tgtEl>
                                          <p:spTgt spid="52236"/>
                                        </p:tgtEl>
                                      </p:cBhvr>
                                    </p:animEffect>
                                  </p:childTnLst>
                                </p:cTn>
                              </p:par>
                            </p:childTnLst>
                          </p:cTn>
                        </p:par>
                        <p:par>
                          <p:cTn id="24" fill="hold" nodeType="afterGroup">
                            <p:stCondLst>
                              <p:cond delay="2500"/>
                            </p:stCondLst>
                            <p:childTnLst>
                              <p:par>
                                <p:cTn id="25" presetID="3" presetClass="entr" presetSubtype="5" fill="hold" nodeType="afterEffect">
                                  <p:stCondLst>
                                    <p:cond delay="0"/>
                                  </p:stCondLst>
                                  <p:childTnLst>
                                    <p:set>
                                      <p:cBhvr>
                                        <p:cTn id="26" dur="1" fill="hold">
                                          <p:stCondLst>
                                            <p:cond delay="0"/>
                                          </p:stCondLst>
                                        </p:cTn>
                                        <p:tgtEl>
                                          <p:spTgt spid="52239"/>
                                        </p:tgtEl>
                                        <p:attrNameLst>
                                          <p:attrName>style.visibility</p:attrName>
                                        </p:attrNameLst>
                                      </p:cBhvr>
                                      <p:to>
                                        <p:strVal val="visible"/>
                                      </p:to>
                                    </p:set>
                                    <p:animEffect transition="in" filter="blinds(vertical)">
                                      <p:cBhvr>
                                        <p:cTn id="27" dur="500"/>
                                        <p:tgtEl>
                                          <p:spTgt spid="52239"/>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2242"/>
                                        </p:tgtEl>
                                        <p:attrNameLst>
                                          <p:attrName>style.visibility</p:attrName>
                                        </p:attrNameLst>
                                      </p:cBhvr>
                                      <p:to>
                                        <p:strVal val="visible"/>
                                      </p:to>
                                    </p:set>
                                    <p:animEffect transition="in" filter="blinds(horizontal)">
                                      <p:cBhvr>
                                        <p:cTn id="31" dur="500"/>
                                        <p:tgtEl>
                                          <p:spTgt spid="5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WordArt 4"/>
          <p:cNvSpPr>
            <a:spLocks noChangeArrowheads="1" noChangeShapeType="1" noTextEdit="1"/>
          </p:cNvSpPr>
          <p:nvPr/>
        </p:nvSpPr>
        <p:spPr bwMode="auto">
          <a:xfrm>
            <a:off x="900113" y="333375"/>
            <a:ext cx="5040312" cy="1873250"/>
          </a:xfrm>
          <a:prstGeom prst="rect">
            <a:avLst/>
          </a:prstGeom>
        </p:spPr>
        <p:txBody>
          <a:bodyPr wrap="none" fromWordArt="1">
            <a:prstTxWarp prst="textPlain">
              <a:avLst>
                <a:gd name="adj" fmla="val 50000"/>
              </a:avLst>
            </a:prstTxWarp>
          </a:bodyPr>
          <a:lstStyle/>
          <a:p>
            <a:pPr algn="ctr"/>
            <a:r>
              <a:rPr lang="tr-TR" sz="28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Evimizin temizliğine</a:t>
            </a:r>
          </a:p>
          <a:p>
            <a:pPr algn="ctr"/>
            <a:r>
              <a:rPr lang="tr-TR" sz="28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dikkat etmeli bu konuda</a:t>
            </a:r>
          </a:p>
          <a:p>
            <a:pPr algn="ctr"/>
            <a:r>
              <a:rPr lang="tr-TR" sz="28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büyüklerimize yardım etmeliyiz.</a:t>
            </a:r>
          </a:p>
        </p:txBody>
      </p:sp>
      <p:pic>
        <p:nvPicPr>
          <p:cNvPr id="57357" name="Picture 13" descr="otto_340_240_14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04025" y="3789363"/>
            <a:ext cx="1905000" cy="1352550"/>
          </a:xfrm>
          <a:noFill/>
        </p:spPr>
      </p:pic>
      <p:sp>
        <p:nvSpPr>
          <p:cNvPr id="57360" name="AutoShape 16"/>
          <p:cNvSpPr>
            <a:spLocks noChangeArrowheads="1"/>
          </p:cNvSpPr>
          <p:nvPr/>
        </p:nvSpPr>
        <p:spPr bwMode="auto">
          <a:xfrm>
            <a:off x="468313" y="3860800"/>
            <a:ext cx="5832475" cy="1187450"/>
          </a:xfrm>
          <a:prstGeom prst="homePlate">
            <a:avLst>
              <a:gd name="adj" fmla="val 122794"/>
            </a:avLst>
          </a:prstGeom>
          <a:solidFill>
            <a:srgbClr val="5D5DC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5D5DC9"/>
            </a:extrusionClr>
          </a:sp3d>
        </p:spPr>
        <p:txBody>
          <a:bodyPr>
            <a:spAutoFit/>
            <a:flatTx/>
          </a:bodyPr>
          <a:lstStyle/>
          <a:p>
            <a:pPr>
              <a:spcBef>
                <a:spcPct val="50000"/>
              </a:spcBef>
            </a:pPr>
            <a:r>
              <a:rPr lang="tr-TR" sz="2400" b="1" i="1">
                <a:solidFill>
                  <a:schemeClr val="bg1"/>
                </a:solidFill>
                <a:latin typeface="Times New Roman" pitchFamily="18" charset="0"/>
              </a:rPr>
              <a:t>Evimizin dışını da temiz tutmalıyız. Çöpleri çöp poşetine koyup çöp bidonların içine atmalıyız.</a:t>
            </a:r>
          </a:p>
        </p:txBody>
      </p:sp>
      <p:pic>
        <p:nvPicPr>
          <p:cNvPr id="57361" name="Picture 17" descr="AG00321_"/>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19813" y="549275"/>
            <a:ext cx="3024187" cy="1754188"/>
          </a:xfrm>
          <a:noFill/>
        </p:spPr>
      </p:pic>
      <p:sp>
        <p:nvSpPr>
          <p:cNvPr id="19462" name="Text Box 21"/>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heel(4)">
                                      <p:cBhvr>
                                        <p:cTn id="7" dur="2000"/>
                                        <p:tgtEl>
                                          <p:spTgt spid="57348"/>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57361"/>
                                        </p:tgtEl>
                                        <p:attrNameLst>
                                          <p:attrName>style.visibility</p:attrName>
                                        </p:attrNameLst>
                                      </p:cBhvr>
                                      <p:to>
                                        <p:strVal val="visible"/>
                                      </p:to>
                                    </p:set>
                                    <p:animEffect transition="in" filter="blinds(horizontal)">
                                      <p:cBhvr>
                                        <p:cTn id="11" dur="500"/>
                                        <p:tgtEl>
                                          <p:spTgt spid="57361"/>
                                        </p:tgtEl>
                                      </p:cBhvr>
                                    </p:animEffect>
                                  </p:childTnLst>
                                </p:cTn>
                              </p:par>
                            </p:childTnLst>
                          </p:cTn>
                        </p:par>
                        <p:par>
                          <p:cTn id="12" fill="hold" nodeType="afterGroup">
                            <p:stCondLst>
                              <p:cond delay="2500"/>
                            </p:stCondLst>
                            <p:childTnLst>
                              <p:par>
                                <p:cTn id="13" presetID="21" presetClass="entr" presetSubtype="4" fill="hold" grpId="0" nodeType="afterEffect">
                                  <p:stCondLst>
                                    <p:cond delay="0"/>
                                  </p:stCondLst>
                                  <p:childTnLst>
                                    <p:set>
                                      <p:cBhvr>
                                        <p:cTn id="14" dur="1" fill="hold">
                                          <p:stCondLst>
                                            <p:cond delay="0"/>
                                          </p:stCondLst>
                                        </p:cTn>
                                        <p:tgtEl>
                                          <p:spTgt spid="57360"/>
                                        </p:tgtEl>
                                        <p:attrNameLst>
                                          <p:attrName>style.visibility</p:attrName>
                                        </p:attrNameLst>
                                      </p:cBhvr>
                                      <p:to>
                                        <p:strVal val="visible"/>
                                      </p:to>
                                    </p:set>
                                    <p:animEffect transition="in" filter="wheel(4)">
                                      <p:cBhvr>
                                        <p:cTn id="15" dur="2000"/>
                                        <p:tgtEl>
                                          <p:spTgt spid="57360"/>
                                        </p:tgtEl>
                                      </p:cBhvr>
                                    </p:animEffect>
                                  </p:childTnLst>
                                </p:cTn>
                              </p:par>
                            </p:childTnLst>
                          </p:cTn>
                        </p:par>
                        <p:par>
                          <p:cTn id="16" fill="hold" nodeType="afterGroup">
                            <p:stCondLst>
                              <p:cond delay="4500"/>
                            </p:stCondLst>
                            <p:childTnLst>
                              <p:par>
                                <p:cTn id="17" presetID="3" presetClass="entr" presetSubtype="10" fill="hold" nodeType="afterEffect">
                                  <p:stCondLst>
                                    <p:cond delay="0"/>
                                  </p:stCondLst>
                                  <p:childTnLst>
                                    <p:set>
                                      <p:cBhvr>
                                        <p:cTn id="18" dur="1" fill="hold">
                                          <p:stCondLst>
                                            <p:cond delay="0"/>
                                          </p:stCondLst>
                                        </p:cTn>
                                        <p:tgtEl>
                                          <p:spTgt spid="57357"/>
                                        </p:tgtEl>
                                        <p:attrNameLst>
                                          <p:attrName>style.visibility</p:attrName>
                                        </p:attrNameLst>
                                      </p:cBhvr>
                                      <p:to>
                                        <p:strVal val="visible"/>
                                      </p:to>
                                    </p:set>
                                    <p:animEffect transition="in" filter="blinds(horizontal)">
                                      <p:cBhvr>
                                        <p:cTn id="19" dur="500"/>
                                        <p:tgtEl>
                                          <p:spTgt spid="5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457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endParaRPr lang="tr-TR" sz="3600" b="1">
              <a:solidFill>
                <a:schemeClr val="tx2"/>
              </a:solidFill>
            </a:endParaRPr>
          </a:p>
        </p:txBody>
      </p:sp>
      <p:sp>
        <p:nvSpPr>
          <p:cNvPr id="118787" name="Rectangle 3"/>
          <p:cNvSpPr>
            <a:spLocks noChangeArrowheads="1"/>
          </p:cNvSpPr>
          <p:nvPr/>
        </p:nvSpPr>
        <p:spPr bwMode="auto">
          <a:xfrm>
            <a:off x="2019300" y="914400"/>
            <a:ext cx="5105400" cy="6248400"/>
          </a:xfrm>
          <a:prstGeom prst="rect">
            <a:avLst/>
          </a:prstGeom>
          <a:noFill/>
          <a:ln w="9525">
            <a:noFill/>
            <a:miter lim="800000"/>
            <a:headEnd/>
            <a:tailEnd/>
          </a:ln>
          <a:effectLst/>
        </p:spPr>
        <p:txBody>
          <a:bodyPr/>
          <a:lstStyle/>
          <a:p>
            <a:pPr marL="742950" lvl="1" indent="-285750">
              <a:defRPr/>
            </a:pPr>
            <a:r>
              <a:rPr lang="tr-TR" sz="3200" dirty="0">
                <a:solidFill>
                  <a:srgbClr val="FF3399"/>
                </a:solidFill>
                <a:effectLst>
                  <a:outerShdw blurRad="38100" dist="38100" dir="2700000" algn="tl">
                    <a:srgbClr val="000000"/>
                  </a:outerShdw>
                </a:effectLst>
                <a:latin typeface="Verdana" pitchFamily="34" charset="0"/>
              </a:rPr>
              <a:t>	</a:t>
            </a:r>
            <a:r>
              <a:rPr lang="tr-TR" sz="2400" dirty="0">
                <a:solidFill>
                  <a:srgbClr val="FF3399"/>
                </a:solidFill>
                <a:effectLst>
                  <a:outerShdw blurRad="38100" dist="38100" dir="2700000" algn="tl">
                    <a:srgbClr val="000000"/>
                  </a:outerShdw>
                </a:effectLst>
                <a:latin typeface="Verdana" pitchFamily="34" charset="0"/>
              </a:rPr>
              <a:t>DİŞLER</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Her sabah uyanınca,</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Ben bilirim işimi.</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Yüzümü sabunlarım,</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Fırçalarım dişimi.</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	</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   Hiç ağrımaz çürük yok,</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	İnci gibi dişlerim.</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	Boş yere cebimde,</a:t>
            </a:r>
          </a:p>
          <a:p>
            <a:pPr marL="742950" lvl="1" indent="-285750">
              <a:defRPr/>
            </a:pPr>
            <a:r>
              <a:rPr lang="tr-TR" sz="2400" dirty="0">
                <a:solidFill>
                  <a:srgbClr val="FF3399"/>
                </a:solidFill>
                <a:effectLst>
                  <a:outerShdw blurRad="38100" dist="38100" dir="2700000" algn="tl">
                    <a:srgbClr val="000000"/>
                  </a:outerShdw>
                </a:effectLst>
                <a:latin typeface="Verdana" pitchFamily="34" charset="0"/>
              </a:rPr>
              <a:t>	Beklemez yemişlerim.</a:t>
            </a:r>
          </a:p>
        </p:txBody>
      </p:sp>
      <p:sp>
        <p:nvSpPr>
          <p:cNvPr id="2048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J0145885"/>
          <p:cNvPicPr>
            <a:picLocks noGrp="1" noChangeAspect="1" noChangeArrowheads="1"/>
          </p:cNvPicPr>
          <p:nvPr>
            <p:ph/>
          </p:nvPr>
        </p:nvPicPr>
        <p:blipFill>
          <a:blip r:embed="rId2"/>
          <a:srcRect/>
          <a:stretch>
            <a:fillRect/>
          </a:stretch>
        </p:blipFill>
        <p:spPr>
          <a:xfrm>
            <a:off x="1187450" y="1412875"/>
            <a:ext cx="6913563" cy="3517900"/>
          </a:xfrm>
          <a:ln w="76200">
            <a:solidFill>
              <a:srgbClr val="000000"/>
            </a:solidFill>
          </a:ln>
          <a:effectLst>
            <a:outerShdw dist="107763" dir="18900000" algn="ctr" rotWithShape="0">
              <a:srgbClr val="808080">
                <a:alpha val="50000"/>
              </a:srgbClr>
            </a:outerShdw>
          </a:effectLst>
        </p:spPr>
      </p:pic>
      <p:sp>
        <p:nvSpPr>
          <p:cNvPr id="62470" name="WordArt 6"/>
          <p:cNvSpPr>
            <a:spLocks noChangeArrowheads="1" noChangeShapeType="1" noTextEdit="1"/>
          </p:cNvSpPr>
          <p:nvPr/>
        </p:nvSpPr>
        <p:spPr bwMode="auto">
          <a:xfrm>
            <a:off x="2339975" y="549275"/>
            <a:ext cx="4392613" cy="1079500"/>
          </a:xfrm>
          <a:prstGeom prst="rect">
            <a:avLst/>
          </a:prstGeom>
        </p:spPr>
        <p:txBody>
          <a:bodyPr spcFirstLastPara="1" wrap="none" fromWordArt="1">
            <a:prstTxWarp prst="textArchUp">
              <a:avLst>
                <a:gd name="adj" fmla="val 10800004"/>
              </a:avLst>
            </a:prstTxWarp>
          </a:bodyPr>
          <a:lstStyle/>
          <a:p>
            <a:pPr algn="ctr"/>
            <a:r>
              <a:rPr lang="tr-TR" sz="3600" b="1" i="1" kern="10">
                <a:ln w="9525">
                  <a:solidFill>
                    <a:srgbClr val="0000FF"/>
                  </a:solidFill>
                  <a:round/>
                  <a:headEnd/>
                  <a:tailEnd/>
                </a:ln>
                <a:gradFill rotWithShape="1">
                  <a:gsLst>
                    <a:gs pos="0">
                      <a:srgbClr val="FF3300"/>
                    </a:gs>
                    <a:gs pos="100000">
                      <a:srgbClr val="FFFFFF"/>
                    </a:gs>
                  </a:gsLst>
                  <a:lin ang="5400000" scaled="1"/>
                </a:gradFill>
                <a:latin typeface="Times New Roman"/>
                <a:cs typeface="Times New Roman"/>
              </a:rPr>
              <a:t>Okulumuzu</a:t>
            </a:r>
          </a:p>
        </p:txBody>
      </p:sp>
      <p:sp>
        <p:nvSpPr>
          <p:cNvPr id="62471" name="WordArt 7"/>
          <p:cNvSpPr>
            <a:spLocks noChangeArrowheads="1" noChangeShapeType="1" noTextEdit="1"/>
          </p:cNvSpPr>
          <p:nvPr/>
        </p:nvSpPr>
        <p:spPr bwMode="auto">
          <a:xfrm>
            <a:off x="827088" y="5373688"/>
            <a:ext cx="7632700" cy="936625"/>
          </a:xfrm>
          <a:prstGeom prst="rect">
            <a:avLst/>
          </a:prstGeom>
        </p:spPr>
        <p:txBody>
          <a:bodyPr wrap="none" fromWordArt="1">
            <a:prstTxWarp prst="textPlain">
              <a:avLst>
                <a:gd name="adj" fmla="val 50000"/>
              </a:avLst>
            </a:prstTxWarp>
          </a:bodyPr>
          <a:lstStyle/>
          <a:p>
            <a:pPr algn="ctr"/>
            <a:r>
              <a:rPr lang="tr-TR" sz="3600" b="1" i="1"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107763" dir="18900000" algn="ctr" rotWithShape="0">
                    <a:srgbClr val="868686">
                      <a:alpha val="50000"/>
                    </a:srgbClr>
                  </a:outerShdw>
                </a:effectLst>
                <a:latin typeface="Times New Roman"/>
                <a:cs typeface="Times New Roman"/>
              </a:rPr>
              <a:t>Temiz tutmalıyız.</a:t>
            </a:r>
          </a:p>
        </p:txBody>
      </p:sp>
      <p:sp>
        <p:nvSpPr>
          <p:cNvPr id="21509" name="Text Box 8"/>
          <p:cNvSpPr txBox="1">
            <a:spLocks noChangeArrowheads="1"/>
          </p:cNvSpPr>
          <p:nvPr/>
        </p:nvSpPr>
        <p:spPr bwMode="auto">
          <a:xfrm>
            <a:off x="7596188" y="6308725"/>
            <a:ext cx="1547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blinds(horizontal)">
                                      <p:cBhvr>
                                        <p:cTn id="7" dur="1000"/>
                                        <p:tgtEl>
                                          <p:spTgt spid="62470"/>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strips(downLeft)">
                                      <p:cBhvr>
                                        <p:cTn id="11" dur="2000"/>
                                        <p:tgtEl>
                                          <p:spTgt spid="62468"/>
                                        </p:tgtEl>
                                      </p:cBhvr>
                                    </p:animEffect>
                                  </p:childTnLst>
                                </p:cTn>
                              </p:par>
                            </p:childTnLst>
                          </p:cTn>
                        </p:par>
                        <p:par>
                          <p:cTn id="12" fill="hold" nodeType="afterGroup">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62471"/>
                                        </p:tgtEl>
                                        <p:attrNameLst>
                                          <p:attrName>style.visibility</p:attrName>
                                        </p:attrNameLst>
                                      </p:cBhvr>
                                      <p:to>
                                        <p:strVal val="visible"/>
                                      </p:to>
                                    </p:set>
                                    <p:animEffect transition="in" filter="blinds(horizontal)">
                                      <p:cBhvr>
                                        <p:cTn id="15" dur="1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J014455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0825" y="188913"/>
            <a:ext cx="2185988" cy="1727200"/>
          </a:xfrm>
          <a:noFill/>
          <a:ln w="38100">
            <a:solidFill>
              <a:srgbClr val="000000"/>
            </a:solidFill>
            <a:miter lim="800000"/>
            <a:headEnd/>
            <a:tailEnd/>
          </a:ln>
        </p:spPr>
      </p:pic>
      <p:pic>
        <p:nvPicPr>
          <p:cNvPr id="64524" name="Picture 12" descr="J014424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95288" y="2852738"/>
            <a:ext cx="3330575" cy="2187575"/>
          </a:xfrm>
          <a:noFill/>
          <a:ln w="38100">
            <a:solidFill>
              <a:srgbClr val="000000"/>
            </a:solidFill>
            <a:miter lim="800000"/>
            <a:headEnd/>
            <a:tailEnd/>
          </a:ln>
        </p:spPr>
      </p:pic>
      <p:pic>
        <p:nvPicPr>
          <p:cNvPr id="64521" name="Picture 9" descr="J014515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4213" y="3068638"/>
            <a:ext cx="3313112" cy="2187575"/>
          </a:xfrm>
          <a:noFill/>
          <a:ln w="38100">
            <a:solidFill>
              <a:srgbClr val="000000"/>
            </a:solidFill>
            <a:miter lim="800000"/>
            <a:headEnd/>
            <a:tailEnd/>
          </a:ln>
        </p:spPr>
      </p:pic>
      <p:pic>
        <p:nvPicPr>
          <p:cNvPr id="64528" name="Picture 16" descr="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924175"/>
            <a:ext cx="3529013" cy="2457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4529" name="Picture 17" descr="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88913"/>
            <a:ext cx="2232025" cy="1727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31" name="WordArt 19" descr="Beyaz mermer"/>
          <p:cNvSpPr>
            <a:spLocks noChangeArrowheads="1" noChangeShapeType="1" noTextEdit="1"/>
          </p:cNvSpPr>
          <p:nvPr/>
        </p:nvSpPr>
        <p:spPr bwMode="auto">
          <a:xfrm>
            <a:off x="0" y="1989138"/>
            <a:ext cx="2752725" cy="4095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2800" b="1" i="1" kern="10">
                <a:ln w="9525">
                  <a:round/>
                  <a:headEnd/>
                  <a:tailEnd/>
                </a:ln>
                <a:blipFill dpi="0" rotWithShape="0">
                  <a:blip r:embed="rId7"/>
                  <a:srcRect/>
                  <a:tile tx="0" ty="0" sx="100000" sy="100000" flip="none" algn="tl"/>
                </a:blipFill>
                <a:latin typeface="Times New Roman"/>
                <a:cs typeface="Times New Roman"/>
              </a:rPr>
              <a:t>Oyun oynadığımız,</a:t>
            </a:r>
          </a:p>
        </p:txBody>
      </p:sp>
      <p:sp>
        <p:nvSpPr>
          <p:cNvPr id="64532" name="WordArt 20" descr="Beyaz mermer"/>
          <p:cNvSpPr>
            <a:spLocks noChangeArrowheads="1" noChangeShapeType="1" noTextEdit="1"/>
          </p:cNvSpPr>
          <p:nvPr/>
        </p:nvSpPr>
        <p:spPr bwMode="auto">
          <a:xfrm>
            <a:off x="3059113" y="1989138"/>
            <a:ext cx="2808287" cy="431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2800" b="1" i="1" kern="10">
                <a:ln w="9525">
                  <a:round/>
                  <a:headEnd/>
                  <a:tailEnd/>
                </a:ln>
                <a:blipFill dpi="0" rotWithShape="0">
                  <a:blip r:embed="rId7"/>
                  <a:srcRect/>
                  <a:tile tx="0" ty="0" sx="100000" sy="100000" flip="none" algn="tl"/>
                </a:blipFill>
                <a:latin typeface="Times New Roman"/>
                <a:cs typeface="Times New Roman"/>
              </a:rPr>
              <a:t>piknik yaptığımız yerleri</a:t>
            </a:r>
          </a:p>
        </p:txBody>
      </p:sp>
      <p:sp>
        <p:nvSpPr>
          <p:cNvPr id="64533" name="WordArt 21"/>
          <p:cNvSpPr>
            <a:spLocks noChangeArrowheads="1" noChangeShapeType="1" noTextEdit="1"/>
          </p:cNvSpPr>
          <p:nvPr/>
        </p:nvSpPr>
        <p:spPr bwMode="auto">
          <a:xfrm>
            <a:off x="5753100" y="908050"/>
            <a:ext cx="3390900" cy="920750"/>
          </a:xfrm>
          <a:prstGeom prst="rect">
            <a:avLst/>
          </a:prstGeom>
        </p:spPr>
        <p:txBody>
          <a:bodyPr wrap="none" fromWordArt="1">
            <a:prstTxWarp prst="textSlantUp">
              <a:avLst>
                <a:gd name="adj" fmla="val 55556"/>
              </a:avLst>
            </a:prstTxWarp>
          </a:bodyPr>
          <a:lstStyle/>
          <a:p>
            <a:pPr algn="ctr"/>
            <a:r>
              <a:rPr lang="tr-TR" sz="2800" b="1" i="1" kern="10">
                <a:ln w="9525">
                  <a:solidFill>
                    <a:srgbClr val="000000"/>
                  </a:solidFill>
                  <a:round/>
                  <a:headEnd/>
                  <a:tailEnd/>
                </a:ln>
                <a:solidFill>
                  <a:srgbClr val="FF0000"/>
                </a:solidFill>
                <a:latin typeface="Times New Roman"/>
                <a:cs typeface="Times New Roman"/>
              </a:rPr>
              <a:t>KİRLETMEMELİYİZ.</a:t>
            </a:r>
          </a:p>
        </p:txBody>
      </p:sp>
      <p:sp>
        <p:nvSpPr>
          <p:cNvPr id="64534" name="AutoShape 22"/>
          <p:cNvSpPr>
            <a:spLocks noChangeArrowheads="1"/>
          </p:cNvSpPr>
          <p:nvPr/>
        </p:nvSpPr>
        <p:spPr bwMode="auto">
          <a:xfrm>
            <a:off x="193675" y="5430838"/>
            <a:ext cx="8820150" cy="1373187"/>
          </a:xfrm>
          <a:prstGeom prst="upArrowCallout">
            <a:avLst>
              <a:gd name="adj1" fmla="val 160578"/>
              <a:gd name="adj2" fmla="val 160578"/>
              <a:gd name="adj3" fmla="val 16667"/>
              <a:gd name="adj4" fmla="val 66667"/>
            </a:avLst>
          </a:prstGeom>
          <a:solidFill>
            <a:srgbClr val="5D5DC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tr-TR" sz="2800"/>
              <a:t>Çiçekleri koparmamalıyız, ağaçların dallarını kırmamalıyız. </a:t>
            </a:r>
          </a:p>
        </p:txBody>
      </p:sp>
      <p:sp>
        <p:nvSpPr>
          <p:cNvPr id="22539" name="Text Box 23"/>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dissolve">
                                      <p:cBhvr>
                                        <p:cTn id="7" dur="500"/>
                                        <p:tgtEl>
                                          <p:spTgt spid="645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531"/>
                                        </p:tgtEl>
                                        <p:attrNameLst>
                                          <p:attrName>style.visibility</p:attrName>
                                        </p:attrNameLst>
                                      </p:cBhvr>
                                      <p:to>
                                        <p:strVal val="visible"/>
                                      </p:to>
                                    </p:set>
                                    <p:animEffect transition="in" filter="dissolve">
                                      <p:cBhvr>
                                        <p:cTn id="10" dur="500"/>
                                        <p:tgtEl>
                                          <p:spTgt spid="64531"/>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64529"/>
                                        </p:tgtEl>
                                        <p:attrNameLst>
                                          <p:attrName>style.visibility</p:attrName>
                                        </p:attrNameLst>
                                      </p:cBhvr>
                                      <p:to>
                                        <p:strVal val="visible"/>
                                      </p:to>
                                    </p:set>
                                    <p:animEffect transition="in" filter="dissolve">
                                      <p:cBhvr>
                                        <p:cTn id="14" dur="500"/>
                                        <p:tgtEl>
                                          <p:spTgt spid="6452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4532"/>
                                        </p:tgtEl>
                                        <p:attrNameLst>
                                          <p:attrName>style.visibility</p:attrName>
                                        </p:attrNameLst>
                                      </p:cBhvr>
                                      <p:to>
                                        <p:strVal val="visible"/>
                                      </p:to>
                                    </p:set>
                                    <p:animEffect transition="in" filter="dissolve">
                                      <p:cBhvr>
                                        <p:cTn id="17" dur="500"/>
                                        <p:tgtEl>
                                          <p:spTgt spid="64532"/>
                                        </p:tgtEl>
                                      </p:cBhvr>
                                    </p:animEffect>
                                  </p:childTnLst>
                                </p:cTn>
                              </p:par>
                            </p:childTnLst>
                          </p:cTn>
                        </p:par>
                        <p:par>
                          <p:cTn id="18" fill="hold" nodeType="afterGroup">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64533"/>
                                        </p:tgtEl>
                                        <p:attrNameLst>
                                          <p:attrName>style.visibility</p:attrName>
                                        </p:attrNameLst>
                                      </p:cBhvr>
                                      <p:to>
                                        <p:strVal val="visible"/>
                                      </p:to>
                                    </p:set>
                                    <p:animEffect transition="in" filter="strips(upRight)">
                                      <p:cBhvr>
                                        <p:cTn id="21" dur="1000"/>
                                        <p:tgtEl>
                                          <p:spTgt spid="64533"/>
                                        </p:tgtEl>
                                      </p:cBhvr>
                                    </p:animEffect>
                                  </p:childTnLst>
                                </p:cTn>
                              </p:par>
                            </p:childTnLst>
                          </p:cTn>
                        </p:par>
                        <p:par>
                          <p:cTn id="22" fill="hold" nodeType="afterGroup">
                            <p:stCondLst>
                              <p:cond delay="2000"/>
                            </p:stCondLst>
                            <p:childTnLst>
                              <p:par>
                                <p:cTn id="23" presetID="8" presetClass="entr" presetSubtype="16" fill="hold" nodeType="afterEffect">
                                  <p:stCondLst>
                                    <p:cond delay="0"/>
                                  </p:stCondLst>
                                  <p:childTnLst>
                                    <p:set>
                                      <p:cBhvr>
                                        <p:cTn id="24" dur="1" fill="hold">
                                          <p:stCondLst>
                                            <p:cond delay="0"/>
                                          </p:stCondLst>
                                        </p:cTn>
                                        <p:tgtEl>
                                          <p:spTgt spid="64524"/>
                                        </p:tgtEl>
                                        <p:attrNameLst>
                                          <p:attrName>style.visibility</p:attrName>
                                        </p:attrNameLst>
                                      </p:cBhvr>
                                      <p:to>
                                        <p:strVal val="visible"/>
                                      </p:to>
                                    </p:set>
                                    <p:animEffect transition="in" filter="diamond(in)">
                                      <p:cBhvr>
                                        <p:cTn id="25" dur="2000"/>
                                        <p:tgtEl>
                                          <p:spTgt spid="64524"/>
                                        </p:tgtEl>
                                      </p:cBhvr>
                                    </p:animEffect>
                                  </p:childTnLst>
                                </p:cTn>
                              </p:par>
                            </p:childTnLst>
                          </p:cTn>
                        </p:par>
                        <p:par>
                          <p:cTn id="26" fill="hold" nodeType="afterGroup">
                            <p:stCondLst>
                              <p:cond delay="4000"/>
                            </p:stCondLst>
                            <p:childTnLst>
                              <p:par>
                                <p:cTn id="27" presetID="6" presetClass="entr" presetSubtype="16" fill="hold" nodeType="afterEffect">
                                  <p:stCondLst>
                                    <p:cond delay="0"/>
                                  </p:stCondLst>
                                  <p:childTnLst>
                                    <p:set>
                                      <p:cBhvr>
                                        <p:cTn id="28" dur="1" fill="hold">
                                          <p:stCondLst>
                                            <p:cond delay="0"/>
                                          </p:stCondLst>
                                        </p:cTn>
                                        <p:tgtEl>
                                          <p:spTgt spid="64521"/>
                                        </p:tgtEl>
                                        <p:attrNameLst>
                                          <p:attrName>style.visibility</p:attrName>
                                        </p:attrNameLst>
                                      </p:cBhvr>
                                      <p:to>
                                        <p:strVal val="visible"/>
                                      </p:to>
                                    </p:set>
                                    <p:animEffect transition="in" filter="circle(in)">
                                      <p:cBhvr>
                                        <p:cTn id="29" dur="2000"/>
                                        <p:tgtEl>
                                          <p:spTgt spid="64521"/>
                                        </p:tgtEl>
                                      </p:cBhvr>
                                    </p:animEffect>
                                  </p:childTnLst>
                                </p:cTn>
                              </p:par>
                              <p:par>
                                <p:cTn id="30" presetID="6" presetClass="entr" presetSubtype="16" fill="hold" nodeType="withEffect">
                                  <p:stCondLst>
                                    <p:cond delay="0"/>
                                  </p:stCondLst>
                                  <p:childTnLst>
                                    <p:set>
                                      <p:cBhvr>
                                        <p:cTn id="31" dur="1" fill="hold">
                                          <p:stCondLst>
                                            <p:cond delay="0"/>
                                          </p:stCondLst>
                                        </p:cTn>
                                        <p:tgtEl>
                                          <p:spTgt spid="64528"/>
                                        </p:tgtEl>
                                        <p:attrNameLst>
                                          <p:attrName>style.visibility</p:attrName>
                                        </p:attrNameLst>
                                      </p:cBhvr>
                                      <p:to>
                                        <p:strVal val="visible"/>
                                      </p:to>
                                    </p:set>
                                    <p:animEffect transition="in" filter="circle(in)">
                                      <p:cBhvr>
                                        <p:cTn id="32" dur="2000"/>
                                        <p:tgtEl>
                                          <p:spTgt spid="64528"/>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64534"/>
                                        </p:tgtEl>
                                        <p:attrNameLst>
                                          <p:attrName>style.visibility</p:attrName>
                                        </p:attrNameLst>
                                      </p:cBhvr>
                                      <p:to>
                                        <p:strVal val="visible"/>
                                      </p:to>
                                    </p:set>
                                    <p:animEffect transition="in" filter="box(out)">
                                      <p:cBhvr>
                                        <p:cTn id="35" dur="2000"/>
                                        <p:tgtEl>
                                          <p:spTgt spid="6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1" grpId="0" animBg="1"/>
      <p:bldP spid="64532" grpId="0" animBg="1"/>
      <p:bldP spid="64533" grpId="0" animBg="1"/>
      <p:bldP spid="645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BC600"/>
            </a:gs>
            <a:gs pos="100000">
              <a:schemeClr val="accent1"/>
            </a:gs>
          </a:gsLst>
          <a:lin ang="5400000" scaled="1"/>
        </a:gradFill>
        <a:effectLst/>
      </p:bgPr>
    </p:bg>
    <p:spTree>
      <p:nvGrpSpPr>
        <p:cNvPr id="1" name=""/>
        <p:cNvGrpSpPr/>
        <p:nvPr/>
      </p:nvGrpSpPr>
      <p:grpSpPr>
        <a:xfrm>
          <a:off x="0" y="0"/>
          <a:ext cx="0" cy="0"/>
          <a:chOff x="0" y="0"/>
          <a:chExt cx="0" cy="0"/>
        </a:xfrm>
      </p:grpSpPr>
      <p:sp>
        <p:nvSpPr>
          <p:cNvPr id="69636" name="AutoShape 4"/>
          <p:cNvSpPr>
            <a:spLocks noChangeArrowheads="1"/>
          </p:cNvSpPr>
          <p:nvPr/>
        </p:nvSpPr>
        <p:spPr bwMode="auto">
          <a:xfrm>
            <a:off x="250825" y="260350"/>
            <a:ext cx="8353425" cy="1225550"/>
          </a:xfrm>
          <a:prstGeom prst="flowChartPredefinedProcess">
            <a:avLst/>
          </a:prstGeom>
          <a:gradFill rotWithShape="1">
            <a:gsLst>
              <a:gs pos="0">
                <a:srgbClr val="FFF200"/>
              </a:gs>
              <a:gs pos="45000">
                <a:srgbClr val="FF7A00"/>
              </a:gs>
              <a:gs pos="70000">
                <a:srgbClr val="FF0300"/>
              </a:gs>
              <a:gs pos="100000">
                <a:srgbClr val="4D0808"/>
              </a:gs>
            </a:gsLst>
            <a:path path="shape">
              <a:fillToRect l="50000" t="50000" r="50000" b="50000"/>
            </a:path>
          </a:gradFill>
          <a:ln w="38100">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tr-TR" sz="2400" b="1" i="1">
                <a:solidFill>
                  <a:schemeClr val="bg1"/>
                </a:solidFill>
                <a:latin typeface="Times New Roman" pitchFamily="18" charset="0"/>
              </a:rPr>
              <a:t>Dinim temiz olmamı istiyor.İslam dini temizliğe büyük önem verir ve Müslümanların da temizliğe önem göstermeleri gerektiğini belirtir.</a:t>
            </a:r>
          </a:p>
        </p:txBody>
      </p:sp>
      <p:pic>
        <p:nvPicPr>
          <p:cNvPr id="69637" name="Picture 5" descr="image001"/>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51275" y="1773238"/>
            <a:ext cx="936625" cy="792162"/>
          </a:xfrm>
          <a:noFill/>
        </p:spPr>
      </p:pic>
      <p:pic>
        <p:nvPicPr>
          <p:cNvPr id="23556" name="Picture 13" descr="image003"/>
          <p:cNvPicPr>
            <a:picLocks noGrp="1" noChangeAspect="1" noChangeArrowheads="1" noCrop="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187450" y="1844675"/>
            <a:ext cx="360363" cy="360363"/>
          </a:xfrm>
          <a:noFill/>
        </p:spPr>
      </p:pic>
      <p:pic>
        <p:nvPicPr>
          <p:cNvPr id="23557" name="Picture 16" descr="image0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8446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WordArt 19" descr="Kağıt torba"/>
          <p:cNvSpPr>
            <a:spLocks noChangeArrowheads="1" noChangeShapeType="1" noTextEdit="1"/>
          </p:cNvSpPr>
          <p:nvPr/>
        </p:nvSpPr>
        <p:spPr bwMode="auto">
          <a:xfrm>
            <a:off x="2124075" y="2708275"/>
            <a:ext cx="5119688" cy="773113"/>
          </a:xfrm>
          <a:prstGeom prst="rect">
            <a:avLst/>
          </a:prstGeom>
        </p:spPr>
        <p:txBody>
          <a:bodyPr wrap="none" fromWordArt="1">
            <a:prstTxWarp prst="textPlain">
              <a:avLst>
                <a:gd name="adj" fmla="val 50000"/>
              </a:avLst>
            </a:prstTxWarp>
          </a:bodyPr>
          <a:lstStyle/>
          <a:p>
            <a:pPr algn="ctr"/>
            <a:r>
              <a:rPr lang="tr-TR" sz="3600" b="1" i="1"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Monotype Corsiva"/>
              </a:rPr>
              <a:t>*Elbiseni tertemiz tut.* </a:t>
            </a:r>
          </a:p>
        </p:txBody>
      </p:sp>
      <p:sp>
        <p:nvSpPr>
          <p:cNvPr id="69652" name="Text Box 20"/>
          <p:cNvSpPr txBox="1">
            <a:spLocks noChangeArrowheads="1"/>
          </p:cNvSpPr>
          <p:nvPr/>
        </p:nvSpPr>
        <p:spPr bwMode="auto">
          <a:xfrm>
            <a:off x="2771775" y="3573463"/>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i="1" u="sng"/>
              <a:t>(El-Müdessir Suresi Ayet-4)</a:t>
            </a:r>
          </a:p>
        </p:txBody>
      </p:sp>
      <p:sp>
        <p:nvSpPr>
          <p:cNvPr id="69654" name="WordArt 22" descr="Kağıt torba"/>
          <p:cNvSpPr>
            <a:spLocks noChangeArrowheads="1" noChangeShapeType="1" noTextEdit="1"/>
          </p:cNvSpPr>
          <p:nvPr/>
        </p:nvSpPr>
        <p:spPr bwMode="auto">
          <a:xfrm>
            <a:off x="2339975" y="4335463"/>
            <a:ext cx="4181475" cy="542925"/>
          </a:xfrm>
          <a:prstGeom prst="rect">
            <a:avLst/>
          </a:prstGeom>
        </p:spPr>
        <p:txBody>
          <a:bodyPr wrap="none" fromWordArt="1">
            <a:prstTxWarp prst="textPlain">
              <a:avLst>
                <a:gd name="adj" fmla="val 50000"/>
              </a:avLst>
            </a:prstTxWarp>
          </a:bodyPr>
          <a:lstStyle/>
          <a:p>
            <a:pPr algn="ctr"/>
            <a:r>
              <a:rPr lang="tr-TR" sz="3600" b="1" i="1"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Monotype Corsiva"/>
              </a:rPr>
              <a:t>* Temizlik imandandır.*</a:t>
            </a:r>
          </a:p>
        </p:txBody>
      </p:sp>
      <p:sp>
        <p:nvSpPr>
          <p:cNvPr id="69655" name="Text Box 23"/>
          <p:cNvSpPr txBox="1">
            <a:spLocks noChangeArrowheads="1"/>
          </p:cNvSpPr>
          <p:nvPr/>
        </p:nvSpPr>
        <p:spPr bwMode="auto">
          <a:xfrm>
            <a:off x="2771775" y="4941888"/>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i="1" u="sng"/>
              <a:t>(Müslim. Taharet, 1. Hadis)</a:t>
            </a:r>
          </a:p>
        </p:txBody>
      </p:sp>
      <p:sp>
        <p:nvSpPr>
          <p:cNvPr id="69657" name="AutoShape 25" descr="Beyaz mermer"/>
          <p:cNvSpPr>
            <a:spLocks noChangeArrowheads="1"/>
          </p:cNvSpPr>
          <p:nvPr/>
        </p:nvSpPr>
        <p:spPr bwMode="auto">
          <a:xfrm>
            <a:off x="468313" y="5589588"/>
            <a:ext cx="8424862" cy="1008062"/>
          </a:xfrm>
          <a:prstGeom prst="plaque">
            <a:avLst>
              <a:gd name="adj" fmla="val 16667"/>
            </a:avLst>
          </a:prstGeom>
          <a:blipFill dpi="0" rotWithShape="1">
            <a:blip r:embed="rId5" cstate="print"/>
            <a:srcRect/>
            <a:tile tx="0" ty="0" sx="100000" sy="100000" flip="none" algn="tl"/>
          </a:blipFill>
          <a:ln w="38100">
            <a:solidFill>
              <a:schemeClr val="tx1"/>
            </a:solidFill>
            <a:miter lim="800000"/>
            <a:headEnd/>
            <a:tailEnd/>
          </a:ln>
          <a:effectLst>
            <a:outerShdw dist="107763" dir="18900000" algn="ctr" rotWithShape="0">
              <a:srgbClr val="FF3300">
                <a:alpha val="50000"/>
              </a:srgbClr>
            </a:outerShdw>
          </a:effectLst>
        </p:spPr>
        <p:txBody>
          <a:bodyPr wrap="none" anchor="ctr"/>
          <a:lstStyle/>
          <a:p>
            <a:pPr algn="ctr">
              <a:defRPr/>
            </a:pPr>
            <a:r>
              <a:rPr lang="tr-TR" sz="2400" b="1" i="1">
                <a:solidFill>
                  <a:srgbClr val="0000FF"/>
                </a:solidFill>
                <a:latin typeface="Times New Roman" pitchFamily="18" charset="0"/>
              </a:rPr>
              <a:t>Öyleyse </a:t>
            </a:r>
            <a:r>
              <a:rPr lang="tr-TR" sz="2400" b="1" i="1">
                <a:solidFill>
                  <a:srgbClr val="FF3300"/>
                </a:solidFill>
                <a:latin typeface="Times New Roman" pitchFamily="18" charset="0"/>
              </a:rPr>
              <a:t>temizlik</a:t>
            </a:r>
            <a:r>
              <a:rPr lang="tr-TR" sz="2400" b="1" i="1">
                <a:solidFill>
                  <a:srgbClr val="0000FF"/>
                </a:solidFill>
                <a:latin typeface="Times New Roman" pitchFamily="18" charset="0"/>
              </a:rPr>
              <a:t> hem sağlık açısından hem de dinimiz açısından</a:t>
            </a:r>
            <a:r>
              <a:rPr lang="tr-TR" sz="2000" b="1" i="1">
                <a:latin typeface="Times New Roman" pitchFamily="18" charset="0"/>
              </a:rPr>
              <a:t> </a:t>
            </a:r>
            <a:br>
              <a:rPr lang="tr-TR" sz="2000" b="1" i="1">
                <a:latin typeface="Times New Roman" pitchFamily="18" charset="0"/>
              </a:rPr>
            </a:br>
            <a:r>
              <a:rPr lang="tr-TR" sz="2800" b="1" i="1">
                <a:solidFill>
                  <a:srgbClr val="FF3300"/>
                </a:solidFill>
                <a:latin typeface="Times New Roman" pitchFamily="18" charset="0"/>
              </a:rPr>
              <a:t>önemlidir ve gereklidir. </a:t>
            </a:r>
          </a:p>
        </p:txBody>
      </p:sp>
      <p:sp>
        <p:nvSpPr>
          <p:cNvPr id="23563" name="Text Box 26"/>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69636"/>
                                        </p:tgtEl>
                                        <p:attrNameLst>
                                          <p:attrName>style.visibility</p:attrName>
                                        </p:attrNameLst>
                                      </p:cBhvr>
                                      <p:to>
                                        <p:strVal val="visible"/>
                                      </p:to>
                                    </p:set>
                                    <p:animEffect transition="in" filter="blinds(horizontal)">
                                      <p:cBhvr>
                                        <p:cTn id="7" dur="500"/>
                                        <p:tgtEl>
                                          <p:spTgt spid="6963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9637"/>
                                        </p:tgtEl>
                                        <p:attrNameLst>
                                          <p:attrName>style.visibility</p:attrName>
                                        </p:attrNameLst>
                                      </p:cBhvr>
                                      <p:to>
                                        <p:strVal val="visible"/>
                                      </p:to>
                                    </p:set>
                                    <p:animEffect transition="in" filter="wheel(4)">
                                      <p:cBhvr>
                                        <p:cTn id="11" dur="1000"/>
                                        <p:tgtEl>
                                          <p:spTgt spid="69637"/>
                                        </p:tgtEl>
                                      </p:cBhvr>
                                    </p:animEffect>
                                  </p:childTnLst>
                                </p:cTn>
                              </p:par>
                            </p:childTnLst>
                          </p:cTn>
                        </p:par>
                        <p:par>
                          <p:cTn id="12" fill="hold" nodeType="afterGroup">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69651"/>
                                        </p:tgtEl>
                                        <p:attrNameLst>
                                          <p:attrName>style.visibility</p:attrName>
                                        </p:attrNameLst>
                                      </p:cBhvr>
                                      <p:to>
                                        <p:strVal val="visible"/>
                                      </p:to>
                                    </p:set>
                                    <p:animEffect transition="in" filter="diamond(in)">
                                      <p:cBhvr>
                                        <p:cTn id="15" dur="2000"/>
                                        <p:tgtEl>
                                          <p:spTgt spid="69651"/>
                                        </p:tgtEl>
                                      </p:cBhvr>
                                    </p:animEffect>
                                  </p:childTnLst>
                                </p:cTn>
                              </p:par>
                            </p:childTnLst>
                          </p:cTn>
                        </p:par>
                        <p:par>
                          <p:cTn id="16" fill="hold" nodeType="afterGroup">
                            <p:stCondLst>
                              <p:cond delay="3500"/>
                            </p:stCondLst>
                            <p:childTnLst>
                              <p:par>
                                <p:cTn id="17" presetID="18" presetClass="entr" presetSubtype="12" fill="hold" grpId="0" nodeType="afterEffect">
                                  <p:stCondLst>
                                    <p:cond delay="0"/>
                                  </p:stCondLst>
                                  <p:childTnLst>
                                    <p:set>
                                      <p:cBhvr>
                                        <p:cTn id="18" dur="1" fill="hold">
                                          <p:stCondLst>
                                            <p:cond delay="0"/>
                                          </p:stCondLst>
                                        </p:cTn>
                                        <p:tgtEl>
                                          <p:spTgt spid="69652"/>
                                        </p:tgtEl>
                                        <p:attrNameLst>
                                          <p:attrName>style.visibility</p:attrName>
                                        </p:attrNameLst>
                                      </p:cBhvr>
                                      <p:to>
                                        <p:strVal val="visible"/>
                                      </p:to>
                                    </p:set>
                                    <p:animEffect transition="in" filter="strips(downLeft)">
                                      <p:cBhvr>
                                        <p:cTn id="19" dur="500"/>
                                        <p:tgtEl>
                                          <p:spTgt spid="69652"/>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69654"/>
                                        </p:tgtEl>
                                        <p:attrNameLst>
                                          <p:attrName>style.visibility</p:attrName>
                                        </p:attrNameLst>
                                      </p:cBhvr>
                                      <p:to>
                                        <p:strVal val="visible"/>
                                      </p:to>
                                    </p:set>
                                    <p:animEffect transition="in" filter="diamond(in)">
                                      <p:cBhvr>
                                        <p:cTn id="23" dur="2000"/>
                                        <p:tgtEl>
                                          <p:spTgt spid="69654"/>
                                        </p:tgtEl>
                                      </p:cBhvr>
                                    </p:animEffect>
                                  </p:childTnLst>
                                </p:cTn>
                              </p:par>
                            </p:childTnLst>
                          </p:cTn>
                        </p:par>
                        <p:par>
                          <p:cTn id="24" fill="hold" nodeType="afterGroup">
                            <p:stCondLst>
                              <p:cond delay="6000"/>
                            </p:stCondLst>
                            <p:childTnLst>
                              <p:par>
                                <p:cTn id="25" presetID="18" presetClass="entr" presetSubtype="12" fill="hold" grpId="0" nodeType="afterEffect">
                                  <p:stCondLst>
                                    <p:cond delay="0"/>
                                  </p:stCondLst>
                                  <p:childTnLst>
                                    <p:set>
                                      <p:cBhvr>
                                        <p:cTn id="26" dur="1" fill="hold">
                                          <p:stCondLst>
                                            <p:cond delay="0"/>
                                          </p:stCondLst>
                                        </p:cTn>
                                        <p:tgtEl>
                                          <p:spTgt spid="69655"/>
                                        </p:tgtEl>
                                        <p:attrNameLst>
                                          <p:attrName>style.visibility</p:attrName>
                                        </p:attrNameLst>
                                      </p:cBhvr>
                                      <p:to>
                                        <p:strVal val="visible"/>
                                      </p:to>
                                    </p:set>
                                    <p:animEffect transition="in" filter="strips(downLeft)">
                                      <p:cBhvr>
                                        <p:cTn id="27" dur="500"/>
                                        <p:tgtEl>
                                          <p:spTgt spid="69655"/>
                                        </p:tgtEl>
                                      </p:cBhvr>
                                    </p:animEffect>
                                  </p:childTnLst>
                                </p:cTn>
                              </p:par>
                            </p:childTnLst>
                          </p:cTn>
                        </p:par>
                        <p:par>
                          <p:cTn id="28" fill="hold" nodeType="afterGroup">
                            <p:stCondLst>
                              <p:cond delay="6500"/>
                            </p:stCondLst>
                            <p:childTnLst>
                              <p:par>
                                <p:cTn id="29" presetID="3" presetClass="entr" presetSubtype="10" fill="hold" grpId="0" nodeType="afterEffect">
                                  <p:stCondLst>
                                    <p:cond delay="0"/>
                                  </p:stCondLst>
                                  <p:childTnLst>
                                    <p:set>
                                      <p:cBhvr>
                                        <p:cTn id="30" dur="1" fill="hold">
                                          <p:stCondLst>
                                            <p:cond delay="0"/>
                                          </p:stCondLst>
                                        </p:cTn>
                                        <p:tgtEl>
                                          <p:spTgt spid="69657"/>
                                        </p:tgtEl>
                                        <p:attrNameLst>
                                          <p:attrName>style.visibility</p:attrName>
                                        </p:attrNameLst>
                                      </p:cBhvr>
                                      <p:to>
                                        <p:strVal val="visible"/>
                                      </p:to>
                                    </p:set>
                                    <p:animEffect transition="in" filter="blinds(horizontal)">
                                      <p:cBhvr>
                                        <p:cTn id="31" dur="500"/>
                                        <p:tgtEl>
                                          <p:spTgt spid="69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51" grpId="0" animBg="1"/>
      <p:bldP spid="69652" grpId="0"/>
      <p:bldP spid="69654" grpId="0" animBg="1"/>
      <p:bldP spid="69655" grpId="0"/>
      <p:bldP spid="696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5780" name="AutoShape 4"/>
          <p:cNvSpPr>
            <a:spLocks noChangeArrowheads="1"/>
          </p:cNvSpPr>
          <p:nvPr/>
        </p:nvSpPr>
        <p:spPr bwMode="auto">
          <a:xfrm>
            <a:off x="468313" y="103188"/>
            <a:ext cx="7775575" cy="2679700"/>
          </a:xfrm>
          <a:prstGeom prst="sun">
            <a:avLst>
              <a:gd name="adj" fmla="val 25000"/>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tr-TR" sz="2000" b="1" i="1">
                <a:latin typeface="Times New Roman" pitchFamily="18" charset="0"/>
              </a:rPr>
              <a:t>Sözünde durmak, dürüst ve güvenilir olmak da temizliktir.</a:t>
            </a:r>
          </a:p>
        </p:txBody>
      </p:sp>
      <p:sp>
        <p:nvSpPr>
          <p:cNvPr id="75783" name="WordArt 7"/>
          <p:cNvSpPr>
            <a:spLocks noChangeArrowheads="1" noChangeShapeType="1" noTextEdit="1"/>
          </p:cNvSpPr>
          <p:nvPr/>
        </p:nvSpPr>
        <p:spPr bwMode="auto">
          <a:xfrm>
            <a:off x="1331913" y="2420938"/>
            <a:ext cx="1800225" cy="1008062"/>
          </a:xfrm>
          <a:prstGeom prst="rect">
            <a:avLst/>
          </a:prstGeom>
        </p:spPr>
        <p:txBody>
          <a:bodyPr wrap="none" fromWordArt="1">
            <a:prstTxWarp prst="textDeflate">
              <a:avLst>
                <a:gd name="adj" fmla="val 26227"/>
              </a:avLst>
            </a:prstTxWarp>
          </a:bodyPr>
          <a:lstStyle/>
          <a:p>
            <a:pPr algn="ctr"/>
            <a:r>
              <a:rPr lang="tr-TR" sz="3600" b="1" i="1" kern="10">
                <a:ln w="9525">
                  <a:solidFill>
                    <a:srgbClr val="000000"/>
                  </a:solidFill>
                  <a:round/>
                  <a:headEnd/>
                  <a:tailEnd/>
                </a:ln>
                <a:solidFill>
                  <a:srgbClr val="003300"/>
                </a:solidFill>
                <a:latin typeface="Monotype Corsiva"/>
              </a:rPr>
              <a:t>İslam</a:t>
            </a:r>
          </a:p>
        </p:txBody>
      </p:sp>
      <p:sp>
        <p:nvSpPr>
          <p:cNvPr id="75784" name="Text Box 8"/>
          <p:cNvSpPr txBox="1">
            <a:spLocks noChangeArrowheads="1"/>
          </p:cNvSpPr>
          <p:nvPr/>
        </p:nvSpPr>
        <p:spPr bwMode="auto">
          <a:xfrm>
            <a:off x="4097338" y="2708275"/>
            <a:ext cx="647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4800">
                <a:solidFill>
                  <a:srgbClr val="0000FF"/>
                </a:solidFill>
              </a:rPr>
              <a:t>=</a:t>
            </a:r>
          </a:p>
        </p:txBody>
      </p:sp>
      <p:sp>
        <p:nvSpPr>
          <p:cNvPr id="75785" name="WordArt 9"/>
          <p:cNvSpPr>
            <a:spLocks noChangeArrowheads="1" noChangeShapeType="1" noTextEdit="1"/>
          </p:cNvSpPr>
          <p:nvPr/>
        </p:nvSpPr>
        <p:spPr bwMode="auto">
          <a:xfrm>
            <a:off x="5435600" y="2565400"/>
            <a:ext cx="1800225" cy="1008063"/>
          </a:xfrm>
          <a:prstGeom prst="rect">
            <a:avLst/>
          </a:prstGeom>
        </p:spPr>
        <p:txBody>
          <a:bodyPr wrap="none" fromWordArt="1">
            <a:prstTxWarp prst="textDeflate">
              <a:avLst>
                <a:gd name="adj" fmla="val 26227"/>
              </a:avLst>
            </a:prstTxWarp>
          </a:bodyPr>
          <a:lstStyle/>
          <a:p>
            <a:pPr algn="ctr"/>
            <a:r>
              <a:rPr lang="tr-TR" sz="3600" b="1" i="1" kern="10">
                <a:ln w="9525">
                  <a:solidFill>
                    <a:srgbClr val="FF3300"/>
                  </a:solidFill>
                  <a:round/>
                  <a:headEnd/>
                  <a:tailEnd/>
                </a:ln>
                <a:solidFill>
                  <a:srgbClr val="FFFF00"/>
                </a:solidFill>
                <a:latin typeface="Monotype Corsiva"/>
              </a:rPr>
              <a:t>Temizlik</a:t>
            </a:r>
          </a:p>
        </p:txBody>
      </p:sp>
      <p:sp>
        <p:nvSpPr>
          <p:cNvPr id="75788" name="Text Box 12"/>
          <p:cNvSpPr txBox="1">
            <a:spLocks noChangeArrowheads="1"/>
          </p:cNvSpPr>
          <p:nvPr/>
        </p:nvSpPr>
        <p:spPr bwMode="auto">
          <a:xfrm>
            <a:off x="539750" y="4543425"/>
            <a:ext cx="7920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3600" b="1" i="1">
                <a:solidFill>
                  <a:srgbClr val="800080"/>
                </a:solidFill>
                <a:latin typeface="Times New Roman" pitchFamily="18" charset="0"/>
              </a:rPr>
              <a:t>Çünkü; İslam’ın öngördüğü ahlak ve ibadet esasların hepsi temizliği gerektirir.</a:t>
            </a:r>
            <a:r>
              <a:rPr lang="tr-TR" sz="3600" b="1" i="1">
                <a:solidFill>
                  <a:srgbClr val="0000FF"/>
                </a:solidFill>
                <a:latin typeface="Times New Roman" pitchFamily="18" charset="0"/>
              </a:rPr>
              <a:t> </a:t>
            </a:r>
          </a:p>
        </p:txBody>
      </p:sp>
      <p:sp>
        <p:nvSpPr>
          <p:cNvPr id="24583" name="Text Box 13"/>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amond(in)">
                                      <p:cBhvr>
                                        <p:cTn id="7" dur="2000"/>
                                        <p:tgtEl>
                                          <p:spTgt spid="7578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5783"/>
                                        </p:tgtEl>
                                        <p:attrNameLst>
                                          <p:attrName>style.visibility</p:attrName>
                                        </p:attrNameLst>
                                      </p:cBhvr>
                                      <p:to>
                                        <p:strVal val="visible"/>
                                      </p:to>
                                    </p:set>
                                    <p:animEffect transition="in" filter="blinds(horizontal)">
                                      <p:cBhvr>
                                        <p:cTn id="11" dur="500"/>
                                        <p:tgtEl>
                                          <p:spTgt spid="75783"/>
                                        </p:tgtEl>
                                      </p:cBhvr>
                                    </p:animEffect>
                                  </p:childTnLst>
                                </p:cTn>
                              </p:par>
                            </p:childTnLst>
                          </p:cTn>
                        </p:par>
                        <p:par>
                          <p:cTn id="12" fill="hold" nodeType="afterGroup">
                            <p:stCondLst>
                              <p:cond delay="2500"/>
                            </p:stCondLst>
                            <p:childTnLst>
                              <p:par>
                                <p:cTn id="13" presetID="3" presetClass="entr" presetSubtype="5" fill="hold" grpId="0" nodeType="afterEffect">
                                  <p:stCondLst>
                                    <p:cond delay="0"/>
                                  </p:stCondLst>
                                  <p:childTnLst>
                                    <p:set>
                                      <p:cBhvr>
                                        <p:cTn id="14" dur="1" fill="hold">
                                          <p:stCondLst>
                                            <p:cond delay="0"/>
                                          </p:stCondLst>
                                        </p:cTn>
                                        <p:tgtEl>
                                          <p:spTgt spid="75784"/>
                                        </p:tgtEl>
                                        <p:attrNameLst>
                                          <p:attrName>style.visibility</p:attrName>
                                        </p:attrNameLst>
                                      </p:cBhvr>
                                      <p:to>
                                        <p:strVal val="visible"/>
                                      </p:to>
                                    </p:set>
                                    <p:animEffect transition="in" filter="blinds(vertical)">
                                      <p:cBhvr>
                                        <p:cTn id="15" dur="500"/>
                                        <p:tgtEl>
                                          <p:spTgt spid="75784"/>
                                        </p:tgtEl>
                                      </p:cBhvr>
                                    </p:animEffect>
                                  </p:childTnLst>
                                </p:cTn>
                              </p:par>
                            </p:childTnLst>
                          </p:cTn>
                        </p:par>
                        <p:par>
                          <p:cTn id="16" fill="hold" nodeType="afterGroup">
                            <p:stCondLst>
                              <p:cond delay="3000"/>
                            </p:stCondLst>
                            <p:childTnLst>
                              <p:par>
                                <p:cTn id="17" presetID="3" presetClass="entr" presetSubtype="5" fill="hold" grpId="0" nodeType="afterEffect">
                                  <p:stCondLst>
                                    <p:cond delay="0"/>
                                  </p:stCondLst>
                                  <p:childTnLst>
                                    <p:set>
                                      <p:cBhvr>
                                        <p:cTn id="18" dur="1" fill="hold">
                                          <p:stCondLst>
                                            <p:cond delay="0"/>
                                          </p:stCondLst>
                                        </p:cTn>
                                        <p:tgtEl>
                                          <p:spTgt spid="75785"/>
                                        </p:tgtEl>
                                        <p:attrNameLst>
                                          <p:attrName>style.visibility</p:attrName>
                                        </p:attrNameLst>
                                      </p:cBhvr>
                                      <p:to>
                                        <p:strVal val="visible"/>
                                      </p:to>
                                    </p:set>
                                    <p:animEffect transition="in" filter="blinds(vertical)">
                                      <p:cBhvr>
                                        <p:cTn id="19" dur="500"/>
                                        <p:tgtEl>
                                          <p:spTgt spid="75785"/>
                                        </p:tgtEl>
                                      </p:cBhvr>
                                    </p:animEffect>
                                  </p:childTnLst>
                                </p:cTn>
                              </p:par>
                            </p:childTnLst>
                          </p:cTn>
                        </p:par>
                        <p:par>
                          <p:cTn id="20" fill="hold" nodeType="afterGroup">
                            <p:stCondLst>
                              <p:cond delay="3500"/>
                            </p:stCondLst>
                            <p:childTnLst>
                              <p:par>
                                <p:cTn id="21" presetID="8" presetClass="entr" presetSubtype="16" fill="hold" grpId="0" nodeType="after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diamond(in)">
                                      <p:cBhvr>
                                        <p:cTn id="23" dur="20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3" grpId="0" animBg="1"/>
      <p:bldP spid="75784" grpId="0"/>
      <p:bldP spid="75785" grpId="0" animBg="1"/>
      <p:bldP spid="7578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6804" name="AutoShape 4"/>
          <p:cNvSpPr>
            <a:spLocks noChangeArrowheads="1"/>
          </p:cNvSpPr>
          <p:nvPr/>
        </p:nvSpPr>
        <p:spPr bwMode="auto">
          <a:xfrm>
            <a:off x="582613" y="206375"/>
            <a:ext cx="7993062" cy="6630988"/>
          </a:xfrm>
          <a:prstGeom prst="flowChartPunchedTape">
            <a:avLst/>
          </a:prstGeom>
          <a:solidFill>
            <a:srgbClr val="FFFF85"/>
          </a:solidFill>
          <a:ln w="9525">
            <a:solidFill>
              <a:srgbClr val="FF3300"/>
            </a:solidFill>
            <a:miter lim="800000"/>
            <a:headEnd/>
            <a:tailEnd/>
          </a:ln>
          <a:effectLst>
            <a:outerShdw dist="261509" dir="17943276" algn="ctr" rotWithShape="0">
              <a:srgbClr val="0000FF">
                <a:alpha val="50000"/>
              </a:srgbClr>
            </a:outerShdw>
          </a:effectLst>
        </p:spPr>
        <p:txBody>
          <a:bodyPr>
            <a:spAutoFit/>
          </a:bodyPr>
          <a:lstStyle/>
          <a:p>
            <a:pPr algn="just">
              <a:spcBef>
                <a:spcPct val="50000"/>
              </a:spcBef>
              <a:defRPr/>
            </a:pPr>
            <a:r>
              <a:rPr lang="tr-TR" sz="4000" b="1" i="1">
                <a:latin typeface="Times New Roman" pitchFamily="18" charset="0"/>
              </a:rPr>
              <a:t>	</a:t>
            </a:r>
            <a:r>
              <a:rPr lang="tr-TR" sz="3600" b="1" i="1">
                <a:latin typeface="Times New Roman" pitchFamily="18" charset="0"/>
              </a:rPr>
              <a:t>Dinimiz dedikodu, çekiştirme, laf taşıma, yalan söyleme gibi kötü huyları kirlilik kabul eder ve yasaklar. Cömertlik, yardımseverlik, dürüstlük gibi güzel huyları ise tavsiye eder. Bütün bunlar ahlaki bakamdan temiz olmamızı sağlar.</a:t>
            </a:r>
          </a:p>
        </p:txBody>
      </p:sp>
      <p:sp>
        <p:nvSpPr>
          <p:cNvPr id="25603" name="Text Box 5"/>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chemeClr val="bg1"/>
                </a:solidFill>
                <a:latin typeface="Times New Roman" pitchFamily="18" charset="0"/>
              </a:rPr>
              <a:t>A.Ü.İ.F.</a:t>
            </a:r>
            <a:endParaRPr lang="tr-T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wedge">
                                      <p:cBhvr>
                                        <p:cTn id="7" dur="3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85738" y="200025"/>
            <a:ext cx="8772525" cy="1311275"/>
          </a:xfrm>
          <a:prstGeom prst="roundRect">
            <a:avLst>
              <a:gd name="adj" fmla="val 16667"/>
            </a:avLst>
          </a:prstGeom>
          <a:gradFill rotWithShape="1">
            <a:gsLst>
              <a:gs pos="0">
                <a:srgbClr val="762F5E"/>
              </a:gs>
              <a:gs pos="100000">
                <a:srgbClr val="FF66C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tr-TR" sz="3600" b="1">
                <a:solidFill>
                  <a:schemeClr val="bg1"/>
                </a:solidFill>
                <a:latin typeface="Monotype Corsiva" pitchFamily="66" charset="0"/>
              </a:rPr>
              <a:t>Öğretim Teknolojileri ve Materyal Geliştirme</a:t>
            </a:r>
            <a:br>
              <a:rPr lang="tr-TR" sz="3600" b="1">
                <a:solidFill>
                  <a:schemeClr val="bg1"/>
                </a:solidFill>
                <a:latin typeface="Monotype Corsiva" pitchFamily="66" charset="0"/>
              </a:rPr>
            </a:br>
            <a:r>
              <a:rPr lang="tr-TR" sz="3600" b="1">
                <a:solidFill>
                  <a:schemeClr val="bg1"/>
                </a:solidFill>
                <a:latin typeface="Monotype Corsiva" pitchFamily="66" charset="0"/>
              </a:rPr>
              <a:t>Dersi Ödevi</a:t>
            </a:r>
          </a:p>
        </p:txBody>
      </p:sp>
      <p:sp>
        <p:nvSpPr>
          <p:cNvPr id="2059" name="WordArt 11"/>
          <p:cNvSpPr>
            <a:spLocks noChangeArrowheads="1" noChangeShapeType="1" noTextEdit="1"/>
          </p:cNvSpPr>
          <p:nvPr/>
        </p:nvSpPr>
        <p:spPr bwMode="auto">
          <a:xfrm>
            <a:off x="3059113" y="2349500"/>
            <a:ext cx="2305050" cy="738188"/>
          </a:xfrm>
          <a:prstGeom prst="rect">
            <a:avLst/>
          </a:prstGeom>
        </p:spPr>
        <p:txBody>
          <a:bodyPr wrap="none" fromWordArt="1">
            <a:prstTxWarp prst="textPlain">
              <a:avLst>
                <a:gd name="adj" fmla="val 50000"/>
              </a:avLst>
            </a:prstTxWarp>
          </a:bodyPr>
          <a:lstStyle/>
          <a:p>
            <a:pPr algn="ctr"/>
            <a:r>
              <a:rPr lang="tr-TR" sz="3600" kern="10">
                <a:ln w="12700">
                  <a:solidFill>
                    <a:srgbClr val="FF0000"/>
                  </a:solidFill>
                  <a:round/>
                  <a:headEnd/>
                  <a:tailEnd/>
                </a:ln>
                <a:solidFill>
                  <a:schemeClr val="accent2">
                    <a:alpha val="56862"/>
                  </a:schemeClr>
                </a:solidFill>
                <a:latin typeface="Monotype Corsiva"/>
              </a:rPr>
              <a:t>Hilal Yazan</a:t>
            </a:r>
          </a:p>
        </p:txBody>
      </p:sp>
      <p:sp>
        <p:nvSpPr>
          <p:cNvPr id="2060" name="WordArt 12"/>
          <p:cNvSpPr>
            <a:spLocks noChangeArrowheads="1" noChangeShapeType="1" noTextEdit="1"/>
          </p:cNvSpPr>
          <p:nvPr/>
        </p:nvSpPr>
        <p:spPr bwMode="auto">
          <a:xfrm>
            <a:off x="468313" y="3284538"/>
            <a:ext cx="2303462" cy="865187"/>
          </a:xfrm>
          <a:prstGeom prst="rect">
            <a:avLst/>
          </a:prstGeom>
        </p:spPr>
        <p:txBody>
          <a:bodyPr wrap="none" fromWordArt="1">
            <a:prstTxWarp prst="textPlain">
              <a:avLst>
                <a:gd name="adj" fmla="val 50000"/>
              </a:avLst>
            </a:prstTxWarp>
          </a:bodyPr>
          <a:lstStyle/>
          <a:p>
            <a:pPr algn="ctr"/>
            <a:r>
              <a:rPr lang="tr-TR" sz="3600" kern="10">
                <a:ln w="12700">
                  <a:solidFill>
                    <a:srgbClr val="FF0000"/>
                  </a:solidFill>
                  <a:round/>
                  <a:headEnd/>
                  <a:tailEnd/>
                </a:ln>
                <a:solidFill>
                  <a:schemeClr val="accent2">
                    <a:alpha val="50195"/>
                  </a:schemeClr>
                </a:solidFill>
                <a:latin typeface="Monotype Corsiva"/>
              </a:rPr>
              <a:t>Sema Aksu</a:t>
            </a:r>
          </a:p>
        </p:txBody>
      </p:sp>
      <p:sp>
        <p:nvSpPr>
          <p:cNvPr id="2061" name="WordArt 13"/>
          <p:cNvSpPr>
            <a:spLocks noChangeArrowheads="1" noChangeShapeType="1" noTextEdit="1"/>
          </p:cNvSpPr>
          <p:nvPr/>
        </p:nvSpPr>
        <p:spPr bwMode="auto">
          <a:xfrm>
            <a:off x="5986463" y="3284538"/>
            <a:ext cx="2114550" cy="1047750"/>
          </a:xfrm>
          <a:prstGeom prst="rect">
            <a:avLst/>
          </a:prstGeom>
        </p:spPr>
        <p:txBody>
          <a:bodyPr wrap="none" fromWordArt="1">
            <a:prstTxWarp prst="textPlain">
              <a:avLst>
                <a:gd name="adj" fmla="val 50000"/>
              </a:avLst>
            </a:prstTxWarp>
          </a:bodyPr>
          <a:lstStyle/>
          <a:p>
            <a:pPr algn="ctr"/>
            <a:r>
              <a:rPr lang="tr-TR" sz="3600" kern="10">
                <a:ln w="12700">
                  <a:solidFill>
                    <a:srgbClr val="FF0000"/>
                  </a:solidFill>
                  <a:round/>
                  <a:headEnd/>
                  <a:tailEnd/>
                </a:ln>
                <a:solidFill>
                  <a:schemeClr val="accent2">
                    <a:alpha val="50195"/>
                  </a:schemeClr>
                </a:solidFill>
                <a:latin typeface="Monotype Corsiva"/>
              </a:rPr>
              <a:t>Sema Çakır</a:t>
            </a:r>
          </a:p>
        </p:txBody>
      </p:sp>
      <p:sp>
        <p:nvSpPr>
          <p:cNvPr id="2062" name="WordArt 14"/>
          <p:cNvSpPr>
            <a:spLocks noChangeArrowheads="1" noChangeShapeType="1" noTextEdit="1"/>
          </p:cNvSpPr>
          <p:nvPr/>
        </p:nvSpPr>
        <p:spPr bwMode="auto">
          <a:xfrm>
            <a:off x="2987675" y="4076700"/>
            <a:ext cx="2663825" cy="863600"/>
          </a:xfrm>
          <a:prstGeom prst="rect">
            <a:avLst/>
          </a:prstGeom>
        </p:spPr>
        <p:txBody>
          <a:bodyPr wrap="none" fromWordArt="1">
            <a:prstTxWarp prst="textPlain">
              <a:avLst>
                <a:gd name="adj" fmla="val 50000"/>
              </a:avLst>
            </a:prstTxWarp>
          </a:bodyPr>
          <a:lstStyle/>
          <a:p>
            <a:pPr algn="ctr"/>
            <a:r>
              <a:rPr lang="tr-TR" sz="3600" kern="10">
                <a:ln w="12700">
                  <a:solidFill>
                    <a:srgbClr val="FF0000"/>
                  </a:solidFill>
                  <a:round/>
                  <a:headEnd/>
                  <a:tailEnd/>
                </a:ln>
                <a:solidFill>
                  <a:schemeClr val="accent2">
                    <a:alpha val="50195"/>
                  </a:schemeClr>
                </a:solidFill>
                <a:latin typeface="Monotype Corsiva"/>
              </a:rPr>
              <a:t>Sevilay Ağır</a:t>
            </a:r>
          </a:p>
        </p:txBody>
      </p:sp>
      <p:sp>
        <p:nvSpPr>
          <p:cNvPr id="2063" name="WordArt 15"/>
          <p:cNvSpPr>
            <a:spLocks noChangeArrowheads="1" noChangeShapeType="1" noTextEdit="1"/>
          </p:cNvSpPr>
          <p:nvPr/>
        </p:nvSpPr>
        <p:spPr bwMode="auto">
          <a:xfrm>
            <a:off x="2051050" y="1484313"/>
            <a:ext cx="4679950" cy="1079500"/>
          </a:xfrm>
          <a:prstGeom prst="rect">
            <a:avLst/>
          </a:prstGeom>
        </p:spPr>
        <p:txBody>
          <a:bodyPr wrap="none" fromWordArt="1">
            <a:prstTxWarp prst="textDeflate">
              <a:avLst>
                <a:gd name="adj" fmla="val 26227"/>
              </a:avLst>
            </a:prstTxWarp>
          </a:bodyPr>
          <a:lstStyle/>
          <a:p>
            <a:pPr algn="ctr"/>
            <a:r>
              <a:rPr lang="tr-TR" sz="3600" kern="10">
                <a:ln w="9525">
                  <a:solidFill>
                    <a:srgbClr val="800080"/>
                  </a:solidFill>
                  <a:round/>
                  <a:headEnd/>
                  <a:tailEnd/>
                </a:ln>
                <a:solidFill>
                  <a:srgbClr val="000000"/>
                </a:solidFill>
                <a:latin typeface="Monotype Corsiva"/>
              </a:rPr>
              <a:t>Hazırlayanlar</a:t>
            </a:r>
          </a:p>
        </p:txBody>
      </p:sp>
      <p:sp>
        <p:nvSpPr>
          <p:cNvPr id="2065" name="WordArt 17"/>
          <p:cNvSpPr>
            <a:spLocks noChangeArrowheads="1" noChangeShapeType="1" noTextEdit="1"/>
          </p:cNvSpPr>
          <p:nvPr/>
        </p:nvSpPr>
        <p:spPr bwMode="auto">
          <a:xfrm>
            <a:off x="1547813" y="5589588"/>
            <a:ext cx="6049962" cy="100806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tr-TR" sz="2400" b="1" kern="10">
                <a:ln w="9525">
                  <a:round/>
                  <a:headEnd/>
                  <a:tailEnd/>
                </a:ln>
                <a:solidFill>
                  <a:srgbClr val="FF3399"/>
                </a:solidFill>
                <a:latin typeface="Times New Roman"/>
                <a:cs typeface="Times New Roman"/>
              </a:rPr>
              <a:t>ANKARA ÜNİVERSİTESİ </a:t>
            </a:r>
          </a:p>
          <a:p>
            <a:pPr algn="ctr"/>
            <a:r>
              <a:rPr lang="tr-TR" sz="2400" b="1" kern="10">
                <a:ln w="9525">
                  <a:round/>
                  <a:headEnd/>
                  <a:tailEnd/>
                </a:ln>
                <a:solidFill>
                  <a:srgbClr val="FF3399"/>
                </a:solidFill>
                <a:latin typeface="Times New Roman"/>
                <a:cs typeface="Times New Roman"/>
              </a:rPr>
              <a:t> İLAHİYAT FAKÜLTESİ</a:t>
            </a:r>
          </a:p>
        </p:txBody>
      </p:sp>
      <p:sp>
        <p:nvSpPr>
          <p:cNvPr id="2068" name="Text Box 20"/>
          <p:cNvSpPr txBox="1">
            <a:spLocks noChangeArrowheads="1"/>
          </p:cNvSpPr>
          <p:nvPr/>
        </p:nvSpPr>
        <p:spPr bwMode="auto">
          <a:xfrm>
            <a:off x="539750" y="4221163"/>
            <a:ext cx="1944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3200" b="1">
                <a:solidFill>
                  <a:srgbClr val="FF5050"/>
                </a:solidFill>
                <a:latin typeface="Monotype Corsiva" pitchFamily="66" charset="0"/>
              </a:rPr>
              <a:t>00071061</a:t>
            </a:r>
          </a:p>
        </p:txBody>
      </p:sp>
      <p:sp>
        <p:nvSpPr>
          <p:cNvPr id="2069" name="Rectangle 21"/>
          <p:cNvSpPr>
            <a:spLocks noChangeArrowheads="1"/>
          </p:cNvSpPr>
          <p:nvPr/>
        </p:nvSpPr>
        <p:spPr bwMode="auto">
          <a:xfrm>
            <a:off x="3419475" y="3141663"/>
            <a:ext cx="1619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tr-TR" sz="3200" b="1">
                <a:solidFill>
                  <a:srgbClr val="FF5050"/>
                </a:solidFill>
                <a:latin typeface="Monotype Corsiva" pitchFamily="66" charset="0"/>
              </a:rPr>
              <a:t>00071094</a:t>
            </a:r>
          </a:p>
        </p:txBody>
      </p:sp>
      <p:sp>
        <p:nvSpPr>
          <p:cNvPr id="2070" name="Rectangle 22"/>
          <p:cNvSpPr>
            <a:spLocks noChangeArrowheads="1"/>
          </p:cNvSpPr>
          <p:nvPr/>
        </p:nvSpPr>
        <p:spPr bwMode="auto">
          <a:xfrm>
            <a:off x="6227763" y="4289425"/>
            <a:ext cx="1619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tr-TR" sz="3200" b="1">
                <a:solidFill>
                  <a:srgbClr val="FF5050"/>
                </a:solidFill>
                <a:latin typeface="Monotype Corsiva" pitchFamily="66" charset="0"/>
              </a:rPr>
              <a:t>00071080</a:t>
            </a:r>
          </a:p>
        </p:txBody>
      </p:sp>
      <p:sp>
        <p:nvSpPr>
          <p:cNvPr id="2071" name="Rectangle 23"/>
          <p:cNvSpPr>
            <a:spLocks noChangeArrowheads="1"/>
          </p:cNvSpPr>
          <p:nvPr/>
        </p:nvSpPr>
        <p:spPr bwMode="auto">
          <a:xfrm>
            <a:off x="3419475" y="4813300"/>
            <a:ext cx="1619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tr-TR" sz="3200" b="1">
                <a:solidFill>
                  <a:srgbClr val="FF5050"/>
                </a:solidFill>
                <a:latin typeface="Monotype Corsiva" pitchFamily="66" charset="0"/>
              </a:rPr>
              <a:t>00071090</a:t>
            </a:r>
          </a:p>
        </p:txBody>
      </p:sp>
      <p:sp>
        <p:nvSpPr>
          <p:cNvPr id="10253" name="Text Box 24"/>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edge">
                                      <p:cBhvr>
                                        <p:cTn id="7" dur="2000"/>
                                        <p:tgtEl>
                                          <p:spTgt spid="2053"/>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063"/>
                                        </p:tgtEl>
                                        <p:attrNameLst>
                                          <p:attrName>style.visibility</p:attrName>
                                        </p:attrNameLst>
                                      </p:cBhvr>
                                      <p:to>
                                        <p:strVal val="visible"/>
                                      </p:to>
                                    </p:set>
                                    <p:animEffect transition="in" filter="dissolve">
                                      <p:cBhvr>
                                        <p:cTn id="11" dur="500"/>
                                        <p:tgtEl>
                                          <p:spTgt spid="2063"/>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circle(in)">
                                      <p:cBhvr>
                                        <p:cTn id="15" dur="2000"/>
                                        <p:tgtEl>
                                          <p:spTgt spid="2059"/>
                                        </p:tgtEl>
                                      </p:cBhvr>
                                    </p:animEffect>
                                  </p:childTnLst>
                                </p:cTn>
                              </p:par>
                            </p:childTnLst>
                          </p:cTn>
                        </p:par>
                        <p:par>
                          <p:cTn id="16" fill="hold" nodeType="afterGroup">
                            <p:stCondLst>
                              <p:cond delay="4500"/>
                            </p:stCondLst>
                            <p:childTnLst>
                              <p:par>
                                <p:cTn id="17" presetID="3" presetClass="entr" presetSubtype="10" fill="hold" nodeType="afterEffect">
                                  <p:stCondLst>
                                    <p:cond delay="0"/>
                                  </p:stCondLst>
                                  <p:childTnLst>
                                    <p:set>
                                      <p:cBhvr>
                                        <p:cTn id="18" dur="1" fill="hold">
                                          <p:stCondLst>
                                            <p:cond delay="0"/>
                                          </p:stCondLst>
                                        </p:cTn>
                                        <p:tgtEl>
                                          <p:spTgt spid="2069">
                                            <p:txEl>
                                              <p:pRg st="0" end="0"/>
                                            </p:txEl>
                                          </p:spTgt>
                                        </p:tgtEl>
                                        <p:attrNameLst>
                                          <p:attrName>style.visibility</p:attrName>
                                        </p:attrNameLst>
                                      </p:cBhvr>
                                      <p:to>
                                        <p:strVal val="visible"/>
                                      </p:to>
                                    </p:set>
                                    <p:animEffect transition="in" filter="blinds(horizontal)">
                                      <p:cBhvr>
                                        <p:cTn id="19" dur="500"/>
                                        <p:tgtEl>
                                          <p:spTgt spid="2069">
                                            <p:txEl>
                                              <p:pRg st="0" end="0"/>
                                            </p:txEl>
                                          </p:spTgt>
                                        </p:tgtEl>
                                      </p:cBhvr>
                                    </p:animEffect>
                                  </p:childTnLst>
                                </p:cTn>
                              </p:par>
                            </p:childTnLst>
                          </p:cTn>
                        </p:par>
                        <p:par>
                          <p:cTn id="20" fill="hold" nodeType="afterGroup">
                            <p:stCondLst>
                              <p:cond delay="5000"/>
                            </p:stCondLst>
                            <p:childTnLst>
                              <p:par>
                                <p:cTn id="21" presetID="3" presetClass="entr" presetSubtype="5" fill="hold" grpId="0" nodeType="after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blinds(vertical)">
                                      <p:cBhvr>
                                        <p:cTn id="23" dur="500"/>
                                        <p:tgtEl>
                                          <p:spTgt spid="2060"/>
                                        </p:tgtEl>
                                      </p:cBhvr>
                                    </p:animEffect>
                                  </p:childTnLst>
                                </p:cTn>
                              </p:par>
                            </p:childTnLst>
                          </p:cTn>
                        </p:par>
                        <p:par>
                          <p:cTn id="24" fill="hold" nodeType="afterGroup">
                            <p:stCondLst>
                              <p:cond delay="5500"/>
                            </p:stCondLst>
                            <p:childTnLst>
                              <p:par>
                                <p:cTn id="25" presetID="3" presetClass="entr" presetSubtype="10" fill="hold" nodeType="afterEffect">
                                  <p:stCondLst>
                                    <p:cond delay="0"/>
                                  </p:stCondLst>
                                  <p:childTnLst>
                                    <p:set>
                                      <p:cBhvr>
                                        <p:cTn id="26" dur="1" fill="hold">
                                          <p:stCondLst>
                                            <p:cond delay="0"/>
                                          </p:stCondLst>
                                        </p:cTn>
                                        <p:tgtEl>
                                          <p:spTgt spid="2068">
                                            <p:txEl>
                                              <p:pRg st="0" end="0"/>
                                            </p:txEl>
                                          </p:spTgt>
                                        </p:tgtEl>
                                        <p:attrNameLst>
                                          <p:attrName>style.visibility</p:attrName>
                                        </p:attrNameLst>
                                      </p:cBhvr>
                                      <p:to>
                                        <p:strVal val="visible"/>
                                      </p:to>
                                    </p:set>
                                    <p:animEffect transition="in" filter="blinds(horizontal)">
                                      <p:cBhvr>
                                        <p:cTn id="27" dur="500"/>
                                        <p:tgtEl>
                                          <p:spTgt spid="2068">
                                            <p:txEl>
                                              <p:pRg st="0" end="0"/>
                                            </p:txEl>
                                          </p:spTgt>
                                        </p:tgtEl>
                                      </p:cBhvr>
                                    </p:animEffect>
                                  </p:childTnLst>
                                </p:cTn>
                              </p:par>
                            </p:childTnLst>
                          </p:cTn>
                        </p:par>
                        <p:par>
                          <p:cTn id="28" fill="hold" nodeType="afterGroup">
                            <p:stCondLst>
                              <p:cond delay="6000"/>
                            </p:stCondLst>
                            <p:childTnLst>
                              <p:par>
                                <p:cTn id="29" presetID="3" presetClass="entr" presetSubtype="5" fill="hold" grpId="0" nodeType="after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blinds(vertical)">
                                      <p:cBhvr>
                                        <p:cTn id="31" dur="500"/>
                                        <p:tgtEl>
                                          <p:spTgt spid="2061"/>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2070">
                                            <p:txEl>
                                              <p:pRg st="0" end="0"/>
                                            </p:txEl>
                                          </p:spTgt>
                                        </p:tgtEl>
                                        <p:attrNameLst>
                                          <p:attrName>style.visibility</p:attrName>
                                        </p:attrNameLst>
                                      </p:cBhvr>
                                      <p:to>
                                        <p:strVal val="visible"/>
                                      </p:to>
                                    </p:set>
                                    <p:animEffect transition="in" filter="blinds(horizontal)">
                                      <p:cBhvr>
                                        <p:cTn id="35" dur="500"/>
                                        <p:tgtEl>
                                          <p:spTgt spid="2070">
                                            <p:txEl>
                                              <p:pRg st="0" end="0"/>
                                            </p:txEl>
                                          </p:spTgt>
                                        </p:tgtEl>
                                      </p:cBhvr>
                                    </p:animEffect>
                                  </p:childTnLst>
                                </p:cTn>
                              </p:par>
                            </p:childTnLst>
                          </p:cTn>
                        </p:par>
                        <p:par>
                          <p:cTn id="36" fill="hold" nodeType="afterGroup">
                            <p:stCondLst>
                              <p:cond delay="7000"/>
                            </p:stCondLst>
                            <p:childTnLst>
                              <p:par>
                                <p:cTn id="37" presetID="6" presetClass="entr" presetSubtype="16" fill="hold" grpId="0" nodeType="afterEffect">
                                  <p:stCondLst>
                                    <p:cond delay="0"/>
                                  </p:stCondLst>
                                  <p:childTnLst>
                                    <p:set>
                                      <p:cBhvr>
                                        <p:cTn id="38" dur="1" fill="hold">
                                          <p:stCondLst>
                                            <p:cond delay="0"/>
                                          </p:stCondLst>
                                        </p:cTn>
                                        <p:tgtEl>
                                          <p:spTgt spid="2062"/>
                                        </p:tgtEl>
                                        <p:attrNameLst>
                                          <p:attrName>style.visibility</p:attrName>
                                        </p:attrNameLst>
                                      </p:cBhvr>
                                      <p:to>
                                        <p:strVal val="visible"/>
                                      </p:to>
                                    </p:set>
                                    <p:animEffect transition="in" filter="circle(in)">
                                      <p:cBhvr>
                                        <p:cTn id="39" dur="2000"/>
                                        <p:tgtEl>
                                          <p:spTgt spid="2062"/>
                                        </p:tgtEl>
                                      </p:cBhvr>
                                    </p:animEffect>
                                  </p:childTnLst>
                                </p:cTn>
                              </p:par>
                            </p:childTnLst>
                          </p:cTn>
                        </p:par>
                        <p:par>
                          <p:cTn id="40" fill="hold" nodeType="afterGroup">
                            <p:stCondLst>
                              <p:cond delay="9000"/>
                            </p:stCondLst>
                            <p:childTnLst>
                              <p:par>
                                <p:cTn id="41" presetID="3" presetClass="entr" presetSubtype="10" fill="hold" nodeType="afterEffect">
                                  <p:stCondLst>
                                    <p:cond delay="0"/>
                                  </p:stCondLst>
                                  <p:childTnLst>
                                    <p:set>
                                      <p:cBhvr>
                                        <p:cTn id="42" dur="1" fill="hold">
                                          <p:stCondLst>
                                            <p:cond delay="0"/>
                                          </p:stCondLst>
                                        </p:cTn>
                                        <p:tgtEl>
                                          <p:spTgt spid="2071">
                                            <p:txEl>
                                              <p:pRg st="0" end="0"/>
                                            </p:txEl>
                                          </p:spTgt>
                                        </p:tgtEl>
                                        <p:attrNameLst>
                                          <p:attrName>style.visibility</p:attrName>
                                        </p:attrNameLst>
                                      </p:cBhvr>
                                      <p:to>
                                        <p:strVal val="visible"/>
                                      </p:to>
                                    </p:set>
                                    <p:animEffect transition="in" filter="blinds(horizontal)">
                                      <p:cBhvr>
                                        <p:cTn id="43" dur="500"/>
                                        <p:tgtEl>
                                          <p:spTgt spid="2071">
                                            <p:txEl>
                                              <p:pRg st="0" end="0"/>
                                            </p:txEl>
                                          </p:spTgt>
                                        </p:tgtEl>
                                      </p:cBhvr>
                                    </p:animEffect>
                                  </p:childTnLst>
                                </p:cTn>
                              </p:par>
                            </p:childTnLst>
                          </p:cTn>
                        </p:par>
                        <p:par>
                          <p:cTn id="44" fill="hold" nodeType="afterGroup">
                            <p:stCondLst>
                              <p:cond delay="9500"/>
                            </p:stCondLst>
                            <p:childTnLst>
                              <p:par>
                                <p:cTn id="45" presetID="21" presetClass="exit" presetSubtype="4" fill="hold" grpId="0" nodeType="afterEffect">
                                  <p:stCondLst>
                                    <p:cond delay="0"/>
                                  </p:stCondLst>
                                  <p:childTnLst>
                                    <p:animEffect transition="out" filter="wheel(4)">
                                      <p:cBhvr>
                                        <p:cTn id="46" dur="2000"/>
                                        <p:tgtEl>
                                          <p:spTgt spid="2065"/>
                                        </p:tgtEl>
                                      </p:cBhvr>
                                    </p:animEffect>
                                    <p:set>
                                      <p:cBhvr>
                                        <p:cTn id="47" dur="1" fill="hold">
                                          <p:stCondLst>
                                            <p:cond delay="1999"/>
                                          </p:stCondLst>
                                        </p:cTn>
                                        <p:tgtEl>
                                          <p:spTgt spid="2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9" grpId="0" animBg="1"/>
      <p:bldP spid="2060" grpId="0" animBg="1"/>
      <p:bldP spid="2061" grpId="0" animBg="1"/>
      <p:bldP spid="2062" grpId="0" animBg="1"/>
      <p:bldP spid="2063" grpId="0" animBg="1"/>
      <p:bldP spid="20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1212850" y="428625"/>
            <a:ext cx="6502400" cy="1041400"/>
          </a:xfrm>
          <a:prstGeom prst="roundRect">
            <a:avLst>
              <a:gd name="adj" fmla="val 16667"/>
            </a:avLst>
          </a:prstGeom>
          <a:gradFill rotWithShape="1">
            <a:gsLst>
              <a:gs pos="0">
                <a:srgbClr val="0000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tr-TR" sz="2800" b="1" i="1">
                <a:latin typeface="Times New Roman" pitchFamily="18" charset="0"/>
              </a:rPr>
              <a:t>Dinimizin emretmiş olduğu ibadetlerde temizlik çok önemlidir.</a:t>
            </a:r>
          </a:p>
        </p:txBody>
      </p:sp>
      <p:sp>
        <p:nvSpPr>
          <p:cNvPr id="77831" name="AutoShape 7"/>
          <p:cNvSpPr>
            <a:spLocks noChangeArrowheads="1"/>
          </p:cNvSpPr>
          <p:nvPr/>
        </p:nvSpPr>
        <p:spPr bwMode="auto">
          <a:xfrm>
            <a:off x="2916238" y="2205038"/>
            <a:ext cx="503237" cy="287337"/>
          </a:xfrm>
          <a:prstGeom prst="rightArrow">
            <a:avLst>
              <a:gd name="adj1" fmla="val 50000"/>
              <a:gd name="adj2" fmla="val 43785"/>
            </a:avLst>
          </a:prstGeom>
          <a:solidFill>
            <a:srgbClr val="993366"/>
          </a:solidFill>
          <a:ln w="9525">
            <a:solidFill>
              <a:schemeClr val="tx1"/>
            </a:solidFill>
            <a:miter lim="800000"/>
            <a:headEnd/>
            <a:tailEnd/>
          </a:ln>
        </p:spPr>
        <p:txBody>
          <a:bodyPr wrap="none" anchor="ctr"/>
          <a:lstStyle/>
          <a:p>
            <a:endParaRPr lang="tr-TR"/>
          </a:p>
        </p:txBody>
      </p:sp>
      <p:sp>
        <p:nvSpPr>
          <p:cNvPr id="77832" name="AutoShape 8"/>
          <p:cNvSpPr>
            <a:spLocks noChangeArrowheads="1"/>
          </p:cNvSpPr>
          <p:nvPr/>
        </p:nvSpPr>
        <p:spPr bwMode="auto">
          <a:xfrm>
            <a:off x="3635375" y="1628775"/>
            <a:ext cx="4257675" cy="2520950"/>
          </a:xfrm>
          <a:prstGeom prst="roundRect">
            <a:avLst>
              <a:gd name="adj" fmla="val 16667"/>
            </a:avLst>
          </a:prstGeom>
          <a:gradFill rotWithShape="1">
            <a:gsLst>
              <a:gs pos="0">
                <a:srgbClr val="FFFF07"/>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tr-TR" sz="2400" b="1" i="1">
                <a:solidFill>
                  <a:srgbClr val="FF0000"/>
                </a:solidFill>
                <a:latin typeface="Times New Roman" pitchFamily="18" charset="0"/>
              </a:rPr>
              <a:t>Namaz kılanlar namaz kılmadan önce abdest alarak vücutlarını temizlemiş olurlar,ayrıca namaz kılacakları yerin de temiz olması gerekir.</a:t>
            </a:r>
          </a:p>
        </p:txBody>
      </p:sp>
      <p:pic>
        <p:nvPicPr>
          <p:cNvPr id="77833" name="Picture 9" descr="namaz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188" y="1844675"/>
            <a:ext cx="1944687" cy="2160588"/>
          </a:xfrm>
          <a:noFill/>
          <a:ln w="76200" cmpd="tri">
            <a:solidFill>
              <a:schemeClr val="accent1"/>
            </a:solidFill>
            <a:miter lim="800000"/>
            <a:headEnd/>
            <a:tailEnd/>
          </a:ln>
        </p:spPr>
      </p:pic>
      <p:sp>
        <p:nvSpPr>
          <p:cNvPr id="77837" name="AutoShape 13"/>
          <p:cNvSpPr>
            <a:spLocks noChangeArrowheads="1"/>
          </p:cNvSpPr>
          <p:nvPr/>
        </p:nvSpPr>
        <p:spPr bwMode="auto">
          <a:xfrm>
            <a:off x="798513" y="4264025"/>
            <a:ext cx="7123112" cy="2527300"/>
          </a:xfrm>
          <a:prstGeom prst="bevel">
            <a:avLst>
              <a:gd name="adj" fmla="val 12500"/>
            </a:avLst>
          </a:prstGeom>
          <a:gradFill rotWithShape="1">
            <a:gsLst>
              <a:gs pos="0">
                <a:schemeClr val="accent1"/>
              </a:gs>
              <a:gs pos="100000">
                <a:srgbClr val="00FFCC"/>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tr-TR" sz="2400" b="1" i="1">
                <a:latin typeface="Times New Roman" pitchFamily="18" charset="0"/>
              </a:rPr>
              <a:t>Zekat da bir ibadettir.Zekat zengin insanların mallarının bir kısmını fakirlere vermesidir,onlara yardım etmesidir.</a:t>
            </a:r>
            <a:br>
              <a:rPr lang="tr-TR" sz="2400" b="1" i="1">
                <a:latin typeface="Times New Roman" pitchFamily="18" charset="0"/>
              </a:rPr>
            </a:br>
            <a:r>
              <a:rPr lang="tr-TR" sz="2400" b="1" i="1">
                <a:latin typeface="Times New Roman" pitchFamily="18" charset="0"/>
              </a:rPr>
              <a:t>Başkalarına yardım ettiğimiz zaman da bizim malımız temizlenir.</a:t>
            </a:r>
          </a:p>
        </p:txBody>
      </p:sp>
      <p:sp>
        <p:nvSpPr>
          <p:cNvPr id="26631" name="Text Box 14"/>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trips(downLeft)">
                                      <p:cBhvr>
                                        <p:cTn id="7" dur="2000"/>
                                        <p:tgtEl>
                                          <p:spTgt spid="77828"/>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77833"/>
                                        </p:tgtEl>
                                        <p:attrNameLst>
                                          <p:attrName>style.visibility</p:attrName>
                                        </p:attrNameLst>
                                      </p:cBhvr>
                                      <p:to>
                                        <p:strVal val="visible"/>
                                      </p:to>
                                    </p:set>
                                    <p:animEffect transition="in" filter="wheel(4)">
                                      <p:cBhvr>
                                        <p:cTn id="11" dur="2000"/>
                                        <p:tgtEl>
                                          <p:spTgt spid="77833"/>
                                        </p:tgtEl>
                                      </p:cBhvr>
                                    </p:animEffect>
                                  </p:childTnLst>
                                </p:cTn>
                              </p:par>
                            </p:childTnLst>
                          </p:cTn>
                        </p:par>
                        <p:par>
                          <p:cTn id="12" fill="hold" nodeType="afterGroup">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77831"/>
                                        </p:tgtEl>
                                        <p:attrNameLst>
                                          <p:attrName>style.visibility</p:attrName>
                                        </p:attrNameLst>
                                      </p:cBhvr>
                                      <p:to>
                                        <p:strVal val="visible"/>
                                      </p:to>
                                    </p:set>
                                    <p:animEffect transition="in" filter="strips(downLeft)">
                                      <p:cBhvr>
                                        <p:cTn id="15" dur="500"/>
                                        <p:tgtEl>
                                          <p:spTgt spid="77831"/>
                                        </p:tgtEl>
                                      </p:cBhvr>
                                    </p:animEffect>
                                  </p:childTnLst>
                                </p:cTn>
                              </p:par>
                            </p:childTnLst>
                          </p:cTn>
                        </p:par>
                        <p:par>
                          <p:cTn id="16" fill="hold" nodeType="afterGroup">
                            <p:stCondLst>
                              <p:cond delay="4500"/>
                            </p:stCondLst>
                            <p:childTnLst>
                              <p:par>
                                <p:cTn id="17" presetID="18" presetClass="entr" presetSubtype="6" fill="hold" nodeType="afterEffect">
                                  <p:stCondLst>
                                    <p:cond delay="0"/>
                                  </p:stCondLst>
                                  <p:childTnLst>
                                    <p:set>
                                      <p:cBhvr>
                                        <p:cTn id="18" dur="1" fill="hold">
                                          <p:stCondLst>
                                            <p:cond delay="0"/>
                                          </p:stCondLst>
                                        </p:cTn>
                                        <p:tgtEl>
                                          <p:spTgt spid="77832">
                                            <p:txEl>
                                              <p:pRg st="0" end="0"/>
                                            </p:txEl>
                                          </p:spTgt>
                                        </p:tgtEl>
                                        <p:attrNameLst>
                                          <p:attrName>style.visibility</p:attrName>
                                        </p:attrNameLst>
                                      </p:cBhvr>
                                      <p:to>
                                        <p:strVal val="visible"/>
                                      </p:to>
                                    </p:set>
                                    <p:animEffect transition="in" filter="strips(downRight)">
                                      <p:cBhvr>
                                        <p:cTn id="19" dur="2000"/>
                                        <p:tgtEl>
                                          <p:spTgt spid="7783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7837"/>
                                        </p:tgtEl>
                                        <p:attrNameLst>
                                          <p:attrName>style.visibility</p:attrName>
                                        </p:attrNameLst>
                                      </p:cBhvr>
                                      <p:to>
                                        <p:strVal val="visible"/>
                                      </p:to>
                                    </p:set>
                                    <p:animEffect transition="in" filter="strips(downLeft)">
                                      <p:cBhvr>
                                        <p:cTn id="24" dur="2000"/>
                                        <p:tgtEl>
                                          <p:spTgt spid="77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31" grpId="0" animBg="1"/>
      <p:bldP spid="778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0900" name="WordArt 4"/>
          <p:cNvSpPr>
            <a:spLocks noChangeArrowheads="1" noChangeShapeType="1" noTextEdit="1"/>
          </p:cNvSpPr>
          <p:nvPr/>
        </p:nvSpPr>
        <p:spPr bwMode="auto">
          <a:xfrm>
            <a:off x="2555875" y="476250"/>
            <a:ext cx="3648075" cy="720725"/>
          </a:xfrm>
          <a:prstGeom prst="rect">
            <a:avLst/>
          </a:prstGeom>
        </p:spPr>
        <p:txBody>
          <a:bodyPr wrap="none" fromWordArt="1">
            <a:prstTxWarp prst="textTriangle">
              <a:avLst>
                <a:gd name="adj" fmla="val 50000"/>
              </a:avLst>
            </a:prstTxWarp>
          </a:bodyPr>
          <a:lstStyle/>
          <a:p>
            <a:pPr algn="ctr"/>
            <a:r>
              <a:rPr lang="tr-TR" sz="2400" i="1" kern="10">
                <a:ln w="9525">
                  <a:solidFill>
                    <a:srgbClr val="000000"/>
                  </a:solidFill>
                  <a:round/>
                  <a:headEnd/>
                  <a:tailEnd/>
                </a:ln>
                <a:gradFill rotWithShape="1">
                  <a:gsLst>
                    <a:gs pos="0">
                      <a:srgbClr val="FFFFCC"/>
                    </a:gs>
                    <a:gs pos="100000">
                      <a:srgbClr val="FF9999"/>
                    </a:gs>
                  </a:gsLst>
                  <a:lin ang="5400000" scaled="1"/>
                </a:gradFill>
                <a:effectLst>
                  <a:outerShdw dist="107763" dir="18900000" algn="ctr" rotWithShape="0">
                    <a:srgbClr val="868686">
                      <a:alpha val="50000"/>
                    </a:srgbClr>
                  </a:outerShdw>
                </a:effectLst>
                <a:latin typeface="Times New Roman"/>
                <a:cs typeface="Times New Roman"/>
              </a:rPr>
              <a:t>TEMİZ OL DOĞRU DÜŞÜN</a:t>
            </a:r>
          </a:p>
        </p:txBody>
      </p:sp>
      <p:sp>
        <p:nvSpPr>
          <p:cNvPr id="80901" name="Text Box 5"/>
          <p:cNvSpPr txBox="1">
            <a:spLocks noChangeArrowheads="1"/>
          </p:cNvSpPr>
          <p:nvPr/>
        </p:nvSpPr>
        <p:spPr bwMode="auto">
          <a:xfrm>
            <a:off x="684213" y="1700213"/>
            <a:ext cx="30241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a:solidFill>
                  <a:srgbClr val="FF3300"/>
                </a:solidFill>
                <a:latin typeface="Times New Roman" pitchFamily="18" charset="0"/>
              </a:rPr>
              <a:t>Temiz giy ,temiz düşün</a:t>
            </a:r>
          </a:p>
          <a:p>
            <a:pPr eaLnBrk="1" hangingPunct="1">
              <a:spcBef>
                <a:spcPct val="50000"/>
              </a:spcBef>
            </a:pPr>
            <a:r>
              <a:rPr lang="tr-TR" sz="2000" b="1">
                <a:solidFill>
                  <a:srgbClr val="FF3300"/>
                </a:solidFill>
                <a:latin typeface="Times New Roman" pitchFamily="18" charset="0"/>
              </a:rPr>
              <a:t>Eksilmesin gülüşün.</a:t>
            </a:r>
          </a:p>
          <a:p>
            <a:pPr eaLnBrk="1" hangingPunct="1">
              <a:spcBef>
                <a:spcPct val="50000"/>
              </a:spcBef>
            </a:pPr>
            <a:r>
              <a:rPr lang="tr-TR" sz="2000" b="1">
                <a:solidFill>
                  <a:srgbClr val="FF3300"/>
                </a:solidFill>
                <a:latin typeface="Times New Roman" pitchFamily="18" charset="0"/>
              </a:rPr>
              <a:t>Doğruluktan ayrılma,</a:t>
            </a:r>
          </a:p>
          <a:p>
            <a:pPr eaLnBrk="1" hangingPunct="1">
              <a:spcBef>
                <a:spcPct val="50000"/>
              </a:spcBef>
            </a:pPr>
            <a:r>
              <a:rPr lang="tr-TR" sz="2000" b="1">
                <a:solidFill>
                  <a:srgbClr val="FF3300"/>
                </a:solidFill>
                <a:latin typeface="Times New Roman" pitchFamily="18" charset="0"/>
              </a:rPr>
              <a:t>Yolunu girsin işin.</a:t>
            </a:r>
          </a:p>
        </p:txBody>
      </p:sp>
      <p:sp>
        <p:nvSpPr>
          <p:cNvPr id="80902" name="Text Box 6"/>
          <p:cNvSpPr txBox="1">
            <a:spLocks noChangeArrowheads="1"/>
          </p:cNvSpPr>
          <p:nvPr/>
        </p:nvSpPr>
        <p:spPr bwMode="auto">
          <a:xfrm>
            <a:off x="5076825" y="1773238"/>
            <a:ext cx="29527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a:solidFill>
                  <a:srgbClr val="FF3300"/>
                </a:solidFill>
                <a:latin typeface="Times New Roman" pitchFamily="18" charset="0"/>
              </a:rPr>
              <a:t>Abdest al beş vakitte</a:t>
            </a:r>
          </a:p>
          <a:p>
            <a:pPr eaLnBrk="1" hangingPunct="1">
              <a:spcBef>
                <a:spcPct val="50000"/>
              </a:spcBef>
            </a:pPr>
            <a:r>
              <a:rPr lang="tr-TR" sz="2000" b="1">
                <a:solidFill>
                  <a:srgbClr val="FF3300"/>
                </a:solidFill>
                <a:latin typeface="Times New Roman" pitchFamily="18" charset="0"/>
              </a:rPr>
              <a:t>Kirler paslar sökülsün.</a:t>
            </a:r>
          </a:p>
          <a:p>
            <a:pPr eaLnBrk="1" hangingPunct="1">
              <a:spcBef>
                <a:spcPct val="50000"/>
              </a:spcBef>
            </a:pPr>
            <a:r>
              <a:rPr lang="tr-TR" sz="2000" b="1">
                <a:solidFill>
                  <a:srgbClr val="FF3300"/>
                </a:solidFill>
                <a:latin typeface="Times New Roman" pitchFamily="18" charset="0"/>
              </a:rPr>
              <a:t>Tevbeyle temizlen ki;</a:t>
            </a:r>
          </a:p>
          <a:p>
            <a:pPr eaLnBrk="1" hangingPunct="1">
              <a:spcBef>
                <a:spcPct val="50000"/>
              </a:spcBef>
            </a:pPr>
            <a:r>
              <a:rPr lang="tr-TR" sz="2000" b="1">
                <a:solidFill>
                  <a:srgbClr val="FF3300"/>
                </a:solidFill>
                <a:latin typeface="Times New Roman" pitchFamily="18" charset="0"/>
              </a:rPr>
              <a:t>Günahların dökülsün.</a:t>
            </a:r>
          </a:p>
        </p:txBody>
      </p:sp>
      <p:sp>
        <p:nvSpPr>
          <p:cNvPr id="80903" name="Text Box 7"/>
          <p:cNvSpPr txBox="1">
            <a:spLocks noChangeArrowheads="1"/>
          </p:cNvSpPr>
          <p:nvPr/>
        </p:nvSpPr>
        <p:spPr bwMode="auto">
          <a:xfrm>
            <a:off x="2916238" y="3933825"/>
            <a:ext cx="30972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a:solidFill>
                  <a:srgbClr val="FF3300"/>
                </a:solidFill>
                <a:latin typeface="Times New Roman" pitchFamily="18" charset="0"/>
              </a:rPr>
              <a:t>Doğruluk ve temizlik</a:t>
            </a:r>
          </a:p>
          <a:p>
            <a:pPr eaLnBrk="1" hangingPunct="1">
              <a:spcBef>
                <a:spcPct val="50000"/>
              </a:spcBef>
            </a:pPr>
            <a:r>
              <a:rPr lang="tr-TR" sz="2000" b="1">
                <a:solidFill>
                  <a:srgbClr val="FF3300"/>
                </a:solidFill>
                <a:latin typeface="Times New Roman" pitchFamily="18" charset="0"/>
              </a:rPr>
              <a:t>Müslümanın şartıdır.</a:t>
            </a:r>
          </a:p>
          <a:p>
            <a:pPr eaLnBrk="1" hangingPunct="1">
              <a:spcBef>
                <a:spcPct val="50000"/>
              </a:spcBef>
            </a:pPr>
            <a:r>
              <a:rPr lang="tr-TR" sz="2000" b="1">
                <a:solidFill>
                  <a:srgbClr val="FF3300"/>
                </a:solidFill>
                <a:latin typeface="Times New Roman" pitchFamily="18" charset="0"/>
              </a:rPr>
              <a:t>Dürüst davrananların,</a:t>
            </a:r>
          </a:p>
          <a:p>
            <a:pPr eaLnBrk="1" hangingPunct="1">
              <a:spcBef>
                <a:spcPct val="50000"/>
              </a:spcBef>
            </a:pPr>
            <a:r>
              <a:rPr lang="tr-TR" sz="2000" b="1">
                <a:solidFill>
                  <a:srgbClr val="FF3300"/>
                </a:solidFill>
                <a:latin typeface="Times New Roman" pitchFamily="18" charset="0"/>
              </a:rPr>
              <a:t>Cennetler mekanıdır.</a:t>
            </a:r>
          </a:p>
        </p:txBody>
      </p:sp>
      <p:sp>
        <p:nvSpPr>
          <p:cNvPr id="80904" name="Text Box 8"/>
          <p:cNvSpPr txBox="1">
            <a:spLocks noChangeArrowheads="1"/>
          </p:cNvSpPr>
          <p:nvPr/>
        </p:nvSpPr>
        <p:spPr bwMode="auto">
          <a:xfrm>
            <a:off x="6084888" y="5949950"/>
            <a:ext cx="2087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t>Üzeyir GÜNDÜZ</a:t>
            </a:r>
          </a:p>
        </p:txBody>
      </p:sp>
      <p:pic>
        <p:nvPicPr>
          <p:cNvPr id="80907" name="Picture 11" descr="NATU00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011863" y="3716338"/>
            <a:ext cx="2232025" cy="2089150"/>
          </a:xfrm>
          <a:noFill/>
        </p:spPr>
      </p:pic>
      <p:sp>
        <p:nvSpPr>
          <p:cNvPr id="27656" name="Text Box 15"/>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wheel(4)">
                                      <p:cBhvr>
                                        <p:cTn id="7" dur="2000"/>
                                        <p:tgtEl>
                                          <p:spTgt spid="80900"/>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0901"/>
                                        </p:tgtEl>
                                        <p:attrNameLst>
                                          <p:attrName>style.visibility</p:attrName>
                                        </p:attrNameLst>
                                      </p:cBhvr>
                                      <p:to>
                                        <p:strVal val="visible"/>
                                      </p:to>
                                    </p:set>
                                    <p:animEffect transition="in" filter="diamond(in)">
                                      <p:cBhvr>
                                        <p:cTn id="11" dur="2000"/>
                                        <p:tgtEl>
                                          <p:spTgt spid="80901"/>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diamond(in)">
                                      <p:cBhvr>
                                        <p:cTn id="15" dur="2000"/>
                                        <p:tgtEl>
                                          <p:spTgt spid="80902"/>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80903"/>
                                        </p:tgtEl>
                                        <p:attrNameLst>
                                          <p:attrName>style.visibility</p:attrName>
                                        </p:attrNameLst>
                                      </p:cBhvr>
                                      <p:to>
                                        <p:strVal val="visible"/>
                                      </p:to>
                                    </p:set>
                                    <p:animEffect transition="in" filter="diamond(in)">
                                      <p:cBhvr>
                                        <p:cTn id="19" dur="2000"/>
                                        <p:tgtEl>
                                          <p:spTgt spid="80903"/>
                                        </p:tgtEl>
                                      </p:cBhvr>
                                    </p:animEffect>
                                  </p:childTnLst>
                                </p:cTn>
                              </p:par>
                            </p:childTnLst>
                          </p:cTn>
                        </p:par>
                        <p:par>
                          <p:cTn id="20" fill="hold" nodeType="afterGroup">
                            <p:stCondLst>
                              <p:cond delay="8000"/>
                            </p:stCondLst>
                            <p:childTnLst>
                              <p:par>
                                <p:cTn id="21" presetID="21" presetClass="entr" presetSubtype="4" fill="hold" nodeType="afterEffect">
                                  <p:stCondLst>
                                    <p:cond delay="0"/>
                                  </p:stCondLst>
                                  <p:childTnLst>
                                    <p:set>
                                      <p:cBhvr>
                                        <p:cTn id="22" dur="1" fill="hold">
                                          <p:stCondLst>
                                            <p:cond delay="0"/>
                                          </p:stCondLst>
                                        </p:cTn>
                                        <p:tgtEl>
                                          <p:spTgt spid="80907"/>
                                        </p:tgtEl>
                                        <p:attrNameLst>
                                          <p:attrName>style.visibility</p:attrName>
                                        </p:attrNameLst>
                                      </p:cBhvr>
                                      <p:to>
                                        <p:strVal val="visible"/>
                                      </p:to>
                                    </p:set>
                                    <p:animEffect transition="in" filter="wheel(4)">
                                      <p:cBhvr>
                                        <p:cTn id="23" dur="2000"/>
                                        <p:tgtEl>
                                          <p:spTgt spid="80907"/>
                                        </p:tgtEl>
                                      </p:cBhvr>
                                    </p:animEffect>
                                  </p:childTnLst>
                                </p:cTn>
                              </p:par>
                            </p:childTnLst>
                          </p:cTn>
                        </p:par>
                        <p:par>
                          <p:cTn id="24" fill="hold" nodeType="afterGroup">
                            <p:stCondLst>
                              <p:cond delay="10000"/>
                            </p:stCondLst>
                            <p:childTnLst>
                              <p:par>
                                <p:cTn id="25" presetID="3" presetClass="entr" presetSubtype="10" fill="hold" grpId="0" nodeType="afterEffect">
                                  <p:stCondLst>
                                    <p:cond delay="0"/>
                                  </p:stCondLst>
                                  <p:childTnLst>
                                    <p:set>
                                      <p:cBhvr>
                                        <p:cTn id="26" dur="1" fill="hold">
                                          <p:stCondLst>
                                            <p:cond delay="0"/>
                                          </p:stCondLst>
                                        </p:cTn>
                                        <p:tgtEl>
                                          <p:spTgt spid="80904"/>
                                        </p:tgtEl>
                                        <p:attrNameLst>
                                          <p:attrName>style.visibility</p:attrName>
                                        </p:attrNameLst>
                                      </p:cBhvr>
                                      <p:to>
                                        <p:strVal val="visible"/>
                                      </p:to>
                                    </p:set>
                                    <p:animEffect transition="in" filter="blinds(horizontal)">
                                      <p:cBhvr>
                                        <p:cTn id="27"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P spid="80901" grpId="0"/>
      <p:bldP spid="80902" grpId="0"/>
      <p:bldP spid="80903" grpId="0"/>
      <p:bldP spid="8090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3973" name="WordArt 5"/>
          <p:cNvSpPr>
            <a:spLocks noChangeArrowheads="1" noChangeShapeType="1" noTextEdit="1"/>
          </p:cNvSpPr>
          <p:nvPr/>
        </p:nvSpPr>
        <p:spPr bwMode="auto">
          <a:xfrm>
            <a:off x="1763713" y="2276475"/>
            <a:ext cx="5832475" cy="936625"/>
          </a:xfrm>
          <a:prstGeom prst="rect">
            <a:avLst/>
          </a:prstGeom>
        </p:spPr>
        <p:txBody>
          <a:bodyPr wrap="none" fromWordArt="1">
            <a:prstTxWarp prst="textFadeUp">
              <a:avLst>
                <a:gd name="adj" fmla="val 9991"/>
              </a:avLst>
            </a:prstTxWarp>
          </a:bodyPr>
          <a:lstStyle/>
          <a:p>
            <a:pPr algn="ctr"/>
            <a:r>
              <a:rPr lang="tr-TR" sz="2400" b="1" kern="10">
                <a:ln w="12700">
                  <a:solidFill>
                    <a:srgbClr val="80008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onotype Corsiva"/>
              </a:rPr>
              <a:t>ALLAH   TEMİZLENENLERİ   SEVER</a:t>
            </a:r>
          </a:p>
        </p:txBody>
      </p:sp>
      <p:sp>
        <p:nvSpPr>
          <p:cNvPr id="83977" name="AutoShape 9"/>
          <p:cNvSpPr>
            <a:spLocks noChangeArrowheads="1"/>
          </p:cNvSpPr>
          <p:nvPr/>
        </p:nvSpPr>
        <p:spPr bwMode="auto">
          <a:xfrm>
            <a:off x="1258888" y="188913"/>
            <a:ext cx="6624637" cy="1584325"/>
          </a:xfrm>
          <a:prstGeom prst="horizontalScroll">
            <a:avLst>
              <a:gd name="adj" fmla="val 12500"/>
            </a:avLst>
          </a:prstGeom>
          <a:solidFill>
            <a:srgbClr val="00FFCC"/>
          </a:solidFill>
          <a:ln w="9525">
            <a:solidFill>
              <a:schemeClr val="tx1"/>
            </a:solidFill>
            <a:round/>
            <a:headEnd/>
            <a:tailEnd/>
          </a:ln>
        </p:spPr>
        <p:txBody>
          <a:bodyPr wrap="none" anchor="ctr"/>
          <a:lstStyle/>
          <a:p>
            <a:pPr algn="ctr"/>
            <a:r>
              <a:rPr lang="tr-TR" sz="2400" b="1" i="1">
                <a:solidFill>
                  <a:srgbClr val="FF0000"/>
                </a:solidFill>
                <a:latin typeface="Times New Roman" pitchFamily="18" charset="0"/>
              </a:rPr>
              <a:t>Allah da temizliğe önem vermemizi ister</a:t>
            </a:r>
            <a:r>
              <a:rPr lang="tr-TR">
                <a:solidFill>
                  <a:srgbClr val="FF0000"/>
                </a:solidFill>
              </a:rPr>
              <a:t>.</a:t>
            </a:r>
          </a:p>
        </p:txBody>
      </p:sp>
      <p:sp>
        <p:nvSpPr>
          <p:cNvPr id="83978" name="Text Box 10"/>
          <p:cNvSpPr txBox="1">
            <a:spLocks noChangeArrowheads="1"/>
          </p:cNvSpPr>
          <p:nvPr/>
        </p:nvSpPr>
        <p:spPr bwMode="auto">
          <a:xfrm>
            <a:off x="3276600" y="3573463"/>
            <a:ext cx="3313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t>(</a:t>
            </a:r>
            <a:r>
              <a:rPr lang="tr-TR" b="1" u="sng"/>
              <a:t>Tevbe Suresi Ayet-4)</a:t>
            </a:r>
          </a:p>
        </p:txBody>
      </p:sp>
      <p:sp>
        <p:nvSpPr>
          <p:cNvPr id="83980" name="Text Box 12"/>
          <p:cNvSpPr txBox="1">
            <a:spLocks noChangeArrowheads="1"/>
          </p:cNvSpPr>
          <p:nvPr/>
        </p:nvSpPr>
        <p:spPr bwMode="auto">
          <a:xfrm>
            <a:off x="1187450" y="4941888"/>
            <a:ext cx="7200900" cy="13208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solidFill>
                  <a:srgbClr val="993366"/>
                </a:solidFill>
              </a:rPr>
              <a:t>Bizler de dinimizin öğütlerini dikkate alalım.Kendimizi,evimizi,okulumuzu,çevremizi temiz tutalım.Hem maddi temizliğe hem de iç temizliğine önem verelim.</a:t>
            </a:r>
          </a:p>
        </p:txBody>
      </p:sp>
      <p:sp>
        <p:nvSpPr>
          <p:cNvPr id="28678" name="Text Box 13"/>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diamond(in)">
                                      <p:cBhvr>
                                        <p:cTn id="7" dur="2000"/>
                                        <p:tgtEl>
                                          <p:spTgt spid="83977"/>
                                        </p:tgtEl>
                                      </p:cBhvr>
                                    </p:animEffect>
                                  </p:childTnLst>
                                </p:cTn>
                              </p:par>
                            </p:childTnLst>
                          </p:cTn>
                        </p:par>
                        <p:par>
                          <p:cTn id="8" fill="hold" nodeType="afterGroup">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83973"/>
                                        </p:tgtEl>
                                        <p:attrNameLst>
                                          <p:attrName>style.visibility</p:attrName>
                                        </p:attrNameLst>
                                      </p:cBhvr>
                                      <p:to>
                                        <p:strVal val="visible"/>
                                      </p:to>
                                    </p:set>
                                    <p:animEffect transition="in" filter="diamond(out)">
                                      <p:cBhvr>
                                        <p:cTn id="11" dur="2000"/>
                                        <p:tgtEl>
                                          <p:spTgt spid="83973"/>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83978"/>
                                        </p:tgtEl>
                                        <p:attrNameLst>
                                          <p:attrName>style.visibility</p:attrName>
                                        </p:attrNameLst>
                                      </p:cBhvr>
                                      <p:to>
                                        <p:strVal val="visible"/>
                                      </p:to>
                                    </p:set>
                                    <p:animEffect transition="in" filter="blinds(horizontal)">
                                      <p:cBhvr>
                                        <p:cTn id="15" dur="500"/>
                                        <p:tgtEl>
                                          <p:spTgt spid="83978"/>
                                        </p:tgtEl>
                                      </p:cBhvr>
                                    </p:animEffect>
                                  </p:childTnLst>
                                </p:cTn>
                              </p:par>
                            </p:childTnLst>
                          </p:cTn>
                        </p:par>
                        <p:par>
                          <p:cTn id="16" fill="hold" nodeType="afterGroup">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83980"/>
                                        </p:tgtEl>
                                        <p:attrNameLst>
                                          <p:attrName>style.visibility</p:attrName>
                                        </p:attrNameLst>
                                      </p:cBhvr>
                                      <p:to>
                                        <p:strVal val="visible"/>
                                      </p:to>
                                    </p:set>
                                    <p:animEffect transition="in" filter="diamond(in)">
                                      <p:cBhvr>
                                        <p:cTn id="19" dur="20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7" grpId="0" animBg="1"/>
      <p:bldP spid="83978" grpId="0"/>
      <p:bldP spid="839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PEOP016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23850" y="476250"/>
            <a:ext cx="2735263" cy="3108325"/>
          </a:xfrm>
          <a:noFill/>
        </p:spPr>
      </p:pic>
      <p:pic>
        <p:nvPicPr>
          <p:cNvPr id="84998" name="Picture 6" descr="PEOP003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227763" y="692150"/>
            <a:ext cx="2160587" cy="2952750"/>
          </a:xfrm>
          <a:noFill/>
        </p:spPr>
      </p:pic>
      <p:pic>
        <p:nvPicPr>
          <p:cNvPr id="85001" name="Picture 9" descr="PEOP0015"/>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3779838" y="1052513"/>
            <a:ext cx="1608137" cy="2405062"/>
          </a:xfrm>
          <a:noFill/>
        </p:spPr>
      </p:pic>
      <p:sp>
        <p:nvSpPr>
          <p:cNvPr id="85004" name="Text Box 12"/>
          <p:cNvSpPr txBox="1">
            <a:spLocks noChangeArrowheads="1"/>
          </p:cNvSpPr>
          <p:nvPr/>
        </p:nvSpPr>
        <p:spPr bwMode="auto">
          <a:xfrm>
            <a:off x="1116013" y="4076700"/>
            <a:ext cx="65516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i="1">
                <a:solidFill>
                  <a:srgbClr val="993366"/>
                </a:solidFill>
                <a:latin typeface="Times New Roman" pitchFamily="18" charset="0"/>
              </a:rPr>
              <a:t>İnsanlara ve tüm canlılara sevgiyle yaklaşalım.</a:t>
            </a:r>
          </a:p>
          <a:p>
            <a:pPr algn="ctr" eaLnBrk="1" hangingPunct="1">
              <a:spcBef>
                <a:spcPct val="50000"/>
              </a:spcBef>
            </a:pPr>
            <a:r>
              <a:rPr lang="tr-TR" sz="2400" b="1" i="1">
                <a:solidFill>
                  <a:srgbClr val="993366"/>
                </a:solidFill>
                <a:latin typeface="Times New Roman" pitchFamily="18" charset="0"/>
              </a:rPr>
              <a:t>Buna özen gösterenlerin  Allah tarafından sevileceğini bilelim.</a:t>
            </a:r>
          </a:p>
        </p:txBody>
      </p:sp>
      <p:sp>
        <p:nvSpPr>
          <p:cNvPr id="29702" name="Text Box 13"/>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4)">
                                      <p:cBhvr>
                                        <p:cTn id="7" dur="2000"/>
                                        <p:tgtEl>
                                          <p:spTgt spid="84996"/>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85001"/>
                                        </p:tgtEl>
                                        <p:attrNameLst>
                                          <p:attrName>style.visibility</p:attrName>
                                        </p:attrNameLst>
                                      </p:cBhvr>
                                      <p:to>
                                        <p:strVal val="visible"/>
                                      </p:to>
                                    </p:set>
                                    <p:animEffect transition="in" filter="wheel(4)">
                                      <p:cBhvr>
                                        <p:cTn id="11" dur="2000"/>
                                        <p:tgtEl>
                                          <p:spTgt spid="85001"/>
                                        </p:tgtEl>
                                      </p:cBhvr>
                                    </p:animEffect>
                                  </p:childTnLst>
                                </p:cTn>
                              </p:par>
                            </p:childTnLst>
                          </p:cTn>
                        </p:par>
                        <p:par>
                          <p:cTn id="12" fill="hold" nodeType="afterGroup">
                            <p:stCondLst>
                              <p:cond delay="4000"/>
                            </p:stCondLst>
                            <p:childTnLst>
                              <p:par>
                                <p:cTn id="13" presetID="21" presetClass="entr" presetSubtype="4" fill="hold" nodeType="afterEffect">
                                  <p:stCondLst>
                                    <p:cond delay="0"/>
                                  </p:stCondLst>
                                  <p:childTnLst>
                                    <p:set>
                                      <p:cBhvr>
                                        <p:cTn id="14" dur="1" fill="hold">
                                          <p:stCondLst>
                                            <p:cond delay="0"/>
                                          </p:stCondLst>
                                        </p:cTn>
                                        <p:tgtEl>
                                          <p:spTgt spid="84998"/>
                                        </p:tgtEl>
                                        <p:attrNameLst>
                                          <p:attrName>style.visibility</p:attrName>
                                        </p:attrNameLst>
                                      </p:cBhvr>
                                      <p:to>
                                        <p:strVal val="visible"/>
                                      </p:to>
                                    </p:set>
                                    <p:animEffect transition="in" filter="wheel(4)">
                                      <p:cBhvr>
                                        <p:cTn id="15" dur="2000"/>
                                        <p:tgtEl>
                                          <p:spTgt spid="84998"/>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85004"/>
                                        </p:tgtEl>
                                        <p:attrNameLst>
                                          <p:attrName>style.visibility</p:attrName>
                                        </p:attrNameLst>
                                      </p:cBhvr>
                                      <p:to>
                                        <p:strVal val="visible"/>
                                      </p:to>
                                    </p:set>
                                    <p:animEffect transition="in" filter="diamond(in)">
                                      <p:cBhvr>
                                        <p:cTn id="19" dur="2000"/>
                                        <p:tgtEl>
                                          <p:spTgt spid="85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AutoShape 4"/>
          <p:cNvSpPr>
            <a:spLocks noChangeArrowheads="1"/>
          </p:cNvSpPr>
          <p:nvPr/>
        </p:nvSpPr>
        <p:spPr bwMode="auto">
          <a:xfrm>
            <a:off x="0" y="333375"/>
            <a:ext cx="9144000" cy="1584325"/>
          </a:xfrm>
          <a:prstGeom prst="horizontalScroll">
            <a:avLst>
              <a:gd name="adj" fmla="val 12500"/>
            </a:avLst>
          </a:prstGeom>
          <a:solidFill>
            <a:srgbClr val="FFCC99"/>
          </a:solidFill>
          <a:ln w="57150">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r>
              <a:rPr lang="tr-TR" sz="2400" b="1" i="1"/>
              <a:t>PEYGAMBERİMİZ</a:t>
            </a:r>
            <a:r>
              <a:rPr lang="tr-TR" sz="2400" b="1" i="1">
                <a:solidFill>
                  <a:srgbClr val="003366"/>
                </a:solidFill>
              </a:rPr>
              <a:t> </a:t>
            </a:r>
            <a:r>
              <a:rPr lang="tr-TR" sz="2400" b="1" i="1"/>
              <a:t>DE TEMİZLİĞE ÖNEM VERMEMİZİ İSTER</a:t>
            </a:r>
            <a:r>
              <a:rPr lang="tr-TR" sz="2400" b="1"/>
              <a:t>.</a:t>
            </a:r>
          </a:p>
        </p:txBody>
      </p:sp>
      <p:sp>
        <p:nvSpPr>
          <p:cNvPr id="97286" name="AutoShape 6"/>
          <p:cNvSpPr>
            <a:spLocks noChangeArrowheads="1"/>
          </p:cNvSpPr>
          <p:nvPr/>
        </p:nvSpPr>
        <p:spPr bwMode="auto">
          <a:xfrm>
            <a:off x="0" y="3213100"/>
            <a:ext cx="3671888" cy="3095625"/>
          </a:xfrm>
          <a:prstGeom prst="flowChartPunchedTape">
            <a:avLst/>
          </a:prstGeom>
          <a:solidFill>
            <a:srgbClr val="FFFF07"/>
          </a:solidFill>
          <a:ln w="9525">
            <a:miter lim="800000"/>
            <a:headEnd/>
            <a:tailEnd/>
          </a:ln>
          <a:scene3d>
            <a:camera prst="legacyPerspectiveTopRight"/>
            <a:lightRig rig="legacyFlat3" dir="b"/>
          </a:scene3d>
          <a:sp3d extrusionH="121893000" prstMaterial="legacyMatte">
            <a:bevelT w="13500" h="13500" prst="angle"/>
            <a:bevelB w="13500" h="13500" prst="angle"/>
            <a:extrusionClr>
              <a:srgbClr val="FFFF07"/>
            </a:extrusionClr>
          </a:sp3d>
        </p:spPr>
        <p:txBody>
          <a:bodyPr wrap="none" anchor="ctr">
            <a:flatTx/>
          </a:bodyPr>
          <a:lstStyle/>
          <a:p>
            <a:pPr algn="ctr"/>
            <a:r>
              <a:rPr lang="tr-TR" b="1" i="1"/>
              <a:t>Ümmetimi zora koşmayacağımı</a:t>
            </a:r>
          </a:p>
          <a:p>
            <a:pPr algn="ctr"/>
            <a:r>
              <a:rPr lang="tr-TR" b="1" i="1"/>
              <a:t> bilseydim</a:t>
            </a:r>
          </a:p>
          <a:p>
            <a:pPr algn="ctr"/>
            <a:r>
              <a:rPr lang="tr-TR" b="1" i="1"/>
              <a:t>,her abdest aldıklarında dişlerini</a:t>
            </a:r>
          </a:p>
          <a:p>
            <a:pPr algn="ctr"/>
            <a:r>
              <a:rPr lang="tr-TR" b="1" i="1"/>
              <a:t> temizlemelerini </a:t>
            </a:r>
          </a:p>
          <a:p>
            <a:pPr algn="ctr"/>
            <a:r>
              <a:rPr lang="tr-TR" b="1" i="1"/>
              <a:t>emrederdim</a:t>
            </a:r>
            <a:r>
              <a:rPr lang="tr-TR" sz="2400" b="1" i="1">
                <a:latin typeface="Monotype Corsiva" pitchFamily="66" charset="0"/>
              </a:rPr>
              <a:t>.</a:t>
            </a:r>
          </a:p>
        </p:txBody>
      </p:sp>
      <p:sp>
        <p:nvSpPr>
          <p:cNvPr id="97287" name="AutoShape 7"/>
          <p:cNvSpPr>
            <a:spLocks noChangeArrowheads="1"/>
          </p:cNvSpPr>
          <p:nvPr/>
        </p:nvSpPr>
        <p:spPr bwMode="auto">
          <a:xfrm>
            <a:off x="4932363" y="1773238"/>
            <a:ext cx="4032250" cy="3095625"/>
          </a:xfrm>
          <a:prstGeom prst="flowChartPunchedTape">
            <a:avLst/>
          </a:prstGeom>
          <a:solidFill>
            <a:srgbClr val="FFFF07"/>
          </a:solidFill>
          <a:ln w="9525">
            <a:miter lim="800000"/>
            <a:headEnd/>
            <a:tailEnd/>
          </a:ln>
          <a:scene3d>
            <a:camera prst="legacyPerspectiveBottomLeft"/>
            <a:lightRig rig="legacyFlat3" dir="t"/>
          </a:scene3d>
          <a:sp3d extrusionH="121893000" prstMaterial="legacyMatte">
            <a:bevelT w="13500" h="13500" prst="angle"/>
            <a:bevelB w="13500" h="13500" prst="angle"/>
            <a:extrusionClr>
              <a:srgbClr val="FFFF07"/>
            </a:extrusionClr>
          </a:sp3d>
        </p:spPr>
        <p:txBody>
          <a:bodyPr wrap="none" anchor="ctr">
            <a:flatTx/>
          </a:bodyPr>
          <a:lstStyle/>
          <a:p>
            <a:pPr algn="ctr"/>
            <a:r>
              <a:rPr lang="tr-TR" b="1" i="1"/>
              <a:t>Peygamberimizin eşi Hz. Hatice-</a:t>
            </a:r>
          </a:p>
          <a:p>
            <a:pPr algn="ctr"/>
            <a:r>
              <a:rPr lang="tr-TR" b="1" i="1"/>
              <a:t>den öğrendiğimize göre </a:t>
            </a:r>
          </a:p>
          <a:p>
            <a:pPr algn="ctr"/>
            <a:r>
              <a:rPr lang="tr-TR" b="1" i="1"/>
              <a:t>Hz.Muhammed her zaman tarağını,</a:t>
            </a:r>
          </a:p>
          <a:p>
            <a:pPr algn="ctr"/>
            <a:r>
              <a:rPr lang="tr-TR" b="1" i="1"/>
              <a:t>diş fırçasını ve</a:t>
            </a:r>
          </a:p>
          <a:p>
            <a:pPr algn="ctr"/>
            <a:r>
              <a:rPr lang="tr-TR" b="1" i="1"/>
              <a:t> aynasını yanında taşıyordu</a:t>
            </a:r>
            <a:r>
              <a:rPr lang="tr-TR" sz="2400" b="1" i="1">
                <a:solidFill>
                  <a:srgbClr val="663300"/>
                </a:solidFill>
                <a:latin typeface="Monotype Corsiva" pitchFamily="66" charset="0"/>
              </a:rPr>
              <a:t>.</a:t>
            </a:r>
          </a:p>
        </p:txBody>
      </p:sp>
      <p:sp>
        <p:nvSpPr>
          <p:cNvPr id="30725" name="Text Box 8"/>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strips(downLeft)">
                                      <p:cBhvr>
                                        <p:cTn id="7" dur="20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strips(upRight)">
                                      <p:cBhvr>
                                        <p:cTn id="12" dur="2000"/>
                                        <p:tgtEl>
                                          <p:spTgt spid="97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7287"/>
                                        </p:tgtEl>
                                        <p:attrNameLst>
                                          <p:attrName>style.visibility</p:attrName>
                                        </p:attrNameLst>
                                      </p:cBhvr>
                                      <p:to>
                                        <p:strVal val="visible"/>
                                      </p:to>
                                    </p:set>
                                    <p:animEffect transition="in" filter="strips(downLeft)">
                                      <p:cBhvr>
                                        <p:cTn id="17" dur="2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6" grpId="0" animBg="1"/>
      <p:bldP spid="972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9333" name="AutoShape 5"/>
          <p:cNvSpPr>
            <a:spLocks noChangeArrowheads="1"/>
          </p:cNvSpPr>
          <p:nvPr/>
        </p:nvSpPr>
        <p:spPr bwMode="auto">
          <a:xfrm>
            <a:off x="1187450" y="836613"/>
            <a:ext cx="6480175" cy="4968875"/>
          </a:xfrm>
          <a:prstGeom prst="cloudCallout">
            <a:avLst>
              <a:gd name="adj1" fmla="val -59481"/>
              <a:gd name="adj2" fmla="val 62523"/>
            </a:avLst>
          </a:prstGeom>
          <a:solidFill>
            <a:srgbClr val="53D3E1"/>
          </a:solidFill>
          <a:ln w="76200">
            <a:solidFill>
              <a:schemeClr val="tx1"/>
            </a:solidFill>
            <a:round/>
            <a:headEnd/>
            <a:tailEnd/>
          </a:ln>
        </p:spPr>
        <p:txBody>
          <a:bodyPr/>
          <a:lstStyle/>
          <a:p>
            <a:pPr algn="ctr"/>
            <a:r>
              <a:rPr lang="tr-TR" sz="2400" b="1">
                <a:solidFill>
                  <a:srgbClr val="FF0066"/>
                </a:solidFill>
                <a:latin typeface="Times New Roman" pitchFamily="18" charset="0"/>
              </a:rPr>
              <a:t>İnsan için temizliğin büyük önemi vardır.Sağlıklı bir yaşam sürdürebilmek için öncelikle temizliğe önem vermek gerekir.Temizliğe özen gösteren kimseler,mikroplardan ve hastalıklardan korunmak için önlem almış olurlar.</a:t>
            </a:r>
          </a:p>
        </p:txBody>
      </p:sp>
      <p:sp>
        <p:nvSpPr>
          <p:cNvPr id="31747" name="Text Box 6"/>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animEffect transition="in" filter="wheel(4)">
                                      <p:cBhvr>
                                        <p:cTn id="7" dur="2000"/>
                                        <p:tgtEl>
                                          <p:spTgt spid="99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0357" name="AutoShape 5" descr="Papirüs"/>
          <p:cNvSpPr>
            <a:spLocks noChangeArrowheads="1"/>
          </p:cNvSpPr>
          <p:nvPr/>
        </p:nvSpPr>
        <p:spPr bwMode="auto">
          <a:xfrm>
            <a:off x="1835150" y="549275"/>
            <a:ext cx="5616575" cy="5759450"/>
          </a:xfrm>
          <a:prstGeom prst="verticalScroll">
            <a:avLst>
              <a:gd name="adj" fmla="val 12500"/>
            </a:avLst>
          </a:prstGeom>
          <a:blipFill dpi="0" rotWithShape="1">
            <a:blip r:embed="rId3" cstate="print"/>
            <a:srcRect/>
            <a:tile tx="0" ty="0" sx="100000" sy="100000" flip="none" algn="tl"/>
          </a:blipFill>
          <a:ln w="76200">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r>
              <a:rPr lang="tr-TR" sz="2000" b="1">
                <a:solidFill>
                  <a:srgbClr val="990000"/>
                </a:solidFill>
                <a:latin typeface="Times New Roman" pitchFamily="18" charset="0"/>
              </a:rPr>
              <a:t>Temizliğe önem veren insanlar</a:t>
            </a:r>
          </a:p>
          <a:p>
            <a:pPr algn="ctr">
              <a:defRPr/>
            </a:pPr>
            <a:r>
              <a:rPr lang="tr-TR" sz="2000" b="1">
                <a:solidFill>
                  <a:srgbClr val="990000"/>
                </a:solidFill>
                <a:latin typeface="Times New Roman" pitchFamily="18" charset="0"/>
              </a:rPr>
              <a:t> başkaları tarafından sevilirler.Herkes</a:t>
            </a:r>
          </a:p>
          <a:p>
            <a:pPr algn="ctr">
              <a:defRPr/>
            </a:pPr>
            <a:r>
              <a:rPr lang="tr-TR" sz="2000" b="1">
                <a:solidFill>
                  <a:srgbClr val="990000"/>
                </a:solidFill>
                <a:latin typeface="Times New Roman" pitchFamily="18" charset="0"/>
              </a:rPr>
              <a:t> böyle kişilerle arkadaş olmak</a:t>
            </a:r>
          </a:p>
          <a:p>
            <a:pPr algn="ctr">
              <a:defRPr/>
            </a:pPr>
            <a:r>
              <a:rPr lang="tr-TR" sz="2000" b="1">
                <a:solidFill>
                  <a:srgbClr val="990000"/>
                </a:solidFill>
                <a:latin typeface="Times New Roman" pitchFamily="18" charset="0"/>
              </a:rPr>
              <a:t>İster.Her türlü temizliğe önem veren,</a:t>
            </a:r>
          </a:p>
          <a:p>
            <a:pPr algn="ctr">
              <a:defRPr/>
            </a:pPr>
            <a:r>
              <a:rPr lang="tr-TR" sz="2000" b="1">
                <a:solidFill>
                  <a:srgbClr val="990000"/>
                </a:solidFill>
                <a:latin typeface="Times New Roman" pitchFamily="18" charset="0"/>
              </a:rPr>
              <a:t>başkaları hakkında iyi duygu ve</a:t>
            </a:r>
          </a:p>
          <a:p>
            <a:pPr algn="ctr">
              <a:defRPr/>
            </a:pPr>
            <a:r>
              <a:rPr lang="tr-TR" sz="2000" b="1">
                <a:solidFill>
                  <a:srgbClr val="990000"/>
                </a:solidFill>
                <a:latin typeface="Times New Roman" pitchFamily="18" charset="0"/>
              </a:rPr>
              <a:t> düşünceler besleyen kimselerden</a:t>
            </a:r>
          </a:p>
          <a:p>
            <a:pPr algn="ctr">
              <a:defRPr/>
            </a:pPr>
            <a:r>
              <a:rPr lang="tr-TR" sz="2000" b="1">
                <a:solidFill>
                  <a:srgbClr val="990000"/>
                </a:solidFill>
                <a:latin typeface="Times New Roman" pitchFamily="18" charset="0"/>
              </a:rPr>
              <a:t>oluşan toplumlarda barış ve huzur </a:t>
            </a:r>
          </a:p>
          <a:p>
            <a:pPr algn="ctr">
              <a:defRPr/>
            </a:pPr>
            <a:r>
              <a:rPr lang="tr-TR" sz="2000" b="1">
                <a:solidFill>
                  <a:srgbClr val="990000"/>
                </a:solidFill>
                <a:latin typeface="Times New Roman" pitchFamily="18" charset="0"/>
              </a:rPr>
              <a:t>egemen olur.Dostluk ve kardeşlik</a:t>
            </a:r>
          </a:p>
          <a:p>
            <a:pPr algn="ctr">
              <a:defRPr/>
            </a:pPr>
            <a:r>
              <a:rPr lang="tr-TR" sz="2000" b="1">
                <a:solidFill>
                  <a:srgbClr val="990000"/>
                </a:solidFill>
                <a:latin typeface="Times New Roman" pitchFamily="18" charset="0"/>
              </a:rPr>
              <a:t> duyguları gelişir.Böyle insanları Allah </a:t>
            </a:r>
          </a:p>
          <a:p>
            <a:pPr algn="ctr">
              <a:defRPr/>
            </a:pPr>
            <a:r>
              <a:rPr lang="tr-TR" sz="2000" b="1">
                <a:solidFill>
                  <a:srgbClr val="990000"/>
                </a:solidFill>
                <a:latin typeface="Times New Roman" pitchFamily="18" charset="0"/>
              </a:rPr>
              <a:t>da Peygamberimiz de çok sever…</a:t>
            </a:r>
            <a:r>
              <a:rPr lang="tr-TR"/>
              <a:t> </a:t>
            </a:r>
          </a:p>
        </p:txBody>
      </p:sp>
      <p:sp>
        <p:nvSpPr>
          <p:cNvPr id="32771" name="Text Box 6"/>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838200" y="2362200"/>
            <a:ext cx="7620000" cy="3276600"/>
          </a:xfrm>
          <a:prstGeom prst="ellipse">
            <a:avLst/>
          </a:prstGeom>
          <a:gradFill rotWithShape="0">
            <a:gsLst>
              <a:gs pos="0">
                <a:srgbClr val="CC00CC"/>
              </a:gs>
              <a:gs pos="100000">
                <a:schemeClr val="bg1"/>
              </a:gs>
            </a:gsLst>
            <a:lin ang="5400000" scaled="1"/>
          </a:gradFill>
          <a:ln w="9525">
            <a:solidFill>
              <a:srgbClr val="FFFF99"/>
            </a:solidFill>
            <a:round/>
            <a:headEnd/>
            <a:tailEnd/>
          </a:ln>
        </p:spPr>
        <p:txBody>
          <a:bodyPr wrap="none" anchor="ctr"/>
          <a:lstStyle/>
          <a:p>
            <a:pPr algn="ctr"/>
            <a:r>
              <a:rPr lang="tr-TR" sz="3200" b="1"/>
              <a:t>BEDENİMİ NASIL </a:t>
            </a:r>
          </a:p>
          <a:p>
            <a:pPr algn="ctr"/>
            <a:r>
              <a:rPr lang="tr-TR" sz="3200" b="1"/>
              <a:t>TEMİZ TUTABİLİRİM?</a:t>
            </a:r>
          </a:p>
        </p:txBody>
      </p:sp>
      <p:sp>
        <p:nvSpPr>
          <p:cNvPr id="3379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sz="half" idx="1"/>
          </p:nvPr>
        </p:nvSpPr>
        <p:spPr>
          <a:xfrm>
            <a:off x="263525" y="1598613"/>
            <a:ext cx="3621088" cy="4497387"/>
          </a:xfrm>
        </p:spPr>
        <p:txBody>
          <a:bodyPr/>
          <a:lstStyle/>
          <a:p>
            <a:pPr eaLnBrk="1" hangingPunct="1"/>
            <a:r>
              <a:rPr lang="tr-TR" sz="2800" b="1" i="1" smtClean="0">
                <a:solidFill>
                  <a:srgbClr val="000000"/>
                </a:solidFill>
              </a:rPr>
              <a:t>YEMEKLERDEN ÖNCE VE SONRA ELLERİMİ YIKARIM.</a:t>
            </a:r>
          </a:p>
        </p:txBody>
      </p:sp>
      <p:pic>
        <p:nvPicPr>
          <p:cNvPr id="122883" name="Picture 3" descr="lavabo"/>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91000" y="1676400"/>
            <a:ext cx="4267200" cy="4876800"/>
          </a:xfrm>
          <a:noFill/>
        </p:spPr>
      </p:pic>
      <p:sp>
        <p:nvSpPr>
          <p:cNvPr id="34820"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ox(out)">
                                      <p:cBhvr>
                                        <p:cTn id="7" dur="500"/>
                                        <p:tgtEl>
                                          <p:spTgt spid="122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2882">
                                            <p:txEl>
                                              <p:pRg st="0" end="0"/>
                                            </p:txEl>
                                          </p:spTgt>
                                        </p:tgtEl>
                                        <p:attrNameLst>
                                          <p:attrName>style.visibility</p:attrName>
                                        </p:attrNameLst>
                                      </p:cBhvr>
                                      <p:to>
                                        <p:strVal val="visible"/>
                                      </p:to>
                                    </p:set>
                                    <p:anim calcmode="lin" valueType="num">
                                      <p:cBhvr>
                                        <p:cTn id="12" dur="1000" fill="hold"/>
                                        <p:tgtEl>
                                          <p:spTgt spid="12288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2288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2288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288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body" sz="half" idx="1"/>
          </p:nvPr>
        </p:nvSpPr>
        <p:spPr>
          <a:xfrm>
            <a:off x="263525" y="1598613"/>
            <a:ext cx="3621088" cy="4497387"/>
          </a:xfrm>
        </p:spPr>
        <p:txBody>
          <a:bodyPr/>
          <a:lstStyle/>
          <a:p>
            <a:pPr eaLnBrk="1" hangingPunct="1">
              <a:buFontTx/>
              <a:buNone/>
            </a:pPr>
            <a:r>
              <a:rPr lang="tr-TR" sz="2800" b="1" i="1" smtClean="0">
                <a:solidFill>
                  <a:schemeClr val="bg2"/>
                </a:solidFill>
              </a:rPr>
              <a:t>SIK SIK BANYO YAPARIM.</a:t>
            </a:r>
          </a:p>
        </p:txBody>
      </p:sp>
      <p:pic>
        <p:nvPicPr>
          <p:cNvPr id="120835" name="Picture 3" descr="banyo"/>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429000" y="1600200"/>
            <a:ext cx="5105400" cy="4876800"/>
          </a:xfrm>
          <a:noFill/>
        </p:spPr>
      </p:pic>
      <p:sp>
        <p:nvSpPr>
          <p:cNvPr id="3584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ox(out)">
                                      <p:cBhvr>
                                        <p:cTn id="7" dur="5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0834">
                                            <p:txEl>
                                              <p:pRg st="0" end="0"/>
                                            </p:txEl>
                                          </p:spTgt>
                                        </p:tgtEl>
                                        <p:attrNameLst>
                                          <p:attrName>style.visibility</p:attrName>
                                        </p:attrNameLst>
                                      </p:cBhvr>
                                      <p:to>
                                        <p:strVal val="visible"/>
                                      </p:to>
                                    </p:set>
                                    <p:anim calcmode="lin" valueType="num">
                                      <p:cBhvr>
                                        <p:cTn id="12" dur="1000" fill="hold"/>
                                        <p:tgtEl>
                                          <p:spTgt spid="12083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2083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2083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083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37"/>
        </a:solidFill>
        <a:effectLst/>
      </p:bgPr>
    </p:bg>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900113" y="44450"/>
            <a:ext cx="7345362" cy="6819900"/>
          </a:xfrm>
          <a:prstGeom prst="rect">
            <a:avLst/>
          </a:prstGeom>
          <a:solidFill>
            <a:srgbClr val="F1F13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800" b="1" dirty="0">
                <a:latin typeface="Century Gothic" pitchFamily="34" charset="0"/>
              </a:rPr>
              <a:t>ÜNİTE II : TEMİZ OLMALIYIM</a:t>
            </a:r>
          </a:p>
          <a:p>
            <a:pPr eaLnBrk="1" hangingPunct="1">
              <a:spcBef>
                <a:spcPct val="50000"/>
              </a:spcBef>
            </a:pPr>
            <a:r>
              <a:rPr lang="tr-TR" sz="2800" b="1" dirty="0">
                <a:latin typeface="Century Gothic" pitchFamily="34" charset="0"/>
              </a:rPr>
              <a:t>KONULAR</a:t>
            </a:r>
            <a:r>
              <a:rPr lang="tr-TR" sz="2400" b="1" dirty="0">
                <a:latin typeface="Century Gothic" pitchFamily="34" charset="0"/>
              </a:rPr>
              <a:t> :</a:t>
            </a:r>
          </a:p>
          <a:p>
            <a:pPr eaLnBrk="1" hangingPunct="1">
              <a:spcBef>
                <a:spcPct val="50000"/>
              </a:spcBef>
              <a:buFontTx/>
              <a:buAutoNum type="arabicPeriod"/>
            </a:pPr>
            <a:r>
              <a:rPr lang="tr-TR" sz="2400" b="1" dirty="0">
                <a:latin typeface="Century Gothic" pitchFamily="34" charset="0"/>
              </a:rPr>
              <a:t>Bedenimi temiz tutarım</a:t>
            </a:r>
          </a:p>
          <a:p>
            <a:pPr eaLnBrk="1" hangingPunct="1">
              <a:spcBef>
                <a:spcPct val="50000"/>
              </a:spcBef>
              <a:buFontTx/>
              <a:buAutoNum type="arabicPeriod"/>
            </a:pPr>
            <a:r>
              <a:rPr lang="tr-TR" sz="2400" b="1" dirty="0">
                <a:latin typeface="Century Gothic" pitchFamily="34" charset="0"/>
              </a:rPr>
              <a:t>Elbiselerimi temiz tutarım</a:t>
            </a:r>
          </a:p>
          <a:p>
            <a:pPr eaLnBrk="1" hangingPunct="1">
              <a:spcBef>
                <a:spcPct val="50000"/>
              </a:spcBef>
              <a:buFontTx/>
              <a:buAutoNum type="arabicPeriod"/>
            </a:pPr>
            <a:r>
              <a:rPr lang="tr-TR" sz="2400" b="1" dirty="0">
                <a:latin typeface="Century Gothic" pitchFamily="34" charset="0"/>
              </a:rPr>
              <a:t>Çevremi temiz tutarım</a:t>
            </a:r>
          </a:p>
          <a:p>
            <a:pPr eaLnBrk="1" hangingPunct="1">
              <a:spcBef>
                <a:spcPct val="50000"/>
              </a:spcBef>
              <a:buFontTx/>
              <a:buAutoNum type="arabicPeriod"/>
            </a:pPr>
            <a:r>
              <a:rPr lang="tr-TR" sz="2400" b="1" dirty="0">
                <a:latin typeface="Century Gothic" pitchFamily="34" charset="0"/>
              </a:rPr>
              <a:t>Sağlığım için temizlik çok önemlidir</a:t>
            </a:r>
          </a:p>
          <a:p>
            <a:pPr eaLnBrk="1" hangingPunct="1">
              <a:spcBef>
                <a:spcPct val="50000"/>
              </a:spcBef>
              <a:buFontTx/>
              <a:buAutoNum type="arabicPeriod"/>
            </a:pPr>
            <a:r>
              <a:rPr lang="tr-TR" sz="2400" b="1" dirty="0">
                <a:latin typeface="Century Gothic" pitchFamily="34" charset="0"/>
              </a:rPr>
              <a:t>Dinim temiz olmamı istiyor</a:t>
            </a:r>
          </a:p>
          <a:p>
            <a:pPr eaLnBrk="1" hangingPunct="1">
              <a:spcBef>
                <a:spcPct val="50000"/>
              </a:spcBef>
              <a:buFontTx/>
              <a:buAutoNum type="arabicPeriod"/>
            </a:pPr>
            <a:r>
              <a:rPr lang="tr-TR" sz="2400" b="1" dirty="0">
                <a:latin typeface="Century Gothic" pitchFamily="34" charset="0"/>
              </a:rPr>
              <a:t>Sözünde </a:t>
            </a:r>
            <a:r>
              <a:rPr lang="tr-TR" sz="2400" b="1" dirty="0" err="1">
                <a:latin typeface="Century Gothic" pitchFamily="34" charset="0"/>
              </a:rPr>
              <a:t>durmak,dürüst</a:t>
            </a:r>
            <a:r>
              <a:rPr lang="tr-TR" sz="2400" b="1" dirty="0">
                <a:latin typeface="Century Gothic" pitchFamily="34" charset="0"/>
              </a:rPr>
              <a:t> güvenilir olmak da temizliktir</a:t>
            </a:r>
          </a:p>
          <a:p>
            <a:pPr eaLnBrk="1" hangingPunct="1">
              <a:spcBef>
                <a:spcPct val="50000"/>
              </a:spcBef>
              <a:buFontTx/>
              <a:buAutoNum type="arabicPeriod"/>
            </a:pPr>
            <a:r>
              <a:rPr lang="tr-TR" sz="2400" b="1" dirty="0">
                <a:latin typeface="Century Gothic" pitchFamily="34" charset="0"/>
              </a:rPr>
              <a:t>Allah temizlenenleri sever</a:t>
            </a:r>
          </a:p>
          <a:p>
            <a:pPr eaLnBrk="1" hangingPunct="1">
              <a:spcBef>
                <a:spcPct val="50000"/>
              </a:spcBef>
              <a:buFontTx/>
              <a:buAutoNum type="arabicPeriod"/>
            </a:pPr>
            <a:r>
              <a:rPr lang="tr-TR" sz="2400" b="1" dirty="0">
                <a:latin typeface="Century Gothic" pitchFamily="34" charset="0"/>
              </a:rPr>
              <a:t>Temizliğin önemi üzerinde konuşalım</a:t>
            </a:r>
          </a:p>
          <a:p>
            <a:pPr eaLnBrk="1" hangingPunct="1">
              <a:spcBef>
                <a:spcPct val="50000"/>
              </a:spcBef>
              <a:buFontTx/>
              <a:buAutoNum type="arabicPeriod"/>
            </a:pPr>
            <a:r>
              <a:rPr lang="tr-TR" sz="2400" b="1" dirty="0">
                <a:latin typeface="Century Gothic" pitchFamily="34" charset="0"/>
              </a:rPr>
              <a:t>Fatiha suresini ezberleyelim ve anlamını öğrenelim</a:t>
            </a:r>
          </a:p>
        </p:txBody>
      </p:sp>
      <p:sp>
        <p:nvSpPr>
          <p:cNvPr id="11267" name="Text Box 5"/>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blinds(horizontal)">
                                      <p:cBhvr>
                                        <p:cTn id="7" dur="2000"/>
                                        <p:tgtEl>
                                          <p:spTgt spid="102404">
                                            <p:txEl>
                                              <p:pRg st="0" end="0"/>
                                            </p:txEl>
                                          </p:spTgt>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02404">
                                            <p:txEl>
                                              <p:pRg st="1" end="1"/>
                                            </p:txEl>
                                          </p:spTgt>
                                        </p:tgtEl>
                                        <p:attrNameLst>
                                          <p:attrName>style.visibility</p:attrName>
                                        </p:attrNameLst>
                                      </p:cBhvr>
                                      <p:to>
                                        <p:strVal val="visible"/>
                                      </p:to>
                                    </p:set>
                                    <p:animEffect transition="in" filter="blinds(horizontal)">
                                      <p:cBhvr>
                                        <p:cTn id="11" dur="2000"/>
                                        <p:tgtEl>
                                          <p:spTgt spid="102404">
                                            <p:txEl>
                                              <p:pRg st="1" end="1"/>
                                            </p:txEl>
                                          </p:spTgt>
                                        </p:tgtEl>
                                      </p:cBhvr>
                                    </p:animEffect>
                                  </p:childTnLst>
                                </p:cTn>
                              </p:par>
                            </p:childTnLst>
                          </p:cTn>
                        </p:par>
                        <p:par>
                          <p:cTn id="12" fill="hold" nodeType="afterGroup">
                            <p:stCondLst>
                              <p:cond delay="4000"/>
                            </p:stCondLst>
                            <p:childTnLst>
                              <p:par>
                                <p:cTn id="13" presetID="2" presetClass="entr" presetSubtype="4" fill="hold" nodeType="afterEffect">
                                  <p:stCondLst>
                                    <p:cond delay="0"/>
                                  </p:stCondLst>
                                  <p:childTnLst>
                                    <p:set>
                                      <p:cBhvr>
                                        <p:cTn id="14" dur="1" fill="hold">
                                          <p:stCondLst>
                                            <p:cond delay="0"/>
                                          </p:stCondLst>
                                        </p:cTn>
                                        <p:tgtEl>
                                          <p:spTgt spid="102404">
                                            <p:txEl>
                                              <p:pRg st="2" end="2"/>
                                            </p:txEl>
                                          </p:spTgt>
                                        </p:tgtEl>
                                        <p:attrNameLst>
                                          <p:attrName>style.visibility</p:attrName>
                                        </p:attrNameLst>
                                      </p:cBhvr>
                                      <p:to>
                                        <p:strVal val="visible"/>
                                      </p:to>
                                    </p:set>
                                    <p:anim calcmode="lin" valueType="num">
                                      <p:cBhvr additive="base">
                                        <p:cTn id="15" dur="2000" fill="hold"/>
                                        <p:tgtEl>
                                          <p:spTgt spid="102404">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2404">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6000"/>
                            </p:stCondLst>
                            <p:childTnLst>
                              <p:par>
                                <p:cTn id="18" presetID="2" presetClass="entr" presetSubtype="4" fill="hold" nodeType="afterEffect">
                                  <p:stCondLst>
                                    <p:cond delay="0"/>
                                  </p:stCondLst>
                                  <p:childTnLst>
                                    <p:set>
                                      <p:cBhvr>
                                        <p:cTn id="19" dur="1" fill="hold">
                                          <p:stCondLst>
                                            <p:cond delay="0"/>
                                          </p:stCondLst>
                                        </p:cTn>
                                        <p:tgtEl>
                                          <p:spTgt spid="102404">
                                            <p:txEl>
                                              <p:pRg st="3" end="3"/>
                                            </p:txEl>
                                          </p:spTgt>
                                        </p:tgtEl>
                                        <p:attrNameLst>
                                          <p:attrName>style.visibility</p:attrName>
                                        </p:attrNameLst>
                                      </p:cBhvr>
                                      <p:to>
                                        <p:strVal val="visible"/>
                                      </p:to>
                                    </p:set>
                                    <p:anim calcmode="lin" valueType="num">
                                      <p:cBhvr additive="base">
                                        <p:cTn id="20" dur="2000" fill="hold"/>
                                        <p:tgtEl>
                                          <p:spTgt spid="102404">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02404">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8000"/>
                            </p:stCondLst>
                            <p:childTnLst>
                              <p:par>
                                <p:cTn id="23" presetID="2" presetClass="entr" presetSubtype="4" fill="hold" nodeType="afterEffect">
                                  <p:stCondLst>
                                    <p:cond delay="0"/>
                                  </p:stCondLst>
                                  <p:childTnLst>
                                    <p:set>
                                      <p:cBhvr>
                                        <p:cTn id="24" dur="1" fill="hold">
                                          <p:stCondLst>
                                            <p:cond delay="0"/>
                                          </p:stCondLst>
                                        </p:cTn>
                                        <p:tgtEl>
                                          <p:spTgt spid="102404">
                                            <p:txEl>
                                              <p:pRg st="4" end="4"/>
                                            </p:txEl>
                                          </p:spTgt>
                                        </p:tgtEl>
                                        <p:attrNameLst>
                                          <p:attrName>style.visibility</p:attrName>
                                        </p:attrNameLst>
                                      </p:cBhvr>
                                      <p:to>
                                        <p:strVal val="visible"/>
                                      </p:to>
                                    </p:set>
                                    <p:anim calcmode="lin" valueType="num">
                                      <p:cBhvr additive="base">
                                        <p:cTn id="25" dur="2000" fill="hold"/>
                                        <p:tgtEl>
                                          <p:spTgt spid="102404">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2404">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0"/>
                            </p:stCondLst>
                            <p:childTnLst>
                              <p:par>
                                <p:cTn id="28" presetID="2" presetClass="entr" presetSubtype="4" fill="hold" nodeType="afterEffect">
                                  <p:stCondLst>
                                    <p:cond delay="0"/>
                                  </p:stCondLst>
                                  <p:childTnLst>
                                    <p:set>
                                      <p:cBhvr>
                                        <p:cTn id="29" dur="1" fill="hold">
                                          <p:stCondLst>
                                            <p:cond delay="0"/>
                                          </p:stCondLst>
                                        </p:cTn>
                                        <p:tgtEl>
                                          <p:spTgt spid="102404">
                                            <p:txEl>
                                              <p:pRg st="5" end="5"/>
                                            </p:txEl>
                                          </p:spTgt>
                                        </p:tgtEl>
                                        <p:attrNameLst>
                                          <p:attrName>style.visibility</p:attrName>
                                        </p:attrNameLst>
                                      </p:cBhvr>
                                      <p:to>
                                        <p:strVal val="visible"/>
                                      </p:to>
                                    </p:set>
                                    <p:anim calcmode="lin" valueType="num">
                                      <p:cBhvr additive="base">
                                        <p:cTn id="30" dur="2000" fill="hold"/>
                                        <p:tgtEl>
                                          <p:spTgt spid="102404">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02404">
                                            <p:txEl>
                                              <p:pRg st="5" end="5"/>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2000"/>
                            </p:stCondLst>
                            <p:childTnLst>
                              <p:par>
                                <p:cTn id="33" presetID="2" presetClass="entr" presetSubtype="4" fill="hold" nodeType="afterEffect">
                                  <p:stCondLst>
                                    <p:cond delay="0"/>
                                  </p:stCondLst>
                                  <p:childTnLst>
                                    <p:set>
                                      <p:cBhvr>
                                        <p:cTn id="34" dur="1" fill="hold">
                                          <p:stCondLst>
                                            <p:cond delay="0"/>
                                          </p:stCondLst>
                                        </p:cTn>
                                        <p:tgtEl>
                                          <p:spTgt spid="102404">
                                            <p:txEl>
                                              <p:pRg st="6" end="6"/>
                                            </p:txEl>
                                          </p:spTgt>
                                        </p:tgtEl>
                                        <p:attrNameLst>
                                          <p:attrName>style.visibility</p:attrName>
                                        </p:attrNameLst>
                                      </p:cBhvr>
                                      <p:to>
                                        <p:strVal val="visible"/>
                                      </p:to>
                                    </p:set>
                                    <p:anim calcmode="lin" valueType="num">
                                      <p:cBhvr additive="base">
                                        <p:cTn id="35" dur="2000" fill="hold"/>
                                        <p:tgtEl>
                                          <p:spTgt spid="102404">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02404">
                                            <p:txEl>
                                              <p:pRg st="6" end="6"/>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4000"/>
                            </p:stCondLst>
                            <p:childTnLst>
                              <p:par>
                                <p:cTn id="38" presetID="2" presetClass="entr" presetSubtype="4" fill="hold" nodeType="afterEffect">
                                  <p:stCondLst>
                                    <p:cond delay="0"/>
                                  </p:stCondLst>
                                  <p:childTnLst>
                                    <p:set>
                                      <p:cBhvr>
                                        <p:cTn id="39" dur="1" fill="hold">
                                          <p:stCondLst>
                                            <p:cond delay="0"/>
                                          </p:stCondLst>
                                        </p:cTn>
                                        <p:tgtEl>
                                          <p:spTgt spid="102404">
                                            <p:txEl>
                                              <p:pRg st="7" end="7"/>
                                            </p:txEl>
                                          </p:spTgt>
                                        </p:tgtEl>
                                        <p:attrNameLst>
                                          <p:attrName>style.visibility</p:attrName>
                                        </p:attrNameLst>
                                      </p:cBhvr>
                                      <p:to>
                                        <p:strVal val="visible"/>
                                      </p:to>
                                    </p:set>
                                    <p:anim calcmode="lin" valueType="num">
                                      <p:cBhvr additive="base">
                                        <p:cTn id="40" dur="2000" fill="hold"/>
                                        <p:tgtEl>
                                          <p:spTgt spid="102404">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102404">
                                            <p:txEl>
                                              <p:pRg st="7" end="7"/>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6000"/>
                            </p:stCondLst>
                            <p:childTnLst>
                              <p:par>
                                <p:cTn id="43" presetID="2" presetClass="entr" presetSubtype="4" fill="hold" nodeType="afterEffect">
                                  <p:stCondLst>
                                    <p:cond delay="0"/>
                                  </p:stCondLst>
                                  <p:childTnLst>
                                    <p:set>
                                      <p:cBhvr>
                                        <p:cTn id="44" dur="1" fill="hold">
                                          <p:stCondLst>
                                            <p:cond delay="0"/>
                                          </p:stCondLst>
                                        </p:cTn>
                                        <p:tgtEl>
                                          <p:spTgt spid="102404">
                                            <p:txEl>
                                              <p:pRg st="8" end="8"/>
                                            </p:txEl>
                                          </p:spTgt>
                                        </p:tgtEl>
                                        <p:attrNameLst>
                                          <p:attrName>style.visibility</p:attrName>
                                        </p:attrNameLst>
                                      </p:cBhvr>
                                      <p:to>
                                        <p:strVal val="visible"/>
                                      </p:to>
                                    </p:set>
                                    <p:anim calcmode="lin" valueType="num">
                                      <p:cBhvr additive="base">
                                        <p:cTn id="45" dur="2000" fill="hold"/>
                                        <p:tgtEl>
                                          <p:spTgt spid="102404">
                                            <p:txEl>
                                              <p:pRg st="8" end="8"/>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02404">
                                            <p:txEl>
                                              <p:pRg st="8" end="8"/>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8000"/>
                            </p:stCondLst>
                            <p:childTnLst>
                              <p:par>
                                <p:cTn id="48" presetID="2" presetClass="entr" presetSubtype="4" fill="hold" nodeType="afterEffect">
                                  <p:stCondLst>
                                    <p:cond delay="0"/>
                                  </p:stCondLst>
                                  <p:childTnLst>
                                    <p:set>
                                      <p:cBhvr>
                                        <p:cTn id="49" dur="1" fill="hold">
                                          <p:stCondLst>
                                            <p:cond delay="0"/>
                                          </p:stCondLst>
                                        </p:cTn>
                                        <p:tgtEl>
                                          <p:spTgt spid="102404">
                                            <p:txEl>
                                              <p:pRg st="9" end="9"/>
                                            </p:txEl>
                                          </p:spTgt>
                                        </p:tgtEl>
                                        <p:attrNameLst>
                                          <p:attrName>style.visibility</p:attrName>
                                        </p:attrNameLst>
                                      </p:cBhvr>
                                      <p:to>
                                        <p:strVal val="visible"/>
                                      </p:to>
                                    </p:set>
                                    <p:anim calcmode="lin" valueType="num">
                                      <p:cBhvr additive="base">
                                        <p:cTn id="50" dur="2000" fill="hold"/>
                                        <p:tgtEl>
                                          <p:spTgt spid="102404">
                                            <p:txEl>
                                              <p:pRg st="9" end="9"/>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102404">
                                            <p:txEl>
                                              <p:pRg st="9" end="9"/>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0000"/>
                            </p:stCondLst>
                            <p:childTnLst>
                              <p:par>
                                <p:cTn id="53" presetID="2" presetClass="entr" presetSubtype="4" fill="hold" nodeType="afterEffect">
                                  <p:stCondLst>
                                    <p:cond delay="0"/>
                                  </p:stCondLst>
                                  <p:childTnLst>
                                    <p:set>
                                      <p:cBhvr>
                                        <p:cTn id="54" dur="1" fill="hold">
                                          <p:stCondLst>
                                            <p:cond delay="0"/>
                                          </p:stCondLst>
                                        </p:cTn>
                                        <p:tgtEl>
                                          <p:spTgt spid="102404">
                                            <p:txEl>
                                              <p:pRg st="10" end="10"/>
                                            </p:txEl>
                                          </p:spTgt>
                                        </p:tgtEl>
                                        <p:attrNameLst>
                                          <p:attrName>style.visibility</p:attrName>
                                        </p:attrNameLst>
                                      </p:cBhvr>
                                      <p:to>
                                        <p:strVal val="visible"/>
                                      </p:to>
                                    </p:set>
                                    <p:anim calcmode="lin" valueType="num">
                                      <p:cBhvr additive="base">
                                        <p:cTn id="55" dur="2000" fill="hold"/>
                                        <p:tgtEl>
                                          <p:spTgt spid="102404">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0240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a:xfrm>
            <a:off x="263525" y="1598613"/>
            <a:ext cx="3621088" cy="4497387"/>
          </a:xfrm>
        </p:spPr>
        <p:txBody>
          <a:bodyPr/>
          <a:lstStyle/>
          <a:p>
            <a:pPr eaLnBrk="1" hangingPunct="1">
              <a:buFontTx/>
              <a:buNone/>
            </a:pPr>
            <a:r>
              <a:rPr lang="tr-TR" b="1" i="1" smtClean="0">
                <a:solidFill>
                  <a:srgbClr val="FF00FF"/>
                </a:solidFill>
              </a:rPr>
              <a:t>	</a:t>
            </a:r>
            <a:r>
              <a:rPr lang="tr-TR" b="1" i="1" smtClean="0">
                <a:solidFill>
                  <a:srgbClr val="000000"/>
                </a:solidFill>
              </a:rPr>
              <a:t>HER VARLIĞIN TABİATINDA TEMİZ OLMA ARZUSU VAR.</a:t>
            </a:r>
          </a:p>
        </p:txBody>
      </p:sp>
      <p:pic>
        <p:nvPicPr>
          <p:cNvPr id="123907" name="Picture 3" descr="fıtrat"/>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038600" y="1752600"/>
            <a:ext cx="5105400" cy="5105400"/>
          </a:xfrm>
          <a:noFill/>
        </p:spPr>
      </p:pic>
      <p:sp>
        <p:nvSpPr>
          <p:cNvPr id="36868"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arn(outVertical)">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906">
                                            <p:txEl>
                                              <p:pRg st="0" end="0"/>
                                            </p:txEl>
                                          </p:spTgt>
                                        </p:tgtEl>
                                        <p:attrNameLst>
                                          <p:attrName>style.visibility</p:attrName>
                                        </p:attrNameLst>
                                      </p:cBhvr>
                                      <p:to>
                                        <p:strVal val="visible"/>
                                      </p:to>
                                    </p:set>
                                    <p:animEffect transition="in" filter="box(out)">
                                      <p:cBhvr>
                                        <p:cTn id="12" dur="500"/>
                                        <p:tgtEl>
                                          <p:spTgt spid="1239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263525" y="1598613"/>
            <a:ext cx="3621088" cy="4497387"/>
          </a:xfrm>
        </p:spPr>
        <p:txBody>
          <a:bodyPr/>
          <a:lstStyle/>
          <a:p>
            <a:pPr eaLnBrk="1" hangingPunct="1"/>
            <a:r>
              <a:rPr lang="tr-TR" sz="2800" b="1" i="1" smtClean="0">
                <a:solidFill>
                  <a:srgbClr val="000000"/>
                </a:solidFill>
              </a:rPr>
              <a:t>DÜZENLİ OLARAK TIRNAKLARIMI KESERİM.</a:t>
            </a:r>
          </a:p>
          <a:p>
            <a:pPr eaLnBrk="1" hangingPunct="1">
              <a:buFontTx/>
              <a:buNone/>
            </a:pPr>
            <a:endParaRPr lang="tr-TR" sz="2800" b="1" i="1" smtClean="0">
              <a:solidFill>
                <a:srgbClr val="000000"/>
              </a:solidFill>
            </a:endParaRPr>
          </a:p>
        </p:txBody>
      </p:sp>
      <p:pic>
        <p:nvPicPr>
          <p:cNvPr id="121859" name="Picture 3" descr="tırnak"/>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1600200"/>
            <a:ext cx="4114800" cy="4953000"/>
          </a:xfrm>
          <a:noFill/>
        </p:spPr>
      </p:pic>
      <p:sp>
        <p:nvSpPr>
          <p:cNvPr id="37892"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out)">
                                      <p:cBhvr>
                                        <p:cTn id="7" dur="500"/>
                                        <p:tgtEl>
                                          <p:spTgt spid="121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1858">
                                            <p:txEl>
                                              <p:pRg st="0" end="0"/>
                                            </p:txEl>
                                          </p:spTgt>
                                        </p:tgtEl>
                                        <p:attrNameLst>
                                          <p:attrName>style.visibility</p:attrName>
                                        </p:attrNameLst>
                                      </p:cBhvr>
                                      <p:to>
                                        <p:strVal val="visible"/>
                                      </p:to>
                                    </p:set>
                                    <p:anim calcmode="lin" valueType="num">
                                      <p:cBhvr>
                                        <p:cTn id="12" dur="1000" fill="hold"/>
                                        <p:tgtEl>
                                          <p:spTgt spid="12185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2185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218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18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1"/>
          </p:nvPr>
        </p:nvSpPr>
        <p:spPr>
          <a:xfrm>
            <a:off x="0" y="1828800"/>
            <a:ext cx="4887913" cy="4267200"/>
          </a:xfrm>
        </p:spPr>
        <p:txBody>
          <a:bodyPr/>
          <a:lstStyle/>
          <a:p>
            <a:pPr eaLnBrk="1" hangingPunct="1">
              <a:buFontTx/>
              <a:buNone/>
            </a:pPr>
            <a:r>
              <a:rPr lang="tr-TR" sz="2800" b="1" i="1" smtClean="0">
                <a:solidFill>
                  <a:srgbClr val="9933FF"/>
                </a:solidFill>
              </a:rPr>
              <a:t>	</a:t>
            </a:r>
            <a:r>
              <a:rPr lang="tr-TR" sz="2800" b="1" i="1" smtClean="0">
                <a:solidFill>
                  <a:srgbClr val="000000"/>
                </a:solidFill>
              </a:rPr>
              <a:t>SİZ NASIL BİR ELBİSE GİYMEK İSTERSİNİZ?</a:t>
            </a:r>
          </a:p>
        </p:txBody>
      </p:sp>
      <p:pic>
        <p:nvPicPr>
          <p:cNvPr id="124931" name="Picture 3" descr="elbis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1905000"/>
            <a:ext cx="4038600" cy="4648200"/>
          </a:xfrm>
          <a:noFill/>
        </p:spPr>
      </p:pic>
      <p:sp>
        <p:nvSpPr>
          <p:cNvPr id="38916"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strips(downLeft)">
                                      <p:cBhvr>
                                        <p:cTn id="7" dur="500"/>
                                        <p:tgtEl>
                                          <p:spTgt spid="124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4930">
                                            <p:txEl>
                                              <p:pRg st="0" end="0"/>
                                            </p:txEl>
                                          </p:spTgt>
                                        </p:tgtEl>
                                        <p:attrNameLst>
                                          <p:attrName>style.visibility</p:attrName>
                                        </p:attrNameLst>
                                      </p:cBhvr>
                                      <p:to>
                                        <p:strVal val="visible"/>
                                      </p:to>
                                    </p:set>
                                    <p:animEffect transition="in" filter="box(in)">
                                      <p:cBhvr>
                                        <p:cTn id="12" dur="500"/>
                                        <p:tgtEl>
                                          <p:spTgt spid="1249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78" name="Picture 2" descr="UTANDIM"/>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0"/>
            <a:ext cx="4427538" cy="6629400"/>
          </a:xfrm>
          <a:noFill/>
        </p:spPr>
      </p:pic>
      <p:sp>
        <p:nvSpPr>
          <p:cNvPr id="126979" name="Rectangle 3"/>
          <p:cNvSpPr>
            <a:spLocks noGrp="1" noChangeArrowheads="1"/>
          </p:cNvSpPr>
          <p:nvPr>
            <p:ph type="body" sz="half" idx="2"/>
          </p:nvPr>
        </p:nvSpPr>
        <p:spPr>
          <a:xfrm>
            <a:off x="4029075" y="1598613"/>
            <a:ext cx="3621088" cy="4497387"/>
          </a:xfrm>
        </p:spPr>
        <p:txBody>
          <a:bodyPr/>
          <a:lstStyle/>
          <a:p>
            <a:pPr eaLnBrk="1" hangingPunct="1">
              <a:buFontTx/>
              <a:buNone/>
            </a:pPr>
            <a:r>
              <a:rPr lang="tr-TR" sz="2800" b="1" i="1" smtClean="0">
                <a:solidFill>
                  <a:srgbClr val="669900"/>
                </a:solidFill>
              </a:rPr>
              <a:t>	</a:t>
            </a:r>
            <a:r>
              <a:rPr lang="tr-TR" sz="2800" b="1" i="1" smtClean="0">
                <a:solidFill>
                  <a:srgbClr val="000000"/>
                </a:solidFill>
              </a:rPr>
              <a:t>AYYYYY!....</a:t>
            </a:r>
          </a:p>
          <a:p>
            <a:pPr eaLnBrk="1" hangingPunct="1">
              <a:buFontTx/>
              <a:buNone/>
            </a:pPr>
            <a:r>
              <a:rPr lang="tr-TR" sz="2800" b="1" i="1" smtClean="0">
                <a:solidFill>
                  <a:srgbClr val="000000"/>
                </a:solidFill>
              </a:rPr>
              <a:t>	KİRLİ ELBİSELERLE DOLAŞMAKTAN </a:t>
            </a:r>
          </a:p>
          <a:p>
            <a:pPr eaLnBrk="1" hangingPunct="1">
              <a:buFontTx/>
              <a:buNone/>
            </a:pPr>
            <a:r>
              <a:rPr lang="tr-TR" sz="2800" b="1" i="1" smtClean="0">
                <a:solidFill>
                  <a:srgbClr val="000000"/>
                </a:solidFill>
              </a:rPr>
              <a:t>	ÇOK UTANIRIM.</a:t>
            </a:r>
          </a:p>
          <a:p>
            <a:pPr eaLnBrk="1" hangingPunct="1">
              <a:buFontTx/>
              <a:buNone/>
            </a:pPr>
            <a:endParaRPr lang="tr-TR" sz="2800" b="1" i="1" smtClean="0">
              <a:solidFill>
                <a:srgbClr val="000000"/>
              </a:solidFill>
            </a:endParaRPr>
          </a:p>
        </p:txBody>
      </p:sp>
      <p:sp>
        <p:nvSpPr>
          <p:cNvPr id="39940"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0-#ppt_w/2"/>
                                          </p:val>
                                        </p:tav>
                                        <p:tav tm="100000">
                                          <p:val>
                                            <p:strVal val="#ppt_x"/>
                                          </p:val>
                                        </p:tav>
                                      </p:tavLst>
                                    </p:anim>
                                    <p:anim calcmode="lin" valueType="num">
                                      <p:cBhvr additive="base">
                                        <p:cTn id="8" dur="500" fill="hold"/>
                                        <p:tgtEl>
                                          <p:spTgt spid="1269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p:cTn id="13"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69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6979">
                                            <p:txEl>
                                              <p:pRg st="1" end="1"/>
                                            </p:txEl>
                                          </p:spTgt>
                                        </p:tgtEl>
                                        <p:attrNameLst>
                                          <p:attrName>style.visibility</p:attrName>
                                        </p:attrNameLst>
                                      </p:cBhvr>
                                      <p:to>
                                        <p:strVal val="visible"/>
                                      </p:to>
                                    </p:set>
                                    <p:anim calcmode="lin" valueType="num">
                                      <p:cBhvr>
                                        <p:cTn id="19" dur="500" fill="hold"/>
                                        <p:tgtEl>
                                          <p:spTgt spid="1269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69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6979">
                                            <p:txEl>
                                              <p:pRg st="2" end="2"/>
                                            </p:txEl>
                                          </p:spTgt>
                                        </p:tgtEl>
                                        <p:attrNameLst>
                                          <p:attrName>style.visibility</p:attrName>
                                        </p:attrNameLst>
                                      </p:cBhvr>
                                      <p:to>
                                        <p:strVal val="visible"/>
                                      </p:to>
                                    </p:set>
                                    <p:anim calcmode="lin" valueType="num">
                                      <p:cBhvr>
                                        <p:cTn id="25" dur="500" fill="hold"/>
                                        <p:tgtEl>
                                          <p:spTgt spid="1269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697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457200" y="0"/>
            <a:ext cx="7543800" cy="6858000"/>
          </a:xfrm>
          <a:prstGeom prst="star16">
            <a:avLst>
              <a:gd name="adj" fmla="val 23356"/>
            </a:avLst>
          </a:prstGeom>
          <a:solidFill>
            <a:srgbClr val="FF6600"/>
          </a:solidFill>
          <a:ln w="9525">
            <a:solidFill>
              <a:schemeClr val="tx1"/>
            </a:solidFill>
            <a:miter lim="800000"/>
            <a:headEnd/>
            <a:tailEnd/>
          </a:ln>
        </p:spPr>
        <p:txBody>
          <a:bodyPr wrap="none" anchor="ctr"/>
          <a:lstStyle/>
          <a:p>
            <a:pPr algn="ctr"/>
            <a:r>
              <a:rPr lang="tr-TR" sz="3600" b="1">
                <a:solidFill>
                  <a:srgbClr val="FFFFFF"/>
                </a:solidFill>
                <a:latin typeface="Tempus Sans ITC" pitchFamily="82" charset="0"/>
              </a:rPr>
              <a:t>Hiç bu kadar </a:t>
            </a:r>
          </a:p>
          <a:p>
            <a:pPr algn="ctr"/>
            <a:r>
              <a:rPr lang="tr-TR" sz="3600" b="1">
                <a:solidFill>
                  <a:srgbClr val="FFFFFF"/>
                </a:solidFill>
                <a:latin typeface="Tempus Sans ITC" pitchFamily="82" charset="0"/>
              </a:rPr>
              <a:t>Utandığınızı</a:t>
            </a:r>
          </a:p>
          <a:p>
            <a:pPr algn="ctr"/>
            <a:r>
              <a:rPr lang="tr-TR" sz="3600" b="1">
                <a:solidFill>
                  <a:srgbClr val="FFFFFF"/>
                </a:solidFill>
                <a:latin typeface="Tempus Sans ITC" pitchFamily="82" charset="0"/>
              </a:rPr>
              <a:t>Hatırlıyor musunuz?</a:t>
            </a:r>
          </a:p>
        </p:txBody>
      </p:sp>
      <p:sp>
        <p:nvSpPr>
          <p:cNvPr id="40963"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2">
                                            <p:bg/>
                                          </p:spTgt>
                                        </p:tgtEl>
                                        <p:attrNameLst>
                                          <p:attrName>style.visibility</p:attrName>
                                        </p:attrNameLst>
                                      </p:cBhvr>
                                      <p:to>
                                        <p:strVal val="visible"/>
                                      </p:to>
                                    </p:set>
                                    <p:anim calcmode="lin" valueType="num">
                                      <p:cBhvr>
                                        <p:cTn id="7" dur="1000" fill="hold"/>
                                        <p:tgtEl>
                                          <p:spTgt spid="128002">
                                            <p:bg/>
                                          </p:spTgt>
                                        </p:tgtEl>
                                        <p:attrNameLst>
                                          <p:attrName>ppt_w</p:attrName>
                                        </p:attrNameLst>
                                      </p:cBhvr>
                                      <p:tavLst>
                                        <p:tav tm="0">
                                          <p:val>
                                            <p:fltVal val="0"/>
                                          </p:val>
                                        </p:tav>
                                        <p:tav tm="100000">
                                          <p:val>
                                            <p:strVal val="#ppt_w"/>
                                          </p:val>
                                        </p:tav>
                                      </p:tavLst>
                                    </p:anim>
                                    <p:anim calcmode="lin" valueType="num">
                                      <p:cBhvr>
                                        <p:cTn id="8" dur="1000" fill="hold"/>
                                        <p:tgtEl>
                                          <p:spTgt spid="128002">
                                            <p:bg/>
                                          </p:spTgt>
                                        </p:tgtEl>
                                        <p:attrNameLst>
                                          <p:attrName>ppt_h</p:attrName>
                                        </p:attrNameLst>
                                      </p:cBhvr>
                                      <p:tavLst>
                                        <p:tav tm="0">
                                          <p:val>
                                            <p:fltVal val="0"/>
                                          </p:val>
                                        </p:tav>
                                        <p:tav tm="100000">
                                          <p:val>
                                            <p:strVal val="#ppt_h"/>
                                          </p:val>
                                        </p:tav>
                                      </p:tavLst>
                                    </p:anim>
                                    <p:anim calcmode="lin" valueType="num">
                                      <p:cBhvr>
                                        <p:cTn id="9" dur="1000" fill="hold"/>
                                        <p:tgtEl>
                                          <p:spTgt spid="12800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2">
                                            <p:txEl>
                                              <p:pRg st="0" end="0"/>
                                            </p:txEl>
                                          </p:spTgt>
                                        </p:tgtEl>
                                        <p:attrNameLst>
                                          <p:attrName>style.visibility</p:attrName>
                                        </p:attrNameLst>
                                      </p:cBhvr>
                                      <p:to>
                                        <p:strVal val="visible"/>
                                      </p:to>
                                    </p:set>
                                    <p:anim calcmode="lin" valueType="num">
                                      <p:cBhvr>
                                        <p:cTn id="15" dur="1000" fill="hold"/>
                                        <p:tgtEl>
                                          <p:spTgt spid="12800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800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80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2">
                                            <p:txEl>
                                              <p:pRg st="1" end="1"/>
                                            </p:txEl>
                                          </p:spTgt>
                                        </p:tgtEl>
                                        <p:attrNameLst>
                                          <p:attrName>style.visibility</p:attrName>
                                        </p:attrNameLst>
                                      </p:cBhvr>
                                      <p:to>
                                        <p:strVal val="visible"/>
                                      </p:to>
                                    </p:set>
                                    <p:anim calcmode="lin" valueType="num">
                                      <p:cBhvr>
                                        <p:cTn id="23" dur="1000" fill="hold"/>
                                        <p:tgtEl>
                                          <p:spTgt spid="12800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2800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2800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2">
                                            <p:txEl>
                                              <p:pRg st="2" end="2"/>
                                            </p:txEl>
                                          </p:spTgt>
                                        </p:tgtEl>
                                        <p:attrNameLst>
                                          <p:attrName>style.visibility</p:attrName>
                                        </p:attrNameLst>
                                      </p:cBhvr>
                                      <p:to>
                                        <p:strVal val="visible"/>
                                      </p:to>
                                    </p:set>
                                    <p:anim calcmode="lin" valueType="num">
                                      <p:cBhvr>
                                        <p:cTn id="31" dur="1000" fill="hold"/>
                                        <p:tgtEl>
                                          <p:spTgt spid="12800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2800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2800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body" sz="half" idx="1"/>
          </p:nvPr>
        </p:nvSpPr>
        <p:spPr>
          <a:xfrm>
            <a:off x="263525" y="1598613"/>
            <a:ext cx="3622675" cy="4497387"/>
          </a:xfrm>
        </p:spPr>
        <p:txBody>
          <a:bodyPr/>
          <a:lstStyle/>
          <a:p>
            <a:pPr eaLnBrk="1" hangingPunct="1">
              <a:buFontTx/>
              <a:buNone/>
            </a:pPr>
            <a:r>
              <a:rPr lang="tr-TR" sz="2800" b="1" i="1" smtClean="0">
                <a:solidFill>
                  <a:srgbClr val="9933FF"/>
                </a:solidFill>
              </a:rPr>
              <a:t>     AYAKKABILARIM HER ZAMAN BOYALI VE TEMİZ.</a:t>
            </a:r>
          </a:p>
        </p:txBody>
      </p:sp>
      <p:pic>
        <p:nvPicPr>
          <p:cNvPr id="125955" name="Picture 3" descr="ayakkabı"/>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4146550" cy="4953000"/>
          </a:xfrm>
          <a:noFill/>
        </p:spPr>
      </p:pic>
      <p:sp>
        <p:nvSpPr>
          <p:cNvPr id="41988"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 calcmode="lin" valueType="num">
                                      <p:cBhvr additive="base">
                                        <p:cTn id="7" dur="500" fill="hold"/>
                                        <p:tgtEl>
                                          <p:spTgt spid="125955"/>
                                        </p:tgtEl>
                                        <p:attrNameLst>
                                          <p:attrName>ppt_x</p:attrName>
                                        </p:attrNameLst>
                                      </p:cBhvr>
                                      <p:tavLst>
                                        <p:tav tm="0">
                                          <p:val>
                                            <p:strVal val="1+#ppt_w/2"/>
                                          </p:val>
                                        </p:tav>
                                        <p:tav tm="100000">
                                          <p:val>
                                            <p:strVal val="#ppt_x"/>
                                          </p:val>
                                        </p:tav>
                                      </p:tavLst>
                                    </p:anim>
                                    <p:anim calcmode="lin" valueType="num">
                                      <p:cBhvr additive="base">
                                        <p:cTn id="8" dur="500" fill="hold"/>
                                        <p:tgtEl>
                                          <p:spTgt spid="1259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25954">
                                            <p:txEl>
                                              <p:pRg st="0" end="0"/>
                                            </p:txEl>
                                          </p:spTgt>
                                        </p:tgtEl>
                                        <p:attrNameLst>
                                          <p:attrName>style.visibility</p:attrName>
                                        </p:attrNameLst>
                                      </p:cBhvr>
                                      <p:to>
                                        <p:strVal val="visible"/>
                                      </p:to>
                                    </p:set>
                                    <p:animEffect transition="in" filter="box(in)">
                                      <p:cBhvr>
                                        <p:cTn id="13" dur="500"/>
                                        <p:tgtEl>
                                          <p:spTgt spid="125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body" sz="half" idx="1"/>
          </p:nvPr>
        </p:nvSpPr>
        <p:spPr/>
        <p:txBody>
          <a:bodyPr/>
          <a:lstStyle/>
          <a:p>
            <a:pPr eaLnBrk="1" hangingPunct="1">
              <a:buFontTx/>
              <a:buNone/>
            </a:pPr>
            <a:r>
              <a:rPr lang="tr-TR" sz="2800" b="1" i="1" smtClean="0">
                <a:solidFill>
                  <a:schemeClr val="hlink"/>
                </a:solidFill>
              </a:rPr>
              <a:t>   </a:t>
            </a:r>
            <a:r>
              <a:rPr lang="tr-TR" sz="2800" b="1" i="1" smtClean="0"/>
              <a:t>ÇEVREMİ TEMİZ TUTMAYA ÇALIŞIRIM. YERE ÇÖP ATMAM.</a:t>
            </a:r>
          </a:p>
        </p:txBody>
      </p:sp>
      <p:pic>
        <p:nvPicPr>
          <p:cNvPr id="156675" name="Picture 3" descr="çö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19700" y="381000"/>
            <a:ext cx="3810000" cy="6477000"/>
          </a:xfrm>
          <a:noFill/>
        </p:spPr>
      </p:pic>
      <p:sp>
        <p:nvSpPr>
          <p:cNvPr id="43012"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1+#ppt_w/2"/>
                                          </p:val>
                                        </p:tav>
                                        <p:tav tm="100000">
                                          <p:val>
                                            <p:strVal val="#ppt_x"/>
                                          </p:val>
                                        </p:tav>
                                      </p:tavLst>
                                    </p:anim>
                                    <p:anim calcmode="lin" valueType="num">
                                      <p:cBhvr additive="base">
                                        <p:cTn id="8" dur="500" fill="hold"/>
                                        <p:tgtEl>
                                          <p:spTgt spid="15667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6674">
                                            <p:txEl>
                                              <p:pRg st="0" end="0"/>
                                            </p:txEl>
                                          </p:spTgt>
                                        </p:tgtEl>
                                        <p:attrNameLst>
                                          <p:attrName>style.visibility</p:attrName>
                                        </p:attrNameLst>
                                      </p:cBhvr>
                                      <p:to>
                                        <p:strVal val="visible"/>
                                      </p:to>
                                    </p:set>
                                    <p:animEffect transition="in" filter="box(out)">
                                      <p:cBhvr>
                                        <p:cTn id="13" dur="500"/>
                                        <p:tgtEl>
                                          <p:spTgt spid="156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ree"/>
          <p:cNvSpPr>
            <a:spLocks noEditPoints="1" noChangeArrowheads="1"/>
          </p:cNvSpPr>
          <p:nvPr/>
        </p:nvSpPr>
        <p:spPr bwMode="auto">
          <a:xfrm>
            <a:off x="6019800" y="381000"/>
            <a:ext cx="3124200" cy="6000750"/>
          </a:xfrm>
          <a:custGeom>
            <a:avLst/>
            <a:gdLst>
              <a:gd name="G0" fmla="+- 0 0 0"/>
              <a:gd name="G1" fmla="*/ 18644 1 3"/>
              <a:gd name="G2" fmla="*/ 18644 2 3"/>
              <a:gd name="G3" fmla="+- 18644 0 0"/>
              <a:gd name="T0" fmla="*/ 10800 w 21600"/>
              <a:gd name="T1" fmla="*/ 0 h 21600"/>
              <a:gd name="T2" fmla="*/ 6171 w 21600"/>
              <a:gd name="T3" fmla="*/ 6215 h 21600"/>
              <a:gd name="T4" fmla="*/ 3086 w 21600"/>
              <a:gd name="T5" fmla="*/ 12429 h 21600"/>
              <a:gd name="T6" fmla="*/ 0 w 21600"/>
              <a:gd name="T7" fmla="*/ 18644 h 21600"/>
              <a:gd name="T8" fmla="*/ 15429 w 21600"/>
              <a:gd name="T9" fmla="*/ 6215 h 21600"/>
              <a:gd name="T10" fmla="*/ 18514 w 21600"/>
              <a:gd name="T11" fmla="*/ 12429 h 21600"/>
              <a:gd name="T12" fmla="*/ 21600 w 21600"/>
              <a:gd name="T13" fmla="*/ 18644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644"/>
                </a:moveTo>
                <a:lnTo>
                  <a:pt x="9257" y="18644"/>
                </a:lnTo>
                <a:lnTo>
                  <a:pt x="9257" y="21600"/>
                </a:lnTo>
                <a:lnTo>
                  <a:pt x="12343" y="21600"/>
                </a:lnTo>
                <a:lnTo>
                  <a:pt x="12343" y="18644"/>
                </a:lnTo>
                <a:lnTo>
                  <a:pt x="21600" y="18644"/>
                </a:lnTo>
                <a:lnTo>
                  <a:pt x="12343" y="12429"/>
                </a:lnTo>
                <a:lnTo>
                  <a:pt x="18514" y="12429"/>
                </a:lnTo>
                <a:lnTo>
                  <a:pt x="12343" y="6215"/>
                </a:lnTo>
                <a:lnTo>
                  <a:pt x="15429" y="6215"/>
                </a:lnTo>
                <a:lnTo>
                  <a:pt x="10800" y="0"/>
                </a:lnTo>
                <a:lnTo>
                  <a:pt x="6171" y="6215"/>
                </a:lnTo>
                <a:lnTo>
                  <a:pt x="9257" y="6215"/>
                </a:lnTo>
                <a:lnTo>
                  <a:pt x="3086" y="12429"/>
                </a:lnTo>
                <a:lnTo>
                  <a:pt x="9257" y="12429"/>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tr-TR"/>
          </a:p>
        </p:txBody>
      </p:sp>
      <p:sp>
        <p:nvSpPr>
          <p:cNvPr id="157699" name="plant"/>
          <p:cNvSpPr>
            <a:spLocks noEditPoints="1" noChangeArrowheads="1"/>
          </p:cNvSpPr>
          <p:nvPr/>
        </p:nvSpPr>
        <p:spPr bwMode="auto">
          <a:xfrm>
            <a:off x="0" y="4800600"/>
            <a:ext cx="2724150" cy="2057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tr-TR"/>
          </a:p>
        </p:txBody>
      </p:sp>
      <p:sp>
        <p:nvSpPr>
          <p:cNvPr id="157700" name="plant"/>
          <p:cNvSpPr>
            <a:spLocks noEditPoints="1" noChangeArrowheads="1"/>
          </p:cNvSpPr>
          <p:nvPr/>
        </p:nvSpPr>
        <p:spPr bwMode="auto">
          <a:xfrm>
            <a:off x="1143000" y="3810000"/>
            <a:ext cx="3257550" cy="304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tr-TR"/>
          </a:p>
        </p:txBody>
      </p:sp>
      <p:pic>
        <p:nvPicPr>
          <p:cNvPr id="157701" name="Picture 5" descr="PE026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0520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Cloud"/>
          <p:cNvSpPr>
            <a:spLocks noChangeAspect="1" noEditPoints="1" noChangeArrowheads="1"/>
          </p:cNvSpPr>
          <p:nvPr/>
        </p:nvSpPr>
        <p:spPr bwMode="auto">
          <a:xfrm>
            <a:off x="0" y="-381000"/>
            <a:ext cx="7162800" cy="4191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66FF">
              <a:alpha val="64000"/>
            </a:srgbClr>
          </a:solidFill>
          <a:ln w="9525">
            <a:solidFill>
              <a:srgbClr val="000000"/>
            </a:solidFill>
            <a:miter lim="800000"/>
            <a:headEnd/>
            <a:tailEnd/>
          </a:ln>
          <a:effectLst>
            <a:outerShdw dist="107763" dir="2700000" algn="ctr" rotWithShape="0">
              <a:srgbClr val="808080"/>
            </a:outerShdw>
          </a:effectLst>
        </p:spPr>
        <p:txBody>
          <a:bodyPr/>
          <a:lstStyle/>
          <a:p>
            <a:pPr>
              <a:defRPr/>
            </a:pPr>
            <a:r>
              <a:rPr lang="tr-TR" sz="3200" b="1">
                <a:solidFill>
                  <a:schemeClr val="bg2"/>
                </a:solidFill>
                <a:latin typeface="Comic Sans MS" pitchFamily="66" charset="0"/>
              </a:rPr>
              <a:t>	</a:t>
            </a:r>
            <a:r>
              <a:rPr lang="tr-TR" sz="3200" b="1">
                <a:solidFill>
                  <a:schemeClr val="bg1"/>
                </a:solidFill>
                <a:latin typeface="Comic Sans MS" pitchFamily="66" charset="0"/>
              </a:rPr>
              <a:t>Çocuklar piknik yaptığınız yerleri nasıl bırakıyorsunuz ve piknik yapacağınız yeri nasıl bulmak istiyorsunuz?</a:t>
            </a:r>
          </a:p>
        </p:txBody>
      </p:sp>
      <p:sp>
        <p:nvSpPr>
          <p:cNvPr id="44039" name="AutoShape 7"/>
          <p:cNvSpPr>
            <a:spLocks noChangeArrowheads="1"/>
          </p:cNvSpPr>
          <p:nvPr/>
        </p:nvSpPr>
        <p:spPr bwMode="auto">
          <a:xfrm>
            <a:off x="4495800" y="3276600"/>
            <a:ext cx="76200" cy="76200"/>
          </a:xfrm>
          <a:prstGeom prst="downArrowCallout">
            <a:avLst>
              <a:gd name="adj1" fmla="val 25000"/>
              <a:gd name="adj2" fmla="val 25000"/>
              <a:gd name="adj3" fmla="val 16667"/>
              <a:gd name="adj4" fmla="val 66667"/>
            </a:avLst>
          </a:prstGeom>
          <a:solidFill>
            <a:schemeClr val="accent1"/>
          </a:solidFill>
          <a:ln w="9525">
            <a:solidFill>
              <a:schemeClr val="tx1"/>
            </a:solidFill>
            <a:miter lim="800000"/>
            <a:headEnd/>
            <a:tailEnd/>
          </a:ln>
        </p:spPr>
        <p:txBody>
          <a:bodyPr wrap="none" anchor="ctr"/>
          <a:lstStyle/>
          <a:p>
            <a:endParaRPr lang="tr-TR"/>
          </a:p>
        </p:txBody>
      </p:sp>
      <p:sp>
        <p:nvSpPr>
          <p:cNvPr id="44040" name="Text Box 8"/>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dissolve">
                                      <p:cBhvr>
                                        <p:cTn id="7" dur="500"/>
                                        <p:tgtEl>
                                          <p:spTgt spid="15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7700"/>
                                        </p:tgtEl>
                                        <p:attrNameLst>
                                          <p:attrName>style.visibility</p:attrName>
                                        </p:attrNameLst>
                                      </p:cBhvr>
                                      <p:to>
                                        <p:strVal val="visible"/>
                                      </p:to>
                                    </p:set>
                                    <p:animEffect transition="in" filter="dissolve">
                                      <p:cBhvr>
                                        <p:cTn id="12" dur="500"/>
                                        <p:tgtEl>
                                          <p:spTgt spid="157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dissolve">
                                      <p:cBhvr>
                                        <p:cTn id="17" dur="500"/>
                                        <p:tgtEl>
                                          <p:spTgt spid="1576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7701"/>
                                        </p:tgtEl>
                                        <p:attrNameLst>
                                          <p:attrName>style.visibility</p:attrName>
                                        </p:attrNameLst>
                                      </p:cBhvr>
                                      <p:to>
                                        <p:strVal val="visible"/>
                                      </p:to>
                                    </p:set>
                                    <p:animEffect transition="in" filter="dissolve">
                                      <p:cBhvr>
                                        <p:cTn id="22" dur="500"/>
                                        <p:tgtEl>
                                          <p:spTgt spid="1577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57702"/>
                                        </p:tgtEl>
                                        <p:attrNameLst>
                                          <p:attrName>style.visibility</p:attrName>
                                        </p:attrNameLst>
                                      </p:cBhvr>
                                      <p:to>
                                        <p:strVal val="visible"/>
                                      </p:to>
                                    </p:set>
                                    <p:anim calcmode="lin" valueType="num">
                                      <p:cBhvr>
                                        <p:cTn id="27" dur="1000" fill="hold"/>
                                        <p:tgtEl>
                                          <p:spTgt spid="157702"/>
                                        </p:tgtEl>
                                        <p:attrNameLst>
                                          <p:attrName>ppt_w</p:attrName>
                                        </p:attrNameLst>
                                      </p:cBhvr>
                                      <p:tavLst>
                                        <p:tav tm="0">
                                          <p:val>
                                            <p:fltVal val="0"/>
                                          </p:val>
                                        </p:tav>
                                        <p:tav tm="100000">
                                          <p:val>
                                            <p:strVal val="#ppt_w"/>
                                          </p:val>
                                        </p:tav>
                                      </p:tavLst>
                                    </p:anim>
                                    <p:anim calcmode="lin" valueType="num">
                                      <p:cBhvr>
                                        <p:cTn id="28" dur="1000" fill="hold"/>
                                        <p:tgtEl>
                                          <p:spTgt spid="157702"/>
                                        </p:tgtEl>
                                        <p:attrNameLst>
                                          <p:attrName>ppt_h</p:attrName>
                                        </p:attrNameLst>
                                      </p:cBhvr>
                                      <p:tavLst>
                                        <p:tav tm="0">
                                          <p:val>
                                            <p:fltVal val="0"/>
                                          </p:val>
                                        </p:tav>
                                        <p:tav tm="100000">
                                          <p:val>
                                            <p:strVal val="#ppt_h"/>
                                          </p:val>
                                        </p:tav>
                                      </p:tavLst>
                                    </p:anim>
                                    <p:anim calcmode="lin" valueType="num">
                                      <p:cBhvr>
                                        <p:cTn id="29" dur="1000" fill="hold"/>
                                        <p:tgtEl>
                                          <p:spTgt spid="15770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77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0" y="914400"/>
            <a:ext cx="9144000" cy="5181600"/>
          </a:xfrm>
        </p:spPr>
        <p:txBody>
          <a:bodyPr/>
          <a:lstStyle/>
          <a:p>
            <a:pPr lvl="1" eaLnBrk="1" hangingPunct="1">
              <a:lnSpc>
                <a:spcPct val="90000"/>
              </a:lnSpc>
              <a:buFontTx/>
              <a:buNone/>
            </a:pPr>
            <a:r>
              <a:rPr lang="tr-TR" sz="2000" i="1" smtClean="0"/>
              <a:t>			</a:t>
            </a:r>
            <a:r>
              <a:rPr lang="tr-TR" sz="2400" i="1" smtClean="0"/>
              <a:t>Her şey küçük bir çöp yığınında başladı.Onca yol kat ederek bir parka geldim.Toprağın içinde uyuyordum.Birden bir kıpırtı hissettim.Bir çocuğun eliydi bu.Hemen uzun tırnaklarından birine girdim.Çocuk eve gelmişti.Annesinin isteği ile ellerini yıkadı.Aslında sadece suya tutmuştu.Onun için ben yaşamımı sürdürdüm.</a:t>
            </a:r>
          </a:p>
          <a:p>
            <a:pPr lvl="1" eaLnBrk="1" hangingPunct="1">
              <a:lnSpc>
                <a:spcPct val="90000"/>
              </a:lnSpc>
              <a:buFontTx/>
              <a:buNone/>
            </a:pPr>
            <a:r>
              <a:rPr lang="tr-TR" sz="2400" i="1" smtClean="0"/>
              <a:t>			Çocuk bir çırpıda yiyip yattı.Gece arkadaşlarım ve benim yüzümden ateşlendi.Biz gittikçe çoğalmıştık.Çocuk artık bizim verdiğimiz acıya dayanamaz hale gelmişti.Ailesi onu doktora götürdü.Doktor çocuğu muayene ettikten sonra güçlü antibiyotikler yazdı.Antibiyotiklerle gelen düşman mikroplarla  savaşımız başladı.Onlar çok güçlü olduğu için yenildik.Çocuk sağlığına kavuştu.Ve bu olaydan çok büyük bir ders aldı.</a:t>
            </a:r>
          </a:p>
          <a:p>
            <a:pPr lvl="4" eaLnBrk="1" hangingPunct="1">
              <a:lnSpc>
                <a:spcPct val="90000"/>
              </a:lnSpc>
              <a:buFontTx/>
              <a:buNone/>
            </a:pPr>
            <a:r>
              <a:rPr lang="tr-TR" sz="2400" i="1" smtClean="0"/>
              <a:t>						</a:t>
            </a:r>
          </a:p>
          <a:p>
            <a:pPr lvl="4" eaLnBrk="1" hangingPunct="1">
              <a:lnSpc>
                <a:spcPct val="90000"/>
              </a:lnSpc>
              <a:buFontTx/>
              <a:buNone/>
            </a:pPr>
            <a:r>
              <a:rPr lang="tr-TR" sz="2400" i="1" smtClean="0"/>
              <a:t>						</a:t>
            </a:r>
          </a:p>
        </p:txBody>
      </p:sp>
      <p:sp>
        <p:nvSpPr>
          <p:cNvPr id="160771" name="Rectangle 3"/>
          <p:cNvSpPr>
            <a:spLocks noChangeArrowheads="1"/>
          </p:cNvSpPr>
          <p:nvPr/>
        </p:nvSpPr>
        <p:spPr bwMode="auto">
          <a:xfrm>
            <a:off x="1143000" y="20638"/>
            <a:ext cx="579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4400" b="1">
                <a:solidFill>
                  <a:schemeClr val="tx2"/>
                </a:solidFill>
                <a:latin typeface="Tahoma" pitchFamily="34" charset="0"/>
              </a:rPr>
              <a:t>		MİKROP</a:t>
            </a:r>
          </a:p>
        </p:txBody>
      </p:sp>
      <p:sp>
        <p:nvSpPr>
          <p:cNvPr id="45060" name="AutoShape 4"/>
          <p:cNvSpPr>
            <a:spLocks noChangeArrowheads="1"/>
          </p:cNvSpPr>
          <p:nvPr/>
        </p:nvSpPr>
        <p:spPr bwMode="auto">
          <a:xfrm>
            <a:off x="0" y="0"/>
            <a:ext cx="1331913" cy="1341438"/>
          </a:xfrm>
          <a:prstGeom prst="irregularSeal2">
            <a:avLst/>
          </a:prstGeom>
          <a:solidFill>
            <a:schemeClr val="accent1"/>
          </a:solidFill>
          <a:ln w="9525">
            <a:solidFill>
              <a:schemeClr val="tx1"/>
            </a:solidFill>
            <a:miter lim="800000"/>
            <a:headEnd/>
            <a:tailEnd/>
          </a:ln>
        </p:spPr>
        <p:txBody>
          <a:bodyPr wrap="none" anchor="ctr"/>
          <a:lstStyle/>
          <a:p>
            <a:pPr algn="ctr"/>
            <a:endParaRPr kumimoji="1" lang="tr-TR" sz="6600"/>
          </a:p>
          <a:p>
            <a:pPr algn="ctr"/>
            <a:endParaRPr kumimoji="1" lang="tr-TR" sz="9600"/>
          </a:p>
        </p:txBody>
      </p:sp>
      <p:sp>
        <p:nvSpPr>
          <p:cNvPr id="45061" name="AutoShape 5"/>
          <p:cNvSpPr>
            <a:spLocks noChangeArrowheads="1"/>
          </p:cNvSpPr>
          <p:nvPr/>
        </p:nvSpPr>
        <p:spPr bwMode="auto">
          <a:xfrm>
            <a:off x="2667000" y="5734050"/>
            <a:ext cx="2120900" cy="1123950"/>
          </a:xfrm>
          <a:prstGeom prst="irregularSeal1">
            <a:avLst/>
          </a:prstGeom>
          <a:solidFill>
            <a:schemeClr val="accent1"/>
          </a:solidFill>
          <a:ln w="9525">
            <a:solidFill>
              <a:schemeClr val="tx1"/>
            </a:solidFill>
            <a:miter lim="800000"/>
            <a:headEnd/>
            <a:tailEnd/>
          </a:ln>
        </p:spPr>
        <p:txBody>
          <a:bodyPr wrap="none" anchor="ctr"/>
          <a:lstStyle/>
          <a:p>
            <a:endParaRPr lang="tr-TR"/>
          </a:p>
        </p:txBody>
      </p:sp>
      <p:sp>
        <p:nvSpPr>
          <p:cNvPr id="160774" name="AutoShape 6"/>
          <p:cNvSpPr>
            <a:spLocks noChangeArrowheads="1"/>
          </p:cNvSpPr>
          <p:nvPr/>
        </p:nvSpPr>
        <p:spPr bwMode="auto">
          <a:xfrm>
            <a:off x="8001000" y="0"/>
            <a:ext cx="1143000" cy="981075"/>
          </a:xfrm>
          <a:prstGeom prst="irregularSeal2">
            <a:avLst/>
          </a:prstGeom>
          <a:solidFill>
            <a:schemeClr val="accent1"/>
          </a:solidFill>
          <a:ln w="9525">
            <a:solidFill>
              <a:schemeClr val="tx1"/>
            </a:solidFill>
            <a:miter lim="800000"/>
            <a:headEnd/>
            <a:tailEnd/>
          </a:ln>
        </p:spPr>
        <p:txBody>
          <a:bodyPr wrap="none" anchor="ctr"/>
          <a:lstStyle/>
          <a:p>
            <a:pPr algn="ctr"/>
            <a:endParaRPr kumimoji="1" lang="tr-TR" sz="2400"/>
          </a:p>
        </p:txBody>
      </p:sp>
      <p:sp>
        <p:nvSpPr>
          <p:cNvPr id="45063" name="AutoShape 7"/>
          <p:cNvSpPr>
            <a:spLocks noChangeArrowheads="1"/>
          </p:cNvSpPr>
          <p:nvPr/>
        </p:nvSpPr>
        <p:spPr bwMode="auto">
          <a:xfrm>
            <a:off x="8243888" y="333375"/>
            <a:ext cx="663575" cy="431800"/>
          </a:xfrm>
          <a:prstGeom prst="smileyFace">
            <a:avLst>
              <a:gd name="adj" fmla="val 4653"/>
            </a:avLst>
          </a:prstGeom>
          <a:solidFill>
            <a:schemeClr val="accent1"/>
          </a:solidFill>
          <a:ln w="9525">
            <a:solidFill>
              <a:schemeClr val="tx1"/>
            </a:solidFill>
            <a:miter lim="800000"/>
            <a:headEnd/>
            <a:tailEnd/>
          </a:ln>
        </p:spPr>
        <p:txBody>
          <a:bodyPr wrap="none" anchor="ctr"/>
          <a:lstStyle/>
          <a:p>
            <a:endParaRPr lang="tr-TR"/>
          </a:p>
        </p:txBody>
      </p:sp>
      <p:sp>
        <p:nvSpPr>
          <p:cNvPr id="160776" name="AutoShape 8"/>
          <p:cNvSpPr>
            <a:spLocks noChangeArrowheads="1"/>
          </p:cNvSpPr>
          <p:nvPr/>
        </p:nvSpPr>
        <p:spPr bwMode="auto">
          <a:xfrm>
            <a:off x="395288" y="333375"/>
            <a:ext cx="576262" cy="719138"/>
          </a:xfrm>
          <a:prstGeom prst="smileyFace">
            <a:avLst>
              <a:gd name="adj" fmla="val 4653"/>
            </a:avLst>
          </a:prstGeom>
          <a:solidFill>
            <a:schemeClr val="accent1"/>
          </a:solidFill>
          <a:ln w="9525">
            <a:solidFill>
              <a:schemeClr val="tx1"/>
            </a:solidFill>
            <a:miter lim="800000"/>
            <a:headEnd/>
            <a:tailEnd/>
          </a:ln>
        </p:spPr>
        <p:txBody>
          <a:bodyPr wrap="none" anchor="ctr"/>
          <a:lstStyle/>
          <a:p>
            <a:endParaRPr lang="tr-TR"/>
          </a:p>
        </p:txBody>
      </p:sp>
      <p:sp>
        <p:nvSpPr>
          <p:cNvPr id="160777" name="AutoShape 9"/>
          <p:cNvSpPr>
            <a:spLocks noChangeArrowheads="1"/>
          </p:cNvSpPr>
          <p:nvPr/>
        </p:nvSpPr>
        <p:spPr bwMode="auto">
          <a:xfrm>
            <a:off x="3348038" y="6092825"/>
            <a:ext cx="914400" cy="358775"/>
          </a:xfrm>
          <a:prstGeom prst="smileyFace">
            <a:avLst>
              <a:gd name="adj" fmla="val 4653"/>
            </a:avLst>
          </a:prstGeom>
          <a:solidFill>
            <a:schemeClr val="accent1"/>
          </a:solidFill>
          <a:ln w="9525">
            <a:solidFill>
              <a:schemeClr val="tx1"/>
            </a:solidFill>
            <a:miter lim="800000"/>
            <a:headEnd/>
            <a:tailEnd/>
          </a:ln>
        </p:spPr>
        <p:txBody>
          <a:bodyPr wrap="none" anchor="ctr"/>
          <a:lstStyle/>
          <a:p>
            <a:endParaRPr lang="tr-TR"/>
          </a:p>
        </p:txBody>
      </p:sp>
      <p:sp>
        <p:nvSpPr>
          <p:cNvPr id="45066" name="Text Box 10"/>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0771"/>
                                        </p:tgtEl>
                                        <p:attrNameLst>
                                          <p:attrName>ppt_x</p:attrName>
                                          <p:attrName>ppt_y</p:attrName>
                                        </p:attrNameLst>
                                      </p:cBhvr>
                                    </p:animMotion>
                                    <p:animRot by="1500000">
                                      <p:cBhvr>
                                        <p:cTn id="7" dur="125" fill="hold">
                                          <p:stCondLst>
                                            <p:cond delay="0"/>
                                          </p:stCondLst>
                                        </p:cTn>
                                        <p:tgtEl>
                                          <p:spTgt spid="160771"/>
                                        </p:tgtEl>
                                        <p:attrNameLst>
                                          <p:attrName>r</p:attrName>
                                        </p:attrNameLst>
                                      </p:cBhvr>
                                    </p:animRot>
                                    <p:animRot by="-1500000">
                                      <p:cBhvr>
                                        <p:cTn id="8" dur="125" fill="hold">
                                          <p:stCondLst>
                                            <p:cond delay="125"/>
                                          </p:stCondLst>
                                        </p:cTn>
                                        <p:tgtEl>
                                          <p:spTgt spid="160771"/>
                                        </p:tgtEl>
                                        <p:attrNameLst>
                                          <p:attrName>r</p:attrName>
                                        </p:attrNameLst>
                                      </p:cBhvr>
                                    </p:animRot>
                                    <p:animRot by="-1500000">
                                      <p:cBhvr>
                                        <p:cTn id="9" dur="125" fill="hold">
                                          <p:stCondLst>
                                            <p:cond delay="250"/>
                                          </p:stCondLst>
                                        </p:cTn>
                                        <p:tgtEl>
                                          <p:spTgt spid="160771"/>
                                        </p:tgtEl>
                                        <p:attrNameLst>
                                          <p:attrName>r</p:attrName>
                                        </p:attrNameLst>
                                      </p:cBhvr>
                                    </p:animRot>
                                    <p:animRot by="1500000">
                                      <p:cBhvr>
                                        <p:cTn id="10" dur="125" fill="hold">
                                          <p:stCondLst>
                                            <p:cond delay="375"/>
                                          </p:stCondLst>
                                        </p:cTn>
                                        <p:tgtEl>
                                          <p:spTgt spid="160771"/>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60774"/>
                                        </p:tgtEl>
                                      </p:cBhvr>
                                    </p:animEffect>
                                    <p:animScale>
                                      <p:cBhvr>
                                        <p:cTn id="15" dur="250" autoRev="1" fill="hold"/>
                                        <p:tgtEl>
                                          <p:spTgt spid="160774"/>
                                        </p:tgtEl>
                                      </p:cBhvr>
                                      <p:by x="105000" y="105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60776"/>
                                        </p:tgtEl>
                                      </p:cBhvr>
                                    </p:animEffect>
                                    <p:animScale>
                                      <p:cBhvr>
                                        <p:cTn id="20" dur="250" autoRev="1" fill="hold"/>
                                        <p:tgtEl>
                                          <p:spTgt spid="160776"/>
                                        </p:tgtEl>
                                      </p:cBhvr>
                                      <p:by x="105000" y="105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60777"/>
                                        </p:tgtEl>
                                      </p:cBhvr>
                                    </p:animEffect>
                                    <p:animScale>
                                      <p:cBhvr>
                                        <p:cTn id="25" dur="250" autoRev="1" fill="hold"/>
                                        <p:tgtEl>
                                          <p:spTgt spid="160777"/>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60770">
                                            <p:txEl>
                                              <p:pRg st="0" end="0"/>
                                            </p:txEl>
                                          </p:spTgt>
                                        </p:tgtEl>
                                        <p:attrNameLst>
                                          <p:attrName>style.visibility</p:attrName>
                                        </p:attrNameLst>
                                      </p:cBhvr>
                                      <p:to>
                                        <p:strVal val="visible"/>
                                      </p:to>
                                    </p:set>
                                    <p:animEffect transition="in" filter="diamond(in)">
                                      <p:cBhvr>
                                        <p:cTn id="30" dur="2000"/>
                                        <p:tgtEl>
                                          <p:spTgt spid="160770">
                                            <p:txEl>
                                              <p:pRg st="0" end="0"/>
                                            </p:txEl>
                                          </p:spTgt>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60770">
                                            <p:txEl>
                                              <p:pRg st="1" end="1"/>
                                            </p:txEl>
                                          </p:spTgt>
                                        </p:tgtEl>
                                        <p:attrNameLst>
                                          <p:attrName>style.visibility</p:attrName>
                                        </p:attrNameLst>
                                      </p:cBhvr>
                                      <p:to>
                                        <p:strVal val="visible"/>
                                      </p:to>
                                    </p:set>
                                    <p:animEffect transition="in" filter="diamond(in)">
                                      <p:cBhvr>
                                        <p:cTn id="33" dur="2000"/>
                                        <p:tgtEl>
                                          <p:spTgt spid="160770">
                                            <p:txEl>
                                              <p:pRg st="1" end="1"/>
                                            </p:txEl>
                                          </p:spTgt>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60770">
                                            <p:txEl>
                                              <p:pRg st="2" end="2"/>
                                            </p:txEl>
                                          </p:spTgt>
                                        </p:tgtEl>
                                        <p:attrNameLst>
                                          <p:attrName>style.visibility</p:attrName>
                                        </p:attrNameLst>
                                      </p:cBhvr>
                                      <p:to>
                                        <p:strVal val="visible"/>
                                      </p:to>
                                    </p:set>
                                    <p:animEffect transition="in" filter="diamond(in)">
                                      <p:cBhvr>
                                        <p:cTn id="36" dur="2000"/>
                                        <p:tgtEl>
                                          <p:spTgt spid="160770">
                                            <p:txEl>
                                              <p:pRg st="2" end="2"/>
                                            </p:tx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60770">
                                            <p:txEl>
                                              <p:pRg st="3" end="3"/>
                                            </p:txEl>
                                          </p:spTgt>
                                        </p:tgtEl>
                                        <p:attrNameLst>
                                          <p:attrName>style.visibility</p:attrName>
                                        </p:attrNameLst>
                                      </p:cBhvr>
                                      <p:to>
                                        <p:strVal val="visible"/>
                                      </p:to>
                                    </p:set>
                                    <p:animEffect transition="in" filter="diamond(in)">
                                      <p:cBhvr>
                                        <p:cTn id="39" dur="2000"/>
                                        <p:tgtEl>
                                          <p:spTgt spid="160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P spid="160771" grpId="0"/>
      <p:bldP spid="160774" grpId="0" animBg="1"/>
      <p:bldP spid="160776" grpId="0" animBg="1"/>
      <p:bldP spid="16077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2"/>
          </p:nvPr>
        </p:nvSpPr>
        <p:spPr>
          <a:xfrm>
            <a:off x="6248400" y="1981200"/>
            <a:ext cx="2895600" cy="4114800"/>
          </a:xfrm>
        </p:spPr>
        <p:txBody>
          <a:bodyPr/>
          <a:lstStyle/>
          <a:p>
            <a:pPr eaLnBrk="1" hangingPunct="1">
              <a:buFontTx/>
              <a:buNone/>
            </a:pPr>
            <a:r>
              <a:rPr lang="tr-TR" sz="2800" b="1" i="1" smtClean="0">
                <a:solidFill>
                  <a:srgbClr val="FF6600"/>
                </a:solidFill>
              </a:rPr>
              <a:t>	</a:t>
            </a:r>
            <a:r>
              <a:rPr lang="tr-TR" sz="2800" b="1" i="1" smtClean="0"/>
              <a:t>DAĞINIK DEĞİL DE DÜZENLİ OLURSAM ARADIĞIM EŞYAMI RAHATLIKLA BULURUM.</a:t>
            </a:r>
          </a:p>
        </p:txBody>
      </p:sp>
      <p:pic>
        <p:nvPicPr>
          <p:cNvPr id="158723" name="Picture 3" descr="dağınıklık"/>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0" y="0"/>
            <a:ext cx="6248400" cy="6858000"/>
          </a:xfrm>
          <a:noFill/>
        </p:spPr>
      </p:pic>
      <p:sp>
        <p:nvSpPr>
          <p:cNvPr id="4608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58723"/>
                                        </p:tgtEl>
                                        <p:attrNameLst>
                                          <p:attrName>style.visibility</p:attrName>
                                        </p:attrNameLst>
                                      </p:cBhvr>
                                      <p:to>
                                        <p:strVal val="visible"/>
                                      </p:to>
                                    </p:set>
                                    <p:anim calcmode="lin" valueType="num">
                                      <p:cBhvr>
                                        <p:cTn id="7" dur="500" fill="hold"/>
                                        <p:tgtEl>
                                          <p:spTgt spid="158723"/>
                                        </p:tgtEl>
                                        <p:attrNameLst>
                                          <p:attrName>ppt_x</p:attrName>
                                        </p:attrNameLst>
                                      </p:cBhvr>
                                      <p:tavLst>
                                        <p:tav tm="0">
                                          <p:val>
                                            <p:strVal val="#ppt_x-#ppt_w/2"/>
                                          </p:val>
                                        </p:tav>
                                        <p:tav tm="100000">
                                          <p:val>
                                            <p:strVal val="#ppt_x"/>
                                          </p:val>
                                        </p:tav>
                                      </p:tavLst>
                                    </p:anim>
                                    <p:anim calcmode="lin" valueType="num">
                                      <p:cBhvr>
                                        <p:cTn id="8" dur="500" fill="hold"/>
                                        <p:tgtEl>
                                          <p:spTgt spid="158723"/>
                                        </p:tgtEl>
                                        <p:attrNameLst>
                                          <p:attrName>ppt_y</p:attrName>
                                        </p:attrNameLst>
                                      </p:cBhvr>
                                      <p:tavLst>
                                        <p:tav tm="0">
                                          <p:val>
                                            <p:strVal val="#ppt_y"/>
                                          </p:val>
                                        </p:tav>
                                        <p:tav tm="100000">
                                          <p:val>
                                            <p:strVal val="#ppt_y"/>
                                          </p:val>
                                        </p:tav>
                                      </p:tavLst>
                                    </p:anim>
                                    <p:anim calcmode="lin" valueType="num">
                                      <p:cBhvr>
                                        <p:cTn id="9" dur="500" fill="hold"/>
                                        <p:tgtEl>
                                          <p:spTgt spid="158723"/>
                                        </p:tgtEl>
                                        <p:attrNameLst>
                                          <p:attrName>ppt_w</p:attrName>
                                        </p:attrNameLst>
                                      </p:cBhvr>
                                      <p:tavLst>
                                        <p:tav tm="0">
                                          <p:val>
                                            <p:fltVal val="0"/>
                                          </p:val>
                                        </p:tav>
                                        <p:tav tm="100000">
                                          <p:val>
                                            <p:strVal val="#ppt_w"/>
                                          </p:val>
                                        </p:tav>
                                      </p:tavLst>
                                    </p:anim>
                                    <p:anim calcmode="lin" valueType="num">
                                      <p:cBhvr>
                                        <p:cTn id="10" dur="500" fill="hold"/>
                                        <p:tgtEl>
                                          <p:spTgt spid="15872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58722">
                                            <p:txEl>
                                              <p:pRg st="0" end="0"/>
                                            </p:txEl>
                                          </p:spTgt>
                                        </p:tgtEl>
                                        <p:attrNameLst>
                                          <p:attrName>style.visibility</p:attrName>
                                        </p:attrNameLst>
                                      </p:cBhvr>
                                      <p:to>
                                        <p:strVal val="visible"/>
                                      </p:to>
                                    </p:set>
                                    <p:animEffect transition="in" filter="slide(fromTop)">
                                      <p:cBhvr>
                                        <p:cTn id="15" dur="500"/>
                                        <p:tgtEl>
                                          <p:spTgt spid="158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37"/>
        </a:solidFill>
        <a:effectLst/>
      </p:bgPr>
    </p:bg>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1003300" y="530225"/>
            <a:ext cx="6953250" cy="5203825"/>
          </a:xfrm>
          <a:prstGeom prst="rect">
            <a:avLst/>
          </a:prstGeom>
          <a:solidFill>
            <a:srgbClr val="F1F13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b="1"/>
              <a:t>ÜNİTENİN HEDEFLERİ</a:t>
            </a:r>
          </a:p>
          <a:p>
            <a:pPr eaLnBrk="1" hangingPunct="1">
              <a:buFontTx/>
              <a:buAutoNum type="arabicPeriod"/>
            </a:pPr>
            <a:r>
              <a:rPr lang="tr-TR" sz="2400" b="1"/>
              <a:t>Beden temizliğinin önemini kavrayabilme</a:t>
            </a:r>
          </a:p>
          <a:p>
            <a:pPr eaLnBrk="1" hangingPunct="1">
              <a:buFontTx/>
              <a:buAutoNum type="arabicPeriod"/>
            </a:pPr>
            <a:r>
              <a:rPr lang="tr-TR" sz="2400" b="1"/>
              <a:t>Elbiseleri temiz tutmanın önemini kavrayabilme</a:t>
            </a:r>
          </a:p>
          <a:p>
            <a:pPr eaLnBrk="1" hangingPunct="1">
              <a:buFontTx/>
              <a:buAutoNum type="arabicPeriod"/>
            </a:pPr>
            <a:r>
              <a:rPr lang="tr-TR" sz="2400" b="1"/>
              <a:t>Çevre temizliğinin önemini açıklayabilme</a:t>
            </a:r>
          </a:p>
          <a:p>
            <a:pPr eaLnBrk="1" hangingPunct="1">
              <a:buFontTx/>
              <a:buAutoNum type="arabicPeriod"/>
            </a:pPr>
            <a:r>
              <a:rPr lang="tr-TR" sz="2400" b="1"/>
              <a:t>Sağlık temizlik ilişkisini kavrayabilme</a:t>
            </a:r>
          </a:p>
          <a:p>
            <a:pPr eaLnBrk="1" hangingPunct="1">
              <a:buFontTx/>
              <a:buAutoNum type="arabicPeriod"/>
            </a:pPr>
            <a:r>
              <a:rPr lang="tr-TR" sz="2400" b="1"/>
              <a:t>Dinimizin temizliğe verdiği önemi kavrayabilme</a:t>
            </a:r>
          </a:p>
          <a:p>
            <a:pPr eaLnBrk="1" hangingPunct="1">
              <a:buFontTx/>
              <a:buAutoNum type="arabicPeriod"/>
            </a:pPr>
            <a:r>
              <a:rPr lang="tr-TR" sz="2400" b="1"/>
              <a:t>İç temizliği kavrayabilme</a:t>
            </a:r>
          </a:p>
          <a:p>
            <a:pPr eaLnBrk="1" hangingPunct="1">
              <a:buFontTx/>
              <a:buAutoNum type="arabicPeriod"/>
            </a:pPr>
            <a:r>
              <a:rPr lang="tr-TR" sz="2400" b="1"/>
              <a:t>Allah temizlenenleri sever ayetini kavrayabilme</a:t>
            </a:r>
          </a:p>
          <a:p>
            <a:pPr eaLnBrk="1" hangingPunct="1">
              <a:buFontTx/>
              <a:buAutoNum type="arabicPeriod"/>
            </a:pPr>
            <a:r>
              <a:rPr lang="tr-TR" sz="2400" b="1"/>
              <a:t>Temizliğin önemi üzerinde konuşabilme</a:t>
            </a:r>
          </a:p>
          <a:p>
            <a:pPr eaLnBrk="1" hangingPunct="1">
              <a:buFontTx/>
              <a:buAutoNum type="arabicPeriod"/>
            </a:pPr>
            <a:r>
              <a:rPr lang="tr-TR" sz="2400" b="1"/>
              <a:t>Fatiha suresinin</a:t>
            </a:r>
            <a:r>
              <a:rPr lang="tr-TR" b="1"/>
              <a:t> </a:t>
            </a:r>
            <a:r>
              <a:rPr lang="tr-TR" sz="2400" b="1"/>
              <a:t>anlamını kavrayabilme</a:t>
            </a:r>
          </a:p>
          <a:p>
            <a:pPr eaLnBrk="1" hangingPunct="1"/>
            <a:endParaRPr lang="tr-TR" sz="2400" b="1"/>
          </a:p>
        </p:txBody>
      </p:sp>
      <p:sp>
        <p:nvSpPr>
          <p:cNvPr id="12291" name="Text Box 5"/>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Effect transition="in" filter="blinds(horizontal)">
                                      <p:cBhvr>
                                        <p:cTn id="7" dur="2000"/>
                                        <p:tgtEl>
                                          <p:spTgt spid="103428">
                                            <p:txEl>
                                              <p:pRg st="0" end="0"/>
                                            </p:txEl>
                                          </p:spTgt>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animEffect transition="in" filter="blinds(horizontal)">
                                      <p:cBhvr>
                                        <p:cTn id="11" dur="2000"/>
                                        <p:tgtEl>
                                          <p:spTgt spid="103428">
                                            <p:txEl>
                                              <p:pRg st="1" end="1"/>
                                            </p:txEl>
                                          </p:spTgt>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103428">
                                            <p:txEl>
                                              <p:pRg st="2" end="2"/>
                                            </p:txEl>
                                          </p:spTgt>
                                        </p:tgtEl>
                                        <p:attrNameLst>
                                          <p:attrName>style.visibility</p:attrName>
                                        </p:attrNameLst>
                                      </p:cBhvr>
                                      <p:to>
                                        <p:strVal val="visible"/>
                                      </p:to>
                                    </p:set>
                                    <p:animEffect transition="in" filter="blinds(horizontal)">
                                      <p:cBhvr>
                                        <p:cTn id="15" dur="2000"/>
                                        <p:tgtEl>
                                          <p:spTgt spid="103428">
                                            <p:txEl>
                                              <p:pRg st="2" end="2"/>
                                            </p:txEl>
                                          </p:spTgt>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103428">
                                            <p:txEl>
                                              <p:pRg st="3" end="3"/>
                                            </p:txEl>
                                          </p:spTgt>
                                        </p:tgtEl>
                                        <p:attrNameLst>
                                          <p:attrName>style.visibility</p:attrName>
                                        </p:attrNameLst>
                                      </p:cBhvr>
                                      <p:to>
                                        <p:strVal val="visible"/>
                                      </p:to>
                                    </p:set>
                                    <p:animEffect transition="in" filter="blinds(horizontal)">
                                      <p:cBhvr>
                                        <p:cTn id="19" dur="2000"/>
                                        <p:tgtEl>
                                          <p:spTgt spid="103428">
                                            <p:txEl>
                                              <p:pRg st="3" end="3"/>
                                            </p:txEl>
                                          </p:spTgt>
                                        </p:tgtEl>
                                      </p:cBhvr>
                                    </p:animEffect>
                                  </p:childTnLst>
                                </p:cTn>
                              </p:par>
                            </p:childTnLst>
                          </p:cTn>
                        </p:par>
                        <p:par>
                          <p:cTn id="20" fill="hold" nodeType="afterGroup">
                            <p:stCondLst>
                              <p:cond delay="8000"/>
                            </p:stCondLst>
                            <p:childTnLst>
                              <p:par>
                                <p:cTn id="21" presetID="3" presetClass="entr" presetSubtype="10" fill="hold" nodeType="afterEffect">
                                  <p:stCondLst>
                                    <p:cond delay="0"/>
                                  </p:stCondLst>
                                  <p:childTnLst>
                                    <p:set>
                                      <p:cBhvr>
                                        <p:cTn id="22" dur="1" fill="hold">
                                          <p:stCondLst>
                                            <p:cond delay="0"/>
                                          </p:stCondLst>
                                        </p:cTn>
                                        <p:tgtEl>
                                          <p:spTgt spid="103428">
                                            <p:txEl>
                                              <p:pRg st="4" end="4"/>
                                            </p:txEl>
                                          </p:spTgt>
                                        </p:tgtEl>
                                        <p:attrNameLst>
                                          <p:attrName>style.visibility</p:attrName>
                                        </p:attrNameLst>
                                      </p:cBhvr>
                                      <p:to>
                                        <p:strVal val="visible"/>
                                      </p:to>
                                    </p:set>
                                    <p:animEffect transition="in" filter="blinds(horizontal)">
                                      <p:cBhvr>
                                        <p:cTn id="23" dur="2000"/>
                                        <p:tgtEl>
                                          <p:spTgt spid="103428">
                                            <p:txEl>
                                              <p:pRg st="4" end="4"/>
                                            </p:txEl>
                                          </p:spTgt>
                                        </p:tgtEl>
                                      </p:cBhvr>
                                    </p:animEffect>
                                  </p:childTnLst>
                                </p:cTn>
                              </p:par>
                            </p:childTnLst>
                          </p:cTn>
                        </p:par>
                        <p:par>
                          <p:cTn id="24" fill="hold" nodeType="afterGroup">
                            <p:stCondLst>
                              <p:cond delay="10000"/>
                            </p:stCondLst>
                            <p:childTnLst>
                              <p:par>
                                <p:cTn id="25" presetID="3" presetClass="entr" presetSubtype="10" fill="hold" nodeType="afterEffect">
                                  <p:stCondLst>
                                    <p:cond delay="0"/>
                                  </p:stCondLst>
                                  <p:childTnLst>
                                    <p:set>
                                      <p:cBhvr>
                                        <p:cTn id="26" dur="1" fill="hold">
                                          <p:stCondLst>
                                            <p:cond delay="0"/>
                                          </p:stCondLst>
                                        </p:cTn>
                                        <p:tgtEl>
                                          <p:spTgt spid="103428">
                                            <p:txEl>
                                              <p:pRg st="5" end="5"/>
                                            </p:txEl>
                                          </p:spTgt>
                                        </p:tgtEl>
                                        <p:attrNameLst>
                                          <p:attrName>style.visibility</p:attrName>
                                        </p:attrNameLst>
                                      </p:cBhvr>
                                      <p:to>
                                        <p:strVal val="visible"/>
                                      </p:to>
                                    </p:set>
                                    <p:animEffect transition="in" filter="blinds(horizontal)">
                                      <p:cBhvr>
                                        <p:cTn id="27" dur="2000"/>
                                        <p:tgtEl>
                                          <p:spTgt spid="103428">
                                            <p:txEl>
                                              <p:pRg st="5" end="5"/>
                                            </p:txEl>
                                          </p:spTgt>
                                        </p:tgtEl>
                                      </p:cBhvr>
                                    </p:animEffect>
                                  </p:childTnLst>
                                </p:cTn>
                              </p:par>
                            </p:childTnLst>
                          </p:cTn>
                        </p:par>
                        <p:par>
                          <p:cTn id="28" fill="hold" nodeType="afterGroup">
                            <p:stCondLst>
                              <p:cond delay="12000"/>
                            </p:stCondLst>
                            <p:childTnLst>
                              <p:par>
                                <p:cTn id="29" presetID="3" presetClass="entr" presetSubtype="10" fill="hold" nodeType="afterEffect">
                                  <p:stCondLst>
                                    <p:cond delay="0"/>
                                  </p:stCondLst>
                                  <p:childTnLst>
                                    <p:set>
                                      <p:cBhvr>
                                        <p:cTn id="30" dur="1" fill="hold">
                                          <p:stCondLst>
                                            <p:cond delay="0"/>
                                          </p:stCondLst>
                                        </p:cTn>
                                        <p:tgtEl>
                                          <p:spTgt spid="103428">
                                            <p:txEl>
                                              <p:pRg st="6" end="6"/>
                                            </p:txEl>
                                          </p:spTgt>
                                        </p:tgtEl>
                                        <p:attrNameLst>
                                          <p:attrName>style.visibility</p:attrName>
                                        </p:attrNameLst>
                                      </p:cBhvr>
                                      <p:to>
                                        <p:strVal val="visible"/>
                                      </p:to>
                                    </p:set>
                                    <p:animEffect transition="in" filter="blinds(horizontal)">
                                      <p:cBhvr>
                                        <p:cTn id="31" dur="2000"/>
                                        <p:tgtEl>
                                          <p:spTgt spid="103428">
                                            <p:txEl>
                                              <p:pRg st="6" end="6"/>
                                            </p:txEl>
                                          </p:spTgt>
                                        </p:tgtEl>
                                      </p:cBhvr>
                                    </p:animEffect>
                                  </p:childTnLst>
                                </p:cTn>
                              </p:par>
                            </p:childTnLst>
                          </p:cTn>
                        </p:par>
                        <p:par>
                          <p:cTn id="32" fill="hold" nodeType="afterGroup">
                            <p:stCondLst>
                              <p:cond delay="14000"/>
                            </p:stCondLst>
                            <p:childTnLst>
                              <p:par>
                                <p:cTn id="33" presetID="3" presetClass="entr" presetSubtype="10" fill="hold" nodeType="afterEffect">
                                  <p:stCondLst>
                                    <p:cond delay="0"/>
                                  </p:stCondLst>
                                  <p:childTnLst>
                                    <p:set>
                                      <p:cBhvr>
                                        <p:cTn id="34" dur="1" fill="hold">
                                          <p:stCondLst>
                                            <p:cond delay="0"/>
                                          </p:stCondLst>
                                        </p:cTn>
                                        <p:tgtEl>
                                          <p:spTgt spid="103428">
                                            <p:txEl>
                                              <p:pRg st="7" end="7"/>
                                            </p:txEl>
                                          </p:spTgt>
                                        </p:tgtEl>
                                        <p:attrNameLst>
                                          <p:attrName>style.visibility</p:attrName>
                                        </p:attrNameLst>
                                      </p:cBhvr>
                                      <p:to>
                                        <p:strVal val="visible"/>
                                      </p:to>
                                    </p:set>
                                    <p:animEffect transition="in" filter="blinds(horizontal)">
                                      <p:cBhvr>
                                        <p:cTn id="35" dur="2000"/>
                                        <p:tgtEl>
                                          <p:spTgt spid="103428">
                                            <p:txEl>
                                              <p:pRg st="7" end="7"/>
                                            </p:txEl>
                                          </p:spTgt>
                                        </p:tgtEl>
                                      </p:cBhvr>
                                    </p:animEffect>
                                  </p:childTnLst>
                                </p:cTn>
                              </p:par>
                            </p:childTnLst>
                          </p:cTn>
                        </p:par>
                        <p:par>
                          <p:cTn id="36" fill="hold" nodeType="afterGroup">
                            <p:stCondLst>
                              <p:cond delay="16000"/>
                            </p:stCondLst>
                            <p:childTnLst>
                              <p:par>
                                <p:cTn id="37" presetID="3" presetClass="entr" presetSubtype="10" fill="hold" nodeType="afterEffect">
                                  <p:stCondLst>
                                    <p:cond delay="0"/>
                                  </p:stCondLst>
                                  <p:childTnLst>
                                    <p:set>
                                      <p:cBhvr>
                                        <p:cTn id="38" dur="1" fill="hold">
                                          <p:stCondLst>
                                            <p:cond delay="0"/>
                                          </p:stCondLst>
                                        </p:cTn>
                                        <p:tgtEl>
                                          <p:spTgt spid="103428">
                                            <p:txEl>
                                              <p:pRg st="8" end="8"/>
                                            </p:txEl>
                                          </p:spTgt>
                                        </p:tgtEl>
                                        <p:attrNameLst>
                                          <p:attrName>style.visibility</p:attrName>
                                        </p:attrNameLst>
                                      </p:cBhvr>
                                      <p:to>
                                        <p:strVal val="visible"/>
                                      </p:to>
                                    </p:set>
                                    <p:animEffect transition="in" filter="blinds(horizontal)">
                                      <p:cBhvr>
                                        <p:cTn id="39" dur="2000"/>
                                        <p:tgtEl>
                                          <p:spTgt spid="103428">
                                            <p:txEl>
                                              <p:pRg st="8" end="8"/>
                                            </p:txEl>
                                          </p:spTgt>
                                        </p:tgtEl>
                                      </p:cBhvr>
                                    </p:animEffect>
                                  </p:childTnLst>
                                </p:cTn>
                              </p:par>
                            </p:childTnLst>
                          </p:cTn>
                        </p:par>
                        <p:par>
                          <p:cTn id="40" fill="hold" nodeType="afterGroup">
                            <p:stCondLst>
                              <p:cond delay="18000"/>
                            </p:stCondLst>
                            <p:childTnLst>
                              <p:par>
                                <p:cTn id="41" presetID="3" presetClass="entr" presetSubtype="10" fill="hold" nodeType="afterEffect">
                                  <p:stCondLst>
                                    <p:cond delay="0"/>
                                  </p:stCondLst>
                                  <p:childTnLst>
                                    <p:set>
                                      <p:cBhvr>
                                        <p:cTn id="42" dur="1" fill="hold">
                                          <p:stCondLst>
                                            <p:cond delay="0"/>
                                          </p:stCondLst>
                                        </p:cTn>
                                        <p:tgtEl>
                                          <p:spTgt spid="103428">
                                            <p:txEl>
                                              <p:pRg st="9" end="9"/>
                                            </p:txEl>
                                          </p:spTgt>
                                        </p:tgtEl>
                                        <p:attrNameLst>
                                          <p:attrName>style.visibility</p:attrName>
                                        </p:attrNameLst>
                                      </p:cBhvr>
                                      <p:to>
                                        <p:strVal val="visible"/>
                                      </p:to>
                                    </p:set>
                                    <p:animEffect transition="in" filter="blinds(horizontal)">
                                      <p:cBhvr>
                                        <p:cTn id="43" dur="2000"/>
                                        <p:tgtEl>
                                          <p:spTgt spid="1034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286000" y="0"/>
            <a:ext cx="7772400" cy="6858000"/>
            <a:chOff x="1440" y="722"/>
            <a:chExt cx="3936" cy="2880"/>
          </a:xfrm>
        </p:grpSpPr>
        <p:sp>
          <p:nvSpPr>
            <p:cNvPr id="3" name="_s3076"/>
            <p:cNvSpPr>
              <a:spLocks noChangeShapeType="1"/>
            </p:cNvSpPr>
            <p:nvPr/>
          </p:nvSpPr>
          <p:spPr bwMode="auto">
            <a:xfrm flipH="1" flipV="1">
              <a:off x="2925" y="1678"/>
              <a:ext cx="242" cy="2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4" name="_s3077"/>
            <p:cNvSpPr>
              <a:spLocks noChangeArrowheads="1"/>
            </p:cNvSpPr>
            <p:nvPr/>
          </p:nvSpPr>
          <p:spPr bwMode="auto">
            <a:xfrm>
              <a:off x="2340" y="1094"/>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chemeClr val="tx1"/>
                  </a:solidFill>
                  <a:effectLst/>
                  <a:latin typeface="Tahoma" pitchFamily="34" charset="0"/>
                </a:rPr>
                <a:t>DİŞ</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chemeClr val="tx1"/>
                  </a:solidFill>
                  <a:effectLst/>
                  <a:latin typeface="Tahoma" pitchFamily="34" charset="0"/>
                </a:rPr>
                <a:t>HASTALIKLARI</a:t>
              </a:r>
            </a:p>
          </p:txBody>
        </p:sp>
        <p:sp>
          <p:nvSpPr>
            <p:cNvPr id="5" name="_s3078"/>
            <p:cNvSpPr>
              <a:spLocks noChangeShapeType="1"/>
            </p:cNvSpPr>
            <p:nvPr/>
          </p:nvSpPr>
          <p:spPr bwMode="auto">
            <a:xfrm flipH="1">
              <a:off x="2725" y="2161"/>
              <a:ext cx="342"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6" name="_s3079"/>
            <p:cNvSpPr>
              <a:spLocks noChangeArrowheads="1"/>
            </p:cNvSpPr>
            <p:nvPr/>
          </p:nvSpPr>
          <p:spPr bwMode="auto">
            <a:xfrm>
              <a:off x="2040" y="1820"/>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Tahoma" pitchFamily="34" charset="0"/>
                </a:rPr>
                <a:t>BİTLENME</a:t>
              </a:r>
            </a:p>
          </p:txBody>
        </p:sp>
        <p:sp>
          <p:nvSpPr>
            <p:cNvPr id="7" name="_s3080"/>
            <p:cNvSpPr>
              <a:spLocks noChangeShapeType="1"/>
            </p:cNvSpPr>
            <p:nvPr/>
          </p:nvSpPr>
          <p:spPr bwMode="auto">
            <a:xfrm flipH="1">
              <a:off x="2925" y="2402"/>
              <a:ext cx="242" cy="2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8" name="_s3081"/>
            <p:cNvSpPr>
              <a:spLocks noChangeArrowheads="1"/>
            </p:cNvSpPr>
            <p:nvPr/>
          </p:nvSpPr>
          <p:spPr bwMode="auto">
            <a:xfrm>
              <a:off x="2341" y="2545"/>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chemeClr val="tx1"/>
                  </a:solidFill>
                  <a:effectLst/>
                  <a:latin typeface="Tahoma" pitchFamily="34" charset="0"/>
                </a:rPr>
                <a:t>BAĞIRSAK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chemeClr val="tx1"/>
                  </a:solidFill>
                  <a:effectLst/>
                  <a:latin typeface="Tahoma" pitchFamily="34" charset="0"/>
                </a:rPr>
                <a:t>PARAZİTLERİ</a:t>
              </a:r>
            </a:p>
          </p:txBody>
        </p:sp>
        <p:sp>
          <p:nvSpPr>
            <p:cNvPr id="9" name="_s3082"/>
            <p:cNvSpPr>
              <a:spLocks noChangeShapeType="1"/>
            </p:cNvSpPr>
            <p:nvPr/>
          </p:nvSpPr>
          <p:spPr bwMode="auto">
            <a:xfrm>
              <a:off x="3408" y="2502"/>
              <a:ext cx="0" cy="3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0" name="_s3083"/>
            <p:cNvSpPr>
              <a:spLocks noChangeArrowheads="1"/>
            </p:cNvSpPr>
            <p:nvPr/>
          </p:nvSpPr>
          <p:spPr bwMode="auto">
            <a:xfrm>
              <a:off x="3067" y="2845"/>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Tahoma" pitchFamily="34" charset="0"/>
                </a:rPr>
                <a:t>GÖZ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Tahoma" pitchFamily="34" charset="0"/>
                </a:rPr>
                <a:t>İLTİHABI</a:t>
              </a:r>
            </a:p>
          </p:txBody>
        </p:sp>
        <p:sp>
          <p:nvSpPr>
            <p:cNvPr id="11" name="_s3084"/>
            <p:cNvSpPr>
              <a:spLocks noChangeShapeType="1"/>
            </p:cNvSpPr>
            <p:nvPr/>
          </p:nvSpPr>
          <p:spPr bwMode="auto">
            <a:xfrm>
              <a:off x="3649" y="2402"/>
              <a:ext cx="242" cy="2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2" name="_s3085"/>
            <p:cNvSpPr>
              <a:spLocks noChangeArrowheads="1"/>
            </p:cNvSpPr>
            <p:nvPr/>
          </p:nvSpPr>
          <p:spPr bwMode="auto">
            <a:xfrm>
              <a:off x="3792" y="2544"/>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Tahoma" pitchFamily="34" charset="0"/>
                </a:rPr>
                <a:t>BAĞIRSAK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Tahoma" pitchFamily="34" charset="0"/>
                </a:rPr>
                <a:t>İLTİHABI</a:t>
              </a:r>
            </a:p>
          </p:txBody>
        </p:sp>
        <p:sp>
          <p:nvSpPr>
            <p:cNvPr id="13" name="_s3086"/>
            <p:cNvSpPr>
              <a:spLocks noChangeShapeType="1"/>
            </p:cNvSpPr>
            <p:nvPr/>
          </p:nvSpPr>
          <p:spPr bwMode="auto">
            <a:xfrm>
              <a:off x="3749" y="2161"/>
              <a:ext cx="342"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4" name="_s3087"/>
            <p:cNvSpPr>
              <a:spLocks noChangeArrowheads="1"/>
            </p:cNvSpPr>
            <p:nvPr/>
          </p:nvSpPr>
          <p:spPr bwMode="auto">
            <a:xfrm>
              <a:off x="4092" y="1819"/>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chemeClr val="tx1"/>
                  </a:solidFill>
                  <a:effectLst/>
                  <a:latin typeface="Tahoma" pitchFamily="34" charset="0"/>
                </a:rPr>
                <a:t>DİZANTERİ</a:t>
              </a:r>
            </a:p>
          </p:txBody>
        </p:sp>
        <p:sp>
          <p:nvSpPr>
            <p:cNvPr id="15" name="_s3088"/>
            <p:cNvSpPr>
              <a:spLocks noChangeShapeType="1"/>
            </p:cNvSpPr>
            <p:nvPr/>
          </p:nvSpPr>
          <p:spPr bwMode="auto">
            <a:xfrm flipV="1">
              <a:off x="3649" y="1678"/>
              <a:ext cx="242" cy="2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6" name="_s3089"/>
            <p:cNvSpPr>
              <a:spLocks noChangeArrowheads="1"/>
            </p:cNvSpPr>
            <p:nvPr/>
          </p:nvSpPr>
          <p:spPr bwMode="auto">
            <a:xfrm>
              <a:off x="3791" y="1094"/>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Tahoma" pitchFamily="34" charset="0"/>
                </a:rPr>
                <a:t>İSHAL</a:t>
              </a:r>
            </a:p>
          </p:txBody>
        </p:sp>
        <p:sp>
          <p:nvSpPr>
            <p:cNvPr id="17" name="_s3090"/>
            <p:cNvSpPr>
              <a:spLocks noChangeShapeType="1"/>
            </p:cNvSpPr>
            <p:nvPr/>
          </p:nvSpPr>
          <p:spPr bwMode="auto">
            <a:xfrm flipV="1">
              <a:off x="3408" y="1478"/>
              <a:ext cx="0" cy="3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8" name="_s3091"/>
            <p:cNvSpPr>
              <a:spLocks noChangeArrowheads="1"/>
            </p:cNvSpPr>
            <p:nvPr/>
          </p:nvSpPr>
          <p:spPr bwMode="auto">
            <a:xfrm>
              <a:off x="3066" y="794"/>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1" u="none" strike="noStrike" cap="none" normalizeH="0" baseline="0" smtClean="0">
                  <a:ln>
                    <a:noFill/>
                  </a:ln>
                  <a:solidFill>
                    <a:schemeClr val="tx1"/>
                  </a:solidFill>
                  <a:effectLst/>
                  <a:latin typeface="Tahoma" pitchFamily="34" charset="0"/>
                </a:rPr>
                <a:t>TİFO</a:t>
              </a:r>
            </a:p>
          </p:txBody>
        </p:sp>
        <p:sp>
          <p:nvSpPr>
            <p:cNvPr id="19" name="_s3092"/>
            <p:cNvSpPr>
              <a:spLocks noChangeArrowheads="1"/>
            </p:cNvSpPr>
            <p:nvPr/>
          </p:nvSpPr>
          <p:spPr bwMode="auto">
            <a:xfrm>
              <a:off x="3066" y="1820"/>
              <a:ext cx="684" cy="684"/>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tx1"/>
                  </a:solidFill>
                  <a:effectLst/>
                  <a:latin typeface="Tahoma" pitchFamily="34" charset="0"/>
                </a:rPr>
                <a:t>Kirlilikten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tx1"/>
                  </a:solidFill>
                  <a:effectLst/>
                  <a:latin typeface="Tahoma" pitchFamily="34" charset="0"/>
                </a:rPr>
                <a:t>Doğan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tx1"/>
                  </a:solidFill>
                  <a:effectLst/>
                  <a:latin typeface="Tahoma" pitchFamily="34" charset="0"/>
                </a:rPr>
                <a:t> Hastalıklar</a:t>
              </a:r>
            </a:p>
          </p:txBody>
        </p:sp>
      </p:grpSp>
      <p:sp>
        <p:nvSpPr>
          <p:cNvPr id="3093" name="Text Box 21"/>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0"/>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pPr>
            <a:r>
              <a:rPr lang="tr-TR" sz="1000">
                <a:solidFill>
                  <a:srgbClr val="9900FF"/>
                </a:solidFill>
              </a:rPr>
              <a:t>			</a:t>
            </a:r>
            <a:r>
              <a:rPr lang="tr-TR" sz="2000">
                <a:solidFill>
                  <a:srgbClr val="9900FF"/>
                </a:solidFill>
              </a:rPr>
              <a:t>	</a:t>
            </a:r>
            <a:r>
              <a:rPr lang="tr-TR" sz="2000">
                <a:solidFill>
                  <a:srgbClr val="000000"/>
                </a:solidFill>
              </a:rPr>
              <a:t>SAĞLIK</a:t>
            </a:r>
          </a:p>
          <a:p>
            <a:pPr lvl="4">
              <a:spcBef>
                <a:spcPct val="50000"/>
              </a:spcBef>
            </a:pPr>
            <a:r>
              <a:rPr lang="tr-TR" sz="2000">
                <a:solidFill>
                  <a:srgbClr val="000000"/>
                </a:solidFill>
              </a:rPr>
              <a:t>Temizlik ve bir de sağlık,</a:t>
            </a:r>
          </a:p>
          <a:p>
            <a:pPr lvl="4">
              <a:spcBef>
                <a:spcPct val="50000"/>
              </a:spcBef>
            </a:pPr>
            <a:r>
              <a:rPr lang="tr-TR" sz="2000">
                <a:solidFill>
                  <a:srgbClr val="000000"/>
                </a:solidFill>
              </a:rPr>
              <a:t>Var bunlarda akrabalık.</a:t>
            </a:r>
          </a:p>
          <a:p>
            <a:pPr lvl="4">
              <a:spcBef>
                <a:spcPct val="50000"/>
              </a:spcBef>
            </a:pPr>
            <a:r>
              <a:rPr lang="tr-TR" sz="2000">
                <a:solidFill>
                  <a:srgbClr val="000000"/>
                </a:solidFill>
              </a:rPr>
              <a:t>Temizlik çeker giderse,</a:t>
            </a:r>
          </a:p>
          <a:p>
            <a:pPr lvl="4">
              <a:spcBef>
                <a:spcPct val="50000"/>
              </a:spcBef>
            </a:pPr>
            <a:r>
              <a:rPr lang="tr-TR" sz="2000">
                <a:solidFill>
                  <a:srgbClr val="000000"/>
                </a:solidFill>
              </a:rPr>
              <a:t>Dayanamaz, bozulur sağlık.</a:t>
            </a:r>
          </a:p>
          <a:p>
            <a:pPr lvl="4">
              <a:spcBef>
                <a:spcPct val="50000"/>
              </a:spcBef>
            </a:pPr>
            <a:r>
              <a:rPr lang="tr-TR" sz="2000">
                <a:solidFill>
                  <a:srgbClr val="000000"/>
                </a:solidFill>
              </a:rPr>
              <a:t>				Sağlığın üç şartı vardır:</a:t>
            </a:r>
          </a:p>
          <a:p>
            <a:pPr lvl="4">
              <a:spcBef>
                <a:spcPct val="50000"/>
              </a:spcBef>
            </a:pPr>
            <a:r>
              <a:rPr lang="tr-TR" sz="2000">
                <a:solidFill>
                  <a:srgbClr val="000000"/>
                </a:solidFill>
              </a:rPr>
              <a:t>				Temiz ol,ye, yaptır aşı.</a:t>
            </a:r>
          </a:p>
          <a:p>
            <a:pPr lvl="4">
              <a:spcBef>
                <a:spcPct val="50000"/>
              </a:spcBef>
            </a:pPr>
            <a:r>
              <a:rPr lang="tr-TR" sz="2000">
                <a:solidFill>
                  <a:srgbClr val="000000"/>
                </a:solidFill>
              </a:rPr>
              <a:t>				Bunu yapan insanların,</a:t>
            </a:r>
          </a:p>
          <a:p>
            <a:pPr lvl="4">
              <a:spcBef>
                <a:spcPct val="50000"/>
              </a:spcBef>
            </a:pPr>
            <a:r>
              <a:rPr lang="tr-TR" sz="2000">
                <a:solidFill>
                  <a:srgbClr val="000000"/>
                </a:solidFill>
              </a:rPr>
              <a:t>				Ömrünce ağrımaz başı.,</a:t>
            </a:r>
          </a:p>
          <a:p>
            <a:pPr lvl="4">
              <a:spcBef>
                <a:spcPct val="50000"/>
              </a:spcBef>
            </a:pPr>
            <a:r>
              <a:rPr lang="tr-TR" sz="2000">
                <a:solidFill>
                  <a:srgbClr val="000000"/>
                </a:solidFill>
              </a:rPr>
              <a:t>Hiçbir zenginlik olmaz,</a:t>
            </a:r>
          </a:p>
          <a:p>
            <a:pPr lvl="4">
              <a:spcBef>
                <a:spcPct val="50000"/>
              </a:spcBef>
            </a:pPr>
            <a:r>
              <a:rPr lang="tr-TR" sz="2000">
                <a:solidFill>
                  <a:srgbClr val="000000"/>
                </a:solidFill>
              </a:rPr>
              <a:t>Bir nefes  sağlık gibi.</a:t>
            </a:r>
          </a:p>
          <a:p>
            <a:pPr lvl="4">
              <a:spcBef>
                <a:spcPct val="50000"/>
              </a:spcBef>
            </a:pPr>
            <a:r>
              <a:rPr lang="tr-TR" sz="2000">
                <a:solidFill>
                  <a:srgbClr val="000000"/>
                </a:solidFill>
              </a:rPr>
              <a:t>Bu kadardır diyeceğim,</a:t>
            </a:r>
          </a:p>
          <a:p>
            <a:pPr lvl="4">
              <a:spcBef>
                <a:spcPct val="50000"/>
              </a:spcBef>
            </a:pPr>
            <a:r>
              <a:rPr lang="tr-TR" sz="2000">
                <a:solidFill>
                  <a:srgbClr val="000000"/>
                </a:solidFill>
              </a:rPr>
              <a:t>Uzun ömürler dilerim.</a:t>
            </a:r>
          </a:p>
        </p:txBody>
      </p:sp>
      <p:sp>
        <p:nvSpPr>
          <p:cNvPr id="47107" name="Rectangle 3"/>
          <p:cNvSpPr>
            <a:spLocks noChangeArrowheads="1"/>
          </p:cNvSpPr>
          <p:nvPr/>
        </p:nvSpPr>
        <p:spPr bwMode="auto">
          <a:xfrm>
            <a:off x="1676400" y="762000"/>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pPr>
            <a:r>
              <a:rPr lang="tr-TR" sz="2000">
                <a:solidFill>
                  <a:srgbClr val="9900FF"/>
                </a:solidFill>
              </a:rPr>
              <a:t>“</a:t>
            </a:r>
          </a:p>
        </p:txBody>
      </p:sp>
      <p:sp>
        <p:nvSpPr>
          <p:cNvPr id="47108"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strips(upLeft)">
                                      <p:cBhvr>
                                        <p:cTn id="7" dur="5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AutoShape 2"/>
          <p:cNvSpPr>
            <a:spLocks noChangeArrowheads="1"/>
          </p:cNvSpPr>
          <p:nvPr/>
        </p:nvSpPr>
        <p:spPr bwMode="auto">
          <a:xfrm>
            <a:off x="1295400" y="762000"/>
            <a:ext cx="6553200" cy="4038600"/>
          </a:xfrm>
          <a:prstGeom prst="cloudCallout">
            <a:avLst>
              <a:gd name="adj1" fmla="val 46051"/>
              <a:gd name="adj2" fmla="val 68398"/>
            </a:avLst>
          </a:prstGeom>
          <a:solidFill>
            <a:schemeClr val="accent1"/>
          </a:solidFill>
          <a:ln w="9525">
            <a:solidFill>
              <a:schemeClr val="tx1"/>
            </a:solidFill>
            <a:round/>
            <a:headEnd/>
            <a:tailEnd/>
          </a:ln>
        </p:spPr>
        <p:txBody>
          <a:bodyPr/>
          <a:lstStyle/>
          <a:p>
            <a:pPr algn="ctr"/>
            <a:endParaRPr lang="en-US" sz="3600" b="1">
              <a:latin typeface="Comic Sans MS" pitchFamily="66" charset="0"/>
            </a:endParaRPr>
          </a:p>
          <a:p>
            <a:pPr algn="ctr"/>
            <a:r>
              <a:rPr lang="en-US" sz="3600" b="1">
                <a:latin typeface="Comic Sans MS" pitchFamily="66" charset="0"/>
              </a:rPr>
              <a:t>ALLAH’ın sizi sevmesini</a:t>
            </a:r>
          </a:p>
          <a:p>
            <a:pPr algn="ctr"/>
            <a:r>
              <a:rPr lang="en-US" sz="3600" b="1">
                <a:latin typeface="Comic Sans MS" pitchFamily="66" charset="0"/>
              </a:rPr>
              <a:t>istemez misiniz!</a:t>
            </a:r>
            <a:endParaRPr lang="tr-TR" sz="3600" b="1">
              <a:latin typeface="Comic Sans MS" pitchFamily="66" charset="0"/>
            </a:endParaRPr>
          </a:p>
        </p:txBody>
      </p:sp>
      <p:sp>
        <p:nvSpPr>
          <p:cNvPr id="48131"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path" presetSubtype="0" accel="50000" decel="50000" fill="hold" grpId="0" nodeType="clickEffect">
                                  <p:stCondLst>
                                    <p:cond delay="0"/>
                                  </p:stCondLst>
                                  <p:childTnLst>
                                    <p:animMotion origin="layout" path="M 0.0 0.0  C -0.014 -0.00666  -0.029 -0.01198  -0.044 -0.01198  C -0.114 -0.01198  -0.169 0.06391  -0.169 0.15578  C -0.169 0.24632  -0.114 0.32089  -0.044 0.32089  C -0.029 0.32089  -0.014 0.31689  0.0 0.31024  C -0.047 0.28627  -0.08 0.22635  -0.08 0.15578  C -0.08 0.08388  -0.047 0.02397  0.0 0.0  Z" pathEditMode="relative" ptsTypes="">
                                      <p:cBhvr>
                                        <p:cTn id="6" dur="2000" fill="hold"/>
                                        <p:tgtEl>
                                          <p:spTgt spid="20070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subTitle" idx="1"/>
          </p:nvPr>
        </p:nvSpPr>
        <p:spPr>
          <a:xfrm>
            <a:off x="539750" y="908050"/>
            <a:ext cx="7772400" cy="4648200"/>
          </a:xfrm>
        </p:spPr>
        <p:txBody>
          <a:bodyPr/>
          <a:lstStyle/>
          <a:p>
            <a:pPr eaLnBrk="1" hangingPunct="1"/>
            <a:endParaRPr lang="tr-TR" sz="3600" b="1" i="1" smtClean="0">
              <a:solidFill>
                <a:srgbClr val="990099"/>
              </a:solidFill>
              <a:latin typeface="Monotype Corsiva" pitchFamily="66" charset="0"/>
            </a:endParaRPr>
          </a:p>
          <a:p>
            <a:pPr lvl="1" eaLnBrk="1" hangingPunct="1"/>
            <a:r>
              <a:rPr lang="tr-TR" sz="3200" b="1" i="1" smtClean="0">
                <a:solidFill>
                  <a:srgbClr val="FF0000"/>
                </a:solidFill>
                <a:latin typeface="Monotype Corsiva" pitchFamily="66" charset="0"/>
              </a:rPr>
              <a:t>“ALLAH,  TEVBE  EDENLERİ  </a:t>
            </a:r>
          </a:p>
          <a:p>
            <a:pPr lvl="1" eaLnBrk="1" hangingPunct="1"/>
            <a:r>
              <a:rPr lang="tr-TR" sz="3200" b="1" i="1" smtClean="0">
                <a:solidFill>
                  <a:srgbClr val="FF0000"/>
                </a:solidFill>
                <a:latin typeface="Monotype Corsiva" pitchFamily="66" charset="0"/>
              </a:rPr>
              <a:t>VE  TEMİZLENENLERİ  </a:t>
            </a:r>
          </a:p>
          <a:p>
            <a:pPr lvl="1" eaLnBrk="1" hangingPunct="1"/>
            <a:r>
              <a:rPr lang="tr-TR" sz="3200" b="1" i="1" smtClean="0">
                <a:solidFill>
                  <a:srgbClr val="FF0000"/>
                </a:solidFill>
                <a:latin typeface="Monotype Corsiva" pitchFamily="66" charset="0"/>
              </a:rPr>
              <a:t>SEVER.”</a:t>
            </a:r>
          </a:p>
          <a:p>
            <a:pPr lvl="1" eaLnBrk="1" hangingPunct="1"/>
            <a:r>
              <a:rPr lang="tr-TR" sz="3200" b="1" i="1" smtClean="0">
                <a:solidFill>
                  <a:srgbClr val="FF0000"/>
                </a:solidFill>
                <a:latin typeface="Monotype Corsiva" pitchFamily="66" charset="0"/>
              </a:rPr>
              <a:t>			(Bakara -222)</a:t>
            </a:r>
          </a:p>
        </p:txBody>
      </p:sp>
      <p:sp>
        <p:nvSpPr>
          <p:cNvPr id="4915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3778">
                                            <p:txEl>
                                              <p:pRg st="1" end="1"/>
                                            </p:txEl>
                                          </p:spTgt>
                                        </p:tgtEl>
                                        <p:attrNameLst>
                                          <p:attrName>style.visibility</p:attrName>
                                        </p:attrNameLst>
                                      </p:cBhvr>
                                      <p:to>
                                        <p:strVal val="visible"/>
                                      </p:to>
                                    </p:set>
                                    <p:animEffect transition="in" filter="slide(fromBottom)">
                                      <p:cBhvr>
                                        <p:cTn id="7" dur="500"/>
                                        <p:tgtEl>
                                          <p:spTgt spid="203778">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03778">
                                            <p:txEl>
                                              <p:pRg st="2" end="2"/>
                                            </p:txEl>
                                          </p:spTgt>
                                        </p:tgtEl>
                                        <p:attrNameLst>
                                          <p:attrName>style.visibility</p:attrName>
                                        </p:attrNameLst>
                                      </p:cBhvr>
                                      <p:to>
                                        <p:strVal val="visible"/>
                                      </p:to>
                                    </p:set>
                                    <p:animEffect transition="in" filter="slide(fromBottom)">
                                      <p:cBhvr>
                                        <p:cTn id="10" dur="500"/>
                                        <p:tgtEl>
                                          <p:spTgt spid="203778">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03778">
                                            <p:txEl>
                                              <p:pRg st="3" end="3"/>
                                            </p:txEl>
                                          </p:spTgt>
                                        </p:tgtEl>
                                        <p:attrNameLst>
                                          <p:attrName>style.visibility</p:attrName>
                                        </p:attrNameLst>
                                      </p:cBhvr>
                                      <p:to>
                                        <p:strVal val="visible"/>
                                      </p:to>
                                    </p:set>
                                    <p:animEffect transition="in" filter="slide(fromBottom)">
                                      <p:cBhvr>
                                        <p:cTn id="13" dur="500"/>
                                        <p:tgtEl>
                                          <p:spTgt spid="203778">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03778">
                                            <p:txEl>
                                              <p:pRg st="4" end="4"/>
                                            </p:txEl>
                                          </p:spTgt>
                                        </p:tgtEl>
                                        <p:attrNameLst>
                                          <p:attrName>style.visibility</p:attrName>
                                        </p:attrNameLst>
                                      </p:cBhvr>
                                      <p:to>
                                        <p:strVal val="visible"/>
                                      </p:to>
                                    </p:set>
                                    <p:animEffect transition="in" filter="slide(fromBottom)">
                                      <p:cBhvr>
                                        <p:cTn id="16" dur="500"/>
                                        <p:tgtEl>
                                          <p:spTgt spid="203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AutoShape 2"/>
          <p:cNvSpPr>
            <a:spLocks noChangeArrowheads="1"/>
          </p:cNvSpPr>
          <p:nvPr/>
        </p:nvSpPr>
        <p:spPr bwMode="auto">
          <a:xfrm>
            <a:off x="827088" y="1557338"/>
            <a:ext cx="7848600" cy="3455987"/>
          </a:xfrm>
          <a:prstGeom prst="cloudCallout">
            <a:avLst>
              <a:gd name="adj1" fmla="val 19699"/>
              <a:gd name="adj2" fmla="val 87528"/>
            </a:avLst>
          </a:prstGeom>
          <a:solidFill>
            <a:srgbClr val="FFFF99"/>
          </a:solidFill>
          <a:ln w="9525">
            <a:solidFill>
              <a:schemeClr val="tx1"/>
            </a:solidFill>
            <a:round/>
            <a:headEnd/>
            <a:tailEnd/>
          </a:ln>
        </p:spPr>
        <p:txBody>
          <a:bodyPr/>
          <a:lstStyle/>
          <a:p>
            <a:pPr algn="ctr"/>
            <a:r>
              <a:rPr lang="tr-TR" sz="5400">
                <a:solidFill>
                  <a:srgbClr val="000000"/>
                </a:solidFill>
                <a:latin typeface="Comic Sans MS" pitchFamily="66" charset="0"/>
              </a:rPr>
              <a:t>Sizce doğruluk, dürüstlük</a:t>
            </a:r>
          </a:p>
          <a:p>
            <a:pPr algn="ctr"/>
            <a:r>
              <a:rPr lang="tr-TR" sz="5400">
                <a:solidFill>
                  <a:srgbClr val="000000"/>
                </a:solidFill>
                <a:latin typeface="Comic Sans MS" pitchFamily="66" charset="0"/>
              </a:rPr>
              <a:t>nedir?</a:t>
            </a:r>
          </a:p>
          <a:p>
            <a:pPr algn="ctr"/>
            <a:endParaRPr lang="tr-TR" sz="4800">
              <a:latin typeface="Comic Sans MS" pitchFamily="66" charset="0"/>
            </a:endParaRPr>
          </a:p>
        </p:txBody>
      </p:sp>
      <p:sp>
        <p:nvSpPr>
          <p:cNvPr id="50179"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body" idx="1"/>
          </p:nvPr>
        </p:nvSpPr>
        <p:spPr>
          <a:xfrm>
            <a:off x="323850" y="914400"/>
            <a:ext cx="8229600" cy="5284788"/>
          </a:xfrm>
        </p:spPr>
        <p:txBody>
          <a:bodyPr/>
          <a:lstStyle/>
          <a:p>
            <a:pPr eaLnBrk="1" hangingPunct="1">
              <a:lnSpc>
                <a:spcPct val="90000"/>
              </a:lnSpc>
              <a:buFont typeface="Wingdings" pitchFamily="2" charset="2"/>
              <a:buNone/>
            </a:pPr>
            <a:endParaRPr lang="tr-TR" b="1" i="1" smtClean="0">
              <a:solidFill>
                <a:srgbClr val="FF3300"/>
              </a:solidFill>
            </a:endParaRPr>
          </a:p>
          <a:p>
            <a:pPr eaLnBrk="1" hangingPunct="1">
              <a:lnSpc>
                <a:spcPct val="90000"/>
              </a:lnSpc>
              <a:buFont typeface="Wingdings" pitchFamily="2" charset="2"/>
              <a:buNone/>
            </a:pPr>
            <a:r>
              <a:rPr lang="tr-TR" b="1" i="1" smtClean="0">
                <a:solidFill>
                  <a:srgbClr val="FF3300"/>
                </a:solidFill>
              </a:rPr>
              <a:t>				</a:t>
            </a:r>
          </a:p>
          <a:p>
            <a:pPr eaLnBrk="1" hangingPunct="1">
              <a:lnSpc>
                <a:spcPct val="90000"/>
              </a:lnSpc>
              <a:buFont typeface="Wingdings" pitchFamily="2" charset="2"/>
              <a:buNone/>
            </a:pPr>
            <a:r>
              <a:rPr lang="tr-TR" b="1" i="1" smtClean="0">
                <a:solidFill>
                  <a:srgbClr val="FF3300"/>
                </a:solidFill>
              </a:rPr>
              <a:t>	</a:t>
            </a:r>
          </a:p>
          <a:p>
            <a:pPr eaLnBrk="1" hangingPunct="1">
              <a:lnSpc>
                <a:spcPct val="90000"/>
              </a:lnSpc>
              <a:buFont typeface="Wingdings" pitchFamily="2" charset="2"/>
              <a:buNone/>
            </a:pPr>
            <a:r>
              <a:rPr lang="tr-TR" sz="2800" b="1" i="1" u="sng" smtClean="0">
                <a:solidFill>
                  <a:srgbClr val="FF3300"/>
                </a:solidFill>
              </a:rPr>
              <a:t>Doğruluk:</a:t>
            </a:r>
            <a:r>
              <a:rPr lang="tr-TR" sz="2800" b="1" i="1" smtClean="0">
                <a:solidFill>
                  <a:srgbClr val="000000"/>
                </a:solidFill>
              </a:rPr>
              <a:t>Menfaatimize aykırı da olsa her 			zaman, her yerde dürüst olmaktır. </a:t>
            </a:r>
          </a:p>
          <a:p>
            <a:pPr eaLnBrk="1" hangingPunct="1">
              <a:lnSpc>
                <a:spcPct val="90000"/>
              </a:lnSpc>
              <a:buFont typeface="Wingdings" pitchFamily="2" charset="2"/>
              <a:buNone/>
            </a:pPr>
            <a:endParaRPr lang="tr-TR" sz="2800" b="1" i="1" smtClean="0">
              <a:solidFill>
                <a:srgbClr val="000000"/>
              </a:solidFill>
            </a:endParaRPr>
          </a:p>
          <a:p>
            <a:pPr eaLnBrk="1" hangingPunct="1">
              <a:lnSpc>
                <a:spcPct val="90000"/>
              </a:lnSpc>
              <a:buFont typeface="Wingdings" pitchFamily="2" charset="2"/>
              <a:buNone/>
            </a:pPr>
            <a:r>
              <a:rPr lang="tr-TR" sz="2800" b="1" i="1" smtClean="0">
                <a:solidFill>
                  <a:srgbClr val="000000"/>
                </a:solidFill>
              </a:rPr>
              <a:t>		Allah bizim doğru olmamızı ,Kur’an’da  şu sözleriyle istiyor:</a:t>
            </a:r>
          </a:p>
          <a:p>
            <a:pPr eaLnBrk="1" hangingPunct="1">
              <a:lnSpc>
                <a:spcPct val="90000"/>
              </a:lnSpc>
              <a:buFont typeface="Wingdings" pitchFamily="2" charset="2"/>
              <a:buNone/>
            </a:pPr>
            <a:r>
              <a:rPr lang="tr-TR" sz="2800" b="1" i="1" smtClean="0">
                <a:solidFill>
                  <a:srgbClr val="000000"/>
                </a:solidFill>
              </a:rPr>
              <a:t>		</a:t>
            </a:r>
            <a:r>
              <a:rPr lang="tr-TR" sz="3600" b="1" i="1" smtClean="0">
                <a:solidFill>
                  <a:srgbClr val="000000"/>
                </a:solidFill>
              </a:rPr>
              <a:t>“</a:t>
            </a:r>
            <a:r>
              <a:rPr lang="tr-TR" sz="3600" b="1" smtClean="0">
                <a:solidFill>
                  <a:srgbClr val="000000"/>
                </a:solidFill>
                <a:latin typeface="Monotype Corsiva" pitchFamily="66" charset="0"/>
              </a:rPr>
              <a:t>Emrolunduğun gibi dosdoğru ol !”</a:t>
            </a:r>
          </a:p>
          <a:p>
            <a:pPr eaLnBrk="1" hangingPunct="1">
              <a:lnSpc>
                <a:spcPct val="90000"/>
              </a:lnSpc>
              <a:buFont typeface="Wingdings" pitchFamily="2" charset="2"/>
              <a:buNone/>
            </a:pPr>
            <a:r>
              <a:rPr lang="tr-TR" sz="3600" b="1" smtClean="0">
                <a:solidFill>
                  <a:srgbClr val="000000"/>
                </a:solidFill>
                <a:latin typeface="Monotype Corsiva" pitchFamily="66" charset="0"/>
              </a:rPr>
              <a:t>							(Hud-112</a:t>
            </a:r>
            <a:r>
              <a:rPr lang="tr-TR" sz="2800" b="1" smtClean="0">
                <a:solidFill>
                  <a:srgbClr val="000000"/>
                </a:solidFill>
                <a:latin typeface="Monotype Corsiva" pitchFamily="66" charset="0"/>
              </a:rPr>
              <a:t>)</a:t>
            </a:r>
            <a:endParaRPr lang="tr-TR" sz="2800" b="1" i="1" u="sng" smtClean="0">
              <a:solidFill>
                <a:srgbClr val="FF3300"/>
              </a:solidFill>
            </a:endParaRPr>
          </a:p>
        </p:txBody>
      </p:sp>
      <p:sp>
        <p:nvSpPr>
          <p:cNvPr id="51203"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1908175" y="1773238"/>
            <a:ext cx="5689600" cy="2808287"/>
          </a:xfrm>
          <a:prstGeom prst="wedgeEllipseCallout">
            <a:avLst>
              <a:gd name="adj1" fmla="val -54884"/>
              <a:gd name="adj2" fmla="val 43384"/>
            </a:avLst>
          </a:prstGeom>
          <a:solidFill>
            <a:srgbClr val="FF00FF"/>
          </a:solidFill>
          <a:ln w="12700">
            <a:solidFill>
              <a:schemeClr val="tx1"/>
            </a:solidFill>
            <a:miter lim="800000"/>
            <a:headEnd/>
            <a:tailEnd/>
          </a:ln>
        </p:spPr>
        <p:txBody>
          <a:bodyPr/>
          <a:lstStyle/>
          <a:p>
            <a:pPr algn="ctr"/>
            <a:r>
              <a:rPr lang="tr-TR" sz="3600" b="1">
                <a:latin typeface="Comic Sans MS" pitchFamily="66" charset="0"/>
              </a:rPr>
              <a:t>Güvenilirlik deyince aklınıza ne geliyor?</a:t>
            </a:r>
          </a:p>
        </p:txBody>
      </p:sp>
      <p:sp>
        <p:nvSpPr>
          <p:cNvPr id="52227"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blinds(horizontal)">
                                      <p:cBhvr>
                                        <p:cTn id="7" dur="500"/>
                                        <p:tgtEl>
                                          <p:spTgt spid="219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p:txBody>
          <a:bodyPr/>
          <a:lstStyle/>
          <a:p>
            <a:pPr eaLnBrk="1" hangingPunct="1">
              <a:lnSpc>
                <a:spcPct val="90000"/>
              </a:lnSpc>
              <a:buFontTx/>
              <a:buNone/>
            </a:pPr>
            <a:r>
              <a:rPr lang="tr-TR" b="1" u="sng" smtClean="0">
                <a:solidFill>
                  <a:srgbClr val="FF3300"/>
                </a:solidFill>
              </a:rPr>
              <a:t>Güvenilirlik:</a:t>
            </a:r>
            <a:r>
              <a:rPr lang="tr-TR" b="1" smtClean="0">
                <a:solidFill>
                  <a:srgbClr val="000000"/>
                </a:solidFill>
              </a:rPr>
              <a:t>Yalan söylememek, hile yapmamak, emanete ihanet etmemektir.</a:t>
            </a:r>
          </a:p>
          <a:p>
            <a:pPr eaLnBrk="1" hangingPunct="1">
              <a:lnSpc>
                <a:spcPct val="90000"/>
              </a:lnSpc>
              <a:buFontTx/>
              <a:buNone/>
            </a:pPr>
            <a:r>
              <a:rPr lang="tr-TR" b="1" smtClean="0">
                <a:solidFill>
                  <a:srgbClr val="000000"/>
                </a:solidFill>
              </a:rPr>
              <a:t>		</a:t>
            </a:r>
          </a:p>
          <a:p>
            <a:pPr eaLnBrk="1" hangingPunct="1">
              <a:lnSpc>
                <a:spcPct val="90000"/>
              </a:lnSpc>
              <a:buClr>
                <a:srgbClr val="FF3300"/>
              </a:buClr>
              <a:buFont typeface="Wingdings" pitchFamily="2" charset="2"/>
              <a:buChar char="v"/>
            </a:pPr>
            <a:r>
              <a:rPr lang="tr-TR" b="1" smtClean="0">
                <a:solidFill>
                  <a:srgbClr val="000000"/>
                </a:solidFill>
              </a:rPr>
              <a:t>Peygamberimiz yaşamı boyunca güvenilir bir insan olmuştur. Bu yüzden inanan-inanmayan herkes O’na “Muhammedülemin(Güvenilir Muhammed)” demiştir.</a:t>
            </a:r>
          </a:p>
          <a:p>
            <a:pPr eaLnBrk="1" hangingPunct="1">
              <a:lnSpc>
                <a:spcPct val="90000"/>
              </a:lnSpc>
              <a:buFontTx/>
              <a:buNone/>
            </a:pPr>
            <a:r>
              <a:rPr lang="tr-TR" b="1" smtClean="0">
                <a:solidFill>
                  <a:srgbClr val="000000"/>
                </a:solidFill>
              </a:rPr>
              <a:t>		</a:t>
            </a: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smtClean="0">
              <a:solidFill>
                <a:srgbClr val="000000"/>
              </a:solidFill>
            </a:endParaRPr>
          </a:p>
          <a:p>
            <a:pPr eaLnBrk="1" hangingPunct="1">
              <a:lnSpc>
                <a:spcPct val="90000"/>
              </a:lnSpc>
              <a:buFontTx/>
              <a:buNone/>
            </a:pPr>
            <a:endParaRPr lang="tr-TR" b="1" u="sng" smtClean="0">
              <a:solidFill>
                <a:srgbClr val="FF3300"/>
              </a:solidFill>
            </a:endParaRPr>
          </a:p>
        </p:txBody>
      </p:sp>
      <p:sp>
        <p:nvSpPr>
          <p:cNvPr id="53251"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blinds(vertical)">
                                      <p:cBhvr>
                                        <p:cTn id="7" dur="500"/>
                                        <p:tgtEl>
                                          <p:spTgt spid="220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p:cNvSpPr>
            <a:spLocks noChangeArrowheads="1"/>
          </p:cNvSpPr>
          <p:nvPr/>
        </p:nvSpPr>
        <p:spPr bwMode="auto">
          <a:xfrm>
            <a:off x="2051050" y="333375"/>
            <a:ext cx="7092950" cy="5400675"/>
          </a:xfrm>
          <a:prstGeom prst="irregularSeal1">
            <a:avLst/>
          </a:prstGeom>
          <a:solidFill>
            <a:schemeClr val="accent1"/>
          </a:solidFill>
          <a:ln w="9525">
            <a:solidFill>
              <a:schemeClr val="tx1"/>
            </a:solidFill>
            <a:miter lim="800000"/>
            <a:headEnd/>
            <a:tailEnd/>
          </a:ln>
          <a:effectLst/>
        </p:spPr>
        <p:txBody>
          <a:bodyPr wrap="none" anchor="ctr"/>
          <a:lstStyle/>
          <a:p>
            <a:pPr algn="ctr">
              <a:defRPr/>
            </a:pPr>
            <a:r>
              <a:rPr lang="tr-TR" sz="3200" b="1">
                <a:solidFill>
                  <a:schemeClr val="bg1"/>
                </a:solidFill>
                <a:effectLst>
                  <a:outerShdw blurRad="38100" dist="38100" dir="2700000" algn="tl">
                    <a:srgbClr val="000000"/>
                  </a:outerShdw>
                </a:effectLst>
                <a:latin typeface="Comic Sans MS" pitchFamily="66" charset="0"/>
              </a:rPr>
              <a:t>Sizce sözünde durmak niçin </a:t>
            </a:r>
          </a:p>
          <a:p>
            <a:pPr algn="ctr">
              <a:defRPr/>
            </a:pPr>
            <a:r>
              <a:rPr lang="tr-TR" sz="3200" b="1">
                <a:solidFill>
                  <a:schemeClr val="bg1"/>
                </a:solidFill>
                <a:effectLst>
                  <a:outerShdw blurRad="38100" dist="38100" dir="2700000" algn="tl">
                    <a:srgbClr val="000000"/>
                  </a:outerShdw>
                </a:effectLst>
                <a:latin typeface="Comic Sans MS" pitchFamily="66" charset="0"/>
              </a:rPr>
              <a:t>Önemlidir?</a:t>
            </a:r>
          </a:p>
        </p:txBody>
      </p:sp>
      <p:sp>
        <p:nvSpPr>
          <p:cNvPr id="5427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21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1" name="Presentation" r:id="rId3" imgW="4572000" imgH="3429000" progId="PowerPoint.Show.8">
                  <p:embed/>
                </p:oleObj>
              </mc:Choice>
              <mc:Fallback>
                <p:oleObj name="Presentation" r:id="rId3" imgW="4572000" imgH="3429000" progId="PowerPoint.Show.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37"/>
        </a:soli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042988" y="1989138"/>
            <a:ext cx="810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a:p>
        </p:txBody>
      </p:sp>
      <p:sp>
        <p:nvSpPr>
          <p:cNvPr id="105477" name="Text Box 5"/>
          <p:cNvSpPr txBox="1">
            <a:spLocks noChangeArrowheads="1"/>
          </p:cNvSpPr>
          <p:nvPr/>
        </p:nvSpPr>
        <p:spPr bwMode="auto">
          <a:xfrm>
            <a:off x="179388" y="0"/>
            <a:ext cx="8964612" cy="9396413"/>
          </a:xfrm>
          <a:prstGeom prst="rect">
            <a:avLst/>
          </a:prstGeom>
          <a:solidFill>
            <a:srgbClr val="F1F13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400" b="1"/>
              <a:t>ÜNİTENİN HEDEF DAVRANIŞLARI</a:t>
            </a:r>
          </a:p>
          <a:p>
            <a:pPr eaLnBrk="1" hangingPunct="1">
              <a:spcBef>
                <a:spcPct val="50000"/>
              </a:spcBef>
              <a:buFontTx/>
              <a:buAutoNum type="arabicPeriod"/>
            </a:pPr>
            <a:r>
              <a:rPr lang="tr-TR" b="1"/>
              <a:t>. </a:t>
            </a:r>
            <a:r>
              <a:rPr lang="tr-TR" sz="2200" b="1"/>
              <a:t>Yemeklerden önce ve sonra ellerin yıkanması gerektiğini söyleme-yazma.</a:t>
            </a:r>
          </a:p>
          <a:p>
            <a:pPr eaLnBrk="1" hangingPunct="1">
              <a:spcBef>
                <a:spcPct val="50000"/>
              </a:spcBef>
              <a:buFontTx/>
              <a:buAutoNum type="arabicPeriod"/>
            </a:pPr>
            <a:r>
              <a:rPr lang="tr-TR" sz="2200" b="1"/>
              <a:t>Tırnakların düzenli olarak kesilmesi gerektiğini söyleme-yazma.</a:t>
            </a:r>
          </a:p>
          <a:p>
            <a:pPr eaLnBrk="1" hangingPunct="1">
              <a:spcBef>
                <a:spcPct val="50000"/>
              </a:spcBef>
              <a:buFontTx/>
              <a:buAutoNum type="arabicPeriod"/>
            </a:pPr>
            <a:r>
              <a:rPr lang="tr-TR" sz="2200" b="1"/>
              <a:t>Elbiselerin ve ayakkabıların  temiz olması gerektiğini söyleme-yazma.</a:t>
            </a:r>
          </a:p>
          <a:p>
            <a:pPr eaLnBrk="1" hangingPunct="1">
              <a:spcBef>
                <a:spcPct val="50000"/>
              </a:spcBef>
              <a:buFontTx/>
              <a:buAutoNum type="arabicPeriod"/>
            </a:pPr>
            <a:r>
              <a:rPr lang="tr-TR" sz="2200" b="1"/>
              <a:t>Sağlıklı ve mutlu bir yaşam için çevremizi temiz tutmamız gerektiğini söyleme-yazma.</a:t>
            </a:r>
          </a:p>
          <a:p>
            <a:pPr eaLnBrk="1" hangingPunct="1">
              <a:spcBef>
                <a:spcPct val="50000"/>
              </a:spcBef>
              <a:buFontTx/>
              <a:buAutoNum type="arabicPeriod"/>
            </a:pPr>
            <a:r>
              <a:rPr lang="tr-TR" sz="2200" b="1"/>
              <a:t>Dinimizin temiz olmamızı istediğini söyleme-yazma.</a:t>
            </a:r>
          </a:p>
          <a:p>
            <a:pPr eaLnBrk="1" hangingPunct="1">
              <a:spcBef>
                <a:spcPct val="50000"/>
              </a:spcBef>
              <a:buFontTx/>
              <a:buAutoNum type="arabicPeriod"/>
            </a:pPr>
            <a:r>
              <a:rPr lang="tr-TR" sz="2200" b="1"/>
              <a:t>Temizlikle ilgili ayet ve hadislere örnek verme.</a:t>
            </a:r>
          </a:p>
          <a:p>
            <a:pPr eaLnBrk="1" hangingPunct="1">
              <a:spcBef>
                <a:spcPct val="50000"/>
              </a:spcBef>
              <a:buFontTx/>
              <a:buAutoNum type="arabicPeriod"/>
            </a:pPr>
            <a:r>
              <a:rPr lang="tr-TR" sz="2200" b="1"/>
              <a:t>Sözünde durmanın temizlik olduğunu söyleme-yazma.</a:t>
            </a:r>
          </a:p>
          <a:p>
            <a:pPr eaLnBrk="1" hangingPunct="1">
              <a:spcBef>
                <a:spcPct val="50000"/>
              </a:spcBef>
              <a:buFontTx/>
              <a:buAutoNum type="arabicPeriod"/>
            </a:pPr>
            <a:r>
              <a:rPr lang="tr-TR" sz="2200" b="1"/>
              <a:t>Dürüst ve güvenilir olmanın temizlik olduğunu söyleme-yazma.</a:t>
            </a:r>
          </a:p>
          <a:p>
            <a:pPr eaLnBrk="1" hangingPunct="1">
              <a:spcBef>
                <a:spcPct val="50000"/>
              </a:spcBef>
              <a:buFontTx/>
              <a:buAutoNum type="arabicPeriod"/>
            </a:pPr>
            <a:r>
              <a:rPr lang="tr-TR" sz="2200" b="1"/>
              <a:t>Temizliğe önem veren insanların başkaları tarafından sevildiğini söyleme-yazma.</a:t>
            </a:r>
          </a:p>
          <a:p>
            <a:pPr eaLnBrk="1" hangingPunct="1">
              <a:spcBef>
                <a:spcPct val="50000"/>
              </a:spcBef>
              <a:buFontTx/>
              <a:buAutoNum type="arabicPeriod"/>
            </a:pPr>
            <a:r>
              <a:rPr lang="tr-TR" sz="2200" b="1"/>
              <a:t>Fatiha suresini ezberleme.</a:t>
            </a:r>
          </a:p>
          <a:p>
            <a:pPr eaLnBrk="1" hangingPunct="1">
              <a:spcBef>
                <a:spcPct val="50000"/>
              </a:spcBef>
            </a:pPr>
            <a:endParaRPr lang="tr-TR" sz="2200" b="1"/>
          </a:p>
          <a:p>
            <a:pPr eaLnBrk="1" hangingPunct="1">
              <a:spcBef>
                <a:spcPct val="50000"/>
              </a:spcBef>
            </a:pPr>
            <a:r>
              <a:rPr lang="tr-TR" b="1"/>
              <a:t> </a:t>
            </a:r>
          </a:p>
          <a:p>
            <a:pPr eaLnBrk="1" hangingPunct="1">
              <a:spcBef>
                <a:spcPct val="50000"/>
              </a:spcBef>
            </a:pPr>
            <a:endParaRPr lang="tr-TR" b="1"/>
          </a:p>
          <a:p>
            <a:pPr eaLnBrk="1" hangingPunct="1">
              <a:spcBef>
                <a:spcPct val="50000"/>
              </a:spcBef>
            </a:pPr>
            <a:endParaRPr lang="tr-TR" b="1"/>
          </a:p>
          <a:p>
            <a:pPr eaLnBrk="1" hangingPunct="1">
              <a:spcBef>
                <a:spcPct val="50000"/>
              </a:spcBef>
            </a:pPr>
            <a:endParaRPr lang="tr-TR" b="1"/>
          </a:p>
          <a:p>
            <a:pPr eaLnBrk="1" hangingPunct="1">
              <a:spcBef>
                <a:spcPct val="50000"/>
              </a:spcBef>
            </a:pPr>
            <a:endParaRPr lang="tr-TR" b="1"/>
          </a:p>
        </p:txBody>
      </p:sp>
      <p:sp>
        <p:nvSpPr>
          <p:cNvPr id="13316" name="Text Box 6"/>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animEffect transition="in" filter="blinds(horizontal)">
                                      <p:cBhvr>
                                        <p:cTn id="7" dur="2000"/>
                                        <p:tgtEl>
                                          <p:spTgt spid="105477">
                                            <p:txEl>
                                              <p:pRg st="0" end="0"/>
                                            </p:txEl>
                                          </p:spTgt>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105477">
                                            <p:txEl>
                                              <p:pRg st="1" end="1"/>
                                            </p:txEl>
                                          </p:spTgt>
                                        </p:tgtEl>
                                        <p:attrNameLst>
                                          <p:attrName>style.visibility</p:attrName>
                                        </p:attrNameLst>
                                      </p:cBhvr>
                                      <p:to>
                                        <p:strVal val="visible"/>
                                      </p:to>
                                    </p:set>
                                    <p:animEffect transition="in" filter="blinds(horizontal)">
                                      <p:cBhvr>
                                        <p:cTn id="11" dur="2000"/>
                                        <p:tgtEl>
                                          <p:spTgt spid="105477">
                                            <p:txEl>
                                              <p:pRg st="1" end="1"/>
                                            </p:txEl>
                                          </p:spTgt>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105477">
                                            <p:txEl>
                                              <p:pRg st="2" end="2"/>
                                            </p:txEl>
                                          </p:spTgt>
                                        </p:tgtEl>
                                        <p:attrNameLst>
                                          <p:attrName>style.visibility</p:attrName>
                                        </p:attrNameLst>
                                      </p:cBhvr>
                                      <p:to>
                                        <p:strVal val="visible"/>
                                      </p:to>
                                    </p:set>
                                    <p:animEffect transition="in" filter="blinds(horizontal)">
                                      <p:cBhvr>
                                        <p:cTn id="15" dur="2000"/>
                                        <p:tgtEl>
                                          <p:spTgt spid="105477">
                                            <p:txEl>
                                              <p:pRg st="2" end="2"/>
                                            </p:txEl>
                                          </p:spTgt>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105477">
                                            <p:txEl>
                                              <p:pRg st="3" end="3"/>
                                            </p:txEl>
                                          </p:spTgt>
                                        </p:tgtEl>
                                        <p:attrNameLst>
                                          <p:attrName>style.visibility</p:attrName>
                                        </p:attrNameLst>
                                      </p:cBhvr>
                                      <p:to>
                                        <p:strVal val="visible"/>
                                      </p:to>
                                    </p:set>
                                    <p:animEffect transition="in" filter="blinds(horizontal)">
                                      <p:cBhvr>
                                        <p:cTn id="19" dur="2000"/>
                                        <p:tgtEl>
                                          <p:spTgt spid="105477">
                                            <p:txEl>
                                              <p:pRg st="3" end="3"/>
                                            </p:txEl>
                                          </p:spTgt>
                                        </p:tgtEl>
                                      </p:cBhvr>
                                    </p:animEffect>
                                  </p:childTnLst>
                                </p:cTn>
                              </p:par>
                            </p:childTnLst>
                          </p:cTn>
                        </p:par>
                        <p:par>
                          <p:cTn id="20" fill="hold" nodeType="afterGroup">
                            <p:stCondLst>
                              <p:cond delay="8000"/>
                            </p:stCondLst>
                            <p:childTnLst>
                              <p:par>
                                <p:cTn id="21" presetID="3" presetClass="entr" presetSubtype="10" fill="hold" nodeType="afterEffect">
                                  <p:stCondLst>
                                    <p:cond delay="0"/>
                                  </p:stCondLst>
                                  <p:childTnLst>
                                    <p:set>
                                      <p:cBhvr>
                                        <p:cTn id="22" dur="1" fill="hold">
                                          <p:stCondLst>
                                            <p:cond delay="0"/>
                                          </p:stCondLst>
                                        </p:cTn>
                                        <p:tgtEl>
                                          <p:spTgt spid="105477">
                                            <p:txEl>
                                              <p:pRg st="4" end="4"/>
                                            </p:txEl>
                                          </p:spTgt>
                                        </p:tgtEl>
                                        <p:attrNameLst>
                                          <p:attrName>style.visibility</p:attrName>
                                        </p:attrNameLst>
                                      </p:cBhvr>
                                      <p:to>
                                        <p:strVal val="visible"/>
                                      </p:to>
                                    </p:set>
                                    <p:animEffect transition="in" filter="blinds(horizontal)">
                                      <p:cBhvr>
                                        <p:cTn id="23" dur="2000"/>
                                        <p:tgtEl>
                                          <p:spTgt spid="105477">
                                            <p:txEl>
                                              <p:pRg st="4" end="4"/>
                                            </p:txEl>
                                          </p:spTgt>
                                        </p:tgtEl>
                                      </p:cBhvr>
                                    </p:animEffect>
                                  </p:childTnLst>
                                </p:cTn>
                              </p:par>
                            </p:childTnLst>
                          </p:cTn>
                        </p:par>
                        <p:par>
                          <p:cTn id="24" fill="hold" nodeType="afterGroup">
                            <p:stCondLst>
                              <p:cond delay="10000"/>
                            </p:stCondLst>
                            <p:childTnLst>
                              <p:par>
                                <p:cTn id="25" presetID="3" presetClass="entr" presetSubtype="10" fill="hold" nodeType="afterEffect">
                                  <p:stCondLst>
                                    <p:cond delay="0"/>
                                  </p:stCondLst>
                                  <p:childTnLst>
                                    <p:set>
                                      <p:cBhvr>
                                        <p:cTn id="26" dur="1" fill="hold">
                                          <p:stCondLst>
                                            <p:cond delay="0"/>
                                          </p:stCondLst>
                                        </p:cTn>
                                        <p:tgtEl>
                                          <p:spTgt spid="105477">
                                            <p:txEl>
                                              <p:pRg st="5" end="5"/>
                                            </p:txEl>
                                          </p:spTgt>
                                        </p:tgtEl>
                                        <p:attrNameLst>
                                          <p:attrName>style.visibility</p:attrName>
                                        </p:attrNameLst>
                                      </p:cBhvr>
                                      <p:to>
                                        <p:strVal val="visible"/>
                                      </p:to>
                                    </p:set>
                                    <p:animEffect transition="in" filter="blinds(horizontal)">
                                      <p:cBhvr>
                                        <p:cTn id="27" dur="2000"/>
                                        <p:tgtEl>
                                          <p:spTgt spid="105477">
                                            <p:txEl>
                                              <p:pRg st="5" end="5"/>
                                            </p:txEl>
                                          </p:spTgt>
                                        </p:tgtEl>
                                      </p:cBhvr>
                                    </p:animEffect>
                                  </p:childTnLst>
                                </p:cTn>
                              </p:par>
                            </p:childTnLst>
                          </p:cTn>
                        </p:par>
                        <p:par>
                          <p:cTn id="28" fill="hold" nodeType="afterGroup">
                            <p:stCondLst>
                              <p:cond delay="12000"/>
                            </p:stCondLst>
                            <p:childTnLst>
                              <p:par>
                                <p:cTn id="29" presetID="3" presetClass="entr" presetSubtype="10" fill="hold" nodeType="afterEffect">
                                  <p:stCondLst>
                                    <p:cond delay="0"/>
                                  </p:stCondLst>
                                  <p:childTnLst>
                                    <p:set>
                                      <p:cBhvr>
                                        <p:cTn id="30" dur="1" fill="hold">
                                          <p:stCondLst>
                                            <p:cond delay="0"/>
                                          </p:stCondLst>
                                        </p:cTn>
                                        <p:tgtEl>
                                          <p:spTgt spid="105477">
                                            <p:txEl>
                                              <p:pRg st="6" end="6"/>
                                            </p:txEl>
                                          </p:spTgt>
                                        </p:tgtEl>
                                        <p:attrNameLst>
                                          <p:attrName>style.visibility</p:attrName>
                                        </p:attrNameLst>
                                      </p:cBhvr>
                                      <p:to>
                                        <p:strVal val="visible"/>
                                      </p:to>
                                    </p:set>
                                    <p:animEffect transition="in" filter="blinds(horizontal)">
                                      <p:cBhvr>
                                        <p:cTn id="31" dur="2000"/>
                                        <p:tgtEl>
                                          <p:spTgt spid="105477">
                                            <p:txEl>
                                              <p:pRg st="6" end="6"/>
                                            </p:txEl>
                                          </p:spTgt>
                                        </p:tgtEl>
                                      </p:cBhvr>
                                    </p:animEffect>
                                  </p:childTnLst>
                                </p:cTn>
                              </p:par>
                            </p:childTnLst>
                          </p:cTn>
                        </p:par>
                        <p:par>
                          <p:cTn id="32" fill="hold" nodeType="afterGroup">
                            <p:stCondLst>
                              <p:cond delay="14000"/>
                            </p:stCondLst>
                            <p:childTnLst>
                              <p:par>
                                <p:cTn id="33" presetID="3" presetClass="entr" presetSubtype="10" fill="hold" nodeType="afterEffect">
                                  <p:stCondLst>
                                    <p:cond delay="0"/>
                                  </p:stCondLst>
                                  <p:childTnLst>
                                    <p:set>
                                      <p:cBhvr>
                                        <p:cTn id="34" dur="1" fill="hold">
                                          <p:stCondLst>
                                            <p:cond delay="0"/>
                                          </p:stCondLst>
                                        </p:cTn>
                                        <p:tgtEl>
                                          <p:spTgt spid="105477">
                                            <p:txEl>
                                              <p:pRg st="7" end="7"/>
                                            </p:txEl>
                                          </p:spTgt>
                                        </p:tgtEl>
                                        <p:attrNameLst>
                                          <p:attrName>style.visibility</p:attrName>
                                        </p:attrNameLst>
                                      </p:cBhvr>
                                      <p:to>
                                        <p:strVal val="visible"/>
                                      </p:to>
                                    </p:set>
                                    <p:animEffect transition="in" filter="blinds(horizontal)">
                                      <p:cBhvr>
                                        <p:cTn id="35" dur="2000"/>
                                        <p:tgtEl>
                                          <p:spTgt spid="105477">
                                            <p:txEl>
                                              <p:pRg st="7" end="7"/>
                                            </p:txEl>
                                          </p:spTgt>
                                        </p:tgtEl>
                                      </p:cBhvr>
                                    </p:animEffect>
                                  </p:childTnLst>
                                </p:cTn>
                              </p:par>
                            </p:childTnLst>
                          </p:cTn>
                        </p:par>
                        <p:par>
                          <p:cTn id="36" fill="hold" nodeType="afterGroup">
                            <p:stCondLst>
                              <p:cond delay="16000"/>
                            </p:stCondLst>
                            <p:childTnLst>
                              <p:par>
                                <p:cTn id="37" presetID="3" presetClass="entr" presetSubtype="10" fill="hold" nodeType="afterEffect">
                                  <p:stCondLst>
                                    <p:cond delay="0"/>
                                  </p:stCondLst>
                                  <p:childTnLst>
                                    <p:set>
                                      <p:cBhvr>
                                        <p:cTn id="38" dur="1" fill="hold">
                                          <p:stCondLst>
                                            <p:cond delay="0"/>
                                          </p:stCondLst>
                                        </p:cTn>
                                        <p:tgtEl>
                                          <p:spTgt spid="105477">
                                            <p:txEl>
                                              <p:pRg st="8" end="8"/>
                                            </p:txEl>
                                          </p:spTgt>
                                        </p:tgtEl>
                                        <p:attrNameLst>
                                          <p:attrName>style.visibility</p:attrName>
                                        </p:attrNameLst>
                                      </p:cBhvr>
                                      <p:to>
                                        <p:strVal val="visible"/>
                                      </p:to>
                                    </p:set>
                                    <p:animEffect transition="in" filter="blinds(horizontal)">
                                      <p:cBhvr>
                                        <p:cTn id="39" dur="2000"/>
                                        <p:tgtEl>
                                          <p:spTgt spid="105477">
                                            <p:txEl>
                                              <p:pRg st="8" end="8"/>
                                            </p:txEl>
                                          </p:spTgt>
                                        </p:tgtEl>
                                      </p:cBhvr>
                                    </p:animEffect>
                                  </p:childTnLst>
                                </p:cTn>
                              </p:par>
                            </p:childTnLst>
                          </p:cTn>
                        </p:par>
                        <p:par>
                          <p:cTn id="40" fill="hold" nodeType="afterGroup">
                            <p:stCondLst>
                              <p:cond delay="18000"/>
                            </p:stCondLst>
                            <p:childTnLst>
                              <p:par>
                                <p:cTn id="41" presetID="3" presetClass="entr" presetSubtype="10" fill="hold" nodeType="afterEffect">
                                  <p:stCondLst>
                                    <p:cond delay="0"/>
                                  </p:stCondLst>
                                  <p:childTnLst>
                                    <p:set>
                                      <p:cBhvr>
                                        <p:cTn id="42" dur="1" fill="hold">
                                          <p:stCondLst>
                                            <p:cond delay="0"/>
                                          </p:stCondLst>
                                        </p:cTn>
                                        <p:tgtEl>
                                          <p:spTgt spid="105477">
                                            <p:txEl>
                                              <p:pRg st="9" end="9"/>
                                            </p:txEl>
                                          </p:spTgt>
                                        </p:tgtEl>
                                        <p:attrNameLst>
                                          <p:attrName>style.visibility</p:attrName>
                                        </p:attrNameLst>
                                      </p:cBhvr>
                                      <p:to>
                                        <p:strVal val="visible"/>
                                      </p:to>
                                    </p:set>
                                    <p:animEffect transition="in" filter="blinds(horizontal)">
                                      <p:cBhvr>
                                        <p:cTn id="43" dur="2000"/>
                                        <p:tgtEl>
                                          <p:spTgt spid="105477">
                                            <p:txEl>
                                              <p:pRg st="9" end="9"/>
                                            </p:txEl>
                                          </p:spTgt>
                                        </p:tgtEl>
                                      </p:cBhvr>
                                    </p:animEffect>
                                  </p:childTnLst>
                                </p:cTn>
                              </p:par>
                            </p:childTnLst>
                          </p:cTn>
                        </p:par>
                        <p:par>
                          <p:cTn id="44" fill="hold" nodeType="afterGroup">
                            <p:stCondLst>
                              <p:cond delay="20000"/>
                            </p:stCondLst>
                            <p:childTnLst>
                              <p:par>
                                <p:cTn id="45" presetID="3" presetClass="entr" presetSubtype="10" fill="hold" nodeType="afterEffect">
                                  <p:stCondLst>
                                    <p:cond delay="0"/>
                                  </p:stCondLst>
                                  <p:childTnLst>
                                    <p:set>
                                      <p:cBhvr>
                                        <p:cTn id="46" dur="1" fill="hold">
                                          <p:stCondLst>
                                            <p:cond delay="0"/>
                                          </p:stCondLst>
                                        </p:cTn>
                                        <p:tgtEl>
                                          <p:spTgt spid="105477">
                                            <p:txEl>
                                              <p:pRg st="10" end="10"/>
                                            </p:txEl>
                                          </p:spTgt>
                                        </p:tgtEl>
                                        <p:attrNameLst>
                                          <p:attrName>style.visibility</p:attrName>
                                        </p:attrNameLst>
                                      </p:cBhvr>
                                      <p:to>
                                        <p:strVal val="visible"/>
                                      </p:to>
                                    </p:set>
                                    <p:animEffect transition="in" filter="blinds(horizontal)">
                                      <p:cBhvr>
                                        <p:cTn id="47" dur="2000"/>
                                        <p:tgtEl>
                                          <p:spTgt spid="10547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AutoShape 2"/>
          <p:cNvSpPr>
            <a:spLocks noChangeArrowheads="1"/>
          </p:cNvSpPr>
          <p:nvPr/>
        </p:nvSpPr>
        <p:spPr bwMode="auto">
          <a:xfrm>
            <a:off x="1905000" y="990600"/>
            <a:ext cx="4800600" cy="4876800"/>
          </a:xfrm>
          <a:prstGeom prst="flowChartMultidocument">
            <a:avLst/>
          </a:prstGeom>
          <a:gradFill rotWithShape="1">
            <a:gsLst>
              <a:gs pos="0">
                <a:srgbClr val="FFFFFF"/>
              </a:gs>
              <a:gs pos="50000">
                <a:srgbClr val="FFCC00"/>
              </a:gs>
              <a:gs pos="100000">
                <a:srgbClr val="FFFFFF"/>
              </a:gs>
            </a:gsLst>
            <a:lin ang="2700000" scaled="1"/>
          </a:gradFill>
          <a:ln w="9525">
            <a:solidFill>
              <a:schemeClr val="tx1"/>
            </a:solidFill>
            <a:miter lim="800000"/>
            <a:headEnd/>
            <a:tailEnd/>
          </a:ln>
        </p:spPr>
        <p:txBody>
          <a:bodyPr wrap="none" anchor="ctr"/>
          <a:lstStyle/>
          <a:p>
            <a:pPr algn="ctr"/>
            <a:r>
              <a:rPr lang="en-US" sz="3200">
                <a:latin typeface="Comic Sans MS" pitchFamily="66" charset="0"/>
              </a:rPr>
              <a:t>Siz yapamayacağınız</a:t>
            </a:r>
          </a:p>
          <a:p>
            <a:pPr algn="ctr"/>
            <a:r>
              <a:rPr lang="en-US" sz="3200">
                <a:latin typeface="Comic Sans MS" pitchFamily="66" charset="0"/>
              </a:rPr>
              <a:t>Şeyleri </a:t>
            </a:r>
          </a:p>
          <a:p>
            <a:pPr algn="ctr"/>
            <a:r>
              <a:rPr lang="en-US" sz="3200">
                <a:latin typeface="Comic Sans MS" pitchFamily="66" charset="0"/>
              </a:rPr>
              <a:t>söyler misiniz?</a:t>
            </a:r>
            <a:endParaRPr lang="tr-TR" sz="3200">
              <a:latin typeface="Comic Sans MS" pitchFamily="66" charset="0"/>
            </a:endParaRPr>
          </a:p>
        </p:txBody>
      </p:sp>
      <p:sp>
        <p:nvSpPr>
          <p:cNvPr id="55299"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252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body" idx="1"/>
          </p:nvPr>
        </p:nvSpPr>
        <p:spPr>
          <a:xfrm>
            <a:off x="457200" y="260350"/>
            <a:ext cx="8229600" cy="5835650"/>
          </a:xfrm>
        </p:spPr>
        <p:txBody>
          <a:bodyPr/>
          <a:lstStyle/>
          <a:p>
            <a:pPr eaLnBrk="1" hangingPunct="1">
              <a:buFontTx/>
              <a:buNone/>
            </a:pPr>
            <a:r>
              <a:rPr lang="tr-TR" b="1" i="1" smtClean="0">
                <a:latin typeface="Monotype Corsiva" pitchFamily="66" charset="0"/>
              </a:rPr>
              <a:t>		</a:t>
            </a:r>
          </a:p>
          <a:p>
            <a:pPr eaLnBrk="1" hangingPunct="1">
              <a:buFontTx/>
              <a:buNone/>
            </a:pPr>
            <a:endParaRPr lang="tr-TR" b="1" i="1" smtClean="0">
              <a:latin typeface="Monotype Corsiva" pitchFamily="66" charset="0"/>
            </a:endParaRPr>
          </a:p>
          <a:p>
            <a:pPr eaLnBrk="1" hangingPunct="1">
              <a:buFontTx/>
              <a:buNone/>
            </a:pPr>
            <a:r>
              <a:rPr lang="tr-TR" b="1" i="1" smtClean="0">
                <a:latin typeface="Monotype Corsiva" pitchFamily="66" charset="0"/>
              </a:rPr>
              <a:t>		</a:t>
            </a:r>
            <a:r>
              <a:rPr lang="tr-TR" sz="3600" b="1" i="1" smtClean="0">
                <a:latin typeface="Monotype Corsiva" pitchFamily="66" charset="0"/>
              </a:rPr>
              <a:t>Allah,  Nisa  suresi  135. ayette  bizden  aşağıdaki  davranışları  yapmamızı  istiyor:</a:t>
            </a:r>
          </a:p>
          <a:p>
            <a:pPr eaLnBrk="1" hangingPunct="1">
              <a:buClr>
                <a:srgbClr val="FFFF66"/>
              </a:buClr>
              <a:buFont typeface="Wingdings" pitchFamily="2" charset="2"/>
              <a:buChar char="§"/>
            </a:pPr>
            <a:r>
              <a:rPr lang="tr-TR" sz="3600" b="1" i="1" smtClean="0">
                <a:latin typeface="Monotype Corsiva" pitchFamily="66" charset="0"/>
              </a:rPr>
              <a:t>Herkese eşit davranmak  ,</a:t>
            </a:r>
          </a:p>
          <a:p>
            <a:pPr eaLnBrk="1" hangingPunct="1">
              <a:buClr>
                <a:srgbClr val="FFFF66"/>
              </a:buClr>
              <a:buFont typeface="Wingdings" pitchFamily="2" charset="2"/>
              <a:buChar char="§"/>
            </a:pPr>
            <a:r>
              <a:rPr lang="tr-TR" sz="3600" b="1" i="1" smtClean="0">
                <a:latin typeface="Monotype Corsiva" pitchFamily="66" charset="0"/>
              </a:rPr>
              <a:t>Hiç  kimseyi  kayırmamak  ,</a:t>
            </a:r>
          </a:p>
          <a:p>
            <a:pPr eaLnBrk="1" hangingPunct="1">
              <a:buClr>
                <a:srgbClr val="FFFF66"/>
              </a:buClr>
              <a:buFont typeface="Wingdings" pitchFamily="2" charset="2"/>
              <a:buChar char="§"/>
            </a:pPr>
            <a:r>
              <a:rPr lang="tr-TR" sz="3600" b="1" i="1" smtClean="0">
                <a:latin typeface="Monotype Corsiva" pitchFamily="66" charset="0"/>
              </a:rPr>
              <a:t>Yalan  söylememek  ,</a:t>
            </a:r>
          </a:p>
          <a:p>
            <a:pPr eaLnBrk="1" hangingPunct="1">
              <a:buClr>
                <a:srgbClr val="FFFF66"/>
              </a:buClr>
              <a:buFont typeface="Wingdings" pitchFamily="2" charset="2"/>
              <a:buChar char="§"/>
            </a:pPr>
            <a:r>
              <a:rPr lang="tr-TR" sz="3600" b="1" i="1" smtClean="0">
                <a:latin typeface="Monotype Corsiva" pitchFamily="66" charset="0"/>
              </a:rPr>
              <a:t>Her  konuda  doğru  olmak  .</a:t>
            </a:r>
          </a:p>
          <a:p>
            <a:pPr eaLnBrk="1" hangingPunct="1">
              <a:buClr>
                <a:srgbClr val="FFFF66"/>
              </a:buClr>
              <a:buFont typeface="Wingdings" pitchFamily="2" charset="2"/>
              <a:buNone/>
            </a:pPr>
            <a:r>
              <a:rPr lang="tr-TR" b="1" i="1" smtClean="0">
                <a:latin typeface="Monotype Corsiva" pitchFamily="66" charset="0"/>
              </a:rPr>
              <a:t>			</a:t>
            </a:r>
          </a:p>
        </p:txBody>
      </p:sp>
      <p:sp>
        <p:nvSpPr>
          <p:cNvPr id="56323"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9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p:cNvSpPr>
            <a:spLocks noChangeArrowheads="1"/>
          </p:cNvSpPr>
          <p:nvPr/>
        </p:nvSpPr>
        <p:spPr bwMode="auto">
          <a:xfrm>
            <a:off x="685800" y="533400"/>
            <a:ext cx="7696200" cy="5562600"/>
          </a:xfrm>
          <a:prstGeom prst="star5">
            <a:avLst/>
          </a:prstGeom>
          <a:solidFill>
            <a:srgbClr val="99CCFF">
              <a:alpha val="96001"/>
            </a:srgbClr>
          </a:solidFill>
          <a:ln w="9525">
            <a:solidFill>
              <a:schemeClr val="tx1"/>
            </a:solidFill>
            <a:miter lim="800000"/>
            <a:headEnd/>
            <a:tailEnd/>
          </a:ln>
          <a:effectLst/>
        </p:spPr>
        <p:txBody>
          <a:bodyPr wrap="none" anchor="ctr"/>
          <a:lstStyle/>
          <a:p>
            <a:pPr algn="ctr">
              <a:defRPr/>
            </a:pPr>
            <a:r>
              <a:rPr lang="en-US" b="1">
                <a:latin typeface="Comic Sans MS" pitchFamily="66" charset="0"/>
              </a:rPr>
              <a:t>Doğrulukla iyilik</a:t>
            </a:r>
          </a:p>
          <a:p>
            <a:pPr algn="ctr">
              <a:defRPr/>
            </a:pPr>
            <a:r>
              <a:rPr lang="en-US" b="1">
                <a:latin typeface="Comic Sans MS" pitchFamily="66" charset="0"/>
              </a:rPr>
              <a:t>Arasında</a:t>
            </a:r>
          </a:p>
          <a:p>
            <a:pPr algn="ctr">
              <a:defRPr/>
            </a:pPr>
            <a:r>
              <a:rPr lang="en-US" b="1">
                <a:latin typeface="Comic Sans MS" pitchFamily="66" charset="0"/>
              </a:rPr>
              <a:t>Nasıl bir ilişki</a:t>
            </a:r>
          </a:p>
          <a:p>
            <a:pPr algn="ctr">
              <a:defRPr/>
            </a:pPr>
            <a:r>
              <a:rPr lang="en-US" b="1">
                <a:latin typeface="Comic Sans MS" pitchFamily="66" charset="0"/>
              </a:rPr>
              <a:t>Vardır?</a:t>
            </a:r>
            <a:endParaRPr lang="tr-TR" b="1">
              <a:latin typeface="Comic Sans MS" pitchFamily="66" charset="0"/>
            </a:endParaRPr>
          </a:p>
        </p:txBody>
      </p:sp>
      <p:sp>
        <p:nvSpPr>
          <p:cNvPr id="57347"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grpId="0" nodeType="clickEffect">
                                  <p:stCondLst>
                                    <p:cond delay="0"/>
                                  </p:stCondLst>
                                  <p:iterate type="lt">
                                    <p:tmPct val="10000"/>
                                  </p:iterate>
                                  <p:childTnLst>
                                    <p:animScale>
                                      <p:cBhvr>
                                        <p:cTn id="6" dur="500" autoRev="1" fill="hold">
                                          <p:stCondLst>
                                            <p:cond delay="0"/>
                                          </p:stCondLst>
                                        </p:cTn>
                                        <p:tgtEl>
                                          <p:spTgt spid="230402"/>
                                        </p:tgtEl>
                                      </p:cBhvr>
                                      <p:to x="80000" y="100000"/>
                                    </p:animScale>
                                    <p:anim by="(#ppt_w*0.10)" calcmode="lin" valueType="num">
                                      <p:cBhvr>
                                        <p:cTn id="7" dur="500" autoRev="1" fill="hold">
                                          <p:stCondLst>
                                            <p:cond delay="0"/>
                                          </p:stCondLst>
                                        </p:cTn>
                                        <p:tgtEl>
                                          <p:spTgt spid="230402"/>
                                        </p:tgtEl>
                                        <p:attrNameLst>
                                          <p:attrName>ppt_x</p:attrName>
                                        </p:attrNameLst>
                                      </p:cBhvr>
                                    </p:anim>
                                    <p:anim by="(-#ppt_w*0.10)" calcmode="lin" valueType="num">
                                      <p:cBhvr>
                                        <p:cTn id="8" dur="500" autoRev="1" fill="hold">
                                          <p:stCondLst>
                                            <p:cond delay="0"/>
                                          </p:stCondLst>
                                        </p:cTn>
                                        <p:tgtEl>
                                          <p:spTgt spid="230402"/>
                                        </p:tgtEl>
                                        <p:attrNameLst>
                                          <p:attrName>ppt_y</p:attrName>
                                        </p:attrNameLst>
                                      </p:cBhvr>
                                    </p:anim>
                                    <p:animRot by="-480000">
                                      <p:cBhvr>
                                        <p:cTn id="9" dur="500" autoRev="1" fill="hold">
                                          <p:stCondLst>
                                            <p:cond delay="0"/>
                                          </p:stCondLst>
                                        </p:cTn>
                                        <p:tgtEl>
                                          <p:spTgt spid="2304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p:txBody>
          <a:bodyPr/>
          <a:lstStyle/>
          <a:p>
            <a:pPr eaLnBrk="1" hangingPunct="1">
              <a:buFontTx/>
              <a:buNone/>
            </a:pPr>
            <a:r>
              <a:rPr lang="tr-TR" smtClean="0"/>
              <a:t>		</a:t>
            </a:r>
            <a:r>
              <a:rPr lang="tr-TR" sz="4000" smtClean="0">
                <a:latin typeface="Comic Sans MS" pitchFamily="66" charset="0"/>
              </a:rPr>
              <a:t>“Doğruluktan  ayrılmayın. Çünkü doğruluk  iyilikle  beraberdir.”</a:t>
            </a:r>
          </a:p>
          <a:p>
            <a:pPr eaLnBrk="1" hangingPunct="1">
              <a:buFontTx/>
              <a:buNone/>
            </a:pPr>
            <a:r>
              <a:rPr lang="tr-TR" smtClean="0"/>
              <a:t>					      							</a:t>
            </a:r>
            <a:r>
              <a:rPr lang="tr-TR" b="1" i="1" smtClean="0">
                <a:latin typeface="Comic Sans MS" pitchFamily="66" charset="0"/>
              </a:rPr>
              <a:t>Hz.Muhammed(S.A.V.)</a:t>
            </a:r>
          </a:p>
        </p:txBody>
      </p:sp>
      <p:sp>
        <p:nvSpPr>
          <p:cNvPr id="58371"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14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14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tr-TR" sz="3600" b="1" i="1" smtClean="0">
                <a:solidFill>
                  <a:srgbClr val="FFFFFF"/>
                </a:solidFill>
                <a:latin typeface="Times New Roman" pitchFamily="18" charset="0"/>
              </a:rPr>
              <a:t>SÜTE SU KATAMAM ANNE!</a:t>
            </a:r>
          </a:p>
        </p:txBody>
      </p:sp>
      <p:sp>
        <p:nvSpPr>
          <p:cNvPr id="235523" name="Rectangle 3"/>
          <p:cNvSpPr>
            <a:spLocks noGrp="1" noChangeArrowheads="1"/>
          </p:cNvSpPr>
          <p:nvPr>
            <p:ph type="body" idx="1"/>
          </p:nvPr>
        </p:nvSpPr>
        <p:spPr/>
        <p:txBody>
          <a:bodyPr/>
          <a:lstStyle/>
          <a:p>
            <a:pPr eaLnBrk="1" hangingPunct="1">
              <a:lnSpc>
                <a:spcPct val="90000"/>
              </a:lnSpc>
              <a:buFont typeface="Wingdings" pitchFamily="2" charset="2"/>
              <a:buNone/>
            </a:pPr>
            <a:r>
              <a:rPr lang="tr-TR" sz="4400" b="1" i="1" smtClean="0">
                <a:solidFill>
                  <a:srgbClr val="009900"/>
                </a:solidFill>
              </a:rPr>
              <a:t>				</a:t>
            </a:r>
            <a:r>
              <a:rPr lang="tr-TR" sz="8800" i="1" smtClean="0">
                <a:solidFill>
                  <a:srgbClr val="009900"/>
                </a:solidFill>
              </a:rPr>
              <a:t>S</a:t>
            </a:r>
            <a:r>
              <a:rPr lang="tr-TR" sz="2800" i="1" smtClean="0"/>
              <a:t>ürekli, Allah’ın gözettiği hissiyle hareket etmek çok önemlidir.Hazret-i Ömer,halifeliği sırasında bir gece asayişi kontrol için Medine sokaklarında dolaşıyordu.Gecenin karanlığında önünden geçmekte olduğu bir evden yüksek sesler işitti.Durdu ve dinlemeye başladı.Bir anne kızına şöyle diyordu:</a:t>
            </a:r>
          </a:p>
          <a:p>
            <a:pPr eaLnBrk="1" hangingPunct="1">
              <a:lnSpc>
                <a:spcPct val="90000"/>
              </a:lnSpc>
              <a:buFont typeface="Wingdings" pitchFamily="2" charset="2"/>
              <a:buNone/>
            </a:pPr>
            <a:r>
              <a:rPr lang="tr-TR" sz="2800" i="1" smtClean="0"/>
              <a:t>		-Kızım, yarın satacağımız süte su karıştır!</a:t>
            </a:r>
          </a:p>
          <a:p>
            <a:pPr eaLnBrk="1" hangingPunct="1">
              <a:lnSpc>
                <a:spcPct val="90000"/>
              </a:lnSpc>
              <a:buFont typeface="Wingdings" pitchFamily="2" charset="2"/>
              <a:buNone/>
            </a:pPr>
            <a:endParaRPr lang="tr-TR" sz="4400" b="1" i="1" smtClean="0">
              <a:solidFill>
                <a:srgbClr val="009900"/>
              </a:solidFill>
            </a:endParaRPr>
          </a:p>
        </p:txBody>
      </p:sp>
      <p:sp>
        <p:nvSpPr>
          <p:cNvPr id="59396"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P spid="2355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AutoShape 2"/>
          <p:cNvSpPr>
            <a:spLocks noChangeArrowheads="1"/>
          </p:cNvSpPr>
          <p:nvPr/>
        </p:nvSpPr>
        <p:spPr bwMode="auto">
          <a:xfrm>
            <a:off x="0" y="457200"/>
            <a:ext cx="6019800" cy="5715000"/>
          </a:xfrm>
          <a:prstGeom prst="verticalScroll">
            <a:avLst>
              <a:gd name="adj" fmla="val 10972"/>
            </a:avLst>
          </a:prstGeom>
          <a:solidFill>
            <a:srgbClr val="990099"/>
          </a:solidFill>
          <a:ln w="9525">
            <a:solidFill>
              <a:schemeClr val="tx1"/>
            </a:solidFill>
            <a:round/>
            <a:headEnd/>
            <a:tailEnd/>
          </a:ln>
        </p:spPr>
        <p:txBody>
          <a:bodyPr wrap="none" anchor="ctr"/>
          <a:lstStyle/>
          <a:p>
            <a:pPr algn="ctr"/>
            <a:r>
              <a:rPr lang="tr-TR" sz="3600" b="1">
                <a:latin typeface="Tahoma" pitchFamily="34" charset="0"/>
              </a:rPr>
              <a:t>Sizce,</a:t>
            </a:r>
          </a:p>
          <a:p>
            <a:pPr algn="ctr"/>
            <a:r>
              <a:rPr lang="tr-TR" sz="3600" b="1">
                <a:latin typeface="Tahoma" pitchFamily="34" charset="0"/>
              </a:rPr>
              <a:t> dürüst bir insan</a:t>
            </a:r>
          </a:p>
          <a:p>
            <a:pPr algn="ctr"/>
            <a:r>
              <a:rPr lang="tr-TR" sz="3600" b="1">
                <a:latin typeface="Tahoma" pitchFamily="34" charset="0"/>
              </a:rPr>
              <a:t>Bu söze nasıl </a:t>
            </a:r>
          </a:p>
          <a:p>
            <a:pPr algn="ctr"/>
            <a:r>
              <a:rPr lang="tr-TR" sz="3600" b="1">
                <a:latin typeface="Tahoma" pitchFamily="34" charset="0"/>
              </a:rPr>
              <a:t>Karşılık</a:t>
            </a:r>
          </a:p>
          <a:p>
            <a:pPr algn="ctr"/>
            <a:r>
              <a:rPr lang="tr-TR" sz="3600" b="1">
                <a:latin typeface="Tahoma" pitchFamily="34" charset="0"/>
              </a:rPr>
              <a:t>Verir?</a:t>
            </a:r>
          </a:p>
        </p:txBody>
      </p:sp>
      <p:sp>
        <p:nvSpPr>
          <p:cNvPr id="60419"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wipe(up)">
                                      <p:cBhvr>
                                        <p:cTn id="7" dur="5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tr-TR" sz="2800" i="1" smtClean="0">
                <a:solidFill>
                  <a:schemeClr val="tx1"/>
                </a:solidFill>
                <a:latin typeface="Tahoma" pitchFamily="34" charset="0"/>
              </a:rPr>
              <a:t>-Anne, halife süte su karıştırmayı yasak etmedi mi?</a:t>
            </a:r>
          </a:p>
        </p:txBody>
      </p:sp>
      <p:sp>
        <p:nvSpPr>
          <p:cNvPr id="237571" name="Rectangle 3"/>
          <p:cNvSpPr>
            <a:spLocks noGrp="1" noChangeArrowheads="1"/>
          </p:cNvSpPr>
          <p:nvPr>
            <p:ph type="body" idx="1"/>
          </p:nvPr>
        </p:nvSpPr>
        <p:spPr>
          <a:xfrm>
            <a:off x="457200" y="1143000"/>
            <a:ext cx="8229600" cy="4987925"/>
          </a:xfrm>
        </p:spPr>
        <p:txBody>
          <a:bodyPr/>
          <a:lstStyle/>
          <a:p>
            <a:pPr eaLnBrk="1" hangingPunct="1">
              <a:lnSpc>
                <a:spcPct val="90000"/>
              </a:lnSpc>
              <a:buFont typeface="Wingdings" pitchFamily="2" charset="2"/>
              <a:buNone/>
            </a:pPr>
            <a:r>
              <a:rPr lang="tr-TR" sz="2800" i="1" smtClean="0"/>
              <a:t>-Kızım, gecenin bu saatinde halifenin nereden haberi olacak, o şimdi yatağında uyuyor.</a:t>
            </a:r>
          </a:p>
          <a:p>
            <a:pPr eaLnBrk="1" hangingPunct="1">
              <a:lnSpc>
                <a:spcPct val="90000"/>
              </a:lnSpc>
              <a:buFont typeface="Wingdings" pitchFamily="2" charset="2"/>
              <a:buNone/>
            </a:pPr>
            <a:r>
              <a:rPr lang="tr-TR" sz="2800" i="1" smtClean="0"/>
              <a:t>-Anne! Anne! Halife uyuyor, haberi olmaz diyorsun! Her şeyi bilen, gören ve her şeye kadir olan Allahü Teala bizi görüyor, halimizi biliyor! Hilemizi insanlardan gizleyebiliriz, fakat her şeyi bilen ve gören Allah’tan nasıl gizlersin?</a:t>
            </a:r>
          </a:p>
          <a:p>
            <a:pPr eaLnBrk="1" hangingPunct="1">
              <a:lnSpc>
                <a:spcPct val="90000"/>
              </a:lnSpc>
              <a:buFont typeface="Wingdings" pitchFamily="2" charset="2"/>
              <a:buNone/>
            </a:pPr>
            <a:r>
              <a:rPr lang="tr-TR" sz="2800" i="1" smtClean="0"/>
              <a:t>		Hazret-i Ömer, bu kızın güzel ahlakına çok hayran kaldı. Bu durumu hanımına da anlattı. Sonra da, o kızı oğlu Asım ile evlendirdi.</a:t>
            </a:r>
          </a:p>
          <a:p>
            <a:pPr eaLnBrk="1" hangingPunct="1">
              <a:lnSpc>
                <a:spcPct val="90000"/>
              </a:lnSpc>
              <a:buFont typeface="Wingdings" pitchFamily="2" charset="2"/>
              <a:buNone/>
            </a:pPr>
            <a:endParaRPr lang="tr-TR" sz="2800" i="1" smtClean="0"/>
          </a:p>
        </p:txBody>
      </p:sp>
      <p:sp>
        <p:nvSpPr>
          <p:cNvPr id="6144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5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5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5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P spid="23757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152400"/>
            <a:ext cx="6870700" cy="1262063"/>
          </a:xfrm>
        </p:spPr>
        <p:txBody>
          <a:bodyPr/>
          <a:lstStyle/>
          <a:p>
            <a:pPr eaLnBrk="1" hangingPunct="1"/>
            <a:r>
              <a:rPr lang="tr-TR" sz="3600" b="1" i="1" smtClean="0"/>
              <a:t>Peygamberimizin Güvenilirliği</a:t>
            </a:r>
          </a:p>
        </p:txBody>
      </p:sp>
      <p:sp>
        <p:nvSpPr>
          <p:cNvPr id="239619" name="Rectangle 3"/>
          <p:cNvSpPr>
            <a:spLocks noGrp="1" noChangeArrowheads="1"/>
          </p:cNvSpPr>
          <p:nvPr>
            <p:ph type="body" idx="1"/>
          </p:nvPr>
        </p:nvSpPr>
        <p:spPr/>
        <p:txBody>
          <a:bodyPr/>
          <a:lstStyle/>
          <a:p>
            <a:pPr eaLnBrk="1" hangingPunct="1">
              <a:buFontTx/>
              <a:buNone/>
            </a:pPr>
            <a:r>
              <a:rPr lang="tr-TR" sz="2800" b="1" smtClean="0">
                <a:solidFill>
                  <a:schemeClr val="bg1"/>
                </a:solidFill>
              </a:rPr>
              <a:t>	</a:t>
            </a:r>
            <a:r>
              <a:rPr lang="tr-TR" sz="2800" b="1" smtClean="0">
                <a:solidFill>
                  <a:srgbClr val="002060"/>
                </a:solidFill>
              </a:rPr>
              <a:t>	Mekke’deki kabileler Kabe’yi tamir etmişlerdi. Sıra Kabe’nin kutsal taşı olan Hacerül Esved’i yerine koymaya gelmişti. Her kabile bu şerefli görevin kendilerinin hakkı olduğunu söylüyorlardı. Aralarında neredeyse savaş çıkacaktı. Çözüm olarak bulundukları yere ilk gelen kişinin sorunu çözmesine karar verdiler.</a:t>
            </a:r>
          </a:p>
        </p:txBody>
      </p:sp>
      <p:sp>
        <p:nvSpPr>
          <p:cNvPr id="62468"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96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239619">
                                            <p:txEl>
                                              <p:pRg st="0" end="0"/>
                                            </p:txEl>
                                          </p:spTgt>
                                        </p:tgtEl>
                                        <p:attrNameLst>
                                          <p:attrName>style.visibility</p:attrName>
                                        </p:attrNameLst>
                                      </p:cBhvr>
                                      <p:to>
                                        <p:strVal val="visible"/>
                                      </p:to>
                                    </p:set>
                                    <p:animEffect transition="in" filter="strips(downRight)">
                                      <p:cBhvr>
                                        <p:cTn id="11" dur="500"/>
                                        <p:tgtEl>
                                          <p:spTgt spid="239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P spid="23961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611188" y="765175"/>
            <a:ext cx="7126287" cy="4319588"/>
          </a:xfrm>
        </p:spPr>
        <p:txBody>
          <a:bodyPr/>
          <a:lstStyle/>
          <a:p>
            <a:pPr eaLnBrk="1" hangingPunct="1">
              <a:buFontTx/>
              <a:buNone/>
            </a:pPr>
            <a:r>
              <a:rPr lang="tr-TR" sz="2800" b="1" smtClean="0"/>
              <a:t>	</a:t>
            </a:r>
            <a:r>
              <a:rPr lang="tr-TR" sz="2800" b="1" smtClean="0">
                <a:solidFill>
                  <a:srgbClr val="002060"/>
                </a:solidFill>
              </a:rPr>
              <a:t>	İlk gelen kişi Peygamberimiz olmuştu. Herkes O’nun gelmesine çok sevindi. Çünkü O’na herkes çok güveniyor, eşyalarını gönül rahatlığıyla bırakıyorlardı. Hatta O’na “Güvenilir Muhammed” adını vermişlerdi. O da kendine güvenenlerin güvenlerini boşa çıkarmadı ve sorunu herkesin hoşnut olacağı şekilde çözdü.</a:t>
            </a:r>
          </a:p>
        </p:txBody>
      </p:sp>
      <p:sp>
        <p:nvSpPr>
          <p:cNvPr id="63491"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0642">
                                            <p:txEl>
                                              <p:pRg st="0" end="0"/>
                                            </p:txEl>
                                          </p:spTgt>
                                        </p:tgtEl>
                                        <p:attrNameLst>
                                          <p:attrName>style.visibility</p:attrName>
                                        </p:attrNameLst>
                                      </p:cBhvr>
                                      <p:to>
                                        <p:strVal val="visible"/>
                                      </p:to>
                                    </p:set>
                                    <p:animEffect transition="in" filter="strips(downRight)">
                                      <p:cBhvr>
                                        <p:cTn id="7" dur="500"/>
                                        <p:tgtEl>
                                          <p:spTgt spid="240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AutoShape 2"/>
          <p:cNvSpPr>
            <a:spLocks noChangeArrowheads="1"/>
          </p:cNvSpPr>
          <p:nvPr/>
        </p:nvSpPr>
        <p:spPr bwMode="auto">
          <a:xfrm rot="704655">
            <a:off x="900113" y="1125538"/>
            <a:ext cx="7561262" cy="5472112"/>
          </a:xfrm>
          <a:prstGeom prst="irregularSeal2">
            <a:avLst/>
          </a:prstGeom>
          <a:solidFill>
            <a:srgbClr val="FF99CC"/>
          </a:solidFill>
          <a:ln w="12700" cap="sq">
            <a:solidFill>
              <a:schemeClr val="tx1"/>
            </a:solidFill>
            <a:miter lim="800000"/>
            <a:headEnd type="none" w="sm" len="sm"/>
            <a:tailEnd type="none" w="sm" len="sm"/>
          </a:ln>
          <a:effectLst/>
        </p:spPr>
        <p:txBody>
          <a:bodyPr wrap="none" anchor="ctr"/>
          <a:lstStyle/>
          <a:p>
            <a:pPr algn="ctr">
              <a:defRPr/>
            </a:pPr>
            <a:r>
              <a:rPr kumimoji="1" lang="en-US" sz="3200">
                <a:solidFill>
                  <a:srgbClr val="000000"/>
                </a:solidFill>
                <a:effectLst>
                  <a:outerShdw blurRad="38100" dist="38100" dir="2700000" algn="tl">
                    <a:srgbClr val="FFFFFF"/>
                  </a:outerShdw>
                </a:effectLst>
                <a:latin typeface="Comic Sans MS" pitchFamily="66" charset="0"/>
              </a:rPr>
              <a:t>İç Temizlikle </a:t>
            </a:r>
          </a:p>
          <a:p>
            <a:pPr algn="ctr">
              <a:defRPr/>
            </a:pPr>
            <a:r>
              <a:rPr kumimoji="1" lang="en-US" sz="3200">
                <a:solidFill>
                  <a:srgbClr val="000000"/>
                </a:solidFill>
                <a:effectLst>
                  <a:outerShdw blurRad="38100" dist="38100" dir="2700000" algn="tl">
                    <a:srgbClr val="FFFFFF"/>
                  </a:outerShdw>
                </a:effectLst>
                <a:latin typeface="Comic Sans MS" pitchFamily="66" charset="0"/>
              </a:rPr>
              <a:t>Dış Temizlik </a:t>
            </a:r>
          </a:p>
          <a:p>
            <a:pPr algn="ctr">
              <a:defRPr/>
            </a:pPr>
            <a:r>
              <a:rPr kumimoji="1" lang="en-US" sz="3200">
                <a:solidFill>
                  <a:srgbClr val="000000"/>
                </a:solidFill>
                <a:effectLst>
                  <a:outerShdw blurRad="38100" dist="38100" dir="2700000" algn="tl">
                    <a:srgbClr val="FFFFFF"/>
                  </a:outerShdw>
                </a:effectLst>
                <a:latin typeface="Comic Sans MS" pitchFamily="66" charset="0"/>
              </a:rPr>
              <a:t>Arasında Fark </a:t>
            </a:r>
          </a:p>
          <a:p>
            <a:pPr algn="ctr">
              <a:defRPr/>
            </a:pPr>
            <a:r>
              <a:rPr kumimoji="1" lang="en-US" sz="3200">
                <a:solidFill>
                  <a:srgbClr val="000000"/>
                </a:solidFill>
                <a:effectLst>
                  <a:outerShdw blurRad="38100" dist="38100" dir="2700000" algn="tl">
                    <a:srgbClr val="FFFFFF"/>
                  </a:outerShdw>
                </a:effectLst>
                <a:latin typeface="Comic Sans MS" pitchFamily="66" charset="0"/>
              </a:rPr>
              <a:t>Var Mıdır?</a:t>
            </a:r>
            <a:endParaRPr kumimoji="1" lang="tr-TR" sz="3200">
              <a:solidFill>
                <a:srgbClr val="000000"/>
              </a:solidFill>
              <a:effectLst>
                <a:outerShdw blurRad="38100" dist="38100" dir="2700000" algn="tl">
                  <a:srgbClr val="FFFFFF"/>
                </a:outerShdw>
              </a:effectLst>
              <a:latin typeface="Comic Sans MS" pitchFamily="66" charset="0"/>
            </a:endParaRPr>
          </a:p>
        </p:txBody>
      </p:sp>
      <p:sp>
        <p:nvSpPr>
          <p:cNvPr id="6451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1000" fill="hold"/>
                                        <p:tgtEl>
                                          <p:spTgt spid="242690"/>
                                        </p:tgtEl>
                                        <p:attrNameLst>
                                          <p:attrName>ppt_w</p:attrName>
                                        </p:attrNameLst>
                                      </p:cBhvr>
                                      <p:tavLst>
                                        <p:tav tm="0">
                                          <p:val>
                                            <p:fltVal val="0"/>
                                          </p:val>
                                        </p:tav>
                                        <p:tav tm="100000">
                                          <p:val>
                                            <p:strVal val="#ppt_w"/>
                                          </p:val>
                                        </p:tav>
                                      </p:tavLst>
                                    </p:anim>
                                    <p:anim calcmode="lin" valueType="num">
                                      <p:cBhvr>
                                        <p:cTn id="8" dur="1000" fill="hold"/>
                                        <p:tgtEl>
                                          <p:spTgt spid="242690"/>
                                        </p:tgtEl>
                                        <p:attrNameLst>
                                          <p:attrName>ppt_h</p:attrName>
                                        </p:attrNameLst>
                                      </p:cBhvr>
                                      <p:tavLst>
                                        <p:tav tm="0">
                                          <p:val>
                                            <p:fltVal val="0"/>
                                          </p:val>
                                        </p:tav>
                                        <p:tav tm="100000">
                                          <p:val>
                                            <p:strVal val="#ppt_h"/>
                                          </p:val>
                                        </p:tav>
                                      </p:tavLst>
                                    </p:anim>
                                    <p:anim calcmode="lin" valueType="num">
                                      <p:cBhvr>
                                        <p:cTn id="9" dur="1000" fill="hold"/>
                                        <p:tgtEl>
                                          <p:spTgt spid="2426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26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0" y="228600"/>
            <a:ext cx="9136063" cy="6629400"/>
            <a:chOff x="117" y="144"/>
            <a:chExt cx="4400" cy="4176"/>
          </a:xfrm>
        </p:grpSpPr>
        <p:cxnSp>
          <p:nvCxnSpPr>
            <p:cNvPr id="1028" name="_s1028"/>
            <p:cNvCxnSpPr>
              <a:cxnSpLocks noChangeShapeType="1"/>
              <a:stCxn id="11" idx="4"/>
              <a:endCxn id="5" idx="2"/>
            </p:cNvCxnSpPr>
            <p:nvPr/>
          </p:nvCxnSpPr>
          <p:spPr bwMode="auto">
            <a:xfrm rot="10800000">
              <a:off x="3223" y="1795"/>
              <a:ext cx="144" cy="119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0" idx="4"/>
              <a:endCxn id="5" idx="2"/>
            </p:cNvCxnSpPr>
            <p:nvPr/>
          </p:nvCxnSpPr>
          <p:spPr bwMode="auto">
            <a:xfrm rot="10800000">
              <a:off x="3223" y="1795"/>
              <a:ext cx="144" cy="74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9" idx="4"/>
              <a:endCxn id="5" idx="2"/>
            </p:cNvCxnSpPr>
            <p:nvPr/>
          </p:nvCxnSpPr>
          <p:spPr bwMode="auto">
            <a:xfrm rot="10800000">
              <a:off x="3223" y="1795"/>
              <a:ext cx="144" cy="2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8" idx="0"/>
              <a:endCxn id="4" idx="2"/>
            </p:cNvCxnSpPr>
            <p:nvPr/>
          </p:nvCxnSpPr>
          <p:spPr bwMode="auto">
            <a:xfrm flipV="1">
              <a:off x="1267" y="1795"/>
              <a:ext cx="144" cy="119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7" idx="0"/>
              <a:endCxn id="4" idx="2"/>
            </p:cNvCxnSpPr>
            <p:nvPr/>
          </p:nvCxnSpPr>
          <p:spPr bwMode="auto">
            <a:xfrm flipV="1">
              <a:off x="1267" y="1795"/>
              <a:ext cx="144" cy="74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6" idx="0"/>
              <a:endCxn id="4" idx="2"/>
            </p:cNvCxnSpPr>
            <p:nvPr/>
          </p:nvCxnSpPr>
          <p:spPr bwMode="auto">
            <a:xfrm flipV="1">
              <a:off x="1267" y="1795"/>
              <a:ext cx="144" cy="2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5" idx="6"/>
              <a:endCxn id="3" idx="2"/>
            </p:cNvCxnSpPr>
            <p:nvPr/>
          </p:nvCxnSpPr>
          <p:spPr bwMode="auto">
            <a:xfrm rot="5400000" flipH="1">
              <a:off x="2698" y="907"/>
              <a:ext cx="144" cy="90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4" idx="6"/>
              <a:endCxn id="3" idx="2"/>
            </p:cNvCxnSpPr>
            <p:nvPr/>
          </p:nvCxnSpPr>
          <p:spPr bwMode="auto">
            <a:xfrm rot="16200000">
              <a:off x="1792" y="907"/>
              <a:ext cx="144" cy="90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1036"/>
            <p:cNvSpPr>
              <a:spLocks noChangeArrowheads="1"/>
            </p:cNvSpPr>
            <p:nvPr/>
          </p:nvSpPr>
          <p:spPr bwMode="auto">
            <a:xfrm>
              <a:off x="1539" y="840"/>
              <a:ext cx="1556" cy="448"/>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500" b="1" i="1" u="none" strike="noStrike" cap="none" normalizeH="0" baseline="0" smtClean="0">
                  <a:ln>
                    <a:noFill/>
                  </a:ln>
                  <a:solidFill>
                    <a:schemeClr val="tx1"/>
                  </a:solidFill>
                  <a:effectLst/>
                  <a:latin typeface="Times New Roman" pitchFamily="18" charset="0"/>
                </a:rPr>
                <a:t>TEMİZLİK</a:t>
              </a:r>
            </a:p>
          </p:txBody>
        </p:sp>
        <p:sp>
          <p:nvSpPr>
            <p:cNvPr id="4" name="_s1037"/>
            <p:cNvSpPr>
              <a:spLocks noChangeArrowheads="1"/>
            </p:cNvSpPr>
            <p:nvPr/>
          </p:nvSpPr>
          <p:spPr bwMode="auto">
            <a:xfrm>
              <a:off x="577" y="1432"/>
              <a:ext cx="1668" cy="36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1" i="1" u="none" strike="noStrike" cap="none" normalizeH="0" baseline="0" smtClean="0">
                  <a:ln>
                    <a:noFill/>
                  </a:ln>
                  <a:solidFill>
                    <a:schemeClr val="tx1"/>
                  </a:solidFill>
                  <a:effectLst/>
                  <a:latin typeface="Times New Roman" pitchFamily="18" charset="0"/>
                </a:rPr>
                <a:t>DIŞ TEMİZLİK</a:t>
              </a:r>
            </a:p>
          </p:txBody>
        </p:sp>
        <p:sp>
          <p:nvSpPr>
            <p:cNvPr id="5" name="_s1038"/>
            <p:cNvSpPr>
              <a:spLocks noChangeArrowheads="1"/>
            </p:cNvSpPr>
            <p:nvPr/>
          </p:nvSpPr>
          <p:spPr bwMode="auto">
            <a:xfrm>
              <a:off x="2389" y="1432"/>
              <a:ext cx="1668" cy="363"/>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700" b="1" i="1" u="none" strike="noStrike" cap="none" normalizeH="0" baseline="0" smtClean="0">
                  <a:ln>
                    <a:noFill/>
                  </a:ln>
                  <a:solidFill>
                    <a:schemeClr val="tx1"/>
                  </a:solidFill>
                  <a:effectLst/>
                  <a:latin typeface="Times New Roman" pitchFamily="18" charset="0"/>
                </a:rPr>
                <a:t>İÇ TEMİZLİK</a:t>
              </a:r>
            </a:p>
          </p:txBody>
        </p:sp>
        <p:sp>
          <p:nvSpPr>
            <p:cNvPr id="6" name="_s1039"/>
            <p:cNvSpPr>
              <a:spLocks noChangeArrowheads="1"/>
            </p:cNvSpPr>
            <p:nvPr/>
          </p:nvSpPr>
          <p:spPr bwMode="auto">
            <a:xfrm>
              <a:off x="117" y="1939"/>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BEDEN</a:t>
              </a:r>
            </a:p>
          </p:txBody>
        </p:sp>
        <p:sp>
          <p:nvSpPr>
            <p:cNvPr id="7" name="_s1040"/>
            <p:cNvSpPr>
              <a:spLocks noChangeArrowheads="1"/>
            </p:cNvSpPr>
            <p:nvPr/>
          </p:nvSpPr>
          <p:spPr bwMode="auto">
            <a:xfrm>
              <a:off x="117" y="2388"/>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ELBİSE</a:t>
              </a:r>
            </a:p>
          </p:txBody>
        </p:sp>
        <p:sp>
          <p:nvSpPr>
            <p:cNvPr id="8" name="_s1041"/>
            <p:cNvSpPr>
              <a:spLocks noChangeArrowheads="1"/>
            </p:cNvSpPr>
            <p:nvPr/>
          </p:nvSpPr>
          <p:spPr bwMode="auto">
            <a:xfrm>
              <a:off x="117" y="2837"/>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ÇEVRE</a:t>
              </a:r>
            </a:p>
          </p:txBody>
        </p:sp>
        <p:sp>
          <p:nvSpPr>
            <p:cNvPr id="9" name="_s1042"/>
            <p:cNvSpPr>
              <a:spLocks noChangeArrowheads="1"/>
            </p:cNvSpPr>
            <p:nvPr/>
          </p:nvSpPr>
          <p:spPr bwMode="auto">
            <a:xfrm>
              <a:off x="3367" y="1939"/>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DOĞRULUK</a:t>
              </a:r>
            </a:p>
          </p:txBody>
        </p:sp>
        <p:sp>
          <p:nvSpPr>
            <p:cNvPr id="10" name="_s1043"/>
            <p:cNvSpPr>
              <a:spLocks noChangeArrowheads="1"/>
            </p:cNvSpPr>
            <p:nvPr/>
          </p:nvSpPr>
          <p:spPr bwMode="auto">
            <a:xfrm>
              <a:off x="3367" y="2388"/>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DÜRÜSTLÜK</a:t>
              </a:r>
            </a:p>
          </p:txBody>
        </p:sp>
        <p:sp>
          <p:nvSpPr>
            <p:cNvPr id="11" name="_s1044"/>
            <p:cNvSpPr>
              <a:spLocks noChangeArrowheads="1"/>
            </p:cNvSpPr>
            <p:nvPr/>
          </p:nvSpPr>
          <p:spPr bwMode="auto">
            <a:xfrm>
              <a:off x="3367" y="2837"/>
              <a:ext cx="1150" cy="305"/>
            </a:xfrm>
            <a:prstGeom prst="bevel">
              <a:avLst>
                <a:gd name="adj" fmla="val 12500"/>
              </a:avLst>
            </a:prstGeom>
            <a:gradFill rotWithShape="0">
              <a:gsLst>
                <a:gs pos="0">
                  <a:schemeClr val="hlink"/>
                </a:gs>
                <a:gs pos="50000">
                  <a:schemeClr val="bg1"/>
                </a:gs>
                <a:gs pos="100000">
                  <a:schemeClr val="hlink"/>
                </a:gs>
              </a:gsLst>
              <a:lin ang="18900000" scaled="1"/>
            </a:gradFill>
            <a:ln w="3175">
              <a:solidFill>
                <a:schemeClr val="hlink"/>
              </a:solidFill>
              <a:miter lim="800000"/>
              <a:headEnd/>
              <a:tailEnd/>
            </a:ln>
          </p:spPr>
          <p:txBody>
            <a:bodyPr vert="horz" wrap="none" lIns="86905" tIns="43452" rIns="86905" bIns="4345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chemeClr val="tx1"/>
                  </a:solidFill>
                  <a:effectLst/>
                  <a:latin typeface="Times New Roman" pitchFamily="18" charset="0"/>
                </a:rPr>
                <a:t>GÜVENİLİRLİK</a:t>
              </a:r>
            </a:p>
          </p:txBody>
        </p:sp>
      </p:grpSp>
      <p:sp>
        <p:nvSpPr>
          <p:cNvPr id="1045" name="Text Box 21"/>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60325" y="0"/>
            <a:ext cx="9236075" cy="6858000"/>
            <a:chOff x="-448" y="-1635"/>
            <a:chExt cx="16079" cy="44288"/>
          </a:xfrm>
        </p:grpSpPr>
        <p:sp>
          <p:nvSpPr>
            <p:cNvPr id="3" name="AutoShape 3"/>
            <p:cNvSpPr>
              <a:spLocks noChangeAspect="1" noChangeArrowheads="1" noTextEdit="1"/>
            </p:cNvSpPr>
            <p:nvPr/>
          </p:nvSpPr>
          <p:spPr bwMode="auto">
            <a:xfrm>
              <a:off x="-448" y="-1635"/>
              <a:ext cx="16079" cy="44288"/>
            </a:xfrm>
            <a:prstGeom prst="rect">
              <a:avLst/>
            </a:prstGeom>
            <a:gradFill rotWithShape="1">
              <a:gsLst>
                <a:gs pos="0">
                  <a:srgbClr val="FFFFFF"/>
                </a:gs>
                <a:gs pos="50000">
                  <a:srgbClr val="FFFF99"/>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cxnSp>
          <p:nvCxnSpPr>
            <p:cNvPr id="5124" name="_s5124"/>
            <p:cNvCxnSpPr>
              <a:cxnSpLocks noChangeShapeType="1"/>
              <a:stCxn id="17" idx="6"/>
              <a:endCxn id="14" idx="2"/>
            </p:cNvCxnSpPr>
            <p:nvPr/>
          </p:nvCxnSpPr>
          <p:spPr bwMode="auto">
            <a:xfrm rot="16200000">
              <a:off x="8939" y="30329"/>
              <a:ext cx="143" cy="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25" name="_s5125"/>
            <p:cNvCxnSpPr>
              <a:cxnSpLocks noChangeShapeType="1"/>
              <a:stCxn id="16" idx="6"/>
              <a:endCxn id="11" idx="2"/>
            </p:cNvCxnSpPr>
            <p:nvPr/>
          </p:nvCxnSpPr>
          <p:spPr bwMode="auto">
            <a:xfrm rot="5400000" flipH="1">
              <a:off x="2461" y="29721"/>
              <a:ext cx="143" cy="121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15" idx="6"/>
              <a:endCxn id="11" idx="2"/>
            </p:cNvCxnSpPr>
            <p:nvPr/>
          </p:nvCxnSpPr>
          <p:spPr bwMode="auto">
            <a:xfrm rot="16200000">
              <a:off x="1239" y="29719"/>
              <a:ext cx="143" cy="122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27" name="_s5127"/>
            <p:cNvCxnSpPr>
              <a:cxnSpLocks noChangeShapeType="1"/>
              <a:stCxn id="14" idx="0"/>
              <a:endCxn id="13" idx="2"/>
            </p:cNvCxnSpPr>
            <p:nvPr/>
          </p:nvCxnSpPr>
          <p:spPr bwMode="auto">
            <a:xfrm flipV="1">
              <a:off x="10601" y="27091"/>
              <a:ext cx="149" cy="166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28" name="_s5128"/>
            <p:cNvCxnSpPr>
              <a:cxnSpLocks noChangeShapeType="1"/>
              <a:stCxn id="13" idx="0"/>
              <a:endCxn id="12" idx="2"/>
            </p:cNvCxnSpPr>
            <p:nvPr/>
          </p:nvCxnSpPr>
          <p:spPr bwMode="auto">
            <a:xfrm flipV="1">
              <a:off x="12118" y="22508"/>
              <a:ext cx="150" cy="235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29" name="_s5129"/>
            <p:cNvCxnSpPr>
              <a:cxnSpLocks noChangeShapeType="1"/>
              <a:stCxn id="12" idx="0"/>
              <a:endCxn id="6" idx="2"/>
            </p:cNvCxnSpPr>
            <p:nvPr/>
          </p:nvCxnSpPr>
          <p:spPr bwMode="auto">
            <a:xfrm flipV="1">
              <a:off x="13437" y="17362"/>
              <a:ext cx="149" cy="264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0" name="_s5130"/>
            <p:cNvCxnSpPr>
              <a:cxnSpLocks noChangeShapeType="1"/>
              <a:stCxn id="11" idx="0"/>
              <a:endCxn id="10" idx="2"/>
            </p:cNvCxnSpPr>
            <p:nvPr/>
          </p:nvCxnSpPr>
          <p:spPr bwMode="auto">
            <a:xfrm flipV="1">
              <a:off x="3512" y="27091"/>
              <a:ext cx="926" cy="166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1" name="_s5131"/>
            <p:cNvCxnSpPr>
              <a:cxnSpLocks noChangeShapeType="1"/>
              <a:stCxn id="10" idx="0"/>
              <a:endCxn id="9" idx="2"/>
            </p:cNvCxnSpPr>
            <p:nvPr/>
          </p:nvCxnSpPr>
          <p:spPr bwMode="auto">
            <a:xfrm flipV="1">
              <a:off x="5806" y="22508"/>
              <a:ext cx="147" cy="235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2" name="_s5132"/>
            <p:cNvCxnSpPr>
              <a:cxnSpLocks noChangeShapeType="1"/>
              <a:stCxn id="9" idx="0"/>
              <a:endCxn id="5" idx="2"/>
            </p:cNvCxnSpPr>
            <p:nvPr/>
          </p:nvCxnSpPr>
          <p:spPr bwMode="auto">
            <a:xfrm flipV="1">
              <a:off x="7124" y="17362"/>
              <a:ext cx="150" cy="264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3" name="_s5133"/>
            <p:cNvCxnSpPr>
              <a:cxnSpLocks noChangeShapeType="1"/>
              <a:stCxn id="8" idx="0"/>
              <a:endCxn id="7" idx="2"/>
            </p:cNvCxnSpPr>
            <p:nvPr/>
          </p:nvCxnSpPr>
          <p:spPr bwMode="auto">
            <a:xfrm flipV="1">
              <a:off x="5248" y="11662"/>
              <a:ext cx="149" cy="264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4" name="_s5134"/>
            <p:cNvCxnSpPr>
              <a:cxnSpLocks noChangeShapeType="1"/>
              <a:stCxn id="7" idx="0"/>
              <a:endCxn id="4" idx="2"/>
            </p:cNvCxnSpPr>
            <p:nvPr/>
          </p:nvCxnSpPr>
          <p:spPr bwMode="auto">
            <a:xfrm flipV="1">
              <a:off x="7442" y="8812"/>
              <a:ext cx="150" cy="1496"/>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5" name="_s5135"/>
            <p:cNvCxnSpPr>
              <a:cxnSpLocks noChangeShapeType="1"/>
              <a:stCxn id="6" idx="6"/>
              <a:endCxn id="4" idx="2"/>
            </p:cNvCxnSpPr>
            <p:nvPr/>
          </p:nvCxnSpPr>
          <p:spPr bwMode="auto">
            <a:xfrm rot="5400000" flipH="1">
              <a:off x="7667" y="8737"/>
              <a:ext cx="5843" cy="5994"/>
            </a:xfrm>
            <a:prstGeom prst="bentConnector3">
              <a:avLst>
                <a:gd name="adj1" fmla="val 1263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5136" name="_s5136"/>
            <p:cNvCxnSpPr>
              <a:cxnSpLocks noChangeShapeType="1"/>
              <a:stCxn id="5" idx="6"/>
              <a:endCxn id="4" idx="2"/>
            </p:cNvCxnSpPr>
            <p:nvPr/>
          </p:nvCxnSpPr>
          <p:spPr bwMode="auto">
            <a:xfrm rot="16200000">
              <a:off x="4511" y="11575"/>
              <a:ext cx="5843" cy="318"/>
            </a:xfrm>
            <a:prstGeom prst="bentConnector3">
              <a:avLst>
                <a:gd name="adj1" fmla="val 1263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 name="_s5137"/>
            <p:cNvSpPr>
              <a:spLocks noChangeArrowheads="1"/>
            </p:cNvSpPr>
            <p:nvPr/>
          </p:nvSpPr>
          <p:spPr bwMode="auto">
            <a:xfrm>
              <a:off x="6251" y="5746"/>
              <a:ext cx="2681" cy="3066"/>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2348" tIns="1174" rIns="2348" bIns="11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rgbClr val="FF0000"/>
                  </a:solidFill>
                  <a:effectLst/>
                  <a:latin typeface="Times New Roman" pitchFamily="18" charset="0"/>
                </a:rPr>
                <a:t>TEMİZLİK</a:t>
              </a:r>
              <a:endParaRPr kumimoji="0" lang="en-US" sz="2300" b="1" i="1" u="none" strike="noStrike" cap="none" normalizeH="0" baseline="0" smtClean="0">
                <a:ln>
                  <a:noFill/>
                </a:ln>
                <a:solidFill>
                  <a:srgbClr val="FF0000"/>
                </a:solidFill>
                <a:effectLst/>
                <a:latin typeface="Times New Roman" pitchFamily="18" charset="0"/>
              </a:endParaRPr>
            </a:p>
          </p:txBody>
        </p:sp>
        <p:sp>
          <p:nvSpPr>
            <p:cNvPr id="5" name="_s5138"/>
            <p:cNvSpPr>
              <a:spLocks noChangeArrowheads="1"/>
            </p:cNvSpPr>
            <p:nvPr/>
          </p:nvSpPr>
          <p:spPr bwMode="auto">
            <a:xfrm>
              <a:off x="5226" y="14652"/>
              <a:ext cx="4092" cy="270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2348" tIns="1174" rIns="2348" bIns="11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300" b="1" i="1" u="none" strike="noStrike" cap="none" normalizeH="0" baseline="0" smtClean="0">
                  <a:ln>
                    <a:noFill/>
                  </a:ln>
                  <a:solidFill>
                    <a:srgbClr val="FF0000"/>
                  </a:solidFill>
                  <a:effectLst/>
                  <a:latin typeface="Times New Roman" pitchFamily="18" charset="0"/>
                </a:rPr>
                <a:t>DIŞ TEMİZLİK</a:t>
              </a:r>
              <a:endParaRPr kumimoji="0" lang="en-US" sz="2300" b="1" i="1" u="none" strike="noStrike" cap="none" normalizeH="0" baseline="0" smtClean="0">
                <a:ln>
                  <a:noFill/>
                </a:ln>
                <a:solidFill>
                  <a:srgbClr val="FF0000"/>
                </a:solidFill>
                <a:effectLst/>
                <a:latin typeface="Times New Roman" pitchFamily="18" charset="0"/>
              </a:endParaRPr>
            </a:p>
          </p:txBody>
        </p:sp>
        <p:sp>
          <p:nvSpPr>
            <p:cNvPr id="6" name="_s5139"/>
            <p:cNvSpPr>
              <a:spLocks noChangeArrowheads="1"/>
            </p:cNvSpPr>
            <p:nvPr/>
          </p:nvSpPr>
          <p:spPr bwMode="auto">
            <a:xfrm>
              <a:off x="11539" y="14652"/>
              <a:ext cx="4092" cy="270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2348" tIns="1174" rIns="2348" bIns="11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1" u="none" strike="noStrike" cap="none" normalizeH="0" baseline="0" smtClean="0">
                  <a:ln>
                    <a:noFill/>
                  </a:ln>
                  <a:solidFill>
                    <a:srgbClr val="FF0000"/>
                  </a:solidFill>
                  <a:effectLst/>
                  <a:latin typeface="Times New Roman" pitchFamily="18" charset="0"/>
                </a:rPr>
                <a:t>İÇ TEMİZLİK</a:t>
              </a:r>
              <a:endParaRPr kumimoji="0" lang="en-US" sz="2400" b="1" i="1" u="none" strike="noStrike" cap="none" normalizeH="0" baseline="0" smtClean="0">
                <a:ln>
                  <a:noFill/>
                </a:ln>
                <a:solidFill>
                  <a:srgbClr val="FF0000"/>
                </a:solidFill>
                <a:effectLst/>
                <a:latin typeface="Times New Roman" pitchFamily="18" charset="0"/>
              </a:endParaRPr>
            </a:p>
          </p:txBody>
        </p:sp>
        <p:sp>
          <p:nvSpPr>
            <p:cNvPr id="7" name="_s5140"/>
            <p:cNvSpPr>
              <a:spLocks noChangeArrowheads="1"/>
            </p:cNvSpPr>
            <p:nvPr/>
          </p:nvSpPr>
          <p:spPr bwMode="auto">
            <a:xfrm>
              <a:off x="3351" y="8954"/>
              <a:ext cx="4092" cy="2707"/>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2348" tIns="1174" rIns="2348" bIns="11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Tanım:Kirli olmama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Temiz olma</a:t>
              </a:r>
              <a:endParaRPr kumimoji="0" lang="en-US" sz="1000" b="0" i="0" u="none" strike="noStrike" cap="none" normalizeH="0" baseline="0" smtClean="0">
                <a:ln>
                  <a:noFill/>
                </a:ln>
                <a:solidFill>
                  <a:schemeClr val="tx1"/>
                </a:solidFill>
                <a:effectLst/>
                <a:latin typeface="Arial" charset="0"/>
              </a:endParaRPr>
            </a:p>
          </p:txBody>
        </p:sp>
        <p:sp>
          <p:nvSpPr>
            <p:cNvPr id="8" name="_s5141"/>
            <p:cNvSpPr>
              <a:spLocks noChangeArrowheads="1"/>
            </p:cNvSpPr>
            <p:nvPr/>
          </p:nvSpPr>
          <p:spPr bwMode="auto">
            <a:xfrm>
              <a:off x="2907" y="11803"/>
              <a:ext cx="2342" cy="5003"/>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2348" tIns="1174" rIns="2348" bIns="11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Özellikler: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Sağlıklı 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Huzurlu olmayı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Sağlar</a:t>
              </a:r>
              <a:r>
                <a:rPr kumimoji="0" lang="tr-TR" sz="800" b="0" i="0" u="none" strike="noStrike" cap="none" normalizeH="0" baseline="0" smtClean="0">
                  <a:ln>
                    <a:noFill/>
                  </a:ln>
                  <a:solidFill>
                    <a:schemeClr val="tx1"/>
                  </a:solidFill>
                  <a:effectLst/>
                  <a:latin typeface="Arial" charset="0"/>
                </a:rPr>
                <a:t>.</a:t>
              </a:r>
              <a:endParaRPr kumimoji="0" lang="en-US" sz="800" b="0" i="0" u="none" strike="noStrike" cap="none" normalizeH="0" baseline="0" smtClean="0">
                <a:ln>
                  <a:noFill/>
                </a:ln>
                <a:solidFill>
                  <a:schemeClr val="tx1"/>
                </a:solidFill>
                <a:effectLst/>
                <a:latin typeface="Arial" charset="0"/>
              </a:endParaRPr>
            </a:p>
          </p:txBody>
        </p:sp>
        <p:sp>
          <p:nvSpPr>
            <p:cNvPr id="9" name="_s5142"/>
            <p:cNvSpPr>
              <a:spLocks noChangeArrowheads="1"/>
            </p:cNvSpPr>
            <p:nvPr/>
          </p:nvSpPr>
          <p:spPr bwMode="auto">
            <a:xfrm>
              <a:off x="4782" y="17501"/>
              <a:ext cx="2342" cy="5003"/>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3279" tIns="1640" rIns="3279" bIns="16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Tanım:Beden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Elbise 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Çevre temizliğini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İfade eder</a:t>
              </a:r>
              <a:r>
                <a:rPr kumimoji="0" lang="tr-TR" sz="800" b="0" i="0" u="none" strike="noStrike" cap="none" normalizeH="0" baseline="0" smtClean="0">
                  <a:ln>
                    <a:noFill/>
                  </a:ln>
                  <a:solidFill>
                    <a:schemeClr val="tx1"/>
                  </a:solidFill>
                  <a:effectLst/>
                  <a:latin typeface="Arial" charset="0"/>
                </a:rPr>
                <a:t>.</a:t>
              </a:r>
              <a:endParaRPr kumimoji="0" lang="en-US" sz="800" b="0" i="0" u="none" strike="noStrike" cap="none" normalizeH="0" baseline="0" smtClean="0">
                <a:ln>
                  <a:noFill/>
                </a:ln>
                <a:solidFill>
                  <a:schemeClr val="tx1"/>
                </a:solidFill>
                <a:effectLst/>
                <a:latin typeface="Arial" charset="0"/>
              </a:endParaRPr>
            </a:p>
          </p:txBody>
        </p:sp>
        <p:sp>
          <p:nvSpPr>
            <p:cNvPr id="10" name="_s5143"/>
            <p:cNvSpPr>
              <a:spLocks noChangeArrowheads="1"/>
            </p:cNvSpPr>
            <p:nvPr/>
          </p:nvSpPr>
          <p:spPr bwMode="auto">
            <a:xfrm>
              <a:off x="3068" y="22646"/>
              <a:ext cx="2737" cy="444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4082" tIns="2041" rIns="4082" bIns="204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Özellikleri: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İnsanın sağlıklı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Ve medeni olmasını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Sağlar.</a:t>
              </a:r>
              <a:endParaRPr kumimoji="0" lang="en-US" sz="1000" b="0" i="0" u="none" strike="noStrike" cap="none" normalizeH="0" baseline="0" smtClean="0">
                <a:ln>
                  <a:noFill/>
                </a:ln>
                <a:solidFill>
                  <a:schemeClr val="tx1"/>
                </a:solidFill>
                <a:effectLst/>
                <a:latin typeface="Arial" charset="0"/>
              </a:endParaRPr>
            </a:p>
          </p:txBody>
        </p:sp>
        <p:sp>
          <p:nvSpPr>
            <p:cNvPr id="11" name="_s5144"/>
            <p:cNvSpPr>
              <a:spLocks noChangeArrowheads="1"/>
            </p:cNvSpPr>
            <p:nvPr/>
          </p:nvSpPr>
          <p:spPr bwMode="auto">
            <a:xfrm>
              <a:off x="330" y="27237"/>
              <a:ext cx="3181" cy="3024"/>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4901" tIns="2451" rIns="4901" bIns="245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Örn:Diş,saç,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Elbise,vs temizliği</a:t>
              </a:r>
              <a:endParaRPr kumimoji="0" lang="en-US" sz="1000" b="0" i="0" u="none" strike="noStrike" cap="none" normalizeH="0" baseline="0" smtClean="0">
                <a:ln>
                  <a:noFill/>
                </a:ln>
                <a:solidFill>
                  <a:schemeClr val="tx1"/>
                </a:solidFill>
                <a:effectLst/>
                <a:latin typeface="Arial" charset="0"/>
              </a:endParaRPr>
            </a:p>
          </p:txBody>
        </p:sp>
        <p:sp>
          <p:nvSpPr>
            <p:cNvPr id="12" name="_s5145"/>
            <p:cNvSpPr>
              <a:spLocks noChangeArrowheads="1"/>
            </p:cNvSpPr>
            <p:nvPr/>
          </p:nvSpPr>
          <p:spPr bwMode="auto">
            <a:xfrm>
              <a:off x="11095" y="17501"/>
              <a:ext cx="2342" cy="5003"/>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6533" tIns="3265" rIns="6533" bIns="326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Tanım:Ahlaki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temizliliktir.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Güzel ahlaklı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Olma.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3" name="_s5146"/>
            <p:cNvSpPr>
              <a:spLocks noChangeArrowheads="1"/>
            </p:cNvSpPr>
            <p:nvPr/>
          </p:nvSpPr>
          <p:spPr bwMode="auto">
            <a:xfrm>
              <a:off x="9381" y="22646"/>
              <a:ext cx="2737" cy="4449"/>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6533" tIns="3265" rIns="6533" bIns="326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Özellikleri:İyi insan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Olmayı sağlar.</a:t>
              </a:r>
              <a:endParaRPr kumimoji="0" lang="en-US" sz="900" b="0" i="0" u="none" strike="noStrike" cap="none" normalizeH="0" baseline="0" smtClean="0">
                <a:ln>
                  <a:noFill/>
                </a:ln>
                <a:solidFill>
                  <a:schemeClr val="tx1"/>
                </a:solidFill>
                <a:effectLst/>
                <a:latin typeface="Arial" charset="0"/>
              </a:endParaRPr>
            </a:p>
          </p:txBody>
        </p:sp>
        <p:sp>
          <p:nvSpPr>
            <p:cNvPr id="14" name="_s5147"/>
            <p:cNvSpPr>
              <a:spLocks noChangeArrowheads="1"/>
            </p:cNvSpPr>
            <p:nvPr/>
          </p:nvSpPr>
          <p:spPr bwMode="auto">
            <a:xfrm>
              <a:off x="7420" y="27237"/>
              <a:ext cx="3181" cy="3024"/>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6533" tIns="3265" rIns="6533" bIns="326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Örn:Dürüstlük,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Güvenilirlik,sözünde durma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Yardım severlilik,vs.</a:t>
              </a:r>
              <a:endParaRPr kumimoji="0" lang="en-US" sz="900" b="0" i="0" u="none" strike="noStrike" cap="none" normalizeH="0" baseline="0" smtClean="0">
                <a:ln>
                  <a:noFill/>
                </a:ln>
                <a:solidFill>
                  <a:schemeClr val="tx1"/>
                </a:solidFill>
                <a:effectLst/>
                <a:latin typeface="Arial" charset="0"/>
              </a:endParaRPr>
            </a:p>
          </p:txBody>
        </p:sp>
        <p:sp>
          <p:nvSpPr>
            <p:cNvPr id="15" name="_s5148"/>
            <p:cNvSpPr>
              <a:spLocks noChangeArrowheads="1"/>
            </p:cNvSpPr>
            <p:nvPr/>
          </p:nvSpPr>
          <p:spPr bwMode="auto">
            <a:xfrm>
              <a:off x="-448" y="30403"/>
              <a:ext cx="2294" cy="352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34068" tIns="17033" rIns="34068" bIns="1703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Su ile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 yapılır.</a:t>
              </a:r>
              <a:endParaRPr kumimoji="0" lang="en-US" sz="1000" b="0" i="0" u="none" strike="noStrike" cap="none" normalizeH="0" baseline="0" smtClean="0">
                <a:ln>
                  <a:noFill/>
                </a:ln>
                <a:solidFill>
                  <a:schemeClr val="tx1"/>
                </a:solidFill>
                <a:effectLst/>
                <a:latin typeface="Arial" charset="0"/>
              </a:endParaRPr>
            </a:p>
          </p:txBody>
        </p:sp>
        <p:sp>
          <p:nvSpPr>
            <p:cNvPr id="16" name="_s5149"/>
            <p:cNvSpPr>
              <a:spLocks noChangeArrowheads="1"/>
            </p:cNvSpPr>
            <p:nvPr/>
          </p:nvSpPr>
          <p:spPr bwMode="auto">
            <a:xfrm>
              <a:off x="1994" y="30403"/>
              <a:ext cx="2294" cy="352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36223" tIns="18111" rIns="36223" bIns="1811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Deterjan ile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charset="0"/>
                </a:rPr>
                <a:t>Yapılır.</a:t>
              </a:r>
              <a:endParaRPr kumimoji="0" lang="en-US" sz="1000" b="0" i="0" u="none" strike="noStrike" cap="none" normalizeH="0" baseline="0" smtClean="0">
                <a:ln>
                  <a:noFill/>
                </a:ln>
                <a:solidFill>
                  <a:schemeClr val="tx1"/>
                </a:solidFill>
                <a:effectLst/>
                <a:latin typeface="Arial" charset="0"/>
              </a:endParaRPr>
            </a:p>
          </p:txBody>
        </p:sp>
        <p:sp>
          <p:nvSpPr>
            <p:cNvPr id="17" name="_s5150"/>
            <p:cNvSpPr>
              <a:spLocks noChangeArrowheads="1"/>
            </p:cNvSpPr>
            <p:nvPr/>
          </p:nvSpPr>
          <p:spPr bwMode="auto">
            <a:xfrm>
              <a:off x="7863" y="30403"/>
              <a:ext cx="2294" cy="3527"/>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83401" tIns="41701" rIns="83401" bIns="4170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İnsanın kendi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Çabası 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rPr>
                <a:t>İsteğiyle kazanılır.</a:t>
              </a:r>
              <a:endParaRPr kumimoji="0" lang="en-US" sz="900" b="0" i="0" u="none" strike="noStrike" cap="none" normalizeH="0" baseline="0" smtClean="0">
                <a:ln>
                  <a:noFill/>
                </a:ln>
                <a:solidFill>
                  <a:schemeClr val="tx1"/>
                </a:solidFill>
                <a:effectLst/>
                <a:latin typeface="Arial" charset="0"/>
              </a:endParaRPr>
            </a:p>
          </p:txBody>
        </p:sp>
      </p:grpSp>
      <p:sp>
        <p:nvSpPr>
          <p:cNvPr id="5151" name="Text Box 31"/>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body" idx="1"/>
          </p:nvPr>
        </p:nvSpPr>
        <p:spPr>
          <a:xfrm>
            <a:off x="685800" y="990600"/>
            <a:ext cx="7924800" cy="5867400"/>
          </a:xfrm>
        </p:spPr>
        <p:txBody>
          <a:bodyPr/>
          <a:lstStyle/>
          <a:p>
            <a:pPr lvl="4" eaLnBrk="1" hangingPunct="1">
              <a:buFontTx/>
              <a:buNone/>
            </a:pPr>
            <a:r>
              <a:rPr lang="tr-TR" sz="2400" i="1" smtClean="0">
                <a:solidFill>
                  <a:srgbClr val="660066"/>
                </a:solidFill>
              </a:rPr>
              <a:t>		</a:t>
            </a:r>
            <a:r>
              <a:rPr lang="tr-TR" sz="2400" i="1" smtClean="0">
                <a:solidFill>
                  <a:srgbClr val="000000"/>
                </a:solidFill>
              </a:rPr>
              <a:t>TEMİZLİK</a:t>
            </a:r>
          </a:p>
          <a:p>
            <a:pPr lvl="4" eaLnBrk="1" hangingPunct="1">
              <a:buFontTx/>
              <a:buNone/>
            </a:pPr>
            <a:r>
              <a:rPr lang="tr-TR" sz="2400" i="1" smtClean="0">
                <a:solidFill>
                  <a:srgbClr val="000000"/>
                </a:solidFill>
              </a:rPr>
              <a:t>“Temizlik İmandandır.”</a:t>
            </a:r>
          </a:p>
          <a:p>
            <a:pPr lvl="4" eaLnBrk="1" hangingPunct="1">
              <a:buFontTx/>
              <a:buNone/>
            </a:pPr>
            <a:r>
              <a:rPr lang="tr-TR" sz="2400" i="1" smtClean="0">
                <a:solidFill>
                  <a:srgbClr val="000000"/>
                </a:solidFill>
              </a:rPr>
              <a:t>Diyor Sevgili Peygamberim</a:t>
            </a:r>
          </a:p>
          <a:p>
            <a:pPr lvl="4" eaLnBrk="1" hangingPunct="1">
              <a:buFontTx/>
              <a:buNone/>
            </a:pPr>
            <a:r>
              <a:rPr lang="tr-TR" sz="2400" i="1" smtClean="0">
                <a:solidFill>
                  <a:srgbClr val="000000"/>
                </a:solidFill>
              </a:rPr>
              <a:t>Öğretmenim de söyler</a:t>
            </a:r>
          </a:p>
          <a:p>
            <a:pPr lvl="4" eaLnBrk="1" hangingPunct="1">
              <a:buFontTx/>
              <a:buNone/>
            </a:pPr>
            <a:r>
              <a:rPr lang="tr-TR" sz="2400" i="1" smtClean="0">
                <a:solidFill>
                  <a:srgbClr val="000000"/>
                </a:solidFill>
              </a:rPr>
              <a:t>“Temiz olun, her zaman.”</a:t>
            </a:r>
          </a:p>
          <a:p>
            <a:pPr lvl="4" eaLnBrk="1" hangingPunct="1">
              <a:buFontTx/>
              <a:buNone/>
            </a:pPr>
            <a:r>
              <a:rPr lang="tr-TR" sz="2400" i="1" smtClean="0">
                <a:solidFill>
                  <a:srgbClr val="000000"/>
                </a:solidFill>
              </a:rPr>
              <a:t>		Temiz ye, temiz giyin.</a:t>
            </a:r>
          </a:p>
          <a:p>
            <a:pPr lvl="4" eaLnBrk="1" hangingPunct="1">
              <a:buFontTx/>
              <a:buNone/>
            </a:pPr>
            <a:r>
              <a:rPr lang="tr-TR" sz="2400" i="1" smtClean="0">
                <a:solidFill>
                  <a:srgbClr val="000000"/>
                </a:solidFill>
              </a:rPr>
              <a:t>		Temizliğinle övün.</a:t>
            </a:r>
          </a:p>
          <a:p>
            <a:pPr lvl="4" eaLnBrk="1" hangingPunct="1">
              <a:buFontTx/>
              <a:buNone/>
            </a:pPr>
            <a:r>
              <a:rPr lang="tr-TR" sz="2400" i="1" smtClean="0">
                <a:solidFill>
                  <a:srgbClr val="000000"/>
                </a:solidFill>
              </a:rPr>
              <a:t>		Temiz çocuk olursan,</a:t>
            </a:r>
          </a:p>
          <a:p>
            <a:pPr lvl="4" eaLnBrk="1" hangingPunct="1">
              <a:buFontTx/>
              <a:buNone/>
            </a:pPr>
            <a:r>
              <a:rPr lang="tr-TR" sz="2400" i="1" smtClean="0">
                <a:solidFill>
                  <a:srgbClr val="000000"/>
                </a:solidFill>
              </a:rPr>
              <a:t>		sağlıklısın her zaman.</a:t>
            </a:r>
          </a:p>
          <a:p>
            <a:pPr lvl="4" eaLnBrk="1" hangingPunct="1">
              <a:buFontTx/>
              <a:buNone/>
            </a:pPr>
            <a:r>
              <a:rPr lang="tr-TR" sz="2400" i="1" smtClean="0">
                <a:solidFill>
                  <a:srgbClr val="000000"/>
                </a:solidFill>
              </a:rPr>
              <a:t>Ruhun da temiz olsun</a:t>
            </a:r>
          </a:p>
          <a:p>
            <a:pPr lvl="4" eaLnBrk="1" hangingPunct="1">
              <a:buFontTx/>
              <a:buNone/>
            </a:pPr>
            <a:r>
              <a:rPr lang="tr-TR" sz="2400" i="1" smtClean="0">
                <a:solidFill>
                  <a:srgbClr val="000000"/>
                </a:solidFill>
              </a:rPr>
              <a:t>Doğru ol, yalan kalsın.</a:t>
            </a:r>
          </a:p>
          <a:p>
            <a:pPr lvl="4" eaLnBrk="1" hangingPunct="1">
              <a:buFontTx/>
              <a:buNone/>
            </a:pPr>
            <a:r>
              <a:rPr lang="tr-TR" sz="2400" i="1" smtClean="0">
                <a:solidFill>
                  <a:srgbClr val="000000"/>
                </a:solidFill>
              </a:rPr>
              <a:t>Dürüstlük ilken olsun,</a:t>
            </a:r>
          </a:p>
          <a:p>
            <a:pPr lvl="4" eaLnBrk="1" hangingPunct="1">
              <a:buFontTx/>
              <a:buNone/>
            </a:pPr>
            <a:r>
              <a:rPr lang="tr-TR" sz="2400" i="1" smtClean="0">
                <a:solidFill>
                  <a:srgbClr val="000000"/>
                </a:solidFill>
              </a:rPr>
              <a:t>Doğru söyle her zaman.</a:t>
            </a:r>
          </a:p>
          <a:p>
            <a:pPr lvl="4" eaLnBrk="1" hangingPunct="1">
              <a:buFontTx/>
              <a:buNone/>
            </a:pPr>
            <a:endParaRPr lang="tr-TR" sz="2400" i="1" smtClean="0">
              <a:solidFill>
                <a:srgbClr val="000000"/>
              </a:solidFill>
            </a:endParaRPr>
          </a:p>
        </p:txBody>
      </p:sp>
      <p:pic>
        <p:nvPicPr>
          <p:cNvPr id="246787" name="Picture 3" descr="570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4" descr="ITIR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289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6"/>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46787"/>
                                        </p:tgtEl>
                                        <p:attrNameLst>
                                          <p:attrName>style.visibility</p:attrName>
                                        </p:attrNameLst>
                                      </p:cBhvr>
                                      <p:to>
                                        <p:strVal val="visible"/>
                                      </p:to>
                                    </p:set>
                                    <p:anim calcmode="lin" valueType="num">
                                      <p:cBhvr>
                                        <p:cTn id="7" dur="1000" fill="hold"/>
                                        <p:tgtEl>
                                          <p:spTgt spid="246787"/>
                                        </p:tgtEl>
                                        <p:attrNameLst>
                                          <p:attrName>ppt_w</p:attrName>
                                        </p:attrNameLst>
                                      </p:cBhvr>
                                      <p:tavLst>
                                        <p:tav tm="0">
                                          <p:val>
                                            <p:fltVal val="0"/>
                                          </p:val>
                                        </p:tav>
                                        <p:tav tm="100000">
                                          <p:val>
                                            <p:strVal val="#ppt_w"/>
                                          </p:val>
                                        </p:tav>
                                      </p:tavLst>
                                    </p:anim>
                                    <p:anim calcmode="lin" valueType="num">
                                      <p:cBhvr>
                                        <p:cTn id="8" dur="1000" fill="hold"/>
                                        <p:tgtEl>
                                          <p:spTgt spid="246787"/>
                                        </p:tgtEl>
                                        <p:attrNameLst>
                                          <p:attrName>ppt_h</p:attrName>
                                        </p:attrNameLst>
                                      </p:cBhvr>
                                      <p:tavLst>
                                        <p:tav tm="0">
                                          <p:val>
                                            <p:fltVal val="0"/>
                                          </p:val>
                                        </p:tav>
                                        <p:tav tm="100000">
                                          <p:val>
                                            <p:strVal val="#ppt_h"/>
                                          </p:val>
                                        </p:tav>
                                      </p:tavLst>
                                    </p:anim>
                                    <p:anim calcmode="lin" valueType="num">
                                      <p:cBhvr>
                                        <p:cTn id="9" dur="1000" fill="hold"/>
                                        <p:tgtEl>
                                          <p:spTgt spid="2467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67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46786">
                                            <p:txEl>
                                              <p:pRg st="0" end="0"/>
                                            </p:txEl>
                                          </p:spTgt>
                                        </p:tgtEl>
                                        <p:attrNameLst>
                                          <p:attrName>style.visibility</p:attrName>
                                        </p:attrNameLst>
                                      </p:cBhvr>
                                      <p:to>
                                        <p:strVal val="visible"/>
                                      </p:to>
                                    </p:set>
                                    <p:anim calcmode="lin" valueType="num">
                                      <p:cBhvr>
                                        <p:cTn id="15" dur="500" fill="hold"/>
                                        <p:tgtEl>
                                          <p:spTgt spid="24678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6786">
                                            <p:txEl>
                                              <p:pRg st="0" end="0"/>
                                            </p:txEl>
                                          </p:spTgt>
                                        </p:tgtEl>
                                        <p:attrNameLst>
                                          <p:attrName>ppt_y</p:attrName>
                                        </p:attrNameLst>
                                      </p:cBhvr>
                                      <p:tavLst>
                                        <p:tav tm="0">
                                          <p:val>
                                            <p:strVal val="#ppt_y-#ppt_h/2"/>
                                          </p:val>
                                        </p:tav>
                                        <p:tav tm="100000">
                                          <p:val>
                                            <p:strVal val="#ppt_y"/>
                                          </p:val>
                                        </p:tav>
                                      </p:tavLst>
                                    </p:anim>
                                    <p:anim calcmode="lin" valueType="num">
                                      <p:cBhvr>
                                        <p:cTn id="17" dur="500" fill="hold"/>
                                        <p:tgtEl>
                                          <p:spTgt spid="246786">
                                            <p:txEl>
                                              <p:pRg st="0" end="0"/>
                                            </p:txEl>
                                          </p:spTgt>
                                        </p:tgtEl>
                                        <p:attrNameLst>
                                          <p:attrName>ppt_w</p:attrName>
                                        </p:attrNameLst>
                                      </p:cBhvr>
                                      <p:tavLst>
                                        <p:tav tm="0">
                                          <p:val>
                                            <p:strVal val="#ppt_w"/>
                                          </p:val>
                                        </p:tav>
                                        <p:tav tm="100000">
                                          <p:val>
                                            <p:strVal val="#ppt_w"/>
                                          </p:val>
                                        </p:tav>
                                      </p:tavLst>
                                    </p:anim>
                                    <p:anim calcmode="lin" valueType="num">
                                      <p:cBhvr>
                                        <p:cTn id="18" dur="500" fill="hold"/>
                                        <p:tgtEl>
                                          <p:spTgt spid="246786">
                                            <p:txEl>
                                              <p:pRg st="0" end="0"/>
                                            </p:txEl>
                                          </p:spTgt>
                                        </p:tgtEl>
                                        <p:attrNameLst>
                                          <p:attrName>ppt_h</p:attrName>
                                        </p:attrNameLst>
                                      </p:cBhvr>
                                      <p:tavLst>
                                        <p:tav tm="0">
                                          <p:val>
                                            <p:fltVal val="0"/>
                                          </p:val>
                                        </p:tav>
                                        <p:tav tm="100000">
                                          <p:val>
                                            <p:strVal val="#ppt_h"/>
                                          </p:val>
                                        </p:tav>
                                      </p:tavLst>
                                    </p:anim>
                                  </p:childTnLst>
                                </p:cTn>
                              </p:par>
                              <p:par>
                                <p:cTn id="19" presetID="17" presetClass="entr" presetSubtype="1" fill="hold" grpId="0" nodeType="withEffect">
                                  <p:stCondLst>
                                    <p:cond delay="0"/>
                                  </p:stCondLst>
                                  <p:childTnLst>
                                    <p:set>
                                      <p:cBhvr>
                                        <p:cTn id="20" dur="1" fill="hold">
                                          <p:stCondLst>
                                            <p:cond delay="0"/>
                                          </p:stCondLst>
                                        </p:cTn>
                                        <p:tgtEl>
                                          <p:spTgt spid="246786">
                                            <p:txEl>
                                              <p:pRg st="1" end="1"/>
                                            </p:txEl>
                                          </p:spTgt>
                                        </p:tgtEl>
                                        <p:attrNameLst>
                                          <p:attrName>style.visibility</p:attrName>
                                        </p:attrNameLst>
                                      </p:cBhvr>
                                      <p:to>
                                        <p:strVal val="visible"/>
                                      </p:to>
                                    </p:set>
                                    <p:anim calcmode="lin" valueType="num">
                                      <p:cBhvr>
                                        <p:cTn id="21" dur="500" fill="hold"/>
                                        <p:tgtEl>
                                          <p:spTgt spid="246786">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46786">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246786">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246786">
                                            <p:txEl>
                                              <p:pRg st="1" end="1"/>
                                            </p:txEl>
                                          </p:spTgt>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246786">
                                            <p:txEl>
                                              <p:pRg st="2" end="2"/>
                                            </p:txEl>
                                          </p:spTgt>
                                        </p:tgtEl>
                                        <p:attrNameLst>
                                          <p:attrName>style.visibility</p:attrName>
                                        </p:attrNameLst>
                                      </p:cBhvr>
                                      <p:to>
                                        <p:strVal val="visible"/>
                                      </p:to>
                                    </p:set>
                                    <p:anim calcmode="lin" valueType="num">
                                      <p:cBhvr>
                                        <p:cTn id="27" dur="500" fill="hold"/>
                                        <p:tgtEl>
                                          <p:spTgt spid="246786">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46786">
                                            <p:txEl>
                                              <p:pRg st="2" end="2"/>
                                            </p:txEl>
                                          </p:spTgt>
                                        </p:tgtEl>
                                        <p:attrNameLst>
                                          <p:attrName>ppt_y</p:attrName>
                                        </p:attrNameLst>
                                      </p:cBhvr>
                                      <p:tavLst>
                                        <p:tav tm="0">
                                          <p:val>
                                            <p:strVal val="#ppt_y-#ppt_h/2"/>
                                          </p:val>
                                        </p:tav>
                                        <p:tav tm="100000">
                                          <p:val>
                                            <p:strVal val="#ppt_y"/>
                                          </p:val>
                                        </p:tav>
                                      </p:tavLst>
                                    </p:anim>
                                    <p:anim calcmode="lin" valueType="num">
                                      <p:cBhvr>
                                        <p:cTn id="29" dur="500" fill="hold"/>
                                        <p:tgtEl>
                                          <p:spTgt spid="246786">
                                            <p:txEl>
                                              <p:pRg st="2" end="2"/>
                                            </p:txEl>
                                          </p:spTgt>
                                        </p:tgtEl>
                                        <p:attrNameLst>
                                          <p:attrName>ppt_w</p:attrName>
                                        </p:attrNameLst>
                                      </p:cBhvr>
                                      <p:tavLst>
                                        <p:tav tm="0">
                                          <p:val>
                                            <p:strVal val="#ppt_w"/>
                                          </p:val>
                                        </p:tav>
                                        <p:tav tm="100000">
                                          <p:val>
                                            <p:strVal val="#ppt_w"/>
                                          </p:val>
                                        </p:tav>
                                      </p:tavLst>
                                    </p:anim>
                                    <p:anim calcmode="lin" valueType="num">
                                      <p:cBhvr>
                                        <p:cTn id="30" dur="500" fill="hold"/>
                                        <p:tgtEl>
                                          <p:spTgt spid="246786">
                                            <p:txEl>
                                              <p:pRg st="2" end="2"/>
                                            </p:txEl>
                                          </p:spTgt>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46786">
                                            <p:txEl>
                                              <p:pRg st="3" end="3"/>
                                            </p:txEl>
                                          </p:spTgt>
                                        </p:tgtEl>
                                        <p:attrNameLst>
                                          <p:attrName>style.visibility</p:attrName>
                                        </p:attrNameLst>
                                      </p:cBhvr>
                                      <p:to>
                                        <p:strVal val="visible"/>
                                      </p:to>
                                    </p:set>
                                    <p:anim calcmode="lin" valueType="num">
                                      <p:cBhvr>
                                        <p:cTn id="33" dur="500" fill="hold"/>
                                        <p:tgtEl>
                                          <p:spTgt spid="246786">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46786">
                                            <p:txEl>
                                              <p:pRg st="3" end="3"/>
                                            </p:txEl>
                                          </p:spTgt>
                                        </p:tgtEl>
                                        <p:attrNameLst>
                                          <p:attrName>ppt_y</p:attrName>
                                        </p:attrNameLst>
                                      </p:cBhvr>
                                      <p:tavLst>
                                        <p:tav tm="0">
                                          <p:val>
                                            <p:strVal val="#ppt_y-#ppt_h/2"/>
                                          </p:val>
                                        </p:tav>
                                        <p:tav tm="100000">
                                          <p:val>
                                            <p:strVal val="#ppt_y"/>
                                          </p:val>
                                        </p:tav>
                                      </p:tavLst>
                                    </p:anim>
                                    <p:anim calcmode="lin" valueType="num">
                                      <p:cBhvr>
                                        <p:cTn id="35" dur="500" fill="hold"/>
                                        <p:tgtEl>
                                          <p:spTgt spid="246786">
                                            <p:txEl>
                                              <p:pRg st="3" end="3"/>
                                            </p:txEl>
                                          </p:spTgt>
                                        </p:tgtEl>
                                        <p:attrNameLst>
                                          <p:attrName>ppt_w</p:attrName>
                                        </p:attrNameLst>
                                      </p:cBhvr>
                                      <p:tavLst>
                                        <p:tav tm="0">
                                          <p:val>
                                            <p:strVal val="#ppt_w"/>
                                          </p:val>
                                        </p:tav>
                                        <p:tav tm="100000">
                                          <p:val>
                                            <p:strVal val="#ppt_w"/>
                                          </p:val>
                                        </p:tav>
                                      </p:tavLst>
                                    </p:anim>
                                    <p:anim calcmode="lin" valueType="num">
                                      <p:cBhvr>
                                        <p:cTn id="36" dur="500" fill="hold"/>
                                        <p:tgtEl>
                                          <p:spTgt spid="246786">
                                            <p:txEl>
                                              <p:pRg st="3" end="3"/>
                                            </p:txEl>
                                          </p:spTgt>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246786">
                                            <p:txEl>
                                              <p:pRg st="4" end="4"/>
                                            </p:txEl>
                                          </p:spTgt>
                                        </p:tgtEl>
                                        <p:attrNameLst>
                                          <p:attrName>style.visibility</p:attrName>
                                        </p:attrNameLst>
                                      </p:cBhvr>
                                      <p:to>
                                        <p:strVal val="visible"/>
                                      </p:to>
                                    </p:set>
                                    <p:anim calcmode="lin" valueType="num">
                                      <p:cBhvr>
                                        <p:cTn id="39" dur="500" fill="hold"/>
                                        <p:tgtEl>
                                          <p:spTgt spid="246786">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46786">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246786">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246786">
                                            <p:txEl>
                                              <p:pRg st="4" end="4"/>
                                            </p:txEl>
                                          </p:spTgt>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246786">
                                            <p:txEl>
                                              <p:pRg st="5" end="5"/>
                                            </p:txEl>
                                          </p:spTgt>
                                        </p:tgtEl>
                                        <p:attrNameLst>
                                          <p:attrName>style.visibility</p:attrName>
                                        </p:attrNameLst>
                                      </p:cBhvr>
                                      <p:to>
                                        <p:strVal val="visible"/>
                                      </p:to>
                                    </p:set>
                                    <p:anim calcmode="lin" valueType="num">
                                      <p:cBhvr>
                                        <p:cTn id="45" dur="500" fill="hold"/>
                                        <p:tgtEl>
                                          <p:spTgt spid="246786">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246786">
                                            <p:txEl>
                                              <p:pRg st="5" end="5"/>
                                            </p:txEl>
                                          </p:spTgt>
                                        </p:tgtEl>
                                        <p:attrNameLst>
                                          <p:attrName>ppt_y</p:attrName>
                                        </p:attrNameLst>
                                      </p:cBhvr>
                                      <p:tavLst>
                                        <p:tav tm="0">
                                          <p:val>
                                            <p:strVal val="#ppt_y-#ppt_h/2"/>
                                          </p:val>
                                        </p:tav>
                                        <p:tav tm="100000">
                                          <p:val>
                                            <p:strVal val="#ppt_y"/>
                                          </p:val>
                                        </p:tav>
                                      </p:tavLst>
                                    </p:anim>
                                    <p:anim calcmode="lin" valueType="num">
                                      <p:cBhvr>
                                        <p:cTn id="47" dur="500" fill="hold"/>
                                        <p:tgtEl>
                                          <p:spTgt spid="246786">
                                            <p:txEl>
                                              <p:pRg st="5" end="5"/>
                                            </p:txEl>
                                          </p:spTgt>
                                        </p:tgtEl>
                                        <p:attrNameLst>
                                          <p:attrName>ppt_w</p:attrName>
                                        </p:attrNameLst>
                                      </p:cBhvr>
                                      <p:tavLst>
                                        <p:tav tm="0">
                                          <p:val>
                                            <p:strVal val="#ppt_w"/>
                                          </p:val>
                                        </p:tav>
                                        <p:tav tm="100000">
                                          <p:val>
                                            <p:strVal val="#ppt_w"/>
                                          </p:val>
                                        </p:tav>
                                      </p:tavLst>
                                    </p:anim>
                                    <p:anim calcmode="lin" valueType="num">
                                      <p:cBhvr>
                                        <p:cTn id="48" dur="500" fill="hold"/>
                                        <p:tgtEl>
                                          <p:spTgt spid="246786">
                                            <p:txEl>
                                              <p:pRg st="5" end="5"/>
                                            </p:txEl>
                                          </p:spTgt>
                                        </p:tgtEl>
                                        <p:attrNameLst>
                                          <p:attrName>ppt_h</p:attrName>
                                        </p:attrNameLst>
                                      </p:cBhvr>
                                      <p:tavLst>
                                        <p:tav tm="0">
                                          <p:val>
                                            <p:fltVal val="0"/>
                                          </p:val>
                                        </p:tav>
                                        <p:tav tm="100000">
                                          <p:val>
                                            <p:strVal val="#ppt_h"/>
                                          </p:val>
                                        </p:tav>
                                      </p:tavLst>
                                    </p:anim>
                                  </p:childTnLst>
                                </p:cTn>
                              </p:par>
                              <p:par>
                                <p:cTn id="49" presetID="17" presetClass="entr" presetSubtype="1" fill="hold" grpId="0" nodeType="withEffect">
                                  <p:stCondLst>
                                    <p:cond delay="0"/>
                                  </p:stCondLst>
                                  <p:childTnLst>
                                    <p:set>
                                      <p:cBhvr>
                                        <p:cTn id="50" dur="1" fill="hold">
                                          <p:stCondLst>
                                            <p:cond delay="0"/>
                                          </p:stCondLst>
                                        </p:cTn>
                                        <p:tgtEl>
                                          <p:spTgt spid="246786">
                                            <p:txEl>
                                              <p:pRg st="6" end="6"/>
                                            </p:txEl>
                                          </p:spTgt>
                                        </p:tgtEl>
                                        <p:attrNameLst>
                                          <p:attrName>style.visibility</p:attrName>
                                        </p:attrNameLst>
                                      </p:cBhvr>
                                      <p:to>
                                        <p:strVal val="visible"/>
                                      </p:to>
                                    </p:set>
                                    <p:anim calcmode="lin" valueType="num">
                                      <p:cBhvr>
                                        <p:cTn id="51" dur="500" fill="hold"/>
                                        <p:tgtEl>
                                          <p:spTgt spid="246786">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246786">
                                            <p:txEl>
                                              <p:pRg st="6" end="6"/>
                                            </p:txEl>
                                          </p:spTgt>
                                        </p:tgtEl>
                                        <p:attrNameLst>
                                          <p:attrName>ppt_y</p:attrName>
                                        </p:attrNameLst>
                                      </p:cBhvr>
                                      <p:tavLst>
                                        <p:tav tm="0">
                                          <p:val>
                                            <p:strVal val="#ppt_y-#ppt_h/2"/>
                                          </p:val>
                                        </p:tav>
                                        <p:tav tm="100000">
                                          <p:val>
                                            <p:strVal val="#ppt_y"/>
                                          </p:val>
                                        </p:tav>
                                      </p:tavLst>
                                    </p:anim>
                                    <p:anim calcmode="lin" valueType="num">
                                      <p:cBhvr>
                                        <p:cTn id="53" dur="500" fill="hold"/>
                                        <p:tgtEl>
                                          <p:spTgt spid="246786">
                                            <p:txEl>
                                              <p:pRg st="6" end="6"/>
                                            </p:txEl>
                                          </p:spTgt>
                                        </p:tgtEl>
                                        <p:attrNameLst>
                                          <p:attrName>ppt_w</p:attrName>
                                        </p:attrNameLst>
                                      </p:cBhvr>
                                      <p:tavLst>
                                        <p:tav tm="0">
                                          <p:val>
                                            <p:strVal val="#ppt_w"/>
                                          </p:val>
                                        </p:tav>
                                        <p:tav tm="100000">
                                          <p:val>
                                            <p:strVal val="#ppt_w"/>
                                          </p:val>
                                        </p:tav>
                                      </p:tavLst>
                                    </p:anim>
                                    <p:anim calcmode="lin" valueType="num">
                                      <p:cBhvr>
                                        <p:cTn id="54" dur="500" fill="hold"/>
                                        <p:tgtEl>
                                          <p:spTgt spid="246786">
                                            <p:txEl>
                                              <p:pRg st="6" end="6"/>
                                            </p:txEl>
                                          </p:spTgt>
                                        </p:tgtEl>
                                        <p:attrNameLst>
                                          <p:attrName>ppt_h</p:attrName>
                                        </p:attrNameLst>
                                      </p:cBhvr>
                                      <p:tavLst>
                                        <p:tav tm="0">
                                          <p:val>
                                            <p:fltVal val="0"/>
                                          </p:val>
                                        </p:tav>
                                        <p:tav tm="100000">
                                          <p:val>
                                            <p:strVal val="#ppt_h"/>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246786">
                                            <p:txEl>
                                              <p:pRg st="7" end="7"/>
                                            </p:txEl>
                                          </p:spTgt>
                                        </p:tgtEl>
                                        <p:attrNameLst>
                                          <p:attrName>style.visibility</p:attrName>
                                        </p:attrNameLst>
                                      </p:cBhvr>
                                      <p:to>
                                        <p:strVal val="visible"/>
                                      </p:to>
                                    </p:set>
                                    <p:anim calcmode="lin" valueType="num">
                                      <p:cBhvr>
                                        <p:cTn id="57" dur="500" fill="hold"/>
                                        <p:tgtEl>
                                          <p:spTgt spid="246786">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46786">
                                            <p:txEl>
                                              <p:pRg st="7" end="7"/>
                                            </p:txEl>
                                          </p:spTgt>
                                        </p:tgtEl>
                                        <p:attrNameLst>
                                          <p:attrName>ppt_y</p:attrName>
                                        </p:attrNameLst>
                                      </p:cBhvr>
                                      <p:tavLst>
                                        <p:tav tm="0">
                                          <p:val>
                                            <p:strVal val="#ppt_y-#ppt_h/2"/>
                                          </p:val>
                                        </p:tav>
                                        <p:tav tm="100000">
                                          <p:val>
                                            <p:strVal val="#ppt_y"/>
                                          </p:val>
                                        </p:tav>
                                      </p:tavLst>
                                    </p:anim>
                                    <p:anim calcmode="lin" valueType="num">
                                      <p:cBhvr>
                                        <p:cTn id="59" dur="500" fill="hold"/>
                                        <p:tgtEl>
                                          <p:spTgt spid="246786">
                                            <p:txEl>
                                              <p:pRg st="7" end="7"/>
                                            </p:txEl>
                                          </p:spTgt>
                                        </p:tgtEl>
                                        <p:attrNameLst>
                                          <p:attrName>ppt_w</p:attrName>
                                        </p:attrNameLst>
                                      </p:cBhvr>
                                      <p:tavLst>
                                        <p:tav tm="0">
                                          <p:val>
                                            <p:strVal val="#ppt_w"/>
                                          </p:val>
                                        </p:tav>
                                        <p:tav tm="100000">
                                          <p:val>
                                            <p:strVal val="#ppt_w"/>
                                          </p:val>
                                        </p:tav>
                                      </p:tavLst>
                                    </p:anim>
                                    <p:anim calcmode="lin" valueType="num">
                                      <p:cBhvr>
                                        <p:cTn id="60" dur="500" fill="hold"/>
                                        <p:tgtEl>
                                          <p:spTgt spid="246786">
                                            <p:txEl>
                                              <p:pRg st="7" end="7"/>
                                            </p:txEl>
                                          </p:spTgt>
                                        </p:tgtEl>
                                        <p:attrNameLst>
                                          <p:attrName>ppt_h</p:attrName>
                                        </p:attrNameLst>
                                      </p:cBhvr>
                                      <p:tavLst>
                                        <p:tav tm="0">
                                          <p:val>
                                            <p:fltVal val="0"/>
                                          </p:val>
                                        </p:tav>
                                        <p:tav tm="100000">
                                          <p:val>
                                            <p:strVal val="#ppt_h"/>
                                          </p:val>
                                        </p:tav>
                                      </p:tavLst>
                                    </p:anim>
                                  </p:childTnLst>
                                </p:cTn>
                              </p:par>
                              <p:par>
                                <p:cTn id="61" presetID="17" presetClass="entr" presetSubtype="1" fill="hold" grpId="0" nodeType="withEffect">
                                  <p:stCondLst>
                                    <p:cond delay="0"/>
                                  </p:stCondLst>
                                  <p:childTnLst>
                                    <p:set>
                                      <p:cBhvr>
                                        <p:cTn id="62" dur="1" fill="hold">
                                          <p:stCondLst>
                                            <p:cond delay="0"/>
                                          </p:stCondLst>
                                        </p:cTn>
                                        <p:tgtEl>
                                          <p:spTgt spid="246786">
                                            <p:txEl>
                                              <p:pRg st="8" end="8"/>
                                            </p:txEl>
                                          </p:spTgt>
                                        </p:tgtEl>
                                        <p:attrNameLst>
                                          <p:attrName>style.visibility</p:attrName>
                                        </p:attrNameLst>
                                      </p:cBhvr>
                                      <p:to>
                                        <p:strVal val="visible"/>
                                      </p:to>
                                    </p:set>
                                    <p:anim calcmode="lin" valueType="num">
                                      <p:cBhvr>
                                        <p:cTn id="63" dur="500" fill="hold"/>
                                        <p:tgtEl>
                                          <p:spTgt spid="246786">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246786">
                                            <p:txEl>
                                              <p:pRg st="8" end="8"/>
                                            </p:txEl>
                                          </p:spTgt>
                                        </p:tgtEl>
                                        <p:attrNameLst>
                                          <p:attrName>ppt_y</p:attrName>
                                        </p:attrNameLst>
                                      </p:cBhvr>
                                      <p:tavLst>
                                        <p:tav tm="0">
                                          <p:val>
                                            <p:strVal val="#ppt_y-#ppt_h/2"/>
                                          </p:val>
                                        </p:tav>
                                        <p:tav tm="100000">
                                          <p:val>
                                            <p:strVal val="#ppt_y"/>
                                          </p:val>
                                        </p:tav>
                                      </p:tavLst>
                                    </p:anim>
                                    <p:anim calcmode="lin" valueType="num">
                                      <p:cBhvr>
                                        <p:cTn id="65" dur="500" fill="hold"/>
                                        <p:tgtEl>
                                          <p:spTgt spid="246786">
                                            <p:txEl>
                                              <p:pRg st="8" end="8"/>
                                            </p:txEl>
                                          </p:spTgt>
                                        </p:tgtEl>
                                        <p:attrNameLst>
                                          <p:attrName>ppt_w</p:attrName>
                                        </p:attrNameLst>
                                      </p:cBhvr>
                                      <p:tavLst>
                                        <p:tav tm="0">
                                          <p:val>
                                            <p:strVal val="#ppt_w"/>
                                          </p:val>
                                        </p:tav>
                                        <p:tav tm="100000">
                                          <p:val>
                                            <p:strVal val="#ppt_w"/>
                                          </p:val>
                                        </p:tav>
                                      </p:tavLst>
                                    </p:anim>
                                    <p:anim calcmode="lin" valueType="num">
                                      <p:cBhvr>
                                        <p:cTn id="66" dur="500" fill="hold"/>
                                        <p:tgtEl>
                                          <p:spTgt spid="246786">
                                            <p:txEl>
                                              <p:pRg st="8" end="8"/>
                                            </p:txEl>
                                          </p:spTgt>
                                        </p:tgtEl>
                                        <p:attrNameLst>
                                          <p:attrName>ppt_h</p:attrName>
                                        </p:attrNameLst>
                                      </p:cBhvr>
                                      <p:tavLst>
                                        <p:tav tm="0">
                                          <p:val>
                                            <p:fltVal val="0"/>
                                          </p:val>
                                        </p:tav>
                                        <p:tav tm="100000">
                                          <p:val>
                                            <p:strVal val="#ppt_h"/>
                                          </p:val>
                                        </p:tav>
                                      </p:tavLst>
                                    </p:anim>
                                  </p:childTnLst>
                                </p:cTn>
                              </p:par>
                              <p:par>
                                <p:cTn id="67" presetID="17" presetClass="entr" presetSubtype="1" fill="hold" grpId="0" nodeType="withEffect">
                                  <p:stCondLst>
                                    <p:cond delay="0"/>
                                  </p:stCondLst>
                                  <p:childTnLst>
                                    <p:set>
                                      <p:cBhvr>
                                        <p:cTn id="68" dur="1" fill="hold">
                                          <p:stCondLst>
                                            <p:cond delay="0"/>
                                          </p:stCondLst>
                                        </p:cTn>
                                        <p:tgtEl>
                                          <p:spTgt spid="246786">
                                            <p:txEl>
                                              <p:pRg st="9" end="9"/>
                                            </p:txEl>
                                          </p:spTgt>
                                        </p:tgtEl>
                                        <p:attrNameLst>
                                          <p:attrName>style.visibility</p:attrName>
                                        </p:attrNameLst>
                                      </p:cBhvr>
                                      <p:to>
                                        <p:strVal val="visible"/>
                                      </p:to>
                                    </p:set>
                                    <p:anim calcmode="lin" valueType="num">
                                      <p:cBhvr>
                                        <p:cTn id="69" dur="500" fill="hold"/>
                                        <p:tgtEl>
                                          <p:spTgt spid="246786">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246786">
                                            <p:txEl>
                                              <p:pRg st="9" end="9"/>
                                            </p:txEl>
                                          </p:spTgt>
                                        </p:tgtEl>
                                        <p:attrNameLst>
                                          <p:attrName>ppt_y</p:attrName>
                                        </p:attrNameLst>
                                      </p:cBhvr>
                                      <p:tavLst>
                                        <p:tav tm="0">
                                          <p:val>
                                            <p:strVal val="#ppt_y-#ppt_h/2"/>
                                          </p:val>
                                        </p:tav>
                                        <p:tav tm="100000">
                                          <p:val>
                                            <p:strVal val="#ppt_y"/>
                                          </p:val>
                                        </p:tav>
                                      </p:tavLst>
                                    </p:anim>
                                    <p:anim calcmode="lin" valueType="num">
                                      <p:cBhvr>
                                        <p:cTn id="71" dur="500" fill="hold"/>
                                        <p:tgtEl>
                                          <p:spTgt spid="246786">
                                            <p:txEl>
                                              <p:pRg st="9" end="9"/>
                                            </p:txEl>
                                          </p:spTgt>
                                        </p:tgtEl>
                                        <p:attrNameLst>
                                          <p:attrName>ppt_w</p:attrName>
                                        </p:attrNameLst>
                                      </p:cBhvr>
                                      <p:tavLst>
                                        <p:tav tm="0">
                                          <p:val>
                                            <p:strVal val="#ppt_w"/>
                                          </p:val>
                                        </p:tav>
                                        <p:tav tm="100000">
                                          <p:val>
                                            <p:strVal val="#ppt_w"/>
                                          </p:val>
                                        </p:tav>
                                      </p:tavLst>
                                    </p:anim>
                                    <p:anim calcmode="lin" valueType="num">
                                      <p:cBhvr>
                                        <p:cTn id="72" dur="500" fill="hold"/>
                                        <p:tgtEl>
                                          <p:spTgt spid="246786">
                                            <p:txEl>
                                              <p:pRg st="9" end="9"/>
                                            </p:txEl>
                                          </p:spTgt>
                                        </p:tgtEl>
                                        <p:attrNameLst>
                                          <p:attrName>ppt_h</p:attrName>
                                        </p:attrNameLst>
                                      </p:cBhvr>
                                      <p:tavLst>
                                        <p:tav tm="0">
                                          <p:val>
                                            <p:fltVal val="0"/>
                                          </p:val>
                                        </p:tav>
                                        <p:tav tm="100000">
                                          <p:val>
                                            <p:strVal val="#ppt_h"/>
                                          </p:val>
                                        </p:tav>
                                      </p:tavLst>
                                    </p:anim>
                                  </p:childTnLst>
                                </p:cTn>
                              </p:par>
                              <p:par>
                                <p:cTn id="73" presetID="17" presetClass="entr" presetSubtype="1" fill="hold" grpId="0" nodeType="withEffect">
                                  <p:stCondLst>
                                    <p:cond delay="0"/>
                                  </p:stCondLst>
                                  <p:childTnLst>
                                    <p:set>
                                      <p:cBhvr>
                                        <p:cTn id="74" dur="1" fill="hold">
                                          <p:stCondLst>
                                            <p:cond delay="0"/>
                                          </p:stCondLst>
                                        </p:cTn>
                                        <p:tgtEl>
                                          <p:spTgt spid="246786">
                                            <p:txEl>
                                              <p:pRg st="10" end="10"/>
                                            </p:txEl>
                                          </p:spTgt>
                                        </p:tgtEl>
                                        <p:attrNameLst>
                                          <p:attrName>style.visibility</p:attrName>
                                        </p:attrNameLst>
                                      </p:cBhvr>
                                      <p:to>
                                        <p:strVal val="visible"/>
                                      </p:to>
                                    </p:set>
                                    <p:anim calcmode="lin" valueType="num">
                                      <p:cBhvr>
                                        <p:cTn id="75" dur="500" fill="hold"/>
                                        <p:tgtEl>
                                          <p:spTgt spid="246786">
                                            <p:txEl>
                                              <p:pRg st="10" end="10"/>
                                            </p:txEl>
                                          </p:spTgt>
                                        </p:tgtEl>
                                        <p:attrNameLst>
                                          <p:attrName>ppt_x</p:attrName>
                                        </p:attrNameLst>
                                      </p:cBhvr>
                                      <p:tavLst>
                                        <p:tav tm="0">
                                          <p:val>
                                            <p:strVal val="#ppt_x"/>
                                          </p:val>
                                        </p:tav>
                                        <p:tav tm="100000">
                                          <p:val>
                                            <p:strVal val="#ppt_x"/>
                                          </p:val>
                                        </p:tav>
                                      </p:tavLst>
                                    </p:anim>
                                    <p:anim calcmode="lin" valueType="num">
                                      <p:cBhvr>
                                        <p:cTn id="76" dur="500" fill="hold"/>
                                        <p:tgtEl>
                                          <p:spTgt spid="246786">
                                            <p:txEl>
                                              <p:pRg st="10" end="10"/>
                                            </p:txEl>
                                          </p:spTgt>
                                        </p:tgtEl>
                                        <p:attrNameLst>
                                          <p:attrName>ppt_y</p:attrName>
                                        </p:attrNameLst>
                                      </p:cBhvr>
                                      <p:tavLst>
                                        <p:tav tm="0">
                                          <p:val>
                                            <p:strVal val="#ppt_y-#ppt_h/2"/>
                                          </p:val>
                                        </p:tav>
                                        <p:tav tm="100000">
                                          <p:val>
                                            <p:strVal val="#ppt_y"/>
                                          </p:val>
                                        </p:tav>
                                      </p:tavLst>
                                    </p:anim>
                                    <p:anim calcmode="lin" valueType="num">
                                      <p:cBhvr>
                                        <p:cTn id="77" dur="500" fill="hold"/>
                                        <p:tgtEl>
                                          <p:spTgt spid="246786">
                                            <p:txEl>
                                              <p:pRg st="10" end="10"/>
                                            </p:txEl>
                                          </p:spTgt>
                                        </p:tgtEl>
                                        <p:attrNameLst>
                                          <p:attrName>ppt_w</p:attrName>
                                        </p:attrNameLst>
                                      </p:cBhvr>
                                      <p:tavLst>
                                        <p:tav tm="0">
                                          <p:val>
                                            <p:strVal val="#ppt_w"/>
                                          </p:val>
                                        </p:tav>
                                        <p:tav tm="100000">
                                          <p:val>
                                            <p:strVal val="#ppt_w"/>
                                          </p:val>
                                        </p:tav>
                                      </p:tavLst>
                                    </p:anim>
                                    <p:anim calcmode="lin" valueType="num">
                                      <p:cBhvr>
                                        <p:cTn id="78" dur="500" fill="hold"/>
                                        <p:tgtEl>
                                          <p:spTgt spid="246786">
                                            <p:txEl>
                                              <p:pRg st="10" end="10"/>
                                            </p:txEl>
                                          </p:spTgt>
                                        </p:tgtEl>
                                        <p:attrNameLst>
                                          <p:attrName>ppt_h</p:attrName>
                                        </p:attrNameLst>
                                      </p:cBhvr>
                                      <p:tavLst>
                                        <p:tav tm="0">
                                          <p:val>
                                            <p:fltVal val="0"/>
                                          </p:val>
                                        </p:tav>
                                        <p:tav tm="100000">
                                          <p:val>
                                            <p:strVal val="#ppt_h"/>
                                          </p:val>
                                        </p:tav>
                                      </p:tavLst>
                                    </p:anim>
                                  </p:childTnLst>
                                </p:cTn>
                              </p:par>
                              <p:par>
                                <p:cTn id="79" presetID="17" presetClass="entr" presetSubtype="1" fill="hold" grpId="0" nodeType="withEffect">
                                  <p:stCondLst>
                                    <p:cond delay="0"/>
                                  </p:stCondLst>
                                  <p:childTnLst>
                                    <p:set>
                                      <p:cBhvr>
                                        <p:cTn id="80" dur="1" fill="hold">
                                          <p:stCondLst>
                                            <p:cond delay="0"/>
                                          </p:stCondLst>
                                        </p:cTn>
                                        <p:tgtEl>
                                          <p:spTgt spid="246786">
                                            <p:txEl>
                                              <p:pRg st="11" end="11"/>
                                            </p:txEl>
                                          </p:spTgt>
                                        </p:tgtEl>
                                        <p:attrNameLst>
                                          <p:attrName>style.visibility</p:attrName>
                                        </p:attrNameLst>
                                      </p:cBhvr>
                                      <p:to>
                                        <p:strVal val="visible"/>
                                      </p:to>
                                    </p:set>
                                    <p:anim calcmode="lin" valueType="num">
                                      <p:cBhvr>
                                        <p:cTn id="81" dur="500" fill="hold"/>
                                        <p:tgtEl>
                                          <p:spTgt spid="246786">
                                            <p:txEl>
                                              <p:pRg st="11" end="11"/>
                                            </p:txEl>
                                          </p:spTgt>
                                        </p:tgtEl>
                                        <p:attrNameLst>
                                          <p:attrName>ppt_x</p:attrName>
                                        </p:attrNameLst>
                                      </p:cBhvr>
                                      <p:tavLst>
                                        <p:tav tm="0">
                                          <p:val>
                                            <p:strVal val="#ppt_x"/>
                                          </p:val>
                                        </p:tav>
                                        <p:tav tm="100000">
                                          <p:val>
                                            <p:strVal val="#ppt_x"/>
                                          </p:val>
                                        </p:tav>
                                      </p:tavLst>
                                    </p:anim>
                                    <p:anim calcmode="lin" valueType="num">
                                      <p:cBhvr>
                                        <p:cTn id="82" dur="500" fill="hold"/>
                                        <p:tgtEl>
                                          <p:spTgt spid="246786">
                                            <p:txEl>
                                              <p:pRg st="11" end="11"/>
                                            </p:txEl>
                                          </p:spTgt>
                                        </p:tgtEl>
                                        <p:attrNameLst>
                                          <p:attrName>ppt_y</p:attrName>
                                        </p:attrNameLst>
                                      </p:cBhvr>
                                      <p:tavLst>
                                        <p:tav tm="0">
                                          <p:val>
                                            <p:strVal val="#ppt_y-#ppt_h/2"/>
                                          </p:val>
                                        </p:tav>
                                        <p:tav tm="100000">
                                          <p:val>
                                            <p:strVal val="#ppt_y"/>
                                          </p:val>
                                        </p:tav>
                                      </p:tavLst>
                                    </p:anim>
                                    <p:anim calcmode="lin" valueType="num">
                                      <p:cBhvr>
                                        <p:cTn id="83" dur="500" fill="hold"/>
                                        <p:tgtEl>
                                          <p:spTgt spid="246786">
                                            <p:txEl>
                                              <p:pRg st="11" end="11"/>
                                            </p:txEl>
                                          </p:spTgt>
                                        </p:tgtEl>
                                        <p:attrNameLst>
                                          <p:attrName>ppt_w</p:attrName>
                                        </p:attrNameLst>
                                      </p:cBhvr>
                                      <p:tavLst>
                                        <p:tav tm="0">
                                          <p:val>
                                            <p:strVal val="#ppt_w"/>
                                          </p:val>
                                        </p:tav>
                                        <p:tav tm="100000">
                                          <p:val>
                                            <p:strVal val="#ppt_w"/>
                                          </p:val>
                                        </p:tav>
                                      </p:tavLst>
                                    </p:anim>
                                    <p:anim calcmode="lin" valueType="num">
                                      <p:cBhvr>
                                        <p:cTn id="84" dur="500" fill="hold"/>
                                        <p:tgtEl>
                                          <p:spTgt spid="246786">
                                            <p:txEl>
                                              <p:pRg st="11" end="11"/>
                                            </p:txEl>
                                          </p:spTgt>
                                        </p:tgtEl>
                                        <p:attrNameLst>
                                          <p:attrName>ppt_h</p:attrName>
                                        </p:attrNameLst>
                                      </p:cBhvr>
                                      <p:tavLst>
                                        <p:tav tm="0">
                                          <p:val>
                                            <p:fltVal val="0"/>
                                          </p:val>
                                        </p:tav>
                                        <p:tav tm="100000">
                                          <p:val>
                                            <p:strVal val="#ppt_h"/>
                                          </p:val>
                                        </p:tav>
                                      </p:tavLst>
                                    </p:anim>
                                  </p:childTnLst>
                                </p:cTn>
                              </p:par>
                              <p:par>
                                <p:cTn id="85" presetID="17" presetClass="entr" presetSubtype="1" fill="hold" grpId="0" nodeType="withEffect">
                                  <p:stCondLst>
                                    <p:cond delay="0"/>
                                  </p:stCondLst>
                                  <p:childTnLst>
                                    <p:set>
                                      <p:cBhvr>
                                        <p:cTn id="86" dur="1" fill="hold">
                                          <p:stCondLst>
                                            <p:cond delay="0"/>
                                          </p:stCondLst>
                                        </p:cTn>
                                        <p:tgtEl>
                                          <p:spTgt spid="246786">
                                            <p:txEl>
                                              <p:pRg st="12" end="12"/>
                                            </p:txEl>
                                          </p:spTgt>
                                        </p:tgtEl>
                                        <p:attrNameLst>
                                          <p:attrName>style.visibility</p:attrName>
                                        </p:attrNameLst>
                                      </p:cBhvr>
                                      <p:to>
                                        <p:strVal val="visible"/>
                                      </p:to>
                                    </p:set>
                                    <p:anim calcmode="lin" valueType="num">
                                      <p:cBhvr>
                                        <p:cTn id="87" dur="500" fill="hold"/>
                                        <p:tgtEl>
                                          <p:spTgt spid="246786">
                                            <p:txEl>
                                              <p:pRg st="12" end="12"/>
                                            </p:txEl>
                                          </p:spTgt>
                                        </p:tgtEl>
                                        <p:attrNameLst>
                                          <p:attrName>ppt_x</p:attrName>
                                        </p:attrNameLst>
                                      </p:cBhvr>
                                      <p:tavLst>
                                        <p:tav tm="0">
                                          <p:val>
                                            <p:strVal val="#ppt_x"/>
                                          </p:val>
                                        </p:tav>
                                        <p:tav tm="100000">
                                          <p:val>
                                            <p:strVal val="#ppt_x"/>
                                          </p:val>
                                        </p:tav>
                                      </p:tavLst>
                                    </p:anim>
                                    <p:anim calcmode="lin" valueType="num">
                                      <p:cBhvr>
                                        <p:cTn id="88" dur="500" fill="hold"/>
                                        <p:tgtEl>
                                          <p:spTgt spid="246786">
                                            <p:txEl>
                                              <p:pRg st="12" end="12"/>
                                            </p:txEl>
                                          </p:spTgt>
                                        </p:tgtEl>
                                        <p:attrNameLst>
                                          <p:attrName>ppt_y</p:attrName>
                                        </p:attrNameLst>
                                      </p:cBhvr>
                                      <p:tavLst>
                                        <p:tav tm="0">
                                          <p:val>
                                            <p:strVal val="#ppt_y-#ppt_h/2"/>
                                          </p:val>
                                        </p:tav>
                                        <p:tav tm="100000">
                                          <p:val>
                                            <p:strVal val="#ppt_y"/>
                                          </p:val>
                                        </p:tav>
                                      </p:tavLst>
                                    </p:anim>
                                    <p:anim calcmode="lin" valueType="num">
                                      <p:cBhvr>
                                        <p:cTn id="89" dur="500" fill="hold"/>
                                        <p:tgtEl>
                                          <p:spTgt spid="246786">
                                            <p:txEl>
                                              <p:pRg st="12" end="12"/>
                                            </p:txEl>
                                          </p:spTgt>
                                        </p:tgtEl>
                                        <p:attrNameLst>
                                          <p:attrName>ppt_w</p:attrName>
                                        </p:attrNameLst>
                                      </p:cBhvr>
                                      <p:tavLst>
                                        <p:tav tm="0">
                                          <p:val>
                                            <p:strVal val="#ppt_w"/>
                                          </p:val>
                                        </p:tav>
                                        <p:tav tm="100000">
                                          <p:val>
                                            <p:strVal val="#ppt_w"/>
                                          </p:val>
                                        </p:tav>
                                      </p:tavLst>
                                    </p:anim>
                                    <p:anim calcmode="lin" valueType="num">
                                      <p:cBhvr>
                                        <p:cTn id="90" dur="500" fill="hold"/>
                                        <p:tgtEl>
                                          <p:spTgt spid="246786">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nodeType="clickEffect">
                                  <p:stCondLst>
                                    <p:cond delay="0"/>
                                  </p:stCondLst>
                                  <p:childTnLst>
                                    <p:set>
                                      <p:cBhvr>
                                        <p:cTn id="94" dur="1" fill="hold">
                                          <p:stCondLst>
                                            <p:cond delay="0"/>
                                          </p:stCondLst>
                                        </p:cTn>
                                        <p:tgtEl>
                                          <p:spTgt spid="246788"/>
                                        </p:tgtEl>
                                        <p:attrNameLst>
                                          <p:attrName>style.visibility</p:attrName>
                                        </p:attrNameLst>
                                      </p:cBhvr>
                                      <p:to>
                                        <p:strVal val="visible"/>
                                      </p:to>
                                    </p:set>
                                    <p:anim calcmode="lin" valueType="num">
                                      <p:cBhvr>
                                        <p:cTn id="95" dur="500" fill="hold"/>
                                        <p:tgtEl>
                                          <p:spTgt spid="246788"/>
                                        </p:tgtEl>
                                        <p:attrNameLst>
                                          <p:attrName>ppt_w</p:attrName>
                                        </p:attrNameLst>
                                      </p:cBhvr>
                                      <p:tavLst>
                                        <p:tav tm="0">
                                          <p:val>
                                            <p:fltVal val="0"/>
                                          </p:val>
                                        </p:tav>
                                        <p:tav tm="100000">
                                          <p:val>
                                            <p:strVal val="#ppt_w"/>
                                          </p:val>
                                        </p:tav>
                                      </p:tavLst>
                                    </p:anim>
                                    <p:anim calcmode="lin" valueType="num">
                                      <p:cBhvr>
                                        <p:cTn id="96" dur="500" fill="hold"/>
                                        <p:tgtEl>
                                          <p:spTgt spid="2467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549275"/>
            <a:ext cx="8229600" cy="1143000"/>
          </a:xfrm>
        </p:spPr>
        <p:txBody>
          <a:bodyPr/>
          <a:lstStyle/>
          <a:p>
            <a:pPr eaLnBrk="1" hangingPunct="1"/>
            <a:r>
              <a:rPr lang="en-US" sz="3000" b="1" smtClean="0">
                <a:latin typeface="Comic Sans MS" pitchFamily="66" charset="0"/>
              </a:rPr>
              <a:t>		</a:t>
            </a:r>
            <a:r>
              <a:rPr lang="tr-TR" sz="3000" b="1" smtClean="0">
                <a:latin typeface="Comic Sans MS" pitchFamily="66" charset="0"/>
              </a:rPr>
              <a:t>HAYAT BİLGİSİ DERSİ</a:t>
            </a:r>
          </a:p>
        </p:txBody>
      </p:sp>
      <p:sp>
        <p:nvSpPr>
          <p:cNvPr id="186371" name="Rectangle 3"/>
          <p:cNvSpPr>
            <a:spLocks noGrp="1" noChangeArrowheads="1"/>
          </p:cNvSpPr>
          <p:nvPr>
            <p:ph type="body" idx="1"/>
          </p:nvPr>
        </p:nvSpPr>
        <p:spPr>
          <a:xfrm>
            <a:off x="323850" y="1557338"/>
            <a:ext cx="8001000" cy="4248150"/>
          </a:xfrm>
        </p:spPr>
        <p:txBody>
          <a:bodyPr/>
          <a:lstStyle/>
          <a:p>
            <a:pPr lvl="1" eaLnBrk="1" hangingPunct="1">
              <a:lnSpc>
                <a:spcPct val="80000"/>
              </a:lnSpc>
              <a:buFont typeface="Wingdings" pitchFamily="2" charset="2"/>
              <a:buNone/>
            </a:pPr>
            <a:r>
              <a:rPr lang="en-US" sz="1100" b="1" smtClean="0">
                <a:latin typeface="Comic Sans MS" pitchFamily="66" charset="0"/>
              </a:rPr>
              <a:t>				</a:t>
            </a:r>
            <a:r>
              <a:rPr lang="tr-TR" sz="1100" b="1" smtClean="0">
                <a:latin typeface="Comic Sans MS" pitchFamily="66" charset="0"/>
              </a:rPr>
              <a:t>	</a:t>
            </a:r>
            <a:endParaRPr lang="en-US" sz="1100" b="1" smtClean="0">
              <a:latin typeface="Comic Sans MS" pitchFamily="66" charset="0"/>
            </a:endParaRPr>
          </a:p>
          <a:p>
            <a:pPr lvl="1" eaLnBrk="1" hangingPunct="1">
              <a:lnSpc>
                <a:spcPct val="80000"/>
              </a:lnSpc>
              <a:buFont typeface="Wingdings" pitchFamily="2" charset="2"/>
              <a:buNone/>
            </a:pPr>
            <a:r>
              <a:rPr lang="en-US" sz="2500" b="1" smtClean="0">
                <a:latin typeface="Comic Sans MS" pitchFamily="66" charset="0"/>
              </a:rPr>
              <a:t>			</a:t>
            </a:r>
            <a:r>
              <a:rPr lang="tr-TR" b="1" smtClean="0">
                <a:latin typeface="Comic Sans MS" pitchFamily="66" charset="0"/>
              </a:rPr>
              <a:t>Ilık,pırıl pırıl bir ilkbahar günüydü.  Uzun ve soğuk geçen kış mevsiminde öğretmen öğrencilerini hiç Beden Eğitimi dersine çıkaramamıştı.Tabii ki bu duruma en çok öğrenciler üzülüyordu.Öğretmen o gün havanın güzel olduğunu görünce “Haydi  çocuklar ! Dersimiz Beden Eğitimi” dedi.Sınıf coşkuyla bahçeye koştu.</a:t>
            </a:r>
          </a:p>
          <a:p>
            <a:pPr lvl="2" eaLnBrk="1" hangingPunct="1">
              <a:lnSpc>
                <a:spcPct val="80000"/>
              </a:lnSpc>
              <a:buFont typeface="Wingdings" pitchFamily="2" charset="2"/>
              <a:buNone/>
            </a:pPr>
            <a:r>
              <a:rPr lang="tr-TR" sz="2800" b="1" smtClean="0">
                <a:latin typeface="Comic Sans MS" pitchFamily="66" charset="0"/>
              </a:rPr>
              <a:t>  	</a:t>
            </a:r>
            <a:r>
              <a:rPr lang="tr-TR" b="1" smtClean="0">
                <a:latin typeface="Comic Sans MS" pitchFamily="66" charset="0"/>
              </a:rPr>
              <a:t>					</a:t>
            </a:r>
            <a:endParaRPr lang="en-US" b="1" smtClean="0">
              <a:latin typeface="Comic Sans MS" pitchFamily="66" charset="0"/>
            </a:endParaRPr>
          </a:p>
          <a:p>
            <a:pPr lvl="1" eaLnBrk="1" hangingPunct="1">
              <a:lnSpc>
                <a:spcPct val="80000"/>
              </a:lnSpc>
              <a:buFont typeface="Wingdings" pitchFamily="2" charset="2"/>
              <a:buNone/>
            </a:pPr>
            <a:endParaRPr lang="en-US" sz="1100" b="1" smtClean="0">
              <a:latin typeface="Comic Sans MS" pitchFamily="66" charset="0"/>
            </a:endParaRPr>
          </a:p>
          <a:p>
            <a:pPr lvl="1" eaLnBrk="1" hangingPunct="1">
              <a:lnSpc>
                <a:spcPct val="80000"/>
              </a:lnSpc>
              <a:buFont typeface="Wingdings" pitchFamily="2" charset="2"/>
              <a:buNone/>
            </a:pPr>
            <a:endParaRPr lang="en-US" sz="1100" b="1" smtClean="0">
              <a:latin typeface="Comic Sans MS" pitchFamily="66" charset="0"/>
            </a:endParaRPr>
          </a:p>
          <a:p>
            <a:pPr lvl="1" eaLnBrk="1" hangingPunct="1">
              <a:lnSpc>
                <a:spcPct val="80000"/>
              </a:lnSpc>
              <a:buFont typeface="Wingdings" pitchFamily="2" charset="2"/>
              <a:buNone/>
            </a:pPr>
            <a:r>
              <a:rPr lang="tr-TR" sz="1100" b="1" smtClean="0">
                <a:latin typeface="Comic Sans MS" pitchFamily="66" charset="0"/>
              </a:rPr>
              <a:t>										</a:t>
            </a:r>
          </a:p>
        </p:txBody>
      </p:sp>
      <p:sp>
        <p:nvSpPr>
          <p:cNvPr id="6656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500" decel="50000" fill="hold">
                                          <p:stCondLst>
                                            <p:cond delay="0"/>
                                          </p:stCondLst>
                                        </p:cTn>
                                        <p:tgtEl>
                                          <p:spTgt spid="1863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63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6370"/>
                                        </p:tgtEl>
                                        <p:attrNameLst>
                                          <p:attrName>ppt_w</p:attrName>
                                        </p:attrNameLst>
                                      </p:cBhvr>
                                      <p:tavLst>
                                        <p:tav tm="0">
                                          <p:val>
                                            <p:strVal val="#ppt_w*.05"/>
                                          </p:val>
                                        </p:tav>
                                        <p:tav tm="100000">
                                          <p:val>
                                            <p:strVal val="#ppt_w"/>
                                          </p:val>
                                        </p:tav>
                                      </p:tavLst>
                                    </p:anim>
                                    <p:anim calcmode="lin" valueType="num">
                                      <p:cBhvr>
                                        <p:cTn id="10" dur="1000" fill="hold"/>
                                        <p:tgtEl>
                                          <p:spTgt spid="1863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63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63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63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63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6371">
                                            <p:txEl>
                                              <p:pRg st="0" end="0"/>
                                            </p:txEl>
                                          </p:spTgt>
                                        </p:tgtEl>
                                        <p:attrNameLst>
                                          <p:attrName>style.visibility</p:attrName>
                                        </p:attrNameLst>
                                      </p:cBhvr>
                                      <p:to>
                                        <p:strVal val="visible"/>
                                      </p:to>
                                    </p:set>
                                    <p:animEffect transition="in" filter="blinds(horizontal)">
                                      <p:cBhvr>
                                        <p:cTn id="19" dur="500"/>
                                        <p:tgtEl>
                                          <p:spTgt spid="18637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6371">
                                            <p:txEl>
                                              <p:pRg st="1" end="1"/>
                                            </p:txEl>
                                          </p:spTgt>
                                        </p:tgtEl>
                                        <p:attrNameLst>
                                          <p:attrName>style.visibility</p:attrName>
                                        </p:attrNameLst>
                                      </p:cBhvr>
                                      <p:to>
                                        <p:strVal val="visible"/>
                                      </p:to>
                                    </p:set>
                                    <p:animEffect transition="in" filter="blinds(horizontal)">
                                      <p:cBhvr>
                                        <p:cTn id="24" dur="500"/>
                                        <p:tgtEl>
                                          <p:spTgt spid="186371">
                                            <p:txEl>
                                              <p:pRg st="1" end="1"/>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6371">
                                            <p:txEl>
                                              <p:pRg st="2" end="2"/>
                                            </p:txEl>
                                          </p:spTgt>
                                        </p:tgtEl>
                                        <p:attrNameLst>
                                          <p:attrName>style.visibility</p:attrName>
                                        </p:attrNameLst>
                                      </p:cBhvr>
                                      <p:to>
                                        <p:strVal val="visible"/>
                                      </p:to>
                                    </p:set>
                                    <p:animEffect transition="in" filter="blinds(horizontal)">
                                      <p:cBhvr>
                                        <p:cTn id="27" dur="500"/>
                                        <p:tgtEl>
                                          <p:spTgt spid="186371">
                                            <p:txEl>
                                              <p:pRg st="2" end="2"/>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6371">
                                            <p:txEl>
                                              <p:pRg st="5" end="5"/>
                                            </p:txEl>
                                          </p:spTgt>
                                        </p:tgtEl>
                                        <p:attrNameLst>
                                          <p:attrName>style.visibility</p:attrName>
                                        </p:attrNameLst>
                                      </p:cBhvr>
                                      <p:to>
                                        <p:strVal val="visible"/>
                                      </p:to>
                                    </p:set>
                                    <p:animEffect transition="in" filter="blinds(horizontal)">
                                      <p:cBhvr>
                                        <p:cTn id="30" dur="500"/>
                                        <p:tgtEl>
                                          <p:spTgt spid="186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body" sz="half" idx="1"/>
          </p:nvPr>
        </p:nvSpPr>
        <p:spPr>
          <a:xfrm>
            <a:off x="457200" y="0"/>
            <a:ext cx="4114800" cy="6858000"/>
          </a:xfrm>
        </p:spPr>
        <p:txBody>
          <a:bodyPr/>
          <a:lstStyle/>
          <a:p>
            <a:pPr eaLnBrk="1" hangingPunct="1">
              <a:buFont typeface="Wingdings" pitchFamily="2" charset="2"/>
              <a:buNone/>
            </a:pPr>
            <a:r>
              <a:rPr lang="tr-TR" sz="2800" b="1" smtClean="0">
                <a:solidFill>
                  <a:srgbClr val="FF66FF"/>
                </a:solidFill>
                <a:latin typeface="Comic Sans MS" pitchFamily="66" charset="0"/>
              </a:rPr>
              <a:t>	</a:t>
            </a:r>
            <a:r>
              <a:rPr lang="tr-TR" sz="2000" b="1" smtClean="0">
                <a:latin typeface="Comic Sans MS" pitchFamily="66" charset="0"/>
              </a:rPr>
              <a:t>	Kısa sürede sınıf gruplaşıp oyun kurdu.Öğretmen de çayını alıp bir köşede gazete okumaya başladı.Bir taraftan da öğrencilerin davranışlarını kalın çerçeveli gözlüklerinin altından bakarak gözlemliyordu.				 		Sınıfın en yaramaz iki öğrencisi 	Tuncay ile Serhat futbol takımını toplayıp maçı çoktan başlatmıştı.O ara 	bahar yağmuru çiselemeye 	başladı.Çocuklar pek umursamıyordu 	ama ortalık çamur olmuştu. </a:t>
            </a:r>
          </a:p>
        </p:txBody>
      </p:sp>
      <p:pic>
        <p:nvPicPr>
          <p:cNvPr id="187395" name="Picture 3" descr="RY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29188" y="404813"/>
            <a:ext cx="3963987" cy="5726112"/>
          </a:xfrm>
          <a:noFill/>
        </p:spPr>
      </p:pic>
      <p:sp>
        <p:nvSpPr>
          <p:cNvPr id="67588"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wipe(left)">
                                      <p:cBhvr>
                                        <p:cTn id="7" dur="500"/>
                                        <p:tgtEl>
                                          <p:spTgt spid="18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394">
                                            <p:txEl>
                                              <p:pRg st="0" end="0"/>
                                            </p:txEl>
                                          </p:spTgt>
                                        </p:tgtEl>
                                        <p:attrNameLst>
                                          <p:attrName>style.visibility</p:attrName>
                                        </p:attrNameLst>
                                      </p:cBhvr>
                                      <p:to>
                                        <p:strVal val="visible"/>
                                      </p:to>
                                    </p:set>
                                    <p:animEffect transition="in" filter="blinds(horizontal)">
                                      <p:cBhvr>
                                        <p:cTn id="12" dur="500"/>
                                        <p:tgtEl>
                                          <p:spTgt spid="187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8418" name="Picture 2" descr="R2"/>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0" y="0"/>
            <a:ext cx="4495800" cy="6858000"/>
          </a:xfrm>
          <a:noFill/>
        </p:spPr>
      </p:pic>
      <p:sp>
        <p:nvSpPr>
          <p:cNvPr id="188419" name="Rectangle 3"/>
          <p:cNvSpPr>
            <a:spLocks noGrp="1" noChangeArrowheads="1"/>
          </p:cNvSpPr>
          <p:nvPr>
            <p:ph type="body" sz="half" idx="2"/>
          </p:nvPr>
        </p:nvSpPr>
        <p:spPr>
          <a:xfrm>
            <a:off x="4648200" y="457200"/>
            <a:ext cx="4495800" cy="6400800"/>
          </a:xfrm>
        </p:spPr>
        <p:txBody>
          <a:bodyPr/>
          <a:lstStyle/>
          <a:p>
            <a:pPr eaLnBrk="1" hangingPunct="1">
              <a:lnSpc>
                <a:spcPct val="90000"/>
              </a:lnSpc>
            </a:pPr>
            <a:r>
              <a:rPr lang="tr-TR" sz="2400" b="1" smtClean="0">
                <a:latin typeface="Comic Sans MS" pitchFamily="66" charset="0"/>
              </a:rPr>
              <a:t>Simitçi de bahçenin kalabalığından yararlanıp tezgahını bahçenin hemen dışına kurmuştu.”Simiiitçiii !” diye bağırınca,bizim yaramazlar acıktıklarını anladılar.Tuncay simit alırken Serhat da buz gibi meyve suyu almaya gitti. Oturup bir güzel yediler. Sonra içtikleri meyve suyunun  boş kutusunu da ayaklarının altına alıp “GÜÜM!” diye patlattılar. Kutuları öylece bırakıp tekrar oyuna döndüklerini gören Mine, onlara yaklaşıp</a:t>
            </a:r>
          </a:p>
        </p:txBody>
      </p:sp>
      <p:sp>
        <p:nvSpPr>
          <p:cNvPr id="68612"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box(out)">
                                      <p:cBhvr>
                                        <p:cTn id="7" dur="500"/>
                                        <p:tgtEl>
                                          <p:spTgt spid="18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12" dur="500"/>
                                        <p:tgtEl>
                                          <p:spTgt spid="188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ChangeArrowheads="1"/>
          </p:cNvSpPr>
          <p:nvPr/>
        </p:nvSpPr>
        <p:spPr bwMode="auto">
          <a:xfrm>
            <a:off x="611188" y="1628775"/>
            <a:ext cx="8077200" cy="2971800"/>
          </a:xfrm>
          <a:prstGeom prst="cloudCallout">
            <a:avLst>
              <a:gd name="adj1" fmla="val 33509"/>
              <a:gd name="adj2" fmla="val 116347"/>
            </a:avLst>
          </a:prstGeom>
          <a:gradFill rotWithShape="0">
            <a:gsLst>
              <a:gs pos="0">
                <a:srgbClr val="FFFFFF"/>
              </a:gs>
              <a:gs pos="50000">
                <a:srgbClr val="FF66FF"/>
              </a:gs>
              <a:gs pos="100000">
                <a:srgbClr val="FFFFFF"/>
              </a:gs>
            </a:gsLst>
            <a:lin ang="18900000" scaled="1"/>
          </a:gradFill>
          <a:ln w="9525">
            <a:solidFill>
              <a:schemeClr val="tx1"/>
            </a:solidFill>
            <a:miter lim="800000"/>
            <a:headEnd/>
            <a:tailEnd/>
          </a:ln>
        </p:spPr>
        <p:txBody>
          <a:bodyPr/>
          <a:lstStyle/>
          <a:p>
            <a:pPr algn="ctr"/>
            <a:r>
              <a:rPr lang="tr-TR" sz="4000" b="1">
                <a:latin typeface="Comic Sans MS" pitchFamily="66" charset="0"/>
              </a:rPr>
              <a:t>Siz Mine’nin yerinde </a:t>
            </a:r>
          </a:p>
          <a:p>
            <a:pPr algn="ctr"/>
            <a:r>
              <a:rPr lang="tr-TR" sz="4000" b="1">
                <a:latin typeface="Comic Sans MS" pitchFamily="66" charset="0"/>
              </a:rPr>
              <a:t>Olsanız ne</a:t>
            </a:r>
          </a:p>
          <a:p>
            <a:pPr algn="ctr"/>
            <a:r>
              <a:rPr lang="tr-TR" sz="4000" b="1">
                <a:latin typeface="Comic Sans MS" pitchFamily="66" charset="0"/>
              </a:rPr>
              <a:t>Derdiniz?</a:t>
            </a:r>
          </a:p>
        </p:txBody>
      </p:sp>
      <p:sp>
        <p:nvSpPr>
          <p:cNvPr id="6963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wd">
                                    <p:tmPct val="100000"/>
                                  </p:iterate>
                                  <p:childTnLst>
                                    <p:set>
                                      <p:cBhvr>
                                        <p:cTn id="6" dur="1" fill="hold">
                                          <p:stCondLst>
                                            <p:cond delay="0"/>
                                          </p:stCondLst>
                                        </p:cTn>
                                        <p:tgtEl>
                                          <p:spTgt spid="189442"/>
                                        </p:tgtEl>
                                        <p:attrNameLst>
                                          <p:attrName>style.visibility</p:attrName>
                                        </p:attrNameLst>
                                      </p:cBhvr>
                                      <p:to>
                                        <p:strVal val="visible"/>
                                      </p:to>
                                    </p:set>
                                    <p:anim calcmode="lin" valueType="num">
                                      <p:cBhvr additive="base">
                                        <p:cTn id="7" dur="300" fill="hold"/>
                                        <p:tgtEl>
                                          <p:spTgt spid="189442"/>
                                        </p:tgtEl>
                                        <p:attrNameLst>
                                          <p:attrName>ppt_x</p:attrName>
                                        </p:attrNameLst>
                                      </p:cBhvr>
                                      <p:tavLst>
                                        <p:tav tm="0">
                                          <p:val>
                                            <p:strVal val="1+#ppt_w/2"/>
                                          </p:val>
                                        </p:tav>
                                        <p:tav tm="100000">
                                          <p:val>
                                            <p:strVal val="#ppt_x"/>
                                          </p:val>
                                        </p:tav>
                                      </p:tavLst>
                                    </p:anim>
                                    <p:anim calcmode="lin" valueType="num">
                                      <p:cBhvr additive="base">
                                        <p:cTn id="8" dur="300" fill="hold"/>
                                        <p:tgtEl>
                                          <p:spTgt spid="189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body" sz="half" idx="1"/>
          </p:nvPr>
        </p:nvSpPr>
        <p:spPr>
          <a:xfrm>
            <a:off x="684213" y="1600200"/>
            <a:ext cx="3810000" cy="5257800"/>
          </a:xfrm>
        </p:spPr>
        <p:txBody>
          <a:bodyPr/>
          <a:lstStyle/>
          <a:p>
            <a:pPr eaLnBrk="1" hangingPunct="1">
              <a:lnSpc>
                <a:spcPct val="90000"/>
              </a:lnSpc>
              <a:buFont typeface="Wingdings" pitchFamily="2" charset="2"/>
              <a:buNone/>
            </a:pPr>
            <a:r>
              <a:rPr lang="tr-TR" sz="2400" b="1" smtClean="0">
                <a:latin typeface="Comic Sans MS" pitchFamily="66" charset="0"/>
              </a:rPr>
              <a:t>-Arkadaşlar, lütfen o kutuları yerden alır mısınız? İleride çöp kutusu var.</a:t>
            </a:r>
          </a:p>
          <a:p>
            <a:pPr eaLnBrk="1" hangingPunct="1">
              <a:lnSpc>
                <a:spcPct val="90000"/>
              </a:lnSpc>
              <a:buFont typeface="Wingdings" pitchFamily="2" charset="2"/>
              <a:buNone/>
            </a:pPr>
            <a:r>
              <a:rPr lang="tr-TR" sz="2400" b="1" smtClean="0">
                <a:latin typeface="Comic Sans MS" pitchFamily="66" charset="0"/>
              </a:rPr>
              <a:t>	   Ama bizim yaramazlar, zavallı kıza haklı olan kendileriymiş gibi çıkıştılar. </a:t>
            </a:r>
          </a:p>
          <a:p>
            <a:pPr eaLnBrk="1" hangingPunct="1">
              <a:lnSpc>
                <a:spcPct val="90000"/>
              </a:lnSpc>
              <a:buFont typeface="Wingdings" pitchFamily="2" charset="2"/>
              <a:buNone/>
            </a:pPr>
            <a:r>
              <a:rPr lang="tr-TR" sz="2400" b="1" smtClean="0">
                <a:latin typeface="Comic Sans MS" pitchFamily="66" charset="0"/>
              </a:rPr>
              <a:t>     Ders bitti. O ikisi kirli üstleriyle sınıfa girip oturdular. Öğretmen bunlara hiç müdahale etmeden izledi, sonucu bekledi</a:t>
            </a:r>
          </a:p>
        </p:txBody>
      </p:sp>
      <p:pic>
        <p:nvPicPr>
          <p:cNvPr id="190467" name="Picture 3" descr="RY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68925" y="1484313"/>
            <a:ext cx="3775075" cy="5118100"/>
          </a:xfrm>
          <a:noFill/>
        </p:spPr>
      </p:pic>
      <p:sp>
        <p:nvSpPr>
          <p:cNvPr id="70660"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strips(downLeft)">
                                      <p:cBhvr>
                                        <p:cTn id="7" dur="500"/>
                                        <p:tgtEl>
                                          <p:spTgt spid="190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0466">
                                            <p:txEl>
                                              <p:pRg st="0" end="0"/>
                                            </p:txEl>
                                          </p:spTgt>
                                        </p:tgtEl>
                                        <p:attrNameLst>
                                          <p:attrName>style.visibility</p:attrName>
                                        </p:attrNameLst>
                                      </p:cBhvr>
                                      <p:to>
                                        <p:strVal val="visible"/>
                                      </p:to>
                                    </p:set>
                                    <p:animEffect transition="in" filter="barn(inHorizontal)">
                                      <p:cBhvr>
                                        <p:cTn id="12" dur="500"/>
                                        <p:tgtEl>
                                          <p:spTgt spid="1904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0466">
                                            <p:txEl>
                                              <p:pRg st="1" end="1"/>
                                            </p:txEl>
                                          </p:spTgt>
                                        </p:tgtEl>
                                        <p:attrNameLst>
                                          <p:attrName>style.visibility</p:attrName>
                                        </p:attrNameLst>
                                      </p:cBhvr>
                                      <p:to>
                                        <p:strVal val="visible"/>
                                      </p:to>
                                    </p:set>
                                    <p:animEffect transition="in" filter="barn(inHorizontal)">
                                      <p:cBhvr>
                                        <p:cTn id="17" dur="500"/>
                                        <p:tgtEl>
                                          <p:spTgt spid="19046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90466">
                                            <p:txEl>
                                              <p:pRg st="2" end="2"/>
                                            </p:txEl>
                                          </p:spTgt>
                                        </p:tgtEl>
                                        <p:attrNameLst>
                                          <p:attrName>style.visibility</p:attrName>
                                        </p:attrNameLst>
                                      </p:cBhvr>
                                      <p:to>
                                        <p:strVal val="visible"/>
                                      </p:to>
                                    </p:set>
                                    <p:animEffect transition="in" filter="barn(inHorizontal)">
                                      <p:cBhvr>
                                        <p:cTn id="22" dur="500"/>
                                        <p:tgtEl>
                                          <p:spTgt spid="1904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body" sz="half" idx="1"/>
          </p:nvPr>
        </p:nvSpPr>
        <p:spPr>
          <a:xfrm>
            <a:off x="-396875" y="1557338"/>
            <a:ext cx="5334000" cy="5562600"/>
          </a:xfrm>
        </p:spPr>
        <p:txBody>
          <a:bodyPr anchor="ctr"/>
          <a:lstStyle/>
          <a:p>
            <a:pPr lvl="3" eaLnBrk="1" hangingPunct="1">
              <a:buFontTx/>
              <a:buNone/>
            </a:pPr>
            <a:r>
              <a:rPr lang="tr-TR" sz="2400" b="1" smtClean="0">
                <a:latin typeface="Comic Sans MS" pitchFamily="66" charset="0"/>
              </a:rPr>
              <a:t>Sonraki iki gün Tuncay ve Serhat okula gelmedi. Anneleri okula gelip hasta olduklarını, ateşler içinde yattıklarını, o halde okula gelemeyeceklerini bildirdi. Öğretmen bu olaylardan hem Tuncay ve Serhat’a hem de tüm sınıfa bir ders vermek istedi.</a:t>
            </a:r>
          </a:p>
          <a:p>
            <a:pPr eaLnBrk="1" hangingPunct="1"/>
            <a:endParaRPr lang="tr-TR" sz="2400" b="1" smtClean="0">
              <a:latin typeface="Comic Sans MS" pitchFamily="66" charset="0"/>
            </a:endParaRPr>
          </a:p>
        </p:txBody>
      </p:sp>
      <p:pic>
        <p:nvPicPr>
          <p:cNvPr id="191491" name="Picture 3" descr="RY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18088" y="1600200"/>
            <a:ext cx="4125912" cy="5257800"/>
          </a:xfrm>
          <a:noFill/>
        </p:spPr>
      </p:pic>
      <p:sp>
        <p:nvSpPr>
          <p:cNvPr id="71684"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p:cTn id="7" dur="500" fill="hold"/>
                                        <p:tgtEl>
                                          <p:spTgt spid="191491"/>
                                        </p:tgtEl>
                                        <p:attrNameLst>
                                          <p:attrName>ppt_x</p:attrName>
                                        </p:attrNameLst>
                                      </p:cBhvr>
                                      <p:tavLst>
                                        <p:tav tm="0">
                                          <p:val>
                                            <p:strVal val="#ppt_x"/>
                                          </p:val>
                                        </p:tav>
                                        <p:tav tm="100000">
                                          <p:val>
                                            <p:strVal val="#ppt_x"/>
                                          </p:val>
                                        </p:tav>
                                      </p:tavLst>
                                    </p:anim>
                                    <p:anim calcmode="lin" valueType="num">
                                      <p:cBhvr>
                                        <p:cTn id="8" dur="500" fill="hold"/>
                                        <p:tgtEl>
                                          <p:spTgt spid="191491"/>
                                        </p:tgtEl>
                                        <p:attrNameLst>
                                          <p:attrName>ppt_y</p:attrName>
                                        </p:attrNameLst>
                                      </p:cBhvr>
                                      <p:tavLst>
                                        <p:tav tm="0">
                                          <p:val>
                                            <p:strVal val="#ppt_y-#ppt_h/2"/>
                                          </p:val>
                                        </p:tav>
                                        <p:tav tm="100000">
                                          <p:val>
                                            <p:strVal val="#ppt_y"/>
                                          </p:val>
                                        </p:tav>
                                      </p:tavLst>
                                    </p:anim>
                                    <p:anim calcmode="lin" valueType="num">
                                      <p:cBhvr>
                                        <p:cTn id="9" dur="500" fill="hold"/>
                                        <p:tgtEl>
                                          <p:spTgt spid="191491"/>
                                        </p:tgtEl>
                                        <p:attrNameLst>
                                          <p:attrName>ppt_w</p:attrName>
                                        </p:attrNameLst>
                                      </p:cBhvr>
                                      <p:tavLst>
                                        <p:tav tm="0">
                                          <p:val>
                                            <p:strVal val="#ppt_w"/>
                                          </p:val>
                                        </p:tav>
                                        <p:tav tm="100000">
                                          <p:val>
                                            <p:strVal val="#ppt_w"/>
                                          </p:val>
                                        </p:tav>
                                      </p:tavLst>
                                    </p:anim>
                                    <p:anim calcmode="lin" valueType="num">
                                      <p:cBhvr>
                                        <p:cTn id="10" dur="500" fill="hold"/>
                                        <p:tgtEl>
                                          <p:spTgt spid="19149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91490">
                                            <p:txEl>
                                              <p:pRg st="0" end="0"/>
                                            </p:txEl>
                                          </p:spTgt>
                                        </p:tgtEl>
                                        <p:attrNameLst>
                                          <p:attrName>style.visibility</p:attrName>
                                        </p:attrNameLst>
                                      </p:cBhvr>
                                      <p:to>
                                        <p:strVal val="visible"/>
                                      </p:to>
                                    </p:set>
                                    <p:animEffect transition="in" filter="strips(downLeft)">
                                      <p:cBhvr>
                                        <p:cTn id="15" dur="500"/>
                                        <p:tgtEl>
                                          <p:spTgt spid="191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755650" y="549275"/>
            <a:ext cx="7772400" cy="5715000"/>
          </a:xfrm>
        </p:spPr>
        <p:txBody>
          <a:bodyPr/>
          <a:lstStyle/>
          <a:p>
            <a:pPr eaLnBrk="1" hangingPunct="1">
              <a:buFont typeface="Wingdings" pitchFamily="2" charset="2"/>
              <a:buNone/>
            </a:pPr>
            <a:r>
              <a:rPr lang="tr-TR" sz="2800" b="1" smtClean="0">
                <a:latin typeface="Comic Sans MS" pitchFamily="66" charset="0"/>
              </a:rPr>
              <a:t>   Üçüncü gün öğretmen sınıfa girdiğinde Tuncay ve Serhat’ın sınıfta olduğunu görünce önce onlara geçmiş olsun diledi. Sonra sınıfa şöyle bir konuşma yaptı:</a:t>
            </a:r>
          </a:p>
          <a:p>
            <a:pPr eaLnBrk="1" hangingPunct="1">
              <a:buFont typeface="Wingdings" pitchFamily="2" charset="2"/>
              <a:buNone/>
            </a:pPr>
            <a:r>
              <a:rPr lang="tr-TR" sz="2800" b="1" smtClean="0">
                <a:latin typeface="Comic Sans MS" pitchFamily="66" charset="0"/>
              </a:rPr>
              <a:t>		-Çocuklar, derimiz Hayat Bilgisi. Bugün temizlik konusu üzerinde duracağız.</a:t>
            </a:r>
          </a:p>
          <a:p>
            <a:pPr eaLnBrk="1" hangingPunct="1">
              <a:buFont typeface="Wingdings" pitchFamily="2" charset="2"/>
              <a:buChar char="Ø"/>
            </a:pPr>
            <a:r>
              <a:rPr lang="tr-TR" sz="2800" b="1" smtClean="0">
                <a:latin typeface="Comic Sans MS" pitchFamily="66" charset="0"/>
              </a:rPr>
              <a:t>Sakın yemeklerden önce ve sonra ellerinizi yıkamayı unutmayın.</a:t>
            </a:r>
          </a:p>
          <a:p>
            <a:pPr eaLnBrk="1" hangingPunct="1">
              <a:buFont typeface="Wingdings" pitchFamily="2" charset="2"/>
              <a:buChar char="Ø"/>
            </a:pPr>
            <a:r>
              <a:rPr lang="tr-TR" sz="2800" b="1" smtClean="0">
                <a:latin typeface="Comic Sans MS" pitchFamily="66" charset="0"/>
              </a:rPr>
              <a:t>Günde en az üç defa dişlerinizi fırçalayın.	</a:t>
            </a:r>
          </a:p>
          <a:p>
            <a:pPr eaLnBrk="1" hangingPunct="1"/>
            <a:endParaRPr lang="tr-TR" smtClean="0"/>
          </a:p>
        </p:txBody>
      </p:sp>
      <p:sp>
        <p:nvSpPr>
          <p:cNvPr id="72707"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Effect transition="in" filter="strips(downLeft)">
                                      <p:cBhvr>
                                        <p:cTn id="7" dur="500"/>
                                        <p:tgtEl>
                                          <p:spTgt spid="192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2514">
                                            <p:txEl>
                                              <p:pRg st="1" end="1"/>
                                            </p:txEl>
                                          </p:spTgt>
                                        </p:tgtEl>
                                        <p:attrNameLst>
                                          <p:attrName>style.visibility</p:attrName>
                                        </p:attrNameLst>
                                      </p:cBhvr>
                                      <p:to>
                                        <p:strVal val="visible"/>
                                      </p:to>
                                    </p:set>
                                    <p:animEffect transition="in" filter="strips(downLeft)">
                                      <p:cBhvr>
                                        <p:cTn id="12" dur="500"/>
                                        <p:tgtEl>
                                          <p:spTgt spid="192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2514">
                                            <p:txEl>
                                              <p:pRg st="2" end="2"/>
                                            </p:txEl>
                                          </p:spTgt>
                                        </p:tgtEl>
                                        <p:attrNameLst>
                                          <p:attrName>style.visibility</p:attrName>
                                        </p:attrNameLst>
                                      </p:cBhvr>
                                      <p:to>
                                        <p:strVal val="visible"/>
                                      </p:to>
                                    </p:set>
                                    <p:animEffect transition="in" filter="strips(downLeft)">
                                      <p:cBhvr>
                                        <p:cTn id="17" dur="500"/>
                                        <p:tgtEl>
                                          <p:spTgt spid="1925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2514">
                                            <p:txEl>
                                              <p:pRg st="3" end="3"/>
                                            </p:txEl>
                                          </p:spTgt>
                                        </p:tgtEl>
                                        <p:attrNameLst>
                                          <p:attrName>style.visibility</p:attrName>
                                        </p:attrNameLst>
                                      </p:cBhvr>
                                      <p:to>
                                        <p:strVal val="visible"/>
                                      </p:to>
                                    </p:set>
                                    <p:animEffect transition="in" filter="strips(downLeft)">
                                      <p:cBhvr>
                                        <p:cTn id="22" dur="500"/>
                                        <p:tgtEl>
                                          <p:spTgt spid="1925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755650" y="620713"/>
            <a:ext cx="7772400" cy="5516562"/>
          </a:xfrm>
          <a:noFill/>
        </p:spPr>
        <p:txBody>
          <a:bodyPr/>
          <a:lstStyle/>
          <a:p>
            <a:pPr eaLnBrk="1" hangingPunct="1">
              <a:lnSpc>
                <a:spcPct val="90000"/>
              </a:lnSpc>
              <a:spcBef>
                <a:spcPct val="50000"/>
              </a:spcBef>
              <a:buFont typeface="Wingdings" pitchFamily="2" charset="2"/>
              <a:buChar char="Ø"/>
            </a:pPr>
            <a:r>
              <a:rPr lang="tr-TR" sz="2400" b="1" smtClean="0">
                <a:latin typeface="Comic Sans MS" pitchFamily="66" charset="0"/>
              </a:rPr>
              <a:t>Kıyafetlerinizi temiz tutun.</a:t>
            </a:r>
          </a:p>
          <a:p>
            <a:pPr eaLnBrk="1" hangingPunct="1">
              <a:lnSpc>
                <a:spcPct val="90000"/>
              </a:lnSpc>
              <a:spcBef>
                <a:spcPct val="50000"/>
              </a:spcBef>
              <a:buFont typeface="Wingdings" pitchFamily="2" charset="2"/>
              <a:buChar char="Ø"/>
            </a:pPr>
            <a:r>
              <a:rPr lang="tr-TR" sz="2400" b="1" smtClean="0">
                <a:latin typeface="Comic Sans MS" pitchFamily="66" charset="0"/>
              </a:rPr>
              <a:t>Çevrenizi temiz tutun.</a:t>
            </a:r>
          </a:p>
          <a:p>
            <a:pPr eaLnBrk="1" hangingPunct="1">
              <a:lnSpc>
                <a:spcPct val="90000"/>
              </a:lnSpc>
              <a:spcBef>
                <a:spcPct val="50000"/>
              </a:spcBef>
              <a:buFont typeface="Wingdings" pitchFamily="2" charset="2"/>
              <a:buChar char="Ø"/>
            </a:pPr>
            <a:r>
              <a:rPr lang="tr-TR" sz="2400" b="1" smtClean="0">
                <a:latin typeface="Comic Sans MS" pitchFamily="66" charset="0"/>
              </a:rPr>
              <a:t>Açıkta satılan yiyeceklerden yemeyin.</a:t>
            </a:r>
          </a:p>
          <a:p>
            <a:pPr eaLnBrk="1" hangingPunct="1">
              <a:lnSpc>
                <a:spcPct val="90000"/>
              </a:lnSpc>
              <a:spcBef>
                <a:spcPct val="50000"/>
              </a:spcBef>
              <a:buFont typeface="Wingdings" pitchFamily="2" charset="2"/>
              <a:buNone/>
            </a:pPr>
            <a:r>
              <a:rPr lang="tr-TR" sz="2400" b="1" smtClean="0">
                <a:latin typeface="Comic Sans MS" pitchFamily="66" charset="0"/>
              </a:rPr>
              <a:t>		Bu saydıklarım sizin sağlığınız için gerekli olanlar. Bunlara uymazsanız Tuncay ve Serhat gibi hasta olur, okula gelemezsiniz, derslerinizden de geri kalırsınız.</a:t>
            </a:r>
          </a:p>
          <a:p>
            <a:pPr eaLnBrk="1" hangingPunct="1">
              <a:lnSpc>
                <a:spcPct val="90000"/>
              </a:lnSpc>
              <a:spcBef>
                <a:spcPct val="50000"/>
              </a:spcBef>
              <a:buFont typeface="Wingdings" pitchFamily="2" charset="2"/>
              <a:buChar char="Ø"/>
            </a:pPr>
            <a:r>
              <a:rPr lang="tr-TR" sz="2400" b="1" smtClean="0">
                <a:latin typeface="Comic Sans MS" pitchFamily="66" charset="0"/>
              </a:rPr>
              <a:t>İnsanın ahlakının güzel olması da iç temizliktir.Arkadaşlarınıza kibar davranın. Onların yanlış davranışlarını onları kırmadan uyarın. Eğer birisi sizi yanlış bir davranışınızdan dolayı uyarıyorsa, ona çıkışıp,”sana ne!” demek yerine,”uyardığın için teşekkür ederim,daha dikkatli olmaya çalışırım.”deyin.</a:t>
            </a:r>
          </a:p>
          <a:p>
            <a:pPr eaLnBrk="1" hangingPunct="1">
              <a:lnSpc>
                <a:spcPct val="90000"/>
              </a:lnSpc>
              <a:spcBef>
                <a:spcPct val="50000"/>
              </a:spcBef>
              <a:buFont typeface="Wingdings" pitchFamily="2" charset="2"/>
              <a:buNone/>
            </a:pPr>
            <a:r>
              <a:rPr lang="tr-TR" sz="2400" smtClean="0"/>
              <a:t> </a:t>
            </a:r>
          </a:p>
        </p:txBody>
      </p:sp>
      <p:sp>
        <p:nvSpPr>
          <p:cNvPr id="73731"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Effect transition="in" filter="wipe(down)">
                                      <p:cBhvr>
                                        <p:cTn id="7" dur="500"/>
                                        <p:tgtEl>
                                          <p:spTgt spid="193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3538">
                                            <p:txEl>
                                              <p:pRg st="1" end="1"/>
                                            </p:txEl>
                                          </p:spTgt>
                                        </p:tgtEl>
                                        <p:attrNameLst>
                                          <p:attrName>style.visibility</p:attrName>
                                        </p:attrNameLst>
                                      </p:cBhvr>
                                      <p:to>
                                        <p:strVal val="visible"/>
                                      </p:to>
                                    </p:set>
                                    <p:animEffect transition="in" filter="wipe(down)">
                                      <p:cBhvr>
                                        <p:cTn id="12" dur="500"/>
                                        <p:tgtEl>
                                          <p:spTgt spid="193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3538">
                                            <p:txEl>
                                              <p:pRg st="2" end="2"/>
                                            </p:txEl>
                                          </p:spTgt>
                                        </p:tgtEl>
                                        <p:attrNameLst>
                                          <p:attrName>style.visibility</p:attrName>
                                        </p:attrNameLst>
                                      </p:cBhvr>
                                      <p:to>
                                        <p:strVal val="visible"/>
                                      </p:to>
                                    </p:set>
                                    <p:animEffect transition="in" filter="wipe(down)">
                                      <p:cBhvr>
                                        <p:cTn id="17" dur="500"/>
                                        <p:tgtEl>
                                          <p:spTgt spid="1935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3538">
                                            <p:txEl>
                                              <p:pRg st="3" end="3"/>
                                            </p:txEl>
                                          </p:spTgt>
                                        </p:tgtEl>
                                        <p:attrNameLst>
                                          <p:attrName>style.visibility</p:attrName>
                                        </p:attrNameLst>
                                      </p:cBhvr>
                                      <p:to>
                                        <p:strVal val="visible"/>
                                      </p:to>
                                    </p:set>
                                    <p:animEffect transition="in" filter="wipe(down)">
                                      <p:cBhvr>
                                        <p:cTn id="22" dur="500"/>
                                        <p:tgtEl>
                                          <p:spTgt spid="1935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3538">
                                            <p:txEl>
                                              <p:pRg st="4" end="4"/>
                                            </p:txEl>
                                          </p:spTgt>
                                        </p:tgtEl>
                                        <p:attrNameLst>
                                          <p:attrName>style.visibility</p:attrName>
                                        </p:attrNameLst>
                                      </p:cBhvr>
                                      <p:to>
                                        <p:strVal val="visible"/>
                                      </p:to>
                                    </p:set>
                                    <p:animEffect transition="in" filter="wipe(down)">
                                      <p:cBhvr>
                                        <p:cTn id="27" dur="500"/>
                                        <p:tgtEl>
                                          <p:spTgt spid="1935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3538">
                                            <p:txEl>
                                              <p:pRg st="5" end="5"/>
                                            </p:txEl>
                                          </p:spTgt>
                                        </p:tgtEl>
                                        <p:attrNameLst>
                                          <p:attrName>style.visibility</p:attrName>
                                        </p:attrNameLst>
                                      </p:cBhvr>
                                      <p:to>
                                        <p:strVal val="visible"/>
                                      </p:to>
                                    </p:set>
                                    <p:animEffect transition="in" filter="wipe(down)">
                                      <p:cBhvr>
                                        <p:cTn id="32" dur="500"/>
                                        <p:tgtEl>
                                          <p:spTgt spid="1935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noChangeArrowheads="1"/>
          </p:cNvSpPr>
          <p:nvPr/>
        </p:nvSpPr>
        <p:spPr bwMode="auto">
          <a:xfrm>
            <a:off x="211138" y="220663"/>
            <a:ext cx="8432800" cy="901700"/>
          </a:xfrm>
          <a:prstGeom prst="roundRect">
            <a:avLst>
              <a:gd name="adj" fmla="val 16667"/>
            </a:avLst>
          </a:prstGeom>
          <a:solidFill>
            <a:srgbClr val="5D5DC9"/>
          </a:solidFill>
          <a:ln w="9525">
            <a:noFill/>
            <a:round/>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tr-TR" sz="2400" b="1" i="1" u="sng">
                <a:solidFill>
                  <a:schemeClr val="bg1"/>
                </a:solidFill>
                <a:latin typeface="Times New Roman" pitchFamily="18" charset="0"/>
              </a:rPr>
              <a:t>TEMİZLİK</a:t>
            </a:r>
            <a:r>
              <a:rPr lang="tr-TR" sz="2400" b="1" i="1">
                <a:solidFill>
                  <a:schemeClr val="bg1"/>
                </a:solidFill>
                <a:latin typeface="Times New Roman" pitchFamily="18" charset="0"/>
              </a:rPr>
              <a:t>; İnsanın kirlerden, mikroplardan arınmasıdır.</a:t>
            </a:r>
            <a:br>
              <a:rPr lang="tr-TR" sz="2400" b="1" i="1">
                <a:solidFill>
                  <a:schemeClr val="bg1"/>
                </a:solidFill>
                <a:latin typeface="Times New Roman" pitchFamily="18" charset="0"/>
              </a:rPr>
            </a:br>
            <a:r>
              <a:rPr lang="tr-TR" sz="2400" b="1" i="1">
                <a:solidFill>
                  <a:schemeClr val="bg1"/>
                </a:solidFill>
                <a:latin typeface="Times New Roman" pitchFamily="18" charset="0"/>
              </a:rPr>
              <a:t>Temizlik yaşamımızda çok önemli bir yer tutar.</a:t>
            </a:r>
          </a:p>
        </p:txBody>
      </p:sp>
      <p:sp>
        <p:nvSpPr>
          <p:cNvPr id="4101" name="WordArt 5"/>
          <p:cNvSpPr>
            <a:spLocks noChangeArrowheads="1" noChangeShapeType="1" noTextEdit="1"/>
          </p:cNvSpPr>
          <p:nvPr/>
        </p:nvSpPr>
        <p:spPr bwMode="auto">
          <a:xfrm>
            <a:off x="3348038" y="1125538"/>
            <a:ext cx="1871662" cy="719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Bunun için;</a:t>
            </a:r>
          </a:p>
        </p:txBody>
      </p:sp>
      <p:pic>
        <p:nvPicPr>
          <p:cNvPr id="4102" name="Picture 6" descr="CHILD0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3213100"/>
            <a:ext cx="2640013" cy="3051175"/>
          </a:xfrm>
          <a:noFill/>
          <a:ln w="57150" cmpd="thickThin">
            <a:solidFill>
              <a:srgbClr val="0000FF"/>
            </a:solidFill>
            <a:miter lim="800000"/>
            <a:headEnd/>
            <a:tailEnd/>
          </a:ln>
        </p:spPr>
      </p:pic>
      <p:pic>
        <p:nvPicPr>
          <p:cNvPr id="4104" name="Picture 8" descr="CHILD01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59113" y="3213100"/>
            <a:ext cx="2665412" cy="3024188"/>
          </a:xfrm>
          <a:noFill/>
          <a:ln w="57150" cmpd="thickThin">
            <a:solidFill>
              <a:srgbClr val="FF3300"/>
            </a:solidFill>
            <a:miter lim="800000"/>
            <a:headEnd/>
            <a:tailEnd/>
          </a:ln>
        </p:spPr>
      </p:pic>
      <p:pic>
        <p:nvPicPr>
          <p:cNvPr id="4107" name="Picture 11" descr="FIELD02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67400" y="3213100"/>
            <a:ext cx="2881313" cy="3024188"/>
          </a:xfrm>
          <a:noFill/>
          <a:ln w="57150" cmpd="thickThin">
            <a:solidFill>
              <a:srgbClr val="0000FF"/>
            </a:solidFill>
            <a:miter lim="800000"/>
            <a:headEnd/>
            <a:tailEnd/>
          </a:ln>
        </p:spPr>
      </p:pic>
      <p:sp>
        <p:nvSpPr>
          <p:cNvPr id="4112" name="Line 16"/>
          <p:cNvSpPr>
            <a:spLocks noChangeShapeType="1"/>
          </p:cNvSpPr>
          <p:nvPr/>
        </p:nvSpPr>
        <p:spPr bwMode="auto">
          <a:xfrm flipH="1">
            <a:off x="1258888" y="1844675"/>
            <a:ext cx="1441450" cy="1079500"/>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13" name="Line 17"/>
          <p:cNvSpPr>
            <a:spLocks noChangeShapeType="1"/>
          </p:cNvSpPr>
          <p:nvPr/>
        </p:nvSpPr>
        <p:spPr bwMode="auto">
          <a:xfrm>
            <a:off x="4211638" y="1844675"/>
            <a:ext cx="0" cy="1152525"/>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14" name="Line 18"/>
          <p:cNvSpPr>
            <a:spLocks noChangeShapeType="1"/>
          </p:cNvSpPr>
          <p:nvPr/>
        </p:nvSpPr>
        <p:spPr bwMode="auto">
          <a:xfrm>
            <a:off x="5724525" y="1844675"/>
            <a:ext cx="1439863" cy="863600"/>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115" name="AutoShape 19"/>
          <p:cNvSpPr>
            <a:spLocks noChangeArrowheads="1"/>
          </p:cNvSpPr>
          <p:nvPr/>
        </p:nvSpPr>
        <p:spPr bwMode="auto">
          <a:xfrm>
            <a:off x="2962275" y="6330950"/>
            <a:ext cx="2859088" cy="498475"/>
          </a:xfrm>
          <a:prstGeom prst="roundRect">
            <a:avLst>
              <a:gd name="adj" fmla="val 16667"/>
            </a:avLst>
          </a:prstGeom>
          <a:solidFill>
            <a:srgbClr val="5D5DC9"/>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spcBef>
                <a:spcPct val="50000"/>
              </a:spcBef>
            </a:pPr>
            <a:r>
              <a:rPr lang="tr-TR" sz="2400" b="1" i="1">
                <a:solidFill>
                  <a:schemeClr val="bg1"/>
                </a:solidFill>
                <a:latin typeface="Times New Roman" pitchFamily="18" charset="0"/>
              </a:rPr>
              <a:t>Temiz tutmalıyız</a:t>
            </a:r>
          </a:p>
        </p:txBody>
      </p:sp>
      <p:sp>
        <p:nvSpPr>
          <p:cNvPr id="14347" name="Text Box 20"/>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vertical)">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heel(4)">
                                      <p:cBhvr>
                                        <p:cTn id="12" dur="2000"/>
                                        <p:tgtEl>
                                          <p:spTgt spid="4101"/>
                                        </p:tgtEl>
                                      </p:cBhvr>
                                    </p:animEffect>
                                  </p:childTnLst>
                                </p:cTn>
                              </p:par>
                            </p:childTnLst>
                          </p:cTn>
                        </p:par>
                        <p:par>
                          <p:cTn id="13" fill="hold" nodeType="afterGroup">
                            <p:stCondLst>
                              <p:cond delay="2000"/>
                            </p:stCondLst>
                            <p:childTnLst>
                              <p:par>
                                <p:cTn id="14" presetID="18" presetClass="entr" presetSubtype="12" fill="hold" grpId="0" nodeType="afterEffect">
                                  <p:stCondLst>
                                    <p:cond delay="0"/>
                                  </p:stCondLst>
                                  <p:childTnLst>
                                    <p:set>
                                      <p:cBhvr>
                                        <p:cTn id="15" dur="1" fill="hold">
                                          <p:stCondLst>
                                            <p:cond delay="0"/>
                                          </p:stCondLst>
                                        </p:cTn>
                                        <p:tgtEl>
                                          <p:spTgt spid="4112"/>
                                        </p:tgtEl>
                                        <p:attrNameLst>
                                          <p:attrName>style.visibility</p:attrName>
                                        </p:attrNameLst>
                                      </p:cBhvr>
                                      <p:to>
                                        <p:strVal val="visible"/>
                                      </p:to>
                                    </p:set>
                                    <p:animEffect transition="in" filter="strips(downLeft)">
                                      <p:cBhvr>
                                        <p:cTn id="16" dur="1000"/>
                                        <p:tgtEl>
                                          <p:spTgt spid="4112"/>
                                        </p:tgtEl>
                                      </p:cBhvr>
                                    </p:animEffect>
                                  </p:childTnLst>
                                </p:cTn>
                              </p:par>
                            </p:childTnLst>
                          </p:cTn>
                        </p:par>
                        <p:par>
                          <p:cTn id="17" fill="hold" nodeType="afterGroup">
                            <p:stCondLst>
                              <p:cond delay="3000"/>
                            </p:stCondLst>
                            <p:childTnLst>
                              <p:par>
                                <p:cTn id="18" presetID="9" presetClass="entr" presetSubtype="0" fill="hold" nodeType="after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dissolve">
                                      <p:cBhvr>
                                        <p:cTn id="20" dur="500"/>
                                        <p:tgtEl>
                                          <p:spTgt spid="4102"/>
                                        </p:tgtEl>
                                      </p:cBhvr>
                                    </p:animEffect>
                                  </p:childTnLst>
                                </p:cTn>
                              </p:par>
                            </p:childTnLst>
                          </p:cTn>
                        </p:par>
                        <p:par>
                          <p:cTn id="21" fill="hold" nodeType="afterGroup">
                            <p:stCondLst>
                              <p:cond delay="3500"/>
                            </p:stCondLst>
                            <p:childTnLst>
                              <p:par>
                                <p:cTn id="22" presetID="18" presetClass="entr" presetSubtype="12" fill="hold" grpId="0" nodeType="afterEffect">
                                  <p:stCondLst>
                                    <p:cond delay="0"/>
                                  </p:stCondLst>
                                  <p:childTnLst>
                                    <p:set>
                                      <p:cBhvr>
                                        <p:cTn id="23" dur="1" fill="hold">
                                          <p:stCondLst>
                                            <p:cond delay="0"/>
                                          </p:stCondLst>
                                        </p:cTn>
                                        <p:tgtEl>
                                          <p:spTgt spid="4113"/>
                                        </p:tgtEl>
                                        <p:attrNameLst>
                                          <p:attrName>style.visibility</p:attrName>
                                        </p:attrNameLst>
                                      </p:cBhvr>
                                      <p:to>
                                        <p:strVal val="visible"/>
                                      </p:to>
                                    </p:set>
                                    <p:animEffect transition="in" filter="strips(downLeft)">
                                      <p:cBhvr>
                                        <p:cTn id="24" dur="1000"/>
                                        <p:tgtEl>
                                          <p:spTgt spid="4113"/>
                                        </p:tgtEl>
                                      </p:cBhvr>
                                    </p:animEffect>
                                  </p:childTnLst>
                                </p:cTn>
                              </p:par>
                            </p:childTnLst>
                          </p:cTn>
                        </p:par>
                        <p:par>
                          <p:cTn id="25" fill="hold" nodeType="afterGroup">
                            <p:stCondLst>
                              <p:cond delay="4500"/>
                            </p:stCondLst>
                            <p:childTnLst>
                              <p:par>
                                <p:cTn id="26" presetID="9" presetClass="entr" presetSubtype="0" fill="hold" nodeType="after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dissolve">
                                      <p:cBhvr>
                                        <p:cTn id="28" dur="500"/>
                                        <p:tgtEl>
                                          <p:spTgt spid="4104"/>
                                        </p:tgtEl>
                                      </p:cBhvr>
                                    </p:animEffect>
                                  </p:childTnLst>
                                </p:cTn>
                              </p:par>
                            </p:childTnLst>
                          </p:cTn>
                        </p:par>
                        <p:par>
                          <p:cTn id="29" fill="hold" nodeType="afterGroup">
                            <p:stCondLst>
                              <p:cond delay="5000"/>
                            </p:stCondLst>
                            <p:childTnLst>
                              <p:par>
                                <p:cTn id="30" presetID="18" presetClass="entr" presetSubtype="6" fill="hold" grpId="0" nodeType="afterEffect">
                                  <p:stCondLst>
                                    <p:cond delay="0"/>
                                  </p:stCondLst>
                                  <p:childTnLst>
                                    <p:set>
                                      <p:cBhvr>
                                        <p:cTn id="31" dur="1" fill="hold">
                                          <p:stCondLst>
                                            <p:cond delay="0"/>
                                          </p:stCondLst>
                                        </p:cTn>
                                        <p:tgtEl>
                                          <p:spTgt spid="4114"/>
                                        </p:tgtEl>
                                        <p:attrNameLst>
                                          <p:attrName>style.visibility</p:attrName>
                                        </p:attrNameLst>
                                      </p:cBhvr>
                                      <p:to>
                                        <p:strVal val="visible"/>
                                      </p:to>
                                    </p:set>
                                    <p:animEffect transition="in" filter="strips(downRight)">
                                      <p:cBhvr>
                                        <p:cTn id="32" dur="1000"/>
                                        <p:tgtEl>
                                          <p:spTgt spid="4114"/>
                                        </p:tgtEl>
                                      </p:cBhvr>
                                    </p:animEffect>
                                  </p:childTnLst>
                                </p:cTn>
                              </p:par>
                            </p:childTnLst>
                          </p:cTn>
                        </p:par>
                        <p:par>
                          <p:cTn id="33" fill="hold" nodeType="afterGroup">
                            <p:stCondLst>
                              <p:cond delay="6000"/>
                            </p:stCondLst>
                            <p:childTnLst>
                              <p:par>
                                <p:cTn id="34" presetID="9" presetClass="entr" presetSubtype="0" fill="hold" nodeType="afterEffect">
                                  <p:stCondLst>
                                    <p:cond delay="0"/>
                                  </p:stCondLst>
                                  <p:childTnLst>
                                    <p:set>
                                      <p:cBhvr>
                                        <p:cTn id="35" dur="1" fill="hold">
                                          <p:stCondLst>
                                            <p:cond delay="0"/>
                                          </p:stCondLst>
                                        </p:cTn>
                                        <p:tgtEl>
                                          <p:spTgt spid="4107"/>
                                        </p:tgtEl>
                                        <p:attrNameLst>
                                          <p:attrName>style.visibility</p:attrName>
                                        </p:attrNameLst>
                                      </p:cBhvr>
                                      <p:to>
                                        <p:strVal val="visible"/>
                                      </p:to>
                                    </p:set>
                                    <p:animEffect transition="in" filter="dissolve">
                                      <p:cBhvr>
                                        <p:cTn id="36" dur="500"/>
                                        <p:tgtEl>
                                          <p:spTgt spid="4107"/>
                                        </p:tgtEl>
                                      </p:cBhvr>
                                    </p:animEffect>
                                  </p:childTnLst>
                                </p:cTn>
                              </p:par>
                            </p:childTnLst>
                          </p:cTn>
                        </p:par>
                        <p:par>
                          <p:cTn id="37" fill="hold" nodeType="afterGroup">
                            <p:stCondLst>
                              <p:cond delay="6500"/>
                            </p:stCondLst>
                            <p:childTnLst>
                              <p:par>
                                <p:cTn id="38" presetID="55" presetClass="entr" presetSubtype="0" fill="hold" grpId="0" nodeType="afterEffect">
                                  <p:stCondLst>
                                    <p:cond delay="0"/>
                                  </p:stCondLst>
                                  <p:childTnLst>
                                    <p:set>
                                      <p:cBhvr>
                                        <p:cTn id="39" dur="1" fill="hold">
                                          <p:stCondLst>
                                            <p:cond delay="0"/>
                                          </p:stCondLst>
                                        </p:cTn>
                                        <p:tgtEl>
                                          <p:spTgt spid="4115"/>
                                        </p:tgtEl>
                                        <p:attrNameLst>
                                          <p:attrName>style.visibility</p:attrName>
                                        </p:attrNameLst>
                                      </p:cBhvr>
                                      <p:to>
                                        <p:strVal val="visible"/>
                                      </p:to>
                                    </p:set>
                                    <p:anim calcmode="lin" valueType="num">
                                      <p:cBhvr>
                                        <p:cTn id="40" dur="1000" fill="hold"/>
                                        <p:tgtEl>
                                          <p:spTgt spid="4115"/>
                                        </p:tgtEl>
                                        <p:attrNameLst>
                                          <p:attrName>ppt_w</p:attrName>
                                        </p:attrNameLst>
                                      </p:cBhvr>
                                      <p:tavLst>
                                        <p:tav tm="0">
                                          <p:val>
                                            <p:strVal val="#ppt_w*0.70"/>
                                          </p:val>
                                        </p:tav>
                                        <p:tav tm="100000">
                                          <p:val>
                                            <p:strVal val="#ppt_w"/>
                                          </p:val>
                                        </p:tav>
                                      </p:tavLst>
                                    </p:anim>
                                    <p:anim calcmode="lin" valueType="num">
                                      <p:cBhvr>
                                        <p:cTn id="41" dur="1000" fill="hold"/>
                                        <p:tgtEl>
                                          <p:spTgt spid="4115"/>
                                        </p:tgtEl>
                                        <p:attrNameLst>
                                          <p:attrName>ppt_h</p:attrName>
                                        </p:attrNameLst>
                                      </p:cBhvr>
                                      <p:tavLst>
                                        <p:tav tm="0">
                                          <p:val>
                                            <p:strVal val="#ppt_h"/>
                                          </p:val>
                                        </p:tav>
                                        <p:tav tm="100000">
                                          <p:val>
                                            <p:strVal val="#ppt_h"/>
                                          </p:val>
                                        </p:tav>
                                      </p:tavLst>
                                    </p:anim>
                                    <p:animEffect transition="in" filter="fade">
                                      <p:cBhvr>
                                        <p:cTn id="42" dur="10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12" grpId="0" animBg="1"/>
      <p:bldP spid="4113" grpId="0" animBg="1"/>
      <p:bldP spid="4114" grpId="0" animBg="1"/>
      <p:bldP spid="411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685800" y="1752600"/>
            <a:ext cx="7772400" cy="4343400"/>
          </a:xfrm>
        </p:spPr>
        <p:txBody>
          <a:bodyPr/>
          <a:lstStyle/>
          <a:p>
            <a:pPr eaLnBrk="1" hangingPunct="1">
              <a:buFont typeface="Wingdings" pitchFamily="2" charset="2"/>
              <a:buNone/>
            </a:pPr>
            <a:r>
              <a:rPr lang="tr-TR" smtClean="0"/>
              <a:t>	</a:t>
            </a:r>
            <a:r>
              <a:rPr lang="tr-TR" b="1" smtClean="0">
                <a:latin typeface="Comic Sans MS" pitchFamily="66" charset="0"/>
              </a:rPr>
              <a:t>Tuncay ve Serhat hatalarını anlamışlar, teneffüste hem öğretmenlerinden hem de Mine’den özür dilemişlerdi. </a:t>
            </a:r>
          </a:p>
          <a:p>
            <a:pPr eaLnBrk="1" hangingPunct="1"/>
            <a:endParaRPr lang="tr-TR" b="1" smtClean="0">
              <a:latin typeface="Comic Sans MS" pitchFamily="66" charset="0"/>
            </a:endParaRPr>
          </a:p>
        </p:txBody>
      </p:sp>
      <p:sp>
        <p:nvSpPr>
          <p:cNvPr id="74755" name="Text Box 3"/>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p:cTn id="7" dur="1000" fill="hold"/>
                                        <p:tgtEl>
                                          <p:spTgt spid="1945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6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6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56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tr-TR" b="1" i="1" smtClean="0">
                <a:solidFill>
                  <a:srgbClr val="990099"/>
                </a:solidFill>
              </a:rPr>
              <a:t>Fatiha Suresinin Anlamı</a:t>
            </a:r>
          </a:p>
        </p:txBody>
      </p:sp>
      <p:sp>
        <p:nvSpPr>
          <p:cNvPr id="248835" name="Rectangle 3"/>
          <p:cNvSpPr>
            <a:spLocks noGrp="1" noChangeArrowheads="1"/>
          </p:cNvSpPr>
          <p:nvPr>
            <p:ph type="body" idx="1"/>
          </p:nvPr>
        </p:nvSpPr>
        <p:spPr/>
        <p:txBody>
          <a:bodyPr/>
          <a:lstStyle/>
          <a:p>
            <a:pPr eaLnBrk="1" hangingPunct="1">
              <a:lnSpc>
                <a:spcPct val="90000"/>
              </a:lnSpc>
              <a:buFontTx/>
              <a:buNone/>
            </a:pPr>
            <a:r>
              <a:rPr lang="tr-TR" sz="2800" smtClean="0"/>
              <a:t>	</a:t>
            </a:r>
            <a:r>
              <a:rPr lang="tr-TR" sz="2800" b="1" i="1" smtClean="0">
                <a:solidFill>
                  <a:srgbClr val="990099"/>
                </a:solidFill>
              </a:rPr>
              <a:t>Rahman ve Rahim olan Allah’ın adıyla,</a:t>
            </a:r>
          </a:p>
          <a:p>
            <a:pPr eaLnBrk="1" hangingPunct="1">
              <a:lnSpc>
                <a:spcPct val="90000"/>
              </a:lnSpc>
              <a:buFontTx/>
              <a:buNone/>
            </a:pPr>
            <a:r>
              <a:rPr lang="tr-TR" sz="2800" b="1" i="1" smtClean="0">
                <a:solidFill>
                  <a:srgbClr val="990099"/>
                </a:solidFill>
              </a:rPr>
              <a:t>1-4:Hamd ,alemlerin Rabbi,merhametli olan,merhamet eden ve din gününün sahibi olan Allah’a mahsustur.</a:t>
            </a:r>
          </a:p>
          <a:p>
            <a:pPr eaLnBrk="1" hangingPunct="1">
              <a:lnSpc>
                <a:spcPct val="90000"/>
              </a:lnSpc>
              <a:buFontTx/>
              <a:buNone/>
            </a:pPr>
            <a:r>
              <a:rPr lang="tr-TR" sz="2800" b="1" i="1" smtClean="0">
                <a:solidFill>
                  <a:srgbClr val="990099"/>
                </a:solidFill>
              </a:rPr>
              <a:t>5-7</a:t>
            </a:r>
            <a:r>
              <a:rPr lang="tr-TR" sz="2800" b="1" i="1" smtClean="0">
                <a:solidFill>
                  <a:srgbClr val="990099"/>
                </a:solidFill>
                <a:sym typeface="Wingdings" pitchFamily="2" charset="2"/>
              </a:rPr>
              <a:t>: (Allah’ım!) Ancak sana kulluk eder ve yalnız senden yardım  dileriz.Bizi doğru yola,nimete erdirdiğin kimselerin,gazaba uğramayanların,sapmayanların yoluna eriştir.</a:t>
            </a:r>
            <a:endParaRPr lang="tr-TR" sz="2800" smtClean="0"/>
          </a:p>
        </p:txBody>
      </p:sp>
      <p:sp>
        <p:nvSpPr>
          <p:cNvPr id="75780" name="Text Box 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additive="base">
                                        <p:cTn id="7" dur="500" fill="hold"/>
                                        <p:tgtEl>
                                          <p:spTgt spid="248834"/>
                                        </p:tgtEl>
                                        <p:attrNameLst>
                                          <p:attrName>ppt_x</p:attrName>
                                        </p:attrNameLst>
                                      </p:cBhvr>
                                      <p:tavLst>
                                        <p:tav tm="0">
                                          <p:val>
                                            <p:strVal val="1+#ppt_w/2"/>
                                          </p:val>
                                        </p:tav>
                                        <p:tav tm="100000">
                                          <p:val>
                                            <p:strVal val="#ppt_x"/>
                                          </p:val>
                                        </p:tav>
                                      </p:tavLst>
                                    </p:anim>
                                    <p:anim calcmode="lin" valueType="num">
                                      <p:cBhvr additive="base">
                                        <p:cTn id="8" dur="500" fill="hold"/>
                                        <p:tgtEl>
                                          <p:spTgt spid="2488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48835">
                                            <p:txEl>
                                              <p:pRg st="0" end="0"/>
                                            </p:txEl>
                                          </p:spTgt>
                                        </p:tgtEl>
                                        <p:attrNameLst>
                                          <p:attrName>style.visibility</p:attrName>
                                        </p:attrNameLst>
                                      </p:cBhvr>
                                      <p:to>
                                        <p:strVal val="visible"/>
                                      </p:to>
                                    </p:set>
                                    <p:animEffect transition="in" filter="box(out)">
                                      <p:cBhvr>
                                        <p:cTn id="13" dur="500"/>
                                        <p:tgtEl>
                                          <p:spTgt spid="24883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48835">
                                            <p:txEl>
                                              <p:pRg st="1" end="1"/>
                                            </p:txEl>
                                          </p:spTgt>
                                        </p:tgtEl>
                                        <p:attrNameLst>
                                          <p:attrName>style.visibility</p:attrName>
                                        </p:attrNameLst>
                                      </p:cBhvr>
                                      <p:to>
                                        <p:strVal val="visible"/>
                                      </p:to>
                                    </p:set>
                                    <p:animEffect transition="in" filter="box(out)">
                                      <p:cBhvr>
                                        <p:cTn id="18" dur="500"/>
                                        <p:tgtEl>
                                          <p:spTgt spid="2488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48835">
                                            <p:txEl>
                                              <p:pRg st="2" end="2"/>
                                            </p:txEl>
                                          </p:spTgt>
                                        </p:tgtEl>
                                        <p:attrNameLst>
                                          <p:attrName>style.visibility</p:attrName>
                                        </p:attrNameLst>
                                      </p:cBhvr>
                                      <p:to>
                                        <p:strVal val="visible"/>
                                      </p:to>
                                    </p:set>
                                    <p:animEffect transition="in" filter="box(out)">
                                      <p:cBhvr>
                                        <p:cTn id="23" dur="500"/>
                                        <p:tgtEl>
                                          <p:spTgt spid="248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utoUpdateAnimBg="0"/>
      <p:bldP spid="2488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400300" y="1228725"/>
            <a:ext cx="4343400" cy="4371975"/>
            <a:chOff x="1512" y="774"/>
            <a:chExt cx="2736" cy="2754"/>
          </a:xfrm>
        </p:grpSpPr>
        <p:sp>
          <p:nvSpPr>
            <p:cNvPr id="3" name="_s2052"/>
            <p:cNvSpPr>
              <a:spLocks noChangeShapeType="1"/>
            </p:cNvSpPr>
            <p:nvPr/>
          </p:nvSpPr>
          <p:spPr bwMode="auto">
            <a:xfrm flipH="1">
              <a:off x="2288" y="2321"/>
              <a:ext cx="295" cy="17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4" name="_s2053"/>
            <p:cNvSpPr>
              <a:spLocks noChangeArrowheads="1"/>
            </p:cNvSpPr>
            <p:nvPr/>
          </p:nvSpPr>
          <p:spPr bwMode="auto">
            <a:xfrm>
              <a:off x="1650" y="2322"/>
              <a:ext cx="684" cy="684"/>
            </a:xfrm>
            <a:prstGeom prst="ellipse">
              <a:avLst/>
            </a:prstGeom>
            <a:gradFill rotWithShape="1">
              <a:gsLst>
                <a:gs pos="0">
                  <a:schemeClr val="bg2"/>
                </a:gs>
                <a:gs pos="100000">
                  <a:schemeClr val="bg1"/>
                </a:gs>
              </a:gsLst>
              <a:path path="rect">
                <a:fillToRect l="100000" t="100000"/>
              </a:path>
            </a:gradFill>
            <a:ln w="9525">
              <a:round/>
              <a:headEnd/>
              <a:tailEnd/>
            </a:ln>
            <a:scene3d>
              <a:camera prst="legacyPerspectiveTop"/>
              <a:lightRig rig="legacyFlat3" dir="b"/>
            </a:scene3d>
            <a:sp3d z="1000" extrusionH="172000" prstMaterial="legacyMatte">
              <a:bevelT w="13500" h="13500" prst="angle"/>
              <a:bevelB w="13500" h="13500" prst="angle"/>
              <a:extrusionClr>
                <a:schemeClr val="bg2"/>
              </a:extrusionClr>
            </a:sp3d>
          </p:spPr>
          <p:txBody>
            <a:bodyPr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ahoma" pitchFamily="34" charset="0"/>
              </a:endParaRPr>
            </a:p>
          </p:txBody>
        </p:sp>
        <p:sp>
          <p:nvSpPr>
            <p:cNvPr id="5" name="_s2054"/>
            <p:cNvSpPr>
              <a:spLocks noChangeShapeType="1"/>
            </p:cNvSpPr>
            <p:nvPr/>
          </p:nvSpPr>
          <p:spPr bwMode="auto">
            <a:xfrm>
              <a:off x="3176" y="2322"/>
              <a:ext cx="296" cy="17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6" name="_s2055"/>
            <p:cNvSpPr>
              <a:spLocks noChangeArrowheads="1"/>
            </p:cNvSpPr>
            <p:nvPr/>
          </p:nvSpPr>
          <p:spPr bwMode="auto">
            <a:xfrm>
              <a:off x="3426" y="2321"/>
              <a:ext cx="684" cy="684"/>
            </a:xfrm>
            <a:prstGeom prst="ellipse">
              <a:avLst/>
            </a:prstGeom>
            <a:gradFill rotWithShape="1">
              <a:gsLst>
                <a:gs pos="0">
                  <a:schemeClr val="folHlink"/>
                </a:gs>
                <a:gs pos="100000">
                  <a:schemeClr val="bg1"/>
                </a:gs>
              </a:gsLst>
              <a:path path="rect">
                <a:fillToRect l="100000" t="100000"/>
              </a:path>
            </a:gradFill>
            <a:ln w="9525">
              <a:round/>
              <a:headEnd/>
              <a:tailEnd/>
            </a:ln>
            <a:scene3d>
              <a:camera prst="legacyPerspectiveTop"/>
              <a:lightRig rig="legacyFlat3" dir="b"/>
            </a:scene3d>
            <a:sp3d z="1000" extrusionH="172000" prstMaterial="legacyMatte">
              <a:bevelT w="13500" h="13500" prst="angle"/>
              <a:bevelB w="13500" h="13500" prst="angle"/>
              <a:extrusionClr>
                <a:schemeClr val="folHlink"/>
              </a:extrusionClr>
            </a:sp3d>
          </p:spPr>
          <p:txBody>
            <a:bodyPr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ahoma" pitchFamily="34" charset="0"/>
              </a:endParaRPr>
            </a:p>
          </p:txBody>
        </p:sp>
        <p:sp>
          <p:nvSpPr>
            <p:cNvPr id="7" name="_s2056"/>
            <p:cNvSpPr>
              <a:spLocks noChangeShapeType="1"/>
            </p:cNvSpPr>
            <p:nvPr/>
          </p:nvSpPr>
          <p:spPr bwMode="auto">
            <a:xfrm flipV="1">
              <a:off x="2880" y="1467"/>
              <a:ext cx="0" cy="34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8" name="_s2057"/>
            <p:cNvSpPr>
              <a:spLocks noChangeArrowheads="1"/>
            </p:cNvSpPr>
            <p:nvPr/>
          </p:nvSpPr>
          <p:spPr bwMode="auto">
            <a:xfrm>
              <a:off x="2538" y="783"/>
              <a:ext cx="684" cy="684"/>
            </a:xfrm>
            <a:prstGeom prst="ellipse">
              <a:avLst/>
            </a:prstGeom>
            <a:gradFill rotWithShape="1">
              <a:gsLst>
                <a:gs pos="0">
                  <a:schemeClr val="accent2"/>
                </a:gs>
                <a:gs pos="100000">
                  <a:schemeClr val="bg1"/>
                </a:gs>
              </a:gsLst>
              <a:path path="rect">
                <a:fillToRect l="100000" t="100000"/>
              </a:path>
            </a:gradFill>
            <a:ln w="9525">
              <a:round/>
              <a:headEnd/>
              <a:tailEnd/>
            </a:ln>
            <a:scene3d>
              <a:camera prst="legacyPerspectiveTop"/>
              <a:lightRig rig="legacyFlat3" dir="b"/>
            </a:scene3d>
            <a:sp3d z="1000" extrusionH="172000" prstMaterial="legacyMatte">
              <a:bevelT w="13500" h="13500" prst="angle"/>
              <a:bevelB w="13500" h="13500" prst="angle"/>
              <a:extrusionClr>
                <a:schemeClr val="accent2"/>
              </a:extrusionClr>
            </a:sp3d>
          </p:spPr>
          <p:txBody>
            <a:bodyPr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ahoma" pitchFamily="34" charset="0"/>
              </a:endParaRPr>
            </a:p>
          </p:txBody>
        </p:sp>
        <p:sp>
          <p:nvSpPr>
            <p:cNvPr id="9" name="_s2058"/>
            <p:cNvSpPr>
              <a:spLocks noChangeArrowheads="1"/>
            </p:cNvSpPr>
            <p:nvPr/>
          </p:nvSpPr>
          <p:spPr bwMode="auto">
            <a:xfrm>
              <a:off x="2538" y="1809"/>
              <a:ext cx="684" cy="684"/>
            </a:xfrm>
            <a:prstGeom prst="ellipse">
              <a:avLst/>
            </a:prstGeom>
            <a:gradFill rotWithShape="1">
              <a:gsLst>
                <a:gs pos="0">
                  <a:schemeClr val="accent1"/>
                </a:gs>
                <a:gs pos="100000">
                  <a:schemeClr val="bg1"/>
                </a:gs>
              </a:gsLst>
              <a:path path="rect">
                <a:fillToRect l="100000" t="100000"/>
              </a:path>
            </a:gradFill>
            <a:ln w="9525">
              <a:round/>
              <a:headEnd/>
              <a:tailEnd/>
            </a:ln>
            <a:scene3d>
              <a:camera prst="legacyPerspectiveTop"/>
              <a:lightRig rig="legacyFlat3" dir="b"/>
            </a:scene3d>
            <a:sp3d z="1000" extrusionH="172000" prstMaterial="legacyMatte">
              <a:bevelT w="13500" h="13500" prst="angle"/>
              <a:bevelB w="13500" h="13500" prst="angle"/>
              <a:extrusionClr>
                <a:schemeClr val="accent1"/>
              </a:extrusionClr>
            </a:sp3d>
          </p:spPr>
          <p:txBody>
            <a:bodyPr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ahoma" pitchFamily="34" charset="0"/>
              </a:endParaRPr>
            </a:p>
          </p:txBody>
        </p:sp>
      </p:grpSp>
      <p:grpSp>
        <p:nvGrpSpPr>
          <p:cNvPr id="10" name="Diagram 11"/>
          <p:cNvGrpSpPr>
            <a:grpSpLocks/>
          </p:cNvGrpSpPr>
          <p:nvPr/>
        </p:nvGrpSpPr>
        <p:grpSpPr bwMode="auto">
          <a:xfrm>
            <a:off x="1143000" y="457200"/>
            <a:ext cx="6400800" cy="5143500"/>
            <a:chOff x="720" y="288"/>
            <a:chExt cx="4032" cy="3240"/>
          </a:xfrm>
        </p:grpSpPr>
        <p:sp>
          <p:nvSpPr>
            <p:cNvPr id="11" name="AutoShape 12"/>
            <p:cNvSpPr>
              <a:spLocks noChangeAspect="1" noChangeArrowheads="1" noTextEdit="1"/>
            </p:cNvSpPr>
            <p:nvPr/>
          </p:nvSpPr>
          <p:spPr bwMode="auto">
            <a:xfrm>
              <a:off x="720" y="288"/>
              <a:ext cx="4032" cy="3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_s2061"/>
            <p:cNvSpPr>
              <a:spLocks noChangeShapeType="1"/>
            </p:cNvSpPr>
            <p:nvPr/>
          </p:nvSpPr>
          <p:spPr bwMode="auto">
            <a:xfrm flipH="1" flipV="1">
              <a:off x="2087" y="1697"/>
              <a:ext cx="324" cy="10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3" name="_s2062"/>
            <p:cNvSpPr>
              <a:spLocks noChangeArrowheads="1"/>
            </p:cNvSpPr>
            <p:nvPr/>
          </p:nvSpPr>
          <p:spPr bwMode="auto">
            <a:xfrm>
              <a:off x="1419" y="1248"/>
              <a:ext cx="684" cy="684"/>
            </a:xfrm>
            <a:prstGeom prst="ellipse">
              <a:avLst/>
            </a:prstGeom>
            <a:solidFill>
              <a:srgbClr val="FF00FF"/>
            </a:solidFill>
            <a:ln w="28575">
              <a:solidFill>
                <a:srgbClr val="CA00CA"/>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Uyanınca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 Elimi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Yüzümü</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Yıkarım</a:t>
              </a:r>
            </a:p>
          </p:txBody>
        </p:sp>
        <p:sp>
          <p:nvSpPr>
            <p:cNvPr id="14" name="_s2063"/>
            <p:cNvSpPr>
              <a:spLocks noChangeShapeType="1"/>
            </p:cNvSpPr>
            <p:nvPr/>
          </p:nvSpPr>
          <p:spPr bwMode="auto">
            <a:xfrm flipH="1">
              <a:off x="2335" y="2184"/>
              <a:ext cx="200" cy="27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5" name="_s2064"/>
            <p:cNvSpPr>
              <a:spLocks noChangeArrowheads="1"/>
            </p:cNvSpPr>
            <p:nvPr/>
          </p:nvSpPr>
          <p:spPr bwMode="auto">
            <a:xfrm>
              <a:off x="1791" y="2395"/>
              <a:ext cx="684" cy="684"/>
            </a:xfrm>
            <a:prstGeom prst="ellipse">
              <a:avLst/>
            </a:prstGeom>
            <a:solidFill>
              <a:srgbClr val="FF0000"/>
            </a:solidFill>
            <a:ln w="28575">
              <a:solidFill>
                <a:srgbClr val="BE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Tırnaklarımı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Keserim</a:t>
              </a:r>
            </a:p>
          </p:txBody>
        </p:sp>
        <p:sp>
          <p:nvSpPr>
            <p:cNvPr id="16" name="_s2065"/>
            <p:cNvSpPr>
              <a:spLocks noChangeShapeType="1"/>
            </p:cNvSpPr>
            <p:nvPr/>
          </p:nvSpPr>
          <p:spPr bwMode="auto">
            <a:xfrm>
              <a:off x="2937" y="2184"/>
              <a:ext cx="201" cy="27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7" name="_s2066"/>
            <p:cNvSpPr>
              <a:spLocks noChangeArrowheads="1"/>
            </p:cNvSpPr>
            <p:nvPr/>
          </p:nvSpPr>
          <p:spPr bwMode="auto">
            <a:xfrm>
              <a:off x="2997" y="2395"/>
              <a:ext cx="684" cy="684"/>
            </a:xfrm>
            <a:prstGeom prst="ellipse">
              <a:avLst/>
            </a:prstGeom>
            <a:solidFill>
              <a:srgbClr val="01BD0A"/>
            </a:solidFill>
            <a:ln w="28575">
              <a:solidFill>
                <a:srgbClr val="019308"/>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Sık Sık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Banyo</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Yaparım</a:t>
              </a:r>
            </a:p>
          </p:txBody>
        </p:sp>
        <p:sp>
          <p:nvSpPr>
            <p:cNvPr id="18" name="_s2067"/>
            <p:cNvSpPr>
              <a:spLocks noChangeShapeType="1"/>
            </p:cNvSpPr>
            <p:nvPr/>
          </p:nvSpPr>
          <p:spPr bwMode="auto">
            <a:xfrm flipV="1">
              <a:off x="3061" y="1696"/>
              <a:ext cx="325" cy="10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19" name="_s2068"/>
            <p:cNvSpPr>
              <a:spLocks noChangeArrowheads="1"/>
            </p:cNvSpPr>
            <p:nvPr/>
          </p:nvSpPr>
          <p:spPr bwMode="auto">
            <a:xfrm>
              <a:off x="3369" y="1248"/>
              <a:ext cx="684" cy="684"/>
            </a:xfrm>
            <a:prstGeom prst="ellipse">
              <a:avLst/>
            </a:prstGeom>
            <a:solidFill>
              <a:srgbClr val="0399FF"/>
            </a:solidFill>
            <a:ln w="28575">
              <a:solidFill>
                <a:srgbClr val="4B595B"/>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Saçlarımı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Tararım</a:t>
              </a:r>
            </a:p>
          </p:txBody>
        </p:sp>
        <p:sp>
          <p:nvSpPr>
            <p:cNvPr id="20" name="_s2069"/>
            <p:cNvSpPr>
              <a:spLocks noChangeShapeType="1"/>
            </p:cNvSpPr>
            <p:nvPr/>
          </p:nvSpPr>
          <p:spPr bwMode="auto">
            <a:xfrm flipV="1">
              <a:off x="2736" y="1224"/>
              <a:ext cx="0" cy="34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tr-TR"/>
            </a:p>
          </p:txBody>
        </p:sp>
        <p:sp>
          <p:nvSpPr>
            <p:cNvPr id="21" name="_s2070"/>
            <p:cNvSpPr>
              <a:spLocks noChangeArrowheads="1"/>
            </p:cNvSpPr>
            <p:nvPr/>
          </p:nvSpPr>
          <p:spPr bwMode="auto">
            <a:xfrm>
              <a:off x="2394" y="540"/>
              <a:ext cx="684" cy="684"/>
            </a:xfrm>
            <a:prstGeom prst="ellipse">
              <a:avLst/>
            </a:prstGeom>
            <a:solidFill>
              <a:srgbClr val="FF8C01"/>
            </a:solidFill>
            <a:ln w="28575">
              <a:solidFill>
                <a:srgbClr val="D876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Dişlerimi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smtClean="0">
                  <a:ln>
                    <a:noFill/>
                  </a:ln>
                  <a:solidFill>
                    <a:schemeClr val="tx1"/>
                  </a:solidFill>
                  <a:effectLst/>
                  <a:latin typeface="Comic Sans MS" pitchFamily="66" charset="0"/>
                </a:rPr>
                <a:t>Fırçalarım</a:t>
              </a:r>
            </a:p>
          </p:txBody>
        </p:sp>
        <p:sp>
          <p:nvSpPr>
            <p:cNvPr id="22" name="_s2071"/>
            <p:cNvSpPr>
              <a:spLocks noChangeArrowheads="1"/>
            </p:cNvSpPr>
            <p:nvPr/>
          </p:nvSpPr>
          <p:spPr bwMode="auto">
            <a:xfrm>
              <a:off x="2394" y="1566"/>
              <a:ext cx="684" cy="684"/>
            </a:xfrm>
            <a:prstGeom prst="ellipse">
              <a:avLst/>
            </a:prstGeom>
            <a:solidFill>
              <a:srgbClr val="F1FD09"/>
            </a:solidFill>
            <a:ln w="28575">
              <a:solidFill>
                <a:srgbClr val="CAD402"/>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omic Sans MS" pitchFamily="66" charset="0"/>
                </a:rPr>
                <a:t>Bedenimi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omic Sans MS" pitchFamily="66" charset="0"/>
                </a:rPr>
                <a:t>Temiz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omic Sans MS" pitchFamily="66" charset="0"/>
                </a:rPr>
                <a:t>Tutarım</a:t>
              </a:r>
            </a:p>
          </p:txBody>
        </p:sp>
      </p:grpSp>
      <p:sp>
        <p:nvSpPr>
          <p:cNvPr id="2072" name="Text Box 24"/>
          <p:cNvSpPr txBox="1">
            <a:spLocks noChangeArrowheads="1"/>
          </p:cNvSpPr>
          <p:nvPr/>
        </p:nvSpPr>
        <p:spPr bwMode="auto">
          <a:xfrm>
            <a:off x="7837488" y="643890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r>
              <a:rPr lang="tr-TR" b="1">
                <a:solidFill>
                  <a:srgbClr val="000000"/>
                </a:solidFill>
              </a:rPr>
              <a:t>A.Ü.İ.F.</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p:cNvSpPr>
            <a:spLocks noChangeArrowheads="1"/>
          </p:cNvSpPr>
          <p:nvPr/>
        </p:nvSpPr>
        <p:spPr bwMode="auto">
          <a:xfrm>
            <a:off x="231775" y="236538"/>
            <a:ext cx="8391525" cy="566737"/>
          </a:xfrm>
          <a:prstGeom prst="roundRect">
            <a:avLst>
              <a:gd name="adj" fmla="val 16667"/>
            </a:avLst>
          </a:prstGeom>
          <a:solidFill>
            <a:srgbClr val="5D5DC9"/>
          </a:solidFill>
          <a:ln w="9525">
            <a:noFill/>
            <a:round/>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tr-TR" sz="2800" b="1" i="1">
                <a:solidFill>
                  <a:schemeClr val="bg1"/>
                </a:solidFill>
                <a:latin typeface="Times New Roman" pitchFamily="18" charset="0"/>
              </a:rPr>
              <a:t>Bedenimi temiz tutarım</a:t>
            </a:r>
          </a:p>
        </p:txBody>
      </p:sp>
      <p:sp>
        <p:nvSpPr>
          <p:cNvPr id="9222" name="Text Box 6"/>
          <p:cNvSpPr txBox="1">
            <a:spLocks noChangeArrowheads="1"/>
          </p:cNvSpPr>
          <p:nvPr/>
        </p:nvSpPr>
        <p:spPr bwMode="auto">
          <a:xfrm>
            <a:off x="395288" y="1125538"/>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i="1">
                <a:latin typeface="Times New Roman" pitchFamily="18" charset="0"/>
              </a:rPr>
              <a:t>Bedenimizi temiz tutmak hem sağlığımız,</a:t>
            </a:r>
            <a:br>
              <a:rPr lang="tr-TR" sz="2400" b="1" i="1">
                <a:latin typeface="Times New Roman" pitchFamily="18" charset="0"/>
              </a:rPr>
            </a:br>
            <a:r>
              <a:rPr lang="tr-TR" sz="2400" b="1" i="1">
                <a:latin typeface="Times New Roman" pitchFamily="18" charset="0"/>
              </a:rPr>
              <a:t>hem de huzur ve mutluluğumuz açısından gereklidir.</a:t>
            </a:r>
          </a:p>
        </p:txBody>
      </p:sp>
      <p:sp>
        <p:nvSpPr>
          <p:cNvPr id="9223" name="WordArt 7"/>
          <p:cNvSpPr>
            <a:spLocks noChangeArrowheads="1" noChangeShapeType="1" noTextEdit="1"/>
          </p:cNvSpPr>
          <p:nvPr/>
        </p:nvSpPr>
        <p:spPr bwMode="auto">
          <a:xfrm>
            <a:off x="3348038" y="2060575"/>
            <a:ext cx="187166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Öyleyse;</a:t>
            </a:r>
          </a:p>
        </p:txBody>
      </p:sp>
      <p:pic>
        <p:nvPicPr>
          <p:cNvPr id="9227" name="Picture 11" descr="PEOP014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0" y="2205038"/>
            <a:ext cx="2124075" cy="2185987"/>
          </a:xfrm>
          <a:noFill/>
        </p:spPr>
      </p:pic>
      <p:pic>
        <p:nvPicPr>
          <p:cNvPr id="9234" name="Picture 18" descr="J014437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80288" y="2997200"/>
            <a:ext cx="1584325" cy="2520950"/>
          </a:xfrm>
          <a:noFill/>
        </p:spPr>
      </p:pic>
      <p:pic>
        <p:nvPicPr>
          <p:cNvPr id="9235" name="Picture 19" descr="dkabi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19700" y="2924175"/>
            <a:ext cx="1766888" cy="2592388"/>
          </a:xfrm>
          <a:noFill/>
        </p:spPr>
      </p:pic>
      <p:pic>
        <p:nvPicPr>
          <p:cNvPr id="9241" name="Picture 25" descr="kloze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724400"/>
            <a:ext cx="18716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2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2997200"/>
            <a:ext cx="17287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5" name="Line 29"/>
          <p:cNvSpPr>
            <a:spLocks noChangeShapeType="1"/>
          </p:cNvSpPr>
          <p:nvPr/>
        </p:nvSpPr>
        <p:spPr bwMode="auto">
          <a:xfrm>
            <a:off x="2124075" y="4005263"/>
            <a:ext cx="719138" cy="5032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6" name="Line 30"/>
          <p:cNvSpPr>
            <a:spLocks noChangeShapeType="1"/>
          </p:cNvSpPr>
          <p:nvPr/>
        </p:nvSpPr>
        <p:spPr bwMode="auto">
          <a:xfrm flipV="1">
            <a:off x="2268538" y="5013325"/>
            <a:ext cx="503237" cy="7207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47" name="Text Box 31"/>
          <p:cNvSpPr txBox="1">
            <a:spLocks noChangeArrowheads="1"/>
          </p:cNvSpPr>
          <p:nvPr/>
        </p:nvSpPr>
        <p:spPr bwMode="auto">
          <a:xfrm>
            <a:off x="2916238" y="5805488"/>
            <a:ext cx="5903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i="1">
                <a:latin typeface="Times New Roman" pitchFamily="18" charset="0"/>
              </a:rPr>
              <a:t>Ellerimizi yıkamalı,sık sık banyo yapmalı,tırnaklarımızı düzenli olarak kesmeli ve saçlarımızı taramalıyız.</a:t>
            </a:r>
          </a:p>
        </p:txBody>
      </p:sp>
      <p:sp>
        <p:nvSpPr>
          <p:cNvPr id="15373" name="Text Box 32"/>
          <p:cNvSpPr txBox="1">
            <a:spLocks noChangeArrowheads="1"/>
          </p:cNvSpPr>
          <p:nvPr/>
        </p:nvSpPr>
        <p:spPr bwMode="auto">
          <a:xfrm>
            <a:off x="7596188" y="6338888"/>
            <a:ext cx="15478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a:solidFill>
                  <a:srgbClr val="000000"/>
                </a:solidFill>
                <a:latin typeface="Times New Roman" pitchFamily="18" charset="0"/>
              </a:rPr>
              <a:t>A.Ü.İ.F.</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vertical)">
                                      <p:cBhvr>
                                        <p:cTn id="7" dur="2000"/>
                                        <p:tgtEl>
                                          <p:spTgt spid="9221"/>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animEffect transition="in" filter="blinds(horizontal)">
                                      <p:cBhvr>
                                        <p:cTn id="11" dur="1000"/>
                                        <p:tgtEl>
                                          <p:spTgt spid="922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9223"/>
                                        </p:tgtEl>
                                        <p:attrNameLst>
                                          <p:attrName>style.visibility</p:attrName>
                                        </p:attrNameLst>
                                      </p:cBhvr>
                                      <p:to>
                                        <p:strVal val="visible"/>
                                      </p:to>
                                    </p:set>
                                    <p:animEffect transition="in" filter="wheel(4)">
                                      <p:cBhvr>
                                        <p:cTn id="16" dur="2000"/>
                                        <p:tgtEl>
                                          <p:spTgt spid="9223"/>
                                        </p:tgtEl>
                                      </p:cBhvr>
                                    </p:animEffect>
                                  </p:childTnLst>
                                </p:cTn>
                              </p:par>
                            </p:childTnLst>
                          </p:cTn>
                        </p:par>
                        <p:par>
                          <p:cTn id="17" fill="hold" nodeType="afterGroup">
                            <p:stCondLst>
                              <p:cond delay="2000"/>
                            </p:stCondLst>
                            <p:childTnLst>
                              <p:par>
                                <p:cTn id="18" presetID="3" presetClass="entr" presetSubtype="10" fill="hold" nodeType="after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blinds(horizontal)">
                                      <p:cBhvr>
                                        <p:cTn id="20" dur="2000"/>
                                        <p:tgtEl>
                                          <p:spTgt spid="9227"/>
                                        </p:tgtEl>
                                      </p:cBhvr>
                                    </p:animEffect>
                                  </p:childTnLst>
                                </p:cTn>
                              </p:par>
                            </p:childTnLst>
                          </p:cTn>
                        </p:par>
                        <p:par>
                          <p:cTn id="21" fill="hold" nodeType="afterGroup">
                            <p:stCondLst>
                              <p:cond delay="4000"/>
                            </p:stCondLst>
                            <p:childTnLst>
                              <p:par>
                                <p:cTn id="22" presetID="3" presetClass="entr" presetSubtype="10" fill="hold" nodeType="afterEffect">
                                  <p:stCondLst>
                                    <p:cond delay="0"/>
                                  </p:stCondLst>
                                  <p:childTnLst>
                                    <p:set>
                                      <p:cBhvr>
                                        <p:cTn id="23" dur="1" fill="hold">
                                          <p:stCondLst>
                                            <p:cond delay="0"/>
                                          </p:stCondLst>
                                        </p:cTn>
                                        <p:tgtEl>
                                          <p:spTgt spid="9241"/>
                                        </p:tgtEl>
                                        <p:attrNameLst>
                                          <p:attrName>style.visibility</p:attrName>
                                        </p:attrNameLst>
                                      </p:cBhvr>
                                      <p:to>
                                        <p:strVal val="visible"/>
                                      </p:to>
                                    </p:set>
                                    <p:animEffect transition="in" filter="blinds(horizontal)">
                                      <p:cBhvr>
                                        <p:cTn id="24" dur="2000"/>
                                        <p:tgtEl>
                                          <p:spTgt spid="9241"/>
                                        </p:tgtEl>
                                      </p:cBhvr>
                                    </p:animEffect>
                                  </p:childTnLst>
                                </p:cTn>
                              </p:par>
                            </p:childTnLst>
                          </p:cTn>
                        </p:par>
                        <p:par>
                          <p:cTn id="25" fill="hold" nodeType="afterGroup">
                            <p:stCondLst>
                              <p:cond delay="6000"/>
                            </p:stCondLst>
                            <p:childTnLst>
                              <p:par>
                                <p:cTn id="26" presetID="18" presetClass="entr" presetSubtype="6" fill="hold" grpId="0" nodeType="afterEffect">
                                  <p:stCondLst>
                                    <p:cond delay="0"/>
                                  </p:stCondLst>
                                  <p:childTnLst>
                                    <p:set>
                                      <p:cBhvr>
                                        <p:cTn id="27" dur="1" fill="hold">
                                          <p:stCondLst>
                                            <p:cond delay="0"/>
                                          </p:stCondLst>
                                        </p:cTn>
                                        <p:tgtEl>
                                          <p:spTgt spid="9245"/>
                                        </p:tgtEl>
                                        <p:attrNameLst>
                                          <p:attrName>style.visibility</p:attrName>
                                        </p:attrNameLst>
                                      </p:cBhvr>
                                      <p:to>
                                        <p:strVal val="visible"/>
                                      </p:to>
                                    </p:set>
                                    <p:animEffect transition="in" filter="strips(downRight)">
                                      <p:cBhvr>
                                        <p:cTn id="28" dur="1000"/>
                                        <p:tgtEl>
                                          <p:spTgt spid="9245"/>
                                        </p:tgtEl>
                                      </p:cBhvr>
                                    </p:animEffect>
                                  </p:childTnLst>
                                </p:cTn>
                              </p:par>
                            </p:childTnLst>
                          </p:cTn>
                        </p:par>
                        <p:par>
                          <p:cTn id="29" fill="hold" nodeType="afterGroup">
                            <p:stCondLst>
                              <p:cond delay="7000"/>
                            </p:stCondLst>
                            <p:childTnLst>
                              <p:par>
                                <p:cTn id="30" presetID="18" presetClass="entr" presetSubtype="3" fill="hold" grpId="0" nodeType="afterEffect">
                                  <p:stCondLst>
                                    <p:cond delay="0"/>
                                  </p:stCondLst>
                                  <p:childTnLst>
                                    <p:set>
                                      <p:cBhvr>
                                        <p:cTn id="31" dur="1" fill="hold">
                                          <p:stCondLst>
                                            <p:cond delay="0"/>
                                          </p:stCondLst>
                                        </p:cTn>
                                        <p:tgtEl>
                                          <p:spTgt spid="9246"/>
                                        </p:tgtEl>
                                        <p:attrNameLst>
                                          <p:attrName>style.visibility</p:attrName>
                                        </p:attrNameLst>
                                      </p:cBhvr>
                                      <p:to>
                                        <p:strVal val="visible"/>
                                      </p:to>
                                    </p:set>
                                    <p:animEffect transition="in" filter="strips(upRight)">
                                      <p:cBhvr>
                                        <p:cTn id="32" dur="1000"/>
                                        <p:tgtEl>
                                          <p:spTgt spid="9246"/>
                                        </p:tgtEl>
                                      </p:cBhvr>
                                    </p:animEffect>
                                  </p:childTnLst>
                                </p:cTn>
                              </p:par>
                            </p:childTnLst>
                          </p:cTn>
                        </p:par>
                        <p:par>
                          <p:cTn id="33" fill="hold" nodeType="afterGroup">
                            <p:stCondLst>
                              <p:cond delay="8000"/>
                            </p:stCondLst>
                            <p:childTnLst>
                              <p:par>
                                <p:cTn id="34" presetID="21" presetClass="entr" presetSubtype="4" fill="hold" nodeType="afterEffect">
                                  <p:stCondLst>
                                    <p:cond delay="0"/>
                                  </p:stCondLst>
                                  <p:childTnLst>
                                    <p:set>
                                      <p:cBhvr>
                                        <p:cTn id="35" dur="1" fill="hold">
                                          <p:stCondLst>
                                            <p:cond delay="0"/>
                                          </p:stCondLst>
                                        </p:cTn>
                                        <p:tgtEl>
                                          <p:spTgt spid="9242"/>
                                        </p:tgtEl>
                                        <p:attrNameLst>
                                          <p:attrName>style.visibility</p:attrName>
                                        </p:attrNameLst>
                                      </p:cBhvr>
                                      <p:to>
                                        <p:strVal val="visible"/>
                                      </p:to>
                                    </p:set>
                                    <p:animEffect transition="in" filter="wheel(4)">
                                      <p:cBhvr>
                                        <p:cTn id="36" dur="2000"/>
                                        <p:tgtEl>
                                          <p:spTgt spid="9242"/>
                                        </p:tgtEl>
                                      </p:cBhvr>
                                    </p:animEffect>
                                  </p:childTnLst>
                                </p:cTn>
                              </p:par>
                            </p:childTnLst>
                          </p:cTn>
                        </p:par>
                        <p:par>
                          <p:cTn id="37" fill="hold" nodeType="afterGroup">
                            <p:stCondLst>
                              <p:cond delay="10000"/>
                            </p:stCondLst>
                            <p:childTnLst>
                              <p:par>
                                <p:cTn id="38" presetID="21" presetClass="entr" presetSubtype="4" fill="hold" nodeType="afterEffect">
                                  <p:stCondLst>
                                    <p:cond delay="0"/>
                                  </p:stCondLst>
                                  <p:childTnLst>
                                    <p:set>
                                      <p:cBhvr>
                                        <p:cTn id="39" dur="1" fill="hold">
                                          <p:stCondLst>
                                            <p:cond delay="0"/>
                                          </p:stCondLst>
                                        </p:cTn>
                                        <p:tgtEl>
                                          <p:spTgt spid="9235"/>
                                        </p:tgtEl>
                                        <p:attrNameLst>
                                          <p:attrName>style.visibility</p:attrName>
                                        </p:attrNameLst>
                                      </p:cBhvr>
                                      <p:to>
                                        <p:strVal val="visible"/>
                                      </p:to>
                                    </p:set>
                                    <p:animEffect transition="in" filter="wheel(4)">
                                      <p:cBhvr>
                                        <p:cTn id="40" dur="2000"/>
                                        <p:tgtEl>
                                          <p:spTgt spid="9235"/>
                                        </p:tgtEl>
                                      </p:cBhvr>
                                    </p:animEffect>
                                  </p:childTnLst>
                                </p:cTn>
                              </p:par>
                            </p:childTnLst>
                          </p:cTn>
                        </p:par>
                        <p:par>
                          <p:cTn id="41" fill="hold" nodeType="afterGroup">
                            <p:stCondLst>
                              <p:cond delay="12000"/>
                            </p:stCondLst>
                            <p:childTnLst>
                              <p:par>
                                <p:cTn id="42" presetID="21" presetClass="entr" presetSubtype="4" fill="hold" nodeType="afterEffect">
                                  <p:stCondLst>
                                    <p:cond delay="0"/>
                                  </p:stCondLst>
                                  <p:childTnLst>
                                    <p:set>
                                      <p:cBhvr>
                                        <p:cTn id="43" dur="1" fill="hold">
                                          <p:stCondLst>
                                            <p:cond delay="0"/>
                                          </p:stCondLst>
                                        </p:cTn>
                                        <p:tgtEl>
                                          <p:spTgt spid="9234"/>
                                        </p:tgtEl>
                                        <p:attrNameLst>
                                          <p:attrName>style.visibility</p:attrName>
                                        </p:attrNameLst>
                                      </p:cBhvr>
                                      <p:to>
                                        <p:strVal val="visible"/>
                                      </p:to>
                                    </p:set>
                                    <p:animEffect transition="in" filter="wheel(4)">
                                      <p:cBhvr>
                                        <p:cTn id="44" dur="2000"/>
                                        <p:tgtEl>
                                          <p:spTgt spid="9234"/>
                                        </p:tgtEl>
                                      </p:cBhvr>
                                    </p:animEffect>
                                  </p:childTnLst>
                                </p:cTn>
                              </p:par>
                            </p:childTnLst>
                          </p:cTn>
                        </p:par>
                        <p:par>
                          <p:cTn id="45" fill="hold" nodeType="afterGroup">
                            <p:stCondLst>
                              <p:cond delay="14000"/>
                            </p:stCondLst>
                            <p:childTnLst>
                              <p:par>
                                <p:cTn id="46" presetID="3" presetClass="entr" presetSubtype="10" fill="hold" nodeType="afterEffect">
                                  <p:stCondLst>
                                    <p:cond delay="0"/>
                                  </p:stCondLst>
                                  <p:childTnLst>
                                    <p:set>
                                      <p:cBhvr>
                                        <p:cTn id="47" dur="1" fill="hold">
                                          <p:stCondLst>
                                            <p:cond delay="0"/>
                                          </p:stCondLst>
                                        </p:cTn>
                                        <p:tgtEl>
                                          <p:spTgt spid="9247">
                                            <p:txEl>
                                              <p:pRg st="0" end="0"/>
                                            </p:txEl>
                                          </p:spTgt>
                                        </p:tgtEl>
                                        <p:attrNameLst>
                                          <p:attrName>style.visibility</p:attrName>
                                        </p:attrNameLst>
                                      </p:cBhvr>
                                      <p:to>
                                        <p:strVal val="visible"/>
                                      </p:to>
                                    </p:set>
                                    <p:animEffect transition="in" filter="blinds(horizontal)">
                                      <p:cBhvr>
                                        <p:cTn id="48" dur="1000"/>
                                        <p:tgtEl>
                                          <p:spTgt spid="9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P spid="9245" grpId="0" animBg="1"/>
      <p:bldP spid="9246" grpId="0" animBg="1"/>
    </p:bldLst>
  </p:timing>
</p:sld>
</file>

<file path=ppt/theme/theme1.xml><?xml version="1.0" encoding="utf-8"?>
<a:theme xmlns:a="http://schemas.openxmlformats.org/drawingml/2006/main" name="4.Sınıf Din ve Temizlik Ünitesi slayt">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4.Sınıf Din ve Temizlik Ünitesi slayt</Template>
  <TotalTime>0</TotalTime>
  <Words>1322</Words>
  <Application>Microsoft Office PowerPoint</Application>
  <PresentationFormat>Ekran Gösterisi (4:3)</PresentationFormat>
  <Paragraphs>503</Paragraphs>
  <Slides>71</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71</vt:i4>
      </vt:variant>
    </vt:vector>
  </HeadingPairs>
  <TitlesOfParts>
    <vt:vector size="73" baseType="lpstr">
      <vt:lpstr>4.Sınıf Din ve Temizlik Ünitesi slayt</vt:lpstr>
      <vt:lpstr>Presentation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SÜTE SU KATAMAM ANNE!</vt:lpstr>
      <vt:lpstr>PowerPoint Sunusu</vt:lpstr>
      <vt:lpstr>-Anne, halife süte su karıştırmayı yasak etmedi mi?</vt:lpstr>
      <vt:lpstr>Peygamberimizin Güvenilirliği</vt:lpstr>
      <vt:lpstr>PowerPoint Sunusu</vt:lpstr>
      <vt:lpstr>PowerPoint Sunusu</vt:lpstr>
      <vt:lpstr>PowerPoint Sunusu</vt:lpstr>
      <vt:lpstr>PowerPoint Sunusu</vt:lpstr>
      <vt:lpstr>  HAYAT BİLGİSİ DERSİ</vt:lpstr>
      <vt:lpstr>PowerPoint Sunusu</vt:lpstr>
      <vt:lpstr>PowerPoint Sunusu</vt:lpstr>
      <vt:lpstr>PowerPoint Sunusu</vt:lpstr>
      <vt:lpstr>PowerPoint Sunusu</vt:lpstr>
      <vt:lpstr>PowerPoint Sunusu</vt:lpstr>
      <vt:lpstr>PowerPoint Sunusu</vt:lpstr>
      <vt:lpstr>PowerPoint Sunusu</vt:lpstr>
      <vt:lpstr>PowerPoint Sunusu</vt:lpstr>
      <vt:lpstr>Fatiha Suresinin Anlamı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aliyilmaz_009</dc:creator>
  <cp:lastModifiedBy>aliyilmaz_009</cp:lastModifiedBy>
  <cp:revision>1</cp:revision>
  <dcterms:created xsi:type="dcterms:W3CDTF">2020-04-23T23:35:34Z</dcterms:created>
  <dcterms:modified xsi:type="dcterms:W3CDTF">2020-04-23T23:36:04Z</dcterms:modified>
</cp:coreProperties>
</file>