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9" r:id="rId3"/>
    <p:sldId id="257" r:id="rId4"/>
    <p:sldId id="258" r:id="rId5"/>
    <p:sldId id="282" r:id="rId6"/>
    <p:sldId id="281" r:id="rId7"/>
    <p:sldId id="259" r:id="rId8"/>
    <p:sldId id="283" r:id="rId9"/>
    <p:sldId id="288" r:id="rId10"/>
    <p:sldId id="287" r:id="rId11"/>
    <p:sldId id="284" r:id="rId12"/>
    <p:sldId id="289" r:id="rId13"/>
    <p:sldId id="292" r:id="rId14"/>
    <p:sldId id="285" r:id="rId15"/>
    <p:sldId id="294" r:id="rId16"/>
    <p:sldId id="293" r:id="rId17"/>
    <p:sldId id="286" r:id="rId18"/>
    <p:sldId id="295" r:id="rId19"/>
    <p:sldId id="291" r:id="rId20"/>
    <p:sldId id="261" r:id="rId21"/>
    <p:sldId id="296" r:id="rId22"/>
    <p:sldId id="316" r:id="rId23"/>
    <p:sldId id="311" r:id="rId24"/>
    <p:sldId id="312" r:id="rId25"/>
    <p:sldId id="317" r:id="rId26"/>
    <p:sldId id="313" r:id="rId27"/>
    <p:sldId id="318" r:id="rId28"/>
    <p:sldId id="297" r:id="rId29"/>
    <p:sldId id="314" r:id="rId30"/>
    <p:sldId id="263" r:id="rId31"/>
    <p:sldId id="264" r:id="rId32"/>
    <p:sldId id="265" r:id="rId33"/>
    <p:sldId id="267" r:id="rId34"/>
    <p:sldId id="320" r:id="rId35"/>
    <p:sldId id="321" r:id="rId36"/>
    <p:sldId id="319" r:id="rId37"/>
    <p:sldId id="268" r:id="rId38"/>
    <p:sldId id="270" r:id="rId39"/>
    <p:sldId id="299" r:id="rId40"/>
    <p:sldId id="322" r:id="rId41"/>
    <p:sldId id="324" r:id="rId42"/>
    <p:sldId id="323" r:id="rId43"/>
    <p:sldId id="325" r:id="rId44"/>
    <p:sldId id="272" r:id="rId45"/>
    <p:sldId id="273" r:id="rId46"/>
    <p:sldId id="301" r:id="rId47"/>
    <p:sldId id="326" r:id="rId48"/>
    <p:sldId id="274" r:id="rId49"/>
    <p:sldId id="327" r:id="rId50"/>
    <p:sldId id="302" r:id="rId51"/>
    <p:sldId id="275" r:id="rId52"/>
    <p:sldId id="303" r:id="rId53"/>
    <p:sldId id="330" r:id="rId54"/>
    <p:sldId id="328" r:id="rId55"/>
    <p:sldId id="276" r:id="rId56"/>
    <p:sldId id="277" r:id="rId57"/>
    <p:sldId id="331" r:id="rId58"/>
    <p:sldId id="332" r:id="rId59"/>
    <p:sldId id="278" r:id="rId60"/>
    <p:sldId id="329" r:id="rId61"/>
    <p:sldId id="333"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6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20346-08DA-43E7-9346-FDB3CC04E5DE}" type="doc">
      <dgm:prSet loTypeId="urn:microsoft.com/office/officeart/2005/8/layout/hList6" loCatId="list" qsTypeId="urn:microsoft.com/office/officeart/2005/8/quickstyle/simple5" qsCatId="simple" csTypeId="urn:microsoft.com/office/officeart/2005/8/colors/colorful2" csCatId="colorful" phldr="1"/>
      <dgm:spPr/>
    </dgm:pt>
    <dgm:pt modelId="{839BFC22-3A59-458C-9F7C-DF53902ADAF3}">
      <dgm:prSet phldrT="[Metin]"/>
      <dgm:spPr/>
      <dgm:t>
        <a:bodyPr/>
        <a:lstStyle/>
        <a:p>
          <a:r>
            <a:rPr lang="tr-TR" b="1" dirty="0" smtClean="0">
              <a:solidFill>
                <a:schemeClr val="tx1"/>
              </a:solidFill>
            </a:rPr>
            <a:t>1.PEYGAMBERİMİZİN </a:t>
          </a:r>
          <a:r>
            <a:rPr lang="tr-TR" b="1" dirty="0" smtClean="0">
              <a:solidFill>
                <a:schemeClr val="tx1"/>
              </a:solidFill>
            </a:rPr>
            <a:t>HAYATINI ÖĞRENMENİN ÖNEMİ </a:t>
          </a:r>
          <a:endParaRPr lang="tr-TR" b="1" dirty="0">
            <a:solidFill>
              <a:schemeClr val="tx1"/>
            </a:solidFill>
          </a:endParaRPr>
        </a:p>
      </dgm:t>
    </dgm:pt>
    <dgm:pt modelId="{4CA7D882-E136-4F05-877C-C0C53AB0CF7E}" type="parTrans" cxnId="{777A711F-BB61-4749-84D3-C935C13F5265}">
      <dgm:prSet/>
      <dgm:spPr/>
      <dgm:t>
        <a:bodyPr/>
        <a:lstStyle/>
        <a:p>
          <a:endParaRPr lang="tr-TR"/>
        </a:p>
      </dgm:t>
    </dgm:pt>
    <dgm:pt modelId="{E963B7CB-E07A-44D4-9AEE-1C12E8C27AC8}" type="sibTrans" cxnId="{777A711F-BB61-4749-84D3-C935C13F5265}">
      <dgm:prSet/>
      <dgm:spPr/>
      <dgm:t>
        <a:bodyPr/>
        <a:lstStyle/>
        <a:p>
          <a:endParaRPr lang="tr-TR"/>
        </a:p>
      </dgm:t>
    </dgm:pt>
    <dgm:pt modelId="{14271ED1-F176-47DB-AFA8-15090160179E}">
      <dgm:prSet phldrT="[Metin]"/>
      <dgm:spPr/>
      <dgm:t>
        <a:bodyPr/>
        <a:lstStyle/>
        <a:p>
          <a:r>
            <a:rPr lang="tr-TR" b="1" dirty="0" smtClean="0">
              <a:solidFill>
                <a:schemeClr val="tx1"/>
              </a:solidFill>
            </a:rPr>
            <a:t>4.RİSALET </a:t>
          </a:r>
          <a:r>
            <a:rPr lang="tr-TR" b="1" dirty="0" smtClean="0">
              <a:solidFill>
                <a:schemeClr val="tx1"/>
              </a:solidFill>
            </a:rPr>
            <a:t>ÖNCESİ HİCAZ</a:t>
          </a:r>
          <a:endParaRPr lang="tr-TR" b="1" dirty="0">
            <a:solidFill>
              <a:schemeClr val="tx1"/>
            </a:solidFill>
          </a:endParaRPr>
        </a:p>
      </dgm:t>
    </dgm:pt>
    <dgm:pt modelId="{AF65C8D3-6AE7-4B5A-9EBD-A62ACDDB984D}" type="parTrans" cxnId="{0DC106F1-5590-4B3C-89AB-ECF39D0775E9}">
      <dgm:prSet/>
      <dgm:spPr/>
      <dgm:t>
        <a:bodyPr/>
        <a:lstStyle/>
        <a:p>
          <a:endParaRPr lang="tr-TR"/>
        </a:p>
      </dgm:t>
    </dgm:pt>
    <dgm:pt modelId="{49B856AE-54DF-4FBE-A314-E4AE18BA9DDA}" type="sibTrans" cxnId="{0DC106F1-5590-4B3C-89AB-ECF39D0775E9}">
      <dgm:prSet/>
      <dgm:spPr/>
      <dgm:t>
        <a:bodyPr/>
        <a:lstStyle/>
        <a:p>
          <a:endParaRPr lang="tr-TR"/>
        </a:p>
      </dgm:t>
    </dgm:pt>
    <dgm:pt modelId="{47F182E6-C2D6-4A78-B684-C1035C41210B}">
      <dgm:prSet/>
      <dgm:spPr/>
      <dgm:t>
        <a:bodyPr/>
        <a:lstStyle/>
        <a:p>
          <a:r>
            <a:rPr lang="tr-TR" b="1" dirty="0" smtClean="0">
              <a:solidFill>
                <a:schemeClr val="tx1"/>
              </a:solidFill>
            </a:rPr>
            <a:t>2.RİSALET </a:t>
          </a:r>
          <a:r>
            <a:rPr lang="tr-TR" b="1" dirty="0" smtClean="0">
              <a:solidFill>
                <a:schemeClr val="tx1"/>
              </a:solidFill>
            </a:rPr>
            <a:t>ÖNCESİ DÜNYANIN DİNÎ DURUMU </a:t>
          </a:r>
          <a:endParaRPr lang="tr-TR" b="1" dirty="0">
            <a:solidFill>
              <a:schemeClr val="tx1"/>
            </a:solidFill>
          </a:endParaRPr>
        </a:p>
      </dgm:t>
    </dgm:pt>
    <dgm:pt modelId="{E59B08B7-E98F-4C2D-9CEA-4246C4C0F418}" type="parTrans" cxnId="{462F21EC-41F2-4BE6-BFFB-69E4620C7FEB}">
      <dgm:prSet/>
      <dgm:spPr/>
      <dgm:t>
        <a:bodyPr/>
        <a:lstStyle/>
        <a:p>
          <a:endParaRPr lang="tr-TR"/>
        </a:p>
      </dgm:t>
    </dgm:pt>
    <dgm:pt modelId="{A5E14334-C295-4363-9099-F59F94F79609}" type="sibTrans" cxnId="{462F21EC-41F2-4BE6-BFFB-69E4620C7FEB}">
      <dgm:prSet/>
      <dgm:spPr/>
      <dgm:t>
        <a:bodyPr/>
        <a:lstStyle/>
        <a:p>
          <a:endParaRPr lang="tr-TR"/>
        </a:p>
      </dgm:t>
    </dgm:pt>
    <dgm:pt modelId="{542CE9B2-1905-4BCF-8DD8-F4E2CA9C89ED}">
      <dgm:prSet/>
      <dgm:spPr/>
      <dgm:t>
        <a:bodyPr/>
        <a:lstStyle/>
        <a:p>
          <a:r>
            <a:rPr lang="tr-TR" b="1" dirty="0" smtClean="0">
              <a:solidFill>
                <a:schemeClr val="tx1"/>
              </a:solidFill>
            </a:rPr>
            <a:t>3.RİSALET </a:t>
          </a:r>
          <a:r>
            <a:rPr lang="tr-TR" b="1" dirty="0" smtClean="0">
              <a:solidFill>
                <a:schemeClr val="tx1"/>
              </a:solidFill>
            </a:rPr>
            <a:t>ÖNCESİ ARAP YARIMADASI’NA GENEL BAKIŞ</a:t>
          </a:r>
          <a:endParaRPr lang="tr-TR" b="1" dirty="0">
            <a:solidFill>
              <a:schemeClr val="tx1"/>
            </a:solidFill>
          </a:endParaRPr>
        </a:p>
      </dgm:t>
    </dgm:pt>
    <dgm:pt modelId="{17EE56C0-C533-49E7-9320-CA362B145EB9}" type="parTrans" cxnId="{2C65A3B8-989F-4285-9E30-4BF69E39E539}">
      <dgm:prSet/>
      <dgm:spPr/>
      <dgm:t>
        <a:bodyPr/>
        <a:lstStyle/>
        <a:p>
          <a:endParaRPr lang="tr-TR"/>
        </a:p>
      </dgm:t>
    </dgm:pt>
    <dgm:pt modelId="{ED53A446-E852-4425-A0CB-1456DA56B91E}" type="sibTrans" cxnId="{2C65A3B8-989F-4285-9E30-4BF69E39E539}">
      <dgm:prSet/>
      <dgm:spPr/>
      <dgm:t>
        <a:bodyPr/>
        <a:lstStyle/>
        <a:p>
          <a:endParaRPr lang="tr-TR"/>
        </a:p>
      </dgm:t>
    </dgm:pt>
    <dgm:pt modelId="{41F5A56D-2858-427E-B1AF-A74900A1B044}" type="pres">
      <dgm:prSet presAssocID="{7EA20346-08DA-43E7-9346-FDB3CC04E5DE}" presName="Name0" presStyleCnt="0">
        <dgm:presLayoutVars>
          <dgm:dir/>
          <dgm:resizeHandles val="exact"/>
        </dgm:presLayoutVars>
      </dgm:prSet>
      <dgm:spPr/>
    </dgm:pt>
    <dgm:pt modelId="{080982CB-4E86-4243-92D5-DCB4A780F576}" type="pres">
      <dgm:prSet presAssocID="{839BFC22-3A59-458C-9F7C-DF53902ADAF3}" presName="node" presStyleLbl="node1" presStyleIdx="0" presStyleCnt="4">
        <dgm:presLayoutVars>
          <dgm:bulletEnabled val="1"/>
        </dgm:presLayoutVars>
      </dgm:prSet>
      <dgm:spPr/>
      <dgm:t>
        <a:bodyPr/>
        <a:lstStyle/>
        <a:p>
          <a:endParaRPr lang="tr-TR"/>
        </a:p>
      </dgm:t>
    </dgm:pt>
    <dgm:pt modelId="{84BC439A-F1EE-4F91-9C80-AE2F45D38F45}" type="pres">
      <dgm:prSet presAssocID="{E963B7CB-E07A-44D4-9AEE-1C12E8C27AC8}" presName="sibTrans" presStyleCnt="0"/>
      <dgm:spPr/>
    </dgm:pt>
    <dgm:pt modelId="{659BAA4D-0C24-41C5-B4CF-C55F9F497131}" type="pres">
      <dgm:prSet presAssocID="{47F182E6-C2D6-4A78-B684-C1035C41210B}" presName="node" presStyleLbl="node1" presStyleIdx="1" presStyleCnt="4">
        <dgm:presLayoutVars>
          <dgm:bulletEnabled val="1"/>
        </dgm:presLayoutVars>
      </dgm:prSet>
      <dgm:spPr/>
      <dgm:t>
        <a:bodyPr/>
        <a:lstStyle/>
        <a:p>
          <a:endParaRPr lang="tr-TR"/>
        </a:p>
      </dgm:t>
    </dgm:pt>
    <dgm:pt modelId="{217EDAF6-44D2-4A62-B759-D3303F5F783E}" type="pres">
      <dgm:prSet presAssocID="{A5E14334-C295-4363-9099-F59F94F79609}" presName="sibTrans" presStyleCnt="0"/>
      <dgm:spPr/>
    </dgm:pt>
    <dgm:pt modelId="{B721214D-F3D7-4964-881B-0C659EA170B8}" type="pres">
      <dgm:prSet presAssocID="{542CE9B2-1905-4BCF-8DD8-F4E2CA9C89ED}" presName="node" presStyleLbl="node1" presStyleIdx="2" presStyleCnt="4">
        <dgm:presLayoutVars>
          <dgm:bulletEnabled val="1"/>
        </dgm:presLayoutVars>
      </dgm:prSet>
      <dgm:spPr/>
      <dgm:t>
        <a:bodyPr/>
        <a:lstStyle/>
        <a:p>
          <a:endParaRPr lang="tr-TR"/>
        </a:p>
      </dgm:t>
    </dgm:pt>
    <dgm:pt modelId="{9AD254D2-A0E1-4BE9-BDE5-0FF4B5FFD79C}" type="pres">
      <dgm:prSet presAssocID="{ED53A446-E852-4425-A0CB-1456DA56B91E}" presName="sibTrans" presStyleCnt="0"/>
      <dgm:spPr/>
    </dgm:pt>
    <dgm:pt modelId="{39D6B7D6-F58D-491E-905E-3488A6C17F5A}" type="pres">
      <dgm:prSet presAssocID="{14271ED1-F176-47DB-AFA8-15090160179E}" presName="node" presStyleLbl="node1" presStyleIdx="3" presStyleCnt="4">
        <dgm:presLayoutVars>
          <dgm:bulletEnabled val="1"/>
        </dgm:presLayoutVars>
      </dgm:prSet>
      <dgm:spPr/>
      <dgm:t>
        <a:bodyPr/>
        <a:lstStyle/>
        <a:p>
          <a:endParaRPr lang="tr-TR"/>
        </a:p>
      </dgm:t>
    </dgm:pt>
  </dgm:ptLst>
  <dgm:cxnLst>
    <dgm:cxn modelId="{0DC106F1-5590-4B3C-89AB-ECF39D0775E9}" srcId="{7EA20346-08DA-43E7-9346-FDB3CC04E5DE}" destId="{14271ED1-F176-47DB-AFA8-15090160179E}" srcOrd="3" destOrd="0" parTransId="{AF65C8D3-6AE7-4B5A-9EBD-A62ACDDB984D}" sibTransId="{49B856AE-54DF-4FBE-A314-E4AE18BA9DDA}"/>
    <dgm:cxn modelId="{8DA42621-A494-4E02-8987-40D2242D16D4}" type="presOf" srcId="{839BFC22-3A59-458C-9F7C-DF53902ADAF3}" destId="{080982CB-4E86-4243-92D5-DCB4A780F576}" srcOrd="0" destOrd="0" presId="urn:microsoft.com/office/officeart/2005/8/layout/hList6"/>
    <dgm:cxn modelId="{462F21EC-41F2-4BE6-BFFB-69E4620C7FEB}" srcId="{7EA20346-08DA-43E7-9346-FDB3CC04E5DE}" destId="{47F182E6-C2D6-4A78-B684-C1035C41210B}" srcOrd="1" destOrd="0" parTransId="{E59B08B7-E98F-4C2D-9CEA-4246C4C0F418}" sibTransId="{A5E14334-C295-4363-9099-F59F94F79609}"/>
    <dgm:cxn modelId="{43C00F09-09C7-4B68-8A30-BC3904EC394F}" type="presOf" srcId="{7EA20346-08DA-43E7-9346-FDB3CC04E5DE}" destId="{41F5A56D-2858-427E-B1AF-A74900A1B044}" srcOrd="0" destOrd="0" presId="urn:microsoft.com/office/officeart/2005/8/layout/hList6"/>
    <dgm:cxn modelId="{26C7BB08-8481-409B-BCDC-B4AC59E37DC7}" type="presOf" srcId="{14271ED1-F176-47DB-AFA8-15090160179E}" destId="{39D6B7D6-F58D-491E-905E-3488A6C17F5A}" srcOrd="0" destOrd="0" presId="urn:microsoft.com/office/officeart/2005/8/layout/hList6"/>
    <dgm:cxn modelId="{3B2CE378-A6FC-4433-B274-0D2C4F3209BD}" type="presOf" srcId="{542CE9B2-1905-4BCF-8DD8-F4E2CA9C89ED}" destId="{B721214D-F3D7-4964-881B-0C659EA170B8}" srcOrd="0" destOrd="0" presId="urn:microsoft.com/office/officeart/2005/8/layout/hList6"/>
    <dgm:cxn modelId="{2C65A3B8-989F-4285-9E30-4BF69E39E539}" srcId="{7EA20346-08DA-43E7-9346-FDB3CC04E5DE}" destId="{542CE9B2-1905-4BCF-8DD8-F4E2CA9C89ED}" srcOrd="2" destOrd="0" parTransId="{17EE56C0-C533-49E7-9320-CA362B145EB9}" sibTransId="{ED53A446-E852-4425-A0CB-1456DA56B91E}"/>
    <dgm:cxn modelId="{777A711F-BB61-4749-84D3-C935C13F5265}" srcId="{7EA20346-08DA-43E7-9346-FDB3CC04E5DE}" destId="{839BFC22-3A59-458C-9F7C-DF53902ADAF3}" srcOrd="0" destOrd="0" parTransId="{4CA7D882-E136-4F05-877C-C0C53AB0CF7E}" sibTransId="{E963B7CB-E07A-44D4-9AEE-1C12E8C27AC8}"/>
    <dgm:cxn modelId="{2D34184F-FFD8-4578-8BEB-D888B31A3062}" type="presOf" srcId="{47F182E6-C2D6-4A78-B684-C1035C41210B}" destId="{659BAA4D-0C24-41C5-B4CF-C55F9F497131}" srcOrd="0" destOrd="0" presId="urn:microsoft.com/office/officeart/2005/8/layout/hList6"/>
    <dgm:cxn modelId="{C8011B44-D723-45E5-8059-410F3EE0CBAE}" type="presParOf" srcId="{41F5A56D-2858-427E-B1AF-A74900A1B044}" destId="{080982CB-4E86-4243-92D5-DCB4A780F576}" srcOrd="0" destOrd="0" presId="urn:microsoft.com/office/officeart/2005/8/layout/hList6"/>
    <dgm:cxn modelId="{FDD075F6-2C0A-4A33-BB6A-CCF480708AFD}" type="presParOf" srcId="{41F5A56D-2858-427E-B1AF-A74900A1B044}" destId="{84BC439A-F1EE-4F91-9C80-AE2F45D38F45}" srcOrd="1" destOrd="0" presId="urn:microsoft.com/office/officeart/2005/8/layout/hList6"/>
    <dgm:cxn modelId="{28A25001-83CF-4612-95E3-B83D82796B22}" type="presParOf" srcId="{41F5A56D-2858-427E-B1AF-A74900A1B044}" destId="{659BAA4D-0C24-41C5-B4CF-C55F9F497131}" srcOrd="2" destOrd="0" presId="urn:microsoft.com/office/officeart/2005/8/layout/hList6"/>
    <dgm:cxn modelId="{54FFAC63-C32D-4EC2-9BDF-F2823F8D5F31}" type="presParOf" srcId="{41F5A56D-2858-427E-B1AF-A74900A1B044}" destId="{217EDAF6-44D2-4A62-B759-D3303F5F783E}" srcOrd="3" destOrd="0" presId="urn:microsoft.com/office/officeart/2005/8/layout/hList6"/>
    <dgm:cxn modelId="{BEA11EF9-3435-42ED-ADFC-AC35A997B54B}" type="presParOf" srcId="{41F5A56D-2858-427E-B1AF-A74900A1B044}" destId="{B721214D-F3D7-4964-881B-0C659EA170B8}" srcOrd="4" destOrd="0" presId="urn:microsoft.com/office/officeart/2005/8/layout/hList6"/>
    <dgm:cxn modelId="{B775A22D-70C1-46AB-8FA4-E890357DE0DA}" type="presParOf" srcId="{41F5A56D-2858-427E-B1AF-A74900A1B044}" destId="{9AD254D2-A0E1-4BE9-BDE5-0FF4B5FFD79C}" srcOrd="5" destOrd="0" presId="urn:microsoft.com/office/officeart/2005/8/layout/hList6"/>
    <dgm:cxn modelId="{C0505700-9136-4E6C-AAFD-C6E9913C08F8}" type="presParOf" srcId="{41F5A56D-2858-427E-B1AF-A74900A1B044}" destId="{39D6B7D6-F58D-491E-905E-3488A6C17F5A}"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92EDD0-1699-488C-A0C2-351508ECB3F3}" type="doc">
      <dgm:prSet loTypeId="urn:microsoft.com/office/officeart/2005/8/layout/cycle4" loCatId="cycle" qsTypeId="urn:microsoft.com/office/officeart/2005/8/quickstyle/simple1" qsCatId="simple" csTypeId="urn:microsoft.com/office/officeart/2005/8/colors/colorful1#1" csCatId="colorful" phldr="1"/>
      <dgm:spPr/>
    </dgm:pt>
    <dgm:pt modelId="{EFD872D7-EF35-4A99-B97E-78F2CDDE0121}">
      <dgm:prSet phldrT="[Metin]" custT="1"/>
      <dgm:spPr/>
      <dgm:t>
        <a:bodyPr/>
        <a:lstStyle/>
        <a:p>
          <a:r>
            <a:rPr lang="tr-TR" sz="2400" b="1" dirty="0" smtClean="0">
              <a:solidFill>
                <a:schemeClr val="tx1"/>
              </a:solidFill>
            </a:rPr>
            <a:t>KÖLELER</a:t>
          </a:r>
          <a:endParaRPr lang="tr-TR" sz="2400" b="1" dirty="0">
            <a:solidFill>
              <a:schemeClr val="tx1"/>
            </a:solidFill>
          </a:endParaRPr>
        </a:p>
      </dgm:t>
    </dgm:pt>
    <dgm:pt modelId="{42ED11E7-E721-4AC4-88F4-C3AAB7D01371}" type="parTrans" cxnId="{68A0F8C6-CDD6-4735-BC84-4DA573E6A4EF}">
      <dgm:prSet/>
      <dgm:spPr/>
      <dgm:t>
        <a:bodyPr/>
        <a:lstStyle/>
        <a:p>
          <a:endParaRPr lang="tr-TR"/>
        </a:p>
      </dgm:t>
    </dgm:pt>
    <dgm:pt modelId="{A4CB455F-05FA-48A2-AEF9-B81A1BEDDFB1}" type="sibTrans" cxnId="{68A0F8C6-CDD6-4735-BC84-4DA573E6A4EF}">
      <dgm:prSet/>
      <dgm:spPr/>
      <dgm:t>
        <a:bodyPr/>
        <a:lstStyle/>
        <a:p>
          <a:endParaRPr lang="tr-TR"/>
        </a:p>
      </dgm:t>
    </dgm:pt>
    <dgm:pt modelId="{EC1B8263-4FC8-4586-8473-E36AC3D4CF88}">
      <dgm:prSet phldrT="[Metin]" custT="1"/>
      <dgm:spPr/>
      <dgm:t>
        <a:bodyPr/>
        <a:lstStyle/>
        <a:p>
          <a:r>
            <a:rPr lang="tr-TR" sz="2400" b="1" dirty="0" smtClean="0">
              <a:solidFill>
                <a:schemeClr val="tx1"/>
              </a:solidFill>
            </a:rPr>
            <a:t>HÜRLER</a:t>
          </a:r>
          <a:endParaRPr lang="tr-TR" sz="2400" b="1" dirty="0">
            <a:solidFill>
              <a:schemeClr val="tx1"/>
            </a:solidFill>
          </a:endParaRPr>
        </a:p>
      </dgm:t>
    </dgm:pt>
    <dgm:pt modelId="{47C03E3A-F72A-493F-AC61-4F53D3D994DD}" type="parTrans" cxnId="{871AF13C-53C2-4300-A18C-69FB36127DAB}">
      <dgm:prSet/>
      <dgm:spPr/>
      <dgm:t>
        <a:bodyPr/>
        <a:lstStyle/>
        <a:p>
          <a:endParaRPr lang="tr-TR"/>
        </a:p>
      </dgm:t>
    </dgm:pt>
    <dgm:pt modelId="{1B33EF03-B7E0-45FC-9F4E-B44684EF4D75}" type="sibTrans" cxnId="{871AF13C-53C2-4300-A18C-69FB36127DAB}">
      <dgm:prSet/>
      <dgm:spPr/>
      <dgm:t>
        <a:bodyPr/>
        <a:lstStyle/>
        <a:p>
          <a:endParaRPr lang="tr-TR"/>
        </a:p>
      </dgm:t>
    </dgm:pt>
    <dgm:pt modelId="{B2263ACB-E7D3-42C0-92ED-854CF9B5513B}">
      <dgm:prSet phldrT="[Metin]" custT="1"/>
      <dgm:spPr/>
      <dgm:t>
        <a:bodyPr/>
        <a:lstStyle/>
        <a:p>
          <a:r>
            <a:rPr lang="tr-TR" sz="2400" b="1" dirty="0" smtClean="0">
              <a:solidFill>
                <a:schemeClr val="tx1"/>
              </a:solidFill>
            </a:rPr>
            <a:t>MEVALİLER </a:t>
          </a:r>
          <a:r>
            <a:rPr lang="tr-TR" sz="2400" b="1" dirty="0" smtClean="0">
              <a:solidFill>
                <a:schemeClr val="bg1"/>
              </a:solidFill>
            </a:rPr>
            <a:t>(Azat </a:t>
          </a:r>
          <a:r>
            <a:rPr lang="tr-TR" sz="2400" b="1" dirty="0" smtClean="0">
              <a:solidFill>
                <a:schemeClr val="bg1"/>
              </a:solidFill>
            </a:rPr>
            <a:t>edilmiş köleler ve </a:t>
          </a:r>
          <a:r>
            <a:rPr lang="tr-TR" sz="2400" b="1" dirty="0" smtClean="0">
              <a:solidFill>
                <a:schemeClr val="bg1"/>
              </a:solidFill>
            </a:rPr>
            <a:t>cariyeler)</a:t>
          </a:r>
          <a:endParaRPr lang="tr-TR" sz="2400" b="1" dirty="0">
            <a:solidFill>
              <a:schemeClr val="bg1"/>
            </a:solidFill>
          </a:endParaRPr>
        </a:p>
      </dgm:t>
    </dgm:pt>
    <dgm:pt modelId="{7872260F-A569-4B03-8390-CB21C1BB259F}" type="parTrans" cxnId="{FCAAC71A-8563-40BF-9D1E-5A93B98748CE}">
      <dgm:prSet/>
      <dgm:spPr/>
      <dgm:t>
        <a:bodyPr/>
        <a:lstStyle/>
        <a:p>
          <a:endParaRPr lang="tr-TR"/>
        </a:p>
      </dgm:t>
    </dgm:pt>
    <dgm:pt modelId="{B23DD15F-3D8A-4162-B8B0-7F660A576811}" type="sibTrans" cxnId="{FCAAC71A-8563-40BF-9D1E-5A93B98748CE}">
      <dgm:prSet/>
      <dgm:spPr/>
      <dgm:t>
        <a:bodyPr/>
        <a:lstStyle/>
        <a:p>
          <a:endParaRPr lang="tr-TR"/>
        </a:p>
      </dgm:t>
    </dgm:pt>
    <dgm:pt modelId="{33E6A7EB-35E0-4482-98CD-F4A04267981A}">
      <dgm:prSet phldrT="[Metin]"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ARAP TOPLUMU </a:t>
          </a:r>
        </a:p>
        <a:p>
          <a:pPr algn="l"/>
          <a:r>
            <a:rPr lang="tr-TR"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 GRUBA AYRILIR:</a:t>
          </a:r>
          <a:endParaRPr lang="tr-TR"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F826F169-3F05-4AD2-BADE-6C2E06DBB18D}" type="parTrans" cxnId="{CB042F1D-D490-406A-AC0D-B8F266C68315}">
      <dgm:prSet/>
      <dgm:spPr/>
      <dgm:t>
        <a:bodyPr/>
        <a:lstStyle/>
        <a:p>
          <a:endParaRPr lang="tr-TR"/>
        </a:p>
      </dgm:t>
    </dgm:pt>
    <dgm:pt modelId="{AD8461DE-5554-433C-BD7C-4E935EC3CB2B}" type="sibTrans" cxnId="{CB042F1D-D490-406A-AC0D-B8F266C68315}">
      <dgm:prSet/>
      <dgm:spPr/>
      <dgm:t>
        <a:bodyPr/>
        <a:lstStyle/>
        <a:p>
          <a:endParaRPr lang="tr-TR"/>
        </a:p>
      </dgm:t>
    </dgm:pt>
    <dgm:pt modelId="{92094517-3DF9-41A7-88CD-37D7D79254AD}" type="pres">
      <dgm:prSet presAssocID="{AB92EDD0-1699-488C-A0C2-351508ECB3F3}" presName="cycleMatrixDiagram" presStyleCnt="0">
        <dgm:presLayoutVars>
          <dgm:chMax val="1"/>
          <dgm:dir/>
          <dgm:animLvl val="lvl"/>
          <dgm:resizeHandles val="exact"/>
        </dgm:presLayoutVars>
      </dgm:prSet>
      <dgm:spPr/>
    </dgm:pt>
    <dgm:pt modelId="{70B4EDA1-394D-4146-B5FA-BAC6AFE5B42B}" type="pres">
      <dgm:prSet presAssocID="{AB92EDD0-1699-488C-A0C2-351508ECB3F3}" presName="children" presStyleCnt="0"/>
      <dgm:spPr/>
    </dgm:pt>
    <dgm:pt modelId="{537EDA2A-80B8-4DE8-981F-7EECA178357E}" type="pres">
      <dgm:prSet presAssocID="{AB92EDD0-1699-488C-A0C2-351508ECB3F3}" presName="childPlaceholder" presStyleCnt="0"/>
      <dgm:spPr/>
    </dgm:pt>
    <dgm:pt modelId="{CDA5587B-E0E4-460B-861A-E446295FF741}" type="pres">
      <dgm:prSet presAssocID="{AB92EDD0-1699-488C-A0C2-351508ECB3F3}" presName="circle" presStyleCnt="0"/>
      <dgm:spPr/>
    </dgm:pt>
    <dgm:pt modelId="{C121740E-5115-4F0F-9086-D210C27F3FCB}" type="pres">
      <dgm:prSet presAssocID="{AB92EDD0-1699-488C-A0C2-351508ECB3F3}" presName="quadrant1" presStyleLbl="node1" presStyleIdx="0" presStyleCnt="4">
        <dgm:presLayoutVars>
          <dgm:chMax val="1"/>
          <dgm:bulletEnabled val="1"/>
        </dgm:presLayoutVars>
      </dgm:prSet>
      <dgm:spPr/>
      <dgm:t>
        <a:bodyPr/>
        <a:lstStyle/>
        <a:p>
          <a:endParaRPr lang="tr-TR"/>
        </a:p>
      </dgm:t>
    </dgm:pt>
    <dgm:pt modelId="{74C2822D-695E-4126-9D7E-F9C866AC8CBB}" type="pres">
      <dgm:prSet presAssocID="{AB92EDD0-1699-488C-A0C2-351508ECB3F3}" presName="quadrant2" presStyleLbl="node1" presStyleIdx="1" presStyleCnt="4">
        <dgm:presLayoutVars>
          <dgm:chMax val="1"/>
          <dgm:bulletEnabled val="1"/>
        </dgm:presLayoutVars>
      </dgm:prSet>
      <dgm:spPr/>
      <dgm:t>
        <a:bodyPr/>
        <a:lstStyle/>
        <a:p>
          <a:endParaRPr lang="tr-TR"/>
        </a:p>
      </dgm:t>
    </dgm:pt>
    <dgm:pt modelId="{F0FF436C-943D-4F95-BFFD-CC0CBD3DBF26}" type="pres">
      <dgm:prSet presAssocID="{AB92EDD0-1699-488C-A0C2-351508ECB3F3}" presName="quadrant3" presStyleLbl="node1" presStyleIdx="2" presStyleCnt="4">
        <dgm:presLayoutVars>
          <dgm:chMax val="1"/>
          <dgm:bulletEnabled val="1"/>
        </dgm:presLayoutVars>
      </dgm:prSet>
      <dgm:spPr/>
      <dgm:t>
        <a:bodyPr/>
        <a:lstStyle/>
        <a:p>
          <a:endParaRPr lang="tr-TR"/>
        </a:p>
      </dgm:t>
    </dgm:pt>
    <dgm:pt modelId="{5AC0CBA0-306F-4F98-9BA7-5C60921FB218}" type="pres">
      <dgm:prSet presAssocID="{AB92EDD0-1699-488C-A0C2-351508ECB3F3}" presName="quadrant4" presStyleLbl="node1" presStyleIdx="3" presStyleCnt="4">
        <dgm:presLayoutVars>
          <dgm:chMax val="1"/>
          <dgm:bulletEnabled val="1"/>
        </dgm:presLayoutVars>
      </dgm:prSet>
      <dgm:spPr/>
      <dgm:t>
        <a:bodyPr/>
        <a:lstStyle/>
        <a:p>
          <a:endParaRPr lang="tr-TR"/>
        </a:p>
      </dgm:t>
    </dgm:pt>
    <dgm:pt modelId="{578BD285-BC90-47EE-9DA6-55112AE76400}" type="pres">
      <dgm:prSet presAssocID="{AB92EDD0-1699-488C-A0C2-351508ECB3F3}" presName="quadrantPlaceholder" presStyleCnt="0"/>
      <dgm:spPr/>
    </dgm:pt>
    <dgm:pt modelId="{8E633C7A-6407-4131-A2D7-CC071CD732AC}" type="pres">
      <dgm:prSet presAssocID="{AB92EDD0-1699-488C-A0C2-351508ECB3F3}" presName="center1" presStyleLbl="fgShp" presStyleIdx="0" presStyleCnt="2" custLinFactNeighborX="-14769" custLinFactNeighborY="1172"/>
      <dgm:spPr/>
    </dgm:pt>
    <dgm:pt modelId="{EF6EB272-F6FC-4322-B5F5-A245D5656F96}" type="pres">
      <dgm:prSet presAssocID="{AB92EDD0-1699-488C-A0C2-351508ECB3F3}" presName="center2" presStyleLbl="fgShp" presStyleIdx="1" presStyleCnt="2" custLinFactNeighborX="-14769" custLinFactNeighborY="-47"/>
      <dgm:spPr/>
    </dgm:pt>
  </dgm:ptLst>
  <dgm:cxnLst>
    <dgm:cxn modelId="{871AF13C-53C2-4300-A18C-69FB36127DAB}" srcId="{AB92EDD0-1699-488C-A0C2-351508ECB3F3}" destId="{EC1B8263-4FC8-4586-8473-E36AC3D4CF88}" srcOrd="1" destOrd="0" parTransId="{47C03E3A-F72A-493F-AC61-4F53D3D994DD}" sibTransId="{1B33EF03-B7E0-45FC-9F4E-B44684EF4D75}"/>
    <dgm:cxn modelId="{D8D399A6-F0EC-4842-9528-8F2F635BCDC2}" type="presOf" srcId="{EFD872D7-EF35-4A99-B97E-78F2CDDE0121}" destId="{C121740E-5115-4F0F-9086-D210C27F3FCB}" srcOrd="0" destOrd="0" presId="urn:microsoft.com/office/officeart/2005/8/layout/cycle4"/>
    <dgm:cxn modelId="{5079159D-55A9-4E5F-8206-DFAE3CF435ED}" type="presOf" srcId="{AB92EDD0-1699-488C-A0C2-351508ECB3F3}" destId="{92094517-3DF9-41A7-88CD-37D7D79254AD}" srcOrd="0" destOrd="0" presId="urn:microsoft.com/office/officeart/2005/8/layout/cycle4"/>
    <dgm:cxn modelId="{CB042F1D-D490-406A-AC0D-B8F266C68315}" srcId="{AB92EDD0-1699-488C-A0C2-351508ECB3F3}" destId="{33E6A7EB-35E0-4482-98CD-F4A04267981A}" srcOrd="3" destOrd="0" parTransId="{F826F169-3F05-4AD2-BADE-6C2E06DBB18D}" sibTransId="{AD8461DE-5554-433C-BD7C-4E935EC3CB2B}"/>
    <dgm:cxn modelId="{BC1AD438-DCEF-4789-8B9C-8594628A2027}" type="presOf" srcId="{B2263ACB-E7D3-42C0-92ED-854CF9B5513B}" destId="{F0FF436C-943D-4F95-BFFD-CC0CBD3DBF26}" srcOrd="0" destOrd="0" presId="urn:microsoft.com/office/officeart/2005/8/layout/cycle4"/>
    <dgm:cxn modelId="{C91FA4BA-04E4-4FFC-A247-04E52099C51A}" type="presOf" srcId="{EC1B8263-4FC8-4586-8473-E36AC3D4CF88}" destId="{74C2822D-695E-4126-9D7E-F9C866AC8CBB}" srcOrd="0" destOrd="0" presId="urn:microsoft.com/office/officeart/2005/8/layout/cycle4"/>
    <dgm:cxn modelId="{68A0F8C6-CDD6-4735-BC84-4DA573E6A4EF}" srcId="{AB92EDD0-1699-488C-A0C2-351508ECB3F3}" destId="{EFD872D7-EF35-4A99-B97E-78F2CDDE0121}" srcOrd="0" destOrd="0" parTransId="{42ED11E7-E721-4AC4-88F4-C3AAB7D01371}" sibTransId="{A4CB455F-05FA-48A2-AEF9-B81A1BEDDFB1}"/>
    <dgm:cxn modelId="{A2B55347-24FC-4F90-845F-944B1011BCD5}" type="presOf" srcId="{33E6A7EB-35E0-4482-98CD-F4A04267981A}" destId="{5AC0CBA0-306F-4F98-9BA7-5C60921FB218}" srcOrd="0" destOrd="0" presId="urn:microsoft.com/office/officeart/2005/8/layout/cycle4"/>
    <dgm:cxn modelId="{FCAAC71A-8563-40BF-9D1E-5A93B98748CE}" srcId="{AB92EDD0-1699-488C-A0C2-351508ECB3F3}" destId="{B2263ACB-E7D3-42C0-92ED-854CF9B5513B}" srcOrd="2" destOrd="0" parTransId="{7872260F-A569-4B03-8390-CB21C1BB259F}" sibTransId="{B23DD15F-3D8A-4162-B8B0-7F660A576811}"/>
    <dgm:cxn modelId="{BCEBFF0B-2B0B-40AF-B231-1016C5F5862B}" type="presParOf" srcId="{92094517-3DF9-41A7-88CD-37D7D79254AD}" destId="{70B4EDA1-394D-4146-B5FA-BAC6AFE5B42B}" srcOrd="0" destOrd="0" presId="urn:microsoft.com/office/officeart/2005/8/layout/cycle4"/>
    <dgm:cxn modelId="{32A82990-C224-408E-A3E9-77A23F9148C0}" type="presParOf" srcId="{70B4EDA1-394D-4146-B5FA-BAC6AFE5B42B}" destId="{537EDA2A-80B8-4DE8-981F-7EECA178357E}" srcOrd="0" destOrd="0" presId="urn:microsoft.com/office/officeart/2005/8/layout/cycle4"/>
    <dgm:cxn modelId="{3BCF7D55-56AD-4F26-96C4-3DD58E159215}" type="presParOf" srcId="{92094517-3DF9-41A7-88CD-37D7D79254AD}" destId="{CDA5587B-E0E4-460B-861A-E446295FF741}" srcOrd="1" destOrd="0" presId="urn:microsoft.com/office/officeart/2005/8/layout/cycle4"/>
    <dgm:cxn modelId="{7AEFCB49-42DC-4A55-8785-66845B11E599}" type="presParOf" srcId="{CDA5587B-E0E4-460B-861A-E446295FF741}" destId="{C121740E-5115-4F0F-9086-D210C27F3FCB}" srcOrd="0" destOrd="0" presId="urn:microsoft.com/office/officeart/2005/8/layout/cycle4"/>
    <dgm:cxn modelId="{6D4F5A1F-F8CA-40A6-9672-1418FD69929C}" type="presParOf" srcId="{CDA5587B-E0E4-460B-861A-E446295FF741}" destId="{74C2822D-695E-4126-9D7E-F9C866AC8CBB}" srcOrd="1" destOrd="0" presId="urn:microsoft.com/office/officeart/2005/8/layout/cycle4"/>
    <dgm:cxn modelId="{12C1EFA2-003B-4E28-B514-76B13B5E2E3B}" type="presParOf" srcId="{CDA5587B-E0E4-460B-861A-E446295FF741}" destId="{F0FF436C-943D-4F95-BFFD-CC0CBD3DBF26}" srcOrd="2" destOrd="0" presId="urn:microsoft.com/office/officeart/2005/8/layout/cycle4"/>
    <dgm:cxn modelId="{097FF04C-E9F5-487B-AC83-84F512498724}" type="presParOf" srcId="{CDA5587B-E0E4-460B-861A-E446295FF741}" destId="{5AC0CBA0-306F-4F98-9BA7-5C60921FB218}" srcOrd="3" destOrd="0" presId="urn:microsoft.com/office/officeart/2005/8/layout/cycle4"/>
    <dgm:cxn modelId="{AD4F65FB-DC88-4160-9A71-1F4009A196FE}" type="presParOf" srcId="{CDA5587B-E0E4-460B-861A-E446295FF741}" destId="{578BD285-BC90-47EE-9DA6-55112AE76400}" srcOrd="4" destOrd="0" presId="urn:microsoft.com/office/officeart/2005/8/layout/cycle4"/>
    <dgm:cxn modelId="{778B9C63-1D02-420E-8A67-C316F51A9CF0}" type="presParOf" srcId="{92094517-3DF9-41A7-88CD-37D7D79254AD}" destId="{8E633C7A-6407-4131-A2D7-CC071CD732AC}" srcOrd="2" destOrd="0" presId="urn:microsoft.com/office/officeart/2005/8/layout/cycle4"/>
    <dgm:cxn modelId="{1DFE29D2-4BAC-40A0-BE1F-82C993CE9922}" type="presParOf" srcId="{92094517-3DF9-41A7-88CD-37D7D79254AD}" destId="{EF6EB272-F6FC-4322-B5F5-A245D5656F96}"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05A110-0530-4706-B156-CF38F3BA40BB}"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tr-TR"/>
        </a:p>
      </dgm:t>
    </dgm:pt>
    <dgm:pt modelId="{8A137216-1D40-4031-864B-4375AD73F956}">
      <dgm:prSet phldrT="[Metin]"/>
      <dgm:spPr/>
      <dgm:t>
        <a:bodyPr/>
        <a:lstStyle/>
        <a:p>
          <a:r>
            <a:rPr lang="tr-TR" dirty="0" smtClean="0"/>
            <a:t>Genel olarak kadınların ise toplumda hiçbir saygınlığı yoktu. </a:t>
          </a:r>
          <a:endParaRPr lang="tr-TR" dirty="0"/>
        </a:p>
      </dgm:t>
    </dgm:pt>
    <dgm:pt modelId="{C6511BBE-2080-4D97-867B-7B002A552B9A}" type="parTrans" cxnId="{319BC9DF-7400-4083-8093-CFF6B990798D}">
      <dgm:prSet/>
      <dgm:spPr/>
      <dgm:t>
        <a:bodyPr/>
        <a:lstStyle/>
        <a:p>
          <a:endParaRPr lang="tr-TR"/>
        </a:p>
      </dgm:t>
    </dgm:pt>
    <dgm:pt modelId="{1DFC09F8-DC69-4F67-BEF6-86BE4D53479C}" type="sibTrans" cxnId="{319BC9DF-7400-4083-8093-CFF6B990798D}">
      <dgm:prSet/>
      <dgm:spPr/>
      <dgm:t>
        <a:bodyPr/>
        <a:lstStyle/>
        <a:p>
          <a:endParaRPr lang="tr-TR"/>
        </a:p>
      </dgm:t>
    </dgm:pt>
    <dgm:pt modelId="{5687CD8A-BA00-491B-9125-53AB71F30499}">
      <dgm:prSet phldrT="[Metin]"/>
      <dgm:spPr/>
      <dgm:t>
        <a:bodyPr/>
        <a:lstStyle/>
        <a:p>
          <a:r>
            <a:rPr lang="tr-TR" dirty="0" smtClean="0"/>
            <a:t>Kız çocuklarına değer verilmez ve onların varlıkları utanç sebebi sayılırdı. Bu sebeple bazı kabilelerde kız çocuklarını diri diri toprağa gömme adetleri vardı. </a:t>
          </a:r>
          <a:endParaRPr lang="tr-TR" dirty="0"/>
        </a:p>
      </dgm:t>
    </dgm:pt>
    <dgm:pt modelId="{586EA653-E3BF-4285-B24E-8503E44688F8}" type="parTrans" cxnId="{31A5886E-9E31-4694-B759-F9FFEEC3FE20}">
      <dgm:prSet/>
      <dgm:spPr/>
      <dgm:t>
        <a:bodyPr/>
        <a:lstStyle/>
        <a:p>
          <a:endParaRPr lang="tr-TR"/>
        </a:p>
      </dgm:t>
    </dgm:pt>
    <dgm:pt modelId="{9A6723AF-94A7-4A71-9710-94C5D260A3C7}" type="sibTrans" cxnId="{31A5886E-9E31-4694-B759-F9FFEEC3FE20}">
      <dgm:prSet/>
      <dgm:spPr/>
      <dgm:t>
        <a:bodyPr/>
        <a:lstStyle/>
        <a:p>
          <a:endParaRPr lang="tr-TR"/>
        </a:p>
      </dgm:t>
    </dgm:pt>
    <dgm:pt modelId="{691B21E5-CA45-4BBC-BA0E-F8922B27DD3D}">
      <dgm:prSet phldrT="[Metin]"/>
      <dgm:spPr/>
      <dgm:t>
        <a:bodyPr/>
        <a:lstStyle/>
        <a:p>
          <a:r>
            <a:rPr lang="tr-TR" dirty="0" smtClean="0"/>
            <a:t>Köleler zor işlerde çalıştırılır, efendilerine karşı hiçbir hak iddia edemezlerdi. </a:t>
          </a:r>
          <a:endParaRPr lang="tr-TR" dirty="0"/>
        </a:p>
      </dgm:t>
    </dgm:pt>
    <dgm:pt modelId="{AF191D50-33BC-48A3-AF9E-957E19CA866C}" type="parTrans" cxnId="{BF1EFE3C-AEE8-4F97-8D2F-8C56B39D38C6}">
      <dgm:prSet/>
      <dgm:spPr/>
      <dgm:t>
        <a:bodyPr/>
        <a:lstStyle/>
        <a:p>
          <a:endParaRPr lang="tr-TR"/>
        </a:p>
      </dgm:t>
    </dgm:pt>
    <dgm:pt modelId="{25289D37-C09C-40A7-AF77-1A483DEA3994}" type="sibTrans" cxnId="{BF1EFE3C-AEE8-4F97-8D2F-8C56B39D38C6}">
      <dgm:prSet/>
      <dgm:spPr/>
      <dgm:t>
        <a:bodyPr/>
        <a:lstStyle/>
        <a:p>
          <a:endParaRPr lang="tr-TR"/>
        </a:p>
      </dgm:t>
    </dgm:pt>
    <dgm:pt modelId="{CBEEE705-331C-4670-8089-AA49968300B5}">
      <dgm:prSet phldrT="[Metin]"/>
      <dgm:spPr/>
      <dgm:t>
        <a:bodyPr/>
        <a:lstStyle/>
        <a:p>
          <a:r>
            <a:rPr lang="tr-TR" dirty="0" smtClean="0"/>
            <a:t>Fakirler, güçsüzler ve yetimler hor görülür; onların mallarına zorla el konulurdu. Zenginler her zaman üstün görülür ve yalnızca onların sözlerine değer verilirdi. </a:t>
          </a:r>
          <a:endParaRPr lang="tr-TR" dirty="0"/>
        </a:p>
      </dgm:t>
    </dgm:pt>
    <dgm:pt modelId="{3C0424BA-337B-4344-8906-035F82EA8DAB}" type="parTrans" cxnId="{4FADB6C7-A82B-430E-BABD-A8CCEA100592}">
      <dgm:prSet/>
      <dgm:spPr/>
      <dgm:t>
        <a:bodyPr/>
        <a:lstStyle/>
        <a:p>
          <a:endParaRPr lang="tr-TR"/>
        </a:p>
      </dgm:t>
    </dgm:pt>
    <dgm:pt modelId="{273AF166-F965-4293-934D-861A4374B964}" type="sibTrans" cxnId="{4FADB6C7-A82B-430E-BABD-A8CCEA100592}">
      <dgm:prSet/>
      <dgm:spPr/>
      <dgm:t>
        <a:bodyPr/>
        <a:lstStyle/>
        <a:p>
          <a:endParaRPr lang="tr-TR"/>
        </a:p>
      </dgm:t>
    </dgm:pt>
    <dgm:pt modelId="{E60F6943-4ACA-44A3-BE0B-067AE04BBB6B}">
      <dgm:prSet phldrT="[Metin]"/>
      <dgm:spPr/>
      <dgm:t>
        <a:bodyPr/>
        <a:lstStyle/>
        <a:p>
          <a:r>
            <a:rPr lang="tr-TR" dirty="0" smtClean="0"/>
            <a:t>Hukuk zenginlere göre şekillenirdi. </a:t>
          </a:r>
          <a:endParaRPr lang="tr-TR" dirty="0"/>
        </a:p>
      </dgm:t>
    </dgm:pt>
    <dgm:pt modelId="{E940D319-6420-4C03-A37A-641C3E7A7D19}" type="parTrans" cxnId="{AEE5220C-E1DC-46FE-98CF-A4A5DAF6C451}">
      <dgm:prSet/>
      <dgm:spPr/>
      <dgm:t>
        <a:bodyPr/>
        <a:lstStyle/>
        <a:p>
          <a:endParaRPr lang="tr-TR"/>
        </a:p>
      </dgm:t>
    </dgm:pt>
    <dgm:pt modelId="{F17BE105-D690-4327-A34B-146019E8727C}" type="sibTrans" cxnId="{AEE5220C-E1DC-46FE-98CF-A4A5DAF6C451}">
      <dgm:prSet/>
      <dgm:spPr/>
      <dgm:t>
        <a:bodyPr/>
        <a:lstStyle/>
        <a:p>
          <a:endParaRPr lang="tr-TR"/>
        </a:p>
      </dgm:t>
    </dgm:pt>
    <dgm:pt modelId="{3286E0CD-7B80-496C-8645-9573AD548F41}">
      <dgm:prSet phldrT="[Metin]"/>
      <dgm:spPr/>
      <dgm:t>
        <a:bodyPr/>
        <a:lstStyle/>
        <a:p>
          <a:r>
            <a:rPr lang="tr-TR" dirty="0" smtClean="0"/>
            <a:t>Güçlülerin hâkim olduğu bir anlayış vardı. Mazlumların ise haklarını arayabilecekleri hiçbir kurum bulunmuyordu. </a:t>
          </a:r>
          <a:endParaRPr lang="tr-TR" dirty="0"/>
        </a:p>
      </dgm:t>
    </dgm:pt>
    <dgm:pt modelId="{3A21B393-D208-45AF-8CF0-4A3596E0DA75}" type="parTrans" cxnId="{436426C1-77E6-40FE-893C-0486218CB146}">
      <dgm:prSet/>
      <dgm:spPr/>
      <dgm:t>
        <a:bodyPr/>
        <a:lstStyle/>
        <a:p>
          <a:endParaRPr lang="tr-TR"/>
        </a:p>
      </dgm:t>
    </dgm:pt>
    <dgm:pt modelId="{03276355-46C1-41E7-AAFB-B81D39A05C1D}" type="sibTrans" cxnId="{436426C1-77E6-40FE-893C-0486218CB146}">
      <dgm:prSet/>
      <dgm:spPr/>
      <dgm:t>
        <a:bodyPr/>
        <a:lstStyle/>
        <a:p>
          <a:endParaRPr lang="tr-TR"/>
        </a:p>
      </dgm:t>
    </dgm:pt>
    <dgm:pt modelId="{9884355C-9017-4CC0-B1A8-CEDFBE495AE5}">
      <dgm:prSet phldrT="[Metin]"/>
      <dgm:spPr/>
      <dgm:t>
        <a:bodyPr/>
        <a:lstStyle/>
        <a:p>
          <a:r>
            <a:rPr lang="tr-TR" dirty="0" smtClean="0"/>
            <a:t>Zulüm, adaletsizlik, ahlaksızlık gibi kötü davranışlar her tarafta yaygınlaşmıştı.</a:t>
          </a:r>
          <a:endParaRPr lang="tr-TR" dirty="0"/>
        </a:p>
      </dgm:t>
    </dgm:pt>
    <dgm:pt modelId="{ED128FD6-31A1-4C23-9C32-F873465FC5C2}" type="parTrans" cxnId="{28A2846E-5635-403F-910B-C244D30BA570}">
      <dgm:prSet/>
      <dgm:spPr/>
      <dgm:t>
        <a:bodyPr/>
        <a:lstStyle/>
        <a:p>
          <a:endParaRPr lang="tr-TR"/>
        </a:p>
      </dgm:t>
    </dgm:pt>
    <dgm:pt modelId="{9854E468-3B04-4A7C-8F68-79086EF98235}" type="sibTrans" cxnId="{28A2846E-5635-403F-910B-C244D30BA570}">
      <dgm:prSet/>
      <dgm:spPr/>
      <dgm:t>
        <a:bodyPr/>
        <a:lstStyle/>
        <a:p>
          <a:endParaRPr lang="tr-TR"/>
        </a:p>
      </dgm:t>
    </dgm:pt>
    <dgm:pt modelId="{D94B4DDB-C6F9-47A6-8AB3-73A37904C97A}">
      <dgm:prSet phldrT="[Metin]"/>
      <dgm:spPr/>
      <dgm:t>
        <a:bodyPr/>
        <a:lstStyle/>
        <a:p>
          <a:r>
            <a:rPr lang="tr-TR" smtClean="0"/>
            <a:t>İnsanların </a:t>
          </a:r>
          <a:r>
            <a:rPr lang="tr-TR" dirty="0" smtClean="0"/>
            <a:t>çoğu toplumun ahlaki yapısına zarar veren âdetlere körü körüne bağlıydı.</a:t>
          </a:r>
          <a:endParaRPr lang="tr-TR" dirty="0"/>
        </a:p>
      </dgm:t>
    </dgm:pt>
    <dgm:pt modelId="{3FE461E7-0008-4242-8729-758D2065E985}" type="parTrans" cxnId="{3424350D-B6C9-40B6-8C39-F69C6CF76B8A}">
      <dgm:prSet/>
      <dgm:spPr/>
      <dgm:t>
        <a:bodyPr/>
        <a:lstStyle/>
        <a:p>
          <a:endParaRPr lang="tr-TR"/>
        </a:p>
      </dgm:t>
    </dgm:pt>
    <dgm:pt modelId="{B3121BEA-C27E-4A2B-AD94-C17DDBE86A08}" type="sibTrans" cxnId="{3424350D-B6C9-40B6-8C39-F69C6CF76B8A}">
      <dgm:prSet/>
      <dgm:spPr/>
      <dgm:t>
        <a:bodyPr/>
        <a:lstStyle/>
        <a:p>
          <a:endParaRPr lang="tr-TR"/>
        </a:p>
      </dgm:t>
    </dgm:pt>
    <dgm:pt modelId="{FA8E2471-8161-4C2E-ADE8-200D6E6C6BC7}" type="pres">
      <dgm:prSet presAssocID="{9505A110-0530-4706-B156-CF38F3BA40BB}" presName="diagram" presStyleCnt="0">
        <dgm:presLayoutVars>
          <dgm:dir/>
          <dgm:resizeHandles val="exact"/>
        </dgm:presLayoutVars>
      </dgm:prSet>
      <dgm:spPr/>
      <dgm:t>
        <a:bodyPr/>
        <a:lstStyle/>
        <a:p>
          <a:endParaRPr lang="tr-TR"/>
        </a:p>
      </dgm:t>
    </dgm:pt>
    <dgm:pt modelId="{83E7394D-BD5C-4A10-861B-B849947EA7A1}" type="pres">
      <dgm:prSet presAssocID="{8A137216-1D40-4031-864B-4375AD73F956}" presName="node" presStyleLbl="node1" presStyleIdx="0" presStyleCnt="8">
        <dgm:presLayoutVars>
          <dgm:bulletEnabled val="1"/>
        </dgm:presLayoutVars>
      </dgm:prSet>
      <dgm:spPr/>
      <dgm:t>
        <a:bodyPr/>
        <a:lstStyle/>
        <a:p>
          <a:endParaRPr lang="tr-TR"/>
        </a:p>
      </dgm:t>
    </dgm:pt>
    <dgm:pt modelId="{66400A76-DA06-43BF-B4F5-28CE0BA5725A}" type="pres">
      <dgm:prSet presAssocID="{1DFC09F8-DC69-4F67-BEF6-86BE4D53479C}" presName="sibTrans" presStyleCnt="0"/>
      <dgm:spPr/>
      <dgm:t>
        <a:bodyPr/>
        <a:lstStyle/>
        <a:p>
          <a:endParaRPr lang="tr-TR"/>
        </a:p>
      </dgm:t>
    </dgm:pt>
    <dgm:pt modelId="{2E3DBE65-A0F8-4AE8-9F61-5D8C6283ABF3}" type="pres">
      <dgm:prSet presAssocID="{5687CD8A-BA00-491B-9125-53AB71F30499}" presName="node" presStyleLbl="node1" presStyleIdx="1" presStyleCnt="8">
        <dgm:presLayoutVars>
          <dgm:bulletEnabled val="1"/>
        </dgm:presLayoutVars>
      </dgm:prSet>
      <dgm:spPr/>
      <dgm:t>
        <a:bodyPr/>
        <a:lstStyle/>
        <a:p>
          <a:endParaRPr lang="tr-TR"/>
        </a:p>
      </dgm:t>
    </dgm:pt>
    <dgm:pt modelId="{3A400C7E-FF70-4398-BFB1-B84DE8471400}" type="pres">
      <dgm:prSet presAssocID="{9A6723AF-94A7-4A71-9710-94C5D260A3C7}" presName="sibTrans" presStyleCnt="0"/>
      <dgm:spPr/>
      <dgm:t>
        <a:bodyPr/>
        <a:lstStyle/>
        <a:p>
          <a:endParaRPr lang="tr-TR"/>
        </a:p>
      </dgm:t>
    </dgm:pt>
    <dgm:pt modelId="{00F9DBBD-1DBE-4820-81C0-6F2843800AF3}" type="pres">
      <dgm:prSet presAssocID="{691B21E5-CA45-4BBC-BA0E-F8922B27DD3D}" presName="node" presStyleLbl="node1" presStyleIdx="2" presStyleCnt="8">
        <dgm:presLayoutVars>
          <dgm:bulletEnabled val="1"/>
        </dgm:presLayoutVars>
      </dgm:prSet>
      <dgm:spPr/>
      <dgm:t>
        <a:bodyPr/>
        <a:lstStyle/>
        <a:p>
          <a:endParaRPr lang="tr-TR"/>
        </a:p>
      </dgm:t>
    </dgm:pt>
    <dgm:pt modelId="{8279B071-5E9B-4D75-B185-E6A44D48FC55}" type="pres">
      <dgm:prSet presAssocID="{25289D37-C09C-40A7-AF77-1A483DEA3994}" presName="sibTrans" presStyleCnt="0"/>
      <dgm:spPr/>
      <dgm:t>
        <a:bodyPr/>
        <a:lstStyle/>
        <a:p>
          <a:endParaRPr lang="tr-TR"/>
        </a:p>
      </dgm:t>
    </dgm:pt>
    <dgm:pt modelId="{8AEB3DAE-23B1-4E04-9794-AFFF471E6C8A}" type="pres">
      <dgm:prSet presAssocID="{CBEEE705-331C-4670-8089-AA49968300B5}" presName="node" presStyleLbl="node1" presStyleIdx="3" presStyleCnt="8">
        <dgm:presLayoutVars>
          <dgm:bulletEnabled val="1"/>
        </dgm:presLayoutVars>
      </dgm:prSet>
      <dgm:spPr/>
      <dgm:t>
        <a:bodyPr/>
        <a:lstStyle/>
        <a:p>
          <a:endParaRPr lang="tr-TR"/>
        </a:p>
      </dgm:t>
    </dgm:pt>
    <dgm:pt modelId="{F32E2A2B-F8B5-4DA6-97B7-DB405829A089}" type="pres">
      <dgm:prSet presAssocID="{273AF166-F965-4293-934D-861A4374B964}" presName="sibTrans" presStyleCnt="0"/>
      <dgm:spPr/>
      <dgm:t>
        <a:bodyPr/>
        <a:lstStyle/>
        <a:p>
          <a:endParaRPr lang="tr-TR"/>
        </a:p>
      </dgm:t>
    </dgm:pt>
    <dgm:pt modelId="{3EB28DBB-CAEC-4CBF-AFD6-13D42FAB1143}" type="pres">
      <dgm:prSet presAssocID="{E60F6943-4ACA-44A3-BE0B-067AE04BBB6B}" presName="node" presStyleLbl="node1" presStyleIdx="4" presStyleCnt="8">
        <dgm:presLayoutVars>
          <dgm:bulletEnabled val="1"/>
        </dgm:presLayoutVars>
      </dgm:prSet>
      <dgm:spPr/>
      <dgm:t>
        <a:bodyPr/>
        <a:lstStyle/>
        <a:p>
          <a:endParaRPr lang="tr-TR"/>
        </a:p>
      </dgm:t>
    </dgm:pt>
    <dgm:pt modelId="{B81340FD-2410-4834-95FA-283807434904}" type="pres">
      <dgm:prSet presAssocID="{F17BE105-D690-4327-A34B-146019E8727C}" presName="sibTrans" presStyleCnt="0"/>
      <dgm:spPr/>
      <dgm:t>
        <a:bodyPr/>
        <a:lstStyle/>
        <a:p>
          <a:endParaRPr lang="tr-TR"/>
        </a:p>
      </dgm:t>
    </dgm:pt>
    <dgm:pt modelId="{9F7CD4F1-88B1-4224-AD16-6DD4EB4DE9BF}" type="pres">
      <dgm:prSet presAssocID="{3286E0CD-7B80-496C-8645-9573AD548F41}" presName="node" presStyleLbl="node1" presStyleIdx="5" presStyleCnt="8">
        <dgm:presLayoutVars>
          <dgm:bulletEnabled val="1"/>
        </dgm:presLayoutVars>
      </dgm:prSet>
      <dgm:spPr/>
      <dgm:t>
        <a:bodyPr/>
        <a:lstStyle/>
        <a:p>
          <a:endParaRPr lang="tr-TR"/>
        </a:p>
      </dgm:t>
    </dgm:pt>
    <dgm:pt modelId="{F78B6821-4B03-4719-B788-6AEAC5D77978}" type="pres">
      <dgm:prSet presAssocID="{03276355-46C1-41E7-AAFB-B81D39A05C1D}" presName="sibTrans" presStyleCnt="0"/>
      <dgm:spPr/>
      <dgm:t>
        <a:bodyPr/>
        <a:lstStyle/>
        <a:p>
          <a:endParaRPr lang="tr-TR"/>
        </a:p>
      </dgm:t>
    </dgm:pt>
    <dgm:pt modelId="{A490D29B-BC9C-48BA-A9EE-8E54E4AE9E37}" type="pres">
      <dgm:prSet presAssocID="{9884355C-9017-4CC0-B1A8-CEDFBE495AE5}" presName="node" presStyleLbl="node1" presStyleIdx="6" presStyleCnt="8">
        <dgm:presLayoutVars>
          <dgm:bulletEnabled val="1"/>
        </dgm:presLayoutVars>
      </dgm:prSet>
      <dgm:spPr/>
      <dgm:t>
        <a:bodyPr/>
        <a:lstStyle/>
        <a:p>
          <a:endParaRPr lang="tr-TR"/>
        </a:p>
      </dgm:t>
    </dgm:pt>
    <dgm:pt modelId="{B15AD303-4E78-4C93-B822-711182045E8B}" type="pres">
      <dgm:prSet presAssocID="{9854E468-3B04-4A7C-8F68-79086EF98235}" presName="sibTrans" presStyleCnt="0"/>
      <dgm:spPr/>
      <dgm:t>
        <a:bodyPr/>
        <a:lstStyle/>
        <a:p>
          <a:endParaRPr lang="tr-TR"/>
        </a:p>
      </dgm:t>
    </dgm:pt>
    <dgm:pt modelId="{E70CE365-9E94-48E8-8A6D-6388E63A76E6}" type="pres">
      <dgm:prSet presAssocID="{D94B4DDB-C6F9-47A6-8AB3-73A37904C97A}" presName="node" presStyleLbl="node1" presStyleIdx="7" presStyleCnt="8">
        <dgm:presLayoutVars>
          <dgm:bulletEnabled val="1"/>
        </dgm:presLayoutVars>
      </dgm:prSet>
      <dgm:spPr/>
      <dgm:t>
        <a:bodyPr/>
        <a:lstStyle/>
        <a:p>
          <a:endParaRPr lang="tr-TR"/>
        </a:p>
      </dgm:t>
    </dgm:pt>
  </dgm:ptLst>
  <dgm:cxnLst>
    <dgm:cxn modelId="{83DB6712-83C7-49E9-91D4-ECFFF6BB11D4}" type="presOf" srcId="{CBEEE705-331C-4670-8089-AA49968300B5}" destId="{8AEB3DAE-23B1-4E04-9794-AFFF471E6C8A}" srcOrd="0" destOrd="0" presId="urn:microsoft.com/office/officeart/2005/8/layout/default"/>
    <dgm:cxn modelId="{D8E6BAAA-63C5-450C-AFA2-75DB6105181B}" type="presOf" srcId="{D94B4DDB-C6F9-47A6-8AB3-73A37904C97A}" destId="{E70CE365-9E94-48E8-8A6D-6388E63A76E6}" srcOrd="0" destOrd="0" presId="urn:microsoft.com/office/officeart/2005/8/layout/default"/>
    <dgm:cxn modelId="{4FADB6C7-A82B-430E-BABD-A8CCEA100592}" srcId="{9505A110-0530-4706-B156-CF38F3BA40BB}" destId="{CBEEE705-331C-4670-8089-AA49968300B5}" srcOrd="3" destOrd="0" parTransId="{3C0424BA-337B-4344-8906-035F82EA8DAB}" sibTransId="{273AF166-F965-4293-934D-861A4374B964}"/>
    <dgm:cxn modelId="{3424350D-B6C9-40B6-8C39-F69C6CF76B8A}" srcId="{9505A110-0530-4706-B156-CF38F3BA40BB}" destId="{D94B4DDB-C6F9-47A6-8AB3-73A37904C97A}" srcOrd="7" destOrd="0" parTransId="{3FE461E7-0008-4242-8729-758D2065E985}" sibTransId="{B3121BEA-C27E-4A2B-AD94-C17DDBE86A08}"/>
    <dgm:cxn modelId="{28A2846E-5635-403F-910B-C244D30BA570}" srcId="{9505A110-0530-4706-B156-CF38F3BA40BB}" destId="{9884355C-9017-4CC0-B1A8-CEDFBE495AE5}" srcOrd="6" destOrd="0" parTransId="{ED128FD6-31A1-4C23-9C32-F873465FC5C2}" sibTransId="{9854E468-3B04-4A7C-8F68-79086EF98235}"/>
    <dgm:cxn modelId="{48A5A27E-0FCE-464C-9181-F0AEC96F446C}" type="presOf" srcId="{691B21E5-CA45-4BBC-BA0E-F8922B27DD3D}" destId="{00F9DBBD-1DBE-4820-81C0-6F2843800AF3}" srcOrd="0" destOrd="0" presId="urn:microsoft.com/office/officeart/2005/8/layout/default"/>
    <dgm:cxn modelId="{31A5886E-9E31-4694-B759-F9FFEEC3FE20}" srcId="{9505A110-0530-4706-B156-CF38F3BA40BB}" destId="{5687CD8A-BA00-491B-9125-53AB71F30499}" srcOrd="1" destOrd="0" parTransId="{586EA653-E3BF-4285-B24E-8503E44688F8}" sibTransId="{9A6723AF-94A7-4A71-9710-94C5D260A3C7}"/>
    <dgm:cxn modelId="{B5CD9B2E-AA35-46E9-8026-BAC3F676DC18}" type="presOf" srcId="{8A137216-1D40-4031-864B-4375AD73F956}" destId="{83E7394D-BD5C-4A10-861B-B849947EA7A1}" srcOrd="0" destOrd="0" presId="urn:microsoft.com/office/officeart/2005/8/layout/default"/>
    <dgm:cxn modelId="{AB107BE5-E944-4107-B37B-5EF685B69F99}" type="presOf" srcId="{5687CD8A-BA00-491B-9125-53AB71F30499}" destId="{2E3DBE65-A0F8-4AE8-9F61-5D8C6283ABF3}" srcOrd="0" destOrd="0" presId="urn:microsoft.com/office/officeart/2005/8/layout/default"/>
    <dgm:cxn modelId="{319BC9DF-7400-4083-8093-CFF6B990798D}" srcId="{9505A110-0530-4706-B156-CF38F3BA40BB}" destId="{8A137216-1D40-4031-864B-4375AD73F956}" srcOrd="0" destOrd="0" parTransId="{C6511BBE-2080-4D97-867B-7B002A552B9A}" sibTransId="{1DFC09F8-DC69-4F67-BEF6-86BE4D53479C}"/>
    <dgm:cxn modelId="{436426C1-77E6-40FE-893C-0486218CB146}" srcId="{9505A110-0530-4706-B156-CF38F3BA40BB}" destId="{3286E0CD-7B80-496C-8645-9573AD548F41}" srcOrd="5" destOrd="0" parTransId="{3A21B393-D208-45AF-8CF0-4A3596E0DA75}" sibTransId="{03276355-46C1-41E7-AAFB-B81D39A05C1D}"/>
    <dgm:cxn modelId="{7DB4A97C-973A-4D53-8D03-B352D12D5556}" type="presOf" srcId="{9505A110-0530-4706-B156-CF38F3BA40BB}" destId="{FA8E2471-8161-4C2E-ADE8-200D6E6C6BC7}" srcOrd="0" destOrd="0" presId="urn:microsoft.com/office/officeart/2005/8/layout/default"/>
    <dgm:cxn modelId="{A4A1231A-09A0-4C30-8AAA-3728EB06952E}" type="presOf" srcId="{9884355C-9017-4CC0-B1A8-CEDFBE495AE5}" destId="{A490D29B-BC9C-48BA-A9EE-8E54E4AE9E37}" srcOrd="0" destOrd="0" presId="urn:microsoft.com/office/officeart/2005/8/layout/default"/>
    <dgm:cxn modelId="{CA2A7979-8EEF-429A-BC67-7C32200A3D54}" type="presOf" srcId="{3286E0CD-7B80-496C-8645-9573AD548F41}" destId="{9F7CD4F1-88B1-4224-AD16-6DD4EB4DE9BF}" srcOrd="0" destOrd="0" presId="urn:microsoft.com/office/officeart/2005/8/layout/default"/>
    <dgm:cxn modelId="{28FD83C3-FE1F-49E1-ABCD-193ABAE2D946}" type="presOf" srcId="{E60F6943-4ACA-44A3-BE0B-067AE04BBB6B}" destId="{3EB28DBB-CAEC-4CBF-AFD6-13D42FAB1143}" srcOrd="0" destOrd="0" presId="urn:microsoft.com/office/officeart/2005/8/layout/default"/>
    <dgm:cxn modelId="{BF1EFE3C-AEE8-4F97-8D2F-8C56B39D38C6}" srcId="{9505A110-0530-4706-B156-CF38F3BA40BB}" destId="{691B21E5-CA45-4BBC-BA0E-F8922B27DD3D}" srcOrd="2" destOrd="0" parTransId="{AF191D50-33BC-48A3-AF9E-957E19CA866C}" sibTransId="{25289D37-C09C-40A7-AF77-1A483DEA3994}"/>
    <dgm:cxn modelId="{AEE5220C-E1DC-46FE-98CF-A4A5DAF6C451}" srcId="{9505A110-0530-4706-B156-CF38F3BA40BB}" destId="{E60F6943-4ACA-44A3-BE0B-067AE04BBB6B}" srcOrd="4" destOrd="0" parTransId="{E940D319-6420-4C03-A37A-641C3E7A7D19}" sibTransId="{F17BE105-D690-4327-A34B-146019E8727C}"/>
    <dgm:cxn modelId="{C2886B1D-D1C4-4844-A2F2-02C30E00B1CC}" type="presParOf" srcId="{FA8E2471-8161-4C2E-ADE8-200D6E6C6BC7}" destId="{83E7394D-BD5C-4A10-861B-B849947EA7A1}" srcOrd="0" destOrd="0" presId="urn:microsoft.com/office/officeart/2005/8/layout/default"/>
    <dgm:cxn modelId="{95464773-4993-41C4-9506-5C51BABF8E3F}" type="presParOf" srcId="{FA8E2471-8161-4C2E-ADE8-200D6E6C6BC7}" destId="{66400A76-DA06-43BF-B4F5-28CE0BA5725A}" srcOrd="1" destOrd="0" presId="urn:microsoft.com/office/officeart/2005/8/layout/default"/>
    <dgm:cxn modelId="{1A04F30E-DFEB-42C1-8E6B-8E08CBD5B6DB}" type="presParOf" srcId="{FA8E2471-8161-4C2E-ADE8-200D6E6C6BC7}" destId="{2E3DBE65-A0F8-4AE8-9F61-5D8C6283ABF3}" srcOrd="2" destOrd="0" presId="urn:microsoft.com/office/officeart/2005/8/layout/default"/>
    <dgm:cxn modelId="{F4274AA0-0116-4351-B33D-ADA68DF297F9}" type="presParOf" srcId="{FA8E2471-8161-4C2E-ADE8-200D6E6C6BC7}" destId="{3A400C7E-FF70-4398-BFB1-B84DE8471400}" srcOrd="3" destOrd="0" presId="urn:microsoft.com/office/officeart/2005/8/layout/default"/>
    <dgm:cxn modelId="{9E750A6A-8DEC-45E8-AF25-33776557271A}" type="presParOf" srcId="{FA8E2471-8161-4C2E-ADE8-200D6E6C6BC7}" destId="{00F9DBBD-1DBE-4820-81C0-6F2843800AF3}" srcOrd="4" destOrd="0" presId="urn:microsoft.com/office/officeart/2005/8/layout/default"/>
    <dgm:cxn modelId="{B49DEBC9-5B14-4738-901C-850F1CC96744}" type="presParOf" srcId="{FA8E2471-8161-4C2E-ADE8-200D6E6C6BC7}" destId="{8279B071-5E9B-4D75-B185-E6A44D48FC55}" srcOrd="5" destOrd="0" presId="urn:microsoft.com/office/officeart/2005/8/layout/default"/>
    <dgm:cxn modelId="{98E81578-C14E-4A56-8072-CC4530109A1C}" type="presParOf" srcId="{FA8E2471-8161-4C2E-ADE8-200D6E6C6BC7}" destId="{8AEB3DAE-23B1-4E04-9794-AFFF471E6C8A}" srcOrd="6" destOrd="0" presId="urn:microsoft.com/office/officeart/2005/8/layout/default"/>
    <dgm:cxn modelId="{EF3A0770-09EA-4A1F-BBF1-9510A40E5EC9}" type="presParOf" srcId="{FA8E2471-8161-4C2E-ADE8-200D6E6C6BC7}" destId="{F32E2A2B-F8B5-4DA6-97B7-DB405829A089}" srcOrd="7" destOrd="0" presId="urn:microsoft.com/office/officeart/2005/8/layout/default"/>
    <dgm:cxn modelId="{574C98FC-A056-4454-B46F-B74ED8703915}" type="presParOf" srcId="{FA8E2471-8161-4C2E-ADE8-200D6E6C6BC7}" destId="{3EB28DBB-CAEC-4CBF-AFD6-13D42FAB1143}" srcOrd="8" destOrd="0" presId="urn:microsoft.com/office/officeart/2005/8/layout/default"/>
    <dgm:cxn modelId="{890FA911-11DE-4F78-83BB-241C324081B7}" type="presParOf" srcId="{FA8E2471-8161-4C2E-ADE8-200D6E6C6BC7}" destId="{B81340FD-2410-4834-95FA-283807434904}" srcOrd="9" destOrd="0" presId="urn:microsoft.com/office/officeart/2005/8/layout/default"/>
    <dgm:cxn modelId="{19857080-CAD8-4EF3-8613-034FFF1BABF6}" type="presParOf" srcId="{FA8E2471-8161-4C2E-ADE8-200D6E6C6BC7}" destId="{9F7CD4F1-88B1-4224-AD16-6DD4EB4DE9BF}" srcOrd="10" destOrd="0" presId="urn:microsoft.com/office/officeart/2005/8/layout/default"/>
    <dgm:cxn modelId="{8B5958D3-DD19-4E54-81C4-7ED4A6402618}" type="presParOf" srcId="{FA8E2471-8161-4C2E-ADE8-200D6E6C6BC7}" destId="{F78B6821-4B03-4719-B788-6AEAC5D77978}" srcOrd="11" destOrd="0" presId="urn:microsoft.com/office/officeart/2005/8/layout/default"/>
    <dgm:cxn modelId="{E772861E-BA56-47C0-AE2C-0C17E778DB08}" type="presParOf" srcId="{FA8E2471-8161-4C2E-ADE8-200D6E6C6BC7}" destId="{A490D29B-BC9C-48BA-A9EE-8E54E4AE9E37}" srcOrd="12" destOrd="0" presId="urn:microsoft.com/office/officeart/2005/8/layout/default"/>
    <dgm:cxn modelId="{5BEC3BCE-CCB1-4930-BAF2-C326B41C8905}" type="presParOf" srcId="{FA8E2471-8161-4C2E-ADE8-200D6E6C6BC7}" destId="{B15AD303-4E78-4C93-B822-711182045E8B}" srcOrd="13" destOrd="0" presId="urn:microsoft.com/office/officeart/2005/8/layout/default"/>
    <dgm:cxn modelId="{8885BE75-DEF9-449A-A3E0-9CE4183F1384}" type="presParOf" srcId="{FA8E2471-8161-4C2E-ADE8-200D6E6C6BC7}" destId="{E70CE365-9E94-48E8-8A6D-6388E63A76E6}" srcOrd="1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F8519-57CA-45B3-9FD2-A853B9C3DEE4}"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tr-TR"/>
        </a:p>
      </dgm:t>
    </dgm:pt>
    <dgm:pt modelId="{40AA5828-65F3-491B-8A2A-516B7AFFE514}">
      <dgm:prSet phldrT="[Metin]"/>
      <dgm:spPr/>
      <dgm:t>
        <a:bodyPr/>
        <a:lstStyle/>
        <a:p>
          <a:r>
            <a:rPr lang="tr-TR" dirty="0" smtClean="0"/>
            <a:t>Peygamber Efendimizin hayatını öğrenmek, sünnetini benimsemek ve örnek şahsiyetini rehber edinmek bütün Müslümanlar için büyük önem arz etmektedir. </a:t>
          </a:r>
          <a:endParaRPr lang="tr-TR" dirty="0"/>
        </a:p>
      </dgm:t>
    </dgm:pt>
    <dgm:pt modelId="{479C6A37-E1FA-4DD1-8B0C-8E71BEAFA124}" type="parTrans" cxnId="{219E6EEF-4A4E-485D-8B61-A5CCE1BD01E1}">
      <dgm:prSet/>
      <dgm:spPr/>
      <dgm:t>
        <a:bodyPr/>
        <a:lstStyle/>
        <a:p>
          <a:endParaRPr lang="tr-TR"/>
        </a:p>
      </dgm:t>
    </dgm:pt>
    <dgm:pt modelId="{095B063E-7993-4EC1-B491-E8E27B728539}" type="sibTrans" cxnId="{219E6EEF-4A4E-485D-8B61-A5CCE1BD01E1}">
      <dgm:prSet>
        <dgm:style>
          <a:lnRef idx="1">
            <a:schemeClr val="accent5"/>
          </a:lnRef>
          <a:fillRef idx="2">
            <a:schemeClr val="accent5"/>
          </a:fillRef>
          <a:effectRef idx="1">
            <a:schemeClr val="accent5"/>
          </a:effectRef>
          <a:fontRef idx="minor">
            <a:schemeClr val="dk1"/>
          </a:fontRef>
        </dgm:style>
      </dgm:prSet>
      <dgm:spPr/>
      <dgm:t>
        <a:bodyPr/>
        <a:lstStyle/>
        <a:p>
          <a:endParaRPr lang="tr-TR"/>
        </a:p>
      </dgm:t>
    </dgm:pt>
    <dgm:pt modelId="{A837D0CA-6208-44E7-9CB8-5F00302D4F42}">
      <dgm:prSet phldrT="[Metin]"/>
      <dgm:spPr/>
      <dgm:t>
        <a:bodyPr/>
        <a:lstStyle/>
        <a:p>
          <a:r>
            <a:rPr lang="tr-TR" smtClean="0"/>
            <a:t>Allah Resulü’nün hayatı , dinimizi anlamak için bir kılavuzdur. </a:t>
          </a:r>
          <a:endParaRPr lang="tr-TR" dirty="0"/>
        </a:p>
      </dgm:t>
    </dgm:pt>
    <dgm:pt modelId="{376ECD19-71B4-45B9-B5F8-FD4180624E76}" type="parTrans" cxnId="{24C345F8-EDFC-4631-ADB6-C1A296632F88}">
      <dgm:prSet/>
      <dgm:spPr/>
      <dgm:t>
        <a:bodyPr/>
        <a:lstStyle/>
        <a:p>
          <a:endParaRPr lang="tr-TR"/>
        </a:p>
      </dgm:t>
    </dgm:pt>
    <dgm:pt modelId="{9636C2AE-DE16-48DB-A3A3-4AE484669EDF}" type="sibTrans" cxnId="{24C345F8-EDFC-4631-ADB6-C1A296632F88}">
      <dgm:prSet>
        <dgm:style>
          <a:lnRef idx="1">
            <a:schemeClr val="accent6"/>
          </a:lnRef>
          <a:fillRef idx="2">
            <a:schemeClr val="accent6"/>
          </a:fillRef>
          <a:effectRef idx="1">
            <a:schemeClr val="accent6"/>
          </a:effectRef>
          <a:fontRef idx="minor">
            <a:schemeClr val="dk1"/>
          </a:fontRef>
        </dgm:style>
      </dgm:prSet>
      <dgm:spPr/>
      <dgm:t>
        <a:bodyPr/>
        <a:lstStyle/>
        <a:p>
          <a:endParaRPr lang="tr-TR"/>
        </a:p>
      </dgm:t>
    </dgm:pt>
    <dgm:pt modelId="{5EFE89FE-C896-48E2-B331-3A1431285519}">
      <dgm:prSet phldrT="[Metin]"/>
      <dgm:spPr/>
      <dgm:t>
        <a:bodyPr/>
        <a:lstStyle/>
        <a:p>
          <a:r>
            <a:rPr lang="tr-TR" dirty="0" smtClean="0"/>
            <a:t>Peygamber Efendimizin hayatı, </a:t>
          </a:r>
          <a:r>
            <a:rPr lang="tr-TR" dirty="0" err="1" smtClean="0"/>
            <a:t>Kur’an</a:t>
          </a:r>
          <a:r>
            <a:rPr lang="tr-TR" dirty="0" smtClean="0"/>
            <a:t>-ı Kerim’i anlamak ve doğru yaşamak için bir rehberdir. </a:t>
          </a:r>
          <a:endParaRPr lang="tr-TR" dirty="0"/>
        </a:p>
      </dgm:t>
    </dgm:pt>
    <dgm:pt modelId="{45449ADD-064D-4971-8FCB-5811017452DB}" type="parTrans" cxnId="{313424E2-6258-4392-AA2B-12122A5BC0C0}">
      <dgm:prSet/>
      <dgm:spPr/>
      <dgm:t>
        <a:bodyPr/>
        <a:lstStyle/>
        <a:p>
          <a:endParaRPr lang="tr-TR"/>
        </a:p>
      </dgm:t>
    </dgm:pt>
    <dgm:pt modelId="{3F551437-3553-48AD-9469-46D4EC72332C}" type="sibTrans" cxnId="{313424E2-6258-4392-AA2B-12122A5BC0C0}">
      <dgm:prSet/>
      <dgm:spPr/>
      <dgm:t>
        <a:bodyPr/>
        <a:lstStyle/>
        <a:p>
          <a:endParaRPr lang="tr-TR"/>
        </a:p>
      </dgm:t>
    </dgm:pt>
    <dgm:pt modelId="{9F5FCF62-F0E7-434C-ACAE-199BD6D127B5}" type="pres">
      <dgm:prSet presAssocID="{E87F8519-57CA-45B3-9FD2-A853B9C3DEE4}" presName="outerComposite" presStyleCnt="0">
        <dgm:presLayoutVars>
          <dgm:chMax val="5"/>
          <dgm:dir/>
          <dgm:resizeHandles val="exact"/>
        </dgm:presLayoutVars>
      </dgm:prSet>
      <dgm:spPr/>
      <dgm:t>
        <a:bodyPr/>
        <a:lstStyle/>
        <a:p>
          <a:endParaRPr lang="tr-TR"/>
        </a:p>
      </dgm:t>
    </dgm:pt>
    <dgm:pt modelId="{0061856A-7B54-440F-A124-0E1C39B0A3C7}" type="pres">
      <dgm:prSet presAssocID="{E87F8519-57CA-45B3-9FD2-A853B9C3DEE4}" presName="dummyMaxCanvas" presStyleCnt="0">
        <dgm:presLayoutVars/>
      </dgm:prSet>
      <dgm:spPr/>
    </dgm:pt>
    <dgm:pt modelId="{E4176DBC-768B-48DE-8148-696B538D0BAD}" type="pres">
      <dgm:prSet presAssocID="{E87F8519-57CA-45B3-9FD2-A853B9C3DEE4}" presName="ThreeNodes_1" presStyleLbl="node1" presStyleIdx="0" presStyleCnt="3">
        <dgm:presLayoutVars>
          <dgm:bulletEnabled val="1"/>
        </dgm:presLayoutVars>
      </dgm:prSet>
      <dgm:spPr/>
      <dgm:t>
        <a:bodyPr/>
        <a:lstStyle/>
        <a:p>
          <a:endParaRPr lang="tr-TR"/>
        </a:p>
      </dgm:t>
    </dgm:pt>
    <dgm:pt modelId="{B391F147-3C54-4CA6-A9D7-22F5022886D1}" type="pres">
      <dgm:prSet presAssocID="{E87F8519-57CA-45B3-9FD2-A853B9C3DEE4}" presName="ThreeNodes_2" presStyleLbl="node1" presStyleIdx="1" presStyleCnt="3">
        <dgm:presLayoutVars>
          <dgm:bulletEnabled val="1"/>
        </dgm:presLayoutVars>
      </dgm:prSet>
      <dgm:spPr/>
      <dgm:t>
        <a:bodyPr/>
        <a:lstStyle/>
        <a:p>
          <a:endParaRPr lang="tr-TR"/>
        </a:p>
      </dgm:t>
    </dgm:pt>
    <dgm:pt modelId="{56329161-2824-4030-8FDA-3CCED0BC9682}" type="pres">
      <dgm:prSet presAssocID="{E87F8519-57CA-45B3-9FD2-A853B9C3DEE4}" presName="ThreeNodes_3" presStyleLbl="node1" presStyleIdx="2" presStyleCnt="3">
        <dgm:presLayoutVars>
          <dgm:bulletEnabled val="1"/>
        </dgm:presLayoutVars>
      </dgm:prSet>
      <dgm:spPr/>
      <dgm:t>
        <a:bodyPr/>
        <a:lstStyle/>
        <a:p>
          <a:endParaRPr lang="tr-TR"/>
        </a:p>
      </dgm:t>
    </dgm:pt>
    <dgm:pt modelId="{9AB2A821-6ED3-440D-953D-43FCD2C2D089}" type="pres">
      <dgm:prSet presAssocID="{E87F8519-57CA-45B3-9FD2-A853B9C3DEE4}" presName="ThreeConn_1-2" presStyleLbl="fgAccFollowNode1" presStyleIdx="0" presStyleCnt="2">
        <dgm:presLayoutVars>
          <dgm:bulletEnabled val="1"/>
        </dgm:presLayoutVars>
      </dgm:prSet>
      <dgm:spPr/>
      <dgm:t>
        <a:bodyPr/>
        <a:lstStyle/>
        <a:p>
          <a:endParaRPr lang="tr-TR"/>
        </a:p>
      </dgm:t>
    </dgm:pt>
    <dgm:pt modelId="{81E52B6B-0867-46BA-B0CE-7F7AEA56B00C}" type="pres">
      <dgm:prSet presAssocID="{E87F8519-57CA-45B3-9FD2-A853B9C3DEE4}" presName="ThreeConn_2-3" presStyleLbl="fgAccFollowNode1" presStyleIdx="1" presStyleCnt="2">
        <dgm:presLayoutVars>
          <dgm:bulletEnabled val="1"/>
        </dgm:presLayoutVars>
      </dgm:prSet>
      <dgm:spPr/>
      <dgm:t>
        <a:bodyPr/>
        <a:lstStyle/>
        <a:p>
          <a:endParaRPr lang="tr-TR"/>
        </a:p>
      </dgm:t>
    </dgm:pt>
    <dgm:pt modelId="{5D5F0A4E-08D0-452A-AE05-C6536BCCA05B}" type="pres">
      <dgm:prSet presAssocID="{E87F8519-57CA-45B3-9FD2-A853B9C3DEE4}" presName="ThreeNodes_1_text" presStyleLbl="node1" presStyleIdx="2" presStyleCnt="3">
        <dgm:presLayoutVars>
          <dgm:bulletEnabled val="1"/>
        </dgm:presLayoutVars>
      </dgm:prSet>
      <dgm:spPr/>
      <dgm:t>
        <a:bodyPr/>
        <a:lstStyle/>
        <a:p>
          <a:endParaRPr lang="tr-TR"/>
        </a:p>
      </dgm:t>
    </dgm:pt>
    <dgm:pt modelId="{3E958DA9-AAF0-4D1F-BC53-CF9EDEC93D24}" type="pres">
      <dgm:prSet presAssocID="{E87F8519-57CA-45B3-9FD2-A853B9C3DEE4}" presName="ThreeNodes_2_text" presStyleLbl="node1" presStyleIdx="2" presStyleCnt="3">
        <dgm:presLayoutVars>
          <dgm:bulletEnabled val="1"/>
        </dgm:presLayoutVars>
      </dgm:prSet>
      <dgm:spPr/>
      <dgm:t>
        <a:bodyPr/>
        <a:lstStyle/>
        <a:p>
          <a:endParaRPr lang="tr-TR"/>
        </a:p>
      </dgm:t>
    </dgm:pt>
    <dgm:pt modelId="{3EA861DF-7AF8-4E5A-99E5-42A622C06B2D}" type="pres">
      <dgm:prSet presAssocID="{E87F8519-57CA-45B3-9FD2-A853B9C3DEE4}" presName="ThreeNodes_3_text" presStyleLbl="node1" presStyleIdx="2" presStyleCnt="3">
        <dgm:presLayoutVars>
          <dgm:bulletEnabled val="1"/>
        </dgm:presLayoutVars>
      </dgm:prSet>
      <dgm:spPr/>
      <dgm:t>
        <a:bodyPr/>
        <a:lstStyle/>
        <a:p>
          <a:endParaRPr lang="tr-TR"/>
        </a:p>
      </dgm:t>
    </dgm:pt>
  </dgm:ptLst>
  <dgm:cxnLst>
    <dgm:cxn modelId="{FA1CC376-045F-49A1-A556-6E0EF005AB78}" type="presOf" srcId="{E87F8519-57CA-45B3-9FD2-A853B9C3DEE4}" destId="{9F5FCF62-F0E7-434C-ACAE-199BD6D127B5}" srcOrd="0" destOrd="0" presId="urn:microsoft.com/office/officeart/2005/8/layout/vProcess5"/>
    <dgm:cxn modelId="{DBF818E1-D53F-4ADD-ACFE-C4BC99DDFFB8}" type="presOf" srcId="{A837D0CA-6208-44E7-9CB8-5F00302D4F42}" destId="{3E958DA9-AAF0-4D1F-BC53-CF9EDEC93D24}" srcOrd="1" destOrd="0" presId="urn:microsoft.com/office/officeart/2005/8/layout/vProcess5"/>
    <dgm:cxn modelId="{77165CB5-0615-44E2-8624-C9A8EE762835}" type="presOf" srcId="{5EFE89FE-C896-48E2-B331-3A1431285519}" destId="{56329161-2824-4030-8FDA-3CCED0BC9682}" srcOrd="0" destOrd="0" presId="urn:microsoft.com/office/officeart/2005/8/layout/vProcess5"/>
    <dgm:cxn modelId="{219E6EEF-4A4E-485D-8B61-A5CCE1BD01E1}" srcId="{E87F8519-57CA-45B3-9FD2-A853B9C3DEE4}" destId="{40AA5828-65F3-491B-8A2A-516B7AFFE514}" srcOrd="0" destOrd="0" parTransId="{479C6A37-E1FA-4DD1-8B0C-8E71BEAFA124}" sibTransId="{095B063E-7993-4EC1-B491-E8E27B728539}"/>
    <dgm:cxn modelId="{24C345F8-EDFC-4631-ADB6-C1A296632F88}" srcId="{E87F8519-57CA-45B3-9FD2-A853B9C3DEE4}" destId="{A837D0CA-6208-44E7-9CB8-5F00302D4F42}" srcOrd="1" destOrd="0" parTransId="{376ECD19-71B4-45B9-B5F8-FD4180624E76}" sibTransId="{9636C2AE-DE16-48DB-A3A3-4AE484669EDF}"/>
    <dgm:cxn modelId="{313424E2-6258-4392-AA2B-12122A5BC0C0}" srcId="{E87F8519-57CA-45B3-9FD2-A853B9C3DEE4}" destId="{5EFE89FE-C896-48E2-B331-3A1431285519}" srcOrd="2" destOrd="0" parTransId="{45449ADD-064D-4971-8FCB-5811017452DB}" sibTransId="{3F551437-3553-48AD-9469-46D4EC72332C}"/>
    <dgm:cxn modelId="{4FBD577E-6B83-44B0-8F0E-1765E2908FBF}" type="presOf" srcId="{095B063E-7993-4EC1-B491-E8E27B728539}" destId="{9AB2A821-6ED3-440D-953D-43FCD2C2D089}" srcOrd="0" destOrd="0" presId="urn:microsoft.com/office/officeart/2005/8/layout/vProcess5"/>
    <dgm:cxn modelId="{8C792A09-13BF-41FE-A05B-6A8ED21C5F4C}" type="presOf" srcId="{5EFE89FE-C896-48E2-B331-3A1431285519}" destId="{3EA861DF-7AF8-4E5A-99E5-42A622C06B2D}" srcOrd="1" destOrd="0" presId="urn:microsoft.com/office/officeart/2005/8/layout/vProcess5"/>
    <dgm:cxn modelId="{470F8169-3B9D-4AFD-94F1-611AC9F32B4F}" type="presOf" srcId="{40AA5828-65F3-491B-8A2A-516B7AFFE514}" destId="{E4176DBC-768B-48DE-8148-696B538D0BAD}" srcOrd="0" destOrd="0" presId="urn:microsoft.com/office/officeart/2005/8/layout/vProcess5"/>
    <dgm:cxn modelId="{5DD73942-B8E7-413E-BE61-4BC0EA5B9DE2}" type="presOf" srcId="{9636C2AE-DE16-48DB-A3A3-4AE484669EDF}" destId="{81E52B6B-0867-46BA-B0CE-7F7AEA56B00C}" srcOrd="0" destOrd="0" presId="urn:microsoft.com/office/officeart/2005/8/layout/vProcess5"/>
    <dgm:cxn modelId="{12B3AB4B-4F78-46EA-8999-7694EE4928C3}" type="presOf" srcId="{A837D0CA-6208-44E7-9CB8-5F00302D4F42}" destId="{B391F147-3C54-4CA6-A9D7-22F5022886D1}" srcOrd="0" destOrd="0" presId="urn:microsoft.com/office/officeart/2005/8/layout/vProcess5"/>
    <dgm:cxn modelId="{0AC7E5ED-7203-451E-8503-2C6815A69196}" type="presOf" srcId="{40AA5828-65F3-491B-8A2A-516B7AFFE514}" destId="{5D5F0A4E-08D0-452A-AE05-C6536BCCA05B}" srcOrd="1" destOrd="0" presId="urn:microsoft.com/office/officeart/2005/8/layout/vProcess5"/>
    <dgm:cxn modelId="{6B3F370F-3C0A-4018-9053-10E693A31B32}" type="presParOf" srcId="{9F5FCF62-F0E7-434C-ACAE-199BD6D127B5}" destId="{0061856A-7B54-440F-A124-0E1C39B0A3C7}" srcOrd="0" destOrd="0" presId="urn:microsoft.com/office/officeart/2005/8/layout/vProcess5"/>
    <dgm:cxn modelId="{54EF1E88-5913-4725-B8B8-5E93865FF52B}" type="presParOf" srcId="{9F5FCF62-F0E7-434C-ACAE-199BD6D127B5}" destId="{E4176DBC-768B-48DE-8148-696B538D0BAD}" srcOrd="1" destOrd="0" presId="urn:microsoft.com/office/officeart/2005/8/layout/vProcess5"/>
    <dgm:cxn modelId="{3FD14B33-B3C0-447E-8301-D35AFFE92A4F}" type="presParOf" srcId="{9F5FCF62-F0E7-434C-ACAE-199BD6D127B5}" destId="{B391F147-3C54-4CA6-A9D7-22F5022886D1}" srcOrd="2" destOrd="0" presId="urn:microsoft.com/office/officeart/2005/8/layout/vProcess5"/>
    <dgm:cxn modelId="{6A0922E3-4B67-4961-B35C-5D93B51DBC29}" type="presParOf" srcId="{9F5FCF62-F0E7-434C-ACAE-199BD6D127B5}" destId="{56329161-2824-4030-8FDA-3CCED0BC9682}" srcOrd="3" destOrd="0" presId="urn:microsoft.com/office/officeart/2005/8/layout/vProcess5"/>
    <dgm:cxn modelId="{1D7FA80B-8DC4-4621-AB22-53AE917C86BD}" type="presParOf" srcId="{9F5FCF62-F0E7-434C-ACAE-199BD6D127B5}" destId="{9AB2A821-6ED3-440D-953D-43FCD2C2D089}" srcOrd="4" destOrd="0" presId="urn:microsoft.com/office/officeart/2005/8/layout/vProcess5"/>
    <dgm:cxn modelId="{5E800746-7CA2-440D-AB70-E353ADBCF934}" type="presParOf" srcId="{9F5FCF62-F0E7-434C-ACAE-199BD6D127B5}" destId="{81E52B6B-0867-46BA-B0CE-7F7AEA56B00C}" srcOrd="5" destOrd="0" presId="urn:microsoft.com/office/officeart/2005/8/layout/vProcess5"/>
    <dgm:cxn modelId="{AE3E9035-3732-4743-9AE6-3CBCE9814C93}" type="presParOf" srcId="{9F5FCF62-F0E7-434C-ACAE-199BD6D127B5}" destId="{5D5F0A4E-08D0-452A-AE05-C6536BCCA05B}" srcOrd="6" destOrd="0" presId="urn:microsoft.com/office/officeart/2005/8/layout/vProcess5"/>
    <dgm:cxn modelId="{C36F8ADF-B220-465B-A358-1F63CD53A962}" type="presParOf" srcId="{9F5FCF62-F0E7-434C-ACAE-199BD6D127B5}" destId="{3E958DA9-AAF0-4D1F-BC53-CF9EDEC93D24}" srcOrd="7" destOrd="0" presId="urn:microsoft.com/office/officeart/2005/8/layout/vProcess5"/>
    <dgm:cxn modelId="{BEEAF521-1B4B-4E73-818E-715CC6FF2277}" type="presParOf" srcId="{9F5FCF62-F0E7-434C-ACAE-199BD6D127B5}" destId="{3EA861DF-7AF8-4E5A-99E5-42A622C06B2D}"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9183C4-8358-4892-81A3-3EFD4601AB99}" type="doc">
      <dgm:prSet loTypeId="urn:microsoft.com/office/officeart/2005/8/layout/process1" loCatId="process" qsTypeId="urn:microsoft.com/office/officeart/2005/8/quickstyle/simple3" qsCatId="simple" csTypeId="urn:microsoft.com/office/officeart/2005/8/colors/colorful5" csCatId="colorful" phldr="1"/>
      <dgm:spPr/>
    </dgm:pt>
    <dgm:pt modelId="{861F550D-1DBC-4257-B45B-5855AF446EA9}">
      <dgm:prSet phldrT="[Metin]" custT="1"/>
      <dgm:spPr/>
      <dgm:t>
        <a:bodyPr/>
        <a:lstStyle/>
        <a:p>
          <a:r>
            <a:rPr lang="tr-TR" sz="2000" dirty="0" smtClean="0"/>
            <a:t>Daha önce devlet baskısına ve yasaklamalara maruz kalan Hıristiyanlar, gücü elde ettiklerinde Hıristiyan olmayanlara baskı yapmaya başlamışlardı.</a:t>
          </a:r>
          <a:endParaRPr lang="tr-TR" sz="2000" dirty="0"/>
        </a:p>
      </dgm:t>
    </dgm:pt>
    <dgm:pt modelId="{1241A688-A670-4516-893C-06D6A19218A1}" type="parTrans" cxnId="{B9A158A3-546B-4167-8355-E37BFEAED3F5}">
      <dgm:prSet/>
      <dgm:spPr/>
      <dgm:t>
        <a:bodyPr/>
        <a:lstStyle/>
        <a:p>
          <a:endParaRPr lang="tr-TR"/>
        </a:p>
      </dgm:t>
    </dgm:pt>
    <dgm:pt modelId="{83819892-B7EA-4530-80C9-39195CDB8610}" type="sibTrans" cxnId="{B9A158A3-546B-4167-8355-E37BFEAED3F5}">
      <dgm:prSet/>
      <dgm:spPr/>
      <dgm:t>
        <a:bodyPr/>
        <a:lstStyle/>
        <a:p>
          <a:endParaRPr lang="tr-TR"/>
        </a:p>
      </dgm:t>
    </dgm:pt>
    <dgm:pt modelId="{DD4FB869-1DEE-4FCD-A0A7-5F26DD363BC1}">
      <dgm:prSet phldrT="[Metin]" custT="1"/>
      <dgm:spPr/>
      <dgm:t>
        <a:bodyPr/>
        <a:lstStyle/>
        <a:p>
          <a:r>
            <a:rPr lang="tr-TR" sz="2000" dirty="0" smtClean="0"/>
            <a:t>Bizans’ta din adına akıl almaz işkenceler yapılıyor ve insanlar Hıristiyan olmaya zorlanıyordu. </a:t>
          </a:r>
          <a:endParaRPr lang="tr-TR" sz="2000" dirty="0"/>
        </a:p>
      </dgm:t>
    </dgm:pt>
    <dgm:pt modelId="{E7F34FBF-2E6D-4233-BE91-3E1C26F77748}" type="parTrans" cxnId="{55FCD9CD-E94D-4B0C-833D-037F9872EC0F}">
      <dgm:prSet/>
      <dgm:spPr/>
      <dgm:t>
        <a:bodyPr/>
        <a:lstStyle/>
        <a:p>
          <a:endParaRPr lang="tr-TR"/>
        </a:p>
      </dgm:t>
    </dgm:pt>
    <dgm:pt modelId="{5568FDBC-48FA-45C8-8341-32E3A349F8D9}" type="sibTrans" cxnId="{55FCD9CD-E94D-4B0C-833D-037F9872EC0F}">
      <dgm:prSet/>
      <dgm:spPr/>
      <dgm:t>
        <a:bodyPr/>
        <a:lstStyle/>
        <a:p>
          <a:endParaRPr lang="tr-TR"/>
        </a:p>
      </dgm:t>
    </dgm:pt>
    <dgm:pt modelId="{E4E92637-BC53-4559-A620-6033421FBA5C}" type="pres">
      <dgm:prSet presAssocID="{AF9183C4-8358-4892-81A3-3EFD4601AB99}" presName="Name0" presStyleCnt="0">
        <dgm:presLayoutVars>
          <dgm:dir/>
          <dgm:resizeHandles val="exact"/>
        </dgm:presLayoutVars>
      </dgm:prSet>
      <dgm:spPr/>
    </dgm:pt>
    <dgm:pt modelId="{0A1207EA-0392-40D9-B4AB-9F4BE12B5D7C}" type="pres">
      <dgm:prSet presAssocID="{861F550D-1DBC-4257-B45B-5855AF446EA9}" presName="node" presStyleLbl="node1" presStyleIdx="0" presStyleCnt="2" custLinFactNeighborX="28196" custLinFactNeighborY="3807">
        <dgm:presLayoutVars>
          <dgm:bulletEnabled val="1"/>
        </dgm:presLayoutVars>
      </dgm:prSet>
      <dgm:spPr/>
      <dgm:t>
        <a:bodyPr/>
        <a:lstStyle/>
        <a:p>
          <a:endParaRPr lang="tr-TR"/>
        </a:p>
      </dgm:t>
    </dgm:pt>
    <dgm:pt modelId="{3E2CF93A-B9C1-417C-81C2-8D91C0C49109}" type="pres">
      <dgm:prSet presAssocID="{83819892-B7EA-4530-80C9-39195CDB8610}" presName="sibTrans" presStyleLbl="sibTrans2D1" presStyleIdx="0" presStyleCnt="1"/>
      <dgm:spPr/>
      <dgm:t>
        <a:bodyPr/>
        <a:lstStyle/>
        <a:p>
          <a:endParaRPr lang="tr-TR"/>
        </a:p>
      </dgm:t>
    </dgm:pt>
    <dgm:pt modelId="{E5384C41-467A-401C-9338-D2A880EF2BBF}" type="pres">
      <dgm:prSet presAssocID="{83819892-B7EA-4530-80C9-39195CDB8610}" presName="connectorText" presStyleLbl="sibTrans2D1" presStyleIdx="0" presStyleCnt="1"/>
      <dgm:spPr/>
      <dgm:t>
        <a:bodyPr/>
        <a:lstStyle/>
        <a:p>
          <a:endParaRPr lang="tr-TR"/>
        </a:p>
      </dgm:t>
    </dgm:pt>
    <dgm:pt modelId="{DFE8CB5C-17A6-4810-9DB8-FF9C6DEE7ED0}" type="pres">
      <dgm:prSet presAssocID="{DD4FB869-1DEE-4FCD-A0A7-5F26DD363BC1}" presName="node" presStyleLbl="node1" presStyleIdx="1" presStyleCnt="2" custLinFactNeighborX="-16024" custLinFactNeighborY="201">
        <dgm:presLayoutVars>
          <dgm:bulletEnabled val="1"/>
        </dgm:presLayoutVars>
      </dgm:prSet>
      <dgm:spPr/>
      <dgm:t>
        <a:bodyPr/>
        <a:lstStyle/>
        <a:p>
          <a:endParaRPr lang="tr-TR"/>
        </a:p>
      </dgm:t>
    </dgm:pt>
  </dgm:ptLst>
  <dgm:cxnLst>
    <dgm:cxn modelId="{8C4D87EB-16FB-4C9C-B34E-367F05E91E8A}" type="presOf" srcId="{83819892-B7EA-4530-80C9-39195CDB8610}" destId="{E5384C41-467A-401C-9338-D2A880EF2BBF}" srcOrd="1" destOrd="0" presId="urn:microsoft.com/office/officeart/2005/8/layout/process1"/>
    <dgm:cxn modelId="{CD210155-8A23-4236-B568-21D31951C58C}" type="presOf" srcId="{AF9183C4-8358-4892-81A3-3EFD4601AB99}" destId="{E4E92637-BC53-4559-A620-6033421FBA5C}" srcOrd="0" destOrd="0" presId="urn:microsoft.com/office/officeart/2005/8/layout/process1"/>
    <dgm:cxn modelId="{55FCD9CD-E94D-4B0C-833D-037F9872EC0F}" srcId="{AF9183C4-8358-4892-81A3-3EFD4601AB99}" destId="{DD4FB869-1DEE-4FCD-A0A7-5F26DD363BC1}" srcOrd="1" destOrd="0" parTransId="{E7F34FBF-2E6D-4233-BE91-3E1C26F77748}" sibTransId="{5568FDBC-48FA-45C8-8341-32E3A349F8D9}"/>
    <dgm:cxn modelId="{CD747C7E-77B8-4ED8-9F88-1F4C06A4D3DD}" type="presOf" srcId="{83819892-B7EA-4530-80C9-39195CDB8610}" destId="{3E2CF93A-B9C1-417C-81C2-8D91C0C49109}" srcOrd="0" destOrd="0" presId="urn:microsoft.com/office/officeart/2005/8/layout/process1"/>
    <dgm:cxn modelId="{90CF013A-1A15-4D73-A6BF-8578F1670211}" type="presOf" srcId="{DD4FB869-1DEE-4FCD-A0A7-5F26DD363BC1}" destId="{DFE8CB5C-17A6-4810-9DB8-FF9C6DEE7ED0}" srcOrd="0" destOrd="0" presId="urn:microsoft.com/office/officeart/2005/8/layout/process1"/>
    <dgm:cxn modelId="{B9A158A3-546B-4167-8355-E37BFEAED3F5}" srcId="{AF9183C4-8358-4892-81A3-3EFD4601AB99}" destId="{861F550D-1DBC-4257-B45B-5855AF446EA9}" srcOrd="0" destOrd="0" parTransId="{1241A688-A670-4516-893C-06D6A19218A1}" sibTransId="{83819892-B7EA-4530-80C9-39195CDB8610}"/>
    <dgm:cxn modelId="{47F0E314-61CF-4294-9750-D940D6B40A5A}" type="presOf" srcId="{861F550D-1DBC-4257-B45B-5855AF446EA9}" destId="{0A1207EA-0392-40D9-B4AB-9F4BE12B5D7C}" srcOrd="0" destOrd="0" presId="urn:microsoft.com/office/officeart/2005/8/layout/process1"/>
    <dgm:cxn modelId="{62ED4E4C-5358-4881-B463-080DC0095BC9}" type="presParOf" srcId="{E4E92637-BC53-4559-A620-6033421FBA5C}" destId="{0A1207EA-0392-40D9-B4AB-9F4BE12B5D7C}" srcOrd="0" destOrd="0" presId="urn:microsoft.com/office/officeart/2005/8/layout/process1"/>
    <dgm:cxn modelId="{3CEE97AB-75ED-4473-89FD-D05AF737F3F4}" type="presParOf" srcId="{E4E92637-BC53-4559-A620-6033421FBA5C}" destId="{3E2CF93A-B9C1-417C-81C2-8D91C0C49109}" srcOrd="1" destOrd="0" presId="urn:microsoft.com/office/officeart/2005/8/layout/process1"/>
    <dgm:cxn modelId="{CBF17BF8-A3FA-440E-9AD1-0065371FF10C}" type="presParOf" srcId="{3E2CF93A-B9C1-417C-81C2-8D91C0C49109}" destId="{E5384C41-467A-401C-9338-D2A880EF2BBF}" srcOrd="0" destOrd="0" presId="urn:microsoft.com/office/officeart/2005/8/layout/process1"/>
    <dgm:cxn modelId="{96E79F14-8745-4E60-8633-1252B6D300C1}" type="presParOf" srcId="{E4E92637-BC53-4559-A620-6033421FBA5C}" destId="{DFE8CB5C-17A6-4810-9DB8-FF9C6DEE7ED0}"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9D85DD-6A4E-4F5E-BCC0-F1493ABF958C}" type="doc">
      <dgm:prSet loTypeId="urn:microsoft.com/office/officeart/2005/8/layout/equation2" loCatId="relationship" qsTypeId="urn:microsoft.com/office/officeart/2005/8/quickstyle/3d2" qsCatId="3D" csTypeId="urn:microsoft.com/office/officeart/2005/8/colors/colorful5" csCatId="colorful" phldr="1"/>
      <dgm:spPr/>
    </dgm:pt>
    <dgm:pt modelId="{6978FAAE-F14E-4A1C-8240-AD16AA95296F}">
      <dgm:prSet phldrT="[Metin]"/>
      <dgm:spPr/>
      <dgm:t>
        <a:bodyPr/>
        <a:lstStyle/>
        <a:p>
          <a:r>
            <a:rPr lang="tr-TR" dirty="0" smtClean="0"/>
            <a:t>İYİLİK TANRISI </a:t>
          </a:r>
          <a:endParaRPr lang="tr-TR" dirty="0"/>
        </a:p>
      </dgm:t>
    </dgm:pt>
    <dgm:pt modelId="{9FA39465-8DC8-4280-A449-FF257014396F}" type="parTrans" cxnId="{7E1571F5-313C-441C-BD34-9B8467EA873A}">
      <dgm:prSet/>
      <dgm:spPr/>
      <dgm:t>
        <a:bodyPr/>
        <a:lstStyle/>
        <a:p>
          <a:endParaRPr lang="tr-TR"/>
        </a:p>
      </dgm:t>
    </dgm:pt>
    <dgm:pt modelId="{B38B26C4-79AF-46FC-8C15-A0098280BAA9}" type="sibTrans" cxnId="{7E1571F5-313C-441C-BD34-9B8467EA873A}">
      <dgm:prSet/>
      <dgm:spPr/>
      <dgm:t>
        <a:bodyPr/>
        <a:lstStyle/>
        <a:p>
          <a:endParaRPr lang="tr-TR"/>
        </a:p>
      </dgm:t>
    </dgm:pt>
    <dgm:pt modelId="{AA72C4C3-EA8F-4712-A1DC-A9DBEF77032E}">
      <dgm:prSet phldrT="[Metin]"/>
      <dgm:spPr/>
      <dgm:t>
        <a:bodyPr/>
        <a:lstStyle/>
        <a:p>
          <a:r>
            <a:rPr lang="tr-TR" dirty="0" smtClean="0"/>
            <a:t>KÖTÜLÜK TANRISI </a:t>
          </a:r>
          <a:endParaRPr lang="tr-TR" dirty="0"/>
        </a:p>
      </dgm:t>
    </dgm:pt>
    <dgm:pt modelId="{5A701A5D-5ED1-46D6-BB54-0976EAAC403F}" type="parTrans" cxnId="{2501A03A-02AC-45D1-9F20-A19DD0444502}">
      <dgm:prSet/>
      <dgm:spPr/>
      <dgm:t>
        <a:bodyPr/>
        <a:lstStyle/>
        <a:p>
          <a:endParaRPr lang="tr-TR"/>
        </a:p>
      </dgm:t>
    </dgm:pt>
    <dgm:pt modelId="{9B855397-FE73-42B6-8F91-21A71EF4E9A5}" type="sibTrans" cxnId="{2501A03A-02AC-45D1-9F20-A19DD0444502}">
      <dgm:prSet/>
      <dgm:spPr/>
      <dgm:t>
        <a:bodyPr/>
        <a:lstStyle/>
        <a:p>
          <a:endParaRPr lang="tr-TR"/>
        </a:p>
      </dgm:t>
    </dgm:pt>
    <dgm:pt modelId="{A599E507-DBEA-4BA2-9D5A-6C125C4DCC16}">
      <dgm:prSet phldrT="[Metin]"/>
      <dgm:spPr/>
      <dgm:t>
        <a:bodyPr/>
        <a:lstStyle/>
        <a:p>
          <a:r>
            <a:rPr lang="tr-TR" dirty="0" smtClean="0">
              <a:solidFill>
                <a:schemeClr val="tx1"/>
              </a:solidFill>
            </a:rPr>
            <a:t>Bu dinde tanrıya inanılırdı. Bu iki tanrı ise sürekli olarak mücadele ve kavga halindeydi. İranlılar iyilik tanrısına ateş yakarak tapıyorlardı. Bu ateşi hiçbir zaman da söndürmezlerdi. Fakat Sevgili Peygamberimizin doğduğu gece, bin yıldır hiç durmadan yakılan bu ateş sönmüş ve tüm çabalara rağmen o gün yakılamamıştı.</a:t>
          </a:r>
          <a:endParaRPr lang="tr-TR" dirty="0">
            <a:solidFill>
              <a:schemeClr val="tx1"/>
            </a:solidFill>
          </a:endParaRPr>
        </a:p>
      </dgm:t>
    </dgm:pt>
    <dgm:pt modelId="{C9B2EDC0-257E-4270-9726-D09F592B2DFC}" type="parTrans" cxnId="{96680ED2-D026-4ADA-B354-A5283F865013}">
      <dgm:prSet/>
      <dgm:spPr/>
      <dgm:t>
        <a:bodyPr/>
        <a:lstStyle/>
        <a:p>
          <a:endParaRPr lang="tr-TR"/>
        </a:p>
      </dgm:t>
    </dgm:pt>
    <dgm:pt modelId="{74947A35-7A5B-4E71-8D60-ADC61D4CD92A}" type="sibTrans" cxnId="{96680ED2-D026-4ADA-B354-A5283F865013}">
      <dgm:prSet/>
      <dgm:spPr/>
      <dgm:t>
        <a:bodyPr/>
        <a:lstStyle/>
        <a:p>
          <a:endParaRPr lang="tr-TR"/>
        </a:p>
      </dgm:t>
    </dgm:pt>
    <dgm:pt modelId="{C41B133A-2027-454B-A12A-86734161287F}" type="pres">
      <dgm:prSet presAssocID="{B79D85DD-6A4E-4F5E-BCC0-F1493ABF958C}" presName="Name0" presStyleCnt="0">
        <dgm:presLayoutVars>
          <dgm:dir/>
          <dgm:resizeHandles val="exact"/>
        </dgm:presLayoutVars>
      </dgm:prSet>
      <dgm:spPr/>
    </dgm:pt>
    <dgm:pt modelId="{999CC0BC-5FF9-410E-856B-531AA41A72E4}" type="pres">
      <dgm:prSet presAssocID="{B79D85DD-6A4E-4F5E-BCC0-F1493ABF958C}" presName="vNodes" presStyleCnt="0"/>
      <dgm:spPr/>
    </dgm:pt>
    <dgm:pt modelId="{66EC37A3-AD5D-4517-99A9-4C1DF8ED164D}" type="pres">
      <dgm:prSet presAssocID="{6978FAAE-F14E-4A1C-8240-AD16AA95296F}" presName="node" presStyleLbl="node1" presStyleIdx="0" presStyleCnt="3">
        <dgm:presLayoutVars>
          <dgm:bulletEnabled val="1"/>
        </dgm:presLayoutVars>
      </dgm:prSet>
      <dgm:spPr/>
      <dgm:t>
        <a:bodyPr/>
        <a:lstStyle/>
        <a:p>
          <a:endParaRPr lang="tr-TR"/>
        </a:p>
      </dgm:t>
    </dgm:pt>
    <dgm:pt modelId="{EB1F38E8-8B04-419B-A7EF-5E38B2033D6E}" type="pres">
      <dgm:prSet presAssocID="{B38B26C4-79AF-46FC-8C15-A0098280BAA9}" presName="spacerT" presStyleCnt="0"/>
      <dgm:spPr/>
    </dgm:pt>
    <dgm:pt modelId="{C4E252B5-FB36-455F-9C4A-80AE45D9B4E9}" type="pres">
      <dgm:prSet presAssocID="{B38B26C4-79AF-46FC-8C15-A0098280BAA9}" presName="sibTrans" presStyleLbl="sibTrans2D1" presStyleIdx="0" presStyleCnt="2"/>
      <dgm:spPr/>
      <dgm:t>
        <a:bodyPr/>
        <a:lstStyle/>
        <a:p>
          <a:endParaRPr lang="tr-TR"/>
        </a:p>
      </dgm:t>
    </dgm:pt>
    <dgm:pt modelId="{D5DAA2E5-C288-49FC-A44A-C6A65818AB5F}" type="pres">
      <dgm:prSet presAssocID="{B38B26C4-79AF-46FC-8C15-A0098280BAA9}" presName="spacerB" presStyleCnt="0"/>
      <dgm:spPr/>
    </dgm:pt>
    <dgm:pt modelId="{E1DCF741-1F3F-4FFE-8335-4EC21719683B}" type="pres">
      <dgm:prSet presAssocID="{AA72C4C3-EA8F-4712-A1DC-A9DBEF77032E}" presName="node" presStyleLbl="node1" presStyleIdx="1" presStyleCnt="3">
        <dgm:presLayoutVars>
          <dgm:bulletEnabled val="1"/>
        </dgm:presLayoutVars>
      </dgm:prSet>
      <dgm:spPr/>
      <dgm:t>
        <a:bodyPr/>
        <a:lstStyle/>
        <a:p>
          <a:endParaRPr lang="tr-TR"/>
        </a:p>
      </dgm:t>
    </dgm:pt>
    <dgm:pt modelId="{2A401B58-E25F-4E1D-AE69-FC2C3323BC38}" type="pres">
      <dgm:prSet presAssocID="{B79D85DD-6A4E-4F5E-BCC0-F1493ABF958C}" presName="sibTransLast" presStyleLbl="sibTrans2D1" presStyleIdx="1" presStyleCnt="2"/>
      <dgm:spPr/>
      <dgm:t>
        <a:bodyPr/>
        <a:lstStyle/>
        <a:p>
          <a:endParaRPr lang="tr-TR"/>
        </a:p>
      </dgm:t>
    </dgm:pt>
    <dgm:pt modelId="{30742758-203A-4666-B71D-35912F9EF938}" type="pres">
      <dgm:prSet presAssocID="{B79D85DD-6A4E-4F5E-BCC0-F1493ABF958C}" presName="connectorText" presStyleLbl="sibTrans2D1" presStyleIdx="1" presStyleCnt="2"/>
      <dgm:spPr/>
      <dgm:t>
        <a:bodyPr/>
        <a:lstStyle/>
        <a:p>
          <a:endParaRPr lang="tr-TR"/>
        </a:p>
      </dgm:t>
    </dgm:pt>
    <dgm:pt modelId="{CC7750B6-2C07-4E50-AA01-72C0D3EFD76C}" type="pres">
      <dgm:prSet presAssocID="{B79D85DD-6A4E-4F5E-BCC0-F1493ABF958C}" presName="lastNode" presStyleLbl="node1" presStyleIdx="2" presStyleCnt="3">
        <dgm:presLayoutVars>
          <dgm:bulletEnabled val="1"/>
        </dgm:presLayoutVars>
      </dgm:prSet>
      <dgm:spPr/>
      <dgm:t>
        <a:bodyPr/>
        <a:lstStyle/>
        <a:p>
          <a:endParaRPr lang="tr-TR"/>
        </a:p>
      </dgm:t>
    </dgm:pt>
  </dgm:ptLst>
  <dgm:cxnLst>
    <dgm:cxn modelId="{000EFB29-8C43-497A-9344-6CE5208190C0}" type="presOf" srcId="{A599E507-DBEA-4BA2-9D5A-6C125C4DCC16}" destId="{CC7750B6-2C07-4E50-AA01-72C0D3EFD76C}" srcOrd="0" destOrd="0" presId="urn:microsoft.com/office/officeart/2005/8/layout/equation2"/>
    <dgm:cxn modelId="{AADFF493-976D-4DB2-B845-7F406CFCEC56}" type="presOf" srcId="{6978FAAE-F14E-4A1C-8240-AD16AA95296F}" destId="{66EC37A3-AD5D-4517-99A9-4C1DF8ED164D}" srcOrd="0" destOrd="0" presId="urn:microsoft.com/office/officeart/2005/8/layout/equation2"/>
    <dgm:cxn modelId="{E4111672-E1B5-412E-BFBC-2DCA43B2E337}" type="presOf" srcId="{9B855397-FE73-42B6-8F91-21A71EF4E9A5}" destId="{30742758-203A-4666-B71D-35912F9EF938}" srcOrd="1" destOrd="0" presId="urn:microsoft.com/office/officeart/2005/8/layout/equation2"/>
    <dgm:cxn modelId="{FB4AC97B-8802-4D2D-90EB-C2767035B538}" type="presOf" srcId="{9B855397-FE73-42B6-8F91-21A71EF4E9A5}" destId="{2A401B58-E25F-4E1D-AE69-FC2C3323BC38}" srcOrd="0" destOrd="0" presId="urn:microsoft.com/office/officeart/2005/8/layout/equation2"/>
    <dgm:cxn modelId="{2501A03A-02AC-45D1-9F20-A19DD0444502}" srcId="{B79D85DD-6A4E-4F5E-BCC0-F1493ABF958C}" destId="{AA72C4C3-EA8F-4712-A1DC-A9DBEF77032E}" srcOrd="1" destOrd="0" parTransId="{5A701A5D-5ED1-46D6-BB54-0976EAAC403F}" sibTransId="{9B855397-FE73-42B6-8F91-21A71EF4E9A5}"/>
    <dgm:cxn modelId="{7E1571F5-313C-441C-BD34-9B8467EA873A}" srcId="{B79D85DD-6A4E-4F5E-BCC0-F1493ABF958C}" destId="{6978FAAE-F14E-4A1C-8240-AD16AA95296F}" srcOrd="0" destOrd="0" parTransId="{9FA39465-8DC8-4280-A449-FF257014396F}" sibTransId="{B38B26C4-79AF-46FC-8C15-A0098280BAA9}"/>
    <dgm:cxn modelId="{FCEB3F68-F382-4A2D-9169-D169E08E65AF}" type="presOf" srcId="{AA72C4C3-EA8F-4712-A1DC-A9DBEF77032E}" destId="{E1DCF741-1F3F-4FFE-8335-4EC21719683B}" srcOrd="0" destOrd="0" presId="urn:microsoft.com/office/officeart/2005/8/layout/equation2"/>
    <dgm:cxn modelId="{96680ED2-D026-4ADA-B354-A5283F865013}" srcId="{B79D85DD-6A4E-4F5E-BCC0-F1493ABF958C}" destId="{A599E507-DBEA-4BA2-9D5A-6C125C4DCC16}" srcOrd="2" destOrd="0" parTransId="{C9B2EDC0-257E-4270-9726-D09F592B2DFC}" sibTransId="{74947A35-7A5B-4E71-8D60-ADC61D4CD92A}"/>
    <dgm:cxn modelId="{17BC6F70-28D4-4EA8-B9D9-3454951A5884}" type="presOf" srcId="{B38B26C4-79AF-46FC-8C15-A0098280BAA9}" destId="{C4E252B5-FB36-455F-9C4A-80AE45D9B4E9}" srcOrd="0" destOrd="0" presId="urn:microsoft.com/office/officeart/2005/8/layout/equation2"/>
    <dgm:cxn modelId="{0A0ECA4E-4170-4159-A1D3-888C1C2B44B6}" type="presOf" srcId="{B79D85DD-6A4E-4F5E-BCC0-F1493ABF958C}" destId="{C41B133A-2027-454B-A12A-86734161287F}" srcOrd="0" destOrd="0" presId="urn:microsoft.com/office/officeart/2005/8/layout/equation2"/>
    <dgm:cxn modelId="{406C77A2-32AE-4F5D-9FE1-F265AEB23E88}" type="presParOf" srcId="{C41B133A-2027-454B-A12A-86734161287F}" destId="{999CC0BC-5FF9-410E-856B-531AA41A72E4}" srcOrd="0" destOrd="0" presId="urn:microsoft.com/office/officeart/2005/8/layout/equation2"/>
    <dgm:cxn modelId="{6F23D8C8-4FAB-45E2-830A-66139B25F9B4}" type="presParOf" srcId="{999CC0BC-5FF9-410E-856B-531AA41A72E4}" destId="{66EC37A3-AD5D-4517-99A9-4C1DF8ED164D}" srcOrd="0" destOrd="0" presId="urn:microsoft.com/office/officeart/2005/8/layout/equation2"/>
    <dgm:cxn modelId="{C5CA8B16-87BA-440C-AE8E-C7150F660E93}" type="presParOf" srcId="{999CC0BC-5FF9-410E-856B-531AA41A72E4}" destId="{EB1F38E8-8B04-419B-A7EF-5E38B2033D6E}" srcOrd="1" destOrd="0" presId="urn:microsoft.com/office/officeart/2005/8/layout/equation2"/>
    <dgm:cxn modelId="{C18ED31E-1EC9-4979-AEEE-7A301CCA89FB}" type="presParOf" srcId="{999CC0BC-5FF9-410E-856B-531AA41A72E4}" destId="{C4E252B5-FB36-455F-9C4A-80AE45D9B4E9}" srcOrd="2" destOrd="0" presId="urn:microsoft.com/office/officeart/2005/8/layout/equation2"/>
    <dgm:cxn modelId="{510C2207-5C44-4793-960A-2B9BA50A3BBE}" type="presParOf" srcId="{999CC0BC-5FF9-410E-856B-531AA41A72E4}" destId="{D5DAA2E5-C288-49FC-A44A-C6A65818AB5F}" srcOrd="3" destOrd="0" presId="urn:microsoft.com/office/officeart/2005/8/layout/equation2"/>
    <dgm:cxn modelId="{0FC9ED6F-29DF-4E39-9F81-060CFEEACC7D}" type="presParOf" srcId="{999CC0BC-5FF9-410E-856B-531AA41A72E4}" destId="{E1DCF741-1F3F-4FFE-8335-4EC21719683B}" srcOrd="4" destOrd="0" presId="urn:microsoft.com/office/officeart/2005/8/layout/equation2"/>
    <dgm:cxn modelId="{996C9294-4F13-454C-941F-F9665E967D05}" type="presParOf" srcId="{C41B133A-2027-454B-A12A-86734161287F}" destId="{2A401B58-E25F-4E1D-AE69-FC2C3323BC38}" srcOrd="1" destOrd="0" presId="urn:microsoft.com/office/officeart/2005/8/layout/equation2"/>
    <dgm:cxn modelId="{B836402B-4F9A-4BDE-91A5-E9EB2842AFC9}" type="presParOf" srcId="{2A401B58-E25F-4E1D-AE69-FC2C3323BC38}" destId="{30742758-203A-4666-B71D-35912F9EF938}" srcOrd="0" destOrd="0" presId="urn:microsoft.com/office/officeart/2005/8/layout/equation2"/>
    <dgm:cxn modelId="{83BA815E-F852-45AF-8730-E9501C0D5E1F}" type="presParOf" srcId="{C41B133A-2027-454B-A12A-86734161287F}" destId="{CC7750B6-2C07-4E50-AA01-72C0D3EFD76C}"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2E9FC9-C766-4A6D-92C0-E442FC51FDB5}" type="doc">
      <dgm:prSet loTypeId="urn:microsoft.com/office/officeart/2008/layout/AlternatingHexagons" loCatId="list" qsTypeId="urn:microsoft.com/office/officeart/2005/8/quickstyle/simple3" qsCatId="simple" csTypeId="urn:microsoft.com/office/officeart/2005/8/colors/colorful2" csCatId="colorful" phldr="1"/>
      <dgm:spPr/>
      <dgm:t>
        <a:bodyPr/>
        <a:lstStyle/>
        <a:p>
          <a:endParaRPr lang="tr-TR"/>
        </a:p>
      </dgm:t>
    </dgm:pt>
    <dgm:pt modelId="{E4A75146-2DAE-4B26-8712-7D65CF8EE1D2}">
      <dgm:prSet phldrT="[Metin]" custT="1"/>
      <dgm:spPr/>
      <dgm:t>
        <a:bodyPr/>
        <a:lstStyle/>
        <a:p>
          <a:r>
            <a:rPr lang="tr-TR" sz="2400" b="1" dirty="0" smtClean="0"/>
            <a:t>BİZANS=</a:t>
          </a:r>
        </a:p>
        <a:p>
          <a:r>
            <a:rPr lang="tr-TR" sz="2400" b="1" dirty="0" smtClean="0"/>
            <a:t>HIRİSTİYANLIK</a:t>
          </a:r>
          <a:endParaRPr lang="tr-TR" sz="2400" b="1" dirty="0"/>
        </a:p>
      </dgm:t>
    </dgm:pt>
    <dgm:pt modelId="{4820447F-30C8-4EA6-9CDB-81E175457FC8}" type="parTrans" cxnId="{68E24B8A-A860-4090-BD75-B2F8165F195C}">
      <dgm:prSet/>
      <dgm:spPr/>
      <dgm:t>
        <a:bodyPr/>
        <a:lstStyle/>
        <a:p>
          <a:endParaRPr lang="tr-TR"/>
        </a:p>
      </dgm:t>
    </dgm:pt>
    <dgm:pt modelId="{91EDB212-E62C-4C54-94A7-F594D0FF37CC}" type="sibTrans" cxnId="{68E24B8A-A860-4090-BD75-B2F8165F195C}">
      <dgm:prSet custT="1"/>
      <dgm:spPr/>
      <dgm:t>
        <a:bodyPr/>
        <a:lstStyle/>
        <a:p>
          <a:r>
            <a:rPr lang="tr-TR" sz="2400" b="1" dirty="0" smtClean="0"/>
            <a:t>İRAN=</a:t>
          </a:r>
        </a:p>
        <a:p>
          <a:r>
            <a:rPr lang="tr-TR" sz="2400" b="1" dirty="0" smtClean="0"/>
            <a:t>ZERDÜŞTLÜK</a:t>
          </a:r>
          <a:endParaRPr lang="tr-TR" sz="2400" b="1" dirty="0"/>
        </a:p>
      </dgm:t>
    </dgm:pt>
    <dgm:pt modelId="{34135F58-717A-4131-BDBD-92FD44B27250}">
      <dgm:prSet phldrT="[Metin]" custT="1"/>
      <dgm:spPr/>
      <dgm:t>
        <a:bodyPr/>
        <a:lstStyle/>
        <a:p>
          <a:pPr algn="l"/>
          <a:endParaRPr lang="tr-TR"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algn="l"/>
          <a:endParaRPr lang="tr-TR"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algn="l"/>
          <a:endParaRPr lang="tr-TR"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algn="l"/>
          <a:r>
            <a:rPr lang="tr-TR"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İSLAMİYET ÖNCESİ DÜNYA GENELİNDEKİ DİNÎ HAYATA BAKILDIĞINDA ŞÖYLE BİR TABLO GÖRÜLMEKTEYDİ:</a:t>
          </a:r>
          <a:endPar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dgm:t>
    </dgm:pt>
    <dgm:pt modelId="{510C85E3-3EDC-4F1F-BFC0-07E6DAE5AD0D}" type="parTrans" cxnId="{3223AE82-B08C-49CE-BF2B-E42611F8E0B9}">
      <dgm:prSet/>
      <dgm:spPr/>
      <dgm:t>
        <a:bodyPr/>
        <a:lstStyle/>
        <a:p>
          <a:endParaRPr lang="tr-TR"/>
        </a:p>
      </dgm:t>
    </dgm:pt>
    <dgm:pt modelId="{805806D7-8C3D-4E41-A5F1-24D98E8D48D0}" type="sibTrans" cxnId="{3223AE82-B08C-49CE-BF2B-E42611F8E0B9}">
      <dgm:prSet/>
      <dgm:spPr/>
      <dgm:t>
        <a:bodyPr/>
        <a:lstStyle/>
        <a:p>
          <a:endParaRPr lang="tr-TR"/>
        </a:p>
      </dgm:t>
    </dgm:pt>
    <dgm:pt modelId="{02A06DBB-479F-41C6-B101-6D454B3CC4A7}">
      <dgm:prSet phldrT="[Metin]"/>
      <dgm:spPr/>
      <dgm:t>
        <a:bodyPr/>
        <a:lstStyle/>
        <a:p>
          <a:r>
            <a:rPr lang="tr-TR" b="1" dirty="0" smtClean="0"/>
            <a:t>HİNDİSTAN=</a:t>
          </a:r>
        </a:p>
        <a:p>
          <a:r>
            <a:rPr lang="tr-TR" b="1" dirty="0" smtClean="0"/>
            <a:t>HİNDUİZM</a:t>
          </a:r>
          <a:endParaRPr lang="tr-TR" b="1" dirty="0"/>
        </a:p>
      </dgm:t>
    </dgm:pt>
    <dgm:pt modelId="{A481A0B2-C9DB-4BF0-AE85-BBFAA4231DB5}" type="sibTrans" cxnId="{CE9AE09C-7CA1-4D31-A290-66B66FF69A9D}">
      <dgm:prSet/>
      <dgm:spPr/>
      <dgm:t>
        <a:bodyPr/>
        <a:lstStyle/>
        <a:p>
          <a:r>
            <a:rPr lang="tr-TR" b="1" dirty="0" smtClean="0"/>
            <a:t>ORTA ASYA=</a:t>
          </a:r>
        </a:p>
        <a:p>
          <a:r>
            <a:rPr lang="tr-TR" b="1" dirty="0" smtClean="0"/>
            <a:t>GÖK TANRI</a:t>
          </a:r>
          <a:endParaRPr lang="tr-TR" b="1" dirty="0"/>
        </a:p>
      </dgm:t>
    </dgm:pt>
    <dgm:pt modelId="{0BD0A799-CED5-4929-9D22-CFD8E6D56292}" type="parTrans" cxnId="{CE9AE09C-7CA1-4D31-A290-66B66FF69A9D}">
      <dgm:prSet/>
      <dgm:spPr/>
      <dgm:t>
        <a:bodyPr/>
        <a:lstStyle/>
        <a:p>
          <a:endParaRPr lang="tr-TR"/>
        </a:p>
      </dgm:t>
    </dgm:pt>
    <dgm:pt modelId="{2EB09E3C-52C7-4F22-8CD7-CA2A06B37AB6}" type="pres">
      <dgm:prSet presAssocID="{602E9FC9-C766-4A6D-92C0-E442FC51FDB5}" presName="Name0" presStyleCnt="0">
        <dgm:presLayoutVars>
          <dgm:chMax/>
          <dgm:chPref/>
          <dgm:dir/>
          <dgm:animLvl val="lvl"/>
        </dgm:presLayoutVars>
      </dgm:prSet>
      <dgm:spPr/>
      <dgm:t>
        <a:bodyPr/>
        <a:lstStyle/>
        <a:p>
          <a:endParaRPr lang="tr-TR"/>
        </a:p>
      </dgm:t>
    </dgm:pt>
    <dgm:pt modelId="{4A4EE4C9-24D7-4053-94A5-B91DEB5BFC75}" type="pres">
      <dgm:prSet presAssocID="{E4A75146-2DAE-4B26-8712-7D65CF8EE1D2}" presName="composite" presStyleCnt="0"/>
      <dgm:spPr/>
    </dgm:pt>
    <dgm:pt modelId="{004D109B-9F3A-4F26-9A93-A4BC9DB42EE2}" type="pres">
      <dgm:prSet presAssocID="{E4A75146-2DAE-4B26-8712-7D65CF8EE1D2}" presName="Parent1" presStyleLbl="node1" presStyleIdx="0" presStyleCnt="4" custScaleX="204417" custLinFactNeighborX="70105" custLinFactNeighborY="-15288">
        <dgm:presLayoutVars>
          <dgm:chMax val="1"/>
          <dgm:chPref val="1"/>
          <dgm:bulletEnabled val="1"/>
        </dgm:presLayoutVars>
      </dgm:prSet>
      <dgm:spPr/>
      <dgm:t>
        <a:bodyPr/>
        <a:lstStyle/>
        <a:p>
          <a:endParaRPr lang="tr-TR"/>
        </a:p>
      </dgm:t>
    </dgm:pt>
    <dgm:pt modelId="{43DA54FD-6CB1-4DBB-8A9D-43DA6FD16A8E}" type="pres">
      <dgm:prSet presAssocID="{E4A75146-2DAE-4B26-8712-7D65CF8EE1D2}" presName="Childtext1" presStyleLbl="revTx" presStyleIdx="0" presStyleCnt="2" custLinFactNeighborX="-15520" custLinFactNeighborY="-13006">
        <dgm:presLayoutVars>
          <dgm:chMax val="0"/>
          <dgm:chPref val="0"/>
          <dgm:bulletEnabled val="1"/>
        </dgm:presLayoutVars>
      </dgm:prSet>
      <dgm:spPr/>
      <dgm:t>
        <a:bodyPr/>
        <a:lstStyle/>
        <a:p>
          <a:endParaRPr lang="tr-TR"/>
        </a:p>
      </dgm:t>
    </dgm:pt>
    <dgm:pt modelId="{9BF4B215-5C19-4B5E-B966-874801CE74FB}" type="pres">
      <dgm:prSet presAssocID="{E4A75146-2DAE-4B26-8712-7D65CF8EE1D2}" presName="BalanceSpacing" presStyleCnt="0"/>
      <dgm:spPr/>
    </dgm:pt>
    <dgm:pt modelId="{4CBF087F-88D7-4D10-82A6-C6F6BF265209}" type="pres">
      <dgm:prSet presAssocID="{E4A75146-2DAE-4B26-8712-7D65CF8EE1D2}" presName="BalanceSpacing1" presStyleCnt="0"/>
      <dgm:spPr/>
    </dgm:pt>
    <dgm:pt modelId="{F258A3F0-05D6-4C57-A701-73F01371B1E6}" type="pres">
      <dgm:prSet presAssocID="{91EDB212-E62C-4C54-94A7-F594D0FF37CC}" presName="Accent1Text" presStyleLbl="node1" presStyleIdx="1" presStyleCnt="4" custScaleX="153501" custLinFactNeighborX="-506" custLinFactNeighborY="-15288"/>
      <dgm:spPr/>
      <dgm:t>
        <a:bodyPr/>
        <a:lstStyle/>
        <a:p>
          <a:endParaRPr lang="tr-TR"/>
        </a:p>
      </dgm:t>
    </dgm:pt>
    <dgm:pt modelId="{9FABADBA-87DA-46A1-8979-7757C574C9FC}" type="pres">
      <dgm:prSet presAssocID="{91EDB212-E62C-4C54-94A7-F594D0FF37CC}" presName="spaceBetweenRectangles" presStyleCnt="0"/>
      <dgm:spPr/>
    </dgm:pt>
    <dgm:pt modelId="{40DE9C3E-9236-45D1-B4F4-DDD3F043F431}" type="pres">
      <dgm:prSet presAssocID="{02A06DBB-479F-41C6-B101-6D454B3CC4A7}" presName="composite" presStyleCnt="0"/>
      <dgm:spPr/>
    </dgm:pt>
    <dgm:pt modelId="{3536F61C-5998-4D1D-ABE9-BB819F0FBBE1}" type="pres">
      <dgm:prSet presAssocID="{02A06DBB-479F-41C6-B101-6D454B3CC4A7}" presName="Parent1" presStyleLbl="node1" presStyleIdx="2" presStyleCnt="4" custScaleX="146943" custScaleY="121127" custLinFactNeighborX="33662" custLinFactNeighborY="10395">
        <dgm:presLayoutVars>
          <dgm:chMax val="1"/>
          <dgm:chPref val="1"/>
          <dgm:bulletEnabled val="1"/>
        </dgm:presLayoutVars>
      </dgm:prSet>
      <dgm:spPr/>
      <dgm:t>
        <a:bodyPr/>
        <a:lstStyle/>
        <a:p>
          <a:endParaRPr lang="tr-TR"/>
        </a:p>
      </dgm:t>
    </dgm:pt>
    <dgm:pt modelId="{2B9B0525-1111-4B98-9574-ECE7BE7808E9}" type="pres">
      <dgm:prSet presAssocID="{02A06DBB-479F-41C6-B101-6D454B3CC4A7}" presName="Childtext1" presStyleLbl="revTx" presStyleIdx="1" presStyleCnt="2" custScaleX="92480">
        <dgm:presLayoutVars>
          <dgm:chMax val="0"/>
          <dgm:chPref val="0"/>
          <dgm:bulletEnabled val="1"/>
        </dgm:presLayoutVars>
      </dgm:prSet>
      <dgm:spPr/>
      <dgm:t>
        <a:bodyPr/>
        <a:lstStyle/>
        <a:p>
          <a:endParaRPr lang="tr-TR"/>
        </a:p>
      </dgm:t>
    </dgm:pt>
    <dgm:pt modelId="{A9B9E350-D9E1-4ADA-95D8-977539C6FE24}" type="pres">
      <dgm:prSet presAssocID="{02A06DBB-479F-41C6-B101-6D454B3CC4A7}" presName="BalanceSpacing" presStyleCnt="0"/>
      <dgm:spPr/>
    </dgm:pt>
    <dgm:pt modelId="{F2800BA6-3018-4E09-92B7-D3E1BA0D0080}" type="pres">
      <dgm:prSet presAssocID="{02A06DBB-479F-41C6-B101-6D454B3CC4A7}" presName="BalanceSpacing1" presStyleCnt="0"/>
      <dgm:spPr/>
    </dgm:pt>
    <dgm:pt modelId="{877007E8-0FD3-4DCC-871E-08AA8ECD35A8}" type="pres">
      <dgm:prSet presAssocID="{A481A0B2-C9DB-4BF0-AE85-BBFAA4231DB5}" presName="Accent1Text" presStyleLbl="node1" presStyleIdx="3" presStyleCnt="4" custScaleX="102381" custScaleY="104328" custLinFactNeighborX="50093" custLinFactNeighborY="9724"/>
      <dgm:spPr/>
      <dgm:t>
        <a:bodyPr/>
        <a:lstStyle/>
        <a:p>
          <a:endParaRPr lang="tr-TR"/>
        </a:p>
      </dgm:t>
    </dgm:pt>
  </dgm:ptLst>
  <dgm:cxnLst>
    <dgm:cxn modelId="{4C875D6F-C58D-4293-9CF5-F30246241D7E}" type="presOf" srcId="{602E9FC9-C766-4A6D-92C0-E442FC51FDB5}" destId="{2EB09E3C-52C7-4F22-8CD7-CA2A06B37AB6}" srcOrd="0" destOrd="0" presId="urn:microsoft.com/office/officeart/2008/layout/AlternatingHexagons"/>
    <dgm:cxn modelId="{CE9AE09C-7CA1-4D31-A290-66B66FF69A9D}" srcId="{602E9FC9-C766-4A6D-92C0-E442FC51FDB5}" destId="{02A06DBB-479F-41C6-B101-6D454B3CC4A7}" srcOrd="1" destOrd="0" parTransId="{0BD0A799-CED5-4929-9D22-CFD8E6D56292}" sibTransId="{A481A0B2-C9DB-4BF0-AE85-BBFAA4231DB5}"/>
    <dgm:cxn modelId="{D1344608-F684-46D3-948A-CE183B1FD1C8}" type="presOf" srcId="{91EDB212-E62C-4C54-94A7-F594D0FF37CC}" destId="{F258A3F0-05D6-4C57-A701-73F01371B1E6}" srcOrd="0" destOrd="0" presId="urn:microsoft.com/office/officeart/2008/layout/AlternatingHexagons"/>
    <dgm:cxn modelId="{68E24B8A-A860-4090-BD75-B2F8165F195C}" srcId="{602E9FC9-C766-4A6D-92C0-E442FC51FDB5}" destId="{E4A75146-2DAE-4B26-8712-7D65CF8EE1D2}" srcOrd="0" destOrd="0" parTransId="{4820447F-30C8-4EA6-9CDB-81E175457FC8}" sibTransId="{91EDB212-E62C-4C54-94A7-F594D0FF37CC}"/>
    <dgm:cxn modelId="{BF0C12EB-D48C-451B-8A2A-4997DF4C960B}" type="presOf" srcId="{A481A0B2-C9DB-4BF0-AE85-BBFAA4231DB5}" destId="{877007E8-0FD3-4DCC-871E-08AA8ECD35A8}" srcOrd="0" destOrd="0" presId="urn:microsoft.com/office/officeart/2008/layout/AlternatingHexagons"/>
    <dgm:cxn modelId="{00BF9EA8-7A5D-47F9-B70E-CFD9E298B32D}" type="presOf" srcId="{34135F58-717A-4131-BDBD-92FD44B27250}" destId="{2B9B0525-1111-4B98-9574-ECE7BE7808E9}" srcOrd="0" destOrd="0" presId="urn:microsoft.com/office/officeart/2008/layout/AlternatingHexagons"/>
    <dgm:cxn modelId="{3223AE82-B08C-49CE-BF2B-E42611F8E0B9}" srcId="{02A06DBB-479F-41C6-B101-6D454B3CC4A7}" destId="{34135F58-717A-4131-BDBD-92FD44B27250}" srcOrd="0" destOrd="0" parTransId="{510C85E3-3EDC-4F1F-BFC0-07E6DAE5AD0D}" sibTransId="{805806D7-8C3D-4E41-A5F1-24D98E8D48D0}"/>
    <dgm:cxn modelId="{596DE59B-E8BE-4738-8112-FDA8DA7201C2}" type="presOf" srcId="{E4A75146-2DAE-4B26-8712-7D65CF8EE1D2}" destId="{004D109B-9F3A-4F26-9A93-A4BC9DB42EE2}" srcOrd="0" destOrd="0" presId="urn:microsoft.com/office/officeart/2008/layout/AlternatingHexagons"/>
    <dgm:cxn modelId="{56F2B484-E865-4E71-812C-085F960593F8}" type="presOf" srcId="{02A06DBB-479F-41C6-B101-6D454B3CC4A7}" destId="{3536F61C-5998-4D1D-ABE9-BB819F0FBBE1}" srcOrd="0" destOrd="0" presId="urn:microsoft.com/office/officeart/2008/layout/AlternatingHexagons"/>
    <dgm:cxn modelId="{5C50CC8A-56D4-4CC0-895C-245E2FBB05D1}" type="presParOf" srcId="{2EB09E3C-52C7-4F22-8CD7-CA2A06B37AB6}" destId="{4A4EE4C9-24D7-4053-94A5-B91DEB5BFC75}" srcOrd="0" destOrd="0" presId="urn:microsoft.com/office/officeart/2008/layout/AlternatingHexagons"/>
    <dgm:cxn modelId="{A50BEB9D-6D90-4057-8100-062A2D41ADE1}" type="presParOf" srcId="{4A4EE4C9-24D7-4053-94A5-B91DEB5BFC75}" destId="{004D109B-9F3A-4F26-9A93-A4BC9DB42EE2}" srcOrd="0" destOrd="0" presId="urn:microsoft.com/office/officeart/2008/layout/AlternatingHexagons"/>
    <dgm:cxn modelId="{B7DF72C8-EB34-4C35-A495-39BB926457E7}" type="presParOf" srcId="{4A4EE4C9-24D7-4053-94A5-B91DEB5BFC75}" destId="{43DA54FD-6CB1-4DBB-8A9D-43DA6FD16A8E}" srcOrd="1" destOrd="0" presId="urn:microsoft.com/office/officeart/2008/layout/AlternatingHexagons"/>
    <dgm:cxn modelId="{4A83B3FF-16FD-4B94-BADF-78B70618ABFE}" type="presParOf" srcId="{4A4EE4C9-24D7-4053-94A5-B91DEB5BFC75}" destId="{9BF4B215-5C19-4B5E-B966-874801CE74FB}" srcOrd="2" destOrd="0" presId="urn:microsoft.com/office/officeart/2008/layout/AlternatingHexagons"/>
    <dgm:cxn modelId="{9091D557-8174-4294-A639-4AA60E852C5B}" type="presParOf" srcId="{4A4EE4C9-24D7-4053-94A5-B91DEB5BFC75}" destId="{4CBF087F-88D7-4D10-82A6-C6F6BF265209}" srcOrd="3" destOrd="0" presId="urn:microsoft.com/office/officeart/2008/layout/AlternatingHexagons"/>
    <dgm:cxn modelId="{5F750AD0-4BD1-4E5D-8140-97712EE83D7C}" type="presParOf" srcId="{4A4EE4C9-24D7-4053-94A5-B91DEB5BFC75}" destId="{F258A3F0-05D6-4C57-A701-73F01371B1E6}" srcOrd="4" destOrd="0" presId="urn:microsoft.com/office/officeart/2008/layout/AlternatingHexagons"/>
    <dgm:cxn modelId="{2AB5EBBD-D464-4367-9CF6-E23640905E7D}" type="presParOf" srcId="{2EB09E3C-52C7-4F22-8CD7-CA2A06B37AB6}" destId="{9FABADBA-87DA-46A1-8979-7757C574C9FC}" srcOrd="1" destOrd="0" presId="urn:microsoft.com/office/officeart/2008/layout/AlternatingHexagons"/>
    <dgm:cxn modelId="{348CB1ED-6B8C-4CF4-AE68-1AD2BE4F899A}" type="presParOf" srcId="{2EB09E3C-52C7-4F22-8CD7-CA2A06B37AB6}" destId="{40DE9C3E-9236-45D1-B4F4-DDD3F043F431}" srcOrd="2" destOrd="0" presId="urn:microsoft.com/office/officeart/2008/layout/AlternatingHexagons"/>
    <dgm:cxn modelId="{F21E76A3-ABB9-48A0-A8F5-B32A8AAEFEFC}" type="presParOf" srcId="{40DE9C3E-9236-45D1-B4F4-DDD3F043F431}" destId="{3536F61C-5998-4D1D-ABE9-BB819F0FBBE1}" srcOrd="0" destOrd="0" presId="urn:microsoft.com/office/officeart/2008/layout/AlternatingHexagons"/>
    <dgm:cxn modelId="{0B33229E-8F67-49DD-83A2-FB624B1D6F08}" type="presParOf" srcId="{40DE9C3E-9236-45D1-B4F4-DDD3F043F431}" destId="{2B9B0525-1111-4B98-9574-ECE7BE7808E9}" srcOrd="1" destOrd="0" presId="urn:microsoft.com/office/officeart/2008/layout/AlternatingHexagons"/>
    <dgm:cxn modelId="{7EB0A42D-64A8-49E0-9845-70BDC7D1A22F}" type="presParOf" srcId="{40DE9C3E-9236-45D1-B4F4-DDD3F043F431}" destId="{A9B9E350-D9E1-4ADA-95D8-977539C6FE24}" srcOrd="2" destOrd="0" presId="urn:microsoft.com/office/officeart/2008/layout/AlternatingHexagons"/>
    <dgm:cxn modelId="{2FFB6B16-3AB1-4F52-B9EE-36A74CADD3C5}" type="presParOf" srcId="{40DE9C3E-9236-45D1-B4F4-DDD3F043F431}" destId="{F2800BA6-3018-4E09-92B7-D3E1BA0D0080}" srcOrd="3" destOrd="0" presId="urn:microsoft.com/office/officeart/2008/layout/AlternatingHexagons"/>
    <dgm:cxn modelId="{6BB86666-C989-4122-A436-806CBE304FF6}" type="presParOf" srcId="{40DE9C3E-9236-45D1-B4F4-DDD3F043F431}" destId="{877007E8-0FD3-4DCC-871E-08AA8ECD35A8}"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F95046-CEA4-4FEA-83CF-85C05F12BDDD}" type="doc">
      <dgm:prSet loTypeId="urn:microsoft.com/office/officeart/2005/8/layout/process4" loCatId="list" qsTypeId="urn:microsoft.com/office/officeart/2005/8/quickstyle/3d2" qsCatId="3D" csTypeId="urn:microsoft.com/office/officeart/2005/8/colors/colorful3" csCatId="colorful" phldr="1"/>
      <dgm:spPr/>
      <dgm:t>
        <a:bodyPr/>
        <a:lstStyle/>
        <a:p>
          <a:endParaRPr lang="tr-TR"/>
        </a:p>
      </dgm:t>
    </dgm:pt>
    <dgm:pt modelId="{FB31297D-EC9F-4520-AB03-71F8756B30CD}">
      <dgm:prSet phldrT="[Metin]"/>
      <dgm:spPr/>
      <dgm:t>
        <a:bodyPr/>
        <a:lstStyle/>
        <a:p>
          <a:r>
            <a:rPr lang="tr-TR" smtClean="0"/>
            <a:t>Cahiliye devrinde müşrik Araplar;</a:t>
          </a:r>
          <a:endParaRPr lang="tr-TR"/>
        </a:p>
      </dgm:t>
    </dgm:pt>
    <dgm:pt modelId="{D858F786-36FD-4314-BD75-32EB9C0C4FA4}" type="parTrans" cxnId="{AB621C90-AF57-429D-A0CC-DCB0AA700F44}">
      <dgm:prSet/>
      <dgm:spPr/>
      <dgm:t>
        <a:bodyPr/>
        <a:lstStyle/>
        <a:p>
          <a:endParaRPr lang="tr-TR"/>
        </a:p>
      </dgm:t>
    </dgm:pt>
    <dgm:pt modelId="{29BFAEDF-921A-4F2F-955E-F9A621EC0970}" type="sibTrans" cxnId="{AB621C90-AF57-429D-A0CC-DCB0AA700F44}">
      <dgm:prSet/>
      <dgm:spPr/>
      <dgm:t>
        <a:bodyPr/>
        <a:lstStyle/>
        <a:p>
          <a:endParaRPr lang="tr-TR"/>
        </a:p>
      </dgm:t>
    </dgm:pt>
    <dgm:pt modelId="{535ACEE2-2B51-4689-80E1-62D05D1192DA}">
      <dgm:prSet/>
      <dgm:spPr/>
      <dgm:t>
        <a:bodyPr/>
        <a:lstStyle/>
        <a:p>
          <a:r>
            <a:rPr lang="tr-TR" smtClean="0"/>
            <a:t>Allah’a inanmakla birlikte onun yanında başka ilahlar edinmişlerdir. </a:t>
          </a:r>
          <a:endParaRPr lang="tr-TR" dirty="0" smtClean="0"/>
        </a:p>
      </dgm:t>
    </dgm:pt>
    <dgm:pt modelId="{AD66E8C5-5D26-45D7-BC55-833170D4EEFA}" type="parTrans" cxnId="{C13FBBB9-5D17-4240-95D6-4311CBD37005}">
      <dgm:prSet/>
      <dgm:spPr/>
      <dgm:t>
        <a:bodyPr/>
        <a:lstStyle/>
        <a:p>
          <a:endParaRPr lang="tr-TR"/>
        </a:p>
      </dgm:t>
    </dgm:pt>
    <dgm:pt modelId="{04D53E0B-8EAD-44C7-9B7F-F412E6017BB4}" type="sibTrans" cxnId="{C13FBBB9-5D17-4240-95D6-4311CBD37005}">
      <dgm:prSet/>
      <dgm:spPr/>
      <dgm:t>
        <a:bodyPr/>
        <a:lstStyle/>
        <a:p>
          <a:endParaRPr lang="tr-TR"/>
        </a:p>
      </dgm:t>
    </dgm:pt>
    <dgm:pt modelId="{CA537D1D-9030-43BC-BDE0-BFBB7DA70BB9}">
      <dgm:prSet/>
      <dgm:spPr/>
      <dgm:t>
        <a:bodyPr/>
        <a:lstStyle/>
        <a:p>
          <a:r>
            <a:rPr lang="tr-TR" smtClean="0"/>
            <a:t>Kur’an-ı Kerim’in ifadesiyle ahirete de inanmıyorlardı.</a:t>
          </a:r>
          <a:endParaRPr lang="tr-TR" dirty="0" smtClean="0"/>
        </a:p>
      </dgm:t>
    </dgm:pt>
    <dgm:pt modelId="{1AD45C81-958C-4F1F-BCAB-BE6827BEF20A}" type="parTrans" cxnId="{8CD2DB7E-7850-4D07-80CA-016C9E17BD04}">
      <dgm:prSet/>
      <dgm:spPr/>
      <dgm:t>
        <a:bodyPr/>
        <a:lstStyle/>
        <a:p>
          <a:endParaRPr lang="tr-TR"/>
        </a:p>
      </dgm:t>
    </dgm:pt>
    <dgm:pt modelId="{D48D9DEB-C7E7-4584-A7C2-7F3D2BAF6E40}" type="sibTrans" cxnId="{8CD2DB7E-7850-4D07-80CA-016C9E17BD04}">
      <dgm:prSet/>
      <dgm:spPr/>
      <dgm:t>
        <a:bodyPr/>
        <a:lstStyle/>
        <a:p>
          <a:endParaRPr lang="tr-TR"/>
        </a:p>
      </dgm:t>
    </dgm:pt>
    <dgm:pt modelId="{548D5810-D54C-4D83-A5D2-76F4912F27D8}">
      <dgm:prSet/>
      <dgm:spPr/>
      <dgm:t>
        <a:bodyPr/>
        <a:lstStyle/>
        <a:p>
          <a:r>
            <a:rPr lang="tr-TR" smtClean="0"/>
            <a:t>Ayrıca Araplarda cinleri ilah kabul edip tapanlar da bulunurdu. </a:t>
          </a:r>
          <a:endParaRPr lang="tr-TR" dirty="0" smtClean="0"/>
        </a:p>
      </dgm:t>
    </dgm:pt>
    <dgm:pt modelId="{C0006577-866F-4081-9CBA-8F90EF45949F}" type="parTrans" cxnId="{C5F7CDBB-B76C-4E3D-B530-2B7F5BE4889D}">
      <dgm:prSet/>
      <dgm:spPr/>
      <dgm:t>
        <a:bodyPr/>
        <a:lstStyle/>
        <a:p>
          <a:endParaRPr lang="tr-TR"/>
        </a:p>
      </dgm:t>
    </dgm:pt>
    <dgm:pt modelId="{8AB29C9F-236B-46FB-9EE9-CDAE56F36045}" type="sibTrans" cxnId="{C5F7CDBB-B76C-4E3D-B530-2B7F5BE4889D}">
      <dgm:prSet/>
      <dgm:spPr/>
      <dgm:t>
        <a:bodyPr/>
        <a:lstStyle/>
        <a:p>
          <a:endParaRPr lang="tr-TR"/>
        </a:p>
      </dgm:t>
    </dgm:pt>
    <dgm:pt modelId="{C7BA7DB2-F57F-4FA7-A429-001B1094C452}">
      <dgm:prSet/>
      <dgm:spPr/>
      <dgm:t>
        <a:bodyPr/>
        <a:lstStyle/>
        <a:p>
          <a:r>
            <a:rPr lang="tr-TR" smtClean="0"/>
            <a:t>Meleklerin, Allah’ın kızı olduğunu kabul eden batıl inançlara sahip insanlar mevcuttu.</a:t>
          </a:r>
          <a:endParaRPr lang="tr-TR" dirty="0"/>
        </a:p>
      </dgm:t>
    </dgm:pt>
    <dgm:pt modelId="{50B0C7E4-E056-42BE-B9AA-8449A6AB5D5A}" type="parTrans" cxnId="{0A3DC4CC-DFE8-420C-B1D1-913BF4E45550}">
      <dgm:prSet/>
      <dgm:spPr/>
      <dgm:t>
        <a:bodyPr/>
        <a:lstStyle/>
        <a:p>
          <a:endParaRPr lang="tr-TR"/>
        </a:p>
      </dgm:t>
    </dgm:pt>
    <dgm:pt modelId="{84B2F093-5163-453D-9EE5-FB25180424BA}" type="sibTrans" cxnId="{0A3DC4CC-DFE8-420C-B1D1-913BF4E45550}">
      <dgm:prSet/>
      <dgm:spPr/>
      <dgm:t>
        <a:bodyPr/>
        <a:lstStyle/>
        <a:p>
          <a:endParaRPr lang="tr-TR"/>
        </a:p>
      </dgm:t>
    </dgm:pt>
    <dgm:pt modelId="{22A1B9B4-25DB-4F88-AB1C-2D6FFAF36B77}" type="pres">
      <dgm:prSet presAssocID="{91F95046-CEA4-4FEA-83CF-85C05F12BDDD}" presName="Name0" presStyleCnt="0">
        <dgm:presLayoutVars>
          <dgm:dir/>
          <dgm:animLvl val="lvl"/>
          <dgm:resizeHandles val="exact"/>
        </dgm:presLayoutVars>
      </dgm:prSet>
      <dgm:spPr/>
      <dgm:t>
        <a:bodyPr/>
        <a:lstStyle/>
        <a:p>
          <a:endParaRPr lang="tr-TR"/>
        </a:p>
      </dgm:t>
    </dgm:pt>
    <dgm:pt modelId="{0C5CF689-3CEC-423B-8008-E6966857BF41}" type="pres">
      <dgm:prSet presAssocID="{C7BA7DB2-F57F-4FA7-A429-001B1094C452}" presName="boxAndChildren" presStyleCnt="0"/>
      <dgm:spPr/>
    </dgm:pt>
    <dgm:pt modelId="{5774A6C3-0C08-4EE6-9C8C-A2FDA5BD856E}" type="pres">
      <dgm:prSet presAssocID="{C7BA7DB2-F57F-4FA7-A429-001B1094C452}" presName="parentTextBox" presStyleLbl="node1" presStyleIdx="0" presStyleCnt="5"/>
      <dgm:spPr/>
      <dgm:t>
        <a:bodyPr/>
        <a:lstStyle/>
        <a:p>
          <a:endParaRPr lang="tr-TR"/>
        </a:p>
      </dgm:t>
    </dgm:pt>
    <dgm:pt modelId="{40A66FD7-8362-469D-919F-008D03B5D259}" type="pres">
      <dgm:prSet presAssocID="{8AB29C9F-236B-46FB-9EE9-CDAE56F36045}" presName="sp" presStyleCnt="0"/>
      <dgm:spPr/>
    </dgm:pt>
    <dgm:pt modelId="{A6CCE241-002F-4DA7-9380-700DAF800AFA}" type="pres">
      <dgm:prSet presAssocID="{548D5810-D54C-4D83-A5D2-76F4912F27D8}" presName="arrowAndChildren" presStyleCnt="0"/>
      <dgm:spPr/>
    </dgm:pt>
    <dgm:pt modelId="{A8B2221F-D83B-4119-A650-1636A120014F}" type="pres">
      <dgm:prSet presAssocID="{548D5810-D54C-4D83-A5D2-76F4912F27D8}" presName="parentTextArrow" presStyleLbl="node1" presStyleIdx="1" presStyleCnt="5"/>
      <dgm:spPr/>
      <dgm:t>
        <a:bodyPr/>
        <a:lstStyle/>
        <a:p>
          <a:endParaRPr lang="tr-TR"/>
        </a:p>
      </dgm:t>
    </dgm:pt>
    <dgm:pt modelId="{7596EF31-4D0E-4ACA-BA2D-1763B942F916}" type="pres">
      <dgm:prSet presAssocID="{D48D9DEB-C7E7-4584-A7C2-7F3D2BAF6E40}" presName="sp" presStyleCnt="0"/>
      <dgm:spPr/>
    </dgm:pt>
    <dgm:pt modelId="{1C3A0F79-6C9D-49EB-8EB4-174EFF3A0F3B}" type="pres">
      <dgm:prSet presAssocID="{CA537D1D-9030-43BC-BDE0-BFBB7DA70BB9}" presName="arrowAndChildren" presStyleCnt="0"/>
      <dgm:spPr/>
    </dgm:pt>
    <dgm:pt modelId="{2F432B4C-D056-425A-815F-1DE0A75D24FB}" type="pres">
      <dgm:prSet presAssocID="{CA537D1D-9030-43BC-BDE0-BFBB7DA70BB9}" presName="parentTextArrow" presStyleLbl="node1" presStyleIdx="2" presStyleCnt="5"/>
      <dgm:spPr/>
      <dgm:t>
        <a:bodyPr/>
        <a:lstStyle/>
        <a:p>
          <a:endParaRPr lang="tr-TR"/>
        </a:p>
      </dgm:t>
    </dgm:pt>
    <dgm:pt modelId="{F949C6C6-727C-4689-B3F3-60DABEF6DB9E}" type="pres">
      <dgm:prSet presAssocID="{04D53E0B-8EAD-44C7-9B7F-F412E6017BB4}" presName="sp" presStyleCnt="0"/>
      <dgm:spPr/>
    </dgm:pt>
    <dgm:pt modelId="{A22A8C4D-1F5B-4E0F-920D-8CCCC46DA3A0}" type="pres">
      <dgm:prSet presAssocID="{535ACEE2-2B51-4689-80E1-62D05D1192DA}" presName="arrowAndChildren" presStyleCnt="0"/>
      <dgm:spPr/>
    </dgm:pt>
    <dgm:pt modelId="{849B295D-A55F-4FCD-BA02-CFC26A403D8A}" type="pres">
      <dgm:prSet presAssocID="{535ACEE2-2B51-4689-80E1-62D05D1192DA}" presName="parentTextArrow" presStyleLbl="node1" presStyleIdx="3" presStyleCnt="5"/>
      <dgm:spPr/>
      <dgm:t>
        <a:bodyPr/>
        <a:lstStyle/>
        <a:p>
          <a:endParaRPr lang="tr-TR"/>
        </a:p>
      </dgm:t>
    </dgm:pt>
    <dgm:pt modelId="{B79C1A84-A9FF-4599-AD34-8158CF3F2E57}" type="pres">
      <dgm:prSet presAssocID="{29BFAEDF-921A-4F2F-955E-F9A621EC0970}" presName="sp" presStyleCnt="0"/>
      <dgm:spPr/>
    </dgm:pt>
    <dgm:pt modelId="{15E50D92-6D02-45F4-A6C6-8628B130E889}" type="pres">
      <dgm:prSet presAssocID="{FB31297D-EC9F-4520-AB03-71F8756B30CD}" presName="arrowAndChildren" presStyleCnt="0"/>
      <dgm:spPr/>
    </dgm:pt>
    <dgm:pt modelId="{8E9B8176-CA6C-4C28-9259-BCF944AFBC52}" type="pres">
      <dgm:prSet presAssocID="{FB31297D-EC9F-4520-AB03-71F8756B30CD}" presName="parentTextArrow" presStyleLbl="node1" presStyleIdx="4" presStyleCnt="5"/>
      <dgm:spPr/>
      <dgm:t>
        <a:bodyPr/>
        <a:lstStyle/>
        <a:p>
          <a:endParaRPr lang="tr-TR"/>
        </a:p>
      </dgm:t>
    </dgm:pt>
  </dgm:ptLst>
  <dgm:cxnLst>
    <dgm:cxn modelId="{C9D3EA4F-D562-4810-91BF-8C1894D08E05}" type="presOf" srcId="{CA537D1D-9030-43BC-BDE0-BFBB7DA70BB9}" destId="{2F432B4C-D056-425A-815F-1DE0A75D24FB}" srcOrd="0" destOrd="0" presId="urn:microsoft.com/office/officeart/2005/8/layout/process4"/>
    <dgm:cxn modelId="{AB621C90-AF57-429D-A0CC-DCB0AA700F44}" srcId="{91F95046-CEA4-4FEA-83CF-85C05F12BDDD}" destId="{FB31297D-EC9F-4520-AB03-71F8756B30CD}" srcOrd="0" destOrd="0" parTransId="{D858F786-36FD-4314-BD75-32EB9C0C4FA4}" sibTransId="{29BFAEDF-921A-4F2F-955E-F9A621EC0970}"/>
    <dgm:cxn modelId="{C13FBBB9-5D17-4240-95D6-4311CBD37005}" srcId="{91F95046-CEA4-4FEA-83CF-85C05F12BDDD}" destId="{535ACEE2-2B51-4689-80E1-62D05D1192DA}" srcOrd="1" destOrd="0" parTransId="{AD66E8C5-5D26-45D7-BC55-833170D4EEFA}" sibTransId="{04D53E0B-8EAD-44C7-9B7F-F412E6017BB4}"/>
    <dgm:cxn modelId="{0073BF80-2DF8-4451-8873-8FE7133AA072}" type="presOf" srcId="{FB31297D-EC9F-4520-AB03-71F8756B30CD}" destId="{8E9B8176-CA6C-4C28-9259-BCF944AFBC52}" srcOrd="0" destOrd="0" presId="urn:microsoft.com/office/officeart/2005/8/layout/process4"/>
    <dgm:cxn modelId="{BFB0E9BB-9823-4B7D-BB13-79BE6B441650}" type="presOf" srcId="{548D5810-D54C-4D83-A5D2-76F4912F27D8}" destId="{A8B2221F-D83B-4119-A650-1636A120014F}" srcOrd="0" destOrd="0" presId="urn:microsoft.com/office/officeart/2005/8/layout/process4"/>
    <dgm:cxn modelId="{3D6E236D-1823-43D9-AF14-20BB454BE45D}" type="presOf" srcId="{C7BA7DB2-F57F-4FA7-A429-001B1094C452}" destId="{5774A6C3-0C08-4EE6-9C8C-A2FDA5BD856E}" srcOrd="0" destOrd="0" presId="urn:microsoft.com/office/officeart/2005/8/layout/process4"/>
    <dgm:cxn modelId="{8CD2DB7E-7850-4D07-80CA-016C9E17BD04}" srcId="{91F95046-CEA4-4FEA-83CF-85C05F12BDDD}" destId="{CA537D1D-9030-43BC-BDE0-BFBB7DA70BB9}" srcOrd="2" destOrd="0" parTransId="{1AD45C81-958C-4F1F-BCAB-BE6827BEF20A}" sibTransId="{D48D9DEB-C7E7-4584-A7C2-7F3D2BAF6E40}"/>
    <dgm:cxn modelId="{0A3DC4CC-DFE8-420C-B1D1-913BF4E45550}" srcId="{91F95046-CEA4-4FEA-83CF-85C05F12BDDD}" destId="{C7BA7DB2-F57F-4FA7-A429-001B1094C452}" srcOrd="4" destOrd="0" parTransId="{50B0C7E4-E056-42BE-B9AA-8449A6AB5D5A}" sibTransId="{84B2F093-5163-453D-9EE5-FB25180424BA}"/>
    <dgm:cxn modelId="{FF622E7F-E064-4E01-86CC-DA67585DEE0E}" type="presOf" srcId="{91F95046-CEA4-4FEA-83CF-85C05F12BDDD}" destId="{22A1B9B4-25DB-4F88-AB1C-2D6FFAF36B77}" srcOrd="0" destOrd="0" presId="urn:microsoft.com/office/officeart/2005/8/layout/process4"/>
    <dgm:cxn modelId="{C5F7CDBB-B76C-4E3D-B530-2B7F5BE4889D}" srcId="{91F95046-CEA4-4FEA-83CF-85C05F12BDDD}" destId="{548D5810-D54C-4D83-A5D2-76F4912F27D8}" srcOrd="3" destOrd="0" parTransId="{C0006577-866F-4081-9CBA-8F90EF45949F}" sibTransId="{8AB29C9F-236B-46FB-9EE9-CDAE56F36045}"/>
    <dgm:cxn modelId="{1E8E960D-D89F-40A6-8AF1-F1917F11E79A}" type="presOf" srcId="{535ACEE2-2B51-4689-80E1-62D05D1192DA}" destId="{849B295D-A55F-4FCD-BA02-CFC26A403D8A}" srcOrd="0" destOrd="0" presId="urn:microsoft.com/office/officeart/2005/8/layout/process4"/>
    <dgm:cxn modelId="{379018C5-8292-4C0B-902A-F1B94F3C4F0C}" type="presParOf" srcId="{22A1B9B4-25DB-4F88-AB1C-2D6FFAF36B77}" destId="{0C5CF689-3CEC-423B-8008-E6966857BF41}" srcOrd="0" destOrd="0" presId="urn:microsoft.com/office/officeart/2005/8/layout/process4"/>
    <dgm:cxn modelId="{5494C4CE-6173-4C13-ADE8-0D76300223CA}" type="presParOf" srcId="{0C5CF689-3CEC-423B-8008-E6966857BF41}" destId="{5774A6C3-0C08-4EE6-9C8C-A2FDA5BD856E}" srcOrd="0" destOrd="0" presId="urn:microsoft.com/office/officeart/2005/8/layout/process4"/>
    <dgm:cxn modelId="{85320D5A-50C5-438A-A7B0-F31F1D07ECF6}" type="presParOf" srcId="{22A1B9B4-25DB-4F88-AB1C-2D6FFAF36B77}" destId="{40A66FD7-8362-469D-919F-008D03B5D259}" srcOrd="1" destOrd="0" presId="urn:microsoft.com/office/officeart/2005/8/layout/process4"/>
    <dgm:cxn modelId="{9D654661-DBE2-4EF7-9836-505E1A0908BA}" type="presParOf" srcId="{22A1B9B4-25DB-4F88-AB1C-2D6FFAF36B77}" destId="{A6CCE241-002F-4DA7-9380-700DAF800AFA}" srcOrd="2" destOrd="0" presId="urn:microsoft.com/office/officeart/2005/8/layout/process4"/>
    <dgm:cxn modelId="{69A8D049-C7EE-45E1-8D78-292612A63CEE}" type="presParOf" srcId="{A6CCE241-002F-4DA7-9380-700DAF800AFA}" destId="{A8B2221F-D83B-4119-A650-1636A120014F}" srcOrd="0" destOrd="0" presId="urn:microsoft.com/office/officeart/2005/8/layout/process4"/>
    <dgm:cxn modelId="{E2C3C56C-780F-4FAB-9FC9-B50EDF1853F8}" type="presParOf" srcId="{22A1B9B4-25DB-4F88-AB1C-2D6FFAF36B77}" destId="{7596EF31-4D0E-4ACA-BA2D-1763B942F916}" srcOrd="3" destOrd="0" presId="urn:microsoft.com/office/officeart/2005/8/layout/process4"/>
    <dgm:cxn modelId="{E420B23B-F12B-479D-B686-5694AF5B72E0}" type="presParOf" srcId="{22A1B9B4-25DB-4F88-AB1C-2D6FFAF36B77}" destId="{1C3A0F79-6C9D-49EB-8EB4-174EFF3A0F3B}" srcOrd="4" destOrd="0" presId="urn:microsoft.com/office/officeart/2005/8/layout/process4"/>
    <dgm:cxn modelId="{BF827E09-5F87-433D-A174-3176DE764BE5}" type="presParOf" srcId="{1C3A0F79-6C9D-49EB-8EB4-174EFF3A0F3B}" destId="{2F432B4C-D056-425A-815F-1DE0A75D24FB}" srcOrd="0" destOrd="0" presId="urn:microsoft.com/office/officeart/2005/8/layout/process4"/>
    <dgm:cxn modelId="{871BB5C9-EE29-4AFE-AA76-6D7BDAA682A1}" type="presParOf" srcId="{22A1B9B4-25DB-4F88-AB1C-2D6FFAF36B77}" destId="{F949C6C6-727C-4689-B3F3-60DABEF6DB9E}" srcOrd="5" destOrd="0" presId="urn:microsoft.com/office/officeart/2005/8/layout/process4"/>
    <dgm:cxn modelId="{51AF38AD-07C3-4FD8-B88B-6057CD87318C}" type="presParOf" srcId="{22A1B9B4-25DB-4F88-AB1C-2D6FFAF36B77}" destId="{A22A8C4D-1F5B-4E0F-920D-8CCCC46DA3A0}" srcOrd="6" destOrd="0" presId="urn:microsoft.com/office/officeart/2005/8/layout/process4"/>
    <dgm:cxn modelId="{68EA4DA5-F011-42CF-9AC3-5ED2C4DCADB0}" type="presParOf" srcId="{A22A8C4D-1F5B-4E0F-920D-8CCCC46DA3A0}" destId="{849B295D-A55F-4FCD-BA02-CFC26A403D8A}" srcOrd="0" destOrd="0" presId="urn:microsoft.com/office/officeart/2005/8/layout/process4"/>
    <dgm:cxn modelId="{FC765D50-C6A3-4061-9962-E84A756F26F4}" type="presParOf" srcId="{22A1B9B4-25DB-4F88-AB1C-2D6FFAF36B77}" destId="{B79C1A84-A9FF-4599-AD34-8158CF3F2E57}" srcOrd="7" destOrd="0" presId="urn:microsoft.com/office/officeart/2005/8/layout/process4"/>
    <dgm:cxn modelId="{FE817580-F9BC-4897-BAB1-4B51BF4C7D11}" type="presParOf" srcId="{22A1B9B4-25DB-4F88-AB1C-2D6FFAF36B77}" destId="{15E50D92-6D02-45F4-A6C6-8628B130E889}" srcOrd="8" destOrd="0" presId="urn:microsoft.com/office/officeart/2005/8/layout/process4"/>
    <dgm:cxn modelId="{2B7AF7AC-D39D-471A-9C68-F2DB031B1598}" type="presParOf" srcId="{15E50D92-6D02-45F4-A6C6-8628B130E889}" destId="{8E9B8176-CA6C-4C28-9259-BCF944AFBC52}"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BD6135-835B-48F4-BE1A-38D728E0EDFA}" type="doc">
      <dgm:prSet loTypeId="urn:microsoft.com/office/officeart/2005/8/layout/arrow5" loCatId="process" qsTypeId="urn:microsoft.com/office/officeart/2005/8/quickstyle/simple3" qsCatId="simple" csTypeId="urn:microsoft.com/office/officeart/2005/8/colors/colorful5" csCatId="colorful" phldr="1"/>
      <dgm:spPr/>
    </dgm:pt>
    <dgm:pt modelId="{C9410212-18FD-4090-A9FE-CC267796346B}">
      <dgm:prSet phldrT="[Metin]" custT="1"/>
      <dgm:spPr/>
      <dgm:t>
        <a:bodyPr/>
        <a:lstStyle/>
        <a:p>
          <a:r>
            <a:rPr lang="tr-TR" sz="1600" b="1" dirty="0" smtClean="0"/>
            <a:t>PUTPEREST: </a:t>
          </a:r>
          <a:r>
            <a:rPr lang="tr-TR" sz="1600" b="1" dirty="0" smtClean="0">
              <a:solidFill>
                <a:srgbClr val="002060"/>
              </a:solidFill>
            </a:rPr>
            <a:t>Puta tapanlar</a:t>
          </a:r>
          <a:endParaRPr lang="tr-TR" sz="1600" b="1" dirty="0">
            <a:solidFill>
              <a:srgbClr val="002060"/>
            </a:solidFill>
          </a:endParaRPr>
        </a:p>
      </dgm:t>
    </dgm:pt>
    <dgm:pt modelId="{033ED9C9-E858-4EBB-82DF-1126C9BE3D98}" type="parTrans" cxnId="{115B68DC-25F8-4DAB-BC54-CDBB87701221}">
      <dgm:prSet/>
      <dgm:spPr/>
      <dgm:t>
        <a:bodyPr/>
        <a:lstStyle/>
        <a:p>
          <a:endParaRPr lang="tr-TR"/>
        </a:p>
      </dgm:t>
    </dgm:pt>
    <dgm:pt modelId="{BDD83ADE-1BD5-446A-9706-F1F139797772}" type="sibTrans" cxnId="{115B68DC-25F8-4DAB-BC54-CDBB87701221}">
      <dgm:prSet/>
      <dgm:spPr/>
      <dgm:t>
        <a:bodyPr/>
        <a:lstStyle/>
        <a:p>
          <a:endParaRPr lang="tr-TR"/>
        </a:p>
      </dgm:t>
    </dgm:pt>
    <dgm:pt modelId="{828F2390-1CF8-4E8A-9EA1-1D268A6FF924}">
      <dgm:prSet phldrT="[Metin]" custT="1"/>
      <dgm:spPr/>
      <dgm:t>
        <a:bodyPr/>
        <a:lstStyle/>
        <a:p>
          <a:r>
            <a:rPr lang="tr-TR" sz="1600" b="1" dirty="0" smtClean="0"/>
            <a:t>MECUSİLİK/ ZERDÜŞTLÜK: </a:t>
          </a:r>
          <a:r>
            <a:rPr lang="tr-TR" sz="1600" b="1" dirty="0" smtClean="0">
              <a:solidFill>
                <a:srgbClr val="002060"/>
              </a:solidFill>
            </a:rPr>
            <a:t>Ateşe tapanlar</a:t>
          </a:r>
          <a:endParaRPr lang="tr-TR" sz="1600" b="1" dirty="0">
            <a:solidFill>
              <a:srgbClr val="002060"/>
            </a:solidFill>
          </a:endParaRPr>
        </a:p>
      </dgm:t>
    </dgm:pt>
    <dgm:pt modelId="{EDD35F49-BF99-43E2-9FCD-1C480AC51EFB}" type="parTrans" cxnId="{D0FA708D-4C6C-4920-BB61-146A962ADA05}">
      <dgm:prSet/>
      <dgm:spPr/>
      <dgm:t>
        <a:bodyPr/>
        <a:lstStyle/>
        <a:p>
          <a:endParaRPr lang="tr-TR"/>
        </a:p>
      </dgm:t>
    </dgm:pt>
    <dgm:pt modelId="{9C872D18-365B-43D5-A290-1012FC107E99}" type="sibTrans" cxnId="{D0FA708D-4C6C-4920-BB61-146A962ADA05}">
      <dgm:prSet/>
      <dgm:spPr/>
      <dgm:t>
        <a:bodyPr/>
        <a:lstStyle/>
        <a:p>
          <a:endParaRPr lang="tr-TR"/>
        </a:p>
      </dgm:t>
    </dgm:pt>
    <dgm:pt modelId="{E872C48C-055F-4776-88EA-E15FF47F8FBB}">
      <dgm:prSet phldrT="[Metin]" custT="1"/>
      <dgm:spPr/>
      <dgm:t>
        <a:bodyPr/>
        <a:lstStyle/>
        <a:p>
          <a:r>
            <a:rPr lang="tr-TR" sz="1600" b="1" smtClean="0"/>
            <a:t>HIRİSTİYANLIK</a:t>
          </a:r>
          <a:endParaRPr lang="tr-TR" sz="1600" b="1" dirty="0"/>
        </a:p>
      </dgm:t>
    </dgm:pt>
    <dgm:pt modelId="{BAF7C3C0-0F99-4B01-A741-6D44B38E6007}" type="parTrans" cxnId="{1A8CE93A-3A4A-493E-9796-E50160D56290}">
      <dgm:prSet/>
      <dgm:spPr/>
      <dgm:t>
        <a:bodyPr/>
        <a:lstStyle/>
        <a:p>
          <a:endParaRPr lang="tr-TR"/>
        </a:p>
      </dgm:t>
    </dgm:pt>
    <dgm:pt modelId="{C03B65F0-F325-4257-93C5-FF3EE66728F6}" type="sibTrans" cxnId="{1A8CE93A-3A4A-493E-9796-E50160D56290}">
      <dgm:prSet/>
      <dgm:spPr/>
      <dgm:t>
        <a:bodyPr/>
        <a:lstStyle/>
        <a:p>
          <a:endParaRPr lang="tr-TR"/>
        </a:p>
      </dgm:t>
    </dgm:pt>
    <dgm:pt modelId="{AB46D102-1DA2-4134-999E-BA2C01749879}">
      <dgm:prSet phldrT="[Metin]" custT="1"/>
      <dgm:spPr/>
      <dgm:t>
        <a:bodyPr/>
        <a:lstStyle/>
        <a:p>
          <a:r>
            <a:rPr lang="tr-TR" sz="1600" b="1" dirty="0" smtClean="0"/>
            <a:t>YAHUDİLİK</a:t>
          </a:r>
          <a:endParaRPr lang="tr-TR" sz="1600" b="1" dirty="0"/>
        </a:p>
      </dgm:t>
    </dgm:pt>
    <dgm:pt modelId="{0C4E6C23-2B64-4105-A40E-D11FBF3EA64E}" type="parTrans" cxnId="{507C7725-5741-4921-A303-478DBBA0D364}">
      <dgm:prSet/>
      <dgm:spPr/>
      <dgm:t>
        <a:bodyPr/>
        <a:lstStyle/>
        <a:p>
          <a:endParaRPr lang="tr-TR"/>
        </a:p>
      </dgm:t>
    </dgm:pt>
    <dgm:pt modelId="{438F46A1-4F22-4AEC-9E94-2CBAB1B0CA0D}" type="sibTrans" cxnId="{507C7725-5741-4921-A303-478DBBA0D364}">
      <dgm:prSet/>
      <dgm:spPr/>
      <dgm:t>
        <a:bodyPr/>
        <a:lstStyle/>
        <a:p>
          <a:endParaRPr lang="tr-TR"/>
        </a:p>
      </dgm:t>
    </dgm:pt>
    <dgm:pt modelId="{FC235FBB-CEF4-4AEE-884F-71FF82D159CA}">
      <dgm:prSet phldrT="[Metin]" custT="1"/>
      <dgm:spPr/>
      <dgm:t>
        <a:bodyPr/>
        <a:lstStyle/>
        <a:p>
          <a:r>
            <a:rPr lang="tr-TR" sz="1600" b="1" dirty="0" smtClean="0"/>
            <a:t>SABİLİK: </a:t>
          </a:r>
          <a:endParaRPr lang="tr-TR" sz="1600" b="1" dirty="0" smtClean="0"/>
        </a:p>
        <a:p>
          <a:r>
            <a:rPr lang="tr-TR" sz="1600" b="1" dirty="0" smtClean="0">
              <a:solidFill>
                <a:srgbClr val="002060"/>
              </a:solidFill>
            </a:rPr>
            <a:t>Yıldıza </a:t>
          </a:r>
          <a:r>
            <a:rPr lang="tr-TR" sz="1600" b="1" dirty="0" smtClean="0">
              <a:solidFill>
                <a:srgbClr val="002060"/>
              </a:solidFill>
            </a:rPr>
            <a:t>tapanlar</a:t>
          </a:r>
          <a:endParaRPr lang="tr-TR" sz="1600" b="1" dirty="0">
            <a:solidFill>
              <a:srgbClr val="002060"/>
            </a:solidFill>
          </a:endParaRPr>
        </a:p>
      </dgm:t>
    </dgm:pt>
    <dgm:pt modelId="{BDC354AD-58C7-4251-ADAE-E45E02868AC0}" type="parTrans" cxnId="{EB609FC7-072E-47B6-893E-05C10A238E61}">
      <dgm:prSet/>
      <dgm:spPr/>
      <dgm:t>
        <a:bodyPr/>
        <a:lstStyle/>
        <a:p>
          <a:endParaRPr lang="tr-TR"/>
        </a:p>
      </dgm:t>
    </dgm:pt>
    <dgm:pt modelId="{A05B30E5-3CEA-43BD-A6C7-D3C3935FADC4}" type="sibTrans" cxnId="{EB609FC7-072E-47B6-893E-05C10A238E61}">
      <dgm:prSet/>
      <dgm:spPr/>
      <dgm:t>
        <a:bodyPr/>
        <a:lstStyle/>
        <a:p>
          <a:endParaRPr lang="tr-TR"/>
        </a:p>
      </dgm:t>
    </dgm:pt>
    <dgm:pt modelId="{0863374C-6D06-489E-B1F2-1DAD8EA0F7ED}">
      <dgm:prSet phldrT="[Metin]" custT="1"/>
      <dgm:spPr/>
      <dgm:t>
        <a:bodyPr/>
        <a:lstStyle/>
        <a:p>
          <a:pPr algn="just"/>
          <a:r>
            <a:rPr lang="tr-TR" sz="1600" b="1" dirty="0" smtClean="0"/>
            <a:t>HANİF: </a:t>
          </a:r>
        </a:p>
        <a:p>
          <a:pPr algn="just"/>
          <a:r>
            <a:rPr lang="tr-TR" sz="1600" b="1" dirty="0" err="1" smtClean="0">
              <a:solidFill>
                <a:srgbClr val="002060"/>
              </a:solidFill>
            </a:rPr>
            <a:t>Hz.İbrahim’e</a:t>
          </a:r>
          <a:r>
            <a:rPr lang="tr-TR" sz="1600" b="1" dirty="0" smtClean="0">
              <a:solidFill>
                <a:srgbClr val="002060"/>
              </a:solidFill>
            </a:rPr>
            <a:t> inananlar</a:t>
          </a:r>
          <a:endParaRPr lang="tr-TR" sz="1600" b="1" dirty="0">
            <a:solidFill>
              <a:srgbClr val="002060"/>
            </a:solidFill>
          </a:endParaRPr>
        </a:p>
      </dgm:t>
    </dgm:pt>
    <dgm:pt modelId="{C3DC45E0-577A-4FDD-A18B-CB7C5CA3846C}" type="parTrans" cxnId="{A6CA4432-089D-43E3-B092-5DEFA2BC3C97}">
      <dgm:prSet/>
      <dgm:spPr/>
      <dgm:t>
        <a:bodyPr/>
        <a:lstStyle/>
        <a:p>
          <a:endParaRPr lang="tr-TR"/>
        </a:p>
      </dgm:t>
    </dgm:pt>
    <dgm:pt modelId="{744381E1-38A0-4ECF-8517-9EE44F393FA3}" type="sibTrans" cxnId="{A6CA4432-089D-43E3-B092-5DEFA2BC3C97}">
      <dgm:prSet/>
      <dgm:spPr/>
      <dgm:t>
        <a:bodyPr/>
        <a:lstStyle/>
        <a:p>
          <a:endParaRPr lang="tr-TR"/>
        </a:p>
      </dgm:t>
    </dgm:pt>
    <dgm:pt modelId="{D8981650-2BB1-4C55-B021-9A5C4658415A}" type="pres">
      <dgm:prSet presAssocID="{4CBD6135-835B-48F4-BE1A-38D728E0EDFA}" presName="diagram" presStyleCnt="0">
        <dgm:presLayoutVars>
          <dgm:dir/>
          <dgm:resizeHandles val="exact"/>
        </dgm:presLayoutVars>
      </dgm:prSet>
      <dgm:spPr/>
    </dgm:pt>
    <dgm:pt modelId="{FA1749C0-22E8-469C-92FF-E16533065241}" type="pres">
      <dgm:prSet presAssocID="{C9410212-18FD-4090-A9FE-CC267796346B}" presName="arrow" presStyleLbl="node1" presStyleIdx="0" presStyleCnt="6" custScaleX="111113" custScaleY="87153" custRadScaleRad="93524" custRadScaleInc="0">
        <dgm:presLayoutVars>
          <dgm:bulletEnabled val="1"/>
        </dgm:presLayoutVars>
      </dgm:prSet>
      <dgm:spPr/>
      <dgm:t>
        <a:bodyPr/>
        <a:lstStyle/>
        <a:p>
          <a:endParaRPr lang="tr-TR"/>
        </a:p>
      </dgm:t>
    </dgm:pt>
    <dgm:pt modelId="{198485C7-6EAE-443E-AB8B-42FA2527DABE}" type="pres">
      <dgm:prSet presAssocID="{FC235FBB-CEF4-4AEE-884F-71FF82D159CA}" presName="arrow" presStyleLbl="node1" presStyleIdx="1" presStyleCnt="6" custRadScaleRad="115384" custRadScaleInc="3337">
        <dgm:presLayoutVars>
          <dgm:bulletEnabled val="1"/>
        </dgm:presLayoutVars>
      </dgm:prSet>
      <dgm:spPr/>
      <dgm:t>
        <a:bodyPr/>
        <a:lstStyle/>
        <a:p>
          <a:endParaRPr lang="tr-TR"/>
        </a:p>
      </dgm:t>
    </dgm:pt>
    <dgm:pt modelId="{889FE01E-C506-4986-8F52-8520B25CDF36}" type="pres">
      <dgm:prSet presAssocID="{828F2390-1CF8-4E8A-9EA1-1D268A6FF924}" presName="arrow" presStyleLbl="node1" presStyleIdx="2" presStyleCnt="6" custRadScaleRad="109193" custRadScaleInc="-7964">
        <dgm:presLayoutVars>
          <dgm:bulletEnabled val="1"/>
        </dgm:presLayoutVars>
      </dgm:prSet>
      <dgm:spPr/>
      <dgm:t>
        <a:bodyPr/>
        <a:lstStyle/>
        <a:p>
          <a:endParaRPr lang="tr-TR"/>
        </a:p>
      </dgm:t>
    </dgm:pt>
    <dgm:pt modelId="{1FE8ECC4-9432-4EB9-AC1F-D9B6FB01D31A}" type="pres">
      <dgm:prSet presAssocID="{0863374C-6D06-489E-B1F2-1DAD8EA0F7ED}" presName="arrow" presStyleLbl="node1" presStyleIdx="3" presStyleCnt="6" custScaleX="130722" custScaleY="101915" custRadScaleRad="93524" custRadScaleInc="0">
        <dgm:presLayoutVars>
          <dgm:bulletEnabled val="1"/>
        </dgm:presLayoutVars>
      </dgm:prSet>
      <dgm:spPr/>
      <dgm:t>
        <a:bodyPr/>
        <a:lstStyle/>
        <a:p>
          <a:endParaRPr lang="tr-TR"/>
        </a:p>
      </dgm:t>
    </dgm:pt>
    <dgm:pt modelId="{53A6BB60-53D6-4AD8-B473-4D8922E86DE7}" type="pres">
      <dgm:prSet presAssocID="{E872C48C-055F-4776-88EA-E15FF47F8FBB}" presName="arrow" presStyleLbl="node1" presStyleIdx="4" presStyleCnt="6" custRadScaleRad="108342" custRadScaleInc="4564">
        <dgm:presLayoutVars>
          <dgm:bulletEnabled val="1"/>
        </dgm:presLayoutVars>
      </dgm:prSet>
      <dgm:spPr/>
      <dgm:t>
        <a:bodyPr/>
        <a:lstStyle/>
        <a:p>
          <a:endParaRPr lang="tr-TR"/>
        </a:p>
      </dgm:t>
    </dgm:pt>
    <dgm:pt modelId="{93D4C0EA-2B86-4B00-BE28-69CFC4A8047D}" type="pres">
      <dgm:prSet presAssocID="{AB46D102-1DA2-4134-999E-BA2C01749879}" presName="arrow" presStyleLbl="node1" presStyleIdx="5" presStyleCnt="6" custRadScaleRad="115984" custRadScaleInc="-9280">
        <dgm:presLayoutVars>
          <dgm:bulletEnabled val="1"/>
        </dgm:presLayoutVars>
      </dgm:prSet>
      <dgm:spPr/>
      <dgm:t>
        <a:bodyPr/>
        <a:lstStyle/>
        <a:p>
          <a:endParaRPr lang="tr-TR"/>
        </a:p>
      </dgm:t>
    </dgm:pt>
  </dgm:ptLst>
  <dgm:cxnLst>
    <dgm:cxn modelId="{D1F4265A-2269-4C54-B225-54E2EE65F140}" type="presOf" srcId="{0863374C-6D06-489E-B1F2-1DAD8EA0F7ED}" destId="{1FE8ECC4-9432-4EB9-AC1F-D9B6FB01D31A}" srcOrd="0" destOrd="0" presId="urn:microsoft.com/office/officeart/2005/8/layout/arrow5"/>
    <dgm:cxn modelId="{2B532C80-8EE6-48C8-BADF-A4D048D6005A}" type="presOf" srcId="{AB46D102-1DA2-4134-999E-BA2C01749879}" destId="{93D4C0EA-2B86-4B00-BE28-69CFC4A8047D}" srcOrd="0" destOrd="0" presId="urn:microsoft.com/office/officeart/2005/8/layout/arrow5"/>
    <dgm:cxn modelId="{1026CB9E-C579-47A0-9A78-A17B4458F6F0}" type="presOf" srcId="{4CBD6135-835B-48F4-BE1A-38D728E0EDFA}" destId="{D8981650-2BB1-4C55-B021-9A5C4658415A}" srcOrd="0" destOrd="0" presId="urn:microsoft.com/office/officeart/2005/8/layout/arrow5"/>
    <dgm:cxn modelId="{EB609FC7-072E-47B6-893E-05C10A238E61}" srcId="{4CBD6135-835B-48F4-BE1A-38D728E0EDFA}" destId="{FC235FBB-CEF4-4AEE-884F-71FF82D159CA}" srcOrd="1" destOrd="0" parTransId="{BDC354AD-58C7-4251-ADAE-E45E02868AC0}" sibTransId="{A05B30E5-3CEA-43BD-A6C7-D3C3935FADC4}"/>
    <dgm:cxn modelId="{28AFE528-7821-44C6-8E4A-CAC0F54B308E}" type="presOf" srcId="{828F2390-1CF8-4E8A-9EA1-1D268A6FF924}" destId="{889FE01E-C506-4986-8F52-8520B25CDF36}" srcOrd="0" destOrd="0" presId="urn:microsoft.com/office/officeart/2005/8/layout/arrow5"/>
    <dgm:cxn modelId="{1A8CE93A-3A4A-493E-9796-E50160D56290}" srcId="{4CBD6135-835B-48F4-BE1A-38D728E0EDFA}" destId="{E872C48C-055F-4776-88EA-E15FF47F8FBB}" srcOrd="4" destOrd="0" parTransId="{BAF7C3C0-0F99-4B01-A741-6D44B38E6007}" sibTransId="{C03B65F0-F325-4257-93C5-FF3EE66728F6}"/>
    <dgm:cxn modelId="{D0FA708D-4C6C-4920-BB61-146A962ADA05}" srcId="{4CBD6135-835B-48F4-BE1A-38D728E0EDFA}" destId="{828F2390-1CF8-4E8A-9EA1-1D268A6FF924}" srcOrd="2" destOrd="0" parTransId="{EDD35F49-BF99-43E2-9FCD-1C480AC51EFB}" sibTransId="{9C872D18-365B-43D5-A290-1012FC107E99}"/>
    <dgm:cxn modelId="{A6CA4432-089D-43E3-B092-5DEFA2BC3C97}" srcId="{4CBD6135-835B-48F4-BE1A-38D728E0EDFA}" destId="{0863374C-6D06-489E-B1F2-1DAD8EA0F7ED}" srcOrd="3" destOrd="0" parTransId="{C3DC45E0-577A-4FDD-A18B-CB7C5CA3846C}" sibTransId="{744381E1-38A0-4ECF-8517-9EE44F393FA3}"/>
    <dgm:cxn modelId="{26C6AD69-7629-48DB-A501-E02B6F97FC64}" type="presOf" srcId="{FC235FBB-CEF4-4AEE-884F-71FF82D159CA}" destId="{198485C7-6EAE-443E-AB8B-42FA2527DABE}" srcOrd="0" destOrd="0" presId="urn:microsoft.com/office/officeart/2005/8/layout/arrow5"/>
    <dgm:cxn modelId="{507C7725-5741-4921-A303-478DBBA0D364}" srcId="{4CBD6135-835B-48F4-BE1A-38D728E0EDFA}" destId="{AB46D102-1DA2-4134-999E-BA2C01749879}" srcOrd="5" destOrd="0" parTransId="{0C4E6C23-2B64-4105-A40E-D11FBF3EA64E}" sibTransId="{438F46A1-4F22-4AEC-9E94-2CBAB1B0CA0D}"/>
    <dgm:cxn modelId="{115B68DC-25F8-4DAB-BC54-CDBB87701221}" srcId="{4CBD6135-835B-48F4-BE1A-38D728E0EDFA}" destId="{C9410212-18FD-4090-A9FE-CC267796346B}" srcOrd="0" destOrd="0" parTransId="{033ED9C9-E858-4EBB-82DF-1126C9BE3D98}" sibTransId="{BDD83ADE-1BD5-446A-9706-F1F139797772}"/>
    <dgm:cxn modelId="{95C6C150-0058-42EE-BC70-B40C907EBF8A}" type="presOf" srcId="{C9410212-18FD-4090-A9FE-CC267796346B}" destId="{FA1749C0-22E8-469C-92FF-E16533065241}" srcOrd="0" destOrd="0" presId="urn:microsoft.com/office/officeart/2005/8/layout/arrow5"/>
    <dgm:cxn modelId="{043809BC-AB6E-41E6-91A2-7B153E69C92F}" type="presOf" srcId="{E872C48C-055F-4776-88EA-E15FF47F8FBB}" destId="{53A6BB60-53D6-4AD8-B473-4D8922E86DE7}" srcOrd="0" destOrd="0" presId="urn:microsoft.com/office/officeart/2005/8/layout/arrow5"/>
    <dgm:cxn modelId="{6BE340DE-5257-4672-801A-112A81534E59}" type="presParOf" srcId="{D8981650-2BB1-4C55-B021-9A5C4658415A}" destId="{FA1749C0-22E8-469C-92FF-E16533065241}" srcOrd="0" destOrd="0" presId="urn:microsoft.com/office/officeart/2005/8/layout/arrow5"/>
    <dgm:cxn modelId="{A422F8C7-6B4D-48D6-A23F-74D440832BD5}" type="presParOf" srcId="{D8981650-2BB1-4C55-B021-9A5C4658415A}" destId="{198485C7-6EAE-443E-AB8B-42FA2527DABE}" srcOrd="1" destOrd="0" presId="urn:microsoft.com/office/officeart/2005/8/layout/arrow5"/>
    <dgm:cxn modelId="{5BB91993-D5BE-4952-8927-65CAA41D4532}" type="presParOf" srcId="{D8981650-2BB1-4C55-B021-9A5C4658415A}" destId="{889FE01E-C506-4986-8F52-8520B25CDF36}" srcOrd="2" destOrd="0" presId="urn:microsoft.com/office/officeart/2005/8/layout/arrow5"/>
    <dgm:cxn modelId="{F89C308F-5FEE-4A7A-8FFE-FA7B8C485509}" type="presParOf" srcId="{D8981650-2BB1-4C55-B021-9A5C4658415A}" destId="{1FE8ECC4-9432-4EB9-AC1F-D9B6FB01D31A}" srcOrd="3" destOrd="0" presId="urn:microsoft.com/office/officeart/2005/8/layout/arrow5"/>
    <dgm:cxn modelId="{B6D91EA8-1C44-4C35-82D9-100BF0B16415}" type="presParOf" srcId="{D8981650-2BB1-4C55-B021-9A5C4658415A}" destId="{53A6BB60-53D6-4AD8-B473-4D8922E86DE7}" srcOrd="4" destOrd="0" presId="urn:microsoft.com/office/officeart/2005/8/layout/arrow5"/>
    <dgm:cxn modelId="{E08A2FE6-C821-4A58-9E6F-0157F414BF2C}" type="presParOf" srcId="{D8981650-2BB1-4C55-B021-9A5C4658415A}" destId="{93D4C0EA-2B86-4B00-BE28-69CFC4A8047D}" srcOrd="5"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A05CDC-E0AD-4D90-B888-B4F4EA5A208F}" type="doc">
      <dgm:prSet loTypeId="urn:microsoft.com/office/officeart/2005/8/layout/chart3" loCatId="cycle" qsTypeId="urn:microsoft.com/office/officeart/2005/8/quickstyle/3d2" qsCatId="3D" csTypeId="urn:microsoft.com/office/officeart/2005/8/colors/colorful3" csCatId="colorful" phldr="1"/>
      <dgm:spPr/>
      <dgm:t>
        <a:bodyPr/>
        <a:lstStyle/>
        <a:p>
          <a:endParaRPr lang="tr-TR"/>
        </a:p>
      </dgm:t>
    </dgm:pt>
    <dgm:pt modelId="{0EB8CCD3-8A56-45F9-BE5B-A16919ED7BEB}">
      <dgm:prSet phldrT="[Metin]"/>
      <dgm:spPr/>
      <dgm:t>
        <a:bodyPr/>
        <a:lstStyle/>
        <a:p>
          <a:r>
            <a:rPr lang="tr-TR" b="1" dirty="0" smtClean="0">
              <a:solidFill>
                <a:schemeClr val="bg1"/>
              </a:solidFill>
            </a:rPr>
            <a:t>HARAM AYLAR=</a:t>
          </a:r>
        </a:p>
        <a:p>
          <a:r>
            <a:rPr lang="tr-TR" b="1" dirty="0" smtClean="0">
              <a:solidFill>
                <a:schemeClr val="bg1"/>
              </a:solidFill>
            </a:rPr>
            <a:t>EŞHRU’L HURUM</a:t>
          </a:r>
          <a:endParaRPr lang="tr-TR" b="1" dirty="0">
            <a:solidFill>
              <a:schemeClr val="bg1"/>
            </a:solidFill>
          </a:endParaRPr>
        </a:p>
      </dgm:t>
    </dgm:pt>
    <dgm:pt modelId="{A95BB06A-D704-427F-BA9E-7CF477839CB0}" type="parTrans" cxnId="{80A4E912-E77D-4DB7-9C2A-D35FB3465BAF}">
      <dgm:prSet/>
      <dgm:spPr/>
      <dgm:t>
        <a:bodyPr/>
        <a:lstStyle/>
        <a:p>
          <a:endParaRPr lang="tr-TR"/>
        </a:p>
      </dgm:t>
    </dgm:pt>
    <dgm:pt modelId="{C8348F60-521E-4FCE-B4FB-D1F8768A0DC5}" type="sibTrans" cxnId="{80A4E912-E77D-4DB7-9C2A-D35FB3465BAF}">
      <dgm:prSet/>
      <dgm:spPr/>
      <dgm:t>
        <a:bodyPr/>
        <a:lstStyle/>
        <a:p>
          <a:endParaRPr lang="tr-TR"/>
        </a:p>
      </dgm:t>
    </dgm:pt>
    <dgm:pt modelId="{2A71B86D-E4A8-4617-9DA7-CDAEC79BBDD4}">
      <dgm:prSet phldrT="[Metin]"/>
      <dgm:spPr/>
      <dgm:t>
        <a:bodyPr/>
        <a:lstStyle/>
        <a:p>
          <a:r>
            <a:rPr lang="tr-TR" b="1" dirty="0" smtClean="0">
              <a:solidFill>
                <a:schemeClr val="tx1"/>
              </a:solidFill>
            </a:rPr>
            <a:t>ZİLHİCCE</a:t>
          </a:r>
          <a:endParaRPr lang="tr-TR" b="1" dirty="0">
            <a:solidFill>
              <a:schemeClr val="tx1"/>
            </a:solidFill>
          </a:endParaRPr>
        </a:p>
      </dgm:t>
    </dgm:pt>
    <dgm:pt modelId="{28B6CCFF-D8FA-4D4C-A767-B2F516003D57}" type="parTrans" cxnId="{09E4CF47-D2BE-42B1-B97D-B6CE2F783FEA}">
      <dgm:prSet/>
      <dgm:spPr/>
      <dgm:t>
        <a:bodyPr/>
        <a:lstStyle/>
        <a:p>
          <a:endParaRPr lang="tr-TR"/>
        </a:p>
      </dgm:t>
    </dgm:pt>
    <dgm:pt modelId="{45F73164-5908-4199-ADC4-BAA86EE0558F}" type="sibTrans" cxnId="{09E4CF47-D2BE-42B1-B97D-B6CE2F783FEA}">
      <dgm:prSet/>
      <dgm:spPr/>
      <dgm:t>
        <a:bodyPr/>
        <a:lstStyle/>
        <a:p>
          <a:endParaRPr lang="tr-TR"/>
        </a:p>
      </dgm:t>
    </dgm:pt>
    <dgm:pt modelId="{8B386160-B626-4351-B813-096DD5710DD2}">
      <dgm:prSet phldrT="[Metin]"/>
      <dgm:spPr/>
      <dgm:t>
        <a:bodyPr/>
        <a:lstStyle/>
        <a:p>
          <a:r>
            <a:rPr lang="tr-TR" b="1" dirty="0" smtClean="0">
              <a:solidFill>
                <a:schemeClr val="tx1"/>
              </a:solidFill>
            </a:rPr>
            <a:t>ZİLKADE</a:t>
          </a:r>
          <a:endParaRPr lang="tr-TR" b="1" dirty="0">
            <a:solidFill>
              <a:schemeClr val="tx1"/>
            </a:solidFill>
          </a:endParaRPr>
        </a:p>
      </dgm:t>
    </dgm:pt>
    <dgm:pt modelId="{44101451-2261-495F-9BC4-C1751BD81440}" type="parTrans" cxnId="{F4AE5286-2A5E-44C6-A882-C1057C843A5F}">
      <dgm:prSet/>
      <dgm:spPr/>
      <dgm:t>
        <a:bodyPr/>
        <a:lstStyle/>
        <a:p>
          <a:endParaRPr lang="tr-TR"/>
        </a:p>
      </dgm:t>
    </dgm:pt>
    <dgm:pt modelId="{93199382-6D86-4992-9E75-EE96F45F1BD6}" type="sibTrans" cxnId="{F4AE5286-2A5E-44C6-A882-C1057C843A5F}">
      <dgm:prSet/>
      <dgm:spPr/>
      <dgm:t>
        <a:bodyPr/>
        <a:lstStyle/>
        <a:p>
          <a:endParaRPr lang="tr-TR"/>
        </a:p>
      </dgm:t>
    </dgm:pt>
    <dgm:pt modelId="{F286185B-4F67-4D86-9EC9-6F7390806635}">
      <dgm:prSet phldrT="[Metin]"/>
      <dgm:spPr/>
      <dgm:t>
        <a:bodyPr/>
        <a:lstStyle/>
        <a:p>
          <a:r>
            <a:rPr lang="tr-TR" b="1" dirty="0" smtClean="0">
              <a:solidFill>
                <a:schemeClr val="tx1"/>
              </a:solidFill>
            </a:rPr>
            <a:t>MUHARREM</a:t>
          </a:r>
          <a:endParaRPr lang="tr-TR" b="1" dirty="0">
            <a:solidFill>
              <a:schemeClr val="tx1"/>
            </a:solidFill>
          </a:endParaRPr>
        </a:p>
      </dgm:t>
    </dgm:pt>
    <dgm:pt modelId="{9D04AE54-D173-4B80-8B36-7C4491321A0F}" type="parTrans" cxnId="{23FF1395-316C-452A-974D-4C0FB6C2E1CF}">
      <dgm:prSet/>
      <dgm:spPr/>
      <dgm:t>
        <a:bodyPr/>
        <a:lstStyle/>
        <a:p>
          <a:endParaRPr lang="tr-TR"/>
        </a:p>
      </dgm:t>
    </dgm:pt>
    <dgm:pt modelId="{7779A76E-8060-430C-B124-5E15B68E48B7}" type="sibTrans" cxnId="{23FF1395-316C-452A-974D-4C0FB6C2E1CF}">
      <dgm:prSet/>
      <dgm:spPr/>
      <dgm:t>
        <a:bodyPr/>
        <a:lstStyle/>
        <a:p>
          <a:endParaRPr lang="tr-TR"/>
        </a:p>
      </dgm:t>
    </dgm:pt>
    <dgm:pt modelId="{F9D3F7A2-174E-4E43-807F-99F72FB71036}">
      <dgm:prSet phldrT="[Metin]"/>
      <dgm:spPr/>
      <dgm:t>
        <a:bodyPr/>
        <a:lstStyle/>
        <a:p>
          <a:r>
            <a:rPr lang="tr-TR" b="1" dirty="0" smtClean="0">
              <a:solidFill>
                <a:schemeClr val="tx1"/>
              </a:solidFill>
            </a:rPr>
            <a:t>RECEP</a:t>
          </a:r>
          <a:endParaRPr lang="tr-TR" b="1" dirty="0">
            <a:solidFill>
              <a:schemeClr val="tx1"/>
            </a:solidFill>
          </a:endParaRPr>
        </a:p>
      </dgm:t>
    </dgm:pt>
    <dgm:pt modelId="{466CD361-AB0F-4A91-AA16-1FFF230C214C}" type="parTrans" cxnId="{0FD82131-95D1-4BFD-B4FA-83995028E210}">
      <dgm:prSet/>
      <dgm:spPr/>
      <dgm:t>
        <a:bodyPr/>
        <a:lstStyle/>
        <a:p>
          <a:endParaRPr lang="tr-TR"/>
        </a:p>
      </dgm:t>
    </dgm:pt>
    <dgm:pt modelId="{AD06F07B-EAEC-4A42-84B7-33B5EAA25046}" type="sibTrans" cxnId="{0FD82131-95D1-4BFD-B4FA-83995028E210}">
      <dgm:prSet/>
      <dgm:spPr/>
      <dgm:t>
        <a:bodyPr/>
        <a:lstStyle/>
        <a:p>
          <a:endParaRPr lang="tr-TR"/>
        </a:p>
      </dgm:t>
    </dgm:pt>
    <dgm:pt modelId="{F83DD5DF-FF44-4CA7-B946-A86B26132F5D}" type="pres">
      <dgm:prSet presAssocID="{95A05CDC-E0AD-4D90-B888-B4F4EA5A208F}" presName="compositeShape" presStyleCnt="0">
        <dgm:presLayoutVars>
          <dgm:chMax val="7"/>
          <dgm:dir/>
          <dgm:resizeHandles val="exact"/>
        </dgm:presLayoutVars>
      </dgm:prSet>
      <dgm:spPr/>
      <dgm:t>
        <a:bodyPr/>
        <a:lstStyle/>
        <a:p>
          <a:endParaRPr lang="tr-TR"/>
        </a:p>
      </dgm:t>
    </dgm:pt>
    <dgm:pt modelId="{1E386271-7DCF-44AC-83E9-6C67BB551596}" type="pres">
      <dgm:prSet presAssocID="{95A05CDC-E0AD-4D90-B888-B4F4EA5A208F}" presName="wedge1" presStyleLbl="node1" presStyleIdx="0" presStyleCnt="5"/>
      <dgm:spPr/>
      <dgm:t>
        <a:bodyPr/>
        <a:lstStyle/>
        <a:p>
          <a:endParaRPr lang="tr-TR"/>
        </a:p>
      </dgm:t>
    </dgm:pt>
    <dgm:pt modelId="{D2344676-EA0B-46CC-93AC-69DF66A332CB}" type="pres">
      <dgm:prSet presAssocID="{95A05CDC-E0AD-4D90-B888-B4F4EA5A208F}" presName="wedge1Tx" presStyleLbl="node1" presStyleIdx="0" presStyleCnt="5">
        <dgm:presLayoutVars>
          <dgm:chMax val="0"/>
          <dgm:chPref val="0"/>
          <dgm:bulletEnabled val="1"/>
        </dgm:presLayoutVars>
      </dgm:prSet>
      <dgm:spPr/>
      <dgm:t>
        <a:bodyPr/>
        <a:lstStyle/>
        <a:p>
          <a:endParaRPr lang="tr-TR"/>
        </a:p>
      </dgm:t>
    </dgm:pt>
    <dgm:pt modelId="{0D522977-5954-4B3E-8FE7-E5F2ADB76B4F}" type="pres">
      <dgm:prSet presAssocID="{95A05CDC-E0AD-4D90-B888-B4F4EA5A208F}" presName="wedge2" presStyleLbl="node1" presStyleIdx="1" presStyleCnt="5"/>
      <dgm:spPr/>
      <dgm:t>
        <a:bodyPr/>
        <a:lstStyle/>
        <a:p>
          <a:endParaRPr lang="tr-TR"/>
        </a:p>
      </dgm:t>
    </dgm:pt>
    <dgm:pt modelId="{F7488812-5A07-40F6-80ED-1F7D1791873B}" type="pres">
      <dgm:prSet presAssocID="{95A05CDC-E0AD-4D90-B888-B4F4EA5A208F}" presName="wedge2Tx" presStyleLbl="node1" presStyleIdx="1" presStyleCnt="5">
        <dgm:presLayoutVars>
          <dgm:chMax val="0"/>
          <dgm:chPref val="0"/>
          <dgm:bulletEnabled val="1"/>
        </dgm:presLayoutVars>
      </dgm:prSet>
      <dgm:spPr/>
      <dgm:t>
        <a:bodyPr/>
        <a:lstStyle/>
        <a:p>
          <a:endParaRPr lang="tr-TR"/>
        </a:p>
      </dgm:t>
    </dgm:pt>
    <dgm:pt modelId="{9080F614-AEE5-4148-8B07-17E87E4E76B0}" type="pres">
      <dgm:prSet presAssocID="{95A05CDC-E0AD-4D90-B888-B4F4EA5A208F}" presName="wedge3" presStyleLbl="node1" presStyleIdx="2" presStyleCnt="5"/>
      <dgm:spPr/>
      <dgm:t>
        <a:bodyPr/>
        <a:lstStyle/>
        <a:p>
          <a:endParaRPr lang="tr-TR"/>
        </a:p>
      </dgm:t>
    </dgm:pt>
    <dgm:pt modelId="{4A5AA454-1351-4A7F-86ED-B878379807C6}" type="pres">
      <dgm:prSet presAssocID="{95A05CDC-E0AD-4D90-B888-B4F4EA5A208F}" presName="wedge3Tx" presStyleLbl="node1" presStyleIdx="2" presStyleCnt="5">
        <dgm:presLayoutVars>
          <dgm:chMax val="0"/>
          <dgm:chPref val="0"/>
          <dgm:bulletEnabled val="1"/>
        </dgm:presLayoutVars>
      </dgm:prSet>
      <dgm:spPr/>
      <dgm:t>
        <a:bodyPr/>
        <a:lstStyle/>
        <a:p>
          <a:endParaRPr lang="tr-TR"/>
        </a:p>
      </dgm:t>
    </dgm:pt>
    <dgm:pt modelId="{46CC4815-C2EA-4A1F-A101-92CD1182947A}" type="pres">
      <dgm:prSet presAssocID="{95A05CDC-E0AD-4D90-B888-B4F4EA5A208F}" presName="wedge4" presStyleLbl="node1" presStyleIdx="3" presStyleCnt="5"/>
      <dgm:spPr/>
      <dgm:t>
        <a:bodyPr/>
        <a:lstStyle/>
        <a:p>
          <a:endParaRPr lang="tr-TR"/>
        </a:p>
      </dgm:t>
    </dgm:pt>
    <dgm:pt modelId="{D396127D-A726-4905-9538-7E01170DBAAA}" type="pres">
      <dgm:prSet presAssocID="{95A05CDC-E0AD-4D90-B888-B4F4EA5A208F}" presName="wedge4Tx" presStyleLbl="node1" presStyleIdx="3" presStyleCnt="5">
        <dgm:presLayoutVars>
          <dgm:chMax val="0"/>
          <dgm:chPref val="0"/>
          <dgm:bulletEnabled val="1"/>
        </dgm:presLayoutVars>
      </dgm:prSet>
      <dgm:spPr/>
      <dgm:t>
        <a:bodyPr/>
        <a:lstStyle/>
        <a:p>
          <a:endParaRPr lang="tr-TR"/>
        </a:p>
      </dgm:t>
    </dgm:pt>
    <dgm:pt modelId="{BF2FB45F-EDD1-4FD8-A8F5-BC4D3FF6A44D}" type="pres">
      <dgm:prSet presAssocID="{95A05CDC-E0AD-4D90-B888-B4F4EA5A208F}" presName="wedge5" presStyleLbl="node1" presStyleIdx="4" presStyleCnt="5"/>
      <dgm:spPr/>
      <dgm:t>
        <a:bodyPr/>
        <a:lstStyle/>
        <a:p>
          <a:endParaRPr lang="tr-TR"/>
        </a:p>
      </dgm:t>
    </dgm:pt>
    <dgm:pt modelId="{7B207744-AC38-42D2-AA50-C7F3FF79DFB8}" type="pres">
      <dgm:prSet presAssocID="{95A05CDC-E0AD-4D90-B888-B4F4EA5A208F}" presName="wedge5Tx" presStyleLbl="node1" presStyleIdx="4" presStyleCnt="5">
        <dgm:presLayoutVars>
          <dgm:chMax val="0"/>
          <dgm:chPref val="0"/>
          <dgm:bulletEnabled val="1"/>
        </dgm:presLayoutVars>
      </dgm:prSet>
      <dgm:spPr/>
      <dgm:t>
        <a:bodyPr/>
        <a:lstStyle/>
        <a:p>
          <a:endParaRPr lang="tr-TR"/>
        </a:p>
      </dgm:t>
    </dgm:pt>
  </dgm:ptLst>
  <dgm:cxnLst>
    <dgm:cxn modelId="{1783774A-B40A-45AA-99F8-A02254201D55}" type="presOf" srcId="{2A71B86D-E4A8-4617-9DA7-CDAEC79BBDD4}" destId="{F7488812-5A07-40F6-80ED-1F7D1791873B}" srcOrd="1" destOrd="0" presId="urn:microsoft.com/office/officeart/2005/8/layout/chart3"/>
    <dgm:cxn modelId="{F4AE5286-2A5E-44C6-A882-C1057C843A5F}" srcId="{95A05CDC-E0AD-4D90-B888-B4F4EA5A208F}" destId="{8B386160-B626-4351-B813-096DD5710DD2}" srcOrd="2" destOrd="0" parTransId="{44101451-2261-495F-9BC4-C1751BD81440}" sibTransId="{93199382-6D86-4992-9E75-EE96F45F1BD6}"/>
    <dgm:cxn modelId="{C0318058-0FAD-4187-902D-CF88E88E7EB6}" type="presOf" srcId="{F9D3F7A2-174E-4E43-807F-99F72FB71036}" destId="{7B207744-AC38-42D2-AA50-C7F3FF79DFB8}" srcOrd="1" destOrd="0" presId="urn:microsoft.com/office/officeart/2005/8/layout/chart3"/>
    <dgm:cxn modelId="{5DB2D88C-BE3E-4ED4-AC70-70854BA9DB9C}" type="presOf" srcId="{0EB8CCD3-8A56-45F9-BE5B-A16919ED7BEB}" destId="{D2344676-EA0B-46CC-93AC-69DF66A332CB}" srcOrd="1" destOrd="0" presId="urn:microsoft.com/office/officeart/2005/8/layout/chart3"/>
    <dgm:cxn modelId="{DD4673C3-0E7F-419B-B87A-8D94B65AD1D2}" type="presOf" srcId="{8B386160-B626-4351-B813-096DD5710DD2}" destId="{9080F614-AEE5-4148-8B07-17E87E4E76B0}" srcOrd="0" destOrd="0" presId="urn:microsoft.com/office/officeart/2005/8/layout/chart3"/>
    <dgm:cxn modelId="{0B82DD40-4529-4F45-AC12-1A12B9A2F206}" type="presOf" srcId="{F286185B-4F67-4D86-9EC9-6F7390806635}" destId="{46CC4815-C2EA-4A1F-A101-92CD1182947A}" srcOrd="0" destOrd="0" presId="urn:microsoft.com/office/officeart/2005/8/layout/chart3"/>
    <dgm:cxn modelId="{0FD82131-95D1-4BFD-B4FA-83995028E210}" srcId="{95A05CDC-E0AD-4D90-B888-B4F4EA5A208F}" destId="{F9D3F7A2-174E-4E43-807F-99F72FB71036}" srcOrd="4" destOrd="0" parTransId="{466CD361-AB0F-4A91-AA16-1FFF230C214C}" sibTransId="{AD06F07B-EAEC-4A42-84B7-33B5EAA25046}"/>
    <dgm:cxn modelId="{6FE9D26C-FD1C-48A8-A43F-C52134F5DE44}" type="presOf" srcId="{2A71B86D-E4A8-4617-9DA7-CDAEC79BBDD4}" destId="{0D522977-5954-4B3E-8FE7-E5F2ADB76B4F}" srcOrd="0" destOrd="0" presId="urn:microsoft.com/office/officeart/2005/8/layout/chart3"/>
    <dgm:cxn modelId="{80A4E912-E77D-4DB7-9C2A-D35FB3465BAF}" srcId="{95A05CDC-E0AD-4D90-B888-B4F4EA5A208F}" destId="{0EB8CCD3-8A56-45F9-BE5B-A16919ED7BEB}" srcOrd="0" destOrd="0" parTransId="{A95BB06A-D704-427F-BA9E-7CF477839CB0}" sibTransId="{C8348F60-521E-4FCE-B4FB-D1F8768A0DC5}"/>
    <dgm:cxn modelId="{EC22B134-C0CA-40F5-87DF-E7BB9A9EED79}" type="presOf" srcId="{95A05CDC-E0AD-4D90-B888-B4F4EA5A208F}" destId="{F83DD5DF-FF44-4CA7-B946-A86B26132F5D}" srcOrd="0" destOrd="0" presId="urn:microsoft.com/office/officeart/2005/8/layout/chart3"/>
    <dgm:cxn modelId="{F49FE533-8BAD-489A-A8AA-956EED0D39B4}" type="presOf" srcId="{0EB8CCD3-8A56-45F9-BE5B-A16919ED7BEB}" destId="{1E386271-7DCF-44AC-83E9-6C67BB551596}" srcOrd="0" destOrd="0" presId="urn:microsoft.com/office/officeart/2005/8/layout/chart3"/>
    <dgm:cxn modelId="{3E82F16C-0FF4-444C-8038-406A6A60EE66}" type="presOf" srcId="{F9D3F7A2-174E-4E43-807F-99F72FB71036}" destId="{BF2FB45F-EDD1-4FD8-A8F5-BC4D3FF6A44D}" srcOrd="0" destOrd="0" presId="urn:microsoft.com/office/officeart/2005/8/layout/chart3"/>
    <dgm:cxn modelId="{74184B7E-DF94-474D-A94A-BE503B3F37CA}" type="presOf" srcId="{F286185B-4F67-4D86-9EC9-6F7390806635}" destId="{D396127D-A726-4905-9538-7E01170DBAAA}" srcOrd="1" destOrd="0" presId="urn:microsoft.com/office/officeart/2005/8/layout/chart3"/>
    <dgm:cxn modelId="{735295D6-C386-41FE-BCA8-45302168CF62}" type="presOf" srcId="{8B386160-B626-4351-B813-096DD5710DD2}" destId="{4A5AA454-1351-4A7F-86ED-B878379807C6}" srcOrd="1" destOrd="0" presId="urn:microsoft.com/office/officeart/2005/8/layout/chart3"/>
    <dgm:cxn modelId="{23FF1395-316C-452A-974D-4C0FB6C2E1CF}" srcId="{95A05CDC-E0AD-4D90-B888-B4F4EA5A208F}" destId="{F286185B-4F67-4D86-9EC9-6F7390806635}" srcOrd="3" destOrd="0" parTransId="{9D04AE54-D173-4B80-8B36-7C4491321A0F}" sibTransId="{7779A76E-8060-430C-B124-5E15B68E48B7}"/>
    <dgm:cxn modelId="{09E4CF47-D2BE-42B1-B97D-B6CE2F783FEA}" srcId="{95A05CDC-E0AD-4D90-B888-B4F4EA5A208F}" destId="{2A71B86D-E4A8-4617-9DA7-CDAEC79BBDD4}" srcOrd="1" destOrd="0" parTransId="{28B6CCFF-D8FA-4D4C-A767-B2F516003D57}" sibTransId="{45F73164-5908-4199-ADC4-BAA86EE0558F}"/>
    <dgm:cxn modelId="{0A1BAB61-655A-49ED-B056-9DFCC350BA26}" type="presParOf" srcId="{F83DD5DF-FF44-4CA7-B946-A86B26132F5D}" destId="{1E386271-7DCF-44AC-83E9-6C67BB551596}" srcOrd="0" destOrd="0" presId="urn:microsoft.com/office/officeart/2005/8/layout/chart3"/>
    <dgm:cxn modelId="{EBFAB0A1-4CC8-4174-9670-78722475D117}" type="presParOf" srcId="{F83DD5DF-FF44-4CA7-B946-A86B26132F5D}" destId="{D2344676-EA0B-46CC-93AC-69DF66A332CB}" srcOrd="1" destOrd="0" presId="urn:microsoft.com/office/officeart/2005/8/layout/chart3"/>
    <dgm:cxn modelId="{6170028B-A6F1-4859-8347-2F1D77F3A590}" type="presParOf" srcId="{F83DD5DF-FF44-4CA7-B946-A86B26132F5D}" destId="{0D522977-5954-4B3E-8FE7-E5F2ADB76B4F}" srcOrd="2" destOrd="0" presId="urn:microsoft.com/office/officeart/2005/8/layout/chart3"/>
    <dgm:cxn modelId="{28B03EE6-0F08-4B4B-AEB9-44E2BB30C335}" type="presParOf" srcId="{F83DD5DF-FF44-4CA7-B946-A86B26132F5D}" destId="{F7488812-5A07-40F6-80ED-1F7D1791873B}" srcOrd="3" destOrd="0" presId="urn:microsoft.com/office/officeart/2005/8/layout/chart3"/>
    <dgm:cxn modelId="{459CBF03-CB53-4644-9F86-9EDD2FA3A8DB}" type="presParOf" srcId="{F83DD5DF-FF44-4CA7-B946-A86B26132F5D}" destId="{9080F614-AEE5-4148-8B07-17E87E4E76B0}" srcOrd="4" destOrd="0" presId="urn:microsoft.com/office/officeart/2005/8/layout/chart3"/>
    <dgm:cxn modelId="{403BD0A3-03D4-4694-B90A-90C53DDC9A07}" type="presParOf" srcId="{F83DD5DF-FF44-4CA7-B946-A86B26132F5D}" destId="{4A5AA454-1351-4A7F-86ED-B878379807C6}" srcOrd="5" destOrd="0" presId="urn:microsoft.com/office/officeart/2005/8/layout/chart3"/>
    <dgm:cxn modelId="{21D0FDB3-269F-4EAB-B60D-FF4EE39FFD23}" type="presParOf" srcId="{F83DD5DF-FF44-4CA7-B946-A86B26132F5D}" destId="{46CC4815-C2EA-4A1F-A101-92CD1182947A}" srcOrd="6" destOrd="0" presId="urn:microsoft.com/office/officeart/2005/8/layout/chart3"/>
    <dgm:cxn modelId="{261BA973-2A2E-47D6-ABE0-69530794783E}" type="presParOf" srcId="{F83DD5DF-FF44-4CA7-B946-A86B26132F5D}" destId="{D396127D-A726-4905-9538-7E01170DBAAA}" srcOrd="7" destOrd="0" presId="urn:microsoft.com/office/officeart/2005/8/layout/chart3"/>
    <dgm:cxn modelId="{55787B2B-5F8D-4DFD-90C7-3E6A400C5F06}" type="presParOf" srcId="{F83DD5DF-FF44-4CA7-B946-A86B26132F5D}" destId="{BF2FB45F-EDD1-4FD8-A8F5-BC4D3FF6A44D}" srcOrd="8" destOrd="0" presId="urn:microsoft.com/office/officeart/2005/8/layout/chart3"/>
    <dgm:cxn modelId="{038B48E9-5A39-4AC7-8150-6F8503F6CD39}" type="presParOf" srcId="{F83DD5DF-FF44-4CA7-B946-A86B26132F5D}" destId="{7B207744-AC38-42D2-AA50-C7F3FF79DFB8}" srcOrd="9"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818BA3-4D0F-403A-8A86-3B145AB59480}"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tr-TR"/>
        </a:p>
      </dgm:t>
    </dgm:pt>
    <dgm:pt modelId="{6ABAB1AE-B73C-44EC-92F0-F155F336DE57}">
      <dgm:prSet phldrT="[Metin]"/>
      <dgm:spPr/>
      <dgm:t>
        <a:bodyPr/>
        <a:lstStyle/>
        <a:p>
          <a:r>
            <a:rPr lang="tr-TR" b="1" u="none" dirty="0" smtClean="0">
              <a:solidFill>
                <a:srgbClr val="FF0000"/>
              </a:solidFill>
            </a:rPr>
            <a:t>ARABİSTAN COĞRAFYASINDA İNSANLAR BEDEVİ VE HADARİ OLMAK ÜZERE İKİ ŞEKİLDE YAŞAM SÜRMEKTEYDİ. </a:t>
          </a:r>
          <a:endParaRPr lang="tr-TR" b="1" u="none" dirty="0">
            <a:solidFill>
              <a:srgbClr val="FF0000"/>
            </a:solidFill>
          </a:endParaRPr>
        </a:p>
      </dgm:t>
    </dgm:pt>
    <dgm:pt modelId="{69B7EEB5-2D6A-40D0-8F67-BF45A96B59EC}" type="parTrans" cxnId="{FDCC4FAF-2396-44B1-AC04-D50FF425F087}">
      <dgm:prSet/>
      <dgm:spPr/>
      <dgm:t>
        <a:bodyPr/>
        <a:lstStyle/>
        <a:p>
          <a:endParaRPr lang="tr-TR"/>
        </a:p>
      </dgm:t>
    </dgm:pt>
    <dgm:pt modelId="{13965A4A-28F8-4E24-A022-9FFFCAB06F90}" type="sibTrans" cxnId="{FDCC4FAF-2396-44B1-AC04-D50FF425F087}">
      <dgm:prSet/>
      <dgm:spPr/>
      <dgm:t>
        <a:bodyPr/>
        <a:lstStyle/>
        <a:p>
          <a:endParaRPr lang="tr-TR"/>
        </a:p>
      </dgm:t>
    </dgm:pt>
    <dgm:pt modelId="{9FCF7359-009B-48ED-B4E8-6A4489235DE5}">
      <dgm:prSet phldrT="[Metin]"/>
      <dgm:spPr/>
      <dgm:t>
        <a:bodyPr/>
        <a:lstStyle/>
        <a:p>
          <a:r>
            <a:rPr lang="tr-TR" b="1" dirty="0" smtClean="0">
              <a:solidFill>
                <a:schemeClr val="accent1">
                  <a:lumMod val="75000"/>
                </a:schemeClr>
              </a:solidFill>
            </a:rPr>
            <a:t>BEDEVİ: </a:t>
          </a:r>
        </a:p>
        <a:p>
          <a:r>
            <a:rPr lang="tr-TR" dirty="0" smtClean="0"/>
            <a:t>Çöl ve vahalarda konar-göçer yaşayan insanlardır. Kervanların önünü keserek geçimlerini sağlarlar.</a:t>
          </a:r>
          <a:endParaRPr lang="tr-TR" dirty="0"/>
        </a:p>
      </dgm:t>
    </dgm:pt>
    <dgm:pt modelId="{06161914-57D1-4D97-A851-791DE0ACEB94}" type="parTrans" cxnId="{4561C9C5-5539-4F93-896B-9E8792400B55}">
      <dgm:prSet/>
      <dgm:spPr/>
      <dgm:t>
        <a:bodyPr/>
        <a:lstStyle/>
        <a:p>
          <a:endParaRPr lang="tr-TR"/>
        </a:p>
      </dgm:t>
    </dgm:pt>
    <dgm:pt modelId="{EB69CAC5-435F-4EAB-B3C7-3E548CEB9AD1}" type="sibTrans" cxnId="{4561C9C5-5539-4F93-896B-9E8792400B55}">
      <dgm:prSet/>
      <dgm:spPr/>
      <dgm:t>
        <a:bodyPr/>
        <a:lstStyle/>
        <a:p>
          <a:endParaRPr lang="tr-TR"/>
        </a:p>
      </dgm:t>
    </dgm:pt>
    <dgm:pt modelId="{5BDB23A4-FC76-47C3-9A7D-67828D9C5C94}">
      <dgm:prSet phldrT="[Metin]"/>
      <dgm:spPr/>
      <dgm:t>
        <a:bodyPr/>
        <a:lstStyle/>
        <a:p>
          <a:r>
            <a:rPr lang="tr-TR" b="1" dirty="0" smtClean="0">
              <a:solidFill>
                <a:schemeClr val="accent1">
                  <a:lumMod val="75000"/>
                </a:schemeClr>
              </a:solidFill>
            </a:rPr>
            <a:t>HADARİ:</a:t>
          </a:r>
        </a:p>
        <a:p>
          <a:r>
            <a:rPr lang="tr-TR" dirty="0" smtClean="0"/>
            <a:t>Yerleşik hayatta yaşayan insanlar. Tarım, ticaret ve hayvancılık geçim kaynakları.</a:t>
          </a:r>
          <a:endParaRPr lang="tr-TR" dirty="0"/>
        </a:p>
      </dgm:t>
    </dgm:pt>
    <dgm:pt modelId="{C6F38840-8923-40D0-AB1A-EBBE0E2AC9F5}" type="parTrans" cxnId="{13C2BA66-7FF2-4590-AAAE-9224FB0CB10E}">
      <dgm:prSet/>
      <dgm:spPr/>
      <dgm:t>
        <a:bodyPr/>
        <a:lstStyle/>
        <a:p>
          <a:endParaRPr lang="tr-TR"/>
        </a:p>
      </dgm:t>
    </dgm:pt>
    <dgm:pt modelId="{8A95AE63-F16B-4036-A699-1E48271C7AC9}" type="sibTrans" cxnId="{13C2BA66-7FF2-4590-AAAE-9224FB0CB10E}">
      <dgm:prSet/>
      <dgm:spPr/>
      <dgm:t>
        <a:bodyPr/>
        <a:lstStyle/>
        <a:p>
          <a:endParaRPr lang="tr-TR"/>
        </a:p>
      </dgm:t>
    </dgm:pt>
    <dgm:pt modelId="{21DB2132-93CF-49F9-9855-7D93EB9E07DB}" type="pres">
      <dgm:prSet presAssocID="{A0818BA3-4D0F-403A-8A86-3B145AB59480}" presName="hierChild1" presStyleCnt="0">
        <dgm:presLayoutVars>
          <dgm:chPref val="1"/>
          <dgm:dir/>
          <dgm:animOne val="branch"/>
          <dgm:animLvl val="lvl"/>
          <dgm:resizeHandles/>
        </dgm:presLayoutVars>
      </dgm:prSet>
      <dgm:spPr/>
      <dgm:t>
        <a:bodyPr/>
        <a:lstStyle/>
        <a:p>
          <a:endParaRPr lang="tr-TR"/>
        </a:p>
      </dgm:t>
    </dgm:pt>
    <dgm:pt modelId="{DCBEB9A2-AA0B-488D-BB10-9D7DBAFE33CE}" type="pres">
      <dgm:prSet presAssocID="{6ABAB1AE-B73C-44EC-92F0-F155F336DE57}" presName="hierRoot1" presStyleCnt="0"/>
      <dgm:spPr/>
    </dgm:pt>
    <dgm:pt modelId="{18C4AA9D-0EE1-42A0-8848-41B2B197D96B}" type="pres">
      <dgm:prSet presAssocID="{6ABAB1AE-B73C-44EC-92F0-F155F336DE57}" presName="composite" presStyleCnt="0"/>
      <dgm:spPr/>
    </dgm:pt>
    <dgm:pt modelId="{2AD2C2D3-875D-4D47-9B5D-FC3365FE9545}" type="pres">
      <dgm:prSet presAssocID="{6ABAB1AE-B73C-44EC-92F0-F155F336DE57}" presName="background" presStyleLbl="node0" presStyleIdx="0" presStyleCnt="1"/>
      <dgm:spPr/>
    </dgm:pt>
    <dgm:pt modelId="{30E5D4C5-AEDE-472B-BC15-FD65353F9572}" type="pres">
      <dgm:prSet presAssocID="{6ABAB1AE-B73C-44EC-92F0-F155F336DE57}" presName="text" presStyleLbl="fgAcc0" presStyleIdx="0" presStyleCnt="1" custScaleX="134632" custScaleY="68599" custLinFactNeighborX="-5255" custLinFactNeighborY="-580">
        <dgm:presLayoutVars>
          <dgm:chPref val="3"/>
        </dgm:presLayoutVars>
      </dgm:prSet>
      <dgm:spPr/>
      <dgm:t>
        <a:bodyPr/>
        <a:lstStyle/>
        <a:p>
          <a:endParaRPr lang="tr-TR"/>
        </a:p>
      </dgm:t>
    </dgm:pt>
    <dgm:pt modelId="{45E6860B-25D0-4B9E-A777-75CC14A1EC36}" type="pres">
      <dgm:prSet presAssocID="{6ABAB1AE-B73C-44EC-92F0-F155F336DE57}" presName="hierChild2" presStyleCnt="0"/>
      <dgm:spPr/>
    </dgm:pt>
    <dgm:pt modelId="{C227C6BD-6E75-445C-B68F-DEF700E1B01B}" type="pres">
      <dgm:prSet presAssocID="{06161914-57D1-4D97-A851-791DE0ACEB94}" presName="Name10" presStyleLbl="parChTrans1D2" presStyleIdx="0" presStyleCnt="2"/>
      <dgm:spPr/>
      <dgm:t>
        <a:bodyPr/>
        <a:lstStyle/>
        <a:p>
          <a:endParaRPr lang="tr-TR"/>
        </a:p>
      </dgm:t>
    </dgm:pt>
    <dgm:pt modelId="{B5EB9D72-6FAA-4F44-8CE9-C469A8142417}" type="pres">
      <dgm:prSet presAssocID="{9FCF7359-009B-48ED-B4E8-6A4489235DE5}" presName="hierRoot2" presStyleCnt="0"/>
      <dgm:spPr/>
    </dgm:pt>
    <dgm:pt modelId="{A75DBF96-8455-487B-A77A-A02D2FF126E5}" type="pres">
      <dgm:prSet presAssocID="{9FCF7359-009B-48ED-B4E8-6A4489235DE5}" presName="composite2" presStyleCnt="0"/>
      <dgm:spPr/>
    </dgm:pt>
    <dgm:pt modelId="{FABEFECA-840A-4EDE-9571-965864C458BE}" type="pres">
      <dgm:prSet presAssocID="{9FCF7359-009B-48ED-B4E8-6A4489235DE5}" presName="background2" presStyleLbl="node2" presStyleIdx="0" presStyleCnt="2"/>
      <dgm:spPr/>
    </dgm:pt>
    <dgm:pt modelId="{B4D70F2B-D9C8-425A-921B-3B3EEFD48127}" type="pres">
      <dgm:prSet presAssocID="{9FCF7359-009B-48ED-B4E8-6A4489235DE5}" presName="text2" presStyleLbl="fgAcc2" presStyleIdx="0" presStyleCnt="2" custLinFactNeighborX="-12944" custLinFactNeighborY="769">
        <dgm:presLayoutVars>
          <dgm:chPref val="3"/>
        </dgm:presLayoutVars>
      </dgm:prSet>
      <dgm:spPr/>
      <dgm:t>
        <a:bodyPr/>
        <a:lstStyle/>
        <a:p>
          <a:endParaRPr lang="tr-TR"/>
        </a:p>
      </dgm:t>
    </dgm:pt>
    <dgm:pt modelId="{3578CCE4-AEEB-4CB8-89FB-30EBCE55F804}" type="pres">
      <dgm:prSet presAssocID="{9FCF7359-009B-48ED-B4E8-6A4489235DE5}" presName="hierChild3" presStyleCnt="0"/>
      <dgm:spPr/>
    </dgm:pt>
    <dgm:pt modelId="{65AD23D9-6412-4B4F-86FE-3282D2F0446E}" type="pres">
      <dgm:prSet presAssocID="{C6F38840-8923-40D0-AB1A-EBBE0E2AC9F5}" presName="Name10" presStyleLbl="parChTrans1D2" presStyleIdx="1" presStyleCnt="2"/>
      <dgm:spPr/>
      <dgm:t>
        <a:bodyPr/>
        <a:lstStyle/>
        <a:p>
          <a:endParaRPr lang="tr-TR"/>
        </a:p>
      </dgm:t>
    </dgm:pt>
    <dgm:pt modelId="{E70C2D22-261A-4F4E-BB31-2D11BCEC59E3}" type="pres">
      <dgm:prSet presAssocID="{5BDB23A4-FC76-47C3-9A7D-67828D9C5C94}" presName="hierRoot2" presStyleCnt="0"/>
      <dgm:spPr/>
    </dgm:pt>
    <dgm:pt modelId="{C2E8BF64-0F1D-4AA4-B3C4-C6BF0A903D7E}" type="pres">
      <dgm:prSet presAssocID="{5BDB23A4-FC76-47C3-9A7D-67828D9C5C94}" presName="composite2" presStyleCnt="0"/>
      <dgm:spPr/>
    </dgm:pt>
    <dgm:pt modelId="{7BBB535B-C170-467B-8EDB-0522E3C719B7}" type="pres">
      <dgm:prSet presAssocID="{5BDB23A4-FC76-47C3-9A7D-67828D9C5C94}" presName="background2" presStyleLbl="node2" presStyleIdx="1" presStyleCnt="2"/>
      <dgm:spPr/>
    </dgm:pt>
    <dgm:pt modelId="{9476768F-6170-4EA7-BE8F-0A8219183F53}" type="pres">
      <dgm:prSet presAssocID="{5BDB23A4-FC76-47C3-9A7D-67828D9C5C94}" presName="text2" presStyleLbl="fgAcc2" presStyleIdx="1" presStyleCnt="2" custLinFactNeighborX="9131" custLinFactNeighborY="769">
        <dgm:presLayoutVars>
          <dgm:chPref val="3"/>
        </dgm:presLayoutVars>
      </dgm:prSet>
      <dgm:spPr/>
      <dgm:t>
        <a:bodyPr/>
        <a:lstStyle/>
        <a:p>
          <a:endParaRPr lang="tr-TR"/>
        </a:p>
      </dgm:t>
    </dgm:pt>
    <dgm:pt modelId="{157BDB0C-A3DB-4FBD-B119-BD5095CF880D}" type="pres">
      <dgm:prSet presAssocID="{5BDB23A4-FC76-47C3-9A7D-67828D9C5C94}" presName="hierChild3" presStyleCnt="0"/>
      <dgm:spPr/>
    </dgm:pt>
  </dgm:ptLst>
  <dgm:cxnLst>
    <dgm:cxn modelId="{37BDE895-AE1E-4225-9075-FED3BBE0A6AD}" type="presOf" srcId="{06161914-57D1-4D97-A851-791DE0ACEB94}" destId="{C227C6BD-6E75-445C-B68F-DEF700E1B01B}" srcOrd="0" destOrd="0" presId="urn:microsoft.com/office/officeart/2005/8/layout/hierarchy1"/>
    <dgm:cxn modelId="{8B08C392-7E44-4695-B077-1E678FE48E70}" type="presOf" srcId="{6ABAB1AE-B73C-44EC-92F0-F155F336DE57}" destId="{30E5D4C5-AEDE-472B-BC15-FD65353F9572}" srcOrd="0" destOrd="0" presId="urn:microsoft.com/office/officeart/2005/8/layout/hierarchy1"/>
    <dgm:cxn modelId="{C475BEC9-6909-4A1F-93C6-55D7E4683BFB}" type="presOf" srcId="{5BDB23A4-FC76-47C3-9A7D-67828D9C5C94}" destId="{9476768F-6170-4EA7-BE8F-0A8219183F53}" srcOrd="0" destOrd="0" presId="urn:microsoft.com/office/officeart/2005/8/layout/hierarchy1"/>
    <dgm:cxn modelId="{E9A2D342-A393-465C-8858-943167D30B64}" type="presOf" srcId="{A0818BA3-4D0F-403A-8A86-3B145AB59480}" destId="{21DB2132-93CF-49F9-9855-7D93EB9E07DB}" srcOrd="0" destOrd="0" presId="urn:microsoft.com/office/officeart/2005/8/layout/hierarchy1"/>
    <dgm:cxn modelId="{4561C9C5-5539-4F93-896B-9E8792400B55}" srcId="{6ABAB1AE-B73C-44EC-92F0-F155F336DE57}" destId="{9FCF7359-009B-48ED-B4E8-6A4489235DE5}" srcOrd="0" destOrd="0" parTransId="{06161914-57D1-4D97-A851-791DE0ACEB94}" sibTransId="{EB69CAC5-435F-4EAB-B3C7-3E548CEB9AD1}"/>
    <dgm:cxn modelId="{D12C6898-F78B-4062-BFB2-76A4CDD3C045}" type="presOf" srcId="{C6F38840-8923-40D0-AB1A-EBBE0E2AC9F5}" destId="{65AD23D9-6412-4B4F-86FE-3282D2F0446E}" srcOrd="0" destOrd="0" presId="urn:microsoft.com/office/officeart/2005/8/layout/hierarchy1"/>
    <dgm:cxn modelId="{69C086DE-4BB4-404C-B802-2205F575F9D9}" type="presOf" srcId="{9FCF7359-009B-48ED-B4E8-6A4489235DE5}" destId="{B4D70F2B-D9C8-425A-921B-3B3EEFD48127}" srcOrd="0" destOrd="0" presId="urn:microsoft.com/office/officeart/2005/8/layout/hierarchy1"/>
    <dgm:cxn modelId="{FDCC4FAF-2396-44B1-AC04-D50FF425F087}" srcId="{A0818BA3-4D0F-403A-8A86-3B145AB59480}" destId="{6ABAB1AE-B73C-44EC-92F0-F155F336DE57}" srcOrd="0" destOrd="0" parTransId="{69B7EEB5-2D6A-40D0-8F67-BF45A96B59EC}" sibTransId="{13965A4A-28F8-4E24-A022-9FFFCAB06F90}"/>
    <dgm:cxn modelId="{13C2BA66-7FF2-4590-AAAE-9224FB0CB10E}" srcId="{6ABAB1AE-B73C-44EC-92F0-F155F336DE57}" destId="{5BDB23A4-FC76-47C3-9A7D-67828D9C5C94}" srcOrd="1" destOrd="0" parTransId="{C6F38840-8923-40D0-AB1A-EBBE0E2AC9F5}" sibTransId="{8A95AE63-F16B-4036-A699-1E48271C7AC9}"/>
    <dgm:cxn modelId="{8AED9F94-31A9-44B2-8ED3-16C5D26A27DB}" type="presParOf" srcId="{21DB2132-93CF-49F9-9855-7D93EB9E07DB}" destId="{DCBEB9A2-AA0B-488D-BB10-9D7DBAFE33CE}" srcOrd="0" destOrd="0" presId="urn:microsoft.com/office/officeart/2005/8/layout/hierarchy1"/>
    <dgm:cxn modelId="{80856B7D-FD73-4697-AFD0-56C3CA3A23C8}" type="presParOf" srcId="{DCBEB9A2-AA0B-488D-BB10-9D7DBAFE33CE}" destId="{18C4AA9D-0EE1-42A0-8848-41B2B197D96B}" srcOrd="0" destOrd="0" presId="urn:microsoft.com/office/officeart/2005/8/layout/hierarchy1"/>
    <dgm:cxn modelId="{E967311D-162B-4EA2-97AB-B88BF0370B5D}" type="presParOf" srcId="{18C4AA9D-0EE1-42A0-8848-41B2B197D96B}" destId="{2AD2C2D3-875D-4D47-9B5D-FC3365FE9545}" srcOrd="0" destOrd="0" presId="urn:microsoft.com/office/officeart/2005/8/layout/hierarchy1"/>
    <dgm:cxn modelId="{ED620A6B-905B-478F-B77E-512A24C1DD83}" type="presParOf" srcId="{18C4AA9D-0EE1-42A0-8848-41B2B197D96B}" destId="{30E5D4C5-AEDE-472B-BC15-FD65353F9572}" srcOrd="1" destOrd="0" presId="urn:microsoft.com/office/officeart/2005/8/layout/hierarchy1"/>
    <dgm:cxn modelId="{9B629FBC-BBA0-49A4-83C7-CC1286592882}" type="presParOf" srcId="{DCBEB9A2-AA0B-488D-BB10-9D7DBAFE33CE}" destId="{45E6860B-25D0-4B9E-A777-75CC14A1EC36}" srcOrd="1" destOrd="0" presId="urn:microsoft.com/office/officeart/2005/8/layout/hierarchy1"/>
    <dgm:cxn modelId="{7099A9E0-1D24-4C49-A507-3AF6263870A4}" type="presParOf" srcId="{45E6860B-25D0-4B9E-A777-75CC14A1EC36}" destId="{C227C6BD-6E75-445C-B68F-DEF700E1B01B}" srcOrd="0" destOrd="0" presId="urn:microsoft.com/office/officeart/2005/8/layout/hierarchy1"/>
    <dgm:cxn modelId="{6A4933AC-6C15-41E0-B841-DCC84107EB10}" type="presParOf" srcId="{45E6860B-25D0-4B9E-A777-75CC14A1EC36}" destId="{B5EB9D72-6FAA-4F44-8CE9-C469A8142417}" srcOrd="1" destOrd="0" presId="urn:microsoft.com/office/officeart/2005/8/layout/hierarchy1"/>
    <dgm:cxn modelId="{B0EDB1FE-A75C-4B8C-974D-E977FB5DD726}" type="presParOf" srcId="{B5EB9D72-6FAA-4F44-8CE9-C469A8142417}" destId="{A75DBF96-8455-487B-A77A-A02D2FF126E5}" srcOrd="0" destOrd="0" presId="urn:microsoft.com/office/officeart/2005/8/layout/hierarchy1"/>
    <dgm:cxn modelId="{3D2C041C-D9B4-43FE-B85E-A25F88FACF8B}" type="presParOf" srcId="{A75DBF96-8455-487B-A77A-A02D2FF126E5}" destId="{FABEFECA-840A-4EDE-9571-965864C458BE}" srcOrd="0" destOrd="0" presId="urn:microsoft.com/office/officeart/2005/8/layout/hierarchy1"/>
    <dgm:cxn modelId="{E56D5D47-714A-4DC0-AB6A-7E985CEC6BA9}" type="presParOf" srcId="{A75DBF96-8455-487B-A77A-A02D2FF126E5}" destId="{B4D70F2B-D9C8-425A-921B-3B3EEFD48127}" srcOrd="1" destOrd="0" presId="urn:microsoft.com/office/officeart/2005/8/layout/hierarchy1"/>
    <dgm:cxn modelId="{6BFCF824-8EB1-4EB9-9940-9C1EA4BF8113}" type="presParOf" srcId="{B5EB9D72-6FAA-4F44-8CE9-C469A8142417}" destId="{3578CCE4-AEEB-4CB8-89FB-30EBCE55F804}" srcOrd="1" destOrd="0" presId="urn:microsoft.com/office/officeart/2005/8/layout/hierarchy1"/>
    <dgm:cxn modelId="{E6ADB7D6-1F7A-4829-9F96-B94CC994738E}" type="presParOf" srcId="{45E6860B-25D0-4B9E-A777-75CC14A1EC36}" destId="{65AD23D9-6412-4B4F-86FE-3282D2F0446E}" srcOrd="2" destOrd="0" presId="urn:microsoft.com/office/officeart/2005/8/layout/hierarchy1"/>
    <dgm:cxn modelId="{66F8BF10-9547-486A-9975-1D3C02D143E9}" type="presParOf" srcId="{45E6860B-25D0-4B9E-A777-75CC14A1EC36}" destId="{E70C2D22-261A-4F4E-BB31-2D11BCEC59E3}" srcOrd="3" destOrd="0" presId="urn:microsoft.com/office/officeart/2005/8/layout/hierarchy1"/>
    <dgm:cxn modelId="{5C750A4B-75DC-44FB-8062-42CCAA7C6B32}" type="presParOf" srcId="{E70C2D22-261A-4F4E-BB31-2D11BCEC59E3}" destId="{C2E8BF64-0F1D-4AA4-B3C4-C6BF0A903D7E}" srcOrd="0" destOrd="0" presId="urn:microsoft.com/office/officeart/2005/8/layout/hierarchy1"/>
    <dgm:cxn modelId="{C7488A0C-9C1F-4AF8-A8F0-2DE82AC4C9FB}" type="presParOf" srcId="{C2E8BF64-0F1D-4AA4-B3C4-C6BF0A903D7E}" destId="{7BBB535B-C170-467B-8EDB-0522E3C719B7}" srcOrd="0" destOrd="0" presId="urn:microsoft.com/office/officeart/2005/8/layout/hierarchy1"/>
    <dgm:cxn modelId="{586BE558-F02C-4E22-B0C1-4472638E6FE8}" type="presParOf" srcId="{C2E8BF64-0F1D-4AA4-B3C4-C6BF0A903D7E}" destId="{9476768F-6170-4EA7-BE8F-0A8219183F53}" srcOrd="1" destOrd="0" presId="urn:microsoft.com/office/officeart/2005/8/layout/hierarchy1"/>
    <dgm:cxn modelId="{C8CEEEE6-ABE9-40F2-AAE7-07C39E952F9F}" type="presParOf" srcId="{E70C2D22-261A-4F4E-BB31-2D11BCEC59E3}" destId="{157BDB0C-A3DB-4FBD-B119-BD5095CF880D}"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0982CB-4E86-4243-92D5-DCB4A780F576}">
      <dsp:nvSpPr>
        <dsp:cNvPr id="0" name=""/>
        <dsp:cNvSpPr/>
      </dsp:nvSpPr>
      <dsp:spPr>
        <a:xfrm rot="16200000">
          <a:off x="-1604711" y="1606794"/>
          <a:ext cx="5257800" cy="2044211"/>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3188" bIns="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rPr>
            <a:t>1.PEYGAMBERİMİZİN </a:t>
          </a:r>
          <a:r>
            <a:rPr lang="tr-TR" sz="1600" b="1" kern="1200" dirty="0" smtClean="0">
              <a:solidFill>
                <a:schemeClr val="tx1"/>
              </a:solidFill>
            </a:rPr>
            <a:t>HAYATINI ÖĞRENMENİN ÖNEMİ </a:t>
          </a:r>
          <a:endParaRPr lang="tr-TR" sz="1600" b="1" kern="1200" dirty="0">
            <a:solidFill>
              <a:schemeClr val="tx1"/>
            </a:solidFill>
          </a:endParaRPr>
        </a:p>
      </dsp:txBody>
      <dsp:txXfrm rot="16200000">
        <a:off x="-1604711" y="1606794"/>
        <a:ext cx="5257800" cy="2044211"/>
      </dsp:txXfrm>
    </dsp:sp>
    <dsp:sp modelId="{659BAA4D-0C24-41C5-B4CF-C55F9F497131}">
      <dsp:nvSpPr>
        <dsp:cNvPr id="0" name=""/>
        <dsp:cNvSpPr/>
      </dsp:nvSpPr>
      <dsp:spPr>
        <a:xfrm rot="16200000">
          <a:off x="592816" y="1606794"/>
          <a:ext cx="5257800" cy="2044211"/>
        </a:xfrm>
        <a:prstGeom prst="flowChartManualOperation">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3188" bIns="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rPr>
            <a:t>2.RİSALET </a:t>
          </a:r>
          <a:r>
            <a:rPr lang="tr-TR" sz="1600" b="1" kern="1200" dirty="0" smtClean="0">
              <a:solidFill>
                <a:schemeClr val="tx1"/>
              </a:solidFill>
            </a:rPr>
            <a:t>ÖNCESİ DÜNYANIN DİNÎ DURUMU </a:t>
          </a:r>
          <a:endParaRPr lang="tr-TR" sz="1600" b="1" kern="1200" dirty="0">
            <a:solidFill>
              <a:schemeClr val="tx1"/>
            </a:solidFill>
          </a:endParaRPr>
        </a:p>
      </dsp:txBody>
      <dsp:txXfrm rot="16200000">
        <a:off x="592816" y="1606794"/>
        <a:ext cx="5257800" cy="2044211"/>
      </dsp:txXfrm>
    </dsp:sp>
    <dsp:sp modelId="{B721214D-F3D7-4964-881B-0C659EA170B8}">
      <dsp:nvSpPr>
        <dsp:cNvPr id="0" name=""/>
        <dsp:cNvSpPr/>
      </dsp:nvSpPr>
      <dsp:spPr>
        <a:xfrm rot="16200000">
          <a:off x="2790343" y="1606794"/>
          <a:ext cx="5257800" cy="2044211"/>
        </a:xfrm>
        <a:prstGeom prst="flowChartManualOperation">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3188" bIns="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rPr>
            <a:t>3.RİSALET </a:t>
          </a:r>
          <a:r>
            <a:rPr lang="tr-TR" sz="1600" b="1" kern="1200" dirty="0" smtClean="0">
              <a:solidFill>
                <a:schemeClr val="tx1"/>
              </a:solidFill>
            </a:rPr>
            <a:t>ÖNCESİ ARAP YARIMADASI’NA GENEL BAKIŞ</a:t>
          </a:r>
          <a:endParaRPr lang="tr-TR" sz="1600" b="1" kern="1200" dirty="0">
            <a:solidFill>
              <a:schemeClr val="tx1"/>
            </a:solidFill>
          </a:endParaRPr>
        </a:p>
      </dsp:txBody>
      <dsp:txXfrm rot="16200000">
        <a:off x="2790343" y="1606794"/>
        <a:ext cx="5257800" cy="2044211"/>
      </dsp:txXfrm>
    </dsp:sp>
    <dsp:sp modelId="{39D6B7D6-F58D-491E-905E-3488A6C17F5A}">
      <dsp:nvSpPr>
        <dsp:cNvPr id="0" name=""/>
        <dsp:cNvSpPr/>
      </dsp:nvSpPr>
      <dsp:spPr>
        <a:xfrm rot="16200000">
          <a:off x="4987871" y="1606794"/>
          <a:ext cx="5257800" cy="2044211"/>
        </a:xfrm>
        <a:prstGeom prst="flowChartManualOperati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3188" bIns="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rPr>
            <a:t>4.RİSALET </a:t>
          </a:r>
          <a:r>
            <a:rPr lang="tr-TR" sz="1600" b="1" kern="1200" dirty="0" smtClean="0">
              <a:solidFill>
                <a:schemeClr val="tx1"/>
              </a:solidFill>
            </a:rPr>
            <a:t>ÖNCESİ HİCAZ</a:t>
          </a:r>
          <a:endParaRPr lang="tr-TR" sz="1600" b="1" kern="1200" dirty="0">
            <a:solidFill>
              <a:schemeClr val="tx1"/>
            </a:solidFill>
          </a:endParaRPr>
        </a:p>
      </dsp:txBody>
      <dsp:txXfrm rot="16200000">
        <a:off x="4987871" y="1606794"/>
        <a:ext cx="5257800" cy="204421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21740E-5115-4F0F-9086-D210C27F3FCB}">
      <dsp:nvSpPr>
        <dsp:cNvPr id="0" name=""/>
        <dsp:cNvSpPr/>
      </dsp:nvSpPr>
      <dsp:spPr>
        <a:xfrm>
          <a:off x="1533905" y="390905"/>
          <a:ext cx="2969514" cy="2969514"/>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KÖLELER</a:t>
          </a:r>
          <a:endParaRPr lang="tr-TR" sz="2400" b="1" kern="1200" dirty="0">
            <a:solidFill>
              <a:schemeClr val="tx1"/>
            </a:solidFill>
          </a:endParaRPr>
        </a:p>
      </dsp:txBody>
      <dsp:txXfrm>
        <a:off x="1533905" y="390905"/>
        <a:ext cx="2969514" cy="2969514"/>
      </dsp:txXfrm>
    </dsp:sp>
    <dsp:sp modelId="{74C2822D-695E-4126-9D7E-F9C866AC8CBB}">
      <dsp:nvSpPr>
        <dsp:cNvPr id="0" name=""/>
        <dsp:cNvSpPr/>
      </dsp:nvSpPr>
      <dsp:spPr>
        <a:xfrm rot="5400000">
          <a:off x="4640580" y="390905"/>
          <a:ext cx="2969514" cy="2969514"/>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HÜRLER</a:t>
          </a:r>
          <a:endParaRPr lang="tr-TR" sz="2400" b="1" kern="1200" dirty="0">
            <a:solidFill>
              <a:schemeClr val="tx1"/>
            </a:solidFill>
          </a:endParaRPr>
        </a:p>
      </dsp:txBody>
      <dsp:txXfrm rot="5400000">
        <a:off x="4640580" y="390905"/>
        <a:ext cx="2969514" cy="2969514"/>
      </dsp:txXfrm>
    </dsp:sp>
    <dsp:sp modelId="{F0FF436C-943D-4F95-BFFD-CC0CBD3DBF26}">
      <dsp:nvSpPr>
        <dsp:cNvPr id="0" name=""/>
        <dsp:cNvSpPr/>
      </dsp:nvSpPr>
      <dsp:spPr>
        <a:xfrm rot="10800000">
          <a:off x="4640580" y="3497580"/>
          <a:ext cx="2969514" cy="2969514"/>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MEVALİLER </a:t>
          </a:r>
          <a:r>
            <a:rPr lang="tr-TR" sz="2400" b="1" kern="1200" dirty="0" smtClean="0">
              <a:solidFill>
                <a:schemeClr val="bg1"/>
              </a:solidFill>
            </a:rPr>
            <a:t>(Azat </a:t>
          </a:r>
          <a:r>
            <a:rPr lang="tr-TR" sz="2400" b="1" kern="1200" dirty="0" smtClean="0">
              <a:solidFill>
                <a:schemeClr val="bg1"/>
              </a:solidFill>
            </a:rPr>
            <a:t>edilmiş köleler ve </a:t>
          </a:r>
          <a:r>
            <a:rPr lang="tr-TR" sz="2400" b="1" kern="1200" dirty="0" smtClean="0">
              <a:solidFill>
                <a:schemeClr val="bg1"/>
              </a:solidFill>
            </a:rPr>
            <a:t>cariyeler)</a:t>
          </a:r>
          <a:endParaRPr lang="tr-TR" sz="2400" b="1" kern="1200" dirty="0">
            <a:solidFill>
              <a:schemeClr val="bg1"/>
            </a:solidFill>
          </a:endParaRPr>
        </a:p>
      </dsp:txBody>
      <dsp:txXfrm rot="10800000">
        <a:off x="4640580" y="3497580"/>
        <a:ext cx="2969514" cy="2969514"/>
      </dsp:txXfrm>
    </dsp:sp>
    <dsp:sp modelId="{5AC0CBA0-306F-4F98-9BA7-5C60921FB218}">
      <dsp:nvSpPr>
        <dsp:cNvPr id="0" name=""/>
        <dsp:cNvSpPr/>
      </dsp:nvSpPr>
      <dsp:spPr>
        <a:xfrm rot="16200000">
          <a:off x="1533905" y="3497580"/>
          <a:ext cx="2969514" cy="2969514"/>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l" defTabSz="1244600">
            <a:lnSpc>
              <a:spcPct val="90000"/>
            </a:lnSpc>
            <a:spcBef>
              <a:spcPct val="0"/>
            </a:spcBef>
            <a:spcAft>
              <a:spcPct val="35000"/>
            </a:spcAft>
          </a:pPr>
          <a:r>
            <a:rPr lang="tr-TR" sz="2800" b="1" kern="12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ARAP TOPLUMU </a:t>
          </a:r>
        </a:p>
        <a:p>
          <a:pPr lvl="0" algn="l" defTabSz="1244600">
            <a:lnSpc>
              <a:spcPct val="90000"/>
            </a:lnSpc>
            <a:spcBef>
              <a:spcPct val="0"/>
            </a:spcBef>
            <a:spcAft>
              <a:spcPct val="35000"/>
            </a:spcAft>
          </a:pPr>
          <a:r>
            <a:rPr lang="tr-TR" sz="2800" b="1" kern="12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 GRUBA AYRILIR:</a:t>
          </a:r>
          <a:endParaRPr lang="tr-TR" sz="28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sp:txBody>
      <dsp:txXfrm rot="16200000">
        <a:off x="1533905" y="3497580"/>
        <a:ext cx="2969514" cy="2969514"/>
      </dsp:txXfrm>
    </dsp:sp>
    <dsp:sp modelId="{8E633C7A-6407-4131-A2D7-CC071CD732AC}">
      <dsp:nvSpPr>
        <dsp:cNvPr id="0" name=""/>
        <dsp:cNvSpPr/>
      </dsp:nvSpPr>
      <dsp:spPr>
        <a:xfrm>
          <a:off x="3907942" y="2822228"/>
          <a:ext cx="1025271" cy="89154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6EB272-F6FC-4322-B5F5-A245D5656F96}">
      <dsp:nvSpPr>
        <dsp:cNvPr id="0" name=""/>
        <dsp:cNvSpPr/>
      </dsp:nvSpPr>
      <dsp:spPr>
        <a:xfrm rot="10800000">
          <a:off x="3907942" y="3154260"/>
          <a:ext cx="1025271" cy="89154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E7394D-BD5C-4A10-861B-B849947EA7A1}">
      <dsp:nvSpPr>
        <dsp:cNvPr id="0" name=""/>
        <dsp:cNvSpPr/>
      </dsp:nvSpPr>
      <dsp:spPr>
        <a:xfrm>
          <a:off x="0" y="571500"/>
          <a:ext cx="2857499" cy="171450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Genel olarak kadınların ise toplumda hiçbir saygınlığı yoktu. </a:t>
          </a:r>
          <a:endParaRPr lang="tr-TR" sz="1800" kern="1200" dirty="0"/>
        </a:p>
      </dsp:txBody>
      <dsp:txXfrm>
        <a:off x="0" y="571500"/>
        <a:ext cx="2857499" cy="1714500"/>
      </dsp:txXfrm>
    </dsp:sp>
    <dsp:sp modelId="{2E3DBE65-A0F8-4AE8-9F61-5D8C6283ABF3}">
      <dsp:nvSpPr>
        <dsp:cNvPr id="0" name=""/>
        <dsp:cNvSpPr/>
      </dsp:nvSpPr>
      <dsp:spPr>
        <a:xfrm>
          <a:off x="3143250" y="571500"/>
          <a:ext cx="2857499" cy="1714500"/>
        </a:xfrm>
        <a:prstGeom prst="rect">
          <a:avLst/>
        </a:prstGeom>
        <a:gradFill rotWithShape="0">
          <a:gsLst>
            <a:gs pos="0">
              <a:schemeClr val="accent3">
                <a:hueOff val="1607181"/>
                <a:satOff val="-2411"/>
                <a:lumOff val="-392"/>
                <a:alphaOff val="0"/>
                <a:tint val="50000"/>
                <a:satMod val="300000"/>
              </a:schemeClr>
            </a:gs>
            <a:gs pos="35000">
              <a:schemeClr val="accent3">
                <a:hueOff val="1607181"/>
                <a:satOff val="-2411"/>
                <a:lumOff val="-392"/>
                <a:alphaOff val="0"/>
                <a:tint val="37000"/>
                <a:satMod val="300000"/>
              </a:schemeClr>
            </a:gs>
            <a:gs pos="100000">
              <a:schemeClr val="accent3">
                <a:hueOff val="1607181"/>
                <a:satOff val="-2411"/>
                <a:lumOff val="-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Kız çocuklarına değer verilmez ve onların varlıkları utanç sebebi sayılırdı. Bu sebeple bazı kabilelerde kız çocuklarını diri diri toprağa gömme adetleri vardı. </a:t>
          </a:r>
          <a:endParaRPr lang="tr-TR" sz="1800" kern="1200" dirty="0"/>
        </a:p>
      </dsp:txBody>
      <dsp:txXfrm>
        <a:off x="3143250" y="571500"/>
        <a:ext cx="2857499" cy="1714500"/>
      </dsp:txXfrm>
    </dsp:sp>
    <dsp:sp modelId="{00F9DBBD-1DBE-4820-81C0-6F2843800AF3}">
      <dsp:nvSpPr>
        <dsp:cNvPr id="0" name=""/>
        <dsp:cNvSpPr/>
      </dsp:nvSpPr>
      <dsp:spPr>
        <a:xfrm>
          <a:off x="6286500" y="571500"/>
          <a:ext cx="2857499" cy="1714500"/>
        </a:xfrm>
        <a:prstGeom prst="rect">
          <a:avLst/>
        </a:prstGeom>
        <a:gradFill rotWithShape="0">
          <a:gsLst>
            <a:gs pos="0">
              <a:schemeClr val="accent3">
                <a:hueOff val="3214361"/>
                <a:satOff val="-4823"/>
                <a:lumOff val="-784"/>
                <a:alphaOff val="0"/>
                <a:tint val="50000"/>
                <a:satMod val="300000"/>
              </a:schemeClr>
            </a:gs>
            <a:gs pos="35000">
              <a:schemeClr val="accent3">
                <a:hueOff val="3214361"/>
                <a:satOff val="-4823"/>
                <a:lumOff val="-784"/>
                <a:alphaOff val="0"/>
                <a:tint val="37000"/>
                <a:satMod val="300000"/>
              </a:schemeClr>
            </a:gs>
            <a:gs pos="100000">
              <a:schemeClr val="accent3">
                <a:hueOff val="3214361"/>
                <a:satOff val="-4823"/>
                <a:lumOff val="-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Köleler zor işlerde çalıştırılır, efendilerine karşı hiçbir hak iddia edemezlerdi. </a:t>
          </a:r>
          <a:endParaRPr lang="tr-TR" sz="1800" kern="1200" dirty="0"/>
        </a:p>
      </dsp:txBody>
      <dsp:txXfrm>
        <a:off x="6286500" y="571500"/>
        <a:ext cx="2857499" cy="1714500"/>
      </dsp:txXfrm>
    </dsp:sp>
    <dsp:sp modelId="{8AEB3DAE-23B1-4E04-9794-AFFF471E6C8A}">
      <dsp:nvSpPr>
        <dsp:cNvPr id="0" name=""/>
        <dsp:cNvSpPr/>
      </dsp:nvSpPr>
      <dsp:spPr>
        <a:xfrm>
          <a:off x="0" y="2571750"/>
          <a:ext cx="2857499" cy="1714500"/>
        </a:xfrm>
        <a:prstGeom prst="rect">
          <a:avLst/>
        </a:prstGeom>
        <a:gradFill rotWithShape="0">
          <a:gsLst>
            <a:gs pos="0">
              <a:schemeClr val="accent3">
                <a:hueOff val="4821541"/>
                <a:satOff val="-7234"/>
                <a:lumOff val="-1176"/>
                <a:alphaOff val="0"/>
                <a:tint val="50000"/>
                <a:satMod val="300000"/>
              </a:schemeClr>
            </a:gs>
            <a:gs pos="35000">
              <a:schemeClr val="accent3">
                <a:hueOff val="4821541"/>
                <a:satOff val="-7234"/>
                <a:lumOff val="-1176"/>
                <a:alphaOff val="0"/>
                <a:tint val="37000"/>
                <a:satMod val="300000"/>
              </a:schemeClr>
            </a:gs>
            <a:gs pos="100000">
              <a:schemeClr val="accent3">
                <a:hueOff val="4821541"/>
                <a:satOff val="-7234"/>
                <a:lumOff val="-11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Fakirler, güçsüzler ve yetimler hor görülür; onların mallarına zorla el konulurdu. Zenginler her zaman üstün görülür ve yalnızca onların sözlerine değer verilirdi. </a:t>
          </a:r>
          <a:endParaRPr lang="tr-TR" sz="1800" kern="1200" dirty="0"/>
        </a:p>
      </dsp:txBody>
      <dsp:txXfrm>
        <a:off x="0" y="2571750"/>
        <a:ext cx="2857499" cy="1714500"/>
      </dsp:txXfrm>
    </dsp:sp>
    <dsp:sp modelId="{3EB28DBB-CAEC-4CBF-AFD6-13D42FAB1143}">
      <dsp:nvSpPr>
        <dsp:cNvPr id="0" name=""/>
        <dsp:cNvSpPr/>
      </dsp:nvSpPr>
      <dsp:spPr>
        <a:xfrm>
          <a:off x="3143250" y="2571750"/>
          <a:ext cx="2857499" cy="1714500"/>
        </a:xfrm>
        <a:prstGeom prst="rect">
          <a:avLst/>
        </a:prstGeom>
        <a:gradFill rotWithShape="0">
          <a:gsLst>
            <a:gs pos="0">
              <a:schemeClr val="accent3">
                <a:hueOff val="6428722"/>
                <a:satOff val="-9646"/>
                <a:lumOff val="-1569"/>
                <a:alphaOff val="0"/>
                <a:tint val="50000"/>
                <a:satMod val="300000"/>
              </a:schemeClr>
            </a:gs>
            <a:gs pos="35000">
              <a:schemeClr val="accent3">
                <a:hueOff val="6428722"/>
                <a:satOff val="-9646"/>
                <a:lumOff val="-1569"/>
                <a:alphaOff val="0"/>
                <a:tint val="37000"/>
                <a:satMod val="300000"/>
              </a:schemeClr>
            </a:gs>
            <a:gs pos="100000">
              <a:schemeClr val="accent3">
                <a:hueOff val="6428722"/>
                <a:satOff val="-9646"/>
                <a:lumOff val="-15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Hukuk zenginlere göre şekillenirdi. </a:t>
          </a:r>
          <a:endParaRPr lang="tr-TR" sz="1800" kern="1200" dirty="0"/>
        </a:p>
      </dsp:txBody>
      <dsp:txXfrm>
        <a:off x="3143250" y="2571750"/>
        <a:ext cx="2857499" cy="1714500"/>
      </dsp:txXfrm>
    </dsp:sp>
    <dsp:sp modelId="{9F7CD4F1-88B1-4224-AD16-6DD4EB4DE9BF}">
      <dsp:nvSpPr>
        <dsp:cNvPr id="0" name=""/>
        <dsp:cNvSpPr/>
      </dsp:nvSpPr>
      <dsp:spPr>
        <a:xfrm>
          <a:off x="6286500" y="2571750"/>
          <a:ext cx="2857499" cy="1714500"/>
        </a:xfrm>
        <a:prstGeom prst="rect">
          <a:avLst/>
        </a:prstGeom>
        <a:gradFill rotWithShape="0">
          <a:gsLst>
            <a:gs pos="0">
              <a:schemeClr val="accent3">
                <a:hueOff val="8035903"/>
                <a:satOff val="-12057"/>
                <a:lumOff val="-1961"/>
                <a:alphaOff val="0"/>
                <a:tint val="50000"/>
                <a:satMod val="300000"/>
              </a:schemeClr>
            </a:gs>
            <a:gs pos="35000">
              <a:schemeClr val="accent3">
                <a:hueOff val="8035903"/>
                <a:satOff val="-12057"/>
                <a:lumOff val="-1961"/>
                <a:alphaOff val="0"/>
                <a:tint val="37000"/>
                <a:satMod val="300000"/>
              </a:schemeClr>
            </a:gs>
            <a:gs pos="100000">
              <a:schemeClr val="accent3">
                <a:hueOff val="8035903"/>
                <a:satOff val="-12057"/>
                <a:lumOff val="-19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Güçlülerin hâkim olduğu bir anlayış vardı. Mazlumların ise haklarını arayabilecekleri hiçbir kurum bulunmuyordu. </a:t>
          </a:r>
          <a:endParaRPr lang="tr-TR" sz="1800" kern="1200" dirty="0"/>
        </a:p>
      </dsp:txBody>
      <dsp:txXfrm>
        <a:off x="6286500" y="2571750"/>
        <a:ext cx="2857499" cy="1714500"/>
      </dsp:txXfrm>
    </dsp:sp>
    <dsp:sp modelId="{A490D29B-BC9C-48BA-A9EE-8E54E4AE9E37}">
      <dsp:nvSpPr>
        <dsp:cNvPr id="0" name=""/>
        <dsp:cNvSpPr/>
      </dsp:nvSpPr>
      <dsp:spPr>
        <a:xfrm>
          <a:off x="1571625" y="4572000"/>
          <a:ext cx="2857499" cy="1714500"/>
        </a:xfrm>
        <a:prstGeom prst="rect">
          <a:avLst/>
        </a:prstGeom>
        <a:gradFill rotWithShape="0">
          <a:gsLst>
            <a:gs pos="0">
              <a:schemeClr val="accent3">
                <a:hueOff val="9643083"/>
                <a:satOff val="-14469"/>
                <a:lumOff val="-2353"/>
                <a:alphaOff val="0"/>
                <a:tint val="50000"/>
                <a:satMod val="300000"/>
              </a:schemeClr>
            </a:gs>
            <a:gs pos="35000">
              <a:schemeClr val="accent3">
                <a:hueOff val="9643083"/>
                <a:satOff val="-14469"/>
                <a:lumOff val="-2353"/>
                <a:alphaOff val="0"/>
                <a:tint val="37000"/>
                <a:satMod val="300000"/>
              </a:schemeClr>
            </a:gs>
            <a:gs pos="100000">
              <a:schemeClr val="accent3">
                <a:hueOff val="9643083"/>
                <a:satOff val="-14469"/>
                <a:lumOff val="-2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Zulüm, adaletsizlik, ahlaksızlık gibi kötü davranışlar her tarafta yaygınlaşmıştı.</a:t>
          </a:r>
          <a:endParaRPr lang="tr-TR" sz="1800" kern="1200" dirty="0"/>
        </a:p>
      </dsp:txBody>
      <dsp:txXfrm>
        <a:off x="1571625" y="4572000"/>
        <a:ext cx="2857499" cy="1714500"/>
      </dsp:txXfrm>
    </dsp:sp>
    <dsp:sp modelId="{E70CE365-9E94-48E8-8A6D-6388E63A76E6}">
      <dsp:nvSpPr>
        <dsp:cNvPr id="0" name=""/>
        <dsp:cNvSpPr/>
      </dsp:nvSpPr>
      <dsp:spPr>
        <a:xfrm>
          <a:off x="4714875" y="4572000"/>
          <a:ext cx="2857499" cy="1714500"/>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smtClean="0"/>
            <a:t>İnsanların </a:t>
          </a:r>
          <a:r>
            <a:rPr lang="tr-TR" sz="1800" kern="1200" dirty="0" smtClean="0"/>
            <a:t>çoğu toplumun ahlaki yapısına zarar veren âdetlere körü körüne bağlıydı.</a:t>
          </a:r>
          <a:endParaRPr lang="tr-TR" sz="1800" kern="1200" dirty="0"/>
        </a:p>
      </dsp:txBody>
      <dsp:txXfrm>
        <a:off x="4714875" y="4572000"/>
        <a:ext cx="2857499" cy="17145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176DBC-768B-48DE-8148-696B538D0BAD}">
      <dsp:nvSpPr>
        <dsp:cNvPr id="0" name=""/>
        <dsp:cNvSpPr/>
      </dsp:nvSpPr>
      <dsp:spPr>
        <a:xfrm>
          <a:off x="0" y="0"/>
          <a:ext cx="7406022" cy="2057400"/>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tr-TR" sz="2500" kern="1200" dirty="0" smtClean="0"/>
            <a:t>Peygamber Efendimizin hayatını öğrenmek, sünnetini benimsemek ve örnek şahsiyetini rehber edinmek bütün Müslümanlar için büyük önem arz etmektedir. </a:t>
          </a:r>
          <a:endParaRPr lang="tr-TR" sz="2500" kern="1200" dirty="0"/>
        </a:p>
      </dsp:txBody>
      <dsp:txXfrm>
        <a:off x="0" y="0"/>
        <a:ext cx="5306446" cy="2057400"/>
      </dsp:txXfrm>
    </dsp:sp>
    <dsp:sp modelId="{B391F147-3C54-4CA6-A9D7-22F5022886D1}">
      <dsp:nvSpPr>
        <dsp:cNvPr id="0" name=""/>
        <dsp:cNvSpPr/>
      </dsp:nvSpPr>
      <dsp:spPr>
        <a:xfrm>
          <a:off x="653472" y="2400300"/>
          <a:ext cx="7406022" cy="2057400"/>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tr-TR" sz="2500" kern="1200" smtClean="0"/>
            <a:t>Allah Resulü’nün hayatı , dinimizi anlamak için bir kılavuzdur. </a:t>
          </a:r>
          <a:endParaRPr lang="tr-TR" sz="2500" kern="1200" dirty="0"/>
        </a:p>
      </dsp:txBody>
      <dsp:txXfrm>
        <a:off x="653472" y="2400300"/>
        <a:ext cx="5415240" cy="2057400"/>
      </dsp:txXfrm>
    </dsp:sp>
    <dsp:sp modelId="{56329161-2824-4030-8FDA-3CCED0BC9682}">
      <dsp:nvSpPr>
        <dsp:cNvPr id="0" name=""/>
        <dsp:cNvSpPr/>
      </dsp:nvSpPr>
      <dsp:spPr>
        <a:xfrm>
          <a:off x="1306945" y="4800600"/>
          <a:ext cx="7406022" cy="2057400"/>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tr-TR" sz="2500" kern="1200" dirty="0" smtClean="0"/>
            <a:t>Peygamber Efendimizin hayatı, </a:t>
          </a:r>
          <a:r>
            <a:rPr lang="tr-TR" sz="2500" kern="1200" dirty="0" err="1" smtClean="0"/>
            <a:t>Kur’an</a:t>
          </a:r>
          <a:r>
            <a:rPr lang="tr-TR" sz="2500" kern="1200" dirty="0" smtClean="0"/>
            <a:t>-ı Kerim’i anlamak ve doğru yaşamak için bir rehberdir. </a:t>
          </a:r>
          <a:endParaRPr lang="tr-TR" sz="2500" kern="1200" dirty="0"/>
        </a:p>
      </dsp:txBody>
      <dsp:txXfrm>
        <a:off x="1306945" y="4800600"/>
        <a:ext cx="5415240" cy="2057400"/>
      </dsp:txXfrm>
    </dsp:sp>
    <dsp:sp modelId="{9AB2A821-6ED3-440D-953D-43FCD2C2D089}">
      <dsp:nvSpPr>
        <dsp:cNvPr id="0" name=""/>
        <dsp:cNvSpPr/>
      </dsp:nvSpPr>
      <dsp:spPr>
        <a:xfrm>
          <a:off x="6068712" y="1560195"/>
          <a:ext cx="1337310" cy="1337310"/>
        </a:xfrm>
        <a:prstGeom prst="downArrow">
          <a:avLst>
            <a:gd name="adj1" fmla="val 55000"/>
            <a:gd name="adj2" fmla="val 45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6068712" y="1560195"/>
        <a:ext cx="1337310" cy="1337310"/>
      </dsp:txXfrm>
    </dsp:sp>
    <dsp:sp modelId="{81E52B6B-0867-46BA-B0CE-7F7AEA56B00C}">
      <dsp:nvSpPr>
        <dsp:cNvPr id="0" name=""/>
        <dsp:cNvSpPr/>
      </dsp:nvSpPr>
      <dsp:spPr>
        <a:xfrm>
          <a:off x="6722185" y="3946779"/>
          <a:ext cx="1337310" cy="1337310"/>
        </a:xfrm>
        <a:prstGeom prst="downArrow">
          <a:avLst>
            <a:gd name="adj1" fmla="val 55000"/>
            <a:gd name="adj2" fmla="val 45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6722185" y="3946779"/>
        <a:ext cx="1337310" cy="13373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1207EA-0392-40D9-B4AB-9F4BE12B5D7C}">
      <dsp:nvSpPr>
        <dsp:cNvPr id="0" name=""/>
        <dsp:cNvSpPr/>
      </dsp:nvSpPr>
      <dsp:spPr>
        <a:xfrm>
          <a:off x="360043" y="864089"/>
          <a:ext cx="3179111" cy="199687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Daha önce devlet baskısına ve yasaklamalara maruz kalan Hıristiyanlar, gücü elde ettiklerinde Hıristiyan olmayanlara baskı yapmaya başlamışlardı.</a:t>
          </a:r>
          <a:endParaRPr lang="tr-TR" sz="2000" kern="1200" dirty="0"/>
        </a:p>
      </dsp:txBody>
      <dsp:txXfrm>
        <a:off x="360043" y="864089"/>
        <a:ext cx="3179111" cy="1996879"/>
      </dsp:txXfrm>
    </dsp:sp>
    <dsp:sp modelId="{3E2CF93A-B9C1-417C-81C2-8D91C0C49109}">
      <dsp:nvSpPr>
        <dsp:cNvPr id="0" name=""/>
        <dsp:cNvSpPr/>
      </dsp:nvSpPr>
      <dsp:spPr>
        <a:xfrm rot="21536346">
          <a:off x="3716453" y="1432118"/>
          <a:ext cx="376005" cy="788419"/>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tr-TR" sz="3300" kern="1200"/>
        </a:p>
      </dsp:txBody>
      <dsp:txXfrm rot="21536346">
        <a:off x="3716453" y="1432118"/>
        <a:ext cx="376005" cy="788419"/>
      </dsp:txXfrm>
    </dsp:sp>
    <dsp:sp modelId="{DFE8CB5C-17A6-4810-9DB8-FF9C6DEE7ED0}">
      <dsp:nvSpPr>
        <dsp:cNvPr id="0" name=""/>
        <dsp:cNvSpPr/>
      </dsp:nvSpPr>
      <dsp:spPr>
        <a:xfrm>
          <a:off x="4248477" y="792082"/>
          <a:ext cx="3179111" cy="1996879"/>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Bizans’ta din adına akıl almaz işkenceler yapılıyor ve insanlar Hıristiyan olmaya zorlanıyordu. </a:t>
          </a:r>
          <a:endParaRPr lang="tr-TR" sz="2000" kern="1200" dirty="0"/>
        </a:p>
      </dsp:txBody>
      <dsp:txXfrm>
        <a:off x="4248477" y="792082"/>
        <a:ext cx="3179111" cy="19968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EC37A3-AD5D-4517-99A9-4C1DF8ED164D}">
      <dsp:nvSpPr>
        <dsp:cNvPr id="0" name=""/>
        <dsp:cNvSpPr/>
      </dsp:nvSpPr>
      <dsp:spPr>
        <a:xfrm>
          <a:off x="71437" y="571"/>
          <a:ext cx="2500312" cy="250031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tr-TR" sz="3400" kern="1200" dirty="0" smtClean="0"/>
            <a:t>İYİLİK TANRISI </a:t>
          </a:r>
          <a:endParaRPr lang="tr-TR" sz="3400" kern="1200" dirty="0"/>
        </a:p>
      </dsp:txBody>
      <dsp:txXfrm>
        <a:off x="71437" y="571"/>
        <a:ext cx="2500312" cy="2500312"/>
      </dsp:txXfrm>
    </dsp:sp>
    <dsp:sp modelId="{C4E252B5-FB36-455F-9C4A-80AE45D9B4E9}">
      <dsp:nvSpPr>
        <dsp:cNvPr id="0" name=""/>
        <dsp:cNvSpPr/>
      </dsp:nvSpPr>
      <dsp:spPr>
        <a:xfrm>
          <a:off x="596503" y="2703909"/>
          <a:ext cx="1450181" cy="1450181"/>
        </a:xfrm>
        <a:prstGeom prst="mathPlus">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tr-TR" sz="2400" kern="1200"/>
        </a:p>
      </dsp:txBody>
      <dsp:txXfrm>
        <a:off x="596503" y="2703909"/>
        <a:ext cx="1450181" cy="1450181"/>
      </dsp:txXfrm>
    </dsp:sp>
    <dsp:sp modelId="{E1DCF741-1F3F-4FFE-8335-4EC21719683B}">
      <dsp:nvSpPr>
        <dsp:cNvPr id="0" name=""/>
        <dsp:cNvSpPr/>
      </dsp:nvSpPr>
      <dsp:spPr>
        <a:xfrm>
          <a:off x="71437" y="4357116"/>
          <a:ext cx="2500312" cy="250031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tr-TR" sz="3400" kern="1200" dirty="0" smtClean="0"/>
            <a:t>KÖTÜLÜK TANRISI </a:t>
          </a:r>
          <a:endParaRPr lang="tr-TR" sz="3400" kern="1200" dirty="0"/>
        </a:p>
      </dsp:txBody>
      <dsp:txXfrm>
        <a:off x="71437" y="4357116"/>
        <a:ext cx="2500312" cy="2500312"/>
      </dsp:txXfrm>
    </dsp:sp>
    <dsp:sp modelId="{2A401B58-E25F-4E1D-AE69-FC2C3323BC38}">
      <dsp:nvSpPr>
        <dsp:cNvPr id="0" name=""/>
        <dsp:cNvSpPr/>
      </dsp:nvSpPr>
      <dsp:spPr>
        <a:xfrm>
          <a:off x="2946796" y="2963941"/>
          <a:ext cx="795099" cy="930116"/>
        </a:xfrm>
        <a:prstGeom prst="rightArrow">
          <a:avLst>
            <a:gd name="adj1" fmla="val 60000"/>
            <a:gd name="adj2" fmla="val 5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tr-TR" sz="2700" kern="1200"/>
        </a:p>
      </dsp:txBody>
      <dsp:txXfrm>
        <a:off x="2946796" y="2963941"/>
        <a:ext cx="795099" cy="930116"/>
      </dsp:txXfrm>
    </dsp:sp>
    <dsp:sp modelId="{CC7750B6-2C07-4E50-AA01-72C0D3EFD76C}">
      <dsp:nvSpPr>
        <dsp:cNvPr id="0" name=""/>
        <dsp:cNvSpPr/>
      </dsp:nvSpPr>
      <dsp:spPr>
        <a:xfrm>
          <a:off x="4071937" y="928687"/>
          <a:ext cx="5000624" cy="5000624"/>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rPr>
            <a:t>Bu dinde tanrıya inanılırdı. Bu iki tanrı ise sürekli olarak mücadele ve kavga halindeydi. İranlılar iyilik tanrısına ateş yakarak tapıyorlardı. Bu ateşi hiçbir zaman da söndürmezlerdi. Fakat Sevgili Peygamberimizin doğduğu gece, bin yıldır hiç durmadan yakılan bu ateş sönmüş ve tüm çabalara rağmen o gün yakılamamıştı.</a:t>
          </a:r>
          <a:endParaRPr lang="tr-TR" sz="2000" kern="1200" dirty="0">
            <a:solidFill>
              <a:schemeClr val="tx1"/>
            </a:solidFill>
          </a:endParaRPr>
        </a:p>
      </dsp:txBody>
      <dsp:txXfrm>
        <a:off x="4071937" y="928687"/>
        <a:ext cx="5000624" cy="500062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4D109B-9F3A-4F26-9A93-A4BC9DB42EE2}">
      <dsp:nvSpPr>
        <dsp:cNvPr id="0" name=""/>
        <dsp:cNvSpPr/>
      </dsp:nvSpPr>
      <dsp:spPr>
        <a:xfrm rot="5400000">
          <a:off x="5415759" y="-560307"/>
          <a:ext cx="2537519" cy="4512795"/>
        </a:xfrm>
        <a:prstGeom prst="hexagon">
          <a:avLst>
            <a:gd name="adj" fmla="val 25000"/>
            <a:gd name="vf" fmla="val 1154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BİZANS=</a:t>
          </a:r>
        </a:p>
        <a:p>
          <a:pPr lvl="0" algn="ctr" defTabSz="1066800">
            <a:lnSpc>
              <a:spcPct val="90000"/>
            </a:lnSpc>
            <a:spcBef>
              <a:spcPct val="0"/>
            </a:spcBef>
            <a:spcAft>
              <a:spcPct val="35000"/>
            </a:spcAft>
          </a:pPr>
          <a:r>
            <a:rPr lang="tr-TR" sz="2400" b="1" kern="1200" dirty="0" smtClean="0"/>
            <a:t>HIRİSTİYANLIK</a:t>
          </a:r>
          <a:endParaRPr lang="tr-TR" sz="2400" b="1" kern="1200" dirty="0"/>
        </a:p>
      </dsp:txBody>
      <dsp:txXfrm rot="5400000">
        <a:off x="5415759" y="-560307"/>
        <a:ext cx="2537519" cy="4512795"/>
      </dsp:txXfrm>
    </dsp:sp>
    <dsp:sp modelId="{43DA54FD-6CB1-4DBB-8A9D-43DA6FD16A8E}">
      <dsp:nvSpPr>
        <dsp:cNvPr id="0" name=""/>
        <dsp:cNvSpPr/>
      </dsp:nvSpPr>
      <dsp:spPr>
        <a:xfrm>
          <a:off x="5868156" y="1124752"/>
          <a:ext cx="2831871" cy="1522511"/>
        </a:xfrm>
        <a:prstGeom prst="rect">
          <a:avLst/>
        </a:prstGeom>
        <a:noFill/>
        <a:ln>
          <a:noFill/>
        </a:ln>
        <a:effectLst/>
      </dsp:spPr>
      <dsp:style>
        <a:lnRef idx="0">
          <a:scrgbClr r="0" g="0" b="0"/>
        </a:lnRef>
        <a:fillRef idx="0">
          <a:scrgbClr r="0" g="0" b="0"/>
        </a:fillRef>
        <a:effectRef idx="0">
          <a:scrgbClr r="0" g="0" b="0"/>
        </a:effectRef>
        <a:fontRef idx="minor"/>
      </dsp:style>
    </dsp:sp>
    <dsp:sp modelId="{F258A3F0-05D6-4C57-A701-73F01371B1E6}">
      <dsp:nvSpPr>
        <dsp:cNvPr id="0" name=""/>
        <dsp:cNvSpPr/>
      </dsp:nvSpPr>
      <dsp:spPr>
        <a:xfrm rot="5400000">
          <a:off x="1472668" y="1713"/>
          <a:ext cx="2537519" cy="3388752"/>
        </a:xfrm>
        <a:prstGeom prst="hexagon">
          <a:avLst>
            <a:gd name="adj" fmla="val 25000"/>
            <a:gd name="vf" fmla="val 115470"/>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tr-TR" sz="2400" b="1" kern="1200" dirty="0" smtClean="0"/>
            <a:t>İRAN=</a:t>
          </a:r>
        </a:p>
        <a:p>
          <a:pPr lvl="0" algn="ctr" defTabSz="1066800">
            <a:lnSpc>
              <a:spcPct val="90000"/>
            </a:lnSpc>
            <a:spcBef>
              <a:spcPct val="0"/>
            </a:spcBef>
            <a:spcAft>
              <a:spcPct val="35000"/>
            </a:spcAft>
          </a:pPr>
          <a:r>
            <a:rPr lang="tr-TR" sz="2400" b="1" kern="1200" dirty="0" smtClean="0"/>
            <a:t>ZERDÜŞTLÜK</a:t>
          </a:r>
          <a:endParaRPr lang="tr-TR" sz="2400" b="1" kern="1200" dirty="0"/>
        </a:p>
      </dsp:txBody>
      <dsp:txXfrm rot="5400000">
        <a:off x="1472668" y="1713"/>
        <a:ext cx="2537519" cy="3388752"/>
      </dsp:txXfrm>
    </dsp:sp>
    <dsp:sp modelId="{3536F61C-5998-4D1D-ABE9-BB819F0FBBE1}">
      <dsp:nvSpPr>
        <dsp:cNvPr id="0" name=""/>
        <dsp:cNvSpPr/>
      </dsp:nvSpPr>
      <dsp:spPr>
        <a:xfrm rot="5400000">
          <a:off x="3146483" y="3147710"/>
          <a:ext cx="3073621" cy="3243975"/>
        </a:xfrm>
        <a:prstGeom prst="hexagon">
          <a:avLst>
            <a:gd name="adj" fmla="val 25000"/>
            <a:gd name="vf" fmla="val 115470"/>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b="1" kern="1200" dirty="0" smtClean="0"/>
            <a:t>HİNDİSTAN=</a:t>
          </a:r>
        </a:p>
        <a:p>
          <a:pPr lvl="0" algn="ctr" defTabSz="1289050">
            <a:lnSpc>
              <a:spcPct val="90000"/>
            </a:lnSpc>
            <a:spcBef>
              <a:spcPct val="0"/>
            </a:spcBef>
            <a:spcAft>
              <a:spcPct val="35000"/>
            </a:spcAft>
          </a:pPr>
          <a:r>
            <a:rPr lang="tr-TR" sz="2900" b="1" kern="1200" dirty="0" smtClean="0"/>
            <a:t>HİNDUİZM</a:t>
          </a:r>
          <a:endParaRPr lang="tr-TR" sz="2900" b="1" kern="1200" dirty="0"/>
        </a:p>
      </dsp:txBody>
      <dsp:txXfrm rot="5400000">
        <a:off x="3146483" y="3147710"/>
        <a:ext cx="3073621" cy="3243975"/>
      </dsp:txXfrm>
    </dsp:sp>
    <dsp:sp modelId="{2B9B0525-1111-4B98-9574-ECE7BE7808E9}">
      <dsp:nvSpPr>
        <dsp:cNvPr id="0" name=""/>
        <dsp:cNvSpPr/>
      </dsp:nvSpPr>
      <dsp:spPr>
        <a:xfrm>
          <a:off x="107508" y="3744667"/>
          <a:ext cx="2534433"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tr-TR"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lvl="0" algn="l" defTabSz="1066800">
            <a:lnSpc>
              <a:spcPct val="90000"/>
            </a:lnSpc>
            <a:spcBef>
              <a:spcPct val="0"/>
            </a:spcBef>
            <a:spcAft>
              <a:spcPct val="35000"/>
            </a:spcAft>
          </a:pPr>
          <a:endParaRPr lang="tr-TR"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lvl="0" algn="l" defTabSz="1066800">
            <a:lnSpc>
              <a:spcPct val="90000"/>
            </a:lnSpc>
            <a:spcBef>
              <a:spcPct val="0"/>
            </a:spcBef>
            <a:spcAft>
              <a:spcPct val="35000"/>
            </a:spcAft>
          </a:pPr>
          <a:endParaRPr lang="tr-TR"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lvl="0" algn="l" defTabSz="1066800">
            <a:lnSpc>
              <a:spcPct val="90000"/>
            </a:lnSpc>
            <a:spcBef>
              <a:spcPct val="0"/>
            </a:spcBef>
            <a:spcAft>
              <a:spcPct val="35000"/>
            </a:spcAft>
          </a:pPr>
          <a:r>
            <a:rPr lang="tr-TR"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İSLAMİYET ÖNCESİ DÜNYA GENELİNDEKİ DİNÎ HAYATA BAKILDIĞINDA ŞÖYLE BİR TABLO GÖRÜLMEKTEYDİ:</a:t>
          </a:r>
          <a:endPar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dsp:txBody>
      <dsp:txXfrm>
        <a:off x="107508" y="3744667"/>
        <a:ext cx="2534433" cy="1522511"/>
      </dsp:txXfrm>
    </dsp:sp>
    <dsp:sp modelId="{877007E8-0FD3-4DCC-871E-08AA8ECD35A8}">
      <dsp:nvSpPr>
        <dsp:cNvPr id="0" name=""/>
        <dsp:cNvSpPr/>
      </dsp:nvSpPr>
      <dsp:spPr>
        <a:xfrm rot="5400000">
          <a:off x="6106613" y="3622568"/>
          <a:ext cx="2647343" cy="2260205"/>
        </a:xfrm>
        <a:prstGeom prst="hexagon">
          <a:avLst>
            <a:gd name="adj" fmla="val 25000"/>
            <a:gd name="vf" fmla="val 11547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tr-TR" sz="2800" b="1" kern="1200" dirty="0" smtClean="0"/>
            <a:t>ORTA ASYA=</a:t>
          </a:r>
        </a:p>
        <a:p>
          <a:pPr lvl="0" algn="ctr" defTabSz="1244600">
            <a:lnSpc>
              <a:spcPct val="90000"/>
            </a:lnSpc>
            <a:spcBef>
              <a:spcPct val="0"/>
            </a:spcBef>
            <a:spcAft>
              <a:spcPct val="35000"/>
            </a:spcAft>
          </a:pPr>
          <a:r>
            <a:rPr lang="tr-TR" sz="2800" b="1" kern="1200" dirty="0" smtClean="0"/>
            <a:t>GÖK TANRI</a:t>
          </a:r>
          <a:endParaRPr lang="tr-TR" sz="2800" b="1" kern="1200" dirty="0"/>
        </a:p>
      </dsp:txBody>
      <dsp:txXfrm rot="5400000">
        <a:off x="6106613" y="3622568"/>
        <a:ext cx="2647343" cy="226020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74A6C3-0C08-4EE6-9C8C-A2FDA5BD856E}">
      <dsp:nvSpPr>
        <dsp:cNvPr id="0" name=""/>
        <dsp:cNvSpPr/>
      </dsp:nvSpPr>
      <dsp:spPr>
        <a:xfrm>
          <a:off x="0" y="5888641"/>
          <a:ext cx="9144000" cy="96608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kern="1200" smtClean="0"/>
            <a:t>Meleklerin, Allah’ın kızı olduğunu kabul eden batıl inançlara sahip insanlar mevcuttu.</a:t>
          </a:r>
          <a:endParaRPr lang="tr-TR" sz="2200" kern="1200" dirty="0"/>
        </a:p>
      </dsp:txBody>
      <dsp:txXfrm>
        <a:off x="0" y="5888641"/>
        <a:ext cx="9144000" cy="966080"/>
      </dsp:txXfrm>
    </dsp:sp>
    <dsp:sp modelId="{A8B2221F-D83B-4119-A650-1636A120014F}">
      <dsp:nvSpPr>
        <dsp:cNvPr id="0" name=""/>
        <dsp:cNvSpPr/>
      </dsp:nvSpPr>
      <dsp:spPr>
        <a:xfrm rot="10800000">
          <a:off x="0" y="4417300"/>
          <a:ext cx="9144000" cy="1485831"/>
        </a:xfrm>
        <a:prstGeom prst="upArrowCallou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kern="1200" smtClean="0"/>
            <a:t>Ayrıca Araplarda cinleri ilah kabul edip tapanlar da bulunurdu. </a:t>
          </a:r>
          <a:endParaRPr lang="tr-TR" sz="2200" kern="1200" dirty="0" smtClean="0"/>
        </a:p>
      </dsp:txBody>
      <dsp:txXfrm rot="10800000">
        <a:off x="0" y="4417300"/>
        <a:ext cx="9144000" cy="1485831"/>
      </dsp:txXfrm>
    </dsp:sp>
    <dsp:sp modelId="{2F432B4C-D056-425A-815F-1DE0A75D24FB}">
      <dsp:nvSpPr>
        <dsp:cNvPr id="0" name=""/>
        <dsp:cNvSpPr/>
      </dsp:nvSpPr>
      <dsp:spPr>
        <a:xfrm rot="10800000">
          <a:off x="0" y="2945959"/>
          <a:ext cx="9144000" cy="1485831"/>
        </a:xfrm>
        <a:prstGeom prst="upArrowCallou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kern="1200" smtClean="0"/>
            <a:t>Kur’an-ı Kerim’in ifadesiyle ahirete de inanmıyorlardı.</a:t>
          </a:r>
          <a:endParaRPr lang="tr-TR" sz="2200" kern="1200" dirty="0" smtClean="0"/>
        </a:p>
      </dsp:txBody>
      <dsp:txXfrm rot="10800000">
        <a:off x="0" y="2945959"/>
        <a:ext cx="9144000" cy="1485831"/>
      </dsp:txXfrm>
    </dsp:sp>
    <dsp:sp modelId="{849B295D-A55F-4FCD-BA02-CFC26A403D8A}">
      <dsp:nvSpPr>
        <dsp:cNvPr id="0" name=""/>
        <dsp:cNvSpPr/>
      </dsp:nvSpPr>
      <dsp:spPr>
        <a:xfrm rot="10800000">
          <a:off x="0" y="1474619"/>
          <a:ext cx="9144000" cy="1485831"/>
        </a:xfrm>
        <a:prstGeom prst="upArrowCallou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kern="1200" smtClean="0"/>
            <a:t>Allah’a inanmakla birlikte onun yanında başka ilahlar edinmişlerdir. </a:t>
          </a:r>
          <a:endParaRPr lang="tr-TR" sz="2200" kern="1200" dirty="0" smtClean="0"/>
        </a:p>
      </dsp:txBody>
      <dsp:txXfrm rot="10800000">
        <a:off x="0" y="1474619"/>
        <a:ext cx="9144000" cy="1485831"/>
      </dsp:txXfrm>
    </dsp:sp>
    <dsp:sp modelId="{8E9B8176-CA6C-4C28-9259-BCF944AFBC52}">
      <dsp:nvSpPr>
        <dsp:cNvPr id="0" name=""/>
        <dsp:cNvSpPr/>
      </dsp:nvSpPr>
      <dsp:spPr>
        <a:xfrm rot="10800000">
          <a:off x="0" y="3278"/>
          <a:ext cx="9144000" cy="1485831"/>
        </a:xfrm>
        <a:prstGeom prst="upArrowCallou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kern="1200" smtClean="0"/>
            <a:t>Cahiliye devrinde müşrik Araplar;</a:t>
          </a:r>
          <a:endParaRPr lang="tr-TR" sz="2200" kern="1200"/>
        </a:p>
      </dsp:txBody>
      <dsp:txXfrm rot="10800000">
        <a:off x="0" y="3278"/>
        <a:ext cx="9144000" cy="148583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1749C0-22E8-469C-92FF-E16533065241}">
      <dsp:nvSpPr>
        <dsp:cNvPr id="0" name=""/>
        <dsp:cNvSpPr/>
      </dsp:nvSpPr>
      <dsp:spPr>
        <a:xfrm>
          <a:off x="3347867" y="212783"/>
          <a:ext cx="2448264" cy="1920329"/>
        </a:xfrm>
        <a:prstGeom prst="downArrow">
          <a:avLst>
            <a:gd name="adj1" fmla="val 50000"/>
            <a:gd name="adj2" fmla="val 35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t>PUTPEREST: </a:t>
          </a:r>
          <a:r>
            <a:rPr lang="tr-TR" sz="1600" b="1" kern="1200" dirty="0" smtClean="0">
              <a:solidFill>
                <a:srgbClr val="002060"/>
              </a:solidFill>
            </a:rPr>
            <a:t>Puta tapanlar</a:t>
          </a:r>
          <a:endParaRPr lang="tr-TR" sz="1600" b="1" kern="1200" dirty="0">
            <a:solidFill>
              <a:srgbClr val="002060"/>
            </a:solidFill>
          </a:endParaRPr>
        </a:p>
      </dsp:txBody>
      <dsp:txXfrm>
        <a:off x="3347867" y="212783"/>
        <a:ext cx="2448264" cy="1920329"/>
      </dsp:txXfrm>
    </dsp:sp>
    <dsp:sp modelId="{198485C7-6EAE-443E-AB8B-42FA2527DABE}">
      <dsp:nvSpPr>
        <dsp:cNvPr id="0" name=""/>
        <dsp:cNvSpPr/>
      </dsp:nvSpPr>
      <dsp:spPr>
        <a:xfrm rot="3600000">
          <a:off x="5839341" y="986458"/>
          <a:ext cx="2203400" cy="2203400"/>
        </a:xfrm>
        <a:prstGeom prst="downArrow">
          <a:avLst>
            <a:gd name="adj1" fmla="val 50000"/>
            <a:gd name="adj2" fmla="val 35000"/>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t>SABİLİK: </a:t>
          </a:r>
          <a:endParaRPr lang="tr-TR" sz="1600" b="1" kern="1200" dirty="0" smtClean="0"/>
        </a:p>
        <a:p>
          <a:pPr lvl="0" algn="ctr" defTabSz="711200">
            <a:lnSpc>
              <a:spcPct val="90000"/>
            </a:lnSpc>
            <a:spcBef>
              <a:spcPct val="0"/>
            </a:spcBef>
            <a:spcAft>
              <a:spcPct val="35000"/>
            </a:spcAft>
          </a:pPr>
          <a:r>
            <a:rPr lang="tr-TR" sz="1600" b="1" kern="1200" dirty="0" smtClean="0">
              <a:solidFill>
                <a:srgbClr val="002060"/>
              </a:solidFill>
            </a:rPr>
            <a:t>Yıldıza </a:t>
          </a:r>
          <a:r>
            <a:rPr lang="tr-TR" sz="1600" b="1" kern="1200" dirty="0" smtClean="0">
              <a:solidFill>
                <a:srgbClr val="002060"/>
              </a:solidFill>
            </a:rPr>
            <a:t>tapanlar</a:t>
          </a:r>
          <a:endParaRPr lang="tr-TR" sz="1600" b="1" kern="1200" dirty="0">
            <a:solidFill>
              <a:srgbClr val="002060"/>
            </a:solidFill>
          </a:endParaRPr>
        </a:p>
      </dsp:txBody>
      <dsp:txXfrm rot="3600000">
        <a:off x="5839341" y="986458"/>
        <a:ext cx="2203400" cy="2203400"/>
      </dsp:txXfrm>
    </dsp:sp>
    <dsp:sp modelId="{889FE01E-C506-4986-8F52-8520B25CDF36}">
      <dsp:nvSpPr>
        <dsp:cNvPr id="0" name=""/>
        <dsp:cNvSpPr/>
      </dsp:nvSpPr>
      <dsp:spPr>
        <a:xfrm rot="7200000">
          <a:off x="5767329" y="3327941"/>
          <a:ext cx="2203400" cy="2203400"/>
        </a:xfrm>
        <a:prstGeom prst="downArrow">
          <a:avLst>
            <a:gd name="adj1" fmla="val 50000"/>
            <a:gd name="adj2" fmla="val 35000"/>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t>MECUSİLİK/ ZERDÜŞTLÜK: </a:t>
          </a:r>
          <a:r>
            <a:rPr lang="tr-TR" sz="1600" b="1" kern="1200" dirty="0" smtClean="0">
              <a:solidFill>
                <a:srgbClr val="002060"/>
              </a:solidFill>
            </a:rPr>
            <a:t>Ateşe tapanlar</a:t>
          </a:r>
          <a:endParaRPr lang="tr-TR" sz="1600" b="1" kern="1200" dirty="0">
            <a:solidFill>
              <a:srgbClr val="002060"/>
            </a:solidFill>
          </a:endParaRPr>
        </a:p>
      </dsp:txBody>
      <dsp:txXfrm rot="7200000">
        <a:off x="5767329" y="3327941"/>
        <a:ext cx="2203400" cy="2203400"/>
      </dsp:txXfrm>
    </dsp:sp>
    <dsp:sp modelId="{1FE8ECC4-9432-4EB9-AC1F-D9B6FB01D31A}">
      <dsp:nvSpPr>
        <dsp:cNvPr id="0" name=""/>
        <dsp:cNvSpPr/>
      </dsp:nvSpPr>
      <dsp:spPr>
        <a:xfrm rot="10800000">
          <a:off x="3131835" y="4399621"/>
          <a:ext cx="2880329" cy="2245595"/>
        </a:xfrm>
        <a:prstGeom prst="downArrow">
          <a:avLst>
            <a:gd name="adj1" fmla="val 50000"/>
            <a:gd name="adj2" fmla="val 35000"/>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tr-TR" sz="1600" b="1" kern="1200" dirty="0" smtClean="0"/>
            <a:t>HANİF: </a:t>
          </a:r>
        </a:p>
        <a:p>
          <a:pPr lvl="0" algn="just" defTabSz="711200">
            <a:lnSpc>
              <a:spcPct val="90000"/>
            </a:lnSpc>
            <a:spcBef>
              <a:spcPct val="0"/>
            </a:spcBef>
            <a:spcAft>
              <a:spcPct val="35000"/>
            </a:spcAft>
          </a:pPr>
          <a:r>
            <a:rPr lang="tr-TR" sz="1600" b="1" kern="1200" dirty="0" err="1" smtClean="0">
              <a:solidFill>
                <a:srgbClr val="002060"/>
              </a:solidFill>
            </a:rPr>
            <a:t>Hz.İbrahim’e</a:t>
          </a:r>
          <a:r>
            <a:rPr lang="tr-TR" sz="1600" b="1" kern="1200" dirty="0" smtClean="0">
              <a:solidFill>
                <a:srgbClr val="002060"/>
              </a:solidFill>
            </a:rPr>
            <a:t> inananlar</a:t>
          </a:r>
          <a:endParaRPr lang="tr-TR" sz="1600" b="1" kern="1200" dirty="0">
            <a:solidFill>
              <a:srgbClr val="002060"/>
            </a:solidFill>
          </a:endParaRPr>
        </a:p>
      </dsp:txBody>
      <dsp:txXfrm rot="10800000">
        <a:off x="3131835" y="4399621"/>
        <a:ext cx="2880329" cy="2245595"/>
      </dsp:txXfrm>
    </dsp:sp>
    <dsp:sp modelId="{53A6BB60-53D6-4AD8-B473-4D8922E86DE7}">
      <dsp:nvSpPr>
        <dsp:cNvPr id="0" name=""/>
        <dsp:cNvSpPr/>
      </dsp:nvSpPr>
      <dsp:spPr>
        <a:xfrm rot="14400000">
          <a:off x="1230830" y="3399959"/>
          <a:ext cx="2203400" cy="2203400"/>
        </a:xfrm>
        <a:prstGeom prst="downArrow">
          <a:avLst>
            <a:gd name="adj1" fmla="val 50000"/>
            <a:gd name="adj2" fmla="val 35000"/>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smtClean="0"/>
            <a:t>HIRİSTİYANLIK</a:t>
          </a:r>
          <a:endParaRPr lang="tr-TR" sz="1600" b="1" kern="1200" dirty="0"/>
        </a:p>
      </dsp:txBody>
      <dsp:txXfrm rot="14400000">
        <a:off x="1230830" y="3399959"/>
        <a:ext cx="2203400" cy="2203400"/>
      </dsp:txXfrm>
    </dsp:sp>
    <dsp:sp modelId="{93D4C0EA-2B86-4B00-BE28-69CFC4A8047D}">
      <dsp:nvSpPr>
        <dsp:cNvPr id="0" name=""/>
        <dsp:cNvSpPr/>
      </dsp:nvSpPr>
      <dsp:spPr>
        <a:xfrm rot="18000000">
          <a:off x="1014805" y="1130467"/>
          <a:ext cx="2203400" cy="2203400"/>
        </a:xfrm>
        <a:prstGeom prst="downArrow">
          <a:avLst>
            <a:gd name="adj1" fmla="val 50000"/>
            <a:gd name="adj2" fmla="val 35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t>YAHUDİLİK</a:t>
          </a:r>
          <a:endParaRPr lang="tr-TR" sz="1600" b="1" kern="1200" dirty="0"/>
        </a:p>
      </dsp:txBody>
      <dsp:txXfrm rot="18000000">
        <a:off x="1014805" y="1130467"/>
        <a:ext cx="2203400" cy="22034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386271-7DCF-44AC-83E9-6C67BB551596}">
      <dsp:nvSpPr>
        <dsp:cNvPr id="0" name=""/>
        <dsp:cNvSpPr/>
      </dsp:nvSpPr>
      <dsp:spPr>
        <a:xfrm>
          <a:off x="1792452" y="409765"/>
          <a:ext cx="5760720" cy="5760720"/>
        </a:xfrm>
        <a:prstGeom prst="pie">
          <a:avLst>
            <a:gd name="adj1" fmla="val 16200000"/>
            <a:gd name="adj2" fmla="val 2052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bg1"/>
              </a:solidFill>
            </a:rPr>
            <a:t>HARAM AYLAR=</a:t>
          </a:r>
        </a:p>
        <a:p>
          <a:pPr lvl="0" algn="ctr" defTabSz="977900">
            <a:lnSpc>
              <a:spcPct val="90000"/>
            </a:lnSpc>
            <a:spcBef>
              <a:spcPct val="0"/>
            </a:spcBef>
            <a:spcAft>
              <a:spcPct val="35000"/>
            </a:spcAft>
          </a:pPr>
          <a:r>
            <a:rPr lang="tr-TR" sz="2200" b="1" kern="1200" dirty="0" smtClean="0">
              <a:solidFill>
                <a:schemeClr val="bg1"/>
              </a:solidFill>
            </a:rPr>
            <a:t>EŞHRU’L HURUM</a:t>
          </a:r>
          <a:endParaRPr lang="tr-TR" sz="2200" b="1" kern="1200" dirty="0">
            <a:solidFill>
              <a:schemeClr val="bg1"/>
            </a:solidFill>
          </a:endParaRPr>
        </a:p>
      </dsp:txBody>
      <dsp:txXfrm>
        <a:off x="4745507" y="1270444"/>
        <a:ext cx="1954530" cy="1337310"/>
      </dsp:txXfrm>
    </dsp:sp>
    <dsp:sp modelId="{0D522977-5954-4B3E-8FE7-E5F2ADB76B4F}">
      <dsp:nvSpPr>
        <dsp:cNvPr id="0" name=""/>
        <dsp:cNvSpPr/>
      </dsp:nvSpPr>
      <dsp:spPr>
        <a:xfrm>
          <a:off x="1590827" y="687514"/>
          <a:ext cx="5760720" cy="5760720"/>
        </a:xfrm>
        <a:prstGeom prst="pie">
          <a:avLst>
            <a:gd name="adj1" fmla="val 20520000"/>
            <a:gd name="adj2" fmla="val 324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ZİLHİCCE</a:t>
          </a:r>
          <a:endParaRPr lang="tr-TR" sz="2200" b="1" kern="1200" dirty="0">
            <a:solidFill>
              <a:schemeClr val="tx1"/>
            </a:solidFill>
          </a:endParaRPr>
        </a:p>
      </dsp:txBody>
      <dsp:txXfrm>
        <a:off x="5355869" y="3293554"/>
        <a:ext cx="1714500" cy="1447038"/>
      </dsp:txXfrm>
    </dsp:sp>
    <dsp:sp modelId="{9080F614-AEE5-4148-8B07-17E87E4E76B0}">
      <dsp:nvSpPr>
        <dsp:cNvPr id="0" name=""/>
        <dsp:cNvSpPr/>
      </dsp:nvSpPr>
      <dsp:spPr>
        <a:xfrm>
          <a:off x="1590827" y="687514"/>
          <a:ext cx="5760720" cy="5760720"/>
        </a:xfrm>
        <a:prstGeom prst="pie">
          <a:avLst>
            <a:gd name="adj1" fmla="val 3240000"/>
            <a:gd name="adj2" fmla="val 756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ZİLKADE</a:t>
          </a:r>
          <a:endParaRPr lang="tr-TR" sz="2200" b="1" kern="1200" dirty="0">
            <a:solidFill>
              <a:schemeClr val="tx1"/>
            </a:solidFill>
          </a:endParaRPr>
        </a:p>
      </dsp:txBody>
      <dsp:txXfrm>
        <a:off x="3442487" y="5008054"/>
        <a:ext cx="2057400" cy="1234440"/>
      </dsp:txXfrm>
    </dsp:sp>
    <dsp:sp modelId="{46CC4815-C2EA-4A1F-A101-92CD1182947A}">
      <dsp:nvSpPr>
        <dsp:cNvPr id="0" name=""/>
        <dsp:cNvSpPr/>
      </dsp:nvSpPr>
      <dsp:spPr>
        <a:xfrm>
          <a:off x="1590827" y="687514"/>
          <a:ext cx="5760720" cy="5760720"/>
        </a:xfrm>
        <a:prstGeom prst="pie">
          <a:avLst>
            <a:gd name="adj1" fmla="val 7560000"/>
            <a:gd name="adj2" fmla="val 1188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MUHARREM</a:t>
          </a:r>
          <a:endParaRPr lang="tr-TR" sz="2200" b="1" kern="1200" dirty="0">
            <a:solidFill>
              <a:schemeClr val="tx1"/>
            </a:solidFill>
          </a:endParaRPr>
        </a:p>
      </dsp:txBody>
      <dsp:txXfrm>
        <a:off x="1865147" y="3293554"/>
        <a:ext cx="1714500" cy="1447038"/>
      </dsp:txXfrm>
    </dsp:sp>
    <dsp:sp modelId="{BF2FB45F-EDD1-4FD8-A8F5-BC4D3FF6A44D}">
      <dsp:nvSpPr>
        <dsp:cNvPr id="0" name=""/>
        <dsp:cNvSpPr/>
      </dsp:nvSpPr>
      <dsp:spPr>
        <a:xfrm>
          <a:off x="1590827" y="687514"/>
          <a:ext cx="5760720" cy="5760720"/>
        </a:xfrm>
        <a:prstGeom prst="pie">
          <a:avLst>
            <a:gd name="adj1" fmla="val 11880000"/>
            <a:gd name="adj2" fmla="val 1620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tx1"/>
              </a:solidFill>
            </a:rPr>
            <a:t>RECEP</a:t>
          </a:r>
          <a:endParaRPr lang="tr-TR" sz="2200" b="1" kern="1200" dirty="0">
            <a:solidFill>
              <a:schemeClr val="tx1"/>
            </a:solidFill>
          </a:endParaRPr>
        </a:p>
      </dsp:txBody>
      <dsp:txXfrm>
        <a:off x="2430932" y="1565338"/>
        <a:ext cx="1954530" cy="133731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AD23D9-6412-4B4F-86FE-3282D2F0446E}">
      <dsp:nvSpPr>
        <dsp:cNvPr id="0" name=""/>
        <dsp:cNvSpPr/>
      </dsp:nvSpPr>
      <dsp:spPr>
        <a:xfrm>
          <a:off x="4070625" y="1519321"/>
          <a:ext cx="2651811" cy="1036693"/>
        </a:xfrm>
        <a:custGeom>
          <a:avLst/>
          <a:gdLst/>
          <a:ahLst/>
          <a:cxnLst/>
          <a:rect l="0" t="0" r="0" b="0"/>
          <a:pathLst>
            <a:path>
              <a:moveTo>
                <a:pt x="0" y="0"/>
              </a:moveTo>
              <a:lnTo>
                <a:pt x="0" y="711301"/>
              </a:lnTo>
              <a:lnTo>
                <a:pt x="2651811" y="711301"/>
              </a:lnTo>
              <a:lnTo>
                <a:pt x="2651811" y="103669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27C6BD-6E75-445C-B68F-DEF700E1B01B}">
      <dsp:nvSpPr>
        <dsp:cNvPr id="0" name=""/>
        <dsp:cNvSpPr/>
      </dsp:nvSpPr>
      <dsp:spPr>
        <a:xfrm>
          <a:off x="1654043" y="1519321"/>
          <a:ext cx="2416581" cy="1036693"/>
        </a:xfrm>
        <a:custGeom>
          <a:avLst/>
          <a:gdLst/>
          <a:ahLst/>
          <a:cxnLst/>
          <a:rect l="0" t="0" r="0" b="0"/>
          <a:pathLst>
            <a:path>
              <a:moveTo>
                <a:pt x="2416581" y="0"/>
              </a:moveTo>
              <a:lnTo>
                <a:pt x="2416581" y="711301"/>
              </a:lnTo>
              <a:lnTo>
                <a:pt x="0" y="711301"/>
              </a:lnTo>
              <a:lnTo>
                <a:pt x="0" y="103669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D2C2D3-875D-4D47-9B5D-FC3365FE9545}">
      <dsp:nvSpPr>
        <dsp:cNvPr id="0" name=""/>
        <dsp:cNvSpPr/>
      </dsp:nvSpPr>
      <dsp:spPr>
        <a:xfrm>
          <a:off x="1706172" y="-10722"/>
          <a:ext cx="4728905" cy="153004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E5D4C5-AEDE-472B-BC15-FD65353F9572}">
      <dsp:nvSpPr>
        <dsp:cNvPr id="0" name=""/>
        <dsp:cNvSpPr/>
      </dsp:nvSpPr>
      <dsp:spPr>
        <a:xfrm>
          <a:off x="2096446" y="360037"/>
          <a:ext cx="4728905" cy="153004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u="none" kern="1200" dirty="0" smtClean="0">
              <a:solidFill>
                <a:srgbClr val="FF0000"/>
              </a:solidFill>
            </a:rPr>
            <a:t>ARABİSTAN COĞRAFYASINDA İNSANLAR BEDEVİ VE HADARİ OLMAK ÜZERE İKİ ŞEKİLDE YAŞAM SÜRMEKTEYDİ. </a:t>
          </a:r>
          <a:endParaRPr lang="tr-TR" sz="2200" b="1" u="none" kern="1200" dirty="0">
            <a:solidFill>
              <a:srgbClr val="FF0000"/>
            </a:solidFill>
          </a:endParaRPr>
        </a:p>
      </dsp:txBody>
      <dsp:txXfrm>
        <a:off x="2096446" y="360037"/>
        <a:ext cx="4728905" cy="1530043"/>
      </dsp:txXfrm>
    </dsp:sp>
    <dsp:sp modelId="{FABEFECA-840A-4EDE-9571-965864C458BE}">
      <dsp:nvSpPr>
        <dsp:cNvPr id="0" name=""/>
        <dsp:cNvSpPr/>
      </dsp:nvSpPr>
      <dsp:spPr>
        <a:xfrm>
          <a:off x="-102190" y="2556014"/>
          <a:ext cx="3512467" cy="22304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D70F2B-D9C8-425A-921B-3B3EEFD48127}">
      <dsp:nvSpPr>
        <dsp:cNvPr id="0" name=""/>
        <dsp:cNvSpPr/>
      </dsp:nvSpPr>
      <dsp:spPr>
        <a:xfrm>
          <a:off x="288084" y="2926774"/>
          <a:ext cx="3512467" cy="22304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accent1">
                  <a:lumMod val="75000"/>
                </a:schemeClr>
              </a:solidFill>
            </a:rPr>
            <a:t>BEDEVİ: </a:t>
          </a:r>
        </a:p>
        <a:p>
          <a:pPr lvl="0" algn="ctr" defTabSz="977900">
            <a:lnSpc>
              <a:spcPct val="90000"/>
            </a:lnSpc>
            <a:spcBef>
              <a:spcPct val="0"/>
            </a:spcBef>
            <a:spcAft>
              <a:spcPct val="35000"/>
            </a:spcAft>
          </a:pPr>
          <a:r>
            <a:rPr lang="tr-TR" sz="2200" kern="1200" dirty="0" smtClean="0"/>
            <a:t>Çöl ve vahalarda konar-göçer yaşayan insanlardır. Kervanların önünü keserek geçimlerini sağlarlar.</a:t>
          </a:r>
          <a:endParaRPr lang="tr-TR" sz="2200" kern="1200" dirty="0"/>
        </a:p>
      </dsp:txBody>
      <dsp:txXfrm>
        <a:off x="288084" y="2926774"/>
        <a:ext cx="3512467" cy="2230417"/>
      </dsp:txXfrm>
    </dsp:sp>
    <dsp:sp modelId="{7BBB535B-C170-467B-8EDB-0522E3C719B7}">
      <dsp:nvSpPr>
        <dsp:cNvPr id="0" name=""/>
        <dsp:cNvSpPr/>
      </dsp:nvSpPr>
      <dsp:spPr>
        <a:xfrm>
          <a:off x="4966203" y="2556014"/>
          <a:ext cx="3512467" cy="22304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76768F-6170-4EA7-BE8F-0A8219183F53}">
      <dsp:nvSpPr>
        <dsp:cNvPr id="0" name=""/>
        <dsp:cNvSpPr/>
      </dsp:nvSpPr>
      <dsp:spPr>
        <a:xfrm>
          <a:off x="5356477" y="2926774"/>
          <a:ext cx="3512467" cy="22304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solidFill>
                <a:schemeClr val="accent1">
                  <a:lumMod val="75000"/>
                </a:schemeClr>
              </a:solidFill>
            </a:rPr>
            <a:t>HADARİ:</a:t>
          </a:r>
        </a:p>
        <a:p>
          <a:pPr lvl="0" algn="ctr" defTabSz="977900">
            <a:lnSpc>
              <a:spcPct val="90000"/>
            </a:lnSpc>
            <a:spcBef>
              <a:spcPct val="0"/>
            </a:spcBef>
            <a:spcAft>
              <a:spcPct val="35000"/>
            </a:spcAft>
          </a:pPr>
          <a:r>
            <a:rPr lang="tr-TR" sz="2200" kern="1200" dirty="0" smtClean="0"/>
            <a:t>Yerleşik hayatta yaşayan insanlar. Tarım, ticaret ve hayvancılık geçim kaynakları.</a:t>
          </a:r>
          <a:endParaRPr lang="tr-TR" sz="2200" kern="1200" dirty="0"/>
        </a:p>
      </dsp:txBody>
      <dsp:txXfrm>
        <a:off x="5356477" y="2926774"/>
        <a:ext cx="3512467" cy="223041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24.09.2020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24.09.2020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24.09.2020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24.09.2020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24.09.2020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24.09.2020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24.09.2020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24.09.2020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timthumb.jpg"/>
          <p:cNvPicPr>
            <a:picLocks noChangeAspect="1"/>
          </p:cNvPicPr>
          <p:nvPr/>
        </p:nvPicPr>
        <p:blipFill>
          <a:blip r:embed="rId2" cstate="print"/>
          <a:stretch>
            <a:fillRect/>
          </a:stretch>
        </p:blipFill>
        <p:spPr>
          <a:xfrm>
            <a:off x="-1" y="0"/>
            <a:ext cx="9144001"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Başlık 1"/>
          <p:cNvSpPr>
            <a:spLocks noGrp="1"/>
          </p:cNvSpPr>
          <p:nvPr>
            <p:ph type="ctrTitle"/>
          </p:nvPr>
        </p:nvSpPr>
        <p:spPr>
          <a:xfrm>
            <a:off x="179512" y="260648"/>
            <a:ext cx="7056784" cy="990036"/>
          </a:xfrm>
        </p:spPr>
        <p:txBody>
          <a:bodyPr>
            <a:normAutofit/>
          </a:bodyPr>
          <a:lstStyle/>
          <a:p>
            <a:r>
              <a:rPr lang="tr-TR" sz="3200" b="1" dirty="0" smtClean="0">
                <a:solidFill>
                  <a:srgbClr val="FF0000"/>
                </a:solidFill>
              </a:rPr>
              <a:t>RİSALET ÖNCESİ ARAP YARIMADASI</a:t>
            </a:r>
            <a:endParaRPr lang="tr-TR" sz="3200" b="1" dirty="0">
              <a:solidFill>
                <a:srgbClr val="FF0000"/>
              </a:solidFill>
            </a:endParaRPr>
          </a:p>
        </p:txBody>
      </p:sp>
      <p:sp>
        <p:nvSpPr>
          <p:cNvPr id="3" name="Alt Başlık 2"/>
          <p:cNvSpPr>
            <a:spLocks noGrp="1"/>
          </p:cNvSpPr>
          <p:nvPr>
            <p:ph type="subTitle" idx="1"/>
          </p:nvPr>
        </p:nvSpPr>
        <p:spPr>
          <a:xfrm>
            <a:off x="3203848" y="1052736"/>
            <a:ext cx="4299992" cy="421285"/>
          </a:xfrm>
        </p:spPr>
        <p:txBody>
          <a:bodyPr>
            <a:normAutofit fontScale="85000" lnSpcReduction="20000"/>
          </a:bodyPr>
          <a:lstStyle/>
          <a:p>
            <a:pPr algn="l"/>
            <a:r>
              <a:rPr lang="tr-TR" b="1" dirty="0" smtClean="0">
                <a:solidFill>
                  <a:schemeClr val="bg1"/>
                </a:solidFill>
              </a:rPr>
              <a:t>	1.ÜNİTE</a:t>
            </a:r>
            <a:endParaRPr lang="tr-TR" b="1" dirty="0">
              <a:solidFill>
                <a:schemeClr val="bg1"/>
              </a:solidFill>
            </a:endParaRPr>
          </a:p>
        </p:txBody>
      </p:sp>
    </p:spTree>
    <p:extLst>
      <p:ext uri="{BB962C8B-B14F-4D97-AF65-F5344CB8AC3E}">
        <p14:creationId xmlns="" xmlns:p14="http://schemas.microsoft.com/office/powerpoint/2010/main" val="4136490104"/>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a:xfrm>
            <a:off x="467544" y="1340768"/>
            <a:ext cx="8229600" cy="4525963"/>
          </a:xfrm>
        </p:spPr>
        <p:txBody>
          <a:bodyPr>
            <a:noAutofit/>
          </a:bodyPr>
          <a:lstStyle/>
          <a:p>
            <a:pPr marL="514350" indent="-514350">
              <a:buFont typeface="Wingdings" pitchFamily="2" charset="2"/>
              <a:buChar char="v"/>
            </a:pPr>
            <a:endParaRPr lang="tr-TR" dirty="0" smtClean="0"/>
          </a:p>
          <a:p>
            <a:pPr marL="514350" indent="-514350">
              <a:buFont typeface="Wingdings" pitchFamily="2" charset="2"/>
              <a:buChar char="v"/>
            </a:pPr>
            <a:r>
              <a:rPr lang="tr-TR" dirty="0" smtClean="0"/>
              <a:t>İnsanlar emniyet ve güvene çok muhtaçtı. </a:t>
            </a:r>
          </a:p>
          <a:p>
            <a:pPr marL="514350" indent="-514350">
              <a:buFont typeface="Wingdings" pitchFamily="2" charset="2"/>
              <a:buChar char="v"/>
            </a:pPr>
            <a:r>
              <a:rPr lang="tr-TR" dirty="0" smtClean="0"/>
              <a:t>Masum halk, zorba idarecilerin, zenginlerin zulmü ve baskısı altında eziliyordu. </a:t>
            </a:r>
          </a:p>
          <a:p>
            <a:pPr marL="514350" indent="-514350">
              <a:buFont typeface="Wingdings" pitchFamily="2" charset="2"/>
              <a:buChar char="v"/>
            </a:pPr>
            <a:r>
              <a:rPr lang="tr-TR" dirty="0" smtClean="0"/>
              <a:t>Yüce Rabbimizin gönderdiği hak din ise din adamları tarafından çıkarları uğruna tahrif edilmişti. </a:t>
            </a:r>
            <a:r>
              <a:rPr lang="tr-TR" dirty="0" err="1" smtClean="0"/>
              <a:t>Tevhid</a:t>
            </a:r>
            <a:r>
              <a:rPr lang="tr-TR" dirty="0" smtClean="0"/>
              <a:t> inancı büyük ölçüde zedelenmişti.</a:t>
            </a:r>
          </a:p>
          <a:p>
            <a:pPr marL="514350" indent="-514350">
              <a:buFont typeface="+mj-lt"/>
              <a:buAutoNum type="arabicPeriod"/>
            </a:pPr>
            <a:endParaRPr lang="tr-TR" dirty="0"/>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42df542917g.jpg"/>
          <p:cNvPicPr>
            <a:picLocks noChangeAspect="1"/>
          </p:cNvPicPr>
          <p:nvPr/>
        </p:nvPicPr>
        <p:blipFill>
          <a:blip r:embed="rId2" cstate="print"/>
          <a:stretch>
            <a:fillRect/>
          </a:stretch>
        </p:blipFill>
        <p:spPr>
          <a:xfrm>
            <a:off x="0" y="-1"/>
            <a:ext cx="9144000" cy="6894241"/>
          </a:xfrm>
          <a:prstGeom prst="rect">
            <a:avLst/>
          </a:prstGeom>
        </p:spPr>
      </p:pic>
      <p:sp>
        <p:nvSpPr>
          <p:cNvPr id="2" name="1 Başlık"/>
          <p:cNvSpPr>
            <a:spLocks noGrp="1"/>
          </p:cNvSpPr>
          <p:nvPr>
            <p:ph type="title"/>
          </p:nvPr>
        </p:nvSpPr>
        <p:spPr/>
        <p:txBody>
          <a:bodyPr/>
          <a:lstStyle/>
          <a:p>
            <a:pPr algn="l"/>
            <a:r>
              <a:rPr lang="tr-TR" b="1" dirty="0" smtClean="0">
                <a:solidFill>
                  <a:srgbClr val="FF0000"/>
                </a:solidFill>
              </a:rPr>
              <a:t>           NOT</a:t>
            </a:r>
            <a:endParaRPr lang="tr-TR" b="1" dirty="0">
              <a:solidFill>
                <a:srgbClr val="FF0000"/>
              </a:solidFill>
            </a:endParaRPr>
          </a:p>
        </p:txBody>
      </p:sp>
      <p:sp>
        <p:nvSpPr>
          <p:cNvPr id="3" name="2 İçerik Yer Tutucusu"/>
          <p:cNvSpPr>
            <a:spLocks noGrp="1"/>
          </p:cNvSpPr>
          <p:nvPr>
            <p:ph idx="1"/>
          </p:nvPr>
        </p:nvSpPr>
        <p:spPr>
          <a:xfrm>
            <a:off x="457200" y="1124744"/>
            <a:ext cx="4186808" cy="5001419"/>
          </a:xfrm>
        </p:spPr>
        <p:txBody>
          <a:bodyPr/>
          <a:lstStyle/>
          <a:p>
            <a:r>
              <a:rPr lang="tr-TR" dirty="0">
                <a:solidFill>
                  <a:schemeClr val="bg1"/>
                </a:solidFill>
              </a:rPr>
              <a:t>Allah’ın (c.c.) </a:t>
            </a:r>
            <a:r>
              <a:rPr lang="tr-TR" dirty="0" err="1">
                <a:solidFill>
                  <a:schemeClr val="bg1"/>
                </a:solidFill>
              </a:rPr>
              <a:t>zâtında</a:t>
            </a:r>
            <a:r>
              <a:rPr lang="tr-TR" dirty="0">
                <a:solidFill>
                  <a:schemeClr val="bg1"/>
                </a:solidFill>
              </a:rPr>
              <a:t>, sıfatlarında, </a:t>
            </a:r>
            <a:r>
              <a:rPr lang="tr-TR" dirty="0" err="1">
                <a:solidFill>
                  <a:schemeClr val="bg1"/>
                </a:solidFill>
              </a:rPr>
              <a:t>mabud</a:t>
            </a:r>
            <a:r>
              <a:rPr lang="tr-TR" dirty="0">
                <a:solidFill>
                  <a:schemeClr val="bg1"/>
                </a:solidFill>
              </a:rPr>
              <a:t> oluşunda bir ve tek olduğunu </a:t>
            </a:r>
            <a:r>
              <a:rPr lang="tr-TR" dirty="0" smtClean="0">
                <a:solidFill>
                  <a:schemeClr val="bg1"/>
                </a:solidFill>
              </a:rPr>
              <a:t>zihin ve </a:t>
            </a:r>
            <a:r>
              <a:rPr lang="tr-TR" dirty="0">
                <a:solidFill>
                  <a:schemeClr val="bg1"/>
                </a:solidFill>
              </a:rPr>
              <a:t>kalp yoluyla kabul etmeye </a:t>
            </a:r>
            <a:r>
              <a:rPr lang="tr-TR" b="1" dirty="0" err="1"/>
              <a:t>tevhid</a:t>
            </a:r>
            <a:r>
              <a:rPr lang="tr-TR" b="1" dirty="0">
                <a:solidFill>
                  <a:schemeClr val="bg1"/>
                </a:solidFill>
              </a:rPr>
              <a:t> </a:t>
            </a:r>
            <a:r>
              <a:rPr lang="tr-TR" b="1" dirty="0" smtClean="0">
                <a:solidFill>
                  <a:schemeClr val="bg1"/>
                </a:solidFill>
              </a:rPr>
              <a:t>denir.</a:t>
            </a:r>
            <a:endParaRPr lang="tr-TR"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a:xfrm>
            <a:off x="539552" y="764704"/>
            <a:ext cx="8229600" cy="4525963"/>
          </a:xfrm>
        </p:spPr>
        <p:txBody>
          <a:bodyPr>
            <a:noAutofit/>
          </a:bodyPr>
          <a:lstStyle/>
          <a:p>
            <a:endParaRPr lang="tr-TR" dirty="0" smtClean="0"/>
          </a:p>
          <a:p>
            <a:endParaRPr lang="tr-TR" dirty="0" smtClean="0"/>
          </a:p>
          <a:p>
            <a:r>
              <a:rPr lang="tr-TR" dirty="0" smtClean="0"/>
              <a:t>Bizans`ta, Hıristiyanlığın Ortodoks mezhebi yaygındı. Bizans İmparatorluğu siyasi gerekçelerle Ortodoksluğu resmî devlet dini haline getirmişti. </a:t>
            </a:r>
          </a:p>
          <a:p>
            <a:endParaRPr lang="tr-TR" dirty="0"/>
          </a:p>
        </p:txBody>
      </p:sp>
      <p:graphicFrame>
        <p:nvGraphicFramePr>
          <p:cNvPr id="5" name="4 Diyagram"/>
          <p:cNvGraphicFramePr/>
          <p:nvPr/>
        </p:nvGraphicFramePr>
        <p:xfrm>
          <a:off x="611560" y="3284984"/>
          <a:ext cx="7632848" cy="3573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a:xfrm>
            <a:off x="467544" y="1340768"/>
            <a:ext cx="8229600" cy="4525963"/>
          </a:xfrm>
        </p:spPr>
        <p:txBody>
          <a:bodyPr/>
          <a:lstStyle/>
          <a:p>
            <a:r>
              <a:rPr lang="tr-TR" dirty="0" smtClean="0"/>
              <a:t>İdarecilerin dinî baskıları halkı daha mutsuz bir hale getirmişti. Dünyaya hâkim olma hırsıyla hareket  eden devletin bu politikası yüzünden Hıristiyan olanlar da huzur bulamıyordu. Kendi içlerinde mezhep kavgaları giderek artarken diğer devletlerle olan mücadeleler de halkı yormuştu. En önemlisi ise Hz. İsa’nın (a.s.) tebliğ ettiği </a:t>
            </a:r>
            <a:r>
              <a:rPr lang="tr-TR" dirty="0" err="1" smtClean="0"/>
              <a:t>tevhid</a:t>
            </a:r>
            <a:r>
              <a:rPr lang="tr-TR" dirty="0" smtClean="0"/>
              <a:t> inancı, yerini şirke bırakmıştı.</a:t>
            </a:r>
            <a:endParaRPr lang="tr-TR" dirty="0"/>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a:xfrm>
            <a:off x="539552" y="1268760"/>
            <a:ext cx="8229600" cy="4525963"/>
          </a:xfrm>
        </p:spPr>
        <p:txBody>
          <a:bodyPr>
            <a:normAutofit/>
          </a:bodyPr>
          <a:lstStyle/>
          <a:p>
            <a:r>
              <a:rPr lang="tr-TR" dirty="0" smtClean="0"/>
              <a:t>Roma’nın </a:t>
            </a:r>
            <a:r>
              <a:rPr lang="tr-TR" dirty="0"/>
              <a:t>karışıklıklar içine düştüğü III. yüzyılda Mısır’da da çeşitli </a:t>
            </a:r>
            <a:r>
              <a:rPr lang="tr-TR" dirty="0" smtClean="0"/>
              <a:t>ayaklanmalar vuku </a:t>
            </a:r>
            <a:r>
              <a:rPr lang="tr-TR" dirty="0"/>
              <a:t>buldu, ancak bunlar kısa sürede bastırıldı. Hıristiyanlığın yayılmaya </a:t>
            </a:r>
            <a:r>
              <a:rPr lang="tr-TR" dirty="0" smtClean="0"/>
              <a:t>başlaması Mısır’ın </a:t>
            </a:r>
            <a:r>
              <a:rPr lang="tr-TR" dirty="0"/>
              <a:t>dinî ve siyasi hayatında köklü değişikliklere yol açtı</a:t>
            </a:r>
            <a:r>
              <a:rPr lang="tr-TR" dirty="0" smtClean="0"/>
              <a:t>. </a:t>
            </a:r>
            <a:r>
              <a:rPr lang="tr-TR" dirty="0"/>
              <a:t>Fakat bir </a:t>
            </a:r>
            <a:r>
              <a:rPr lang="tr-TR" dirty="0" smtClean="0"/>
              <a:t>müddet sonra </a:t>
            </a:r>
            <a:r>
              <a:rPr lang="tr-TR" dirty="0"/>
              <a:t>gücü eline geçiren kilise, bu kez de din adına her türlü baskı ve zorbalığı </a:t>
            </a:r>
            <a:r>
              <a:rPr lang="tr-TR" dirty="0" smtClean="0"/>
              <a:t>yapmaya, kendi </a:t>
            </a:r>
            <a:r>
              <a:rPr lang="tr-TR" dirty="0"/>
              <a:t>halkını ezmeye başlamıştı</a:t>
            </a:r>
            <a:r>
              <a:rPr lang="tr-TR" dirty="0" smtClean="0"/>
              <a:t>. </a:t>
            </a:r>
          </a:p>
          <a:p>
            <a:endParaRPr lang="tr-TR" dirty="0"/>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ecusilik.jpg"/>
          <p:cNvPicPr>
            <a:picLocks noGrp="1" noChangeAspect="1"/>
          </p:cNvPicPr>
          <p:nvPr>
            <p:ph idx="1"/>
          </p:nvPr>
        </p:nvPicPr>
        <p:blipFill>
          <a:blip r:embed="rId2" cstate="print"/>
          <a:stretch>
            <a:fillRect/>
          </a:stretch>
        </p:blipFill>
        <p:spPr>
          <a:xfrm>
            <a:off x="0" y="0"/>
            <a:ext cx="915578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Dikdörtgen"/>
          <p:cNvSpPr/>
          <p:nvPr/>
        </p:nvSpPr>
        <p:spPr>
          <a:xfrm>
            <a:off x="0" y="4795897"/>
            <a:ext cx="9144000" cy="2062103"/>
          </a:xfrm>
          <a:prstGeom prst="rect">
            <a:avLst/>
          </a:prstGeom>
        </p:spPr>
        <p:txBody>
          <a:bodyPr wrap="square">
            <a:spAutoFit/>
          </a:bodyPr>
          <a:lstStyle/>
          <a:p>
            <a:r>
              <a:rPr lang="tr-TR" sz="3200" dirty="0" err="1" smtClean="0">
                <a:solidFill>
                  <a:schemeClr val="bg1"/>
                </a:solidFill>
              </a:rPr>
              <a:t>Sâsânilerin</a:t>
            </a:r>
            <a:r>
              <a:rPr lang="tr-TR" sz="3200" dirty="0" smtClean="0">
                <a:solidFill>
                  <a:schemeClr val="bg1"/>
                </a:solidFill>
              </a:rPr>
              <a:t> hâkimiyetindeki İran’da da </a:t>
            </a:r>
            <a:r>
              <a:rPr lang="tr-TR" sz="3200" dirty="0" err="1" smtClean="0">
                <a:solidFill>
                  <a:schemeClr val="bg1"/>
                </a:solidFill>
              </a:rPr>
              <a:t>tevhid</a:t>
            </a:r>
            <a:r>
              <a:rPr lang="tr-TR" sz="3200" dirty="0" smtClean="0">
                <a:solidFill>
                  <a:schemeClr val="bg1"/>
                </a:solidFill>
              </a:rPr>
              <a:t> inancından uzak bir dinî hayat hüküm sürmekteydi. Halkın çoğunluğu iki tanrılı bir inancı kabul eden Zerdüşt dinine mensuptu. </a:t>
            </a:r>
            <a:endParaRPr lang="tr-TR" sz="3200"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normAutofit/>
          </a:bodyPr>
          <a:lstStyle/>
          <a:p>
            <a:r>
              <a:rPr lang="tr-TR" dirty="0" smtClean="0"/>
              <a:t>Hindistan’da ise en yaygın din Hinduizm idi. Hinduizm’e göre kâinatı ve tüm varlıkları tek bir tanrı yaratmamıştı. Hinduizm’in en eski külliyatı olarak bilinen </a:t>
            </a:r>
            <a:r>
              <a:rPr lang="tr-TR" dirty="0" err="1" smtClean="0"/>
              <a:t>Vedalar’da</a:t>
            </a:r>
            <a:r>
              <a:rPr lang="tr-TR" dirty="0" smtClean="0"/>
              <a:t> çok tanrılı bir inanç sistemi vardı. Hinduizm’de de zamanla puta tapıcılık yaygın bir hal aldı. Çin, Tibet ve Japonya`da ise VI. Yüzyılda Hinduizm’e bir tepki olarak Budizm yaygınlaştı.</a:t>
            </a:r>
          </a:p>
          <a:p>
            <a:pPr>
              <a:buNone/>
            </a:pPr>
            <a:endParaRPr lang="tr-TR" dirty="0"/>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dir.jpg"/>
          <p:cNvPicPr>
            <a:picLocks noGrp="1" noChangeAspect="1"/>
          </p:cNvPicPr>
          <p:nvPr>
            <p:ph idx="1"/>
          </p:nvPr>
        </p:nvPicPr>
        <p:blipFill>
          <a:blip r:embed="rId2" cstate="print"/>
          <a:stretch>
            <a:fillRect/>
          </a:stretch>
        </p:blipFill>
        <p:spPr>
          <a:xfrm>
            <a:off x="0" y="0"/>
            <a:ext cx="9178574" cy="685800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lstStyle/>
          <a:p>
            <a:r>
              <a:rPr lang="tr-TR" dirty="0" smtClean="0"/>
              <a:t>Orta Asya’da yaşayan Türkler ise tek tanrıya inanıyorlardı. Budizm Türkler arasında yayılmaya başlamışsa da fazla ilgi görmemişti. Bu yüzdendir ki ilerleyen dönemlerde Türklerin İslamiyet’le tanışması ve bu dini kabul etmesi kolay olmuştu.</a:t>
            </a:r>
          </a:p>
          <a:p>
            <a:endParaRPr lang="tr-TR" dirty="0"/>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0648"/>
            <a:ext cx="8686800" cy="1143000"/>
          </a:xfrm>
        </p:spPr>
        <p:txBody>
          <a:bodyPr>
            <a:noAutofit/>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 ÜNİTEDE NELER ÖĞRENECEĞİZ?</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3 İçerik Yer Tutucusu"/>
          <p:cNvGraphicFramePr>
            <a:graphicFrameLocks noGrp="1"/>
          </p:cNvGraphicFramePr>
          <p:nvPr>
            <p:ph idx="1"/>
          </p:nvPr>
        </p:nvGraphicFramePr>
        <p:xfrm>
          <a:off x="323528" y="1600200"/>
          <a:ext cx="864096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256740006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228404740"/>
      </p:ext>
    </p:extLst>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2" name="1 Başlık"/>
          <p:cNvSpPr>
            <a:spLocks noGrp="1"/>
          </p:cNvSpPr>
          <p:nvPr>
            <p:ph type="title"/>
          </p:nvPr>
        </p:nvSpPr>
        <p:spPr>
          <a:xfrm>
            <a:off x="395536" y="908720"/>
            <a:ext cx="8229600" cy="1143000"/>
          </a:xfrm>
        </p:spPr>
        <p:txBody>
          <a:bodyPr>
            <a:normAutofit fontScale="90000"/>
          </a:bodyPr>
          <a:lstStyle/>
          <a:p>
            <a:r>
              <a:rPr lang="tr-TR" b="1" dirty="0" smtClean="0">
                <a:solidFill>
                  <a:srgbClr val="FF0000"/>
                </a:solidFill>
              </a:rPr>
              <a:t>3.RİSALET ÖNCESİ ARAP YARIMADASI’NA GENEL BAKIŞ</a:t>
            </a:r>
            <a:endParaRPr lang="tr-TR" b="1" dirty="0"/>
          </a:p>
        </p:txBody>
      </p:sp>
      <p:sp>
        <p:nvSpPr>
          <p:cNvPr id="3" name="2 İçerik Yer Tutucusu"/>
          <p:cNvSpPr>
            <a:spLocks noGrp="1"/>
          </p:cNvSpPr>
          <p:nvPr>
            <p:ph idx="1"/>
          </p:nvPr>
        </p:nvSpPr>
        <p:spPr/>
        <p:txBody>
          <a:bodyPr/>
          <a:lstStyle/>
          <a:p>
            <a:endParaRPr lang="tr-TR" dirty="0" smtClean="0"/>
          </a:p>
          <a:p>
            <a:r>
              <a:rPr lang="tr-TR" dirty="0" smtClean="0"/>
              <a:t>Arap Yarımadası, Asya’nın güneybatısında ve Afrika’nın kuzeydoğusundadır. Sevgili Peygamberimizin doğup büyüdüğü, hayatının büyük bir kısmını geçirdiği Mekke şehri, Arap Yarımadası’nın batısında yer alan Hicaz Bölgesi’ndedir.</a:t>
            </a:r>
            <a:endParaRPr lang="tr-TR" dirty="0"/>
          </a:p>
        </p:txBody>
      </p:sp>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2" name="1 Başlık"/>
          <p:cNvSpPr>
            <a:spLocks noGrp="1"/>
          </p:cNvSpPr>
          <p:nvPr>
            <p:ph type="title"/>
          </p:nvPr>
        </p:nvSpPr>
        <p:spPr/>
        <p:txBody>
          <a:bodyPr/>
          <a:lstStyle/>
          <a:p>
            <a:r>
              <a:rPr lang="tr-TR" b="1" dirty="0" smtClean="0">
                <a:solidFill>
                  <a:schemeClr val="tx2"/>
                </a:solidFill>
              </a:rPr>
              <a:t>3.1.DİNİ HAYAT</a:t>
            </a:r>
            <a:endParaRPr lang="tr-TR" b="1" dirty="0">
              <a:solidFill>
                <a:schemeClr val="tx2"/>
              </a:solidFill>
            </a:endParaRPr>
          </a:p>
        </p:txBody>
      </p:sp>
      <p:sp>
        <p:nvSpPr>
          <p:cNvPr id="3" name="2 İçerik Yer Tutucusu"/>
          <p:cNvSpPr>
            <a:spLocks noGrp="1"/>
          </p:cNvSpPr>
          <p:nvPr>
            <p:ph idx="1"/>
          </p:nvPr>
        </p:nvSpPr>
        <p:spPr>
          <a:xfrm>
            <a:off x="683568" y="1600200"/>
            <a:ext cx="8003232" cy="4525963"/>
          </a:xfrm>
        </p:spPr>
        <p:txBody>
          <a:bodyPr/>
          <a:lstStyle/>
          <a:p>
            <a:endParaRPr lang="tr-TR" dirty="0" smtClean="0"/>
          </a:p>
          <a:p>
            <a:r>
              <a:rPr lang="tr-TR" dirty="0" smtClean="0"/>
              <a:t>İslamiyet’ten önce Arap Yarımadası hem insani hem de dinî yönden en karanlık dönemini yaşamaktaydı. </a:t>
            </a:r>
          </a:p>
          <a:p>
            <a:pPr>
              <a:buNone/>
            </a:pPr>
            <a:endParaRPr lang="tr-TR" dirty="0"/>
          </a:p>
        </p:txBody>
      </p:sp>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rcRect b="6951"/>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2 İçerik Yer Tutucusu"/>
          <p:cNvSpPr>
            <a:spLocks noGrp="1"/>
          </p:cNvSpPr>
          <p:nvPr>
            <p:ph idx="1"/>
          </p:nvPr>
        </p:nvSpPr>
        <p:spPr>
          <a:xfrm>
            <a:off x="179512" y="3949080"/>
            <a:ext cx="9144000" cy="2908920"/>
          </a:xfrm>
        </p:spPr>
        <p:txBody>
          <a:bodyPr>
            <a:normAutofit/>
          </a:bodyPr>
          <a:lstStyle/>
          <a:p>
            <a:endParaRPr lang="tr-TR" sz="2800" dirty="0" smtClean="0">
              <a:solidFill>
                <a:schemeClr val="bg1"/>
              </a:solidFill>
            </a:endParaRPr>
          </a:p>
          <a:p>
            <a:r>
              <a:rPr lang="tr-TR" sz="2800" dirty="0" smtClean="0">
                <a:solidFill>
                  <a:schemeClr val="bg1"/>
                </a:solidFill>
              </a:rPr>
              <a:t>İnsanlar, kendilerine en küçük bir fayda ve zarar vermekten aciz olan putları kutsal kabul ediyorlardı. Bu putlar çoğunlukla taş, ağaç ve bir kısım madenlerden yapılıyordu. İnsanlar bazen yiyeceklerini bile put haline getirip tapıyorlardı.</a:t>
            </a:r>
          </a:p>
          <a:p>
            <a:endParaRPr lang="tr-TR" sz="2800"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normAutofit lnSpcReduction="10000"/>
          </a:bodyPr>
          <a:lstStyle/>
          <a:p>
            <a:r>
              <a:rPr lang="tr-TR" dirty="0" smtClean="0"/>
              <a:t>Arap Yarımadası’nın birçok yerinde, içerisinde putların bulunduğu mabetler bulunuyordu. Hatta </a:t>
            </a:r>
            <a:r>
              <a:rPr lang="tr-TR" dirty="0" err="1" smtClean="0"/>
              <a:t>tevhid</a:t>
            </a:r>
            <a:r>
              <a:rPr lang="tr-TR" dirty="0" smtClean="0"/>
              <a:t> inancının simgesi olan Kâbe’nin içi ve çevresi de yüzlerce put ile doldurularak şirkle kirletilmişti. Puta tapanlar, Allah’ı (c.c.) inkâr etmiyorlardı. Fakat putların, dünyadaki işlerinde kendilerine yardımcı olduklarına inanıyorlardı. Yani kâinatı yaratan ve idare eden Yüce Allah’ın uluhiyetine ortak koşuyorlardı. </a:t>
            </a:r>
          </a:p>
          <a:p>
            <a:endParaRPr lang="tr-TR" dirty="0"/>
          </a:p>
        </p:txBody>
      </p:sp>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lstStyle/>
          <a:p>
            <a:endParaRPr lang="tr-TR" dirty="0" smtClean="0"/>
          </a:p>
          <a:p>
            <a:r>
              <a:rPr lang="tr-TR" dirty="0" smtClean="0"/>
              <a:t>İslam dininde bu sapkın inanca </a:t>
            </a:r>
            <a:r>
              <a:rPr lang="tr-TR" b="1" dirty="0" smtClean="0"/>
              <a:t>şirk</a:t>
            </a:r>
            <a:r>
              <a:rPr lang="tr-TR" dirty="0" smtClean="0"/>
              <a:t>; bu inanca sahip olanlara ise “Allah’a (c.c.) ortak koşan” anlamına gelen </a:t>
            </a:r>
            <a:r>
              <a:rPr lang="tr-TR" b="1" dirty="0" smtClean="0"/>
              <a:t>müşrik</a:t>
            </a:r>
            <a:r>
              <a:rPr lang="tr-TR" dirty="0" smtClean="0"/>
              <a:t> denilmektedir.</a:t>
            </a:r>
            <a:endParaRPr lang="tr-TR" dirty="0"/>
          </a:p>
        </p:txBody>
      </p:sp>
    </p:spTree>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lstStyle/>
          <a:p>
            <a:r>
              <a:rPr lang="tr-TR" dirty="0" smtClean="0"/>
              <a:t>Arap Yarımadası’nın bazı yerlerinde Yahudiler ve az da olsa Hıristiyanlar bulunuyordu. Çoğunlukla Medine’de bulunan Yahudiler, yüzyıllar önce sürgün edilerek buraya gelmişlerdi.</a:t>
            </a:r>
            <a:endParaRPr lang="tr-TR" dirty="0"/>
          </a:p>
        </p:txBody>
      </p:sp>
    </p:spTree>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a:xfrm>
            <a:off x="755576" y="1600200"/>
            <a:ext cx="7931224" cy="4525963"/>
          </a:xfrm>
        </p:spPr>
        <p:txBody>
          <a:bodyPr>
            <a:noAutofit/>
          </a:bodyPr>
          <a:lstStyle/>
          <a:p>
            <a:r>
              <a:rPr lang="tr-TR" dirty="0" smtClean="0"/>
              <a:t>Hıristiyanlık ise Arap Yarımadası’nın kuzey bölgesinde, </a:t>
            </a:r>
            <a:r>
              <a:rPr lang="tr-TR" dirty="0" err="1" smtClean="0"/>
              <a:t>Gassânîler</a:t>
            </a:r>
            <a:r>
              <a:rPr lang="tr-TR" dirty="0" smtClean="0"/>
              <a:t> ve </a:t>
            </a:r>
            <a:r>
              <a:rPr lang="tr-TR" dirty="0" err="1" smtClean="0"/>
              <a:t>Hîreliler</a:t>
            </a:r>
            <a:r>
              <a:rPr lang="tr-TR" dirty="0" smtClean="0"/>
              <a:t> arasında yaygındı. Arap Yarımadası’nda kendilerine </a:t>
            </a:r>
            <a:r>
              <a:rPr lang="tr-TR" dirty="0" err="1" smtClean="0"/>
              <a:t>Hanif</a:t>
            </a:r>
            <a:r>
              <a:rPr lang="tr-TR" dirty="0" smtClean="0"/>
              <a:t> denilen az sayıda kişiler de yaşamaktaydı.</a:t>
            </a:r>
          </a:p>
        </p:txBody>
      </p:sp>
    </p:spTree>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lstStyle/>
          <a:p>
            <a:r>
              <a:rPr lang="tr-TR" b="1" dirty="0" err="1" smtClean="0"/>
              <a:t>Hanifler</a:t>
            </a:r>
            <a:r>
              <a:rPr lang="tr-TR" b="1" dirty="0" smtClean="0"/>
              <a:t>; </a:t>
            </a:r>
            <a:r>
              <a:rPr lang="tr-TR" dirty="0" smtClean="0"/>
              <a:t>Hz. İbrahim’in (a.s.) dinine bağlı olan, Allah’ın (c.c.) birliğine inanan, putperestliği reddeden ve </a:t>
            </a:r>
            <a:r>
              <a:rPr lang="tr-TR" dirty="0" err="1" smtClean="0"/>
              <a:t>Kureyş’in</a:t>
            </a:r>
            <a:r>
              <a:rPr lang="tr-TR" dirty="0" smtClean="0"/>
              <a:t> yanlış inançlarına karşı çıkan insanlardı. Bu dine mensup olan insanların müşterek bir ibadetleri yoktu ve sayıları oldukça azdı.</a:t>
            </a:r>
          </a:p>
          <a:p>
            <a:endParaRPr lang="tr-TR" dirty="0"/>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40152" y="0"/>
            <a:ext cx="3203848" cy="6823184"/>
          </a:xfrm>
          <a:prstGeom prst="rect">
            <a:avLst/>
          </a:prstGeom>
        </p:spPr>
      </p:pic>
      <p:sp>
        <p:nvSpPr>
          <p:cNvPr id="5" name="4 Bulut Belirtme Çizgisi"/>
          <p:cNvSpPr/>
          <p:nvPr/>
        </p:nvSpPr>
        <p:spPr>
          <a:xfrm>
            <a:off x="0" y="836712"/>
            <a:ext cx="5868144" cy="2376264"/>
          </a:xfrm>
          <a:prstGeom prst="cloudCallout">
            <a:avLst>
              <a:gd name="adj1" fmla="val 55881"/>
              <a:gd name="adj2" fmla="val 4059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 name="İçerik Yer Tutucusu 2"/>
          <p:cNvSpPr>
            <a:spLocks noGrp="1"/>
          </p:cNvSpPr>
          <p:nvPr>
            <p:ph idx="1"/>
          </p:nvPr>
        </p:nvSpPr>
        <p:spPr>
          <a:xfrm>
            <a:off x="179512" y="1052736"/>
            <a:ext cx="5364088" cy="1584176"/>
          </a:xfrm>
        </p:spPr>
        <p:txBody>
          <a:bodyPr>
            <a:normAutofit fontScale="92500" lnSpcReduction="20000"/>
          </a:bodyPr>
          <a:lstStyle/>
          <a:p>
            <a:pPr marL="0" indent="0" algn="ctr">
              <a:buNone/>
            </a:pPr>
            <a:endParaRPr lang="tr-TR" sz="5400" dirty="0">
              <a:solidFill>
                <a:schemeClr val="accent2">
                  <a:lumMod val="75000"/>
                </a:schemeClr>
              </a:solidFill>
              <a:latin typeface="Agency FB" pitchFamily="34" charset="0"/>
            </a:endParaRPr>
          </a:p>
          <a:p>
            <a:pPr marL="0" indent="0" algn="ctr">
              <a:buNone/>
            </a:pPr>
            <a:r>
              <a:rPr lang="tr-TR" sz="5400" dirty="0" err="1" smtClean="0">
                <a:solidFill>
                  <a:schemeClr val="accent2">
                    <a:lumMod val="75000"/>
                  </a:schemeClr>
                </a:solidFill>
                <a:latin typeface="Agency FB" pitchFamily="34" charset="0"/>
              </a:rPr>
              <a:t>Risalet</a:t>
            </a:r>
            <a:r>
              <a:rPr lang="tr-TR" sz="5400" dirty="0" smtClean="0">
                <a:solidFill>
                  <a:schemeClr val="accent2">
                    <a:lumMod val="75000"/>
                  </a:schemeClr>
                </a:solidFill>
                <a:latin typeface="Agency FB" pitchFamily="34" charset="0"/>
              </a:rPr>
              <a:t> ne demektir?</a:t>
            </a:r>
            <a:endParaRPr lang="tr-TR" sz="5400" dirty="0">
              <a:solidFill>
                <a:schemeClr val="accent2">
                  <a:lumMod val="75000"/>
                </a:schemeClr>
              </a:solidFill>
              <a:latin typeface="Agency FB" pitchFamily="34" charset="0"/>
            </a:endParaRPr>
          </a:p>
        </p:txBody>
      </p:sp>
    </p:spTree>
    <p:extLst>
      <p:ext uri="{BB962C8B-B14F-4D97-AF65-F5344CB8AC3E}">
        <p14:creationId xmlns="" xmlns:p14="http://schemas.microsoft.com/office/powerpoint/2010/main" val="3855062756"/>
      </p:ext>
    </p:extLst>
  </p:cSld>
  <p:clrMapOvr>
    <a:masterClrMapping/>
  </p:clrMapOvr>
  <p:transition spd="slow"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392360441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Oval"/>
          <p:cNvSpPr/>
          <p:nvPr/>
        </p:nvSpPr>
        <p:spPr>
          <a:xfrm>
            <a:off x="3059832" y="2276872"/>
            <a:ext cx="2952328" cy="201622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RİSALET ÖNCESİ DÜNYADA BENİMSENEN DİNLER</a:t>
            </a:r>
            <a:endParaRPr lang="tr-TR" b="1" dirty="0"/>
          </a:p>
        </p:txBody>
      </p:sp>
    </p:spTree>
    <p:extLst>
      <p:ext uri="{BB962C8B-B14F-4D97-AF65-F5344CB8AC3E}">
        <p14:creationId xmlns="" xmlns:p14="http://schemas.microsoft.com/office/powerpoint/2010/main" val="2376125"/>
      </p:ext>
    </p:extLst>
  </p:cSld>
  <p:clrMapOvr>
    <a:masterClrMapping/>
  </p:clrMapOvr>
  <p:transition spd="slow" advClick="0" advTm="0">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ulut Belirtme Çizgisi"/>
          <p:cNvSpPr/>
          <p:nvPr/>
        </p:nvSpPr>
        <p:spPr>
          <a:xfrm>
            <a:off x="0" y="836712"/>
            <a:ext cx="5184576" cy="3024336"/>
          </a:xfrm>
          <a:prstGeom prst="cloudCallout">
            <a:avLst>
              <a:gd name="adj1" fmla="val 74677"/>
              <a:gd name="adj2" fmla="val 2482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 name="İçerik Yer Tutucusu 2"/>
          <p:cNvSpPr>
            <a:spLocks noGrp="1"/>
          </p:cNvSpPr>
          <p:nvPr>
            <p:ph idx="1"/>
          </p:nvPr>
        </p:nvSpPr>
        <p:spPr>
          <a:xfrm>
            <a:off x="107504" y="332656"/>
            <a:ext cx="5112568" cy="5793507"/>
          </a:xfrm>
        </p:spPr>
        <p:txBody>
          <a:bodyPr>
            <a:normAutofit/>
          </a:bodyPr>
          <a:lstStyle/>
          <a:p>
            <a:pPr marL="0" indent="0">
              <a:buNone/>
            </a:pPr>
            <a:endParaRPr lang="tr-TR" dirty="0" smtClean="0">
              <a:solidFill>
                <a:srgbClr val="002060"/>
              </a:solidFill>
            </a:endParaRPr>
          </a:p>
          <a:p>
            <a:pPr marL="0" indent="0">
              <a:buNone/>
            </a:pPr>
            <a:endParaRPr lang="tr-TR" dirty="0" smtClean="0">
              <a:solidFill>
                <a:srgbClr val="002060"/>
              </a:solidFill>
            </a:endParaRPr>
          </a:p>
          <a:p>
            <a:pPr marL="0" indent="0">
              <a:buNone/>
            </a:pPr>
            <a:endParaRPr lang="tr-TR" dirty="0" smtClean="0">
              <a:solidFill>
                <a:srgbClr val="002060"/>
              </a:solidFill>
            </a:endParaRPr>
          </a:p>
          <a:p>
            <a:pPr marL="0" indent="0">
              <a:buNone/>
            </a:pPr>
            <a:r>
              <a:rPr lang="tr-TR" dirty="0" smtClean="0">
                <a:solidFill>
                  <a:srgbClr val="002060"/>
                </a:solidFill>
              </a:rPr>
              <a:t>İslamiyet’e en fazla benzeyen din hangisidir?</a:t>
            </a:r>
            <a:endParaRPr lang="tr-TR" dirty="0">
              <a:solidFill>
                <a:srgbClr val="002060"/>
              </a:solidFill>
            </a:endParaRP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32240" y="0"/>
            <a:ext cx="2411760" cy="6823184"/>
          </a:xfrm>
          <a:prstGeom prst="rect">
            <a:avLst/>
          </a:prstGeom>
        </p:spPr>
      </p:pic>
    </p:spTree>
    <p:extLst>
      <p:ext uri="{BB962C8B-B14F-4D97-AF65-F5344CB8AC3E}">
        <p14:creationId xmlns="" xmlns:p14="http://schemas.microsoft.com/office/powerpoint/2010/main" val="2260318357"/>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İçerik Yer Tutucusu 2"/>
          <p:cNvSpPr>
            <a:spLocks noGrp="1"/>
          </p:cNvSpPr>
          <p:nvPr>
            <p:ph idx="1"/>
          </p:nvPr>
        </p:nvSpPr>
        <p:spPr>
          <a:xfrm>
            <a:off x="457200" y="548680"/>
            <a:ext cx="8291264" cy="5925272"/>
          </a:xfrm>
        </p:spPr>
        <p:txBody>
          <a:bodyPr/>
          <a:lstStyle/>
          <a:p>
            <a:pPr algn="ctr">
              <a:buNone/>
            </a:pPr>
            <a:r>
              <a:rPr lang="tr-TR" b="1" dirty="0" smtClean="0">
                <a:solidFill>
                  <a:schemeClr val="tx2"/>
                </a:solidFill>
              </a:rPr>
              <a:t>3.2.SİYASİ HAYAT</a:t>
            </a:r>
          </a:p>
          <a:p>
            <a:pPr marL="0" indent="0">
              <a:buNone/>
            </a:pPr>
            <a:endParaRPr lang="tr-TR" dirty="0" smtClean="0">
              <a:solidFill>
                <a:srgbClr val="FF0000"/>
              </a:solidFill>
            </a:endParaRPr>
          </a:p>
          <a:p>
            <a:pPr marL="0" indent="0" algn="just"/>
            <a:r>
              <a:rPr lang="tr-TR" dirty="0" smtClean="0"/>
              <a:t>Peygamber Efendimizin </a:t>
            </a:r>
            <a:r>
              <a:rPr lang="tr-TR" dirty="0" err="1" smtClean="0"/>
              <a:t>risaletinden</a:t>
            </a:r>
            <a:r>
              <a:rPr lang="tr-TR" dirty="0" smtClean="0"/>
              <a:t> </a:t>
            </a:r>
            <a:r>
              <a:rPr lang="tr-TR" dirty="0"/>
              <a:t>önce Arap Yarımadası’nda insanlar kabileler halinde yaşıyordu. Kabile fertlerinin kendi aralarında çok güçlü bağları vardı. Birisi haksızlığa maruz kaldığında, bu haksızlık tüm kabileye yapılmış olarak kabul edilirdi. Her kabile, haksız da olsa kendi bireylerini başka kabilelere karşı korurdu. </a:t>
            </a:r>
            <a:endParaRPr lang="tr-TR" dirty="0">
              <a:solidFill>
                <a:srgbClr val="FF0000"/>
              </a:solidFill>
            </a:endParaRPr>
          </a:p>
        </p:txBody>
      </p:sp>
    </p:spTree>
    <p:extLst>
      <p:ext uri="{BB962C8B-B14F-4D97-AF65-F5344CB8AC3E}">
        <p14:creationId xmlns="" xmlns:p14="http://schemas.microsoft.com/office/powerpoint/2010/main" val="2523870536"/>
      </p:ext>
    </p:extLst>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İçerik Yer Tutucusu 2"/>
          <p:cNvSpPr>
            <a:spLocks noGrp="1"/>
          </p:cNvSpPr>
          <p:nvPr>
            <p:ph idx="1"/>
          </p:nvPr>
        </p:nvSpPr>
        <p:spPr>
          <a:xfrm>
            <a:off x="179512" y="692696"/>
            <a:ext cx="8280920" cy="5781256"/>
          </a:xfrm>
        </p:spPr>
        <p:txBody>
          <a:bodyPr>
            <a:normAutofit/>
          </a:bodyPr>
          <a:lstStyle/>
          <a:p>
            <a:pPr algn="just"/>
            <a:endParaRPr lang="tr-TR" dirty="0" smtClean="0"/>
          </a:p>
          <a:p>
            <a:pPr algn="just"/>
            <a:endParaRPr lang="tr-TR" dirty="0" smtClean="0"/>
          </a:p>
          <a:p>
            <a:pPr algn="just"/>
            <a:r>
              <a:rPr lang="tr-TR" dirty="0" smtClean="0"/>
              <a:t>Bu </a:t>
            </a:r>
            <a:r>
              <a:rPr lang="tr-TR" dirty="0"/>
              <a:t>sebeple çoğu zaman anlaşmazlığa düşen kabileler arasında uzun süren savaşlar meydana geliyordu. Arap Yarımadası’ndaki insanlar, bu savaşlar sebebiyle güvenli olmayan bir ortamda yaşıyordu. Bu kabile savaşları, birçok insanın ölümüne sebep oluyordu.</a:t>
            </a:r>
            <a:endParaRPr lang="tr-TR" dirty="0">
              <a:solidFill>
                <a:srgbClr val="FF0000"/>
              </a:solidFill>
            </a:endParaRPr>
          </a:p>
          <a:p>
            <a:pPr algn="just"/>
            <a:endParaRPr lang="tr-TR" dirty="0"/>
          </a:p>
        </p:txBody>
      </p:sp>
    </p:spTree>
    <p:extLst>
      <p:ext uri="{BB962C8B-B14F-4D97-AF65-F5344CB8AC3E}">
        <p14:creationId xmlns="" xmlns:p14="http://schemas.microsoft.com/office/powerpoint/2010/main" val="4025709482"/>
      </p:ext>
    </p:extLst>
  </p:cSld>
  <p:clrMapOvr>
    <a:masterClrMapping/>
  </p:clrMapOvr>
  <p:transition spd="med">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a:xfrm>
            <a:off x="611560" y="1628800"/>
            <a:ext cx="8229600" cy="4525963"/>
          </a:xfrm>
        </p:spPr>
        <p:txBody>
          <a:bodyPr/>
          <a:lstStyle/>
          <a:p>
            <a:r>
              <a:rPr lang="tr-TR" dirty="0" smtClean="0"/>
              <a:t>Haram aylarda savaş ve yağma yapılmaz; panayırlarda serbestçe alışveriş yapılır ve hac görevi yerine getirilirdi. Ancak bazen Araplar, geleneklerine uymayarak haram aylarda da savaşırlardı. Haram aylarda yapılan bu savaşlara </a:t>
            </a:r>
            <a:r>
              <a:rPr lang="tr-TR" u="sng" dirty="0" err="1" smtClean="0">
                <a:solidFill>
                  <a:srgbClr val="FF0000"/>
                </a:solidFill>
              </a:rPr>
              <a:t>Ficar</a:t>
            </a:r>
            <a:r>
              <a:rPr lang="tr-TR" u="sng" dirty="0" smtClean="0">
                <a:solidFill>
                  <a:srgbClr val="FF0000"/>
                </a:solidFill>
              </a:rPr>
              <a:t> Savaşları </a:t>
            </a:r>
            <a:r>
              <a:rPr lang="tr-TR" dirty="0" smtClean="0"/>
              <a:t>denirdi.</a:t>
            </a:r>
            <a:endParaRPr lang="tr-TR" dirty="0"/>
          </a:p>
        </p:txBody>
      </p:sp>
    </p:spTree>
  </p:cSld>
  <p:clrMapOvr>
    <a:masterClrMapping/>
  </p:clrMapOvr>
  <p:transition spd="med">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srisaadet.jpg"/>
          <p:cNvPicPr>
            <a:picLocks noGrp="1" noChangeAspect="1"/>
          </p:cNvPicPr>
          <p:nvPr>
            <p:ph idx="1"/>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İçerik Yer Tutucusu 2"/>
          <p:cNvSpPr>
            <a:spLocks noGrp="1"/>
          </p:cNvSpPr>
          <p:nvPr>
            <p:ph idx="1"/>
          </p:nvPr>
        </p:nvSpPr>
        <p:spPr>
          <a:xfrm>
            <a:off x="683568" y="260648"/>
            <a:ext cx="7467600" cy="5997280"/>
          </a:xfrm>
        </p:spPr>
        <p:txBody>
          <a:bodyPr/>
          <a:lstStyle/>
          <a:p>
            <a:pPr algn="ctr">
              <a:buNone/>
            </a:pPr>
            <a:r>
              <a:rPr lang="tr-TR" b="1" dirty="0" smtClean="0">
                <a:solidFill>
                  <a:srgbClr val="002060"/>
                </a:solidFill>
              </a:rPr>
              <a:t>3.3.SOSYAL </a:t>
            </a:r>
            <a:r>
              <a:rPr lang="tr-TR" b="1" dirty="0" smtClean="0">
                <a:solidFill>
                  <a:srgbClr val="002060"/>
                </a:solidFill>
              </a:rPr>
              <a:t>VE EKONOMİK HAYAT </a:t>
            </a:r>
          </a:p>
        </p:txBody>
      </p:sp>
      <p:graphicFrame>
        <p:nvGraphicFramePr>
          <p:cNvPr id="6" name="İçerik Yer Tutucusu 3"/>
          <p:cNvGraphicFramePr>
            <a:graphicFrameLocks/>
          </p:cNvGraphicFramePr>
          <p:nvPr>
            <p:extLst>
              <p:ext uri="{D42A27DB-BD31-4B8C-83A1-F6EECF244321}">
                <p14:modId xmlns="" xmlns:p14="http://schemas.microsoft.com/office/powerpoint/2010/main" val="2614873483"/>
              </p:ext>
            </p:extLst>
          </p:nvPr>
        </p:nvGraphicFramePr>
        <p:xfrm>
          <a:off x="243314" y="1340768"/>
          <a:ext cx="8900686"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49521341"/>
      </p:ext>
    </p:extLst>
  </p:cSld>
  <p:clrMapOvr>
    <a:masterClrMapping/>
  </p:clrMapOvr>
  <p:transition spd="med">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388831043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98298907"/>
      </p:ext>
    </p:extLst>
  </p:cSld>
  <p:clrMapOvr>
    <a:masterClrMapping/>
  </p:clrMapOvr>
  <p:transition spd="med">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noAutofit/>
          </a:bodyPr>
          <a:lstStyle/>
          <a:p>
            <a:endParaRPr lang="tr-TR" dirty="0" smtClean="0"/>
          </a:p>
          <a:p>
            <a:r>
              <a:rPr lang="tr-TR" b="1" dirty="0" smtClean="0"/>
              <a:t>Hür</a:t>
            </a:r>
            <a:r>
              <a:rPr lang="tr-TR" dirty="0" smtClean="0"/>
              <a:t> </a:t>
            </a:r>
            <a:r>
              <a:rPr lang="tr-TR" b="1" dirty="0" smtClean="0"/>
              <a:t>olanlar</a:t>
            </a:r>
            <a:r>
              <a:rPr lang="tr-TR" dirty="0" smtClean="0"/>
              <a:t> kabilenin ortak adını taşıyan, aynı haklara sahip kimselerdi. Kendi kabilesiyle birlikte savaşlara gider, her konuda eşit bir yaşantı sürerlerdi. </a:t>
            </a:r>
            <a:endParaRPr lang="tr-TR" dirty="0"/>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2" name="Başlık 1"/>
          <p:cNvSpPr>
            <a:spLocks noGrp="1"/>
          </p:cNvSpPr>
          <p:nvPr>
            <p:ph type="title"/>
          </p:nvPr>
        </p:nvSpPr>
        <p:spPr>
          <a:xfrm>
            <a:off x="323528" y="692696"/>
            <a:ext cx="8352928" cy="1143000"/>
          </a:xfrm>
        </p:spPr>
        <p:txBody>
          <a:bodyPr>
            <a:noAutofit/>
          </a:bodyPr>
          <a:lstStyle/>
          <a:p>
            <a:r>
              <a:rPr lang="tr-TR" sz="3600" b="1" dirty="0" smtClean="0">
                <a:solidFill>
                  <a:srgbClr val="FF0000"/>
                </a:solidFill>
                <a:latin typeface="Times New Roman" panose="02020603050405020304" pitchFamily="18" charset="0"/>
                <a:cs typeface="Times New Roman" panose="02020603050405020304" pitchFamily="18" charset="0"/>
              </a:rPr>
              <a:t>1.PEYGAMBERİMİZİN HAYATINI ÖĞRENMENİN ÖNEMİ</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600200"/>
            <a:ext cx="8291264" cy="4873752"/>
          </a:xfrm>
        </p:spPr>
        <p:txBody>
          <a:bodyPr>
            <a:noAutofit/>
          </a:bodyPr>
          <a:lstStyle/>
          <a:p>
            <a:endParaRPr lang="tr-TR" dirty="0" smtClean="0"/>
          </a:p>
          <a:p>
            <a:r>
              <a:rPr lang="tr-TR" dirty="0" smtClean="0"/>
              <a:t>Peygamber Efendimizin hayatı; genelde tüm insanlar, özelde ise Müslümanlar için hayati bir önem taşımaktadır. Onun örnekliği, dinimizin her yönüyle doğru anlaşılması ve hayata doğru yansıtılmasının önemli bir kaynağıdır. </a:t>
            </a:r>
            <a:endParaRPr lang="tr-TR" dirty="0"/>
          </a:p>
        </p:txBody>
      </p:sp>
    </p:spTree>
    <p:extLst>
      <p:ext uri="{BB962C8B-B14F-4D97-AF65-F5344CB8AC3E}">
        <p14:creationId xmlns="" xmlns:p14="http://schemas.microsoft.com/office/powerpoint/2010/main" val="1556215692"/>
      </p:ext>
    </p:extLst>
  </p:cSld>
  <p:clrMapOvr>
    <a:masterClrMapping/>
  </p:clrMapOvr>
  <p:transition spd="med">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a:xfrm>
            <a:off x="395536" y="1196752"/>
            <a:ext cx="8229600" cy="4525963"/>
          </a:xfrm>
        </p:spPr>
        <p:txBody>
          <a:bodyPr>
            <a:noAutofit/>
          </a:bodyPr>
          <a:lstStyle/>
          <a:p>
            <a:endParaRPr lang="tr-TR" dirty="0" smtClean="0"/>
          </a:p>
          <a:p>
            <a:r>
              <a:rPr lang="tr-TR" b="1" dirty="0" smtClean="0"/>
              <a:t>Köleler</a:t>
            </a:r>
            <a:r>
              <a:rPr lang="tr-TR" dirty="0" smtClean="0"/>
              <a:t>, savaşlarda yakalanır ya da tutsak pazarlarından satın alınırlardı. Cahiliye çağında köleler mal ve eşya gibi alınıp satılır, miras yoluyla bir kimseden ötekine geçer, hediye edilirdi. Kölelerin işledikleri suçların cezaları, özgür insanlara verilen cezalarının yarısı kadardı. </a:t>
            </a:r>
          </a:p>
        </p:txBody>
      </p:sp>
    </p:spTree>
  </p:cSld>
  <p:clrMapOvr>
    <a:masterClrMapping/>
  </p:clrMapOvr>
  <p:transition spd="med">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a:xfrm>
            <a:off x="611560" y="1052736"/>
            <a:ext cx="8229600" cy="4525963"/>
          </a:xfrm>
        </p:spPr>
        <p:txBody>
          <a:bodyPr>
            <a:noAutofit/>
          </a:bodyPr>
          <a:lstStyle/>
          <a:p>
            <a:pPr>
              <a:buNone/>
            </a:pPr>
            <a:endParaRPr lang="tr-TR" dirty="0" smtClean="0"/>
          </a:p>
          <a:p>
            <a:r>
              <a:rPr lang="tr-TR" dirty="0" smtClean="0"/>
              <a:t>Kadın köleler olan cariyelerden doğan çocuklar da köle veya cariye sayılırdı ancak bu çocuklar arasında zeki ve üstün yetenekli olanlarını, babaları isterlerse, kendi evlatları arasına alabilirdi. Bir köle veya cariye sahibi, onları istediği gibi kayıtsız şartsız her türlü muameleye tâbi tutabilirdi. </a:t>
            </a:r>
          </a:p>
          <a:p>
            <a:endParaRPr lang="tr-TR" dirty="0"/>
          </a:p>
        </p:txBody>
      </p:sp>
    </p:spTree>
  </p:cSld>
  <p:clrMapOvr>
    <a:masterClrMapping/>
  </p:clrMapOvr>
  <p:transition spd="med">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normAutofit/>
          </a:bodyPr>
          <a:lstStyle/>
          <a:p>
            <a:r>
              <a:rPr lang="tr-TR" b="1" dirty="0" smtClean="0"/>
              <a:t>Mevali</a:t>
            </a:r>
            <a:r>
              <a:rPr lang="tr-TR" dirty="0" smtClean="0"/>
              <a:t> ise hürler ile köle arasında orta bir sınıftı. Genel olarak azat edilmiş köleler veya cariyelerden oluşurdu. Herhangi bir köle azat edildiğinde o kabilenin bir üyesi kabul edilir, akraba niteliğini kazanırdı. Mevaliler köleler gibi alınıp satılamaz, özgür bir kız veya kadınla da evlenemezdi.</a:t>
            </a:r>
            <a:endParaRPr lang="tr-TR" dirty="0"/>
          </a:p>
        </p:txBody>
      </p:sp>
    </p:spTree>
  </p:cSld>
  <p:clrMapOvr>
    <a:masterClrMapping/>
  </p:clrMapOvr>
  <p:transition spd="med">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İçerik Yer Tutucusu 2"/>
          <p:cNvSpPr>
            <a:spLocks noGrp="1"/>
          </p:cNvSpPr>
          <p:nvPr>
            <p:ph idx="1"/>
          </p:nvPr>
        </p:nvSpPr>
        <p:spPr>
          <a:xfrm>
            <a:off x="457200" y="764704"/>
            <a:ext cx="7931224" cy="5709248"/>
          </a:xfrm>
        </p:spPr>
        <p:txBody>
          <a:bodyPr>
            <a:normAutofit/>
          </a:bodyPr>
          <a:lstStyle/>
          <a:p>
            <a:pPr marL="0" indent="0" algn="ctr">
              <a:buNone/>
            </a:pPr>
            <a:r>
              <a:rPr lang="tr-TR" b="1" dirty="0" smtClean="0">
                <a:solidFill>
                  <a:srgbClr val="002060"/>
                </a:solidFill>
              </a:rPr>
              <a:t>3.4.KÜLTÜREL HAYAT </a:t>
            </a:r>
          </a:p>
          <a:p>
            <a:r>
              <a:rPr lang="tr-TR" dirty="0" smtClean="0"/>
              <a:t>Arap </a:t>
            </a:r>
            <a:r>
              <a:rPr lang="tr-TR" dirty="0"/>
              <a:t>Yarımadası’nda okuma yazma bilenlerin sayısı çok azdı. Kültürel gelenek ve değerlerini, sözlü edebiyat ile korumaya çalışırlardı. Bu yüzden toplumda şiir ve hitabetin etkisi çok </a:t>
            </a:r>
            <a:r>
              <a:rPr lang="tr-TR" dirty="0" smtClean="0"/>
              <a:t>büyüktü. Kültürel </a:t>
            </a:r>
            <a:r>
              <a:rPr lang="tr-TR" dirty="0"/>
              <a:t>değerler bu yolla kuşaktan kuşağa aktarılırdı. </a:t>
            </a:r>
          </a:p>
        </p:txBody>
      </p:sp>
    </p:spTree>
    <p:extLst>
      <p:ext uri="{BB962C8B-B14F-4D97-AF65-F5344CB8AC3E}">
        <p14:creationId xmlns="" xmlns:p14="http://schemas.microsoft.com/office/powerpoint/2010/main" val="4269036903"/>
      </p:ext>
    </p:extLst>
  </p:cSld>
  <p:clrMapOvr>
    <a:masterClrMapping/>
  </p:clrMapOvr>
  <p:transition spd="med">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İçerik Yer Tutucusu 2"/>
          <p:cNvSpPr>
            <a:spLocks noGrp="1"/>
          </p:cNvSpPr>
          <p:nvPr>
            <p:ph idx="1"/>
          </p:nvPr>
        </p:nvSpPr>
        <p:spPr/>
        <p:txBody>
          <a:bodyPr/>
          <a:lstStyle/>
          <a:p>
            <a:endParaRPr lang="tr-TR" dirty="0" smtClean="0"/>
          </a:p>
          <a:p>
            <a:r>
              <a:rPr lang="tr-TR" dirty="0" smtClean="0"/>
              <a:t>Bir </a:t>
            </a:r>
            <a:r>
              <a:rPr lang="tr-TR" dirty="0"/>
              <a:t>kabilenin şairi ve hatibi o kabilenin kahramanı sayılırdı. Arapların yazmış olduğu en güzel ve meşhur şiirler Kâbe’nin duvarına asılırdı. Kâbe duvarına asılan bu şiirlere </a:t>
            </a:r>
            <a:r>
              <a:rPr lang="tr-TR" u="sng" dirty="0" err="1">
                <a:solidFill>
                  <a:srgbClr val="FF0000"/>
                </a:solidFill>
              </a:rPr>
              <a:t>muallakât</a:t>
            </a:r>
            <a:r>
              <a:rPr lang="tr-TR" u="sng" dirty="0">
                <a:solidFill>
                  <a:srgbClr val="FF0000"/>
                </a:solidFill>
              </a:rPr>
              <a:t>-ı </a:t>
            </a:r>
            <a:r>
              <a:rPr lang="tr-TR" u="sng" dirty="0" err="1">
                <a:solidFill>
                  <a:srgbClr val="FF0000"/>
                </a:solidFill>
              </a:rPr>
              <a:t>seb’a</a:t>
            </a:r>
            <a:r>
              <a:rPr lang="tr-TR" u="sng" dirty="0">
                <a:solidFill>
                  <a:srgbClr val="FF0000"/>
                </a:solidFill>
              </a:rPr>
              <a:t> </a:t>
            </a:r>
            <a:r>
              <a:rPr lang="tr-TR" dirty="0"/>
              <a:t>(yedi askı) denilirdi.</a:t>
            </a:r>
          </a:p>
          <a:p>
            <a:endParaRPr lang="tr-TR" dirty="0"/>
          </a:p>
        </p:txBody>
      </p:sp>
    </p:spTree>
    <p:extLst>
      <p:ext uri="{BB962C8B-B14F-4D97-AF65-F5344CB8AC3E}">
        <p14:creationId xmlns="" xmlns:p14="http://schemas.microsoft.com/office/powerpoint/2010/main" val="2415491153"/>
      </p:ext>
    </p:extLst>
  </p:cSld>
  <p:clrMapOvr>
    <a:masterClrMapping/>
  </p:clrMapOvr>
  <p:transition spd="med">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noAutofit/>
          </a:bodyPr>
          <a:lstStyle/>
          <a:p>
            <a:r>
              <a:rPr lang="tr-TR" dirty="0" smtClean="0"/>
              <a:t>Cahiliye kavramı, İslamiyet geldikten sonra ortaya çıkmış bir kavramdır. Arapların İslam’dan önceki batıl inanç, tutum ve davranışlarını ifade etmek için kullanılmıştır. Arapların İslam’dan önceki dönemine de </a:t>
            </a:r>
            <a:r>
              <a:rPr lang="tr-TR" b="1" dirty="0" smtClean="0"/>
              <a:t>Cahiliye dönemi </a:t>
            </a:r>
            <a:r>
              <a:rPr lang="tr-TR" dirty="0" smtClean="0"/>
              <a:t>denir. </a:t>
            </a:r>
          </a:p>
        </p:txBody>
      </p:sp>
    </p:spTree>
  </p:cSld>
  <p:clrMapOvr>
    <a:masterClrMapping/>
  </p:clrMapOvr>
  <p:transition spd="med">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lstStyle/>
          <a:p>
            <a:r>
              <a:rPr lang="tr-TR" dirty="0" smtClean="0"/>
              <a:t>Bu</a:t>
            </a:r>
            <a:r>
              <a:rPr lang="tr-TR" b="1" dirty="0" smtClean="0"/>
              <a:t> </a:t>
            </a:r>
            <a:r>
              <a:rPr lang="tr-TR" dirty="0" smtClean="0"/>
              <a:t>dönemin özellikleri genel olarak; bilgisizlik, şirk, putperestlik, ırkçılık, zulüm, haksızlık,adaletsizlik, sulh ve nizamdan yoksunluk, insan haklarını çiğnemek, kız çocuklarını toprağa gömmek, kan davası gütmek, içki içmek, kumar oynamak ve fal okları çekmek gibi toplumun düzenini bozan davranışların olduğu bilinmektedir.</a:t>
            </a:r>
            <a:endParaRPr lang="tr-TR" dirty="0"/>
          </a:p>
        </p:txBody>
      </p:sp>
    </p:spTree>
  </p:cSld>
  <p:clrMapOvr>
    <a:masterClrMapping/>
  </p:clrMapOvr>
  <p:transition spd="med">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2" name="Başlık 1"/>
          <p:cNvSpPr>
            <a:spLocks noGrp="1"/>
          </p:cNvSpPr>
          <p:nvPr>
            <p:ph type="title"/>
          </p:nvPr>
        </p:nvSpPr>
        <p:spPr>
          <a:xfrm>
            <a:off x="457200" y="274638"/>
            <a:ext cx="7467600" cy="850106"/>
          </a:xfrm>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4.RİSALET ÖNCESİ HİCAZ </a:t>
            </a:r>
            <a:endParaRPr lang="tr-TR" b="1" dirty="0">
              <a:solidFill>
                <a:srgbClr val="FF0000"/>
              </a:solidFill>
            </a:endParaRPr>
          </a:p>
        </p:txBody>
      </p:sp>
      <p:sp>
        <p:nvSpPr>
          <p:cNvPr id="3" name="İçerik Yer Tutucusu 2"/>
          <p:cNvSpPr>
            <a:spLocks noGrp="1"/>
          </p:cNvSpPr>
          <p:nvPr>
            <p:ph idx="1"/>
          </p:nvPr>
        </p:nvSpPr>
        <p:spPr>
          <a:xfrm>
            <a:off x="755576" y="1124744"/>
            <a:ext cx="7560840" cy="5349208"/>
          </a:xfrm>
        </p:spPr>
        <p:txBody>
          <a:bodyPr/>
          <a:lstStyle/>
          <a:p>
            <a:endParaRPr lang="tr-TR" dirty="0" smtClean="0"/>
          </a:p>
          <a:p>
            <a:endParaRPr lang="tr-TR" dirty="0" smtClean="0"/>
          </a:p>
          <a:p>
            <a:r>
              <a:rPr lang="tr-TR" b="1" dirty="0" smtClean="0"/>
              <a:t>Hicaz</a:t>
            </a:r>
            <a:r>
              <a:rPr lang="tr-TR" b="1" dirty="0"/>
              <a:t>; </a:t>
            </a:r>
            <a:r>
              <a:rPr lang="tr-TR" dirty="0"/>
              <a:t>Mekke, </a:t>
            </a:r>
            <a:r>
              <a:rPr lang="tr-TR" dirty="0" err="1"/>
              <a:t>Yesrib</a:t>
            </a:r>
            <a:r>
              <a:rPr lang="tr-TR" dirty="0"/>
              <a:t>, </a:t>
            </a:r>
            <a:r>
              <a:rPr lang="tr-TR" dirty="0" err="1"/>
              <a:t>Taif</a:t>
            </a:r>
            <a:r>
              <a:rPr lang="tr-TR" dirty="0"/>
              <a:t> ve bunların çevresini içine alan bölgeye verilen isimdir. </a:t>
            </a:r>
          </a:p>
        </p:txBody>
      </p:sp>
    </p:spTree>
    <p:extLst>
      <p:ext uri="{BB962C8B-B14F-4D97-AF65-F5344CB8AC3E}">
        <p14:creationId xmlns="" xmlns:p14="http://schemas.microsoft.com/office/powerpoint/2010/main" val="2351622895"/>
      </p:ext>
    </p:extLst>
  </p:cSld>
  <p:clrMapOvr>
    <a:masterClrMapping/>
  </p:clrMapOvr>
  <p:transition spd="med">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9144001"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4 Düz Ok Bağlayıcısı"/>
          <p:cNvCxnSpPr/>
          <p:nvPr/>
        </p:nvCxnSpPr>
        <p:spPr>
          <a:xfrm flipH="1">
            <a:off x="2987824" y="1988840"/>
            <a:ext cx="432048"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5 Düz Ok Bağlayıcısı"/>
          <p:cNvCxnSpPr/>
          <p:nvPr/>
        </p:nvCxnSpPr>
        <p:spPr>
          <a:xfrm flipH="1">
            <a:off x="3491880" y="3429000"/>
            <a:ext cx="432048"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flipH="1">
            <a:off x="3419872" y="3140968"/>
            <a:ext cx="432048"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10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İçerik Yer Tutucusu 2"/>
          <p:cNvSpPr>
            <a:spLocks noGrp="1"/>
          </p:cNvSpPr>
          <p:nvPr>
            <p:ph idx="1"/>
          </p:nvPr>
        </p:nvSpPr>
        <p:spPr>
          <a:xfrm>
            <a:off x="457200" y="1600200"/>
            <a:ext cx="8291264" cy="4873752"/>
          </a:xfrm>
        </p:spPr>
        <p:txBody>
          <a:bodyPr/>
          <a:lstStyle/>
          <a:p>
            <a:pPr algn="just"/>
            <a:endParaRPr lang="tr-TR" dirty="0" smtClean="0"/>
          </a:p>
          <a:p>
            <a:pPr algn="just"/>
            <a:r>
              <a:rPr lang="tr-TR" dirty="0" smtClean="0"/>
              <a:t>Kendi içimizden bize rehberlik edecek böyle bir peygamber göndermesi, Latif ve Kerim olan Allah’ın (c.c.) büyük bir </a:t>
            </a:r>
            <a:r>
              <a:rPr lang="tr-TR" dirty="0" err="1" smtClean="0"/>
              <a:t>lütfu</a:t>
            </a:r>
            <a:r>
              <a:rPr lang="tr-TR" dirty="0" smtClean="0"/>
              <a:t> ve keremidir. Bunu en büyük nimet bilmeli ve bu nimetin şükrü olarak Peygamberimizin hayatını ve şahsiyetini öğrenmeliyiz.</a:t>
            </a:r>
          </a:p>
          <a:p>
            <a:pPr algn="just"/>
            <a:endParaRPr lang="tr-TR" dirty="0" smtClean="0"/>
          </a:p>
        </p:txBody>
      </p:sp>
    </p:spTree>
    <p:extLst>
      <p:ext uri="{BB962C8B-B14F-4D97-AF65-F5344CB8AC3E}">
        <p14:creationId xmlns="" xmlns:p14="http://schemas.microsoft.com/office/powerpoint/2010/main" val="1556215692"/>
      </p:ext>
    </p:extLst>
  </p:cSld>
  <p:clrMapOvr>
    <a:masterClrMapping/>
  </p:clrMapOvr>
  <p:transition spd="med">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a:xfrm>
            <a:off x="539552" y="1412776"/>
            <a:ext cx="8229600" cy="4525963"/>
          </a:xfrm>
        </p:spPr>
        <p:txBody>
          <a:bodyPr>
            <a:normAutofit/>
          </a:bodyPr>
          <a:lstStyle/>
          <a:p>
            <a:r>
              <a:rPr lang="tr-TR" dirty="0" smtClean="0"/>
              <a:t>Hicaz Bölgesi hem İslamiyet’ten önce hem de İslamiyet’ten sonra </a:t>
            </a:r>
            <a:r>
              <a:rPr lang="tr-TR" dirty="0" err="1" smtClean="0"/>
              <a:t>ArapYarımadası’ndaki</a:t>
            </a:r>
            <a:r>
              <a:rPr lang="tr-TR" dirty="0" smtClean="0"/>
              <a:t> önemini korumuştur. Burada yer alan Mekke, dinî ve ticari bir merkezdi. </a:t>
            </a:r>
            <a:r>
              <a:rPr lang="tr-TR" dirty="0" err="1" smtClean="0"/>
              <a:t>Yesrib’in</a:t>
            </a:r>
            <a:r>
              <a:rPr lang="tr-TR" dirty="0" smtClean="0"/>
              <a:t> de ziraata elverişli yapısı ve önemli ticaret yollarına olan yakınlığı sebebiyle büyük bir önemi vardı. </a:t>
            </a:r>
            <a:r>
              <a:rPr lang="tr-TR" dirty="0" err="1" smtClean="0"/>
              <a:t>Taif</a:t>
            </a:r>
            <a:r>
              <a:rPr lang="tr-TR" dirty="0" smtClean="0"/>
              <a:t> ise serin havasıyla Mekke halkının yaylası hükmündeydi. Aynı zamanda burada kuru üzüm, </a:t>
            </a:r>
            <a:r>
              <a:rPr lang="tr-TR" dirty="0" err="1" smtClean="0"/>
              <a:t>dericilk</a:t>
            </a:r>
            <a:r>
              <a:rPr lang="tr-TR" dirty="0" smtClean="0"/>
              <a:t> ve arıcılık da yapılmaktaydı.</a:t>
            </a:r>
          </a:p>
          <a:p>
            <a:endParaRPr lang="tr-TR" dirty="0"/>
          </a:p>
        </p:txBody>
      </p:sp>
    </p:spTree>
  </p:cSld>
  <p:clrMapOvr>
    <a:masterClrMapping/>
  </p:clrMapOvr>
  <p:transition spd="med">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İçerik Yer Tutucusu 2"/>
          <p:cNvSpPr>
            <a:spLocks noGrp="1"/>
          </p:cNvSpPr>
          <p:nvPr>
            <p:ph idx="1"/>
          </p:nvPr>
        </p:nvSpPr>
        <p:spPr>
          <a:xfrm>
            <a:off x="457200" y="404664"/>
            <a:ext cx="8291264" cy="6069288"/>
          </a:xfrm>
        </p:spPr>
        <p:txBody>
          <a:bodyPr/>
          <a:lstStyle/>
          <a:p>
            <a:pPr marL="0" indent="0">
              <a:buNone/>
            </a:pPr>
            <a:endParaRPr lang="tr-TR" dirty="0" smtClean="0">
              <a:solidFill>
                <a:srgbClr val="FF0000"/>
              </a:solidFill>
            </a:endParaRPr>
          </a:p>
          <a:p>
            <a:pPr marL="0" indent="0">
              <a:buNone/>
            </a:pPr>
            <a:endParaRPr lang="tr-TR" dirty="0" smtClean="0">
              <a:solidFill>
                <a:srgbClr val="FF0000"/>
              </a:solidFill>
            </a:endParaRPr>
          </a:p>
          <a:p>
            <a:pPr marL="0" indent="0" algn="ctr">
              <a:buNone/>
            </a:pPr>
            <a:r>
              <a:rPr lang="tr-TR" b="1" dirty="0" smtClean="0">
                <a:solidFill>
                  <a:srgbClr val="FF0000"/>
                </a:solidFill>
              </a:rPr>
              <a:t>MEKKE </a:t>
            </a:r>
          </a:p>
          <a:p>
            <a:r>
              <a:rPr lang="tr-TR" dirty="0" smtClean="0"/>
              <a:t>Mekke</a:t>
            </a:r>
            <a:r>
              <a:rPr lang="tr-TR" dirty="0"/>
              <a:t>, İslamiyet’in mukaddes bir şehridir. Kur’an-ı Kerim’de </a:t>
            </a:r>
            <a:r>
              <a:rPr lang="tr-TR" u="sng" dirty="0" err="1">
                <a:solidFill>
                  <a:srgbClr val="FF0000"/>
                </a:solidFill>
              </a:rPr>
              <a:t>Ümmü’l</a:t>
            </a:r>
            <a:r>
              <a:rPr lang="tr-TR" u="sng" dirty="0">
                <a:solidFill>
                  <a:srgbClr val="FF0000"/>
                </a:solidFill>
              </a:rPr>
              <a:t> – </a:t>
            </a:r>
            <a:r>
              <a:rPr lang="tr-TR" u="sng" dirty="0" smtClean="0">
                <a:solidFill>
                  <a:srgbClr val="FF0000"/>
                </a:solidFill>
              </a:rPr>
              <a:t>Kura </a:t>
            </a:r>
            <a:r>
              <a:rPr lang="tr-TR" u="sng" dirty="0">
                <a:solidFill>
                  <a:srgbClr val="FF0000"/>
                </a:solidFill>
              </a:rPr>
              <a:t>(şehirlerin anası) </a:t>
            </a:r>
            <a:r>
              <a:rPr lang="tr-TR" dirty="0"/>
              <a:t>olarak adlandırılmıştır. Yeryüzünde mabet olarak inşa edilen ilk yapı Kâbe’dir. Hz. İsmail’in </a:t>
            </a:r>
            <a:r>
              <a:rPr lang="tr-TR" dirty="0" err="1"/>
              <a:t>tevhid</a:t>
            </a:r>
            <a:r>
              <a:rPr lang="tr-TR" dirty="0"/>
              <a:t> mücadelesine şahit olmuştur. </a:t>
            </a:r>
          </a:p>
        </p:txBody>
      </p:sp>
    </p:spTree>
    <p:extLst>
      <p:ext uri="{BB962C8B-B14F-4D97-AF65-F5344CB8AC3E}">
        <p14:creationId xmlns="" xmlns:p14="http://schemas.microsoft.com/office/powerpoint/2010/main" val="831749632"/>
      </p:ext>
    </p:extLst>
  </p:cSld>
  <p:clrMapOvr>
    <a:masterClrMapping/>
  </p:clrMapOvr>
  <p:transition spd="med">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normAutofit lnSpcReduction="10000"/>
          </a:bodyPr>
          <a:lstStyle/>
          <a:p>
            <a:r>
              <a:rPr lang="tr-TR" dirty="0" smtClean="0"/>
              <a:t>Mekke, Kâbe’nin Hz. İbrahim ve oğlu Hz. İsmail tarafından yeniden inşa edilmesiyle dünyanın farklı yerlerinden hac ibadetini yerine getirmek isteyenleri misafir etmiştir. Ayrıca bu kutlu mekân Sevgili Peygamberimizin dünyaya geldiği şehirdir. Mekke, Peygamber Efendimizin büyüdüğü, evlendiği ve en önemlisi peygamberlik vazifesinin kendisine verildiği mukaddes mekân olma özelliğiyle de eşsiz bir şehirdir.</a:t>
            </a:r>
          </a:p>
        </p:txBody>
      </p:sp>
    </p:spTree>
  </p:cSld>
  <p:clrMapOvr>
    <a:masterClrMapping/>
  </p:clrMapOvr>
  <p:transition spd="med">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Mekke şehri, </a:t>
            </a:r>
            <a:r>
              <a:rPr lang="tr-TR" dirty="0" err="1" smtClean="0"/>
              <a:t>Kur’an</a:t>
            </a:r>
            <a:r>
              <a:rPr lang="tr-TR" dirty="0" smtClean="0"/>
              <a:t>-ı Kerim’de </a:t>
            </a:r>
            <a:r>
              <a:rPr lang="tr-TR" b="1" dirty="0" smtClean="0"/>
              <a:t>harem yani “saygıya layık” sözüyle vasıflandırılmıştır.</a:t>
            </a:r>
          </a:p>
          <a:p>
            <a:endParaRPr lang="tr-TR" dirty="0"/>
          </a:p>
        </p:txBody>
      </p:sp>
      <p:pic>
        <p:nvPicPr>
          <p:cNvPr id="4" name="3 Resim" descr="indir.jpg"/>
          <p:cNvPicPr>
            <a:picLocks noChangeAspect="1"/>
          </p:cNvPicPr>
          <p:nvPr/>
        </p:nvPicPr>
        <p:blipFill>
          <a:blip r:embed="rId2" cstate="print"/>
          <a:stretch>
            <a:fillRect/>
          </a:stretch>
        </p:blipFill>
        <p:spPr>
          <a:xfrm>
            <a:off x="-1" y="0"/>
            <a:ext cx="9144001"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a:xfrm>
            <a:off x="611560" y="1600200"/>
            <a:ext cx="8075240" cy="4525963"/>
          </a:xfrm>
        </p:spPr>
        <p:txBody>
          <a:bodyPr>
            <a:normAutofit fontScale="92500"/>
          </a:bodyPr>
          <a:lstStyle/>
          <a:p>
            <a:r>
              <a:rPr lang="tr-TR" dirty="0" smtClean="0"/>
              <a:t>Mekke’yi çevreleyen Harem bölgesinin</a:t>
            </a:r>
          </a:p>
          <a:p>
            <a:pPr>
              <a:buNone/>
            </a:pPr>
            <a:r>
              <a:rPr lang="tr-TR" dirty="0" smtClean="0"/>
              <a:t>sınırlarını ilk defa Cebrail’in (a.s.) rehberliğiyle Hz.</a:t>
            </a:r>
          </a:p>
          <a:p>
            <a:pPr>
              <a:buNone/>
            </a:pPr>
            <a:r>
              <a:rPr lang="tr-TR" dirty="0" smtClean="0"/>
              <a:t>İbrahim (a.s.) belirlemiş, sınırları gösteren işaretler</a:t>
            </a:r>
          </a:p>
          <a:p>
            <a:pPr>
              <a:buNone/>
            </a:pPr>
            <a:r>
              <a:rPr lang="tr-TR" dirty="0" smtClean="0"/>
              <a:t>Daha sonra Peygamber Efendimiz tarafından</a:t>
            </a:r>
          </a:p>
          <a:p>
            <a:pPr>
              <a:buNone/>
            </a:pPr>
            <a:r>
              <a:rPr lang="tr-TR" dirty="0" smtClean="0"/>
              <a:t>yenilenmiştir. </a:t>
            </a:r>
            <a:r>
              <a:rPr lang="tr-TR" dirty="0" err="1" smtClean="0"/>
              <a:t>Kur’an</a:t>
            </a:r>
            <a:r>
              <a:rPr lang="tr-TR" dirty="0" smtClean="0"/>
              <a:t>-ı Kerim’de</a:t>
            </a:r>
          </a:p>
          <a:p>
            <a:pPr>
              <a:buNone/>
            </a:pPr>
            <a:r>
              <a:rPr lang="tr-TR" dirty="0" smtClean="0"/>
              <a:t>Kâbe’ye </a:t>
            </a:r>
            <a:r>
              <a:rPr lang="tr-TR" b="1" dirty="0" err="1" smtClean="0"/>
              <a:t>Beytü’l</a:t>
            </a:r>
            <a:r>
              <a:rPr lang="tr-TR" b="1" dirty="0" smtClean="0"/>
              <a:t>- Haram, </a:t>
            </a:r>
            <a:r>
              <a:rPr lang="tr-TR" dirty="0" smtClean="0"/>
              <a:t>onu çevreleyen mescide</a:t>
            </a:r>
          </a:p>
          <a:p>
            <a:pPr>
              <a:buNone/>
            </a:pPr>
            <a:r>
              <a:rPr lang="tr-TR" dirty="0" smtClean="0"/>
              <a:t>ise </a:t>
            </a:r>
            <a:r>
              <a:rPr lang="tr-TR" b="1" dirty="0" err="1" smtClean="0"/>
              <a:t>Mescidü’l</a:t>
            </a:r>
            <a:r>
              <a:rPr lang="tr-TR" b="1" dirty="0" smtClean="0"/>
              <a:t>-Haram </a:t>
            </a:r>
            <a:r>
              <a:rPr lang="tr-TR" dirty="0" smtClean="0"/>
              <a:t>denilmiştir.</a:t>
            </a:r>
          </a:p>
          <a:p>
            <a:endParaRPr lang="tr-TR" dirty="0"/>
          </a:p>
        </p:txBody>
      </p:sp>
    </p:spTree>
  </p:cSld>
  <p:clrMapOvr>
    <a:masterClrMapping/>
  </p:clrMapOvr>
  <p:transition spd="med">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4" name="Dikdörtgen 3"/>
          <p:cNvSpPr/>
          <p:nvPr/>
        </p:nvSpPr>
        <p:spPr>
          <a:xfrm>
            <a:off x="402583" y="849854"/>
            <a:ext cx="2448272"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RİFADE</a:t>
            </a:r>
            <a:endParaRPr lang="tr-TR" dirty="0"/>
          </a:p>
        </p:txBody>
      </p:sp>
      <p:sp>
        <p:nvSpPr>
          <p:cNvPr id="5" name="Dikdörtgen 4"/>
          <p:cNvSpPr/>
          <p:nvPr/>
        </p:nvSpPr>
        <p:spPr>
          <a:xfrm>
            <a:off x="443879" y="2591335"/>
            <a:ext cx="2448272"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SİKAYE</a:t>
            </a:r>
            <a:endParaRPr lang="tr-TR" dirty="0"/>
          </a:p>
        </p:txBody>
      </p:sp>
      <p:sp>
        <p:nvSpPr>
          <p:cNvPr id="6" name="Dikdörtgen 5"/>
          <p:cNvSpPr/>
          <p:nvPr/>
        </p:nvSpPr>
        <p:spPr>
          <a:xfrm>
            <a:off x="4644008" y="2591335"/>
            <a:ext cx="3600400"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HACILARIN YEMEK İHTYACININ KARŞILANMASI</a:t>
            </a:r>
            <a:endParaRPr lang="tr-TR" dirty="0"/>
          </a:p>
        </p:txBody>
      </p:sp>
      <p:sp>
        <p:nvSpPr>
          <p:cNvPr id="7" name="Dikdörtgen 6"/>
          <p:cNvSpPr/>
          <p:nvPr/>
        </p:nvSpPr>
        <p:spPr>
          <a:xfrm>
            <a:off x="4640916" y="849854"/>
            <a:ext cx="3600400"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HACILARIN SU İHTİYACININ KARŞILANMASI</a:t>
            </a:r>
            <a:endParaRPr lang="tr-TR" dirty="0"/>
          </a:p>
        </p:txBody>
      </p:sp>
      <p:sp>
        <p:nvSpPr>
          <p:cNvPr id="8" name="Dikdörtgen 7"/>
          <p:cNvSpPr/>
          <p:nvPr/>
        </p:nvSpPr>
        <p:spPr>
          <a:xfrm>
            <a:off x="459186" y="4149080"/>
            <a:ext cx="2448272" cy="864096"/>
          </a:xfrm>
          <a:prstGeom prst="rect">
            <a:avLst/>
          </a:prstGeom>
          <a:gradFill>
            <a:gsLst>
              <a:gs pos="0">
                <a:schemeClr val="accent3">
                  <a:tint val="35000"/>
                  <a:satMod val="260000"/>
                </a:schemeClr>
              </a:gs>
              <a:gs pos="30000">
                <a:schemeClr val="accent3">
                  <a:tint val="38000"/>
                  <a:satMod val="260000"/>
                </a:schemeClr>
              </a:gs>
              <a:gs pos="75000">
                <a:schemeClr val="accent3">
                  <a:tint val="55000"/>
                  <a:satMod val="255000"/>
                </a:schemeClr>
              </a:gs>
              <a:gs pos="100000">
                <a:schemeClr val="accent3">
                  <a:tint val="70000"/>
                  <a:satMod val="255000"/>
                </a:schemeClr>
              </a:gs>
            </a:gsLst>
            <a:path path="circle">
              <a:fillToRect l="5000" t="100000" r="120000" b="10000"/>
            </a:path>
          </a:gradFill>
          <a:ln>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DARÜ’L-NEDVE</a:t>
            </a:r>
            <a:endParaRPr lang="tr-TR" dirty="0"/>
          </a:p>
        </p:txBody>
      </p:sp>
      <p:sp>
        <p:nvSpPr>
          <p:cNvPr id="9" name="Dikdörtgen 8"/>
          <p:cNvSpPr/>
          <p:nvPr/>
        </p:nvSpPr>
        <p:spPr>
          <a:xfrm>
            <a:off x="4644008" y="4149080"/>
            <a:ext cx="3613007" cy="864096"/>
          </a:xfrm>
          <a:prstGeom prst="rect">
            <a:avLst/>
          </a:prstGeom>
          <a:gradFill>
            <a:gsLst>
              <a:gs pos="0">
                <a:schemeClr val="accent3">
                  <a:tint val="35000"/>
                  <a:satMod val="260000"/>
                </a:schemeClr>
              </a:gs>
              <a:gs pos="30000">
                <a:schemeClr val="accent3">
                  <a:tint val="38000"/>
                  <a:satMod val="260000"/>
                </a:schemeClr>
              </a:gs>
              <a:gs pos="75000">
                <a:schemeClr val="accent3">
                  <a:tint val="55000"/>
                  <a:satMod val="255000"/>
                </a:schemeClr>
              </a:gs>
              <a:gs pos="100000">
                <a:schemeClr val="accent3">
                  <a:tint val="70000"/>
                  <a:satMod val="255000"/>
                </a:schemeClr>
              </a:gs>
            </a:gsLst>
            <a:path path="circle">
              <a:fillToRect l="5000" t="100000" r="120000" b="10000"/>
            </a:path>
          </a:gradFill>
          <a:ln>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TOPLANTILARIN YAPILDIĞI YER</a:t>
            </a:r>
            <a:endParaRPr lang="tr-TR" dirty="0"/>
          </a:p>
        </p:txBody>
      </p:sp>
      <p:cxnSp>
        <p:nvCxnSpPr>
          <p:cNvPr id="11" name="Düz Ok Bağlayıcısı 10"/>
          <p:cNvCxnSpPr/>
          <p:nvPr/>
        </p:nvCxnSpPr>
        <p:spPr>
          <a:xfrm>
            <a:off x="3093607" y="4581128"/>
            <a:ext cx="1368152" cy="0"/>
          </a:xfrm>
          <a:prstGeom prst="straightConnector1">
            <a:avLst/>
          </a:prstGeom>
          <a:ln>
            <a:headEnd type="arrow" w="lg" len="med"/>
            <a:tailEnd type="arrow" w="lg" len="lg"/>
          </a:ln>
        </p:spPr>
        <p:style>
          <a:lnRef idx="3">
            <a:schemeClr val="accent3"/>
          </a:lnRef>
          <a:fillRef idx="0">
            <a:schemeClr val="accent3"/>
          </a:fillRef>
          <a:effectRef idx="2">
            <a:schemeClr val="accent3"/>
          </a:effectRef>
          <a:fontRef idx="minor">
            <a:schemeClr val="tx1"/>
          </a:fontRef>
        </p:style>
      </p:cxnSp>
      <p:cxnSp>
        <p:nvCxnSpPr>
          <p:cNvPr id="13" name="Düz Ok Bağlayıcısı 12"/>
          <p:cNvCxnSpPr/>
          <p:nvPr/>
        </p:nvCxnSpPr>
        <p:spPr>
          <a:xfrm flipV="1">
            <a:off x="2901721" y="1639699"/>
            <a:ext cx="1526263" cy="1437928"/>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2892151" y="1487016"/>
            <a:ext cx="1535833" cy="1590611"/>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37826995"/>
      </p:ext>
    </p:extLst>
  </p:cSld>
  <p:clrMapOvr>
    <a:masterClrMapping/>
  </p:clrMapOvr>
  <p:transition spd="med">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İçerik Yer Tutucusu 2"/>
          <p:cNvSpPr>
            <a:spLocks noGrp="1"/>
          </p:cNvSpPr>
          <p:nvPr>
            <p:ph idx="1"/>
          </p:nvPr>
        </p:nvSpPr>
        <p:spPr>
          <a:xfrm>
            <a:off x="457200" y="404664"/>
            <a:ext cx="8219256" cy="6069288"/>
          </a:xfrm>
        </p:spPr>
        <p:txBody>
          <a:bodyPr>
            <a:normAutofit/>
          </a:bodyPr>
          <a:lstStyle/>
          <a:p>
            <a:pPr marL="0" indent="0">
              <a:buNone/>
            </a:pPr>
            <a:endParaRPr lang="tr-TR" dirty="0" smtClean="0">
              <a:solidFill>
                <a:srgbClr val="FF0000"/>
              </a:solidFill>
            </a:endParaRPr>
          </a:p>
          <a:p>
            <a:pPr marL="0" indent="0">
              <a:buNone/>
            </a:pPr>
            <a:endParaRPr lang="tr-TR" dirty="0">
              <a:solidFill>
                <a:srgbClr val="FF0000"/>
              </a:solidFill>
            </a:endParaRPr>
          </a:p>
          <a:p>
            <a:pPr marL="0" indent="0" algn="ctr">
              <a:buNone/>
            </a:pPr>
            <a:r>
              <a:rPr lang="tr-TR" dirty="0" smtClean="0">
                <a:solidFill>
                  <a:srgbClr val="FF0000"/>
                </a:solidFill>
              </a:rPr>
              <a:t>YESRİB </a:t>
            </a:r>
          </a:p>
          <a:p>
            <a:r>
              <a:rPr lang="tr-TR" dirty="0" smtClean="0"/>
              <a:t>Allah’ın </a:t>
            </a:r>
            <a:r>
              <a:rPr lang="tr-TR" dirty="0"/>
              <a:t>(c.c.) Habibi olan Peygamber Efendimiz hicretten sonra </a:t>
            </a:r>
            <a:r>
              <a:rPr lang="tr-TR" dirty="0" err="1"/>
              <a:t>Yesrib’in</a:t>
            </a:r>
            <a:r>
              <a:rPr lang="tr-TR" dirty="0"/>
              <a:t> ismini Medine olarak değiştirmiştir. </a:t>
            </a:r>
            <a:endParaRPr lang="tr-TR" dirty="0" smtClean="0"/>
          </a:p>
        </p:txBody>
      </p:sp>
    </p:spTree>
    <p:extLst>
      <p:ext uri="{BB962C8B-B14F-4D97-AF65-F5344CB8AC3E}">
        <p14:creationId xmlns="" xmlns:p14="http://schemas.microsoft.com/office/powerpoint/2010/main" val="4210957938"/>
      </p:ext>
    </p:extLst>
  </p:cSld>
  <p:clrMapOvr>
    <a:masterClrMapping/>
  </p:clrMapOvr>
  <p:transition spd="med">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lstStyle/>
          <a:p>
            <a:r>
              <a:rPr lang="tr-TR" dirty="0" err="1" smtClean="0"/>
              <a:t>Ziraatle</a:t>
            </a:r>
            <a:r>
              <a:rPr lang="tr-TR" dirty="0" smtClean="0"/>
              <a:t> uğraşılan </a:t>
            </a:r>
            <a:r>
              <a:rPr lang="tr-TR" dirty="0" err="1" smtClean="0"/>
              <a:t>Yesrib’te</a:t>
            </a:r>
            <a:r>
              <a:rPr lang="tr-TR" dirty="0" smtClean="0"/>
              <a:t>, Yahudilerin etkisiyle hurma, üzüm ve bazı baklagiller de yetiştirilmeye başlanmıştı. Büyük baş hayvancılık ile beraber, ziraat için gerekli aletler de geliştirilirken ev ihtiyaçları için eşyalar da üretilmeye başlamıştı.</a:t>
            </a:r>
          </a:p>
          <a:p>
            <a:endParaRPr lang="tr-TR" dirty="0"/>
          </a:p>
        </p:txBody>
      </p:sp>
    </p:spTree>
  </p:cSld>
  <p:clrMapOvr>
    <a:masterClrMapping/>
  </p:clrMapOvr>
  <p:transition spd="med">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723-407-ab68aa3a8c2267e41ce721a56911946b.jpg"/>
          <p:cNvPicPr>
            <a:picLocks noGrp="1" noChangeAspect="1"/>
          </p:cNvPicPr>
          <p:nvPr>
            <p:ph idx="1"/>
          </p:nvPr>
        </p:nvPicPr>
        <p:blipFill>
          <a:blip r:embed="rId2" cstate="print"/>
          <a:stretch>
            <a:fillRect/>
          </a:stretch>
        </p:blipFill>
        <p:spPr>
          <a:xfrm>
            <a:off x="0" y="0"/>
            <a:ext cx="9161302"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İçerik Yer Tutucusu 2"/>
          <p:cNvSpPr>
            <a:spLocks noGrp="1"/>
          </p:cNvSpPr>
          <p:nvPr>
            <p:ph idx="1"/>
          </p:nvPr>
        </p:nvSpPr>
        <p:spPr>
          <a:xfrm>
            <a:off x="457200" y="332656"/>
            <a:ext cx="8291264" cy="6141296"/>
          </a:xfrm>
        </p:spPr>
        <p:txBody>
          <a:bodyPr>
            <a:normAutofit/>
          </a:bodyPr>
          <a:lstStyle/>
          <a:p>
            <a:pPr marL="0" indent="0" algn="just">
              <a:buNone/>
            </a:pPr>
            <a:endParaRPr lang="tr-TR" dirty="0" smtClean="0">
              <a:solidFill>
                <a:srgbClr val="FF0000"/>
              </a:solidFill>
            </a:endParaRPr>
          </a:p>
          <a:p>
            <a:pPr marL="0" indent="0" algn="ctr">
              <a:buNone/>
            </a:pPr>
            <a:r>
              <a:rPr lang="tr-TR" b="1" dirty="0" smtClean="0">
                <a:solidFill>
                  <a:srgbClr val="FF0000"/>
                </a:solidFill>
              </a:rPr>
              <a:t>TAİF </a:t>
            </a:r>
          </a:p>
          <a:p>
            <a:endParaRPr lang="tr-TR" dirty="0" smtClean="0"/>
          </a:p>
          <a:p>
            <a:r>
              <a:rPr lang="tr-TR" dirty="0" smtClean="0"/>
              <a:t>Mekke’nin </a:t>
            </a:r>
            <a:r>
              <a:rPr lang="tr-TR" dirty="0"/>
              <a:t>yaklaşık yüz yirmi kilometre güneydoğusunda bulunan </a:t>
            </a:r>
            <a:r>
              <a:rPr lang="tr-TR" dirty="0" err="1"/>
              <a:t>Taif’te</a:t>
            </a:r>
            <a:r>
              <a:rPr lang="tr-TR" dirty="0"/>
              <a:t>, </a:t>
            </a:r>
            <a:r>
              <a:rPr lang="tr-TR" dirty="0" err="1"/>
              <a:t>Sakif</a:t>
            </a:r>
            <a:r>
              <a:rPr lang="tr-TR" dirty="0"/>
              <a:t> kabilesi yaşıyordu. Havası serin olduğu için Mekkelilerin yaylasıydı. Ayrıca </a:t>
            </a:r>
            <a:r>
              <a:rPr lang="tr-TR" dirty="0" err="1"/>
              <a:t>Kureyş</a:t>
            </a:r>
            <a:r>
              <a:rPr lang="tr-TR" dirty="0"/>
              <a:t> zenginlerinin orada arazileri ve üzüm bağları vardı. </a:t>
            </a:r>
            <a:endParaRPr lang="tr-TR" dirty="0" smtClean="0"/>
          </a:p>
        </p:txBody>
      </p:sp>
    </p:spTree>
    <p:extLst>
      <p:ext uri="{BB962C8B-B14F-4D97-AF65-F5344CB8AC3E}">
        <p14:creationId xmlns="" xmlns:p14="http://schemas.microsoft.com/office/powerpoint/2010/main" val="572832228"/>
      </p:ext>
    </p:extLst>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79512" y="0"/>
          <a:ext cx="871296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lstStyle/>
          <a:p>
            <a:r>
              <a:rPr lang="tr-TR" dirty="0" err="1" smtClean="0"/>
              <a:t>Taif</a:t>
            </a:r>
            <a:r>
              <a:rPr lang="tr-TR" dirty="0" smtClean="0"/>
              <a:t>, kuru üzüm, şarap üretimi ve deri </a:t>
            </a:r>
            <a:r>
              <a:rPr lang="tr-TR" dirty="0" err="1" smtClean="0"/>
              <a:t>sanayii</a:t>
            </a:r>
            <a:r>
              <a:rPr lang="tr-TR" dirty="0" smtClean="0"/>
              <a:t> ile meşhurdu. Bağcılığın yanında arıcılık da yapılıyordu. </a:t>
            </a:r>
            <a:r>
              <a:rPr lang="tr-TR" dirty="0" err="1" smtClean="0"/>
              <a:t>Kureyş</a:t>
            </a:r>
            <a:r>
              <a:rPr lang="tr-TR" dirty="0" smtClean="0"/>
              <a:t> tüccarları, </a:t>
            </a:r>
            <a:r>
              <a:rPr lang="tr-TR" dirty="0" err="1" smtClean="0"/>
              <a:t>Taif’te</a:t>
            </a:r>
            <a:r>
              <a:rPr lang="tr-TR" dirty="0" smtClean="0"/>
              <a:t> üretilen malları Arap Yarımadası dışına ihraç ederlerdi.</a:t>
            </a:r>
          </a:p>
          <a:p>
            <a:r>
              <a:rPr lang="tr-TR" dirty="0" err="1" smtClean="0"/>
              <a:t>Taif</a:t>
            </a:r>
            <a:r>
              <a:rPr lang="tr-TR" dirty="0" smtClean="0"/>
              <a:t> şehri, zengin, üzerinde </a:t>
            </a:r>
            <a:r>
              <a:rPr lang="tr-TR" dirty="0" err="1" smtClean="0"/>
              <a:t>Kureyş’in</a:t>
            </a:r>
            <a:r>
              <a:rPr lang="tr-TR" dirty="0" smtClean="0"/>
              <a:t> de hesaplarının bulunduğu ve yazlık olarak kullandıkları bir yerdi. </a:t>
            </a:r>
          </a:p>
          <a:p>
            <a:endParaRPr lang="tr-TR" dirty="0"/>
          </a:p>
        </p:txBody>
      </p:sp>
    </p:spTree>
  </p:cSld>
  <p:clrMapOvr>
    <a:masterClrMapping/>
  </p:clrMapOvr>
  <p:transition spd="med">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İçerik Yer Tutucusu 2"/>
          <p:cNvSpPr>
            <a:spLocks noGrp="1"/>
          </p:cNvSpPr>
          <p:nvPr>
            <p:ph idx="1"/>
          </p:nvPr>
        </p:nvSpPr>
        <p:spPr>
          <a:xfrm>
            <a:off x="1345441" y="4067098"/>
            <a:ext cx="6453119" cy="3318936"/>
          </a:xfrm>
        </p:spPr>
        <p:txBody>
          <a:bodyPr>
            <a:normAutofit/>
          </a:bodyPr>
          <a:lstStyle/>
          <a:p>
            <a:pPr marL="0" indent="0" algn="ctr">
              <a:buNone/>
            </a:pPr>
            <a:r>
              <a:rPr lang="tr-TR" sz="3200" b="1" dirty="0" smtClean="0"/>
              <a:t>DİNLEDİĞİNİZ İÇİN TEŞEKKÜR EDERİM.</a:t>
            </a:r>
            <a:endParaRPr lang="tr-TR" sz="3200" b="1" dirty="0"/>
          </a:p>
        </p:txBody>
      </p:sp>
      <p:sp>
        <p:nvSpPr>
          <p:cNvPr id="5" name="Metin kutusu 4"/>
          <p:cNvSpPr txBox="1"/>
          <p:nvPr/>
        </p:nvSpPr>
        <p:spPr>
          <a:xfrm>
            <a:off x="2627784" y="404664"/>
            <a:ext cx="3996928" cy="1200329"/>
          </a:xfrm>
          <a:prstGeom prst="rect">
            <a:avLst/>
          </a:prstGeom>
          <a:noFill/>
        </p:spPr>
        <p:txBody>
          <a:bodyPr wrap="none" rtlCol="0">
            <a:spAutoFit/>
          </a:bodyPr>
          <a:lstStyle/>
          <a:p>
            <a:r>
              <a:rPr lang="tr-TR" sz="3600" b="1" spc="50" dirty="0">
                <a:ln w="0"/>
                <a:solidFill>
                  <a:schemeClr val="bg2"/>
                </a:solidFill>
                <a:effectLst>
                  <a:innerShdw blurRad="63500" dist="50800" dir="13500000">
                    <a:srgbClr val="000000">
                      <a:alpha val="50000"/>
                    </a:srgbClr>
                  </a:innerShdw>
                </a:effectLst>
              </a:rPr>
              <a:t>@</a:t>
            </a:r>
            <a:r>
              <a:rPr lang="tr-TR" sz="3600" b="1" spc="50" dirty="0" err="1">
                <a:ln w="0"/>
                <a:solidFill>
                  <a:schemeClr val="bg2"/>
                </a:solidFill>
                <a:effectLst>
                  <a:innerShdw blurRad="63500" dist="50800" dir="13500000">
                    <a:srgbClr val="000000">
                      <a:alpha val="50000"/>
                    </a:srgbClr>
                  </a:innerShdw>
                </a:effectLst>
              </a:rPr>
              <a:t>lisedkabmateryal</a:t>
            </a:r>
            <a:endParaRPr lang="tr-TR" sz="3600" b="1" spc="50" dirty="0">
              <a:ln w="0"/>
              <a:solidFill>
                <a:schemeClr val="bg2"/>
              </a:solidFill>
              <a:effectLst>
                <a:innerShdw blurRad="63500" dist="50800" dir="13500000">
                  <a:srgbClr val="000000">
                    <a:alpha val="50000"/>
                  </a:srgbClr>
                </a:innerShdw>
              </a:effectLst>
            </a:endParaRPr>
          </a:p>
          <a:p>
            <a:endParaRPr lang="tr-TR" sz="3600" dirty="0"/>
          </a:p>
        </p:txBody>
      </p:sp>
    </p:spTree>
    <p:extLst>
      <p:ext uri="{BB962C8B-B14F-4D97-AF65-F5344CB8AC3E}">
        <p14:creationId xmlns="" xmlns:p14="http://schemas.microsoft.com/office/powerpoint/2010/main" val="423536960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64088" y="0"/>
            <a:ext cx="3779912" cy="6823184"/>
          </a:xfrm>
          <a:prstGeom prst="rect">
            <a:avLst/>
          </a:prstGeom>
        </p:spPr>
      </p:pic>
      <p:sp>
        <p:nvSpPr>
          <p:cNvPr id="5" name="4 Bulut Belirtme Çizgisi"/>
          <p:cNvSpPr/>
          <p:nvPr/>
        </p:nvSpPr>
        <p:spPr>
          <a:xfrm>
            <a:off x="251520" y="836712"/>
            <a:ext cx="5256584" cy="3384376"/>
          </a:xfrm>
          <a:prstGeom prst="cloudCallout">
            <a:avLst>
              <a:gd name="adj1" fmla="val 62129"/>
              <a:gd name="adj2" fmla="val 3589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 name="İçerik Yer Tutucusu 2"/>
          <p:cNvSpPr>
            <a:spLocks noGrp="1"/>
          </p:cNvSpPr>
          <p:nvPr>
            <p:ph idx="1"/>
          </p:nvPr>
        </p:nvSpPr>
        <p:spPr>
          <a:xfrm>
            <a:off x="611560" y="1844824"/>
            <a:ext cx="7313240" cy="2404864"/>
          </a:xfrm>
        </p:spPr>
        <p:txBody>
          <a:bodyPr>
            <a:normAutofit/>
          </a:bodyPr>
          <a:lstStyle/>
          <a:p>
            <a:pPr marL="0" indent="0">
              <a:buNone/>
            </a:pPr>
            <a:r>
              <a:rPr lang="tr-TR" sz="5400" dirty="0" smtClean="0">
                <a:solidFill>
                  <a:srgbClr val="0070C0"/>
                </a:solidFill>
                <a:latin typeface="Agency FB" pitchFamily="34" charset="0"/>
              </a:rPr>
              <a:t>Siyer ne demektir?</a:t>
            </a:r>
            <a:endParaRPr lang="tr-TR" sz="5400" dirty="0">
              <a:solidFill>
                <a:srgbClr val="0070C0"/>
              </a:solidFill>
              <a:latin typeface="Agency FB" pitchFamily="34" charset="0"/>
            </a:endParaRPr>
          </a:p>
        </p:txBody>
      </p:sp>
    </p:spTree>
    <p:extLst>
      <p:ext uri="{BB962C8B-B14F-4D97-AF65-F5344CB8AC3E}">
        <p14:creationId xmlns="" xmlns:p14="http://schemas.microsoft.com/office/powerpoint/2010/main" val="283058185"/>
      </p:ext>
    </p:extLst>
  </p:cSld>
  <p:clrMapOvr>
    <a:masterClrMapping/>
  </p:clrMapOvr>
  <p:transition spd="slow"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a:xfrm>
            <a:off x="827584" y="620688"/>
            <a:ext cx="7931224" cy="4525963"/>
          </a:xfrm>
        </p:spPr>
        <p:txBody>
          <a:bodyPr>
            <a:noAutofit/>
          </a:bodyPr>
          <a:lstStyle/>
          <a:p>
            <a:pPr marL="514350" indent="-514350">
              <a:buFont typeface="Wingdings" pitchFamily="2" charset="2"/>
              <a:buChar char="v"/>
            </a:pPr>
            <a:endParaRPr lang="tr-TR" dirty="0" smtClean="0"/>
          </a:p>
          <a:p>
            <a:pPr marL="514350" indent="-514350">
              <a:buFont typeface="Wingdings" pitchFamily="2" charset="2"/>
              <a:buChar char="v"/>
            </a:pPr>
            <a:endParaRPr lang="tr-TR" dirty="0"/>
          </a:p>
          <a:p>
            <a:pPr marL="514350" indent="-514350">
              <a:buFont typeface="Wingdings" pitchFamily="2" charset="2"/>
              <a:buChar char="v"/>
            </a:pPr>
            <a:r>
              <a:rPr lang="tr-TR" dirty="0" smtClean="0"/>
              <a:t>Peygamber Efendimizden (s.a.v</a:t>
            </a:r>
            <a:r>
              <a:rPr lang="tr-TR" dirty="0"/>
              <a:t>.) önce insanlık hak yoldan sapmıştı. </a:t>
            </a:r>
          </a:p>
          <a:p>
            <a:pPr marL="514350" indent="-514350">
              <a:buFont typeface="Wingdings" pitchFamily="2" charset="2"/>
              <a:buChar char="v"/>
            </a:pPr>
            <a:r>
              <a:rPr lang="tr-TR" dirty="0" smtClean="0"/>
              <a:t>Dünyanın </a:t>
            </a:r>
            <a:r>
              <a:rPr lang="tr-TR" dirty="0"/>
              <a:t>her yerini inkâr ve bunun </a:t>
            </a:r>
            <a:r>
              <a:rPr lang="tr-TR" dirty="0" smtClean="0"/>
              <a:t>bir sonucu </a:t>
            </a:r>
            <a:r>
              <a:rPr lang="tr-TR" dirty="0"/>
              <a:t>olarak da zulüm kaplamıştı. </a:t>
            </a:r>
          </a:p>
          <a:p>
            <a:pPr marL="514350" indent="-514350">
              <a:buFont typeface="Wingdings" pitchFamily="2" charset="2"/>
              <a:buChar char="v"/>
            </a:pPr>
            <a:r>
              <a:rPr lang="tr-TR" dirty="0" smtClean="0"/>
              <a:t>Emniyet </a:t>
            </a:r>
            <a:r>
              <a:rPr lang="tr-TR" dirty="0"/>
              <a:t>ve güven hissi kalkmış, hak hukuk </a:t>
            </a:r>
            <a:r>
              <a:rPr lang="tr-TR" dirty="0" smtClean="0"/>
              <a:t>çiğnenir olmuş</a:t>
            </a:r>
            <a:r>
              <a:rPr lang="tr-TR" dirty="0"/>
              <a:t>, kalpleri ise korku ve endişe sarmıştı. </a:t>
            </a:r>
          </a:p>
          <a:p>
            <a:pPr marL="514350" indent="-514350">
              <a:buNone/>
            </a:pPr>
            <a:endParaRPr lang="tr-TR" dirty="0" smtClean="0"/>
          </a:p>
          <a:p>
            <a:pPr marL="514350" indent="-514350">
              <a:buNone/>
            </a:pPr>
            <a:endParaRPr lang="tr-TR" dirty="0"/>
          </a:p>
        </p:txBody>
      </p:sp>
      <p:sp>
        <p:nvSpPr>
          <p:cNvPr id="5" name="4 Metin kutusu"/>
          <p:cNvSpPr txBox="1"/>
          <p:nvPr/>
        </p:nvSpPr>
        <p:spPr>
          <a:xfrm>
            <a:off x="1043609" y="404664"/>
            <a:ext cx="7272807" cy="1569660"/>
          </a:xfrm>
          <a:prstGeom prst="rect">
            <a:avLst/>
          </a:prstGeom>
          <a:noFill/>
        </p:spPr>
        <p:txBody>
          <a:bodyPr wrap="square" rtlCol="0">
            <a:spAutoFit/>
          </a:bodyPr>
          <a:lstStyle/>
          <a:p>
            <a:pPr lvl="0" algn="ctr"/>
            <a:r>
              <a:rPr lang="tr-TR" sz="3200" b="1" dirty="0" smtClean="0">
                <a:solidFill>
                  <a:srgbClr val="FF0000"/>
                </a:solidFill>
              </a:rPr>
              <a:t>2.RİSALET ÖNCESİ DÜNYANIN DİNÎ DURUMU </a:t>
            </a:r>
          </a:p>
          <a:p>
            <a:endParaRPr lang="tr-TR" sz="3200" dirty="0">
              <a:solidFill>
                <a:srgbClr val="FF0000"/>
              </a:solidFill>
            </a:endParaRPr>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7462fa8d5a.jpg"/>
          <p:cNvPicPr>
            <a:picLocks noChangeAspect="1"/>
          </p:cNvPicPr>
          <p:nvPr/>
        </p:nvPicPr>
        <p:blipFill>
          <a:blip r:embed="rId2" cstate="print"/>
          <a:stretch>
            <a:fillRect/>
          </a:stretch>
        </p:blipFill>
        <p:spPr>
          <a:xfrm>
            <a:off x="0" y="0"/>
            <a:ext cx="9144000" cy="6876256"/>
          </a:xfrm>
          <a:prstGeom prst="rect">
            <a:avLst/>
          </a:prstGeom>
        </p:spPr>
      </p:pic>
      <p:sp>
        <p:nvSpPr>
          <p:cNvPr id="3" name="2 İçerik Yer Tutucusu"/>
          <p:cNvSpPr>
            <a:spLocks noGrp="1"/>
          </p:cNvSpPr>
          <p:nvPr>
            <p:ph idx="1"/>
          </p:nvPr>
        </p:nvSpPr>
        <p:spPr/>
        <p:txBody>
          <a:bodyPr/>
          <a:lstStyle/>
          <a:p>
            <a:pPr marL="514350" indent="-514350">
              <a:buFont typeface="Wingdings" pitchFamily="2" charset="2"/>
              <a:buChar char="v"/>
            </a:pPr>
            <a:r>
              <a:rPr lang="tr-TR" dirty="0" smtClean="0"/>
              <a:t>İdareciler ve zenginler itibar görürken fakirler hor ve hakir görülürdü. </a:t>
            </a:r>
          </a:p>
          <a:p>
            <a:pPr marL="514350" indent="-514350">
              <a:buFont typeface="Wingdings" pitchFamily="2" charset="2"/>
              <a:buChar char="v"/>
            </a:pPr>
            <a:r>
              <a:rPr lang="tr-TR" dirty="0" smtClean="0"/>
              <a:t>Halkın iradesi yok sayılmış ve halk, ileri gelenlerin hizmetçisi olarak kabul edilmişti.</a:t>
            </a:r>
          </a:p>
          <a:p>
            <a:pPr marL="514350" indent="-514350">
              <a:buFont typeface="Wingdings" pitchFamily="2" charset="2"/>
              <a:buChar char="v"/>
            </a:pPr>
            <a:r>
              <a:rPr lang="tr-TR" dirty="0" smtClean="0"/>
              <a:t>Büyük bir kargaşa ortamında yaşam mücadelesi veren insanlar, dinî açıdan da arayış içerisindeydi. </a:t>
            </a:r>
          </a:p>
          <a:p>
            <a:pPr marL="514350" indent="-514350">
              <a:buFont typeface="Wingdings" pitchFamily="2" charset="2"/>
              <a:buChar char="v"/>
            </a:pPr>
            <a:endParaRPr lang="tr-TR" dirty="0" smtClean="0"/>
          </a:p>
          <a:p>
            <a:endParaRPr lang="tr-TR" dirty="0"/>
          </a:p>
        </p:txBody>
      </p:sp>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TotalTime>
  <Words>2038</Words>
  <Application>Microsoft Office PowerPoint</Application>
  <PresentationFormat>Ekran Gösterisi (4:3)</PresentationFormat>
  <Paragraphs>172</Paragraphs>
  <Slides>61</Slides>
  <Notes>0</Notes>
  <HiddenSlides>0</HiddenSlides>
  <MMClips>0</MMClips>
  <ScaleCrop>false</ScaleCrop>
  <HeadingPairs>
    <vt:vector size="4" baseType="variant">
      <vt:variant>
        <vt:lpstr>Tema</vt:lpstr>
      </vt:variant>
      <vt:variant>
        <vt:i4>1</vt:i4>
      </vt:variant>
      <vt:variant>
        <vt:lpstr>Slayt Başlıkları</vt:lpstr>
      </vt:variant>
      <vt:variant>
        <vt:i4>61</vt:i4>
      </vt:variant>
    </vt:vector>
  </HeadingPairs>
  <TitlesOfParts>
    <vt:vector size="62" baseType="lpstr">
      <vt:lpstr>Ofis Teması</vt:lpstr>
      <vt:lpstr>RİSALET ÖNCESİ ARAP YARIMADASI</vt:lpstr>
      <vt:lpstr>BU ÜNİTEDE NELER ÖĞRENECEĞİZ?</vt:lpstr>
      <vt:lpstr>Slayt 3</vt:lpstr>
      <vt:lpstr>1.PEYGAMBERİMİZİN HAYATINI ÖĞRENMENİN ÖNEMİ</vt:lpstr>
      <vt:lpstr>Slayt 5</vt:lpstr>
      <vt:lpstr>Slayt 6</vt:lpstr>
      <vt:lpstr>Slayt 7</vt:lpstr>
      <vt:lpstr>Slayt 8</vt:lpstr>
      <vt:lpstr>Slayt 9</vt:lpstr>
      <vt:lpstr>Slayt 10</vt:lpstr>
      <vt:lpstr>           NOT</vt:lpstr>
      <vt:lpstr>Slayt 12</vt:lpstr>
      <vt:lpstr>Slayt 13</vt:lpstr>
      <vt:lpstr>Slayt 14</vt:lpstr>
      <vt:lpstr>Slayt 15</vt:lpstr>
      <vt:lpstr>Slayt 16</vt:lpstr>
      <vt:lpstr>Slayt 17</vt:lpstr>
      <vt:lpstr>Slayt 18</vt:lpstr>
      <vt:lpstr>Slayt 19</vt:lpstr>
      <vt:lpstr>Slayt 20</vt:lpstr>
      <vt:lpstr>3.RİSALET ÖNCESİ ARAP YARIMADASI’NA GENEL BAKIŞ</vt:lpstr>
      <vt:lpstr>3.1.DİNİ HAYAT</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 4.RİSALET ÖNCESİ HİCAZ </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RİSALET ÖNCESİ ARAP YARIMADASI</dc:title>
  <dc:creator>pc</dc:creator>
  <cp:lastModifiedBy>Pc</cp:lastModifiedBy>
  <cp:revision>39</cp:revision>
  <dcterms:created xsi:type="dcterms:W3CDTF">2019-10-24T15:14:52Z</dcterms:created>
  <dcterms:modified xsi:type="dcterms:W3CDTF">2020-09-24T09:29:46Z</dcterms:modified>
</cp:coreProperties>
</file>