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6" r:id="rId3"/>
    <p:sldId id="307" r:id="rId4"/>
    <p:sldId id="306" r:id="rId5"/>
    <p:sldId id="308" r:id="rId6"/>
    <p:sldId id="305" r:id="rId7"/>
    <p:sldId id="309" r:id="rId8"/>
    <p:sldId id="304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  <p:sldId id="319" r:id="rId19"/>
    <p:sldId id="320" r:id="rId20"/>
    <p:sldId id="321" r:id="rId21"/>
    <p:sldId id="322" r:id="rId22"/>
    <p:sldId id="323" r:id="rId23"/>
    <p:sldId id="324" r:id="rId24"/>
    <p:sldId id="325" r:id="rId25"/>
    <p:sldId id="326" r:id="rId26"/>
    <p:sldId id="327" r:id="rId27"/>
    <p:sldId id="328" r:id="rId28"/>
    <p:sldId id="329" r:id="rId29"/>
    <p:sldId id="330" r:id="rId30"/>
    <p:sldId id="331" r:id="rId31"/>
    <p:sldId id="332" r:id="rId32"/>
    <p:sldId id="333" r:id="rId33"/>
    <p:sldId id="334" r:id="rId34"/>
    <p:sldId id="335" r:id="rId35"/>
    <p:sldId id="336" r:id="rId36"/>
    <p:sldId id="337" r:id="rId37"/>
    <p:sldId id="338" r:id="rId38"/>
    <p:sldId id="339" r:id="rId39"/>
    <p:sldId id="340" r:id="rId40"/>
    <p:sldId id="303" r:id="rId41"/>
    <p:sldId id="260" r:id="rId42"/>
    <p:sldId id="264" r:id="rId43"/>
    <p:sldId id="258" r:id="rId4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67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688FC9-F8CF-4D99-BB44-DBC6DFCC3E86}" type="datetimeFigureOut">
              <a:rPr lang="tr-TR" smtClean="0"/>
              <a:pPr/>
              <a:t>11.07.2015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EE1DF6-6510-4A0E-A716-8DF44C2380FC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8914" name="Picture 2" descr="http://www.helalplatform.com/wp-content/uploads/2015/01/yatsi_namazi_nasil_kilinir-300x2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142975" y="0"/>
            <a:ext cx="8001025" cy="5643578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Başlık"/>
          <p:cNvSpPr txBox="1">
            <a:spLocks/>
          </p:cNvSpPr>
          <p:nvPr/>
        </p:nvSpPr>
        <p:spPr>
          <a:xfrm>
            <a:off x="3643306" y="1285860"/>
            <a:ext cx="3000396" cy="492922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tr-TR" sz="4400" dirty="0" smtClean="0"/>
              <a:t>Önce niyet ederiz.Sonra “</a:t>
            </a:r>
            <a:r>
              <a:rPr lang="tr-TR" sz="4400" b="1" dirty="0" err="1" smtClean="0"/>
              <a:t>Alahü</a:t>
            </a:r>
            <a:r>
              <a:rPr lang="tr-TR" sz="4400" b="1" dirty="0" smtClean="0"/>
              <a:t> </a:t>
            </a:r>
            <a:r>
              <a:rPr lang="tr-TR" sz="4400" b="1" dirty="0" err="1" smtClean="0"/>
              <a:t>Ekber</a:t>
            </a:r>
            <a:r>
              <a:rPr lang="tr-TR" sz="4400" b="1" dirty="0" smtClean="0"/>
              <a:t>” </a:t>
            </a:r>
            <a:r>
              <a:rPr lang="tr-TR" sz="4400" dirty="0" smtClean="0"/>
              <a:t>diyerek başlangıç tekbiri alırız.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 descr="1"/>
          <p:cNvPicPr>
            <a:picLocks noChangeAspect="1" noChangeArrowheads="1"/>
          </p:cNvPicPr>
          <p:nvPr/>
        </p:nvPicPr>
        <p:blipFill>
          <a:blip r:embed="rId2"/>
          <a:srcRect l="9808" r="12463" b="8054"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tx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8" name="Picture 11" descr="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500174"/>
            <a:ext cx="2571736" cy="535782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500174"/>
            <a:ext cx="2143140" cy="535782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571611"/>
            <a:ext cx="2643190" cy="55092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err="1" smtClean="0"/>
              <a:t>Sübhâneke</a:t>
            </a:r>
            <a:r>
              <a:rPr lang="tr-TR" sz="3200" b="1" dirty="0" smtClean="0"/>
              <a:t> </a:t>
            </a:r>
            <a:r>
              <a:rPr lang="tr-TR" sz="3200" dirty="0" smtClean="0"/>
              <a:t>duasını okuruz.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Eûzü</a:t>
            </a:r>
            <a:r>
              <a:rPr lang="tr-TR" sz="3200" b="1" dirty="0" smtClean="0"/>
              <a:t> Besmele</a:t>
            </a:r>
            <a:r>
              <a:rPr lang="tr-TR" sz="3200" dirty="0" smtClean="0"/>
              <a:t> </a:t>
            </a:r>
          </a:p>
          <a:p>
            <a:pPr algn="ctr"/>
            <a:r>
              <a:rPr lang="tr-TR" sz="3200" dirty="0" smtClean="0"/>
              <a:t>çekeriz.</a:t>
            </a:r>
            <a:endParaRPr lang="tr-TR" sz="3200" b="1" dirty="0" smtClean="0"/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dirty="0" err="1" smtClean="0"/>
              <a:t>sûresini</a:t>
            </a:r>
            <a:r>
              <a:rPr lang="tr-TR" sz="3200" dirty="0" smtClean="0"/>
              <a:t> okuruz.</a:t>
            </a:r>
          </a:p>
          <a:p>
            <a:pPr algn="ctr"/>
            <a:r>
              <a:rPr lang="tr-TR" sz="3200" dirty="0" err="1" smtClean="0"/>
              <a:t>Kur’an’dan</a:t>
            </a:r>
            <a:r>
              <a:rPr lang="tr-TR" sz="3200" dirty="0" smtClean="0"/>
              <a:t> bir bölüm okuruz</a:t>
            </a:r>
            <a:endParaRPr lang="tr-TR" sz="3200" dirty="0"/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1214414" y="285728"/>
            <a:ext cx="792958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3200" b="1" dirty="0" smtClean="0">
                <a:solidFill>
                  <a:srgbClr val="000000"/>
                </a:solidFill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Öğle Namazında İmam Fatiha ve Sureleri İçinden okur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19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4198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4143372" y="1571612"/>
            <a:ext cx="2232025" cy="50720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Alahü</a:t>
            </a:r>
            <a:r>
              <a:rPr lang="tr-TR" sz="3200" b="1" dirty="0"/>
              <a:t> </a:t>
            </a:r>
            <a:r>
              <a:rPr lang="tr-TR" sz="3200" b="1" dirty="0" err="1"/>
              <a:t>Ekber</a:t>
            </a:r>
            <a:r>
              <a:rPr lang="tr-TR" sz="3200" b="1" dirty="0"/>
              <a:t>” </a:t>
            </a:r>
            <a:r>
              <a:rPr lang="tr-TR" sz="3200" dirty="0"/>
              <a:t>diyerek </a:t>
            </a:r>
            <a:r>
              <a:rPr lang="tr-TR" sz="3200" b="1" dirty="0"/>
              <a:t>rüku’a </a:t>
            </a:r>
            <a:r>
              <a:rPr lang="tr-TR" sz="3200" dirty="0"/>
              <a:t>eğiliriz</a:t>
            </a:r>
            <a:r>
              <a:rPr lang="tr-TR" sz="3200" dirty="0" smtClean="0"/>
              <a:t>.</a:t>
            </a:r>
            <a:endParaRPr lang="tr-TR" sz="3200" dirty="0"/>
          </a:p>
          <a:p>
            <a:pPr algn="ctr"/>
            <a:r>
              <a:rPr lang="tr-TR" sz="3200" dirty="0"/>
              <a:t>Rüku’da</a:t>
            </a:r>
            <a:r>
              <a:rPr lang="tr-TR" sz="3200" b="1" dirty="0"/>
              <a:t> </a:t>
            </a:r>
            <a:endParaRPr lang="tr-TR" sz="3200" b="1" dirty="0" smtClean="0"/>
          </a:p>
          <a:p>
            <a:pPr algn="ctr"/>
            <a:r>
              <a:rPr lang="tr-TR" sz="3200" dirty="0" smtClean="0"/>
              <a:t>3 </a:t>
            </a:r>
            <a:r>
              <a:rPr lang="tr-TR" sz="3200" dirty="0"/>
              <a:t>defa “</a:t>
            </a:r>
            <a:r>
              <a:rPr lang="tr-TR" sz="3200" b="1" dirty="0" err="1"/>
              <a:t>sübhane</a:t>
            </a:r>
            <a:r>
              <a:rPr lang="tr-TR" sz="3200" b="1" dirty="0"/>
              <a:t> </a:t>
            </a:r>
            <a:r>
              <a:rPr lang="tr-TR" sz="3200" b="1" dirty="0" err="1"/>
              <a:t>rabbiyel</a:t>
            </a:r>
            <a:r>
              <a:rPr lang="tr-TR" sz="3200" b="1" dirty="0"/>
              <a:t> azim</a:t>
            </a:r>
            <a:r>
              <a:rPr lang="tr-TR" sz="3200" dirty="0"/>
              <a:t>”</a:t>
            </a:r>
            <a:r>
              <a:rPr lang="tr-TR" sz="3200" b="1" dirty="0"/>
              <a:t> </a:t>
            </a:r>
            <a:r>
              <a:rPr lang="tr-TR" sz="3200" dirty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500174"/>
            <a:ext cx="2500330" cy="535782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428736"/>
            <a:ext cx="2317750" cy="516732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357290" y="285728"/>
            <a:ext cx="7786710" cy="1077218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Rükû:</a:t>
            </a:r>
            <a:r>
              <a:rPr lang="tr-TR" sz="3200" dirty="0" smtClean="0"/>
              <a:t> Namazda kıyamdan sonra eğilmek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714488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2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121444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32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57161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57161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6" name="5 Dikdörtgen"/>
          <p:cNvSpPr/>
          <p:nvPr/>
        </p:nvSpPr>
        <p:spPr>
          <a:xfrm>
            <a:off x="1500166" y="285728"/>
            <a:ext cx="7429552" cy="95410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2800" b="1" dirty="0" smtClean="0"/>
              <a:t>Secde:</a:t>
            </a:r>
            <a:r>
              <a:rPr lang="tr-TR" sz="2800" dirty="0" smtClean="0"/>
              <a:t> Rükudan sonra namazda elleri, alnı, burnu, dizleri yere koyarak yere kapanmak demektir</a:t>
            </a:r>
            <a:endParaRPr lang="tr-TR" sz="28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3857620" y="1142984"/>
            <a:ext cx="2571768" cy="55007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000" dirty="0"/>
              <a:t>“</a:t>
            </a:r>
            <a:r>
              <a:rPr lang="tr-TR" sz="3000" b="1" dirty="0" err="1"/>
              <a:t>Alahü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b="1" dirty="0"/>
              <a:t>” </a:t>
            </a:r>
            <a:r>
              <a:rPr lang="tr-TR" sz="3000" dirty="0"/>
              <a:t>diyerek secdeden kalkarız ve dizüstü otururuz.</a:t>
            </a:r>
          </a:p>
          <a:p>
            <a:pPr algn="ctr"/>
            <a:r>
              <a:rPr lang="tr-TR" sz="3000" dirty="0"/>
              <a:t>1-2 saniye bekledikten sonra tekrar “</a:t>
            </a:r>
            <a:r>
              <a:rPr lang="tr-TR" sz="3000" b="1" dirty="0" err="1"/>
              <a:t>Allahü</a:t>
            </a:r>
            <a:r>
              <a:rPr lang="tr-TR" sz="3000" b="1" dirty="0"/>
              <a:t> </a:t>
            </a:r>
            <a:r>
              <a:rPr lang="tr-TR" sz="3000" b="1" dirty="0" err="1"/>
              <a:t>Ekber</a:t>
            </a:r>
            <a:r>
              <a:rPr lang="tr-TR" sz="30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43702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1214414" y="357166"/>
            <a:ext cx="7588937" cy="58477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200" b="1" dirty="0" smtClean="0"/>
              <a:t>Oturuş (</a:t>
            </a:r>
            <a:r>
              <a:rPr lang="tr-TR" sz="3200" b="1" dirty="0" err="1" smtClean="0"/>
              <a:t>Kade</a:t>
            </a:r>
            <a:r>
              <a:rPr lang="tr-TR" sz="3200" b="1" dirty="0" smtClean="0"/>
              <a:t>):</a:t>
            </a:r>
            <a:r>
              <a:rPr lang="tr-TR" sz="3200" dirty="0" smtClean="0"/>
              <a:t> Namazda oturmak demektir. </a:t>
            </a:r>
            <a:endParaRPr lang="tr-TR" sz="3200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1428735"/>
            <a:ext cx="2643190" cy="403187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err="1" smtClean="0"/>
              <a:t>Kur’an’dan</a:t>
            </a:r>
            <a:r>
              <a:rPr lang="tr-TR" sz="3200" b="1" dirty="0" smtClean="0"/>
              <a:t> bir bölüm okuruz.</a:t>
            </a:r>
            <a:endParaRPr lang="tr-TR" sz="3200" b="1" dirty="0"/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429264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  <a:p>
            <a:pPr algn="ctr"/>
            <a:r>
              <a:rPr lang="tr-TR" sz="3200" dirty="0" smtClean="0"/>
              <a:t>.</a:t>
            </a:r>
            <a:endParaRPr lang="tr-TR" sz="3200" dirty="0"/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37890" name="Picture 2" descr="http://www.iyiyol.com/wp-content/uploads/2012/03/yatsinamazi.png"/>
          <p:cNvPicPr>
            <a:picLocks noChangeAspect="1" noChangeArrowheads="1"/>
          </p:cNvPicPr>
          <p:nvPr/>
        </p:nvPicPr>
        <p:blipFill>
          <a:blip r:embed="rId2"/>
          <a:srcRect b="6461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14744" y="1571612"/>
            <a:ext cx="2571768" cy="464347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785926"/>
            <a:ext cx="2571768" cy="400052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secdeden kalkarız ve dizüstü otururuz.</a:t>
            </a:r>
          </a:p>
          <a:p>
            <a:pPr algn="ctr"/>
            <a:endParaRPr lang="tr-TR" sz="2800" dirty="0" smtClean="0"/>
          </a:p>
          <a:p>
            <a:pPr algn="ctr"/>
            <a:r>
              <a:rPr lang="tr-TR" sz="2800" b="1" dirty="0" smtClean="0"/>
              <a:t>“</a:t>
            </a:r>
            <a:r>
              <a:rPr lang="tr-TR" sz="2800" b="1" dirty="0" err="1" smtClean="0"/>
              <a:t>Ettehiyyatü</a:t>
            </a:r>
            <a:r>
              <a:rPr lang="tr-TR" sz="2800" b="1" dirty="0" smtClean="0"/>
              <a:t>.” </a:t>
            </a:r>
            <a:r>
              <a:rPr lang="tr-TR" sz="2800" dirty="0" smtClean="0"/>
              <a:t>duasını okuruz.</a:t>
            </a:r>
            <a:endParaRPr lang="tr-TR" sz="2800" dirty="0"/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74" y="2571744"/>
            <a:ext cx="264319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428736"/>
            <a:ext cx="2446339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7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57203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etin kutusu"/>
          <p:cNvSpPr txBox="1"/>
          <p:nvPr/>
        </p:nvSpPr>
        <p:spPr>
          <a:xfrm>
            <a:off x="1357290" y="214290"/>
            <a:ext cx="7072362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/>
              <a:t>YATSI NAMAZI ( 10 </a:t>
            </a:r>
            <a:r>
              <a:rPr lang="tr-TR" sz="3200" b="1" dirty="0" err="1" smtClean="0"/>
              <a:t>REK’AT</a:t>
            </a:r>
            <a:r>
              <a:rPr lang="tr-TR" sz="3200" b="1" dirty="0" smtClean="0"/>
              <a:t>)</a:t>
            </a:r>
          </a:p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 4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FARZ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1" name="20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2" name="21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3.Rekata Kalkış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pic>
        <p:nvPicPr>
          <p:cNvPr id="66571" name="Picture 11" descr="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071546"/>
            <a:ext cx="2571736" cy="578645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66572" name="Picture 12" descr="2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143140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sp>
        <p:nvSpPr>
          <p:cNvPr id="13" name="12 Dikdörtgen"/>
          <p:cNvSpPr/>
          <p:nvPr/>
        </p:nvSpPr>
        <p:spPr>
          <a:xfrm>
            <a:off x="3929058" y="2303215"/>
            <a:ext cx="2643190" cy="2554545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tr-TR" sz="3200" b="1" dirty="0" smtClean="0"/>
              <a:t>Besmele çekeriz.</a:t>
            </a:r>
          </a:p>
          <a:p>
            <a:pPr algn="ctr"/>
            <a:endParaRPr lang="tr-TR" sz="3200" b="1" dirty="0" smtClean="0"/>
          </a:p>
          <a:p>
            <a:pPr algn="ctr"/>
            <a:r>
              <a:rPr lang="tr-TR" sz="3200" b="1" dirty="0" smtClean="0"/>
              <a:t>Fatiha </a:t>
            </a:r>
            <a:r>
              <a:rPr lang="tr-TR" sz="3200" b="1" dirty="0" err="1" smtClean="0"/>
              <a:t>sûresini</a:t>
            </a:r>
            <a:r>
              <a:rPr lang="tr-TR" sz="3200" b="1" dirty="0" smtClean="0"/>
              <a:t> okuruz.</a:t>
            </a: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3929058" y="1357298"/>
            <a:ext cx="2446339" cy="52864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 smtClean="0"/>
              <a:t>“</a:t>
            </a:r>
            <a:r>
              <a:rPr lang="tr-TR" sz="3200" b="1" dirty="0" err="1" smtClean="0"/>
              <a:t>Alahü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Ekber</a:t>
            </a:r>
            <a:r>
              <a:rPr lang="tr-TR" sz="3200" b="1" dirty="0" smtClean="0"/>
              <a:t>” </a:t>
            </a:r>
            <a:r>
              <a:rPr lang="tr-TR" sz="3200" dirty="0" smtClean="0"/>
              <a:t>diyerek </a:t>
            </a:r>
            <a:r>
              <a:rPr lang="tr-TR" sz="3200" b="1" dirty="0" smtClean="0"/>
              <a:t>rüku’a </a:t>
            </a:r>
            <a:r>
              <a:rPr lang="tr-TR" sz="3200" dirty="0" smtClean="0"/>
              <a:t>eğiliriz.</a:t>
            </a:r>
          </a:p>
          <a:p>
            <a:pPr algn="ctr"/>
            <a:r>
              <a:rPr lang="tr-TR" sz="3200" dirty="0" smtClean="0"/>
              <a:t>Rüku’da</a:t>
            </a:r>
            <a:r>
              <a:rPr lang="tr-TR" sz="3200" b="1" dirty="0" smtClean="0"/>
              <a:t> </a:t>
            </a:r>
            <a:r>
              <a:rPr lang="tr-TR" sz="3200" dirty="0" smtClean="0"/>
              <a:t>3 defa “</a:t>
            </a:r>
            <a:r>
              <a:rPr lang="tr-TR" sz="3200" b="1" dirty="0" err="1" smtClean="0"/>
              <a:t>sübhane</a:t>
            </a:r>
            <a:r>
              <a:rPr lang="tr-TR" sz="3200" b="1" dirty="0" smtClean="0"/>
              <a:t> </a:t>
            </a:r>
            <a:r>
              <a:rPr lang="tr-TR" sz="3200" b="1" dirty="0" err="1" smtClean="0"/>
              <a:t>rabbiyel</a:t>
            </a:r>
            <a:r>
              <a:rPr lang="tr-TR" sz="3200" b="1" dirty="0" smtClean="0"/>
              <a:t> azim</a:t>
            </a:r>
            <a:r>
              <a:rPr lang="tr-TR" sz="3200" dirty="0" smtClean="0"/>
              <a:t>”</a:t>
            </a:r>
            <a:r>
              <a:rPr lang="tr-TR" sz="3200" b="1" dirty="0" smtClean="0"/>
              <a:t> </a:t>
            </a:r>
            <a:r>
              <a:rPr lang="tr-TR" sz="3200" dirty="0" smtClean="0"/>
              <a:t>deriz.</a:t>
            </a:r>
          </a:p>
        </p:txBody>
      </p:sp>
      <p:pic>
        <p:nvPicPr>
          <p:cNvPr id="67595" name="Picture 11" descr="3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43670" y="1142984"/>
            <a:ext cx="2500330" cy="5715016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7596" name="Picture 12" descr="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357290" y="1285860"/>
            <a:ext cx="2317750" cy="5310204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7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9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3786182" y="1928802"/>
            <a:ext cx="2571768" cy="44291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Semiallahü</a:t>
            </a:r>
            <a:r>
              <a:rPr lang="tr-TR" sz="2800" b="1" dirty="0"/>
              <a:t> </a:t>
            </a:r>
            <a:r>
              <a:rPr lang="tr-TR" sz="2800" b="1" dirty="0" err="1"/>
              <a:t>limen</a:t>
            </a:r>
            <a:r>
              <a:rPr lang="tr-TR" sz="2800" b="1" dirty="0"/>
              <a:t> </a:t>
            </a:r>
            <a:r>
              <a:rPr lang="tr-TR" sz="2800" b="1" dirty="0" err="1"/>
              <a:t>hamideh</a:t>
            </a:r>
            <a:r>
              <a:rPr lang="tr-TR" sz="2800" b="1" dirty="0"/>
              <a:t>” </a:t>
            </a:r>
            <a:r>
              <a:rPr lang="tr-TR" sz="2800" dirty="0"/>
              <a:t>diyerek doğruluruz.</a:t>
            </a:r>
          </a:p>
          <a:p>
            <a:pPr algn="ctr"/>
            <a:r>
              <a:rPr lang="tr-TR" sz="2800" dirty="0" smtClean="0"/>
              <a:t>1-2 </a:t>
            </a:r>
            <a:r>
              <a:rPr lang="tr-TR" sz="2800" dirty="0"/>
              <a:t>saniye bekledikten sonra 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varılır.</a:t>
            </a:r>
          </a:p>
        </p:txBody>
      </p:sp>
      <p:pic>
        <p:nvPicPr>
          <p:cNvPr id="68619" name="Picture 11" descr="4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2264" y="1142984"/>
            <a:ext cx="2368556" cy="571501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68620" name="Picture 12" descr="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214422"/>
            <a:ext cx="2214578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3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285984" y="5357826"/>
            <a:ext cx="5715040" cy="85725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Secdede 3 defa “</a:t>
            </a:r>
            <a:r>
              <a:rPr lang="tr-TR" sz="2800" b="1" dirty="0" err="1"/>
              <a:t>sübhane</a:t>
            </a:r>
            <a:r>
              <a:rPr lang="tr-TR" sz="2800" b="1" dirty="0"/>
              <a:t> </a:t>
            </a:r>
            <a:r>
              <a:rPr lang="tr-TR" sz="2800" b="1" dirty="0" err="1"/>
              <a:t>rabbiyel</a:t>
            </a:r>
            <a:r>
              <a:rPr lang="tr-TR" sz="2800" b="1" dirty="0"/>
              <a:t> </a:t>
            </a:r>
            <a:r>
              <a:rPr lang="tr-TR" sz="2800" b="1" dirty="0" err="1"/>
              <a:t>â’lâ</a:t>
            </a:r>
            <a:r>
              <a:rPr lang="tr-TR" sz="2800" dirty="0"/>
              <a:t>” deriz.</a:t>
            </a:r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60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0661" name="Text Box 5"/>
          <p:cNvSpPr txBox="1">
            <a:spLocks noChangeArrowheads="1"/>
          </p:cNvSpPr>
          <p:nvPr/>
        </p:nvSpPr>
        <p:spPr bwMode="auto">
          <a:xfrm>
            <a:off x="4000496" y="1285884"/>
            <a:ext cx="2571768" cy="53578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/>
              <a:t>“</a:t>
            </a:r>
            <a:r>
              <a:rPr lang="tr-TR" sz="2800" b="1" dirty="0" err="1"/>
              <a:t>Alahü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b="1" dirty="0"/>
              <a:t>” </a:t>
            </a:r>
            <a:r>
              <a:rPr lang="tr-TR" sz="2800" dirty="0"/>
              <a:t>diyerek secdeden kalkarız ve dizüstü otururuz.</a:t>
            </a:r>
          </a:p>
          <a:p>
            <a:pPr algn="ctr"/>
            <a:r>
              <a:rPr lang="tr-TR" sz="2800" dirty="0"/>
              <a:t>1-2 saniye bekledikten sonra tekrar “</a:t>
            </a:r>
            <a:r>
              <a:rPr lang="tr-TR" sz="2800" b="1" dirty="0" err="1"/>
              <a:t>Allahü</a:t>
            </a:r>
            <a:r>
              <a:rPr lang="tr-TR" sz="2800" b="1" dirty="0"/>
              <a:t> </a:t>
            </a:r>
            <a:r>
              <a:rPr lang="tr-TR" sz="2800" b="1" dirty="0" err="1"/>
              <a:t>Ekber</a:t>
            </a:r>
            <a:r>
              <a:rPr lang="tr-TR" sz="2800" dirty="0"/>
              <a:t>” diyerek secdeye varırız.</a:t>
            </a:r>
          </a:p>
        </p:txBody>
      </p:sp>
      <p:pic>
        <p:nvPicPr>
          <p:cNvPr id="70667" name="Picture 11" descr="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1214422"/>
            <a:ext cx="2357454" cy="5643578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pic>
        <p:nvPicPr>
          <p:cNvPr id="70668" name="Picture 12" descr="6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40" y="1142984"/>
            <a:ext cx="2428860" cy="5572164"/>
          </a:xfrm>
          <a:prstGeom prst="rect">
            <a:avLst/>
          </a:prstGeom>
          <a:noFill/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2071670" y="4786322"/>
            <a:ext cx="5715040" cy="150019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2800" dirty="0" smtClean="0"/>
              <a:t>Secdede 3 defa “</a:t>
            </a:r>
            <a:r>
              <a:rPr lang="tr-TR" sz="2800" b="1" dirty="0" err="1" smtClean="0"/>
              <a:t>sübhane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rabbiyel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â’lâ</a:t>
            </a:r>
            <a:r>
              <a:rPr lang="tr-TR" sz="2800" dirty="0" smtClean="0"/>
              <a:t>” deriz.</a:t>
            </a:r>
          </a:p>
          <a:p>
            <a:pPr algn="ctr"/>
            <a:r>
              <a:rPr lang="tr-TR" sz="2800" dirty="0" smtClean="0"/>
              <a:t>“</a:t>
            </a:r>
            <a:r>
              <a:rPr lang="tr-TR" sz="2800" b="1" dirty="0" err="1" smtClean="0"/>
              <a:t>Alahü</a:t>
            </a:r>
            <a:r>
              <a:rPr lang="tr-TR" sz="2800" b="1" dirty="0" smtClean="0"/>
              <a:t> </a:t>
            </a:r>
            <a:r>
              <a:rPr lang="tr-TR" sz="2800" b="1" dirty="0" err="1" smtClean="0"/>
              <a:t>Ekber</a:t>
            </a:r>
            <a:r>
              <a:rPr lang="tr-TR" sz="2800" b="1" dirty="0" smtClean="0"/>
              <a:t>” </a:t>
            </a:r>
            <a:r>
              <a:rPr lang="tr-TR" sz="2800" dirty="0" smtClean="0"/>
              <a:t>diyerek ayağa kalkarız.</a:t>
            </a:r>
            <a:endParaRPr lang="tr-TR" sz="2800" dirty="0"/>
          </a:p>
        </p:txBody>
      </p:sp>
      <p:pic>
        <p:nvPicPr>
          <p:cNvPr id="69643" name="Picture 11" descr="5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214422"/>
            <a:ext cx="3857652" cy="32147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solidFill>
              <a:schemeClr val="accent2">
                <a:lumMod val="40000"/>
                <a:lumOff val="60000"/>
              </a:schemeClr>
            </a:solidFill>
            <a:miter lim="800000"/>
            <a:headEnd/>
            <a:tailEnd/>
          </a:ln>
        </p:spPr>
      </p:pic>
      <p:pic>
        <p:nvPicPr>
          <p:cNvPr id="69644" name="Picture 12" descr="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14414" y="1214422"/>
            <a:ext cx="3384550" cy="3214710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7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Rectangle 4"/>
          <p:cNvSpPr>
            <a:spLocks noChangeArrowheads="1"/>
          </p:cNvSpPr>
          <p:nvPr/>
        </p:nvSpPr>
        <p:spPr bwMode="auto">
          <a:xfrm>
            <a:off x="4572000" y="908050"/>
            <a:ext cx="2520950" cy="5113338"/>
          </a:xfrm>
          <a:prstGeom prst="rect">
            <a:avLst/>
          </a:prstGeom>
          <a:noFill/>
          <a:ln w="762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tr-TR"/>
          </a:p>
        </p:txBody>
      </p:sp>
      <p:sp>
        <p:nvSpPr>
          <p:cNvPr id="79877" name="Text Box 5"/>
          <p:cNvSpPr txBox="1">
            <a:spLocks noChangeArrowheads="1"/>
          </p:cNvSpPr>
          <p:nvPr/>
        </p:nvSpPr>
        <p:spPr bwMode="auto">
          <a:xfrm>
            <a:off x="4071934" y="1500174"/>
            <a:ext cx="2500330" cy="5000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tr-TR" sz="3200" dirty="0"/>
              <a:t>“</a:t>
            </a:r>
            <a:r>
              <a:rPr lang="tr-TR" sz="3200" b="1" dirty="0" err="1"/>
              <a:t>Esselamü</a:t>
            </a:r>
            <a:r>
              <a:rPr lang="tr-TR" sz="3200" b="1" dirty="0"/>
              <a:t> </a:t>
            </a:r>
            <a:r>
              <a:rPr lang="tr-TR" sz="3200" b="1" dirty="0" err="1"/>
              <a:t>aleyküm</a:t>
            </a:r>
            <a:r>
              <a:rPr lang="tr-TR" sz="3200" b="1" dirty="0"/>
              <a:t> ve </a:t>
            </a:r>
            <a:r>
              <a:rPr lang="tr-TR" sz="3200" b="1" dirty="0" err="1"/>
              <a:t>rahmetullah</a:t>
            </a:r>
            <a:r>
              <a:rPr lang="tr-TR" sz="3200" dirty="0" smtClean="0"/>
              <a:t>”</a:t>
            </a:r>
          </a:p>
          <a:p>
            <a:pPr algn="ctr"/>
            <a:r>
              <a:rPr lang="tr-TR" sz="3200" dirty="0" smtClean="0"/>
              <a:t> </a:t>
            </a:r>
            <a:r>
              <a:rPr lang="tr-TR" sz="3200" dirty="0"/>
              <a:t>diyerek önce sağa sonra sola selam </a:t>
            </a:r>
            <a:r>
              <a:rPr lang="tr-TR" sz="3200" dirty="0" err="1"/>
              <a:t>verilirek</a:t>
            </a:r>
            <a:r>
              <a:rPr lang="tr-TR" sz="3200" dirty="0"/>
              <a:t> namaz bitirilir.</a:t>
            </a:r>
          </a:p>
        </p:txBody>
      </p:sp>
      <p:pic>
        <p:nvPicPr>
          <p:cNvPr id="79883" name="Picture 11" descr="7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86578" y="1500174"/>
            <a:ext cx="2214578" cy="5143536"/>
          </a:xfrm>
          <a:prstGeom prst="rect">
            <a:avLst/>
          </a:prstGeom>
          <a:noFill/>
          <a:ln w="76200">
            <a:solidFill>
              <a:schemeClr val="accent2">
                <a:lumMod val="60000"/>
                <a:lumOff val="40000"/>
              </a:schemeClr>
            </a:solidFill>
            <a:miter lim="800000"/>
            <a:headEnd/>
            <a:tailEnd/>
          </a:ln>
        </p:spPr>
      </p:pic>
      <p:pic>
        <p:nvPicPr>
          <p:cNvPr id="79884" name="Picture 12" descr="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2" y="1500174"/>
            <a:ext cx="2428892" cy="5143536"/>
          </a:xfrm>
          <a:prstGeom prst="rect">
            <a:avLst/>
          </a:prstGeom>
          <a:noFill/>
          <a:ln w="76200">
            <a:solidFill>
              <a:schemeClr val="hlink"/>
            </a:solidFill>
            <a:miter lim="800000"/>
            <a:headEnd/>
            <a:tailEnd/>
          </a:ln>
        </p:spPr>
      </p:pic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214290"/>
            <a:ext cx="7786710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Selam: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Namaz bitince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ö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nce sağ tarafa, sonra sol tarafa</a:t>
            </a:r>
            <a:r>
              <a:rPr kumimoji="0" lang="tr-TR" sz="32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tr-TR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rebuchet MS" pitchFamily="34" charset="0"/>
                <a:ea typeface="Times New Roman" pitchFamily="18" charset="0"/>
                <a:cs typeface="Times New Roman" pitchFamily="18" charset="0"/>
              </a:rPr>
              <a:t>selam verilir.</a:t>
            </a:r>
            <a:endParaRPr kumimoji="0" lang="tr-TR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68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98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7" grpId="0" animBg="1"/>
      <p:bldP spid="3686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4274" name="Picture 2" descr="http://www.iyiyol.com/wp-content/uploads/2012/03/yatsinamazi.png"/>
          <p:cNvPicPr>
            <a:picLocks noChangeAspect="1" noChangeArrowheads="1"/>
          </p:cNvPicPr>
          <p:nvPr/>
        </p:nvPicPr>
        <p:blipFill>
          <a:blip r:embed="rId2"/>
          <a:srcRect t="34616" b="35384"/>
          <a:stretch>
            <a:fillRect/>
          </a:stretch>
        </p:blipFill>
        <p:spPr bwMode="auto">
          <a:xfrm>
            <a:off x="0" y="0"/>
            <a:ext cx="9249943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2226" name="Picture 2" descr="http://www.muhteva.com/resimler/galeriresimleri/Muhammed-bin-Munkedir-rivayet-ediyor-Aksamla-yatsi-arasinda-namaz-kilan-kimsenin-bu-namazi-Allah-65533-.jpg"/>
          <p:cNvPicPr>
            <a:picLocks noChangeAspect="1" noChangeArrowheads="1"/>
          </p:cNvPicPr>
          <p:nvPr/>
        </p:nvPicPr>
        <p:blipFill>
          <a:blip r:embed="rId2"/>
          <a:srcRect b="13955"/>
          <a:stretch>
            <a:fillRect/>
          </a:stretch>
        </p:blipFill>
        <p:spPr bwMode="auto">
          <a:xfrm>
            <a:off x="1285851" y="1285859"/>
            <a:ext cx="7500991" cy="5572141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3314" name="Picture 2" descr="http://www.tebim.net/images/resimlermakale/dini/namaz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276349"/>
            <a:ext cx="7786742" cy="5438799"/>
          </a:xfrm>
          <a:prstGeom prst="rect">
            <a:avLst/>
          </a:prstGeom>
          <a:noFill/>
        </p:spPr>
      </p:pic>
      <p:sp>
        <p:nvSpPr>
          <p:cNvPr id="7" name="6 Dikdörtgen"/>
          <p:cNvSpPr/>
          <p:nvPr/>
        </p:nvSpPr>
        <p:spPr>
          <a:xfrm>
            <a:off x="1235992" y="357166"/>
            <a:ext cx="7550850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tr-TR" sz="3600" dirty="0" smtClean="0"/>
              <a:t>En sonunda dua edilerek namaz bitirilir.</a:t>
            </a:r>
            <a:endParaRPr lang="tr-TR" sz="3600" dirty="0"/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Text Box 284"/>
          <p:cNvSpPr txBox="1">
            <a:spLocks noChangeArrowheads="1"/>
          </p:cNvSpPr>
          <p:nvPr/>
        </p:nvSpPr>
        <p:spPr bwMode="auto">
          <a:xfrm>
            <a:off x="1357290" y="2857496"/>
            <a:ext cx="7500990" cy="280076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“Sana </a:t>
            </a:r>
            <a:r>
              <a:rPr lang="tr-TR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vahyedilen</a:t>
            </a: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kitabı oku ve namazı kıl. Muhakkak ki namaz, çirkin ve kötü işlerden alıkoyar. Allah’ı anmak elbette ibadetlerin en büyüğüdür.”</a:t>
            </a:r>
          </a:p>
          <a:p>
            <a:pPr>
              <a:spcBef>
                <a:spcPct val="50000"/>
              </a:spcBef>
            </a:pPr>
            <a:r>
              <a:rPr lang="tr-TR" sz="3200" b="1" dirty="0" err="1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Ankebut</a:t>
            </a:r>
            <a:r>
              <a:rPr lang="tr-TR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suresi, 45. ayet</a:t>
            </a:r>
          </a:p>
        </p:txBody>
      </p:sp>
    </p:spTree>
  </p:cSld>
  <p:clrMapOvr>
    <a:masterClrMapping/>
  </p:clrMapOvr>
  <p:transition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3 Resim" descr="000000LOGOM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ransition advTm="1500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Dikdörtgen"/>
          <p:cNvSpPr/>
          <p:nvPr/>
        </p:nvSpPr>
        <p:spPr>
          <a:xfrm>
            <a:off x="1285852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3.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2214554"/>
            <a:ext cx="3714776" cy="92869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14414" y="3357562"/>
            <a:ext cx="3714776" cy="85725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4429132"/>
            <a:ext cx="3714776" cy="857256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5643578"/>
            <a:ext cx="3714776" cy="92869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29256" y="1285860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4.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357818" y="3357562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4071942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786322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143620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5298" name="Picture 2" descr="http://www.iyiyol.com/wp-content/uploads/2012/03/yatsinamazi.png"/>
          <p:cNvPicPr>
            <a:picLocks noChangeAspect="1" noChangeArrowheads="1"/>
          </p:cNvPicPr>
          <p:nvPr/>
        </p:nvPicPr>
        <p:blipFill>
          <a:blip r:embed="rId2"/>
          <a:srcRect t="66154" b="307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etin kutusu"/>
          <p:cNvSpPr txBox="1"/>
          <p:nvPr/>
        </p:nvSpPr>
        <p:spPr>
          <a:xfrm>
            <a:off x="1357290" y="214290"/>
            <a:ext cx="7072362" cy="584775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b="1" dirty="0" smtClean="0">
                <a:solidFill>
                  <a:srgbClr val="FF0000"/>
                </a:solidFill>
              </a:rPr>
              <a:t>2 </a:t>
            </a:r>
            <a:r>
              <a:rPr lang="tr-TR" sz="3200" b="1" dirty="0" err="1" smtClean="0">
                <a:solidFill>
                  <a:srgbClr val="FF0000"/>
                </a:solidFill>
              </a:rPr>
              <a:t>REK’AT</a:t>
            </a:r>
            <a:r>
              <a:rPr lang="tr-TR" sz="3200" b="1" dirty="0" smtClean="0">
                <a:solidFill>
                  <a:srgbClr val="FF0000"/>
                </a:solidFill>
              </a:rPr>
              <a:t> SON SÜNNET</a:t>
            </a:r>
            <a:endParaRPr lang="tr-TR" sz="3200" b="1" dirty="0">
              <a:solidFill>
                <a:srgbClr val="FF0000"/>
              </a:solidFill>
            </a:endParaRPr>
          </a:p>
        </p:txBody>
      </p:sp>
      <p:sp>
        <p:nvSpPr>
          <p:cNvPr id="3" name="2 Dikdörtgen"/>
          <p:cNvSpPr/>
          <p:nvPr/>
        </p:nvSpPr>
        <p:spPr>
          <a:xfrm>
            <a:off x="1285852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1.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1285852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Niyet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5" name="4 Dikdörtgen"/>
          <p:cNvSpPr/>
          <p:nvPr/>
        </p:nvSpPr>
        <p:spPr>
          <a:xfrm>
            <a:off x="1285852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Tekbir (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Allahu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Ekber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6" name="5 Dikdörtgen"/>
          <p:cNvSpPr/>
          <p:nvPr/>
        </p:nvSpPr>
        <p:spPr>
          <a:xfrm>
            <a:off x="1285852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Subhaneke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7" name="6 Dikdörtgen"/>
          <p:cNvSpPr/>
          <p:nvPr/>
        </p:nvSpPr>
        <p:spPr>
          <a:xfrm>
            <a:off x="1285852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8" name="7 Dikdörtgen"/>
          <p:cNvSpPr/>
          <p:nvPr/>
        </p:nvSpPr>
        <p:spPr>
          <a:xfrm>
            <a:off x="1285852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9" name="8 Dikdörtgen"/>
          <p:cNvSpPr/>
          <p:nvPr/>
        </p:nvSpPr>
        <p:spPr>
          <a:xfrm>
            <a:off x="1285852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0" name="9 Dikdörtgen"/>
          <p:cNvSpPr/>
          <p:nvPr/>
        </p:nvSpPr>
        <p:spPr>
          <a:xfrm>
            <a:off x="1285852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1" name="10 Dikdörtgen"/>
          <p:cNvSpPr/>
          <p:nvPr/>
        </p:nvSpPr>
        <p:spPr>
          <a:xfrm>
            <a:off x="1285852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2" name="11 Dikdörtgen"/>
          <p:cNvSpPr/>
          <p:nvPr/>
        </p:nvSpPr>
        <p:spPr>
          <a:xfrm>
            <a:off x="5429256" y="1428736"/>
            <a:ext cx="3571900" cy="500090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tr-TR" sz="3200" b="1" spc="-40" dirty="0" smtClean="0">
                <a:solidFill>
                  <a:schemeClr val="bg1"/>
                </a:solidFill>
                <a:ea typeface="Calibri"/>
              </a:rPr>
              <a:t>2.</a:t>
            </a:r>
            <a:r>
              <a:rPr lang="tr-TR" sz="3200" b="1" spc="-40" dirty="0" err="1" smtClean="0">
                <a:solidFill>
                  <a:schemeClr val="bg1"/>
                </a:solidFill>
                <a:ea typeface="Calibri"/>
              </a:rPr>
              <a:t>Rek’at</a:t>
            </a:r>
            <a:endParaRPr lang="tr-TR" sz="3200" b="1" spc="-40" dirty="0">
              <a:solidFill>
                <a:schemeClr val="bg1"/>
              </a:solidFill>
              <a:ea typeface="Calibri"/>
            </a:endParaRPr>
          </a:p>
        </p:txBody>
      </p:sp>
      <p:sp>
        <p:nvSpPr>
          <p:cNvPr id="13" name="12 Dikdörtgen"/>
          <p:cNvSpPr/>
          <p:nvPr/>
        </p:nvSpPr>
        <p:spPr>
          <a:xfrm>
            <a:off x="5429256" y="2000240"/>
            <a:ext cx="3571900" cy="50009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Euzu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Besmele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4" name="13 Dikdörtgen"/>
          <p:cNvSpPr/>
          <p:nvPr/>
        </p:nvSpPr>
        <p:spPr>
          <a:xfrm>
            <a:off x="5429256" y="2571744"/>
            <a:ext cx="3571900" cy="5715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Fatiha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5" name="14 Dikdörtgen"/>
          <p:cNvSpPr/>
          <p:nvPr/>
        </p:nvSpPr>
        <p:spPr>
          <a:xfrm>
            <a:off x="5429256" y="3214686"/>
            <a:ext cx="3571900" cy="50009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Bir Sure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6" name="15 Dikdörtgen"/>
          <p:cNvSpPr/>
          <p:nvPr/>
        </p:nvSpPr>
        <p:spPr>
          <a:xfrm>
            <a:off x="5429256" y="3786190"/>
            <a:ext cx="3571900" cy="50009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Ruku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7" name="16 Dikdörtgen"/>
          <p:cNvSpPr/>
          <p:nvPr/>
        </p:nvSpPr>
        <p:spPr>
          <a:xfrm>
            <a:off x="5429256" y="4357694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Secde (2 defa)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8" name="17 Dikdörtgen"/>
          <p:cNvSpPr/>
          <p:nvPr/>
        </p:nvSpPr>
        <p:spPr>
          <a:xfrm>
            <a:off x="5429256" y="4929198"/>
            <a:ext cx="3571900" cy="50009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Oturuş 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19" name="18 Dikdörtgen"/>
          <p:cNvSpPr/>
          <p:nvPr/>
        </p:nvSpPr>
        <p:spPr>
          <a:xfrm>
            <a:off x="5429256" y="5500702"/>
            <a:ext cx="3571900" cy="500090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Ettehiyyatu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 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Salli</a:t>
            </a: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-</a:t>
            </a:r>
            <a:r>
              <a:rPr lang="tr-TR" sz="2800" b="1" spc="-40" dirty="0" err="1" smtClean="0">
                <a:solidFill>
                  <a:srgbClr val="000000"/>
                </a:solidFill>
                <a:ea typeface="Calibri"/>
              </a:rPr>
              <a:t>Barik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  <p:sp>
        <p:nvSpPr>
          <p:cNvPr id="20" name="19 Dikdörtgen"/>
          <p:cNvSpPr/>
          <p:nvPr/>
        </p:nvSpPr>
        <p:spPr>
          <a:xfrm>
            <a:off x="5429256" y="6072182"/>
            <a:ext cx="3571900" cy="50009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tr-TR" sz="2800" b="1" spc="-40" dirty="0" smtClean="0">
                <a:solidFill>
                  <a:srgbClr val="000000"/>
                </a:solidFill>
                <a:ea typeface="Calibri"/>
              </a:rPr>
              <a:t>Selam</a:t>
            </a:r>
            <a:endParaRPr lang="tr-TR" sz="2800" b="1" spc="-40" dirty="0">
              <a:solidFill>
                <a:srgbClr val="000000"/>
              </a:solidFill>
              <a:ea typeface="Calibri"/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000"/>
                            </p:stCondLst>
                            <p:childTnLst>
                              <p:par>
                                <p:cTn id="4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8000"/>
                            </p:stCondLst>
                            <p:childTnLst>
                              <p:par>
                                <p:cTn id="4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9000"/>
                            </p:stCondLst>
                            <p:childTnLst>
                              <p:par>
                                <p:cTn id="50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1000"/>
                            </p:stCondLst>
                            <p:childTnLst>
                              <p:par>
                                <p:cTn id="6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2000"/>
                            </p:stCondLst>
                            <p:childTnLst>
                              <p:par>
                                <p:cTn id="6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3000"/>
                            </p:stCondLst>
                            <p:childTnLst>
                              <p:par>
                                <p:cTn id="7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4000"/>
                            </p:stCondLst>
                            <p:childTnLst>
                              <p:par>
                                <p:cTn id="7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5000"/>
                            </p:stCondLst>
                            <p:childTnLst>
                              <p:par>
                                <p:cTn id="8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6000"/>
                            </p:stCondLst>
                            <p:childTnLst>
                              <p:par>
                                <p:cTn id="8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17000"/>
                            </p:stCondLst>
                            <p:childTnLst>
                              <p:par>
                                <p:cTn id="90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8000"/>
                            </p:stCondLst>
                            <p:childTnLst>
                              <p:par>
                                <p:cTn id="9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1643042" y="2130425"/>
            <a:ext cx="6143668" cy="1470025"/>
          </a:xfrm>
        </p:spPr>
        <p:txBody>
          <a:bodyPr/>
          <a:lstStyle/>
          <a:p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1785918" y="571480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1 Başlık"/>
          <p:cNvSpPr txBox="1">
            <a:spLocks/>
          </p:cNvSpPr>
          <p:nvPr/>
        </p:nvSpPr>
        <p:spPr>
          <a:xfrm>
            <a:off x="1714480" y="4357694"/>
            <a:ext cx="6143668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4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</a:t>
            </a:r>
            <a:endParaRPr kumimoji="0" lang="tr-TR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53250" name="Picture 2" descr="http://www.muhteva.com/resimler/galeriresimleri/Yatsi-veya-sabah-namazini-cemaatle-kilan-gece-namazi-kilmis-gibi-sevaba-kavusur--Hat-b-.jpg"/>
          <p:cNvPicPr>
            <a:picLocks noChangeAspect="1" noChangeArrowheads="1"/>
          </p:cNvPicPr>
          <p:nvPr/>
        </p:nvPicPr>
        <p:blipFill>
          <a:blip r:embed="rId2"/>
          <a:srcRect b="3947"/>
          <a:stretch>
            <a:fillRect/>
          </a:stretch>
        </p:blipFill>
        <p:spPr bwMode="auto">
          <a:xfrm>
            <a:off x="1500166" y="1071546"/>
            <a:ext cx="7358114" cy="5786454"/>
          </a:xfrm>
          <a:prstGeom prst="rect">
            <a:avLst/>
          </a:prstGeom>
          <a:noFill/>
        </p:spPr>
      </p:pic>
    </p:spTree>
  </p:cSld>
  <p:clrMapOvr>
    <a:masterClrMapping/>
  </p:clrMapOvr>
  <p:transition advTm="1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2258288" y="2967334"/>
            <a:ext cx="5099793" cy="132343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tr-TR" sz="8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1.</a:t>
            </a:r>
            <a:r>
              <a:rPr lang="tr-TR" sz="8000" b="1" cap="none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REK’AT</a:t>
            </a:r>
            <a:endParaRPr lang="tr-TR" sz="8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 advTm="1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642</Words>
  <Application>Microsoft Office PowerPoint</Application>
  <PresentationFormat>Ekran Gösterisi (4:3)</PresentationFormat>
  <Paragraphs>152</Paragraphs>
  <Slides>43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43</vt:i4>
      </vt:variant>
    </vt:vector>
  </HeadingPairs>
  <TitlesOfParts>
    <vt:vector size="44" baseType="lpstr">
      <vt:lpstr>Ofis Teması</vt:lpstr>
      <vt:lpstr>.</vt:lpstr>
      <vt:lpstr>.</vt:lpstr>
      <vt:lpstr>Slayt 3</vt:lpstr>
      <vt:lpstr>.</vt:lpstr>
      <vt:lpstr>Slayt 5</vt:lpstr>
      <vt:lpstr>.</vt:lpstr>
      <vt:lpstr>Slayt 7</vt:lpstr>
      <vt:lpstr>.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.</vt:lpstr>
      <vt:lpstr>.</vt:lpstr>
      <vt:lpstr>Slayt 42</vt:lpstr>
      <vt:lpstr>Slayt 43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bilal</dc:creator>
  <cp:lastModifiedBy>bilal</cp:lastModifiedBy>
  <cp:revision>22</cp:revision>
  <dcterms:created xsi:type="dcterms:W3CDTF">2015-05-01T20:11:40Z</dcterms:created>
  <dcterms:modified xsi:type="dcterms:W3CDTF">2015-07-11T17:18:16Z</dcterms:modified>
</cp:coreProperties>
</file>