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slides/slide4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64" r:id="rId3"/>
    <p:sldId id="311" r:id="rId4"/>
    <p:sldId id="310" r:id="rId5"/>
    <p:sldId id="274" r:id="rId6"/>
    <p:sldId id="269" r:id="rId7"/>
    <p:sldId id="260" r:id="rId8"/>
    <p:sldId id="277" r:id="rId9"/>
    <p:sldId id="257" r:id="rId10"/>
    <p:sldId id="305" r:id="rId11"/>
    <p:sldId id="276" r:id="rId12"/>
    <p:sldId id="275" r:id="rId13"/>
    <p:sldId id="279" r:id="rId14"/>
    <p:sldId id="271" r:id="rId15"/>
    <p:sldId id="288" r:id="rId16"/>
    <p:sldId id="287" r:id="rId17"/>
    <p:sldId id="289" r:id="rId18"/>
    <p:sldId id="293" r:id="rId19"/>
    <p:sldId id="292" r:id="rId20"/>
    <p:sldId id="290" r:id="rId21"/>
    <p:sldId id="262" r:id="rId22"/>
    <p:sldId id="291" r:id="rId23"/>
    <p:sldId id="282" r:id="rId24"/>
    <p:sldId id="261" r:id="rId25"/>
    <p:sldId id="281" r:id="rId26"/>
    <p:sldId id="280" r:id="rId27"/>
    <p:sldId id="278" r:id="rId28"/>
    <p:sldId id="286" r:id="rId29"/>
    <p:sldId id="304" r:id="rId30"/>
    <p:sldId id="285" r:id="rId31"/>
    <p:sldId id="299" r:id="rId32"/>
    <p:sldId id="283" r:id="rId33"/>
    <p:sldId id="258" r:id="rId34"/>
    <p:sldId id="300" r:id="rId35"/>
    <p:sldId id="268" r:id="rId36"/>
    <p:sldId id="266" r:id="rId37"/>
    <p:sldId id="301" r:id="rId38"/>
    <p:sldId id="302" r:id="rId39"/>
    <p:sldId id="284" r:id="rId40"/>
    <p:sldId id="263" r:id="rId41"/>
    <p:sldId id="306" r:id="rId42"/>
    <p:sldId id="270" r:id="rId43"/>
    <p:sldId id="294" r:id="rId44"/>
    <p:sldId id="295" r:id="rId45"/>
    <p:sldId id="296" r:id="rId46"/>
    <p:sldId id="297" r:id="rId47"/>
    <p:sldId id="259" r:id="rId48"/>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19" autoAdjust="0"/>
    <p:restoredTop sz="94590" autoAdjust="0"/>
  </p:normalViewPr>
  <p:slideViewPr>
    <p:cSldViewPr>
      <p:cViewPr varScale="1">
        <p:scale>
          <a:sx n="62" d="100"/>
          <a:sy n="62" d="100"/>
        </p:scale>
        <p:origin x="-642" y="-84"/>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1 Başlık"/>
          <p:cNvSpPr>
            <a:spLocks noGrp="1"/>
          </p:cNvSpPr>
          <p:nvPr>
            <p:ph type="ctrTitle"/>
          </p:nvPr>
        </p:nvSpPr>
        <p:spPr>
          <a:xfrm>
            <a:off x="685800" y="2130425"/>
            <a:ext cx="7772400" cy="1470025"/>
          </a:xfrm>
        </p:spPr>
        <p:txBody>
          <a:bodyPr/>
          <a:lstStyle/>
          <a:p>
            <a:r>
              <a:rPr lang="tr-TR" smtClean="0"/>
              <a:t>Asıl başlık stili için tıklatın</a:t>
            </a:r>
            <a:endParaRPr lang="tr-TR"/>
          </a:p>
        </p:txBody>
      </p:sp>
      <p:sp>
        <p:nvSpPr>
          <p:cNvPr id="3" name="2 Alt Başlık"/>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tr-TR"/>
          </a:p>
        </p:txBody>
      </p:sp>
      <p:sp>
        <p:nvSpPr>
          <p:cNvPr id="4" name="3 Veri Yer Tutucusu"/>
          <p:cNvSpPr>
            <a:spLocks noGrp="1"/>
          </p:cNvSpPr>
          <p:nvPr>
            <p:ph type="dt" sz="half" idx="10"/>
          </p:nvPr>
        </p:nvSpPr>
        <p:spPr/>
        <p:txBody>
          <a:bodyPr/>
          <a:lstStyle/>
          <a:p>
            <a:fld id="{9A688FC9-F8CF-4D99-BB44-DBC6DFCC3E86}" type="datetimeFigureOut">
              <a:rPr lang="tr-TR" smtClean="0"/>
              <a:pPr/>
              <a:t>11.07.2015</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92EE1DF6-6510-4A0E-A716-8DF44C2380FC}" type="slidenum">
              <a:rPr lang="tr-TR" smtClean="0"/>
              <a:pPr/>
              <a:t>‹#›</a:t>
            </a:fld>
            <a:endParaRPr lang="tr-T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Dikey Metin Yer Tutucusu"/>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9A688FC9-F8CF-4D99-BB44-DBC6DFCC3E86}" type="datetimeFigureOut">
              <a:rPr lang="tr-TR" smtClean="0"/>
              <a:pPr/>
              <a:t>11.07.2015</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92EE1DF6-6510-4A0E-A716-8DF44C2380FC}" type="slidenum">
              <a:rPr lang="tr-TR" smtClean="0"/>
              <a:pPr/>
              <a:t>‹#›</a:t>
            </a:fld>
            <a:endParaRPr lang="tr-T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274638"/>
            <a:ext cx="2057400" cy="5851525"/>
          </a:xfrm>
        </p:spPr>
        <p:txBody>
          <a:bodyPr vert="eaVert"/>
          <a:lstStyle/>
          <a:p>
            <a:r>
              <a:rPr lang="tr-TR" smtClean="0"/>
              <a:t>Asıl başlık stili için tıklatın</a:t>
            </a:r>
            <a:endParaRPr lang="tr-TR"/>
          </a:p>
        </p:txBody>
      </p:sp>
      <p:sp>
        <p:nvSpPr>
          <p:cNvPr id="3" name="2 Dikey Metin Yer Tutucusu"/>
          <p:cNvSpPr>
            <a:spLocks noGrp="1"/>
          </p:cNvSpPr>
          <p:nvPr>
            <p:ph type="body" orient="vert" idx="1"/>
          </p:nvPr>
        </p:nvSpPr>
        <p:spPr>
          <a:xfrm>
            <a:off x="457200" y="274638"/>
            <a:ext cx="6019800" cy="5851525"/>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9A688FC9-F8CF-4D99-BB44-DBC6DFCC3E86}" type="datetimeFigureOut">
              <a:rPr lang="tr-TR" smtClean="0"/>
              <a:pPr/>
              <a:t>11.07.2015</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92EE1DF6-6510-4A0E-A716-8DF44C2380FC}" type="slidenum">
              <a:rPr lang="tr-TR" smtClean="0"/>
              <a:pPr/>
              <a:t>‹#›</a:t>
            </a:fld>
            <a:endParaRPr lang="tr-T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9A688FC9-F8CF-4D99-BB44-DBC6DFCC3E86}" type="datetimeFigureOut">
              <a:rPr lang="tr-TR" smtClean="0"/>
              <a:pPr/>
              <a:t>11.07.2015</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92EE1DF6-6510-4A0E-A716-8DF44C2380FC}" type="slidenum">
              <a:rPr lang="tr-TR" smtClean="0"/>
              <a:pPr/>
              <a:t>‹#›</a:t>
            </a:fld>
            <a:endParaRPr lang="tr-T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1 Başlık"/>
          <p:cNvSpPr>
            <a:spLocks noGrp="1"/>
          </p:cNvSpPr>
          <p:nvPr>
            <p:ph type="title"/>
          </p:nvPr>
        </p:nvSpPr>
        <p:spPr>
          <a:xfrm>
            <a:off x="722313" y="4406900"/>
            <a:ext cx="7772400" cy="1362075"/>
          </a:xfrm>
        </p:spPr>
        <p:txBody>
          <a:bodyPr anchor="t"/>
          <a:lstStyle>
            <a:lvl1pPr algn="l">
              <a:defRPr sz="4000" b="1" cap="all"/>
            </a:lvl1pPr>
          </a:lstStyle>
          <a:p>
            <a:r>
              <a:rPr lang="tr-TR" smtClean="0"/>
              <a:t>Asıl başlık stili için tıklatın</a:t>
            </a:r>
            <a:endParaRPr lang="tr-TR"/>
          </a:p>
        </p:txBody>
      </p:sp>
      <p:sp>
        <p:nvSpPr>
          <p:cNvPr id="3" name="2 Metin Yer Tutucusu"/>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3 Veri Yer Tutucusu"/>
          <p:cNvSpPr>
            <a:spLocks noGrp="1"/>
          </p:cNvSpPr>
          <p:nvPr>
            <p:ph type="dt" sz="half" idx="10"/>
          </p:nvPr>
        </p:nvSpPr>
        <p:spPr/>
        <p:txBody>
          <a:bodyPr/>
          <a:lstStyle/>
          <a:p>
            <a:fld id="{9A688FC9-F8CF-4D99-BB44-DBC6DFCC3E86}" type="datetimeFigureOut">
              <a:rPr lang="tr-TR" smtClean="0"/>
              <a:pPr/>
              <a:t>11.07.2015</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92EE1DF6-6510-4A0E-A716-8DF44C2380FC}" type="slidenum">
              <a:rPr lang="tr-TR" smtClean="0"/>
              <a:pPr/>
              <a:t>‹#›</a:t>
            </a:fld>
            <a:endParaRPr lang="tr-T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İçerik Yer Tutucusu"/>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Veri Yer Tutucusu"/>
          <p:cNvSpPr>
            <a:spLocks noGrp="1"/>
          </p:cNvSpPr>
          <p:nvPr>
            <p:ph type="dt" sz="half" idx="10"/>
          </p:nvPr>
        </p:nvSpPr>
        <p:spPr/>
        <p:txBody>
          <a:bodyPr/>
          <a:lstStyle/>
          <a:p>
            <a:fld id="{9A688FC9-F8CF-4D99-BB44-DBC6DFCC3E86}" type="datetimeFigureOut">
              <a:rPr lang="tr-TR" smtClean="0"/>
              <a:pPr/>
              <a:t>11.07.2015</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92EE1DF6-6510-4A0E-A716-8DF44C2380FC}" type="slidenum">
              <a:rPr lang="tr-TR" smtClean="0"/>
              <a:pPr/>
              <a:t>‹#›</a:t>
            </a:fld>
            <a:endParaRPr lang="tr-T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lvl1pPr>
              <a:defRPr/>
            </a:lvl1pPr>
          </a:lstStyle>
          <a:p>
            <a:r>
              <a:rPr lang="tr-TR" smtClean="0"/>
              <a:t>Asıl başlık stili için tıklatın</a:t>
            </a:r>
            <a:endParaRPr lang="tr-TR"/>
          </a:p>
        </p:txBody>
      </p:sp>
      <p:sp>
        <p:nvSpPr>
          <p:cNvPr id="3" name="2 Metin Yer Tutucusu"/>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3 İçerik Yer Tutucusu"/>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Metin Yer Tutucusu"/>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5 İçerik Yer Tutucusu"/>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6 Veri Yer Tutucusu"/>
          <p:cNvSpPr>
            <a:spLocks noGrp="1"/>
          </p:cNvSpPr>
          <p:nvPr>
            <p:ph type="dt" sz="half" idx="10"/>
          </p:nvPr>
        </p:nvSpPr>
        <p:spPr/>
        <p:txBody>
          <a:bodyPr/>
          <a:lstStyle/>
          <a:p>
            <a:fld id="{9A688FC9-F8CF-4D99-BB44-DBC6DFCC3E86}" type="datetimeFigureOut">
              <a:rPr lang="tr-TR" smtClean="0"/>
              <a:pPr/>
              <a:t>11.07.2015</a:t>
            </a:fld>
            <a:endParaRPr lang="tr-TR"/>
          </a:p>
        </p:txBody>
      </p:sp>
      <p:sp>
        <p:nvSpPr>
          <p:cNvPr id="8" name="7 Altbilgi Yer Tutucusu"/>
          <p:cNvSpPr>
            <a:spLocks noGrp="1"/>
          </p:cNvSpPr>
          <p:nvPr>
            <p:ph type="ftr" sz="quarter" idx="11"/>
          </p:nvPr>
        </p:nvSpPr>
        <p:spPr/>
        <p:txBody>
          <a:bodyPr/>
          <a:lstStyle/>
          <a:p>
            <a:endParaRPr lang="tr-TR"/>
          </a:p>
        </p:txBody>
      </p:sp>
      <p:sp>
        <p:nvSpPr>
          <p:cNvPr id="9" name="8 Slayt Numarası Yer Tutucusu"/>
          <p:cNvSpPr>
            <a:spLocks noGrp="1"/>
          </p:cNvSpPr>
          <p:nvPr>
            <p:ph type="sldNum" sz="quarter" idx="12"/>
          </p:nvPr>
        </p:nvSpPr>
        <p:spPr/>
        <p:txBody>
          <a:bodyPr/>
          <a:lstStyle/>
          <a:p>
            <a:fld id="{92EE1DF6-6510-4A0E-A716-8DF44C2380FC}" type="slidenum">
              <a:rPr lang="tr-TR" smtClean="0"/>
              <a:pPr/>
              <a:t>‹#›</a:t>
            </a:fld>
            <a:endParaRPr lang="tr-T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Veri Yer Tutucusu"/>
          <p:cNvSpPr>
            <a:spLocks noGrp="1"/>
          </p:cNvSpPr>
          <p:nvPr>
            <p:ph type="dt" sz="half" idx="10"/>
          </p:nvPr>
        </p:nvSpPr>
        <p:spPr/>
        <p:txBody>
          <a:bodyPr/>
          <a:lstStyle/>
          <a:p>
            <a:fld id="{9A688FC9-F8CF-4D99-BB44-DBC6DFCC3E86}" type="datetimeFigureOut">
              <a:rPr lang="tr-TR" smtClean="0"/>
              <a:pPr/>
              <a:t>11.07.2015</a:t>
            </a:fld>
            <a:endParaRPr lang="tr-TR"/>
          </a:p>
        </p:txBody>
      </p:sp>
      <p:sp>
        <p:nvSpPr>
          <p:cNvPr id="4" name="3 Altbilgi Yer Tutucusu"/>
          <p:cNvSpPr>
            <a:spLocks noGrp="1"/>
          </p:cNvSpPr>
          <p:nvPr>
            <p:ph type="ftr" sz="quarter" idx="11"/>
          </p:nvPr>
        </p:nvSpPr>
        <p:spPr/>
        <p:txBody>
          <a:bodyPr/>
          <a:lstStyle/>
          <a:p>
            <a:endParaRPr lang="tr-TR"/>
          </a:p>
        </p:txBody>
      </p:sp>
      <p:sp>
        <p:nvSpPr>
          <p:cNvPr id="5" name="4 Slayt Numarası Yer Tutucusu"/>
          <p:cNvSpPr>
            <a:spLocks noGrp="1"/>
          </p:cNvSpPr>
          <p:nvPr>
            <p:ph type="sldNum" sz="quarter" idx="12"/>
          </p:nvPr>
        </p:nvSpPr>
        <p:spPr/>
        <p:txBody>
          <a:bodyPr/>
          <a:lstStyle/>
          <a:p>
            <a:fld id="{92EE1DF6-6510-4A0E-A716-8DF44C2380FC}" type="slidenum">
              <a:rPr lang="tr-TR" smtClean="0"/>
              <a:pPr/>
              <a:t>‹#›</a:t>
            </a:fld>
            <a:endParaRPr lang="tr-T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p>
            <a:fld id="{9A688FC9-F8CF-4D99-BB44-DBC6DFCC3E86}" type="datetimeFigureOut">
              <a:rPr lang="tr-TR" smtClean="0"/>
              <a:pPr/>
              <a:t>11.07.2015</a:t>
            </a:fld>
            <a:endParaRPr lang="tr-TR"/>
          </a:p>
        </p:txBody>
      </p:sp>
      <p:sp>
        <p:nvSpPr>
          <p:cNvPr id="3" name="2 Altbilgi Yer Tutucusu"/>
          <p:cNvSpPr>
            <a:spLocks noGrp="1"/>
          </p:cNvSpPr>
          <p:nvPr>
            <p:ph type="ftr" sz="quarter" idx="11"/>
          </p:nvPr>
        </p:nvSpPr>
        <p:spPr/>
        <p:txBody>
          <a:bodyPr/>
          <a:lstStyle/>
          <a:p>
            <a:endParaRPr lang="tr-TR"/>
          </a:p>
        </p:txBody>
      </p:sp>
      <p:sp>
        <p:nvSpPr>
          <p:cNvPr id="4" name="3 Slayt Numarası Yer Tutucusu"/>
          <p:cNvSpPr>
            <a:spLocks noGrp="1"/>
          </p:cNvSpPr>
          <p:nvPr>
            <p:ph type="sldNum" sz="quarter" idx="12"/>
          </p:nvPr>
        </p:nvSpPr>
        <p:spPr/>
        <p:txBody>
          <a:bodyPr/>
          <a:lstStyle/>
          <a:p>
            <a:fld id="{92EE1DF6-6510-4A0E-A716-8DF44C2380FC}" type="slidenum">
              <a:rPr lang="tr-TR" smtClean="0"/>
              <a:pPr/>
              <a:t>‹#›</a:t>
            </a:fld>
            <a:endParaRPr lang="tr-T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3050"/>
            <a:ext cx="3008313" cy="1162050"/>
          </a:xfrm>
        </p:spPr>
        <p:txBody>
          <a:bodyPr anchor="b"/>
          <a:lstStyle>
            <a:lvl1pPr algn="l">
              <a:defRPr sz="2000" b="1"/>
            </a:lvl1pPr>
          </a:lstStyle>
          <a:p>
            <a:r>
              <a:rPr lang="tr-TR" smtClean="0"/>
              <a:t>Asıl başlık stili için tıklatın</a:t>
            </a:r>
            <a:endParaRPr lang="tr-TR"/>
          </a:p>
        </p:txBody>
      </p:sp>
      <p:sp>
        <p:nvSpPr>
          <p:cNvPr id="3" name="2 İçerik Yer Tutucusu"/>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Metin Yer Tutucusu"/>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fld id="{9A688FC9-F8CF-4D99-BB44-DBC6DFCC3E86}" type="datetimeFigureOut">
              <a:rPr lang="tr-TR" smtClean="0"/>
              <a:pPr/>
              <a:t>11.07.2015</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92EE1DF6-6510-4A0E-A716-8DF44C2380FC}" type="slidenum">
              <a:rPr lang="tr-TR" smtClean="0"/>
              <a:pPr/>
              <a:t>‹#›</a:t>
            </a:fld>
            <a:endParaRPr lang="tr-T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1 Başlık"/>
          <p:cNvSpPr>
            <a:spLocks noGrp="1"/>
          </p:cNvSpPr>
          <p:nvPr>
            <p:ph type="title"/>
          </p:nvPr>
        </p:nvSpPr>
        <p:spPr>
          <a:xfrm>
            <a:off x="1792288" y="4800600"/>
            <a:ext cx="5486400" cy="566738"/>
          </a:xfrm>
        </p:spPr>
        <p:txBody>
          <a:bodyPr anchor="b"/>
          <a:lstStyle>
            <a:lvl1pPr algn="l">
              <a:defRPr sz="2000" b="1"/>
            </a:lvl1pPr>
          </a:lstStyle>
          <a:p>
            <a:r>
              <a:rPr lang="tr-TR" smtClean="0"/>
              <a:t>Asıl başlık stili için tıklatın</a:t>
            </a:r>
            <a:endParaRPr lang="tr-TR"/>
          </a:p>
        </p:txBody>
      </p:sp>
      <p:sp>
        <p:nvSpPr>
          <p:cNvPr id="3" name="2 Resim Yer Tutucusu"/>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3 Metin Yer Tutucusu"/>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fld id="{9A688FC9-F8CF-4D99-BB44-DBC6DFCC3E86}" type="datetimeFigureOut">
              <a:rPr lang="tr-TR" smtClean="0"/>
              <a:pPr/>
              <a:t>11.07.2015</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92EE1DF6-6510-4A0E-A716-8DF44C2380FC}" type="slidenum">
              <a:rPr lang="tr-TR" smtClean="0"/>
              <a:pPr/>
              <a:t>‹#›</a:t>
            </a:fld>
            <a:endParaRPr lang="tr-T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1 Başlık Yer Tutucusu"/>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tr-TR" smtClean="0"/>
              <a:t>Asıl başlık stili için tıklatın</a:t>
            </a:r>
            <a:endParaRPr lang="tr-TR"/>
          </a:p>
        </p:txBody>
      </p:sp>
      <p:sp>
        <p:nvSpPr>
          <p:cNvPr id="3" name="2 Metin Yer Tutucusu"/>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A688FC9-F8CF-4D99-BB44-DBC6DFCC3E86}" type="datetimeFigureOut">
              <a:rPr lang="tr-TR" smtClean="0"/>
              <a:pPr/>
              <a:t>11.07.2015</a:t>
            </a:fld>
            <a:endParaRPr lang="tr-TR"/>
          </a:p>
        </p:txBody>
      </p:sp>
      <p:sp>
        <p:nvSpPr>
          <p:cNvPr id="5" name="4 Altbilgi Yer Tutucusu"/>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a:p>
        </p:txBody>
      </p:sp>
      <p:sp>
        <p:nvSpPr>
          <p:cNvPr id="6" name="5 Slayt Numarası Yer Tutucusu"/>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2EE1DF6-6510-4A0E-A716-8DF44C2380FC}" type="slidenum">
              <a:rPr lang="tr-TR" smtClean="0"/>
              <a:pPr/>
              <a:t>‹#›</a:t>
            </a:fld>
            <a:endParaRPr lang="tr-T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3.gif"/><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23.gif"/><Relationship Id="rId2" Type="http://schemas.openxmlformats.org/officeDocument/2006/relationships/image" Target="../media/image22.gif"/><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2" Type="http://schemas.openxmlformats.org/officeDocument/2006/relationships/image" Target="../media/image43.jpe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ctrTitle"/>
          </p:nvPr>
        </p:nvSpPr>
        <p:spPr>
          <a:xfrm>
            <a:off x="785786" y="571480"/>
            <a:ext cx="6772268" cy="1357298"/>
          </a:xfrm>
        </p:spPr>
        <p:style>
          <a:lnRef idx="1">
            <a:schemeClr val="accent1"/>
          </a:lnRef>
          <a:fillRef idx="2">
            <a:schemeClr val="accent1"/>
          </a:fillRef>
          <a:effectRef idx="1">
            <a:schemeClr val="accent1"/>
          </a:effectRef>
          <a:fontRef idx="minor">
            <a:schemeClr val="dk1"/>
          </a:fontRef>
        </p:style>
        <p:txBody>
          <a:bodyPr>
            <a:noAutofit/>
          </a:bodyPr>
          <a:lstStyle/>
          <a:p>
            <a:r>
              <a:rPr lang="tr-TR" sz="3600" b="1" dirty="0" smtClean="0">
                <a:solidFill>
                  <a:schemeClr val="tx1"/>
                </a:solidFill>
              </a:rPr>
              <a:t>Hz. Muhammed’in Peygamberlik Yönü</a:t>
            </a:r>
            <a:endParaRPr lang="tr-TR" sz="3600" b="1" dirty="0">
              <a:solidFill>
                <a:schemeClr val="tx1"/>
              </a:solidFill>
            </a:endParaRPr>
          </a:p>
        </p:txBody>
      </p:sp>
      <p:pic>
        <p:nvPicPr>
          <p:cNvPr id="18434" name="Picture 2" descr="http://www.alasayvan.com/attachments/peygamberler-19376d1399452662/peygamberler.jpg"/>
          <p:cNvPicPr>
            <a:picLocks noChangeAspect="1" noChangeArrowheads="1"/>
          </p:cNvPicPr>
          <p:nvPr/>
        </p:nvPicPr>
        <p:blipFill>
          <a:blip r:embed="rId2"/>
          <a:srcRect/>
          <a:stretch>
            <a:fillRect/>
          </a:stretch>
        </p:blipFill>
        <p:spPr bwMode="auto">
          <a:xfrm>
            <a:off x="1000100" y="1785926"/>
            <a:ext cx="7429552" cy="4454950"/>
          </a:xfrm>
          <a:prstGeom prst="rect">
            <a:avLst/>
          </a:prstGeom>
          <a:noFill/>
        </p:spPr>
      </p:pic>
    </p:spTree>
  </p:cSld>
  <p:clrMapOvr>
    <a:masterClrMapping/>
  </p:clrMapOvr>
  <p:transition advClick="0" advTm="10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1000"/>
                                        <p:tgtEl>
                                          <p:spTgt spid="2"/>
                                        </p:tgtEl>
                                      </p:cBhvr>
                                    </p:animEffect>
                                  </p:childTnLst>
                                </p:cTn>
                              </p:par>
                            </p:childTnLst>
                          </p:cTn>
                        </p:par>
                        <p:par>
                          <p:cTn id="8" fill="hold">
                            <p:stCondLst>
                              <p:cond delay="1000"/>
                            </p:stCondLst>
                            <p:childTnLst>
                              <p:par>
                                <p:cTn id="9" presetID="5" presetClass="entr" presetSubtype="10" fill="hold" nodeType="afterEffect">
                                  <p:stCondLst>
                                    <p:cond delay="0"/>
                                  </p:stCondLst>
                                  <p:childTnLst>
                                    <p:set>
                                      <p:cBhvr>
                                        <p:cTn id="10" dur="1" fill="hold">
                                          <p:stCondLst>
                                            <p:cond delay="0"/>
                                          </p:stCondLst>
                                        </p:cTn>
                                        <p:tgtEl>
                                          <p:spTgt spid="18434"/>
                                        </p:tgtEl>
                                        <p:attrNameLst>
                                          <p:attrName>style.visibility</p:attrName>
                                        </p:attrNameLst>
                                      </p:cBhvr>
                                      <p:to>
                                        <p:strVal val="visible"/>
                                      </p:to>
                                    </p:set>
                                    <p:animEffect transition="in" filter="checkerboard(across)">
                                      <p:cBhvr>
                                        <p:cTn id="11" dur="1000"/>
                                        <p:tgtEl>
                                          <p:spTgt spid="184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AutoShape 2" descr="http://img-fotki.yandex.ru/get/5626/151968387.21/0_84ee0_6bd1b6c3_L.pn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tr-TR"/>
          </a:p>
        </p:txBody>
      </p:sp>
      <p:sp>
        <p:nvSpPr>
          <p:cNvPr id="36868" name="AutoShape 4" descr="http://img-fotki.yandex.ru/get/5626/151968387.21/0_84ee0_6bd1b6c3_L.pn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tr-TR"/>
          </a:p>
        </p:txBody>
      </p:sp>
      <p:sp>
        <p:nvSpPr>
          <p:cNvPr id="4" name="3 Dikdörtgen"/>
          <p:cNvSpPr/>
          <p:nvPr/>
        </p:nvSpPr>
        <p:spPr>
          <a:xfrm>
            <a:off x="642910" y="4857760"/>
            <a:ext cx="8286808" cy="1631216"/>
          </a:xfrm>
          <a:prstGeom prst="rect">
            <a:avLst/>
          </a:prstGeom>
        </p:spPr>
        <p:style>
          <a:lnRef idx="1">
            <a:schemeClr val="accent1"/>
          </a:lnRef>
          <a:fillRef idx="2">
            <a:schemeClr val="accent1"/>
          </a:fillRef>
          <a:effectRef idx="1">
            <a:schemeClr val="accent1"/>
          </a:effectRef>
          <a:fontRef idx="minor">
            <a:schemeClr val="dk1"/>
          </a:fontRef>
        </p:style>
        <p:txBody>
          <a:bodyPr wrap="square">
            <a:spAutoFit/>
          </a:bodyPr>
          <a:lstStyle/>
          <a:p>
            <a:r>
              <a:rPr lang="tr-TR" sz="2500" b="1" dirty="0" smtClean="0"/>
              <a:t> “De ki: Ben peygamberlerin ilki değilim. Bana ve size ne yapılacağını da bilmem. Ben sadece bana vahiy edilene uyarım ve ben apaçık bir uyarıcıyım.”</a:t>
            </a:r>
            <a:r>
              <a:rPr lang="tr-TR" sz="2500" dirty="0" smtClean="0"/>
              <a:t>.</a:t>
            </a:r>
          </a:p>
          <a:p>
            <a:r>
              <a:rPr lang="tr-TR" sz="2500" dirty="0" smtClean="0"/>
              <a:t>                                                               </a:t>
            </a:r>
            <a:r>
              <a:rPr lang="tr-TR" sz="2500" dirty="0" err="1" smtClean="0"/>
              <a:t>Ahkaf</a:t>
            </a:r>
            <a:r>
              <a:rPr lang="tr-TR" sz="2500" dirty="0" smtClean="0"/>
              <a:t> suresi, 9. ayet</a:t>
            </a:r>
            <a:endParaRPr lang="tr-TR" sz="2500" dirty="0"/>
          </a:p>
        </p:txBody>
      </p:sp>
      <p:pic>
        <p:nvPicPr>
          <p:cNvPr id="68610" name="Picture 2" descr="http://t3.gstatic.com/images?q=tbn:ANd9GcS5UDrgeke49rnqjfQj8zMjYt20drqM3hgpaYj3BjEr6FfNDctFuQ"/>
          <p:cNvPicPr>
            <a:picLocks noChangeAspect="1" noChangeArrowheads="1"/>
          </p:cNvPicPr>
          <p:nvPr/>
        </p:nvPicPr>
        <p:blipFill>
          <a:blip r:embed="rId2"/>
          <a:srcRect/>
          <a:stretch>
            <a:fillRect/>
          </a:stretch>
        </p:blipFill>
        <p:spPr bwMode="auto">
          <a:xfrm>
            <a:off x="642910" y="642918"/>
            <a:ext cx="6357982" cy="3857652"/>
          </a:xfrm>
          <a:prstGeom prst="rect">
            <a:avLst/>
          </a:prstGeom>
          <a:noFill/>
        </p:spPr>
      </p:pic>
    </p:spTree>
  </p:cSld>
  <p:clrMapOvr>
    <a:masterClrMapping/>
  </p:clrMapOvr>
  <p:transition advClick="0" advTm="10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68610"/>
                                        </p:tgtEl>
                                        <p:attrNameLst>
                                          <p:attrName>style.visibility</p:attrName>
                                        </p:attrNameLst>
                                      </p:cBhvr>
                                      <p:to>
                                        <p:strVal val="visible"/>
                                      </p:to>
                                    </p:set>
                                    <p:animEffect transition="in" filter="wipe(down)">
                                      <p:cBhvr>
                                        <p:cTn id="7" dur="1000"/>
                                        <p:tgtEl>
                                          <p:spTgt spid="68610"/>
                                        </p:tgtEl>
                                      </p:cBhvr>
                                    </p:animEffect>
                                  </p:childTnLst>
                                </p:cTn>
                              </p:par>
                            </p:childTnLst>
                          </p:cTn>
                        </p:par>
                        <p:par>
                          <p:cTn id="8" fill="hold">
                            <p:stCondLst>
                              <p:cond delay="1000"/>
                            </p:stCondLst>
                            <p:childTnLst>
                              <p:par>
                                <p:cTn id="9" presetID="22" presetClass="entr" presetSubtype="4"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down)">
                                      <p:cBhvr>
                                        <p:cTn id="11"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770" name="Picture 2" descr="http://www.dinihaber.org/d/news/29585.jpg"/>
          <p:cNvPicPr>
            <a:picLocks noChangeAspect="1" noChangeArrowheads="1"/>
          </p:cNvPicPr>
          <p:nvPr/>
        </p:nvPicPr>
        <p:blipFill>
          <a:blip r:embed="rId2"/>
          <a:srcRect/>
          <a:stretch>
            <a:fillRect/>
          </a:stretch>
        </p:blipFill>
        <p:spPr bwMode="auto">
          <a:xfrm>
            <a:off x="500034" y="1428736"/>
            <a:ext cx="8501090" cy="5357826"/>
          </a:xfrm>
          <a:prstGeom prst="rect">
            <a:avLst/>
          </a:prstGeom>
        </p:spPr>
        <p:style>
          <a:lnRef idx="1">
            <a:schemeClr val="accent6"/>
          </a:lnRef>
          <a:fillRef idx="2">
            <a:schemeClr val="accent6"/>
          </a:fillRef>
          <a:effectRef idx="1">
            <a:schemeClr val="accent6"/>
          </a:effectRef>
          <a:fontRef idx="minor">
            <a:schemeClr val="dk1"/>
          </a:fontRef>
        </p:style>
      </p:pic>
    </p:spTree>
  </p:cSld>
  <p:clrMapOvr>
    <a:masterClrMapping/>
  </p:clrMapOvr>
  <p:transition advClick="0" advTm="10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32770"/>
                                        </p:tgtEl>
                                        <p:attrNameLst>
                                          <p:attrName>style.visibility</p:attrName>
                                        </p:attrNameLst>
                                      </p:cBhvr>
                                      <p:to>
                                        <p:strVal val="visible"/>
                                      </p:to>
                                    </p:set>
                                    <p:animEffect transition="in" filter="wipe(down)">
                                      <p:cBhvr>
                                        <p:cTn id="7" dur="1000"/>
                                        <p:tgtEl>
                                          <p:spTgt spid="327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ctrTitle"/>
          </p:nvPr>
        </p:nvSpPr>
        <p:spPr>
          <a:xfrm>
            <a:off x="1285852" y="428604"/>
            <a:ext cx="6843738" cy="1000132"/>
          </a:xfrm>
        </p:spPr>
        <p:style>
          <a:lnRef idx="1">
            <a:schemeClr val="accent2"/>
          </a:lnRef>
          <a:fillRef idx="2">
            <a:schemeClr val="accent2"/>
          </a:fillRef>
          <a:effectRef idx="1">
            <a:schemeClr val="accent2"/>
          </a:effectRef>
          <a:fontRef idx="minor">
            <a:schemeClr val="dk1"/>
          </a:fontRef>
        </p:style>
        <p:txBody>
          <a:bodyPr>
            <a:normAutofit fontScale="90000"/>
          </a:bodyPr>
          <a:lstStyle/>
          <a:p>
            <a:r>
              <a:rPr lang="tr-TR" b="1" dirty="0" smtClean="0">
                <a:solidFill>
                  <a:schemeClr val="tx1"/>
                </a:solidFill>
              </a:rPr>
              <a:t>Hz. Muhammed (s.a.v.) son peygamberdir</a:t>
            </a:r>
            <a:endParaRPr lang="tr-TR" dirty="0">
              <a:solidFill>
                <a:schemeClr val="tx1"/>
              </a:solidFill>
            </a:endParaRPr>
          </a:p>
        </p:txBody>
      </p:sp>
      <p:sp>
        <p:nvSpPr>
          <p:cNvPr id="3" name="2 Alt Başlık"/>
          <p:cNvSpPr>
            <a:spLocks noGrp="1"/>
          </p:cNvSpPr>
          <p:nvPr>
            <p:ph type="subTitle" idx="1"/>
          </p:nvPr>
        </p:nvSpPr>
        <p:spPr>
          <a:xfrm>
            <a:off x="571472" y="1428736"/>
            <a:ext cx="4572032" cy="5072098"/>
          </a:xfrm>
        </p:spPr>
        <p:style>
          <a:lnRef idx="1">
            <a:schemeClr val="accent3"/>
          </a:lnRef>
          <a:fillRef idx="2">
            <a:schemeClr val="accent3"/>
          </a:fillRef>
          <a:effectRef idx="1">
            <a:schemeClr val="accent3"/>
          </a:effectRef>
          <a:fontRef idx="minor">
            <a:schemeClr val="dk1"/>
          </a:fontRef>
        </p:style>
        <p:txBody>
          <a:bodyPr>
            <a:noAutofit/>
          </a:bodyPr>
          <a:lstStyle/>
          <a:p>
            <a:r>
              <a:rPr lang="tr-TR" dirty="0" smtClean="0">
                <a:solidFill>
                  <a:schemeClr val="tx1"/>
                </a:solidFill>
              </a:rPr>
              <a:t>Hz. Muhammed, Allah'ın insanlara gönderdiği son peygamberdir. Allah, peygamberimizden sonra yeni bir peygamber ve kutsal kitap göndermeyecektir. Peygamberimizin bizlere tebliğ ettiği ilkeler evrenseldir, yani tüm insanlık için geçerlidir.</a:t>
            </a:r>
            <a:endParaRPr lang="tr-TR" dirty="0">
              <a:solidFill>
                <a:schemeClr val="tx1"/>
              </a:solidFill>
            </a:endParaRPr>
          </a:p>
        </p:txBody>
      </p:sp>
      <p:pic>
        <p:nvPicPr>
          <p:cNvPr id="38914" name="Picture 2" descr="http://t1.gstatic.com/images?q=tbn:ANd9GcTjPIom2TzMYFlm8Bh2rTxMVQsxGiXVfy1I99rpTQ7DCpDZ9bItsg"/>
          <p:cNvPicPr>
            <a:picLocks noChangeAspect="1" noChangeArrowheads="1"/>
          </p:cNvPicPr>
          <p:nvPr/>
        </p:nvPicPr>
        <p:blipFill>
          <a:blip r:embed="rId2"/>
          <a:srcRect/>
          <a:stretch>
            <a:fillRect/>
          </a:stretch>
        </p:blipFill>
        <p:spPr bwMode="auto">
          <a:xfrm>
            <a:off x="5429256" y="1643050"/>
            <a:ext cx="3429024" cy="4714908"/>
          </a:xfrm>
          <a:prstGeom prst="rect">
            <a:avLst/>
          </a:prstGeom>
          <a:noFill/>
        </p:spPr>
      </p:pic>
    </p:spTree>
  </p:cSld>
  <p:clrMapOvr>
    <a:masterClrMapping/>
  </p:clrMapOvr>
  <p:transition advClick="0" advTm="10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4" fill="hold" grpId="0" nodeType="after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wheel(4)">
                                      <p:cBhvr>
                                        <p:cTn id="7" dur="2000"/>
                                        <p:tgtEl>
                                          <p:spTgt spid="3">
                                            <p:bg/>
                                          </p:spTgt>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4"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wheel(4)">
                                      <p:cBhvr>
                                        <p:cTn id="12" dur="2000"/>
                                        <p:tgtEl>
                                          <p:spTgt spid="3">
                                            <p:txEl>
                                              <p:pRg st="0" end="0"/>
                                            </p:txEl>
                                          </p:spTgt>
                                        </p:tgtEl>
                                      </p:cBhvr>
                                    </p:animEffect>
                                  </p:childTnLst>
                                </p:cTn>
                              </p:par>
                            </p:childTnLst>
                          </p:cTn>
                        </p:par>
                        <p:par>
                          <p:cTn id="13" fill="hold">
                            <p:stCondLst>
                              <p:cond delay="2000"/>
                            </p:stCondLst>
                            <p:childTnLst>
                              <p:par>
                                <p:cTn id="14" presetID="2" presetClass="entr" presetSubtype="4" fill="hold" nodeType="afterEffect">
                                  <p:stCondLst>
                                    <p:cond delay="0"/>
                                  </p:stCondLst>
                                  <p:childTnLst>
                                    <p:set>
                                      <p:cBhvr>
                                        <p:cTn id="15" dur="1" fill="hold">
                                          <p:stCondLst>
                                            <p:cond delay="0"/>
                                          </p:stCondLst>
                                        </p:cTn>
                                        <p:tgtEl>
                                          <p:spTgt spid="38914"/>
                                        </p:tgtEl>
                                        <p:attrNameLst>
                                          <p:attrName>style.visibility</p:attrName>
                                        </p:attrNameLst>
                                      </p:cBhvr>
                                      <p:to>
                                        <p:strVal val="visible"/>
                                      </p:to>
                                    </p:set>
                                    <p:anim calcmode="lin" valueType="num">
                                      <p:cBhvr additive="base">
                                        <p:cTn id="16" dur="1000" fill="hold"/>
                                        <p:tgtEl>
                                          <p:spTgt spid="38914"/>
                                        </p:tgtEl>
                                        <p:attrNameLst>
                                          <p:attrName>ppt_x</p:attrName>
                                        </p:attrNameLst>
                                      </p:cBhvr>
                                      <p:tavLst>
                                        <p:tav tm="0">
                                          <p:val>
                                            <p:strVal val="#ppt_x"/>
                                          </p:val>
                                        </p:tav>
                                        <p:tav tm="100000">
                                          <p:val>
                                            <p:strVal val="#ppt_x"/>
                                          </p:val>
                                        </p:tav>
                                      </p:tavLst>
                                    </p:anim>
                                    <p:anim calcmode="lin" valueType="num">
                                      <p:cBhvr additive="base">
                                        <p:cTn id="17" dur="1000" fill="hold"/>
                                        <p:tgtEl>
                                          <p:spTgt spid="389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ctrTitle"/>
          </p:nvPr>
        </p:nvSpPr>
        <p:spPr>
          <a:xfrm>
            <a:off x="642910" y="1000108"/>
            <a:ext cx="5286380" cy="5429264"/>
          </a:xfrm>
        </p:spPr>
        <p:style>
          <a:lnRef idx="0">
            <a:schemeClr val="accent3"/>
          </a:lnRef>
          <a:fillRef idx="3">
            <a:schemeClr val="accent3"/>
          </a:fillRef>
          <a:effectRef idx="3">
            <a:schemeClr val="accent3"/>
          </a:effectRef>
          <a:fontRef idx="minor">
            <a:schemeClr val="lt1"/>
          </a:fontRef>
        </p:style>
        <p:txBody>
          <a:bodyPr>
            <a:normAutofit fontScale="90000"/>
          </a:bodyPr>
          <a:lstStyle/>
          <a:p>
            <a:pPr algn="l"/>
            <a:r>
              <a:rPr lang="tr-TR" b="1" dirty="0" smtClean="0"/>
              <a:t>"...O (Muhammed), Allah'ın resulü ve nebilerin sonuncusudur. Allah, her şeyi hakkıyla bilendir."</a:t>
            </a:r>
            <a:r>
              <a:rPr lang="tr-TR" dirty="0" smtClean="0"/>
              <a:t> </a:t>
            </a:r>
            <a:br>
              <a:rPr lang="tr-TR" dirty="0" smtClean="0"/>
            </a:br>
            <a:r>
              <a:rPr lang="tr-TR" dirty="0" smtClean="0"/>
              <a:t>(</a:t>
            </a:r>
            <a:r>
              <a:rPr lang="tr-TR" dirty="0" err="1" smtClean="0"/>
              <a:t>Ahzab</a:t>
            </a:r>
            <a:r>
              <a:rPr lang="tr-TR" dirty="0" smtClean="0"/>
              <a:t> suresi, 40. ayet)</a:t>
            </a:r>
            <a:endParaRPr lang="tr-TR" dirty="0"/>
          </a:p>
        </p:txBody>
      </p:sp>
      <p:pic>
        <p:nvPicPr>
          <p:cNvPr id="3" name="Picture 2" descr="http://www.dinibil.com/images/resimler/gul15.jpg"/>
          <p:cNvPicPr>
            <a:picLocks noChangeAspect="1" noChangeArrowheads="1"/>
          </p:cNvPicPr>
          <p:nvPr/>
        </p:nvPicPr>
        <p:blipFill>
          <a:blip r:embed="rId2"/>
          <a:srcRect/>
          <a:stretch>
            <a:fillRect/>
          </a:stretch>
        </p:blipFill>
        <p:spPr bwMode="auto">
          <a:xfrm>
            <a:off x="6000728" y="2071678"/>
            <a:ext cx="3143272" cy="3500462"/>
          </a:xfrm>
          <a:prstGeom prst="rect">
            <a:avLst/>
          </a:prstGeom>
          <a:noFill/>
        </p:spPr>
      </p:pic>
    </p:spTree>
  </p:cSld>
  <p:clrMapOvr>
    <a:masterClrMapping/>
  </p:clrMapOvr>
  <p:transition advClick="0" advTm="10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1000"/>
                                        <p:tgtEl>
                                          <p:spTgt spid="2"/>
                                        </p:tgtEl>
                                      </p:cBhvr>
                                    </p:animEffect>
                                  </p:childTnLst>
                                </p:cTn>
                              </p:par>
                            </p:childTnLst>
                          </p:cTn>
                        </p:par>
                        <p:par>
                          <p:cTn id="8" fill="hold">
                            <p:stCondLst>
                              <p:cond delay="1000"/>
                            </p:stCondLst>
                            <p:childTnLst>
                              <p:par>
                                <p:cTn id="9" presetID="21" presetClass="entr" presetSubtype="4"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heel(4)">
                                      <p:cBhvr>
                                        <p:cTn id="11"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Alt Başlık"/>
          <p:cNvSpPr>
            <a:spLocks noGrp="1"/>
          </p:cNvSpPr>
          <p:nvPr>
            <p:ph type="subTitle" idx="1"/>
          </p:nvPr>
        </p:nvSpPr>
        <p:spPr>
          <a:xfrm>
            <a:off x="642910" y="1000108"/>
            <a:ext cx="4214842" cy="5357850"/>
          </a:xfrm>
        </p:spPr>
        <p:style>
          <a:lnRef idx="1">
            <a:schemeClr val="accent2"/>
          </a:lnRef>
          <a:fillRef idx="2">
            <a:schemeClr val="accent2"/>
          </a:fillRef>
          <a:effectRef idx="1">
            <a:schemeClr val="accent2"/>
          </a:effectRef>
          <a:fontRef idx="minor">
            <a:schemeClr val="dk1"/>
          </a:fontRef>
        </p:style>
        <p:txBody>
          <a:bodyPr>
            <a:normAutofit/>
          </a:bodyPr>
          <a:lstStyle/>
          <a:p>
            <a:pPr algn="l"/>
            <a:r>
              <a:rPr lang="tr-TR" sz="3600" dirty="0" smtClean="0">
                <a:solidFill>
                  <a:schemeClr val="tx1"/>
                </a:solidFill>
              </a:rPr>
              <a:t>Yüce Allah'ın </a:t>
            </a:r>
          </a:p>
          <a:p>
            <a:pPr algn="l"/>
            <a:r>
              <a:rPr lang="tr-TR" sz="3600" dirty="0" smtClean="0">
                <a:solidFill>
                  <a:schemeClr val="tx1"/>
                </a:solidFill>
              </a:rPr>
              <a:t>Hz. Muhammed'i insanlara peygamber olarak göndermesi, kullarına olan bir </a:t>
            </a:r>
            <a:r>
              <a:rPr lang="tr-TR" sz="3600" dirty="0" err="1" smtClean="0">
                <a:solidFill>
                  <a:schemeClr val="tx1"/>
                </a:solidFill>
              </a:rPr>
              <a:t>lütfudur</a:t>
            </a:r>
            <a:r>
              <a:rPr lang="tr-TR" sz="3600" dirty="0" smtClean="0">
                <a:solidFill>
                  <a:schemeClr val="tx1"/>
                </a:solidFill>
              </a:rPr>
              <a:t>, insanlık için bir kurtuluştur.</a:t>
            </a:r>
            <a:endParaRPr lang="tr-TR" sz="3600" dirty="0">
              <a:solidFill>
                <a:schemeClr val="tx1"/>
              </a:solidFill>
            </a:endParaRPr>
          </a:p>
        </p:txBody>
      </p:sp>
      <p:pic>
        <p:nvPicPr>
          <p:cNvPr id="4" name="Picture 2" descr="http://img04.blogcu.com/v2/images/big/a/l/l/allahinbirkulu/allahinbirkulu_1359225457178.gif"/>
          <p:cNvPicPr>
            <a:picLocks noChangeAspect="1" noChangeArrowheads="1"/>
          </p:cNvPicPr>
          <p:nvPr/>
        </p:nvPicPr>
        <p:blipFill>
          <a:blip r:embed="rId2"/>
          <a:srcRect/>
          <a:stretch>
            <a:fillRect/>
          </a:stretch>
        </p:blipFill>
        <p:spPr bwMode="auto">
          <a:xfrm>
            <a:off x="4929190" y="2000240"/>
            <a:ext cx="3929090" cy="4357718"/>
          </a:xfrm>
          <a:prstGeom prst="rect">
            <a:avLst/>
          </a:prstGeom>
          <a:noFill/>
        </p:spPr>
      </p:pic>
      <p:sp>
        <p:nvSpPr>
          <p:cNvPr id="15362" name="AutoShape 2" descr="http://www.irfanmektebi.com/wp-content/uploads/2013/10/hz-peygamberin-asm-ilme-verdigi-onemi-nasil-anlamaliyiz1-660x330.jp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tr-TR"/>
          </a:p>
        </p:txBody>
      </p:sp>
    </p:spTree>
  </p:cSld>
  <p:clrMapOvr>
    <a:masterClrMapping/>
  </p:clrMapOvr>
  <p:transition advClick="0" advTm="10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1000"/>
                                        <p:tgtEl>
                                          <p:spTgt spid="4"/>
                                        </p:tgtEl>
                                      </p:cBhvr>
                                    </p:animEffect>
                                  </p:childTnLst>
                                </p:cTn>
                              </p:par>
                            </p:childTnLst>
                          </p:cTn>
                        </p:par>
                        <p:par>
                          <p:cTn id="8" fill="hold">
                            <p:stCondLst>
                              <p:cond delay="1000"/>
                            </p:stCondLst>
                            <p:childTnLst>
                              <p:par>
                                <p:cTn id="9" presetID="5" presetClass="entr" presetSubtype="10" fill="hold" grpId="0" nodeType="afterEffect">
                                  <p:stCondLst>
                                    <p:cond delay="0"/>
                                  </p:stCondLst>
                                  <p:childTnLst>
                                    <p:set>
                                      <p:cBhvr>
                                        <p:cTn id="10" dur="1" fill="hold">
                                          <p:stCondLst>
                                            <p:cond delay="0"/>
                                          </p:stCondLst>
                                        </p:cTn>
                                        <p:tgtEl>
                                          <p:spTgt spid="3">
                                            <p:bg/>
                                          </p:spTgt>
                                        </p:tgtEl>
                                        <p:attrNameLst>
                                          <p:attrName>style.visibility</p:attrName>
                                        </p:attrNameLst>
                                      </p:cBhvr>
                                      <p:to>
                                        <p:strVal val="visible"/>
                                      </p:to>
                                    </p:set>
                                    <p:animEffect transition="in" filter="checkerboard(across)">
                                      <p:cBhvr>
                                        <p:cTn id="11" dur="1000"/>
                                        <p:tgtEl>
                                          <p:spTgt spid="3">
                                            <p:bg/>
                                          </p:spTgt>
                                        </p:tgtEl>
                                      </p:cBhvr>
                                    </p:animEffect>
                                  </p:childTnLst>
                                </p:cTn>
                              </p:par>
                            </p:childTnLst>
                          </p:cTn>
                        </p:par>
                        <p:par>
                          <p:cTn id="12" fill="hold">
                            <p:stCondLst>
                              <p:cond delay="2000"/>
                            </p:stCondLst>
                            <p:childTnLst>
                              <p:par>
                                <p:cTn id="13" presetID="5" presetClass="entr" presetSubtype="10" fill="hold" grpId="0" nodeType="afterEffect">
                                  <p:stCondLst>
                                    <p:cond delay="0"/>
                                  </p:stCondLst>
                                  <p:childTnLst>
                                    <p:set>
                                      <p:cBhvr>
                                        <p:cTn id="14" dur="1" fill="hold">
                                          <p:stCondLst>
                                            <p:cond delay="0"/>
                                          </p:stCondLst>
                                        </p:cTn>
                                        <p:tgtEl>
                                          <p:spTgt spid="3">
                                            <p:txEl>
                                              <p:pRg st="0" end="0"/>
                                            </p:txEl>
                                          </p:spTgt>
                                        </p:tgtEl>
                                        <p:attrNameLst>
                                          <p:attrName>style.visibility</p:attrName>
                                        </p:attrNameLst>
                                      </p:cBhvr>
                                      <p:to>
                                        <p:strVal val="visible"/>
                                      </p:to>
                                    </p:set>
                                    <p:animEffect transition="in" filter="checkerboard(across)">
                                      <p:cBhvr>
                                        <p:cTn id="15" dur="1000"/>
                                        <p:tgtEl>
                                          <p:spTgt spid="3">
                                            <p:txEl>
                                              <p:pRg st="0" end="0"/>
                                            </p:txEl>
                                          </p:spTgt>
                                        </p:tgtEl>
                                      </p:cBhvr>
                                    </p:animEffect>
                                  </p:childTnLst>
                                </p:cTn>
                              </p:par>
                            </p:childTnLst>
                          </p:cTn>
                        </p:par>
                        <p:par>
                          <p:cTn id="16" fill="hold">
                            <p:stCondLst>
                              <p:cond delay="3000"/>
                            </p:stCondLst>
                            <p:childTnLst>
                              <p:par>
                                <p:cTn id="17" presetID="5" presetClass="entr" presetSubtype="10" fill="hold" grpId="0" nodeType="after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Effect transition="in" filter="checkerboard(across)">
                                      <p:cBhvr>
                                        <p:cTn id="19" dur="10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Alt Başlık"/>
          <p:cNvSpPr>
            <a:spLocks noGrp="1"/>
          </p:cNvSpPr>
          <p:nvPr>
            <p:ph type="subTitle" idx="1"/>
          </p:nvPr>
        </p:nvSpPr>
        <p:spPr>
          <a:xfrm>
            <a:off x="500034" y="571480"/>
            <a:ext cx="4572032" cy="6072230"/>
          </a:xfrm>
        </p:spPr>
        <p:style>
          <a:lnRef idx="1">
            <a:schemeClr val="accent6"/>
          </a:lnRef>
          <a:fillRef idx="2">
            <a:schemeClr val="accent6"/>
          </a:fillRef>
          <a:effectRef idx="1">
            <a:schemeClr val="accent6"/>
          </a:effectRef>
          <a:fontRef idx="minor">
            <a:schemeClr val="dk1"/>
          </a:fontRef>
        </p:style>
        <p:txBody>
          <a:bodyPr>
            <a:normAutofit/>
          </a:bodyPr>
          <a:lstStyle/>
          <a:p>
            <a:pPr algn="l"/>
            <a:r>
              <a:rPr lang="tr-TR" dirty="0" smtClean="0">
                <a:solidFill>
                  <a:schemeClr val="tx1"/>
                </a:solidFill>
              </a:rPr>
              <a:t>Çünkü insanlar daha önce apaçık bir sapıklık içinde iken Hz. Muhammed peygamber olarak gönderilince insanları eğitmiş, onlara güzel ahlakı, doğru davranışları öğretmiş ve böylece toplumda daha önceden var olan bir çok kötülük ortadan kalkmıştır.</a:t>
            </a:r>
            <a:endParaRPr lang="tr-TR" dirty="0">
              <a:solidFill>
                <a:schemeClr val="tx1"/>
              </a:solidFill>
            </a:endParaRPr>
          </a:p>
        </p:txBody>
      </p:sp>
      <p:pic>
        <p:nvPicPr>
          <p:cNvPr id="14340" name="Picture 4" descr="http://image.cdn.haber7.com/haber/haber7/photos/2010/362720110405011707639.jpg"/>
          <p:cNvPicPr>
            <a:picLocks noChangeAspect="1" noChangeArrowheads="1"/>
          </p:cNvPicPr>
          <p:nvPr/>
        </p:nvPicPr>
        <p:blipFill>
          <a:blip r:embed="rId2"/>
          <a:srcRect/>
          <a:stretch>
            <a:fillRect/>
          </a:stretch>
        </p:blipFill>
        <p:spPr bwMode="auto">
          <a:xfrm>
            <a:off x="5214942" y="1714488"/>
            <a:ext cx="3714808" cy="3714752"/>
          </a:xfrm>
          <a:prstGeom prst="rect">
            <a:avLst/>
          </a:prstGeom>
          <a:noFill/>
        </p:spPr>
      </p:pic>
    </p:spTree>
  </p:cSld>
  <p:clrMapOvr>
    <a:masterClrMapping/>
  </p:clrMapOvr>
  <p:transition advClick="0" advTm="10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diamond(in)">
                                      <p:cBhvr>
                                        <p:cTn id="7" dur="2000"/>
                                        <p:tgtEl>
                                          <p:spTgt spid="3">
                                            <p:bg/>
                                          </p:spTgt>
                                        </p:tgtEl>
                                      </p:cBhvr>
                                    </p:animEffect>
                                  </p:childTnLst>
                                </p:cTn>
                              </p:par>
                            </p:childTnLst>
                          </p:cTn>
                        </p:par>
                        <p:par>
                          <p:cTn id="8" fill="hold">
                            <p:stCondLst>
                              <p:cond delay="2000"/>
                            </p:stCondLst>
                            <p:childTnLst>
                              <p:par>
                                <p:cTn id="9" presetID="8" presetClass="entr" presetSubtype="16" fill="hold" grpId="0" nodeType="after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diamond(in)">
                                      <p:cBhvr>
                                        <p:cTn id="11" dur="2000"/>
                                        <p:tgtEl>
                                          <p:spTgt spid="3">
                                            <p:txEl>
                                              <p:pRg st="0" end="0"/>
                                            </p:txEl>
                                          </p:spTgt>
                                        </p:tgtEl>
                                      </p:cBhvr>
                                    </p:animEffect>
                                  </p:childTnLst>
                                </p:cTn>
                              </p:par>
                            </p:childTnLst>
                          </p:cTn>
                        </p:par>
                        <p:par>
                          <p:cTn id="12" fill="hold">
                            <p:stCondLst>
                              <p:cond delay="4000"/>
                            </p:stCondLst>
                            <p:childTnLst>
                              <p:par>
                                <p:cTn id="13" presetID="5" presetClass="entr" presetSubtype="10" fill="hold" nodeType="afterEffect">
                                  <p:stCondLst>
                                    <p:cond delay="0"/>
                                  </p:stCondLst>
                                  <p:childTnLst>
                                    <p:set>
                                      <p:cBhvr>
                                        <p:cTn id="14" dur="1" fill="hold">
                                          <p:stCondLst>
                                            <p:cond delay="0"/>
                                          </p:stCondLst>
                                        </p:cTn>
                                        <p:tgtEl>
                                          <p:spTgt spid="14340"/>
                                        </p:tgtEl>
                                        <p:attrNameLst>
                                          <p:attrName>style.visibility</p:attrName>
                                        </p:attrNameLst>
                                      </p:cBhvr>
                                      <p:to>
                                        <p:strVal val="visible"/>
                                      </p:to>
                                    </p:set>
                                    <p:animEffect transition="in" filter="checkerboard(across)">
                                      <p:cBhvr>
                                        <p:cTn id="15" dur="1000"/>
                                        <p:tgtEl>
                                          <p:spTgt spid="143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Alt Başlık"/>
          <p:cNvSpPr>
            <a:spLocks noGrp="1"/>
          </p:cNvSpPr>
          <p:nvPr>
            <p:ph type="subTitle" idx="1"/>
          </p:nvPr>
        </p:nvSpPr>
        <p:spPr>
          <a:xfrm>
            <a:off x="500034" y="4071942"/>
            <a:ext cx="8643966" cy="2786058"/>
          </a:xfrm>
        </p:spPr>
        <p:style>
          <a:lnRef idx="1">
            <a:schemeClr val="accent3"/>
          </a:lnRef>
          <a:fillRef idx="2">
            <a:schemeClr val="accent3"/>
          </a:fillRef>
          <a:effectRef idx="1">
            <a:schemeClr val="accent3"/>
          </a:effectRef>
          <a:fontRef idx="minor">
            <a:schemeClr val="dk1"/>
          </a:fontRef>
        </p:style>
        <p:txBody>
          <a:bodyPr>
            <a:normAutofit fontScale="92500" lnSpcReduction="10000"/>
          </a:bodyPr>
          <a:lstStyle/>
          <a:p>
            <a:pPr algn="l"/>
            <a:r>
              <a:rPr lang="tr-TR" dirty="0" smtClean="0">
                <a:solidFill>
                  <a:schemeClr val="tx1"/>
                </a:solidFill>
              </a:rPr>
              <a:t>Örneğin Peygamberimiz; İnsanları </a:t>
            </a:r>
            <a:r>
              <a:rPr lang="tr-TR" dirty="0" err="1" smtClean="0">
                <a:solidFill>
                  <a:schemeClr val="tx1"/>
                </a:solidFill>
              </a:rPr>
              <a:t>Tevhid</a:t>
            </a:r>
            <a:r>
              <a:rPr lang="tr-TR" dirty="0" smtClean="0">
                <a:solidFill>
                  <a:schemeClr val="tx1"/>
                </a:solidFill>
              </a:rPr>
              <a:t> inancına çağırdı, kan davalarına son verdi, kabile savaşlarının önüne geçti, Allah katında herkesin eşit olduğunu, kadınlara değer verilmesi gerektiğini belirtti, kız çocuklarının öldürülmesinin önüne geçti, yetimi yoksulu koruyup gözetti, adaletsizlikle mücadele etti.</a:t>
            </a:r>
            <a:endParaRPr lang="tr-TR" dirty="0">
              <a:solidFill>
                <a:schemeClr val="tx1"/>
              </a:solidFill>
            </a:endParaRPr>
          </a:p>
        </p:txBody>
      </p:sp>
      <p:pic>
        <p:nvPicPr>
          <p:cNvPr id="13314" name="Picture 2" descr="http://www.hzmuhammedinhayati.gen.tr/images/hz-muhammedin-pergamber-olusu.jpg"/>
          <p:cNvPicPr>
            <a:picLocks noChangeAspect="1" noChangeArrowheads="1"/>
          </p:cNvPicPr>
          <p:nvPr/>
        </p:nvPicPr>
        <p:blipFill>
          <a:blip r:embed="rId2"/>
          <a:srcRect/>
          <a:stretch>
            <a:fillRect/>
          </a:stretch>
        </p:blipFill>
        <p:spPr bwMode="auto">
          <a:xfrm>
            <a:off x="714348" y="571480"/>
            <a:ext cx="6500858" cy="3325799"/>
          </a:xfrm>
          <a:prstGeom prst="rect">
            <a:avLst/>
          </a:prstGeom>
          <a:noFill/>
        </p:spPr>
      </p:pic>
    </p:spTree>
  </p:cSld>
  <p:clrMapOvr>
    <a:masterClrMapping/>
  </p:clrMapOvr>
  <p:transition advClick="0" advTm="10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nodeType="afterEffect">
                                  <p:stCondLst>
                                    <p:cond delay="0"/>
                                  </p:stCondLst>
                                  <p:childTnLst>
                                    <p:set>
                                      <p:cBhvr>
                                        <p:cTn id="6" dur="1" fill="hold">
                                          <p:stCondLst>
                                            <p:cond delay="0"/>
                                          </p:stCondLst>
                                        </p:cTn>
                                        <p:tgtEl>
                                          <p:spTgt spid="13314"/>
                                        </p:tgtEl>
                                        <p:attrNameLst>
                                          <p:attrName>style.visibility</p:attrName>
                                        </p:attrNameLst>
                                      </p:cBhvr>
                                      <p:to>
                                        <p:strVal val="visible"/>
                                      </p:to>
                                    </p:set>
                                    <p:animEffect transition="in" filter="checkerboard(across)">
                                      <p:cBhvr>
                                        <p:cTn id="7" dur="1000"/>
                                        <p:tgtEl>
                                          <p:spTgt spid="13314"/>
                                        </p:tgtEl>
                                      </p:cBhvr>
                                    </p:animEffect>
                                  </p:childTnLst>
                                </p:cTn>
                              </p:par>
                            </p:childTnLst>
                          </p:cTn>
                        </p:par>
                        <p:par>
                          <p:cTn id="8" fill="hold">
                            <p:stCondLst>
                              <p:cond delay="1000"/>
                            </p:stCondLst>
                            <p:childTnLst>
                              <p:par>
                                <p:cTn id="9" presetID="5" presetClass="entr" presetSubtype="10" fill="hold" grpId="0" nodeType="afterEffect">
                                  <p:stCondLst>
                                    <p:cond delay="0"/>
                                  </p:stCondLst>
                                  <p:childTnLst>
                                    <p:set>
                                      <p:cBhvr>
                                        <p:cTn id="10" dur="1" fill="hold">
                                          <p:stCondLst>
                                            <p:cond delay="0"/>
                                          </p:stCondLst>
                                        </p:cTn>
                                        <p:tgtEl>
                                          <p:spTgt spid="3">
                                            <p:bg/>
                                          </p:spTgt>
                                        </p:tgtEl>
                                        <p:attrNameLst>
                                          <p:attrName>style.visibility</p:attrName>
                                        </p:attrNameLst>
                                      </p:cBhvr>
                                      <p:to>
                                        <p:strVal val="visible"/>
                                      </p:to>
                                    </p:set>
                                    <p:animEffect transition="in" filter="checkerboard(across)">
                                      <p:cBhvr>
                                        <p:cTn id="11" dur="1000"/>
                                        <p:tgtEl>
                                          <p:spTgt spid="3">
                                            <p:bg/>
                                          </p:spTgt>
                                        </p:tgtEl>
                                      </p:cBhvr>
                                    </p:animEffect>
                                  </p:childTnLst>
                                </p:cTn>
                              </p:par>
                            </p:childTnLst>
                          </p:cTn>
                        </p:par>
                        <p:par>
                          <p:cTn id="12" fill="hold">
                            <p:stCondLst>
                              <p:cond delay="2000"/>
                            </p:stCondLst>
                            <p:childTnLst>
                              <p:par>
                                <p:cTn id="13" presetID="5" presetClass="entr" presetSubtype="10" fill="hold" grpId="0" nodeType="afterEffect">
                                  <p:stCondLst>
                                    <p:cond delay="0"/>
                                  </p:stCondLst>
                                  <p:childTnLst>
                                    <p:set>
                                      <p:cBhvr>
                                        <p:cTn id="14" dur="1" fill="hold">
                                          <p:stCondLst>
                                            <p:cond delay="0"/>
                                          </p:stCondLst>
                                        </p:cTn>
                                        <p:tgtEl>
                                          <p:spTgt spid="3">
                                            <p:txEl>
                                              <p:pRg st="0" end="0"/>
                                            </p:txEl>
                                          </p:spTgt>
                                        </p:tgtEl>
                                        <p:attrNameLst>
                                          <p:attrName>style.visibility</p:attrName>
                                        </p:attrNameLst>
                                      </p:cBhvr>
                                      <p:to>
                                        <p:strVal val="visible"/>
                                      </p:to>
                                    </p:set>
                                    <p:animEffect transition="in" filter="checkerboard(across)">
                                      <p:cBhvr>
                                        <p:cTn id="15" dur="1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Alt Başlık"/>
          <p:cNvSpPr>
            <a:spLocks noGrp="1"/>
          </p:cNvSpPr>
          <p:nvPr>
            <p:ph type="subTitle" idx="1"/>
          </p:nvPr>
        </p:nvSpPr>
        <p:spPr>
          <a:xfrm>
            <a:off x="642910" y="571480"/>
            <a:ext cx="3714776" cy="6072230"/>
          </a:xfrm>
        </p:spPr>
        <p:style>
          <a:lnRef idx="1">
            <a:schemeClr val="accent3"/>
          </a:lnRef>
          <a:fillRef idx="2">
            <a:schemeClr val="accent3"/>
          </a:fillRef>
          <a:effectRef idx="1">
            <a:schemeClr val="accent3"/>
          </a:effectRef>
          <a:fontRef idx="minor">
            <a:schemeClr val="dk1"/>
          </a:fontRef>
        </p:style>
        <p:txBody>
          <a:bodyPr>
            <a:normAutofit/>
          </a:bodyPr>
          <a:lstStyle/>
          <a:p>
            <a:pPr algn="l"/>
            <a:r>
              <a:rPr lang="tr-TR" dirty="0" smtClean="0">
                <a:solidFill>
                  <a:schemeClr val="tx1"/>
                </a:solidFill>
              </a:rPr>
              <a:t>O (s.a.v.) insanlara sevgiyle yaklaştı, kaba ve kırıcı olmadı, kin gütmedi, asık suratlı olmadı. Herkesi sevgi ve şefkatle kucakladı. Bütün bunlar Hz. Muhammed'in insanlığa bir rahmet olduğunu vurgular.</a:t>
            </a:r>
            <a:endParaRPr lang="tr-TR" dirty="0">
              <a:solidFill>
                <a:schemeClr val="tx1"/>
              </a:solidFill>
            </a:endParaRPr>
          </a:p>
        </p:txBody>
      </p:sp>
      <p:pic>
        <p:nvPicPr>
          <p:cNvPr id="12290" name="Picture 2" descr="http://www.venharhaber.com/images/haberler/uydurma_rivayetlerde_peygamber_tasavvuru_h3159.jpg"/>
          <p:cNvPicPr>
            <a:picLocks noChangeAspect="1" noChangeArrowheads="1"/>
          </p:cNvPicPr>
          <p:nvPr/>
        </p:nvPicPr>
        <p:blipFill>
          <a:blip r:embed="rId2"/>
          <a:srcRect/>
          <a:stretch>
            <a:fillRect/>
          </a:stretch>
        </p:blipFill>
        <p:spPr bwMode="auto">
          <a:xfrm>
            <a:off x="4500562" y="1785926"/>
            <a:ext cx="4643438" cy="4786346"/>
          </a:xfrm>
          <a:prstGeom prst="rect">
            <a:avLst/>
          </a:prstGeom>
          <a:noFill/>
        </p:spPr>
      </p:pic>
    </p:spTree>
  </p:cSld>
  <p:clrMapOvr>
    <a:masterClrMapping/>
  </p:clrMapOvr>
  <p:transition advClick="0" advTm="10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grpId="0" nodeType="after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strips(downLeft)">
                                      <p:cBhvr>
                                        <p:cTn id="7" dur="1000"/>
                                        <p:tgtEl>
                                          <p:spTgt spid="3">
                                            <p:bg/>
                                          </p:spTgt>
                                        </p:tgtEl>
                                      </p:cBhvr>
                                    </p:animEffect>
                                  </p:childTnLst>
                                </p:cTn>
                              </p:par>
                            </p:childTnLst>
                          </p:cTn>
                        </p:par>
                        <p:par>
                          <p:cTn id="8" fill="hold">
                            <p:stCondLst>
                              <p:cond delay="1000"/>
                            </p:stCondLst>
                            <p:childTnLst>
                              <p:par>
                                <p:cTn id="9" presetID="18" presetClass="entr" presetSubtype="12" fill="hold" grpId="0" nodeType="after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strips(downLeft)">
                                      <p:cBhvr>
                                        <p:cTn id="11" dur="1000"/>
                                        <p:tgtEl>
                                          <p:spTgt spid="3">
                                            <p:txEl>
                                              <p:pRg st="0" end="0"/>
                                            </p:txEl>
                                          </p:spTgt>
                                        </p:tgtEl>
                                      </p:cBhvr>
                                    </p:animEffect>
                                  </p:childTnLst>
                                </p:cTn>
                              </p:par>
                            </p:childTnLst>
                          </p:cTn>
                        </p:par>
                        <p:par>
                          <p:cTn id="12" fill="hold">
                            <p:stCondLst>
                              <p:cond delay="2000"/>
                            </p:stCondLst>
                            <p:childTnLst>
                              <p:par>
                                <p:cTn id="13" presetID="18" presetClass="entr" presetSubtype="12" fill="hold" nodeType="afterEffect">
                                  <p:stCondLst>
                                    <p:cond delay="0"/>
                                  </p:stCondLst>
                                  <p:childTnLst>
                                    <p:set>
                                      <p:cBhvr>
                                        <p:cTn id="14" dur="1" fill="hold">
                                          <p:stCondLst>
                                            <p:cond delay="0"/>
                                          </p:stCondLst>
                                        </p:cTn>
                                        <p:tgtEl>
                                          <p:spTgt spid="12290"/>
                                        </p:tgtEl>
                                        <p:attrNameLst>
                                          <p:attrName>style.visibility</p:attrName>
                                        </p:attrNameLst>
                                      </p:cBhvr>
                                      <p:to>
                                        <p:strVal val="visible"/>
                                      </p:to>
                                    </p:set>
                                    <p:animEffect transition="in" filter="strips(downLeft)">
                                      <p:cBhvr>
                                        <p:cTn id="15" dur="1000"/>
                                        <p:tgtEl>
                                          <p:spTgt spid="122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ctrTitle"/>
          </p:nvPr>
        </p:nvSpPr>
        <p:spPr>
          <a:xfrm>
            <a:off x="571472" y="428604"/>
            <a:ext cx="6343640" cy="928695"/>
          </a:xfrm>
        </p:spPr>
        <p:style>
          <a:lnRef idx="1">
            <a:schemeClr val="accent1"/>
          </a:lnRef>
          <a:fillRef idx="2">
            <a:schemeClr val="accent1"/>
          </a:fillRef>
          <a:effectRef idx="1">
            <a:schemeClr val="accent1"/>
          </a:effectRef>
          <a:fontRef idx="minor">
            <a:schemeClr val="dk1"/>
          </a:fontRef>
        </p:style>
        <p:txBody>
          <a:bodyPr>
            <a:noAutofit/>
          </a:bodyPr>
          <a:lstStyle/>
          <a:p>
            <a:r>
              <a:rPr lang="tr-TR" sz="3200" b="1" dirty="0" smtClean="0">
                <a:solidFill>
                  <a:srgbClr val="FF0000"/>
                </a:solidFill>
              </a:rPr>
              <a:t>Hz. Muhammed (s.a.v.) güzel ahlakın tamamlayıcısıdır</a:t>
            </a:r>
            <a:endParaRPr lang="tr-TR" sz="3200" dirty="0">
              <a:solidFill>
                <a:srgbClr val="FF0000"/>
              </a:solidFill>
            </a:endParaRPr>
          </a:p>
        </p:txBody>
      </p:sp>
      <p:pic>
        <p:nvPicPr>
          <p:cNvPr id="5" name="Picture 3"/>
          <p:cNvPicPr>
            <a:picLocks noChangeAspect="1" noChangeArrowheads="1"/>
          </p:cNvPicPr>
          <p:nvPr/>
        </p:nvPicPr>
        <p:blipFill>
          <a:blip r:embed="rId2"/>
          <a:srcRect/>
          <a:stretch>
            <a:fillRect/>
          </a:stretch>
        </p:blipFill>
        <p:spPr bwMode="auto">
          <a:xfrm>
            <a:off x="571472" y="1714488"/>
            <a:ext cx="8358246" cy="4786346"/>
          </a:xfrm>
          <a:prstGeom prst="rect">
            <a:avLst/>
          </a:prstGeom>
          <a:noFill/>
          <a:ln w="9525">
            <a:noFill/>
            <a:miter lim="800000"/>
            <a:headEnd/>
            <a:tailEnd/>
          </a:ln>
          <a:effectLst/>
        </p:spPr>
      </p:pic>
    </p:spTree>
  </p:cSld>
  <p:clrMapOvr>
    <a:masterClrMapping/>
  </p:clrMapOvr>
  <p:transition advClick="0" advTm="10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4"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4)">
                                      <p:cBhvr>
                                        <p:cTn id="7" dur="2000"/>
                                        <p:tgtEl>
                                          <p:spTgt spid="2"/>
                                        </p:tgtEl>
                                      </p:cBhvr>
                                    </p:animEffect>
                                  </p:childTnLst>
                                </p:cTn>
                              </p:par>
                            </p:childTnLst>
                          </p:cTn>
                        </p:par>
                        <p:par>
                          <p:cTn id="8" fill="hold">
                            <p:stCondLst>
                              <p:cond delay="2000"/>
                            </p:stCondLst>
                            <p:childTnLst>
                              <p:par>
                                <p:cTn id="9" presetID="21" presetClass="entr" presetSubtype="4"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heel(4)">
                                      <p:cBhvr>
                                        <p:cTn id="11"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Alt Başlık"/>
          <p:cNvSpPr>
            <a:spLocks noGrp="1"/>
          </p:cNvSpPr>
          <p:nvPr>
            <p:ph type="subTitle" idx="1"/>
          </p:nvPr>
        </p:nvSpPr>
        <p:spPr>
          <a:xfrm>
            <a:off x="714348" y="500042"/>
            <a:ext cx="6786610" cy="2643206"/>
          </a:xfrm>
        </p:spPr>
        <p:style>
          <a:lnRef idx="1">
            <a:schemeClr val="accent2"/>
          </a:lnRef>
          <a:fillRef idx="2">
            <a:schemeClr val="accent2"/>
          </a:fillRef>
          <a:effectRef idx="1">
            <a:schemeClr val="accent2"/>
          </a:effectRef>
          <a:fontRef idx="minor">
            <a:schemeClr val="dk1"/>
          </a:fontRef>
        </p:style>
        <p:txBody>
          <a:bodyPr>
            <a:normAutofit/>
          </a:bodyPr>
          <a:lstStyle/>
          <a:p>
            <a:pPr algn="l"/>
            <a:r>
              <a:rPr lang="tr-TR" b="1" dirty="0" smtClean="0">
                <a:solidFill>
                  <a:schemeClr val="tx1"/>
                </a:solidFill>
              </a:rPr>
              <a:t>:</a:t>
            </a:r>
            <a:r>
              <a:rPr lang="tr-TR" dirty="0" smtClean="0">
                <a:solidFill>
                  <a:schemeClr val="tx1"/>
                </a:solidFill>
              </a:rPr>
              <a:t> Peygamber Efendimizin ahlakı çok üstündü. </a:t>
            </a:r>
            <a:r>
              <a:rPr lang="tr-TR" dirty="0" err="1" smtClean="0">
                <a:solidFill>
                  <a:schemeClr val="tx1"/>
                </a:solidFill>
              </a:rPr>
              <a:t>Kur'an'da</a:t>
            </a:r>
            <a:r>
              <a:rPr lang="tr-TR" dirty="0" smtClean="0">
                <a:solidFill>
                  <a:schemeClr val="tx1"/>
                </a:solidFill>
              </a:rPr>
              <a:t> </a:t>
            </a:r>
            <a:r>
              <a:rPr lang="tr-TR" b="1" dirty="0" smtClean="0">
                <a:solidFill>
                  <a:schemeClr val="tx1"/>
                </a:solidFill>
              </a:rPr>
              <a:t>"Ve sen elbette üstün bir ahlak sahibisin."</a:t>
            </a:r>
            <a:r>
              <a:rPr lang="tr-TR" dirty="0" smtClean="0">
                <a:solidFill>
                  <a:schemeClr val="tx1"/>
                </a:solidFill>
              </a:rPr>
              <a:t> (Kalem suresi, 4. ayet) denilerek bu duruma dikkat çekilmiştir.</a:t>
            </a:r>
            <a:endParaRPr lang="tr-TR" dirty="0">
              <a:solidFill>
                <a:schemeClr val="tx1"/>
              </a:solidFill>
            </a:endParaRPr>
          </a:p>
        </p:txBody>
      </p:sp>
      <p:pic>
        <p:nvPicPr>
          <p:cNvPr id="4" name="Picture 2" descr="http://t2.gstatic.com/images?q=tbn:ANd9GcTCY0hd_TkJ5JSY3VL4StMTUtzW7FHz_QWoEnbrxEak6caSmNd0PA"/>
          <p:cNvPicPr>
            <a:picLocks noChangeAspect="1" noChangeArrowheads="1"/>
          </p:cNvPicPr>
          <p:nvPr/>
        </p:nvPicPr>
        <p:blipFill>
          <a:blip r:embed="rId2"/>
          <a:srcRect/>
          <a:stretch>
            <a:fillRect/>
          </a:stretch>
        </p:blipFill>
        <p:spPr bwMode="auto">
          <a:xfrm>
            <a:off x="500034" y="3214686"/>
            <a:ext cx="8643966" cy="3643314"/>
          </a:xfrm>
          <a:prstGeom prst="rect">
            <a:avLst/>
          </a:prstGeom>
          <a:noFill/>
        </p:spPr>
      </p:pic>
    </p:spTree>
  </p:cSld>
  <p:clrMapOvr>
    <a:masterClrMapping/>
  </p:clrMapOvr>
  <p:transition advClick="0" advTm="10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after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checkerboard(across)">
                                      <p:cBhvr>
                                        <p:cTn id="7" dur="1000"/>
                                        <p:tgtEl>
                                          <p:spTgt spid="3">
                                            <p:bg/>
                                          </p:spTgt>
                                        </p:tgtEl>
                                      </p:cBhvr>
                                    </p:animEffect>
                                  </p:childTnLst>
                                </p:cTn>
                              </p:par>
                            </p:childTnLst>
                          </p:cTn>
                        </p:par>
                        <p:par>
                          <p:cTn id="8" fill="hold">
                            <p:stCondLst>
                              <p:cond delay="1000"/>
                            </p:stCondLst>
                            <p:childTnLst>
                              <p:par>
                                <p:cTn id="9" presetID="5" presetClass="entr" presetSubtype="10" fill="hold" grpId="0" nodeType="after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checkerboard(across)">
                                      <p:cBhvr>
                                        <p:cTn id="11" dur="1000"/>
                                        <p:tgtEl>
                                          <p:spTgt spid="3">
                                            <p:txEl>
                                              <p:pRg st="0" end="0"/>
                                            </p:txEl>
                                          </p:spTgt>
                                        </p:tgtEl>
                                      </p:cBhvr>
                                    </p:animEffect>
                                  </p:childTnLst>
                                </p:cTn>
                              </p:par>
                            </p:childTnLst>
                          </p:cTn>
                        </p:par>
                        <p:par>
                          <p:cTn id="12" fill="hold">
                            <p:stCondLst>
                              <p:cond delay="2000"/>
                            </p:stCondLst>
                            <p:childTnLst>
                              <p:par>
                                <p:cTn id="13" presetID="5" presetClass="entr" presetSubtype="10" fill="hold"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checkerboard(across)">
                                      <p:cBhvr>
                                        <p:cTn id="15"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etin kutusu"/>
          <p:cNvSpPr txBox="1"/>
          <p:nvPr/>
        </p:nvSpPr>
        <p:spPr>
          <a:xfrm>
            <a:off x="1357290" y="571480"/>
            <a:ext cx="4714908" cy="707886"/>
          </a:xfrm>
          <a:prstGeom prst="rect">
            <a:avLst/>
          </a:prstGeom>
        </p:spPr>
        <p:style>
          <a:lnRef idx="1">
            <a:schemeClr val="accent1"/>
          </a:lnRef>
          <a:fillRef idx="2">
            <a:schemeClr val="accent1"/>
          </a:fillRef>
          <a:effectRef idx="1">
            <a:schemeClr val="accent1"/>
          </a:effectRef>
          <a:fontRef idx="minor">
            <a:schemeClr val="dk1"/>
          </a:fontRef>
        </p:style>
        <p:txBody>
          <a:bodyPr wrap="square" rtlCol="0">
            <a:spAutoFit/>
          </a:bodyPr>
          <a:lstStyle/>
          <a:p>
            <a:r>
              <a:rPr lang="tr-TR" sz="4000" b="1" dirty="0" smtClean="0"/>
              <a:t>PEYGAMBER</a:t>
            </a:r>
            <a:endParaRPr lang="tr-TR" sz="4000" b="1" dirty="0"/>
          </a:p>
        </p:txBody>
      </p:sp>
      <p:sp>
        <p:nvSpPr>
          <p:cNvPr id="4" name="3 Metin kutusu"/>
          <p:cNvSpPr txBox="1"/>
          <p:nvPr/>
        </p:nvSpPr>
        <p:spPr>
          <a:xfrm>
            <a:off x="714348" y="5000636"/>
            <a:ext cx="8143932" cy="1569660"/>
          </a:xfrm>
          <a:prstGeom prst="rect">
            <a:avLst/>
          </a:prstGeom>
        </p:spPr>
        <p:style>
          <a:lnRef idx="1">
            <a:schemeClr val="accent1"/>
          </a:lnRef>
          <a:fillRef idx="2">
            <a:schemeClr val="accent1"/>
          </a:fillRef>
          <a:effectRef idx="1">
            <a:schemeClr val="accent1"/>
          </a:effectRef>
          <a:fontRef idx="minor">
            <a:schemeClr val="dk1"/>
          </a:fontRef>
        </p:style>
        <p:txBody>
          <a:bodyPr wrap="square" rtlCol="0">
            <a:spAutoFit/>
          </a:bodyPr>
          <a:lstStyle/>
          <a:p>
            <a:r>
              <a:rPr lang="tr-TR" sz="3200" dirty="0" smtClean="0"/>
              <a:t>Yüce Allah, İnsanlar içinden Emirlerini Vahiy yolu ile insanlara ulaştırmaları için seçtiği bazı insanlara </a:t>
            </a:r>
            <a:r>
              <a:rPr lang="tr-TR" sz="3200" b="1" dirty="0" smtClean="0"/>
              <a:t>PEYGAMBER</a:t>
            </a:r>
            <a:r>
              <a:rPr lang="tr-TR" sz="3200" dirty="0" smtClean="0"/>
              <a:t> denir.</a:t>
            </a:r>
            <a:endParaRPr lang="tr-TR" sz="3200" dirty="0"/>
          </a:p>
        </p:txBody>
      </p:sp>
      <p:pic>
        <p:nvPicPr>
          <p:cNvPr id="43010" name="Picture 2" descr="http://www.okulsaatim.com/wp-content/uploads/2013/07/Muhammed_-_sav.gif"/>
          <p:cNvPicPr>
            <a:picLocks noChangeAspect="1" noChangeArrowheads="1"/>
          </p:cNvPicPr>
          <p:nvPr/>
        </p:nvPicPr>
        <p:blipFill>
          <a:blip r:embed="rId2"/>
          <a:srcRect b="4545"/>
          <a:stretch>
            <a:fillRect/>
          </a:stretch>
        </p:blipFill>
        <p:spPr bwMode="auto">
          <a:xfrm>
            <a:off x="2214546" y="1500174"/>
            <a:ext cx="3633791" cy="3479186"/>
          </a:xfrm>
          <a:prstGeom prst="rect">
            <a:avLst/>
          </a:prstGeom>
          <a:noFill/>
        </p:spPr>
      </p:pic>
    </p:spTree>
  </p:cSld>
  <p:clrMapOvr>
    <a:masterClrMapping/>
  </p:clrMapOvr>
  <p:transition advClick="0" advTm="10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heckerboard(across)">
                                      <p:cBhvr>
                                        <p:cTn id="7" dur="1000"/>
                                        <p:tgtEl>
                                          <p:spTgt spid="3"/>
                                        </p:tgtEl>
                                      </p:cBhvr>
                                    </p:animEffect>
                                  </p:childTnLst>
                                </p:cTn>
                              </p:par>
                            </p:childTnLst>
                          </p:cTn>
                        </p:par>
                        <p:par>
                          <p:cTn id="8" fill="hold">
                            <p:stCondLst>
                              <p:cond delay="1000"/>
                            </p:stCondLst>
                            <p:childTnLst>
                              <p:par>
                                <p:cTn id="9" presetID="5" presetClass="entr" presetSubtype="10" fill="hold" nodeType="afterEffect">
                                  <p:stCondLst>
                                    <p:cond delay="0"/>
                                  </p:stCondLst>
                                  <p:childTnLst>
                                    <p:set>
                                      <p:cBhvr>
                                        <p:cTn id="10" dur="1" fill="hold">
                                          <p:stCondLst>
                                            <p:cond delay="0"/>
                                          </p:stCondLst>
                                        </p:cTn>
                                        <p:tgtEl>
                                          <p:spTgt spid="43010"/>
                                        </p:tgtEl>
                                        <p:attrNameLst>
                                          <p:attrName>style.visibility</p:attrName>
                                        </p:attrNameLst>
                                      </p:cBhvr>
                                      <p:to>
                                        <p:strVal val="visible"/>
                                      </p:to>
                                    </p:set>
                                    <p:animEffect transition="in" filter="checkerboard(across)">
                                      <p:cBhvr>
                                        <p:cTn id="11" dur="1000"/>
                                        <p:tgtEl>
                                          <p:spTgt spid="43010"/>
                                        </p:tgtEl>
                                      </p:cBhvr>
                                    </p:animEffect>
                                  </p:childTnLst>
                                </p:cTn>
                              </p:par>
                            </p:childTnLst>
                          </p:cTn>
                        </p:par>
                        <p:par>
                          <p:cTn id="12" fill="hold">
                            <p:stCondLst>
                              <p:cond delay="2000"/>
                            </p:stCondLst>
                            <p:childTnLst>
                              <p:par>
                                <p:cTn id="13" presetID="5" presetClass="entr" presetSubtype="10"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checkerboard(across)">
                                      <p:cBhvr>
                                        <p:cTn id="15"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Alt Başlık"/>
          <p:cNvSpPr>
            <a:spLocks noGrp="1"/>
          </p:cNvSpPr>
          <p:nvPr>
            <p:ph type="subTitle" idx="1"/>
          </p:nvPr>
        </p:nvSpPr>
        <p:spPr>
          <a:xfrm>
            <a:off x="5500662" y="1928778"/>
            <a:ext cx="3643338" cy="4572056"/>
          </a:xfrm>
        </p:spPr>
        <p:style>
          <a:lnRef idx="1">
            <a:schemeClr val="accent5"/>
          </a:lnRef>
          <a:fillRef idx="2">
            <a:schemeClr val="accent5"/>
          </a:fillRef>
          <a:effectRef idx="1">
            <a:schemeClr val="accent5"/>
          </a:effectRef>
          <a:fontRef idx="minor">
            <a:schemeClr val="dk1"/>
          </a:fontRef>
        </p:style>
        <p:txBody>
          <a:bodyPr>
            <a:normAutofit lnSpcReduction="10000"/>
          </a:bodyPr>
          <a:lstStyle/>
          <a:p>
            <a:pPr algn="l"/>
            <a:r>
              <a:rPr lang="tr-TR" dirty="0" smtClean="0">
                <a:solidFill>
                  <a:schemeClr val="tx1"/>
                </a:solidFill>
              </a:rPr>
              <a:t>O (s.a.v.), her davranışıyla insanlara örnek olmuştur. Böylelikle hem öğreterek, hem de yaşayarak insanlar arasında güzel ahlakın yerleşmesini sağlamıştır.</a:t>
            </a:r>
            <a:endParaRPr lang="tr-TR" dirty="0">
              <a:solidFill>
                <a:schemeClr val="tx1"/>
              </a:solidFill>
            </a:endParaRPr>
          </a:p>
        </p:txBody>
      </p:sp>
      <p:pic>
        <p:nvPicPr>
          <p:cNvPr id="4" name="Picture 2" descr="http://img04.blogcu.com/v2/images/big/i/l/m/ilminfazileti/ilminfazileti_1382472931173.jpg"/>
          <p:cNvPicPr>
            <a:picLocks noChangeAspect="1" noChangeArrowheads="1"/>
          </p:cNvPicPr>
          <p:nvPr/>
        </p:nvPicPr>
        <p:blipFill>
          <a:blip r:embed="rId2"/>
          <a:srcRect/>
          <a:stretch>
            <a:fillRect/>
          </a:stretch>
        </p:blipFill>
        <p:spPr bwMode="auto">
          <a:xfrm>
            <a:off x="571472" y="642918"/>
            <a:ext cx="4857784" cy="5857916"/>
          </a:xfrm>
          <a:prstGeom prst="rect">
            <a:avLst/>
          </a:prstGeom>
          <a:noFill/>
        </p:spPr>
      </p:pic>
    </p:spTree>
  </p:cSld>
  <p:clrMapOvr>
    <a:masterClrMapping/>
  </p:clrMapOvr>
  <p:transition advClick="0" advTm="10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16" fill="hold" grpId="0" nodeType="after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box(in)">
                                      <p:cBhvr>
                                        <p:cTn id="7" dur="1000"/>
                                        <p:tgtEl>
                                          <p:spTgt spid="3">
                                            <p:bg/>
                                          </p:spTgt>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ox(in)">
                                      <p:cBhvr>
                                        <p:cTn id="12" dur="1000"/>
                                        <p:tgtEl>
                                          <p:spTgt spid="3">
                                            <p:txEl>
                                              <p:pRg st="0" end="0"/>
                                            </p:txEl>
                                          </p:spTgt>
                                        </p:tgtEl>
                                      </p:cBhvr>
                                    </p:animEffect>
                                  </p:childTnLst>
                                </p:cTn>
                              </p:par>
                            </p:childTnLst>
                          </p:cTn>
                        </p:par>
                        <p:par>
                          <p:cTn id="13" fill="hold">
                            <p:stCondLst>
                              <p:cond delay="1000"/>
                            </p:stCondLst>
                            <p:childTnLst>
                              <p:par>
                                <p:cTn id="14" presetID="5" presetClass="entr" presetSubtype="10" fill="hold" nodeType="after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checkerboard(across)">
                                      <p:cBhvr>
                                        <p:cTn id="16"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ctrTitle"/>
          </p:nvPr>
        </p:nvSpPr>
        <p:spPr/>
        <p:txBody>
          <a:bodyPr/>
          <a:lstStyle/>
          <a:p>
            <a:endParaRPr lang="tr-TR"/>
          </a:p>
        </p:txBody>
      </p:sp>
      <p:sp>
        <p:nvSpPr>
          <p:cNvPr id="3" name="2 Alt Başlık"/>
          <p:cNvSpPr>
            <a:spLocks noGrp="1"/>
          </p:cNvSpPr>
          <p:nvPr>
            <p:ph type="subTitle" idx="1"/>
          </p:nvPr>
        </p:nvSpPr>
        <p:spPr/>
        <p:txBody>
          <a:bodyPr/>
          <a:lstStyle/>
          <a:p>
            <a:endParaRPr lang="tr-TR" dirty="0"/>
          </a:p>
        </p:txBody>
      </p:sp>
      <p:pic>
        <p:nvPicPr>
          <p:cNvPr id="12290" name="Picture 2" descr="http://images.slideplayer.biz.tr/7/1945241/slides/slide_8.jpg"/>
          <p:cNvPicPr>
            <a:picLocks noChangeAspect="1" noChangeArrowheads="1"/>
          </p:cNvPicPr>
          <p:nvPr/>
        </p:nvPicPr>
        <p:blipFill>
          <a:blip r:embed="rId2"/>
          <a:srcRect/>
          <a:stretch>
            <a:fillRect/>
          </a:stretch>
        </p:blipFill>
        <p:spPr bwMode="auto">
          <a:xfrm>
            <a:off x="0" y="-1"/>
            <a:ext cx="9144000" cy="6858001"/>
          </a:xfrm>
          <a:prstGeom prst="rect">
            <a:avLst/>
          </a:prstGeom>
          <a:noFill/>
        </p:spPr>
      </p:pic>
    </p:spTree>
  </p:cSld>
  <p:clrMapOvr>
    <a:masterClrMapping/>
  </p:clrMapOvr>
  <p:transition advClick="0" advTm="10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4" fill="hold" nodeType="afterEffect">
                                  <p:stCondLst>
                                    <p:cond delay="0"/>
                                  </p:stCondLst>
                                  <p:childTnLst>
                                    <p:set>
                                      <p:cBhvr>
                                        <p:cTn id="6" dur="1" fill="hold">
                                          <p:stCondLst>
                                            <p:cond delay="0"/>
                                          </p:stCondLst>
                                        </p:cTn>
                                        <p:tgtEl>
                                          <p:spTgt spid="12290"/>
                                        </p:tgtEl>
                                        <p:attrNameLst>
                                          <p:attrName>style.visibility</p:attrName>
                                        </p:attrNameLst>
                                      </p:cBhvr>
                                      <p:to>
                                        <p:strVal val="visible"/>
                                      </p:to>
                                    </p:set>
                                    <p:animEffect transition="in" filter="wheel(4)">
                                      <p:cBhvr>
                                        <p:cTn id="7" dur="2000"/>
                                        <p:tgtEl>
                                          <p:spTgt spid="122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Alt Başlık"/>
          <p:cNvSpPr>
            <a:spLocks noGrp="1"/>
          </p:cNvSpPr>
          <p:nvPr>
            <p:ph type="subTitle" idx="1"/>
          </p:nvPr>
        </p:nvSpPr>
        <p:spPr>
          <a:xfrm>
            <a:off x="500034" y="2786034"/>
            <a:ext cx="7572428" cy="4071966"/>
          </a:xfrm>
        </p:spPr>
        <p:style>
          <a:lnRef idx="1">
            <a:schemeClr val="accent1"/>
          </a:lnRef>
          <a:fillRef idx="2">
            <a:schemeClr val="accent1"/>
          </a:fillRef>
          <a:effectRef idx="1">
            <a:schemeClr val="accent1"/>
          </a:effectRef>
          <a:fontRef idx="minor">
            <a:schemeClr val="dk1"/>
          </a:fontRef>
        </p:style>
        <p:txBody>
          <a:bodyPr>
            <a:normAutofit/>
          </a:bodyPr>
          <a:lstStyle/>
          <a:p>
            <a:pPr algn="l"/>
            <a:r>
              <a:rPr lang="tr-TR" dirty="0" smtClean="0">
                <a:solidFill>
                  <a:schemeClr val="tx1"/>
                </a:solidFill>
              </a:rPr>
              <a:t>Doğru sözlü ve dürüst oluşu, adalete önem verişi, emaneti koruması, herkesin görüşüne önem vermesi, alçak gönüllü, merhametli, güler yüzlü, sorumluluk sahibi oluşu ve bunun gibi daha bir çok güzel vasıfları, O'nun (s.a.v.) güzel ahlakın tamamlayıcısı olduğunu açıklar. İnsanlar da O'nu örnek alarak Kur'an ahlakını öğrenip uygulamaya çalışmışlardır.</a:t>
            </a:r>
            <a:endParaRPr lang="tr-TR" dirty="0">
              <a:solidFill>
                <a:schemeClr val="tx1"/>
              </a:solidFill>
            </a:endParaRPr>
          </a:p>
        </p:txBody>
      </p:sp>
      <p:pic>
        <p:nvPicPr>
          <p:cNvPr id="7169" name="Picture 1"/>
          <p:cNvPicPr>
            <a:picLocks noChangeAspect="1" noChangeArrowheads="1" noCrop="1"/>
          </p:cNvPicPr>
          <p:nvPr/>
        </p:nvPicPr>
        <p:blipFill>
          <a:blip r:embed="rId2"/>
          <a:srcRect/>
          <a:stretch>
            <a:fillRect/>
          </a:stretch>
        </p:blipFill>
        <p:spPr bwMode="auto">
          <a:xfrm>
            <a:off x="571471" y="500042"/>
            <a:ext cx="2722809" cy="2071702"/>
          </a:xfrm>
          <a:prstGeom prst="rect">
            <a:avLst/>
          </a:prstGeom>
          <a:noFill/>
          <a:ln w="9525">
            <a:noFill/>
            <a:miter lim="800000"/>
            <a:headEnd/>
            <a:tailEnd/>
          </a:ln>
        </p:spPr>
      </p:pic>
      <p:pic>
        <p:nvPicPr>
          <p:cNvPr id="7170" name="Picture 2"/>
          <p:cNvPicPr>
            <a:picLocks noChangeAspect="1" noChangeArrowheads="1" noCrop="1"/>
          </p:cNvPicPr>
          <p:nvPr/>
        </p:nvPicPr>
        <p:blipFill>
          <a:blip r:embed="rId3"/>
          <a:srcRect/>
          <a:stretch>
            <a:fillRect/>
          </a:stretch>
        </p:blipFill>
        <p:spPr bwMode="auto">
          <a:xfrm>
            <a:off x="3643306" y="928670"/>
            <a:ext cx="3429024" cy="1500198"/>
          </a:xfrm>
          <a:prstGeom prst="rect">
            <a:avLst/>
          </a:prstGeom>
          <a:noFill/>
          <a:ln w="9525">
            <a:noFill/>
            <a:miter lim="800000"/>
            <a:headEnd/>
            <a:tailEnd/>
          </a:ln>
        </p:spPr>
      </p:pic>
    </p:spTree>
  </p:cSld>
  <p:clrMapOvr>
    <a:masterClrMapping/>
  </p:clrMapOvr>
  <p:transition advClick="0" advTm="10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afterEffect">
                                  <p:stCondLst>
                                    <p:cond delay="0"/>
                                  </p:stCondLst>
                                  <p:childTnLst>
                                    <p:set>
                                      <p:cBhvr>
                                        <p:cTn id="6" dur="1" fill="hold">
                                          <p:stCondLst>
                                            <p:cond delay="0"/>
                                          </p:stCondLst>
                                        </p:cTn>
                                        <p:tgtEl>
                                          <p:spTgt spid="7169"/>
                                        </p:tgtEl>
                                        <p:attrNameLst>
                                          <p:attrName>style.visibility</p:attrName>
                                        </p:attrNameLst>
                                      </p:cBhvr>
                                      <p:to>
                                        <p:strVal val="visible"/>
                                      </p:to>
                                    </p:set>
                                    <p:animEffect transition="in" filter="blinds(horizontal)">
                                      <p:cBhvr>
                                        <p:cTn id="7" dur="1000"/>
                                        <p:tgtEl>
                                          <p:spTgt spid="7169"/>
                                        </p:tgtEl>
                                      </p:cBhvr>
                                    </p:animEffect>
                                  </p:childTnLst>
                                </p:cTn>
                              </p:par>
                            </p:childTnLst>
                          </p:cTn>
                        </p:par>
                        <p:par>
                          <p:cTn id="8" fill="hold">
                            <p:stCondLst>
                              <p:cond delay="1000"/>
                            </p:stCondLst>
                            <p:childTnLst>
                              <p:par>
                                <p:cTn id="9" presetID="3" presetClass="entr" presetSubtype="10" fill="hold" nodeType="afterEffect">
                                  <p:stCondLst>
                                    <p:cond delay="0"/>
                                  </p:stCondLst>
                                  <p:childTnLst>
                                    <p:set>
                                      <p:cBhvr>
                                        <p:cTn id="10" dur="1" fill="hold">
                                          <p:stCondLst>
                                            <p:cond delay="0"/>
                                          </p:stCondLst>
                                        </p:cTn>
                                        <p:tgtEl>
                                          <p:spTgt spid="7170"/>
                                        </p:tgtEl>
                                        <p:attrNameLst>
                                          <p:attrName>style.visibility</p:attrName>
                                        </p:attrNameLst>
                                      </p:cBhvr>
                                      <p:to>
                                        <p:strVal val="visible"/>
                                      </p:to>
                                    </p:set>
                                    <p:animEffect transition="in" filter="blinds(horizontal)">
                                      <p:cBhvr>
                                        <p:cTn id="11" dur="1000"/>
                                        <p:tgtEl>
                                          <p:spTgt spid="7170"/>
                                        </p:tgtEl>
                                      </p:cBhvr>
                                    </p:animEffect>
                                  </p:childTnLst>
                                </p:cTn>
                              </p:par>
                            </p:childTnLst>
                          </p:cTn>
                        </p:par>
                        <p:par>
                          <p:cTn id="12" fill="hold">
                            <p:stCondLst>
                              <p:cond delay="2000"/>
                            </p:stCondLst>
                            <p:childTnLst>
                              <p:par>
                                <p:cTn id="13" presetID="3" presetClass="entr" presetSubtype="10" fill="hold" grpId="0" nodeType="afterEffect">
                                  <p:stCondLst>
                                    <p:cond delay="0"/>
                                  </p:stCondLst>
                                  <p:childTnLst>
                                    <p:set>
                                      <p:cBhvr>
                                        <p:cTn id="14" dur="1" fill="hold">
                                          <p:stCondLst>
                                            <p:cond delay="0"/>
                                          </p:stCondLst>
                                        </p:cTn>
                                        <p:tgtEl>
                                          <p:spTgt spid="3">
                                            <p:bg/>
                                          </p:spTgt>
                                        </p:tgtEl>
                                        <p:attrNameLst>
                                          <p:attrName>style.visibility</p:attrName>
                                        </p:attrNameLst>
                                      </p:cBhvr>
                                      <p:to>
                                        <p:strVal val="visible"/>
                                      </p:to>
                                    </p:set>
                                    <p:animEffect transition="in" filter="blinds(horizontal)">
                                      <p:cBhvr>
                                        <p:cTn id="15" dur="1000"/>
                                        <p:tgtEl>
                                          <p:spTgt spid="3">
                                            <p:bg/>
                                          </p:spTgt>
                                        </p:tgtEl>
                                      </p:cBhvr>
                                    </p:animEffect>
                                  </p:childTnLst>
                                </p:cTn>
                              </p:par>
                            </p:childTnLst>
                          </p:cTn>
                        </p:par>
                        <p:par>
                          <p:cTn id="16" fill="hold">
                            <p:stCondLst>
                              <p:cond delay="3000"/>
                            </p:stCondLst>
                            <p:childTnLst>
                              <p:par>
                                <p:cTn id="17" presetID="3" presetClass="entr" presetSubtype="10" fill="hold" grpId="0" nodeType="afterEffect">
                                  <p:stCondLst>
                                    <p:cond delay="0"/>
                                  </p:stCondLst>
                                  <p:childTnLst>
                                    <p:set>
                                      <p:cBhvr>
                                        <p:cTn id="18" dur="1" fill="hold">
                                          <p:stCondLst>
                                            <p:cond delay="0"/>
                                          </p:stCondLst>
                                        </p:cTn>
                                        <p:tgtEl>
                                          <p:spTgt spid="3">
                                            <p:txEl>
                                              <p:pRg st="0" end="0"/>
                                            </p:txEl>
                                          </p:spTgt>
                                        </p:tgtEl>
                                        <p:attrNameLst>
                                          <p:attrName>style.visibility</p:attrName>
                                        </p:attrNameLst>
                                      </p:cBhvr>
                                      <p:to>
                                        <p:strVal val="visible"/>
                                      </p:to>
                                    </p:set>
                                    <p:animEffect transition="in" filter="blinds(horizontal)">
                                      <p:cBhvr>
                                        <p:cTn id="19" dur="1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ctrTitle"/>
          </p:nvPr>
        </p:nvSpPr>
        <p:spPr>
          <a:xfrm>
            <a:off x="642910" y="571480"/>
            <a:ext cx="6429420" cy="941385"/>
          </a:xfrm>
        </p:spPr>
        <p:style>
          <a:lnRef idx="1">
            <a:schemeClr val="dk1"/>
          </a:lnRef>
          <a:fillRef idx="2">
            <a:schemeClr val="dk1"/>
          </a:fillRef>
          <a:effectRef idx="1">
            <a:schemeClr val="dk1"/>
          </a:effectRef>
          <a:fontRef idx="minor">
            <a:schemeClr val="dk1"/>
          </a:fontRef>
        </p:style>
        <p:txBody>
          <a:bodyPr>
            <a:noAutofit/>
          </a:bodyPr>
          <a:lstStyle/>
          <a:p>
            <a:r>
              <a:rPr lang="tr-TR" sz="3200" b="1" dirty="0" smtClean="0">
                <a:solidFill>
                  <a:srgbClr val="FF0000"/>
                </a:solidFill>
              </a:rPr>
              <a:t>Hz. Muhammed (s.a.v.) </a:t>
            </a:r>
            <a:r>
              <a:rPr lang="tr-TR" sz="3200" b="1" dirty="0" err="1" smtClean="0">
                <a:solidFill>
                  <a:srgbClr val="FF0000"/>
                </a:solidFill>
              </a:rPr>
              <a:t>Kur'an'ı</a:t>
            </a:r>
            <a:r>
              <a:rPr lang="tr-TR" sz="3200" b="1" dirty="0" smtClean="0">
                <a:solidFill>
                  <a:srgbClr val="FF0000"/>
                </a:solidFill>
              </a:rPr>
              <a:t> açıklayıcıdır:</a:t>
            </a:r>
            <a:r>
              <a:rPr lang="tr-TR" sz="3200" dirty="0" smtClean="0">
                <a:solidFill>
                  <a:srgbClr val="FF0000"/>
                </a:solidFill>
              </a:rPr>
              <a:t> </a:t>
            </a:r>
            <a:endParaRPr lang="tr-TR" sz="3200" dirty="0">
              <a:solidFill>
                <a:srgbClr val="FF0000"/>
              </a:solidFill>
            </a:endParaRPr>
          </a:p>
        </p:txBody>
      </p:sp>
      <p:sp>
        <p:nvSpPr>
          <p:cNvPr id="3" name="2 Alt Başlık"/>
          <p:cNvSpPr>
            <a:spLocks noGrp="1"/>
          </p:cNvSpPr>
          <p:nvPr>
            <p:ph type="subTitle" idx="1"/>
          </p:nvPr>
        </p:nvSpPr>
        <p:spPr>
          <a:xfrm>
            <a:off x="500034" y="1785926"/>
            <a:ext cx="4071966" cy="4857784"/>
          </a:xfrm>
        </p:spPr>
        <p:style>
          <a:lnRef idx="1">
            <a:schemeClr val="accent6"/>
          </a:lnRef>
          <a:fillRef idx="2">
            <a:schemeClr val="accent6"/>
          </a:fillRef>
          <a:effectRef idx="1">
            <a:schemeClr val="accent6"/>
          </a:effectRef>
          <a:fontRef idx="minor">
            <a:schemeClr val="dk1"/>
          </a:fontRef>
        </p:style>
        <p:txBody>
          <a:bodyPr>
            <a:normAutofit fontScale="92500" lnSpcReduction="20000"/>
          </a:bodyPr>
          <a:lstStyle/>
          <a:p>
            <a:pPr algn="l"/>
            <a:r>
              <a:rPr lang="tr-TR" dirty="0" smtClean="0">
                <a:solidFill>
                  <a:schemeClr val="tx1"/>
                </a:solidFill>
              </a:rPr>
              <a:t>Kur'an, Hz. Muhammed'e indirilmiştir. Dolayısıyla </a:t>
            </a:r>
            <a:r>
              <a:rPr lang="tr-TR" dirty="0" err="1" smtClean="0">
                <a:solidFill>
                  <a:schemeClr val="tx1"/>
                </a:solidFill>
              </a:rPr>
              <a:t>Kur'an'ı</a:t>
            </a:r>
            <a:r>
              <a:rPr lang="tr-TR" dirty="0" smtClean="0">
                <a:solidFill>
                  <a:schemeClr val="tx1"/>
                </a:solidFill>
              </a:rPr>
              <a:t> en iyi anlayan ve yorumlayan insan, Hz. Muhammed'dir. Peygamberimiz Kur'an ayetlerinin içerdiği anlamları insanlara sözleriyle ve davranışlarıyla açıklamıştır.</a:t>
            </a:r>
            <a:endParaRPr lang="tr-TR" dirty="0">
              <a:solidFill>
                <a:schemeClr val="tx1"/>
              </a:solidFill>
            </a:endParaRPr>
          </a:p>
        </p:txBody>
      </p:sp>
      <p:pic>
        <p:nvPicPr>
          <p:cNvPr id="35842" name="Picture 2" descr="http://www.kuranvebilim.com/images2/peygamberler_tarihi/hz_muhammed/141.jpg"/>
          <p:cNvPicPr>
            <a:picLocks noChangeAspect="1" noChangeArrowheads="1"/>
          </p:cNvPicPr>
          <p:nvPr/>
        </p:nvPicPr>
        <p:blipFill>
          <a:blip r:embed="rId2"/>
          <a:srcRect/>
          <a:stretch>
            <a:fillRect/>
          </a:stretch>
        </p:blipFill>
        <p:spPr bwMode="auto">
          <a:xfrm>
            <a:off x="4643438" y="1785926"/>
            <a:ext cx="4286280" cy="4857784"/>
          </a:xfrm>
          <a:prstGeom prst="rect">
            <a:avLst/>
          </a:prstGeom>
          <a:noFill/>
        </p:spPr>
      </p:pic>
    </p:spTree>
  </p:cSld>
  <p:clrMapOvr>
    <a:masterClrMapping/>
  </p:clrMapOvr>
  <p:transition advClick="0" advTm="10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amond(in)">
                                      <p:cBhvr>
                                        <p:cTn id="7" dur="2000"/>
                                        <p:tgtEl>
                                          <p:spTgt spid="2"/>
                                        </p:tgtEl>
                                      </p:cBhvr>
                                    </p:animEffect>
                                  </p:childTnLst>
                                </p:cTn>
                              </p:par>
                            </p:childTnLst>
                          </p:cTn>
                        </p:par>
                        <p:par>
                          <p:cTn id="8" fill="hold">
                            <p:stCondLst>
                              <p:cond delay="2000"/>
                            </p:stCondLst>
                            <p:childTnLst>
                              <p:par>
                                <p:cTn id="9" presetID="8" presetClass="entr" presetSubtype="16" fill="hold" nodeType="afterEffect">
                                  <p:stCondLst>
                                    <p:cond delay="0"/>
                                  </p:stCondLst>
                                  <p:childTnLst>
                                    <p:set>
                                      <p:cBhvr>
                                        <p:cTn id="10" dur="1" fill="hold">
                                          <p:stCondLst>
                                            <p:cond delay="0"/>
                                          </p:stCondLst>
                                        </p:cTn>
                                        <p:tgtEl>
                                          <p:spTgt spid="35842"/>
                                        </p:tgtEl>
                                        <p:attrNameLst>
                                          <p:attrName>style.visibility</p:attrName>
                                        </p:attrNameLst>
                                      </p:cBhvr>
                                      <p:to>
                                        <p:strVal val="visible"/>
                                      </p:to>
                                    </p:set>
                                    <p:animEffect transition="in" filter="diamond(in)">
                                      <p:cBhvr>
                                        <p:cTn id="11" dur="2000"/>
                                        <p:tgtEl>
                                          <p:spTgt spid="35842"/>
                                        </p:tgtEl>
                                      </p:cBhvr>
                                    </p:animEffect>
                                  </p:childTnLst>
                                </p:cTn>
                              </p:par>
                            </p:childTnLst>
                          </p:cTn>
                        </p:par>
                        <p:par>
                          <p:cTn id="12" fill="hold">
                            <p:stCondLst>
                              <p:cond delay="4000"/>
                            </p:stCondLst>
                            <p:childTnLst>
                              <p:par>
                                <p:cTn id="13" presetID="3" presetClass="entr" presetSubtype="10" fill="hold" grpId="0" nodeType="afterEffect">
                                  <p:stCondLst>
                                    <p:cond delay="0"/>
                                  </p:stCondLst>
                                  <p:childTnLst>
                                    <p:set>
                                      <p:cBhvr>
                                        <p:cTn id="14" dur="1" fill="hold">
                                          <p:stCondLst>
                                            <p:cond delay="0"/>
                                          </p:stCondLst>
                                        </p:cTn>
                                        <p:tgtEl>
                                          <p:spTgt spid="3">
                                            <p:bg/>
                                          </p:spTgt>
                                        </p:tgtEl>
                                        <p:attrNameLst>
                                          <p:attrName>style.visibility</p:attrName>
                                        </p:attrNameLst>
                                      </p:cBhvr>
                                      <p:to>
                                        <p:strVal val="visible"/>
                                      </p:to>
                                    </p:set>
                                    <p:animEffect transition="in" filter="blinds(horizontal)">
                                      <p:cBhvr>
                                        <p:cTn id="15" dur="1000"/>
                                        <p:tgtEl>
                                          <p:spTgt spid="3">
                                            <p:bg/>
                                          </p:spTgt>
                                        </p:tgtEl>
                                      </p:cBhvr>
                                    </p:animEffect>
                                  </p:childTnLst>
                                </p:cTn>
                              </p:par>
                            </p:childTnLst>
                          </p:cTn>
                        </p:par>
                        <p:par>
                          <p:cTn id="16" fill="hold">
                            <p:stCondLst>
                              <p:cond delay="5000"/>
                            </p:stCondLst>
                            <p:childTnLst>
                              <p:par>
                                <p:cTn id="17" presetID="3" presetClass="entr" presetSubtype="10" fill="hold" grpId="0" nodeType="afterEffect">
                                  <p:stCondLst>
                                    <p:cond delay="0"/>
                                  </p:stCondLst>
                                  <p:childTnLst>
                                    <p:set>
                                      <p:cBhvr>
                                        <p:cTn id="18" dur="1" fill="hold">
                                          <p:stCondLst>
                                            <p:cond delay="0"/>
                                          </p:stCondLst>
                                        </p:cTn>
                                        <p:tgtEl>
                                          <p:spTgt spid="3">
                                            <p:txEl>
                                              <p:pRg st="0" end="0"/>
                                            </p:txEl>
                                          </p:spTgt>
                                        </p:tgtEl>
                                        <p:attrNameLst>
                                          <p:attrName>style.visibility</p:attrName>
                                        </p:attrNameLst>
                                      </p:cBhvr>
                                      <p:to>
                                        <p:strVal val="visible"/>
                                      </p:to>
                                    </p:set>
                                    <p:animEffect transition="in" filter="blinds(horizontal)">
                                      <p:cBhvr>
                                        <p:cTn id="19" dur="1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build="p"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ctrTitle"/>
          </p:nvPr>
        </p:nvSpPr>
        <p:spPr/>
        <p:txBody>
          <a:bodyPr/>
          <a:lstStyle/>
          <a:p>
            <a:endParaRPr lang="tr-TR"/>
          </a:p>
        </p:txBody>
      </p:sp>
      <p:sp>
        <p:nvSpPr>
          <p:cNvPr id="3" name="2 Alt Başlık"/>
          <p:cNvSpPr>
            <a:spLocks noGrp="1"/>
          </p:cNvSpPr>
          <p:nvPr>
            <p:ph type="subTitle" idx="1"/>
          </p:nvPr>
        </p:nvSpPr>
        <p:spPr/>
        <p:txBody>
          <a:bodyPr/>
          <a:lstStyle/>
          <a:p>
            <a:endParaRPr lang="tr-TR" dirty="0"/>
          </a:p>
        </p:txBody>
      </p:sp>
      <p:pic>
        <p:nvPicPr>
          <p:cNvPr id="13314" name="Picture 2" descr="http://images.slideplayer.biz.tr/10/2858185/slides/slide_7.jpg"/>
          <p:cNvPicPr>
            <a:picLocks noChangeAspect="1" noChangeArrowheads="1"/>
          </p:cNvPicPr>
          <p:nvPr/>
        </p:nvPicPr>
        <p:blipFill>
          <a:blip r:embed="rId2"/>
          <a:srcRect/>
          <a:stretch>
            <a:fillRect/>
          </a:stretch>
        </p:blipFill>
        <p:spPr bwMode="auto">
          <a:xfrm>
            <a:off x="214282" y="285728"/>
            <a:ext cx="8429684" cy="6322264"/>
          </a:xfrm>
          <a:prstGeom prst="rect">
            <a:avLst/>
          </a:prstGeom>
          <a:noFill/>
        </p:spPr>
      </p:pic>
    </p:spTree>
  </p:cSld>
  <p:clrMapOvr>
    <a:masterClrMapping/>
  </p:clrMapOvr>
  <p:transition advClick="0" advTm="10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afterEffect">
                                  <p:stCondLst>
                                    <p:cond delay="0"/>
                                  </p:stCondLst>
                                  <p:childTnLst>
                                    <p:set>
                                      <p:cBhvr>
                                        <p:cTn id="6" dur="1" fill="hold">
                                          <p:stCondLst>
                                            <p:cond delay="0"/>
                                          </p:stCondLst>
                                        </p:cTn>
                                        <p:tgtEl>
                                          <p:spTgt spid="13314"/>
                                        </p:tgtEl>
                                        <p:attrNameLst>
                                          <p:attrName>style.visibility</p:attrName>
                                        </p:attrNameLst>
                                      </p:cBhvr>
                                      <p:to>
                                        <p:strVal val="visible"/>
                                      </p:to>
                                    </p:set>
                                    <p:animEffect transition="in" filter="strips(downLeft)">
                                      <p:cBhvr>
                                        <p:cTn id="7" dur="1000"/>
                                        <p:tgtEl>
                                          <p:spTgt spid="133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Alt Başlık"/>
          <p:cNvSpPr>
            <a:spLocks noGrp="1"/>
          </p:cNvSpPr>
          <p:nvPr>
            <p:ph type="subTitle" idx="1"/>
          </p:nvPr>
        </p:nvSpPr>
        <p:spPr>
          <a:xfrm>
            <a:off x="571472" y="500042"/>
            <a:ext cx="4357718" cy="6357958"/>
          </a:xfrm>
        </p:spPr>
        <p:style>
          <a:lnRef idx="1">
            <a:schemeClr val="accent2"/>
          </a:lnRef>
          <a:fillRef idx="2">
            <a:schemeClr val="accent2"/>
          </a:fillRef>
          <a:effectRef idx="1">
            <a:schemeClr val="accent2"/>
          </a:effectRef>
          <a:fontRef idx="minor">
            <a:schemeClr val="dk1"/>
          </a:fontRef>
        </p:style>
        <p:txBody>
          <a:bodyPr>
            <a:noAutofit/>
          </a:bodyPr>
          <a:lstStyle/>
          <a:p>
            <a:pPr algn="l"/>
            <a:r>
              <a:rPr lang="tr-TR" sz="3600" dirty="0" smtClean="0">
                <a:solidFill>
                  <a:schemeClr val="tx1"/>
                </a:solidFill>
              </a:rPr>
              <a:t>    </a:t>
            </a:r>
            <a:r>
              <a:rPr lang="tr-TR" sz="3600" dirty="0" err="1" smtClean="0">
                <a:solidFill>
                  <a:schemeClr val="tx1"/>
                </a:solidFill>
              </a:rPr>
              <a:t>Kur'an'da</a:t>
            </a:r>
            <a:r>
              <a:rPr lang="tr-TR" sz="3600" dirty="0" smtClean="0">
                <a:solidFill>
                  <a:schemeClr val="tx1"/>
                </a:solidFill>
              </a:rPr>
              <a:t> namaz, oruç, hac, zekat gibi farz ibadetlerin yapılmasını emreden ayetler vardır. Ancak bu ibadetlerin ayrıntılarıyla ilgili bilgi </a:t>
            </a:r>
            <a:r>
              <a:rPr lang="tr-TR" sz="3600" dirty="0" err="1" smtClean="0">
                <a:solidFill>
                  <a:schemeClr val="tx1"/>
                </a:solidFill>
              </a:rPr>
              <a:t>Kur'an'da</a:t>
            </a:r>
            <a:r>
              <a:rPr lang="tr-TR" sz="3600" dirty="0" smtClean="0">
                <a:solidFill>
                  <a:schemeClr val="tx1"/>
                </a:solidFill>
              </a:rPr>
              <a:t> yoktur. Ayrıntılarını insanlara Peygamberimiz öğretmiştir.</a:t>
            </a:r>
            <a:endParaRPr lang="tr-TR" sz="3600" dirty="0">
              <a:solidFill>
                <a:schemeClr val="tx1"/>
              </a:solidFill>
            </a:endParaRPr>
          </a:p>
        </p:txBody>
      </p:sp>
      <p:pic>
        <p:nvPicPr>
          <p:cNvPr id="31746" name="Picture 2" descr="http://www.haber5.com/i/galeri/13/03/05/03bd/peygamber-efendimizin-son-sozleri_460x340scale.jpg"/>
          <p:cNvPicPr>
            <a:picLocks noChangeAspect="1" noChangeArrowheads="1"/>
          </p:cNvPicPr>
          <p:nvPr/>
        </p:nvPicPr>
        <p:blipFill>
          <a:blip r:embed="rId2"/>
          <a:srcRect/>
          <a:stretch>
            <a:fillRect/>
          </a:stretch>
        </p:blipFill>
        <p:spPr bwMode="auto">
          <a:xfrm>
            <a:off x="4914900" y="1928802"/>
            <a:ext cx="4229100" cy="3238501"/>
          </a:xfrm>
          <a:prstGeom prst="rect">
            <a:avLst/>
          </a:prstGeom>
          <a:noFill/>
        </p:spPr>
      </p:pic>
    </p:spTree>
  </p:cSld>
  <p:clrMapOvr>
    <a:masterClrMapping/>
  </p:clrMapOvr>
  <p:transition advClick="0" advTm="10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4" fill="hold" grpId="0" nodeType="after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wheel(4)">
                                      <p:cBhvr>
                                        <p:cTn id="7" dur="2000"/>
                                        <p:tgtEl>
                                          <p:spTgt spid="3">
                                            <p:bg/>
                                          </p:spTgt>
                                        </p:tgtEl>
                                      </p:cBhvr>
                                    </p:animEffect>
                                  </p:childTnLst>
                                </p:cTn>
                              </p:par>
                            </p:childTnLst>
                          </p:cTn>
                        </p:par>
                        <p:par>
                          <p:cTn id="8" fill="hold">
                            <p:stCondLst>
                              <p:cond delay="2000"/>
                            </p:stCondLst>
                            <p:childTnLst>
                              <p:par>
                                <p:cTn id="9" presetID="21" presetClass="entr" presetSubtype="4" fill="hold" grpId="0" nodeType="after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wheel(4)">
                                      <p:cBhvr>
                                        <p:cTn id="11" dur="2000"/>
                                        <p:tgtEl>
                                          <p:spTgt spid="3">
                                            <p:txEl>
                                              <p:pRg st="0" end="0"/>
                                            </p:txEl>
                                          </p:spTgt>
                                        </p:tgtEl>
                                      </p:cBhvr>
                                    </p:animEffect>
                                  </p:childTnLst>
                                </p:cTn>
                              </p:par>
                            </p:childTnLst>
                          </p:cTn>
                        </p:par>
                        <p:par>
                          <p:cTn id="12" fill="hold">
                            <p:stCondLst>
                              <p:cond delay="4000"/>
                            </p:stCondLst>
                            <p:childTnLst>
                              <p:par>
                                <p:cTn id="13" presetID="18" presetClass="entr" presetSubtype="12" fill="hold" nodeType="afterEffect">
                                  <p:stCondLst>
                                    <p:cond delay="0"/>
                                  </p:stCondLst>
                                  <p:childTnLst>
                                    <p:set>
                                      <p:cBhvr>
                                        <p:cTn id="14" dur="1" fill="hold">
                                          <p:stCondLst>
                                            <p:cond delay="0"/>
                                          </p:stCondLst>
                                        </p:cTn>
                                        <p:tgtEl>
                                          <p:spTgt spid="31746"/>
                                        </p:tgtEl>
                                        <p:attrNameLst>
                                          <p:attrName>style.visibility</p:attrName>
                                        </p:attrNameLst>
                                      </p:cBhvr>
                                      <p:to>
                                        <p:strVal val="visible"/>
                                      </p:to>
                                    </p:set>
                                    <p:animEffect transition="in" filter="strips(downLeft)">
                                      <p:cBhvr>
                                        <p:cTn id="15" dur="1000"/>
                                        <p:tgtEl>
                                          <p:spTgt spid="317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Alt Başlık"/>
          <p:cNvSpPr>
            <a:spLocks noGrp="1"/>
          </p:cNvSpPr>
          <p:nvPr>
            <p:ph type="subTitle" idx="1"/>
          </p:nvPr>
        </p:nvSpPr>
        <p:spPr>
          <a:xfrm>
            <a:off x="642910" y="4500570"/>
            <a:ext cx="8501090" cy="2357430"/>
          </a:xfrm>
        </p:spPr>
        <p:style>
          <a:lnRef idx="1">
            <a:schemeClr val="accent5"/>
          </a:lnRef>
          <a:fillRef idx="2">
            <a:schemeClr val="accent5"/>
          </a:fillRef>
          <a:effectRef idx="1">
            <a:schemeClr val="accent5"/>
          </a:effectRef>
          <a:fontRef idx="minor">
            <a:schemeClr val="dk1"/>
          </a:fontRef>
        </p:style>
        <p:txBody>
          <a:bodyPr>
            <a:noAutofit/>
          </a:bodyPr>
          <a:lstStyle/>
          <a:p>
            <a:pPr algn="l"/>
            <a:r>
              <a:rPr lang="tr-TR" sz="3600" b="1" dirty="0" smtClean="0">
                <a:solidFill>
                  <a:schemeClr val="tx1"/>
                </a:solidFill>
              </a:rPr>
              <a:t>"...İnsanlara, kendilerine indirileni açıklaman için ve insanlar düşünüp anlasın diye sana da bu </a:t>
            </a:r>
            <a:r>
              <a:rPr lang="tr-TR" sz="3600" b="1" dirty="0" err="1" smtClean="0">
                <a:solidFill>
                  <a:schemeClr val="tx1"/>
                </a:solidFill>
              </a:rPr>
              <a:t>Kur'an'ı</a:t>
            </a:r>
            <a:r>
              <a:rPr lang="tr-TR" sz="3600" b="1" dirty="0" smtClean="0">
                <a:solidFill>
                  <a:schemeClr val="tx1"/>
                </a:solidFill>
              </a:rPr>
              <a:t> indirdik."</a:t>
            </a:r>
            <a:r>
              <a:rPr lang="tr-TR" sz="3600" dirty="0" smtClean="0">
                <a:solidFill>
                  <a:schemeClr val="tx1"/>
                </a:solidFill>
              </a:rPr>
              <a:t> (</a:t>
            </a:r>
            <a:r>
              <a:rPr lang="tr-TR" sz="3600" dirty="0" err="1" smtClean="0">
                <a:solidFill>
                  <a:schemeClr val="tx1"/>
                </a:solidFill>
              </a:rPr>
              <a:t>Nahl</a:t>
            </a:r>
            <a:r>
              <a:rPr lang="tr-TR" sz="3600" dirty="0" smtClean="0">
                <a:solidFill>
                  <a:schemeClr val="tx1"/>
                </a:solidFill>
              </a:rPr>
              <a:t> suresi, 44. ayet)</a:t>
            </a:r>
            <a:endParaRPr lang="tr-TR" sz="3600" dirty="0">
              <a:solidFill>
                <a:schemeClr val="tx1"/>
              </a:solidFill>
            </a:endParaRPr>
          </a:p>
        </p:txBody>
      </p:sp>
      <p:pic>
        <p:nvPicPr>
          <p:cNvPr id="29702" name="Picture 6" descr="http://t0.gstatic.com/images?q=tbn:ANd9GcT5kFCHKIfXJtta6wV3gpi4KnXN1qRP5vXYokZ-tc9f4Lq1y0vDnQ"/>
          <p:cNvPicPr>
            <a:picLocks noChangeAspect="1" noChangeArrowheads="1"/>
          </p:cNvPicPr>
          <p:nvPr/>
        </p:nvPicPr>
        <p:blipFill>
          <a:blip r:embed="rId2"/>
          <a:srcRect/>
          <a:stretch>
            <a:fillRect/>
          </a:stretch>
        </p:blipFill>
        <p:spPr bwMode="auto">
          <a:xfrm>
            <a:off x="571472" y="0"/>
            <a:ext cx="6715172" cy="4357694"/>
          </a:xfrm>
          <a:prstGeom prst="rect">
            <a:avLst/>
          </a:prstGeom>
          <a:noFill/>
        </p:spPr>
      </p:pic>
    </p:spTree>
  </p:cSld>
  <p:clrMapOvr>
    <a:masterClrMapping/>
  </p:clrMapOvr>
  <p:transition advClick="0" advTm="10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nodeType="afterEffect">
                                  <p:stCondLst>
                                    <p:cond delay="0"/>
                                  </p:stCondLst>
                                  <p:childTnLst>
                                    <p:set>
                                      <p:cBhvr>
                                        <p:cTn id="6" dur="1" fill="hold">
                                          <p:stCondLst>
                                            <p:cond delay="0"/>
                                          </p:stCondLst>
                                        </p:cTn>
                                        <p:tgtEl>
                                          <p:spTgt spid="29702"/>
                                        </p:tgtEl>
                                        <p:attrNameLst>
                                          <p:attrName>style.visibility</p:attrName>
                                        </p:attrNameLst>
                                      </p:cBhvr>
                                      <p:to>
                                        <p:strVal val="visible"/>
                                      </p:to>
                                    </p:set>
                                    <p:animEffect transition="in" filter="checkerboard(across)">
                                      <p:cBhvr>
                                        <p:cTn id="7" dur="1000"/>
                                        <p:tgtEl>
                                          <p:spTgt spid="29702"/>
                                        </p:tgtEl>
                                      </p:cBhvr>
                                    </p:animEffect>
                                  </p:childTnLst>
                                </p:cTn>
                              </p:par>
                            </p:childTnLst>
                          </p:cTn>
                        </p:par>
                        <p:par>
                          <p:cTn id="8" fill="hold">
                            <p:stCondLst>
                              <p:cond delay="1000"/>
                            </p:stCondLst>
                            <p:childTnLst>
                              <p:par>
                                <p:cTn id="9" presetID="5" presetClass="entr" presetSubtype="10" fill="hold" grpId="0" nodeType="afterEffect">
                                  <p:stCondLst>
                                    <p:cond delay="0"/>
                                  </p:stCondLst>
                                  <p:childTnLst>
                                    <p:set>
                                      <p:cBhvr>
                                        <p:cTn id="10" dur="1" fill="hold">
                                          <p:stCondLst>
                                            <p:cond delay="0"/>
                                          </p:stCondLst>
                                        </p:cTn>
                                        <p:tgtEl>
                                          <p:spTgt spid="3">
                                            <p:bg/>
                                          </p:spTgt>
                                        </p:tgtEl>
                                        <p:attrNameLst>
                                          <p:attrName>style.visibility</p:attrName>
                                        </p:attrNameLst>
                                      </p:cBhvr>
                                      <p:to>
                                        <p:strVal val="visible"/>
                                      </p:to>
                                    </p:set>
                                    <p:animEffect transition="in" filter="checkerboard(across)">
                                      <p:cBhvr>
                                        <p:cTn id="11" dur="1000"/>
                                        <p:tgtEl>
                                          <p:spTgt spid="3">
                                            <p:bg/>
                                          </p:spTgt>
                                        </p:tgtEl>
                                      </p:cBhvr>
                                    </p:animEffect>
                                  </p:childTnLst>
                                </p:cTn>
                              </p:par>
                            </p:childTnLst>
                          </p:cTn>
                        </p:par>
                        <p:par>
                          <p:cTn id="12" fill="hold">
                            <p:stCondLst>
                              <p:cond delay="2000"/>
                            </p:stCondLst>
                            <p:childTnLst>
                              <p:par>
                                <p:cTn id="13" presetID="5" presetClass="entr" presetSubtype="10" fill="hold" grpId="0" nodeType="afterEffect">
                                  <p:stCondLst>
                                    <p:cond delay="0"/>
                                  </p:stCondLst>
                                  <p:childTnLst>
                                    <p:set>
                                      <p:cBhvr>
                                        <p:cTn id="14" dur="1" fill="hold">
                                          <p:stCondLst>
                                            <p:cond delay="0"/>
                                          </p:stCondLst>
                                        </p:cTn>
                                        <p:tgtEl>
                                          <p:spTgt spid="3">
                                            <p:txEl>
                                              <p:pRg st="0" end="0"/>
                                            </p:txEl>
                                          </p:spTgt>
                                        </p:tgtEl>
                                        <p:attrNameLst>
                                          <p:attrName>style.visibility</p:attrName>
                                        </p:attrNameLst>
                                      </p:cBhvr>
                                      <p:to>
                                        <p:strVal val="visible"/>
                                      </p:to>
                                    </p:set>
                                    <p:animEffect transition="in" filter="checkerboard(across)">
                                      <p:cBhvr>
                                        <p:cTn id="15" dur="1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Alt Başlık"/>
          <p:cNvSpPr>
            <a:spLocks noGrp="1"/>
          </p:cNvSpPr>
          <p:nvPr>
            <p:ph type="subTitle" idx="1"/>
          </p:nvPr>
        </p:nvSpPr>
        <p:spPr>
          <a:xfrm>
            <a:off x="500034" y="642918"/>
            <a:ext cx="5572164" cy="5929354"/>
          </a:xfrm>
        </p:spPr>
        <p:style>
          <a:lnRef idx="1">
            <a:schemeClr val="accent5"/>
          </a:lnRef>
          <a:fillRef idx="2">
            <a:schemeClr val="accent5"/>
          </a:fillRef>
          <a:effectRef idx="1">
            <a:schemeClr val="accent5"/>
          </a:effectRef>
          <a:fontRef idx="minor">
            <a:schemeClr val="dk1"/>
          </a:fontRef>
        </p:style>
        <p:txBody>
          <a:bodyPr>
            <a:normAutofit fontScale="92500" lnSpcReduction="10000"/>
          </a:bodyPr>
          <a:lstStyle/>
          <a:p>
            <a:pPr algn="l"/>
            <a:r>
              <a:rPr lang="tr-TR" dirty="0" smtClean="0">
                <a:solidFill>
                  <a:schemeClr val="tx1"/>
                </a:solidFill>
              </a:rPr>
              <a:t>     </a:t>
            </a:r>
            <a:r>
              <a:rPr lang="tr-TR" dirty="0" err="1" smtClean="0">
                <a:solidFill>
                  <a:schemeClr val="tx1"/>
                </a:solidFill>
              </a:rPr>
              <a:t>Kur'an'da</a:t>
            </a:r>
            <a:r>
              <a:rPr lang="tr-TR" dirty="0" smtClean="0">
                <a:solidFill>
                  <a:schemeClr val="tx1"/>
                </a:solidFill>
              </a:rPr>
              <a:t> yer alan bazı ayetler herkesin anlayabileceği kadar açık ve anlaşılırdır. Bazı ayetler ise kapalılık içerir. Örneğin Bakara suresi 238. ayette </a:t>
            </a:r>
            <a:r>
              <a:rPr lang="tr-TR" b="1" dirty="0" smtClean="0">
                <a:solidFill>
                  <a:schemeClr val="tx1"/>
                </a:solidFill>
              </a:rPr>
              <a:t>"Namazlara ve orta namaza devam edin..."</a:t>
            </a:r>
            <a:r>
              <a:rPr lang="tr-TR" dirty="0" smtClean="0">
                <a:solidFill>
                  <a:schemeClr val="tx1"/>
                </a:solidFill>
              </a:rPr>
              <a:t> buyrulmaktadır. Bu ayette geçen "orta namaz" ifadesiyle ne kastedildiğini sahabeler anlayamamış, Peygamberimize sormuşlardır. Peygamberimiz de orta namazın "ikindi namazı" olduğunu söyleyerek ayeti açıklamıştır.</a:t>
            </a:r>
            <a:endParaRPr lang="tr-TR" dirty="0">
              <a:solidFill>
                <a:schemeClr val="tx1"/>
              </a:solidFill>
            </a:endParaRPr>
          </a:p>
        </p:txBody>
      </p:sp>
      <p:sp>
        <p:nvSpPr>
          <p:cNvPr id="33794" name="AutoShape 2" descr="http://3.bp.blogspot.com/-1ETcnQOJVOM/VGlx1rOv-iI/AAAAAAAACMI/au2Ld0aP7VM/s1600/peygamber-hz.jp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tr-TR"/>
          </a:p>
        </p:txBody>
      </p:sp>
      <p:pic>
        <p:nvPicPr>
          <p:cNvPr id="33796" name="Picture 4" descr="http://www.dogruhaber.com.tr/image/foto/2015/01/11/Peygamber-Hz-Muhammed-Resul-Nebi-4_1420974806.jpg"/>
          <p:cNvPicPr>
            <a:picLocks noChangeAspect="1" noChangeArrowheads="1"/>
          </p:cNvPicPr>
          <p:nvPr/>
        </p:nvPicPr>
        <p:blipFill>
          <a:blip r:embed="rId2"/>
          <a:srcRect/>
          <a:stretch>
            <a:fillRect/>
          </a:stretch>
        </p:blipFill>
        <p:spPr bwMode="auto">
          <a:xfrm>
            <a:off x="6072198" y="2143116"/>
            <a:ext cx="3071802" cy="3714776"/>
          </a:xfrm>
          <a:prstGeom prst="rect">
            <a:avLst/>
          </a:prstGeom>
          <a:noFill/>
        </p:spPr>
      </p:pic>
    </p:spTree>
  </p:cSld>
  <p:clrMapOvr>
    <a:masterClrMapping/>
  </p:clrMapOvr>
  <p:transition advClick="0" advTm="10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diamond(in)">
                                      <p:cBhvr>
                                        <p:cTn id="7" dur="2000"/>
                                        <p:tgtEl>
                                          <p:spTgt spid="3">
                                            <p:bg/>
                                          </p:spTgt>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diamond(in)">
                                      <p:cBhvr>
                                        <p:cTn id="12" dur="2000"/>
                                        <p:tgtEl>
                                          <p:spTgt spid="3">
                                            <p:txEl>
                                              <p:pRg st="0" end="0"/>
                                            </p:txEl>
                                          </p:spTgt>
                                        </p:tgtEl>
                                      </p:cBhvr>
                                    </p:animEffect>
                                  </p:childTnLst>
                                </p:cTn>
                              </p:par>
                            </p:childTnLst>
                          </p:cTn>
                        </p:par>
                        <p:par>
                          <p:cTn id="13" fill="hold">
                            <p:stCondLst>
                              <p:cond delay="2000"/>
                            </p:stCondLst>
                            <p:childTnLst>
                              <p:par>
                                <p:cTn id="14" presetID="22" presetClass="entr" presetSubtype="4" fill="hold" nodeType="afterEffect">
                                  <p:stCondLst>
                                    <p:cond delay="0"/>
                                  </p:stCondLst>
                                  <p:childTnLst>
                                    <p:set>
                                      <p:cBhvr>
                                        <p:cTn id="15" dur="1" fill="hold">
                                          <p:stCondLst>
                                            <p:cond delay="0"/>
                                          </p:stCondLst>
                                        </p:cTn>
                                        <p:tgtEl>
                                          <p:spTgt spid="33796"/>
                                        </p:tgtEl>
                                        <p:attrNameLst>
                                          <p:attrName>style.visibility</p:attrName>
                                        </p:attrNameLst>
                                      </p:cBhvr>
                                      <p:to>
                                        <p:strVal val="visible"/>
                                      </p:to>
                                    </p:set>
                                    <p:animEffect transition="in" filter="wipe(down)">
                                      <p:cBhvr>
                                        <p:cTn id="16" dur="1000"/>
                                        <p:tgtEl>
                                          <p:spTgt spid="3379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2 Alt Başlık"/>
          <p:cNvSpPr txBox="1">
            <a:spLocks/>
          </p:cNvSpPr>
          <p:nvPr/>
        </p:nvSpPr>
        <p:spPr>
          <a:xfrm>
            <a:off x="571472" y="4929198"/>
            <a:ext cx="8358246" cy="1714512"/>
          </a:xfrm>
          <a:prstGeom prst="rect">
            <a:avLst/>
          </a:prstGeom>
        </p:spPr>
        <p:style>
          <a:lnRef idx="1">
            <a:schemeClr val="accent1"/>
          </a:lnRef>
          <a:fillRef idx="2">
            <a:schemeClr val="accent1"/>
          </a:fillRef>
          <a:effectRef idx="1">
            <a:schemeClr val="accent1"/>
          </a:effectRef>
          <a:fontRef idx="minor">
            <a:schemeClr val="dk1"/>
          </a:fontRef>
        </p:style>
        <p:txBody>
          <a:bodyPr vert="horz" lIns="91440" tIns="45720" rIns="91440" bIns="45720" rtlCol="0">
            <a:noAutofit/>
          </a:bodyPr>
          <a:lstStyle/>
          <a:p>
            <a:pPr marL="0" marR="0" lvl="0" indent="0" defTabSz="914400" rtl="0" eaLnBrk="1" fontAlgn="auto" latinLnBrk="0" hangingPunct="1">
              <a:lnSpc>
                <a:spcPct val="100000"/>
              </a:lnSpc>
              <a:spcBef>
                <a:spcPct val="20000"/>
              </a:spcBef>
              <a:spcAft>
                <a:spcPts val="0"/>
              </a:spcAft>
              <a:buClrTx/>
              <a:buSzTx/>
              <a:buFont typeface="Arial" pitchFamily="34" charset="0"/>
              <a:buNone/>
              <a:tabLst/>
              <a:defRPr/>
            </a:pPr>
            <a:r>
              <a:rPr kumimoji="0" lang="tr-TR" sz="3600" b="1" i="0" u="none" strike="noStrike" kern="1200" cap="none" spc="0" normalizeH="0" baseline="0" noProof="0" dirty="0" smtClean="0">
                <a:ln>
                  <a:noFill/>
                </a:ln>
                <a:effectLst/>
                <a:uLnTx/>
                <a:uFillTx/>
                <a:latin typeface="+mn-lt"/>
                <a:ea typeface="+mn-ea"/>
                <a:cs typeface="+mn-cs"/>
              </a:rPr>
              <a:t>Tefsir:</a:t>
            </a:r>
            <a:r>
              <a:rPr kumimoji="0" lang="tr-TR" sz="3600" b="0" i="0" u="none" strike="noStrike" kern="1200" cap="none" spc="0" normalizeH="0" baseline="0" noProof="0" dirty="0" smtClean="0">
                <a:ln>
                  <a:noFill/>
                </a:ln>
                <a:effectLst/>
                <a:uLnTx/>
                <a:uFillTx/>
                <a:latin typeface="+mn-lt"/>
                <a:ea typeface="+mn-ea"/>
                <a:cs typeface="+mn-cs"/>
              </a:rPr>
              <a:t> Kur'an ayetlerini Çeşitli Bilim dalları eşliğinde geniş bir şekilde, ayrıntılarıyla açıklayan bilim dalı.</a:t>
            </a:r>
            <a:endParaRPr kumimoji="0" lang="tr-TR" sz="3600" b="0" i="0" u="none" strike="noStrike" kern="1200" cap="none" spc="0" normalizeH="0" baseline="0" noProof="0" dirty="0">
              <a:ln>
                <a:noFill/>
              </a:ln>
              <a:effectLst/>
              <a:uLnTx/>
              <a:uFillTx/>
              <a:latin typeface="+mn-lt"/>
              <a:ea typeface="+mn-ea"/>
              <a:cs typeface="+mn-cs"/>
            </a:endParaRPr>
          </a:p>
        </p:txBody>
      </p:sp>
      <p:sp>
        <p:nvSpPr>
          <p:cNvPr id="27650" name="AutoShape 2" descr="http://www.omurokur.com/wp-content/uploads/hz-muhammed1.jp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tr-TR"/>
          </a:p>
        </p:txBody>
      </p:sp>
      <p:pic>
        <p:nvPicPr>
          <p:cNvPr id="27652" name="Picture 4" descr="http://t0.gstatic.com/images?q=tbn:ANd9GcRBmatH8FQghOWnyBaGduXI7NXu-J_8bGERBFBCMP0b8z8XbL98jg"/>
          <p:cNvPicPr>
            <a:picLocks noChangeAspect="1" noChangeArrowheads="1"/>
          </p:cNvPicPr>
          <p:nvPr/>
        </p:nvPicPr>
        <p:blipFill>
          <a:blip r:embed="rId2"/>
          <a:srcRect/>
          <a:stretch>
            <a:fillRect/>
          </a:stretch>
        </p:blipFill>
        <p:spPr bwMode="auto">
          <a:xfrm>
            <a:off x="785786" y="1500174"/>
            <a:ext cx="7072362" cy="3357562"/>
          </a:xfrm>
          <a:prstGeom prst="rect">
            <a:avLst/>
          </a:prstGeom>
          <a:noFill/>
        </p:spPr>
      </p:pic>
    </p:spTree>
  </p:cSld>
  <p:clrMapOvr>
    <a:masterClrMapping/>
  </p:clrMapOvr>
  <p:transition advClick="0" advTm="10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heckerboard(across)">
                                      <p:cBhvr>
                                        <p:cTn id="7" dur="1000"/>
                                        <p:tgtEl>
                                          <p:spTgt spid="4"/>
                                        </p:tgtEl>
                                      </p:cBhvr>
                                    </p:animEffect>
                                  </p:childTnLst>
                                </p:cTn>
                              </p:par>
                            </p:childTnLst>
                          </p:cTn>
                        </p:par>
                        <p:par>
                          <p:cTn id="8" fill="hold">
                            <p:stCondLst>
                              <p:cond delay="1000"/>
                            </p:stCondLst>
                            <p:childTnLst>
                              <p:par>
                                <p:cTn id="9" presetID="18" presetClass="entr" presetSubtype="12" fill="hold" nodeType="afterEffect">
                                  <p:stCondLst>
                                    <p:cond delay="0"/>
                                  </p:stCondLst>
                                  <p:childTnLst>
                                    <p:set>
                                      <p:cBhvr>
                                        <p:cTn id="10" dur="1" fill="hold">
                                          <p:stCondLst>
                                            <p:cond delay="0"/>
                                          </p:stCondLst>
                                        </p:cTn>
                                        <p:tgtEl>
                                          <p:spTgt spid="27652"/>
                                        </p:tgtEl>
                                        <p:attrNameLst>
                                          <p:attrName>style.visibility</p:attrName>
                                        </p:attrNameLst>
                                      </p:cBhvr>
                                      <p:to>
                                        <p:strVal val="visible"/>
                                      </p:to>
                                    </p:set>
                                    <p:animEffect transition="in" filter="strips(downLeft)">
                                      <p:cBhvr>
                                        <p:cTn id="11" dur="1000"/>
                                        <p:tgtEl>
                                          <p:spTgt spid="276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Alt Başlık"/>
          <p:cNvSpPr>
            <a:spLocks noGrp="1"/>
          </p:cNvSpPr>
          <p:nvPr>
            <p:ph type="subTitle" idx="1"/>
          </p:nvPr>
        </p:nvSpPr>
        <p:spPr>
          <a:xfrm>
            <a:off x="5643570" y="1785926"/>
            <a:ext cx="3500430" cy="4143404"/>
          </a:xfrm>
        </p:spPr>
        <p:style>
          <a:lnRef idx="1">
            <a:schemeClr val="accent6"/>
          </a:lnRef>
          <a:fillRef idx="2">
            <a:schemeClr val="accent6"/>
          </a:fillRef>
          <a:effectRef idx="1">
            <a:schemeClr val="accent6"/>
          </a:effectRef>
          <a:fontRef idx="minor">
            <a:schemeClr val="dk1"/>
          </a:fontRef>
        </p:style>
        <p:txBody>
          <a:bodyPr>
            <a:normAutofit/>
          </a:bodyPr>
          <a:lstStyle/>
          <a:p>
            <a:pPr algn="l"/>
            <a:endParaRPr lang="tr-TR" sz="3600" b="1" dirty="0" smtClean="0">
              <a:solidFill>
                <a:schemeClr val="tx1"/>
              </a:solidFill>
            </a:endParaRPr>
          </a:p>
          <a:p>
            <a:pPr algn="l"/>
            <a:r>
              <a:rPr lang="tr-TR" sz="3600" b="1" dirty="0" smtClean="0">
                <a:solidFill>
                  <a:schemeClr val="tx1"/>
                </a:solidFill>
              </a:rPr>
              <a:t>Meal:</a:t>
            </a:r>
            <a:r>
              <a:rPr lang="tr-TR" sz="3600" dirty="0" smtClean="0">
                <a:solidFill>
                  <a:schemeClr val="tx1"/>
                </a:solidFill>
              </a:rPr>
              <a:t> Kur'an ayetlerini başka bir dile yakın anlamıyla çevirmektir.</a:t>
            </a:r>
            <a:endParaRPr lang="tr-TR" sz="3600" dirty="0">
              <a:solidFill>
                <a:schemeClr val="tx1"/>
              </a:solidFill>
            </a:endParaRPr>
          </a:p>
        </p:txBody>
      </p:sp>
      <p:pic>
        <p:nvPicPr>
          <p:cNvPr id="61444" name="Picture 4" descr="http://t0.gstatic.com/images?q=tbn:ANd9GcRkUmJnM70iLt6cOdT7WAnvArnPCU36jCh8jtioknfE9RKswEs6aQ"/>
          <p:cNvPicPr>
            <a:picLocks noChangeAspect="1" noChangeArrowheads="1"/>
          </p:cNvPicPr>
          <p:nvPr/>
        </p:nvPicPr>
        <p:blipFill>
          <a:blip r:embed="rId2"/>
          <a:srcRect/>
          <a:stretch>
            <a:fillRect/>
          </a:stretch>
        </p:blipFill>
        <p:spPr bwMode="auto">
          <a:xfrm>
            <a:off x="571472" y="428604"/>
            <a:ext cx="5000660" cy="6429396"/>
          </a:xfrm>
          <a:prstGeom prst="rect">
            <a:avLst/>
          </a:prstGeom>
          <a:noFill/>
        </p:spPr>
      </p:pic>
    </p:spTree>
  </p:cSld>
  <p:clrMapOvr>
    <a:masterClrMapping/>
  </p:clrMapOvr>
  <p:transition advClick="0" advTm="10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4" fill="hold" grpId="1" nodeType="after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wheel(4)">
                                      <p:cBhvr>
                                        <p:cTn id="7" dur="2000"/>
                                        <p:tgtEl>
                                          <p:spTgt spid="3">
                                            <p:bg/>
                                          </p:spTgt>
                                        </p:tgtEl>
                                      </p:cBhvr>
                                    </p:animEffect>
                                  </p:childTnLst>
                                </p:cTn>
                              </p:par>
                            </p:childTnLst>
                          </p:cTn>
                        </p:par>
                        <p:par>
                          <p:cTn id="8" fill="hold">
                            <p:stCondLst>
                              <p:cond delay="2000"/>
                            </p:stCondLst>
                            <p:childTnLst>
                              <p:par>
                                <p:cTn id="9" presetID="21" presetClass="entr" presetSubtype="4" fill="hold" grpId="1" nodeType="after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wheel(4)">
                                      <p:cBhvr>
                                        <p:cTn id="11" dur="2000"/>
                                        <p:tgtEl>
                                          <p:spTgt spid="3">
                                            <p:txEl>
                                              <p:pRg st="1" end="1"/>
                                            </p:txEl>
                                          </p:spTgt>
                                        </p:tgtEl>
                                      </p:cBhvr>
                                    </p:animEffect>
                                  </p:childTnLst>
                                </p:cTn>
                              </p:par>
                            </p:childTnLst>
                          </p:cTn>
                        </p:par>
                        <p:par>
                          <p:cTn id="12" fill="hold">
                            <p:stCondLst>
                              <p:cond delay="4000"/>
                            </p:stCondLst>
                            <p:childTnLst>
                              <p:par>
                                <p:cTn id="13" presetID="21" presetClass="entr" presetSubtype="4" fill="hold" nodeType="afterEffect">
                                  <p:stCondLst>
                                    <p:cond delay="0"/>
                                  </p:stCondLst>
                                  <p:childTnLst>
                                    <p:set>
                                      <p:cBhvr>
                                        <p:cTn id="14" dur="1" fill="hold">
                                          <p:stCondLst>
                                            <p:cond delay="0"/>
                                          </p:stCondLst>
                                        </p:cTn>
                                        <p:tgtEl>
                                          <p:spTgt spid="61444"/>
                                        </p:tgtEl>
                                        <p:attrNameLst>
                                          <p:attrName>style.visibility</p:attrName>
                                        </p:attrNameLst>
                                      </p:cBhvr>
                                      <p:to>
                                        <p:strVal val="visible"/>
                                      </p:to>
                                    </p:set>
                                    <p:animEffect transition="in" filter="wheel(4)">
                                      <p:cBhvr>
                                        <p:cTn id="15" dur="2000"/>
                                        <p:tgtEl>
                                          <p:spTgt spid="614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1" build="p"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etin kutusu"/>
          <p:cNvSpPr txBox="1"/>
          <p:nvPr/>
        </p:nvSpPr>
        <p:spPr>
          <a:xfrm>
            <a:off x="1357290" y="571480"/>
            <a:ext cx="4714908" cy="707886"/>
          </a:xfrm>
          <a:prstGeom prst="rect">
            <a:avLst/>
          </a:prstGeom>
        </p:spPr>
        <p:style>
          <a:lnRef idx="1">
            <a:schemeClr val="accent1"/>
          </a:lnRef>
          <a:fillRef idx="2">
            <a:schemeClr val="accent1"/>
          </a:fillRef>
          <a:effectRef idx="1">
            <a:schemeClr val="accent1"/>
          </a:effectRef>
          <a:fontRef idx="minor">
            <a:schemeClr val="dk1"/>
          </a:fontRef>
        </p:style>
        <p:txBody>
          <a:bodyPr wrap="square" rtlCol="0">
            <a:spAutoFit/>
          </a:bodyPr>
          <a:lstStyle/>
          <a:p>
            <a:r>
              <a:rPr lang="tr-TR" sz="4000" b="1" dirty="0" smtClean="0"/>
              <a:t>PEYGAMBER</a:t>
            </a:r>
            <a:endParaRPr lang="tr-TR" sz="4000" b="1" dirty="0"/>
          </a:p>
        </p:txBody>
      </p:sp>
      <p:sp>
        <p:nvSpPr>
          <p:cNvPr id="5" name="4 Metin kutusu"/>
          <p:cNvSpPr txBox="1"/>
          <p:nvPr/>
        </p:nvSpPr>
        <p:spPr>
          <a:xfrm>
            <a:off x="642878" y="4303455"/>
            <a:ext cx="8501122" cy="2554545"/>
          </a:xfrm>
          <a:prstGeom prst="rect">
            <a:avLst/>
          </a:prstGeom>
        </p:spPr>
        <p:style>
          <a:lnRef idx="1">
            <a:schemeClr val="accent1"/>
          </a:lnRef>
          <a:fillRef idx="2">
            <a:schemeClr val="accent1"/>
          </a:fillRef>
          <a:effectRef idx="1">
            <a:schemeClr val="accent1"/>
          </a:effectRef>
          <a:fontRef idx="minor">
            <a:schemeClr val="dk1"/>
          </a:fontRef>
        </p:style>
        <p:txBody>
          <a:bodyPr wrap="square" rtlCol="0">
            <a:spAutoFit/>
          </a:bodyPr>
          <a:lstStyle/>
          <a:p>
            <a:r>
              <a:rPr lang="tr-TR" sz="3200" dirty="0" smtClean="0"/>
              <a:t>Peygamberler, Dini açıklamak, uygulamak Allahın doğru yolu göstermek için gönderdiği elçilerdir. Her peygamber kendi milletine gönderilmiş, Hz.Muhammed s.a.v ise tüm insanlığa gönderilmiştir.</a:t>
            </a:r>
            <a:endParaRPr lang="tr-TR" sz="3200" dirty="0"/>
          </a:p>
        </p:txBody>
      </p:sp>
      <p:pic>
        <p:nvPicPr>
          <p:cNvPr id="62466" name="Picture 2" descr="http://t1.gstatic.com/images?q=tbn:ANd9GcRZ94KHsOASuenk45XdKMnS9BEOICza1V0deHcBWR69WOaIMWp5"/>
          <p:cNvPicPr>
            <a:picLocks noChangeAspect="1" noChangeArrowheads="1"/>
          </p:cNvPicPr>
          <p:nvPr/>
        </p:nvPicPr>
        <p:blipFill>
          <a:blip r:embed="rId2"/>
          <a:srcRect/>
          <a:stretch>
            <a:fillRect/>
          </a:stretch>
        </p:blipFill>
        <p:spPr bwMode="auto">
          <a:xfrm>
            <a:off x="2214546" y="1357298"/>
            <a:ext cx="2928958" cy="2928958"/>
          </a:xfrm>
          <a:prstGeom prst="rect">
            <a:avLst/>
          </a:prstGeom>
          <a:noFill/>
        </p:spPr>
      </p:pic>
    </p:spTree>
  </p:cSld>
  <p:clrMapOvr>
    <a:masterClrMapping/>
  </p:clrMapOvr>
  <p:transition advClick="0" advTm="10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diamond(in)">
                                      <p:cBhvr>
                                        <p:cTn id="7" dur="2000"/>
                                        <p:tgtEl>
                                          <p:spTgt spid="3"/>
                                        </p:tgtEl>
                                      </p:cBhvr>
                                    </p:animEffect>
                                  </p:childTnLst>
                                </p:cTn>
                              </p:par>
                            </p:childTnLst>
                          </p:cTn>
                        </p:par>
                        <p:par>
                          <p:cTn id="8" fill="hold">
                            <p:stCondLst>
                              <p:cond delay="2000"/>
                            </p:stCondLst>
                            <p:childTnLst>
                              <p:par>
                                <p:cTn id="9" presetID="8" presetClass="entr" presetSubtype="16" fill="hold" nodeType="afterEffect">
                                  <p:stCondLst>
                                    <p:cond delay="0"/>
                                  </p:stCondLst>
                                  <p:childTnLst>
                                    <p:set>
                                      <p:cBhvr>
                                        <p:cTn id="10" dur="1" fill="hold">
                                          <p:stCondLst>
                                            <p:cond delay="0"/>
                                          </p:stCondLst>
                                        </p:cTn>
                                        <p:tgtEl>
                                          <p:spTgt spid="62466"/>
                                        </p:tgtEl>
                                        <p:attrNameLst>
                                          <p:attrName>style.visibility</p:attrName>
                                        </p:attrNameLst>
                                      </p:cBhvr>
                                      <p:to>
                                        <p:strVal val="visible"/>
                                      </p:to>
                                    </p:set>
                                    <p:animEffect transition="in" filter="diamond(in)">
                                      <p:cBhvr>
                                        <p:cTn id="11" dur="2000"/>
                                        <p:tgtEl>
                                          <p:spTgt spid="62466"/>
                                        </p:tgtEl>
                                      </p:cBhvr>
                                    </p:animEffect>
                                  </p:childTnLst>
                                </p:cTn>
                              </p:par>
                            </p:childTnLst>
                          </p:cTn>
                        </p:par>
                        <p:par>
                          <p:cTn id="12" fill="hold">
                            <p:stCondLst>
                              <p:cond delay="4000"/>
                            </p:stCondLst>
                            <p:childTnLst>
                              <p:par>
                                <p:cTn id="13" presetID="8" presetClass="entr" presetSubtype="16"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diamond(in)">
                                      <p:cBhvr>
                                        <p:cTn id="15"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ctrTitle"/>
          </p:nvPr>
        </p:nvSpPr>
        <p:spPr>
          <a:xfrm>
            <a:off x="1214414" y="0"/>
            <a:ext cx="5072098" cy="1143008"/>
          </a:xfrm>
        </p:spPr>
        <p:style>
          <a:lnRef idx="1">
            <a:schemeClr val="accent1"/>
          </a:lnRef>
          <a:fillRef idx="2">
            <a:schemeClr val="accent1"/>
          </a:fillRef>
          <a:effectRef idx="1">
            <a:schemeClr val="accent1"/>
          </a:effectRef>
          <a:fontRef idx="minor">
            <a:schemeClr val="dk1"/>
          </a:fontRef>
        </p:style>
        <p:txBody>
          <a:bodyPr>
            <a:noAutofit/>
          </a:bodyPr>
          <a:lstStyle/>
          <a:p>
            <a:r>
              <a:rPr lang="tr-TR" sz="2800" b="1" dirty="0" smtClean="0">
                <a:solidFill>
                  <a:srgbClr val="FF0000"/>
                </a:solidFill>
              </a:rPr>
              <a:t>Hz. Muhammed (s.a.v.) insanlık için bir uyarıcıdır:</a:t>
            </a:r>
            <a:r>
              <a:rPr lang="tr-TR" sz="2800" dirty="0" smtClean="0">
                <a:solidFill>
                  <a:srgbClr val="FF0000"/>
                </a:solidFill>
              </a:rPr>
              <a:t> </a:t>
            </a:r>
            <a:endParaRPr lang="tr-TR" sz="2800" dirty="0">
              <a:solidFill>
                <a:srgbClr val="FF0000"/>
              </a:solidFill>
            </a:endParaRPr>
          </a:p>
        </p:txBody>
      </p:sp>
      <p:sp>
        <p:nvSpPr>
          <p:cNvPr id="5" name="4 Yuvarlatılmış Dikdörtgen"/>
          <p:cNvSpPr/>
          <p:nvPr/>
        </p:nvSpPr>
        <p:spPr>
          <a:xfrm>
            <a:off x="1000100" y="2285992"/>
            <a:ext cx="1926546" cy="953204"/>
          </a:xfrm>
          <a:prstGeom prst="round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tr-TR" sz="2000" b="1" dirty="0" smtClean="0"/>
              <a:t>Son peygamberdir. </a:t>
            </a:r>
          </a:p>
          <a:p>
            <a:pPr algn="ctr"/>
            <a:endParaRPr lang="tr-TR" sz="2800" dirty="0"/>
          </a:p>
        </p:txBody>
      </p:sp>
      <p:sp>
        <p:nvSpPr>
          <p:cNvPr id="6" name="5 Yuvarlatılmış Dikdörtgen"/>
          <p:cNvSpPr/>
          <p:nvPr/>
        </p:nvSpPr>
        <p:spPr>
          <a:xfrm>
            <a:off x="6357950" y="2428868"/>
            <a:ext cx="2091652" cy="1000132"/>
          </a:xfrm>
          <a:prstGeom prst="roundRect">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lang="tr-TR" sz="2000" b="1" dirty="0" smtClean="0"/>
              <a:t>Güzel ahlakın tamamlayıcısıdır.</a:t>
            </a:r>
            <a:endParaRPr lang="tr-TR" sz="2000" dirty="0"/>
          </a:p>
        </p:txBody>
      </p:sp>
      <p:sp>
        <p:nvSpPr>
          <p:cNvPr id="7" name="6 Yuvarlatılmış Dikdörtgen"/>
          <p:cNvSpPr/>
          <p:nvPr/>
        </p:nvSpPr>
        <p:spPr>
          <a:xfrm>
            <a:off x="3214678" y="4714884"/>
            <a:ext cx="2520280" cy="1512168"/>
          </a:xfrm>
          <a:prstGeom prst="roundRect">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tr-TR" sz="2000" b="1" dirty="0" smtClean="0"/>
              <a:t>İnsanlık için bir uyarıcıdır. </a:t>
            </a:r>
            <a:endParaRPr lang="tr-TR" sz="2000" dirty="0"/>
          </a:p>
        </p:txBody>
      </p:sp>
      <p:sp>
        <p:nvSpPr>
          <p:cNvPr id="8" name="7 Yuvarlatılmış Dikdörtgen"/>
          <p:cNvSpPr/>
          <p:nvPr/>
        </p:nvSpPr>
        <p:spPr>
          <a:xfrm>
            <a:off x="1000100" y="4143380"/>
            <a:ext cx="1857388" cy="928694"/>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tr-TR" sz="2000" b="1" dirty="0" err="1" smtClean="0"/>
              <a:t>Kur’an’ı</a:t>
            </a:r>
            <a:r>
              <a:rPr lang="tr-TR" sz="2000" b="1" dirty="0" smtClean="0"/>
              <a:t> açıklayıcıdır.</a:t>
            </a:r>
            <a:endParaRPr lang="tr-TR" sz="2000" dirty="0"/>
          </a:p>
        </p:txBody>
      </p:sp>
      <p:sp>
        <p:nvSpPr>
          <p:cNvPr id="9" name="8 Kalp"/>
          <p:cNvSpPr/>
          <p:nvPr/>
        </p:nvSpPr>
        <p:spPr>
          <a:xfrm>
            <a:off x="3214678" y="2143116"/>
            <a:ext cx="2728324" cy="2080252"/>
          </a:xfrm>
          <a:prstGeom prst="heart">
            <a:avLst/>
          </a:prstGeom>
        </p:spPr>
        <p:style>
          <a:lnRef idx="1">
            <a:schemeClr val="accent2"/>
          </a:lnRef>
          <a:fillRef idx="3">
            <a:schemeClr val="accent2"/>
          </a:fillRef>
          <a:effectRef idx="2">
            <a:schemeClr val="accent2"/>
          </a:effectRef>
          <a:fontRef idx="minor">
            <a:schemeClr val="lt1"/>
          </a:fontRef>
        </p:style>
        <p:txBody>
          <a:bodyPr rtlCol="0" anchor="ctr"/>
          <a:lstStyle/>
          <a:p>
            <a:pPr algn="ctr"/>
            <a:r>
              <a:rPr lang="tr-TR" sz="2400" b="1" dirty="0" smtClean="0"/>
              <a:t>Hz. Muhammed</a:t>
            </a:r>
            <a:endParaRPr lang="tr-TR" sz="2400" b="1" dirty="0"/>
          </a:p>
        </p:txBody>
      </p:sp>
      <p:sp>
        <p:nvSpPr>
          <p:cNvPr id="11" name="10 Yuvarlatılmış Dikdörtgen"/>
          <p:cNvSpPr/>
          <p:nvPr/>
        </p:nvSpPr>
        <p:spPr>
          <a:xfrm>
            <a:off x="6286512" y="4071942"/>
            <a:ext cx="2143140" cy="1071570"/>
          </a:xfrm>
          <a:prstGeom prst="round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tr-TR" sz="2000" b="1" dirty="0" smtClean="0"/>
              <a:t>İnsanlığa bir rahmettir. </a:t>
            </a:r>
            <a:endParaRPr lang="tr-TR" sz="2000" dirty="0"/>
          </a:p>
        </p:txBody>
      </p:sp>
    </p:spTree>
  </p:cSld>
  <p:clrMapOvr>
    <a:masterClrMapping/>
  </p:clrMapOvr>
  <p:transition advClick="0" advTm="10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1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6" presetClass="emph" presetSubtype="0" fill="hold" grpId="0" nodeType="clickEffect">
                                  <p:stCondLst>
                                    <p:cond delay="0"/>
                                  </p:stCondLst>
                                  <p:childTnLst>
                                    <p:animEffect transition="out" filter="fade">
                                      <p:cBhvr>
                                        <p:cTn id="11" dur="2000" tmFilter="0, 0; .2, .5; .8, .5; 1, 0"/>
                                        <p:tgtEl>
                                          <p:spTgt spid="9"/>
                                        </p:tgtEl>
                                      </p:cBhvr>
                                    </p:animEffect>
                                    <p:animScale>
                                      <p:cBhvr>
                                        <p:cTn id="12" dur="1000" autoRev="1" fill="hold"/>
                                        <p:tgtEl>
                                          <p:spTgt spid="9"/>
                                        </p:tgtEl>
                                      </p:cBhvr>
                                      <p:by x="105000" y="105000"/>
                                    </p:animScale>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diamond(in)">
                                      <p:cBhvr>
                                        <p:cTn id="17" dur="20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8" presetClass="entr" presetSubtype="32"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diamond(out)">
                                      <p:cBhvr>
                                        <p:cTn id="22" dur="20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8" presetClass="entr" presetSubtype="16" fill="hold" grpId="0" nodeType="click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diamond(in)">
                                      <p:cBhvr>
                                        <p:cTn id="27" dur="2000"/>
                                        <p:tgtEl>
                                          <p:spTgt spid="11"/>
                                        </p:tgtEl>
                                      </p:cBhvr>
                                    </p:animEffect>
                                  </p:childTnLst>
                                </p:cTn>
                              </p:par>
                            </p:childTnLst>
                          </p:cTn>
                        </p:par>
                      </p:childTnLst>
                    </p:cTn>
                  </p:par>
                  <p:par>
                    <p:cTn id="28" fill="hold">
                      <p:stCondLst>
                        <p:cond delay="indefinite"/>
                      </p:stCondLst>
                      <p:childTnLst>
                        <p:par>
                          <p:cTn id="29" fill="hold">
                            <p:stCondLst>
                              <p:cond delay="0"/>
                            </p:stCondLst>
                            <p:childTnLst>
                              <p:par>
                                <p:cTn id="30" presetID="8" presetClass="entr" presetSubtype="32" fill="hold" grpId="0" nodeType="click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diamond(out)">
                                      <p:cBhvr>
                                        <p:cTn id="32" dur="2000"/>
                                        <p:tgtEl>
                                          <p:spTgt spid="8"/>
                                        </p:tgtEl>
                                      </p:cBhvr>
                                    </p:animEffect>
                                  </p:childTnLst>
                                </p:cTn>
                              </p:par>
                            </p:childTnLst>
                          </p:cTn>
                        </p:par>
                      </p:childTnLst>
                    </p:cTn>
                  </p:par>
                  <p:par>
                    <p:cTn id="33" fill="hold">
                      <p:stCondLst>
                        <p:cond delay="indefinite"/>
                      </p:stCondLst>
                      <p:childTnLst>
                        <p:par>
                          <p:cTn id="34" fill="hold">
                            <p:stCondLst>
                              <p:cond delay="0"/>
                            </p:stCondLst>
                            <p:childTnLst>
                              <p:par>
                                <p:cTn id="35" presetID="8" presetClass="entr" presetSubtype="16" fill="hold" grpId="0" nodeType="clickEffect">
                                  <p:stCondLst>
                                    <p:cond delay="0"/>
                                  </p:stCondLst>
                                  <p:childTnLst>
                                    <p:set>
                                      <p:cBhvr>
                                        <p:cTn id="36" dur="1" fill="hold">
                                          <p:stCondLst>
                                            <p:cond delay="0"/>
                                          </p:stCondLst>
                                        </p:cTn>
                                        <p:tgtEl>
                                          <p:spTgt spid="7"/>
                                        </p:tgtEl>
                                        <p:attrNameLst>
                                          <p:attrName>style.visibility</p:attrName>
                                        </p:attrNameLst>
                                      </p:cBhvr>
                                      <p:to>
                                        <p:strVal val="visible"/>
                                      </p:to>
                                    </p:set>
                                    <p:animEffect transition="in" filter="diamond(in)">
                                      <p:cBhvr>
                                        <p:cTn id="37" dur="2000"/>
                                        <p:tgtEl>
                                          <p:spTgt spid="7"/>
                                        </p:tgtEl>
                                      </p:cBhvr>
                                    </p:animEffect>
                                  </p:childTnLst>
                                </p:cTn>
                              </p:par>
                            </p:childTnLst>
                          </p:cTn>
                        </p:par>
                      </p:childTnLst>
                    </p:cTn>
                  </p:par>
                  <p:par>
                    <p:cTn id="38" fill="hold">
                      <p:stCondLst>
                        <p:cond delay="indefinite"/>
                      </p:stCondLst>
                      <p:childTnLst>
                        <p:par>
                          <p:cTn id="39" fill="hold">
                            <p:stCondLst>
                              <p:cond delay="0"/>
                            </p:stCondLst>
                            <p:childTnLst>
                              <p:par>
                                <p:cTn id="40" presetID="26" presetClass="emph" presetSubtype="0" fill="hold" grpId="1" nodeType="clickEffect">
                                  <p:stCondLst>
                                    <p:cond delay="0"/>
                                  </p:stCondLst>
                                  <p:childTnLst>
                                    <p:animEffect transition="out" filter="fade">
                                      <p:cBhvr>
                                        <p:cTn id="41" dur="2000" tmFilter="0, 0; .2, .5; .8, .5; 1, 0"/>
                                        <p:tgtEl>
                                          <p:spTgt spid="9"/>
                                        </p:tgtEl>
                                      </p:cBhvr>
                                    </p:animEffect>
                                    <p:animScale>
                                      <p:cBhvr>
                                        <p:cTn id="42" dur="1000" autoRev="1" fill="hold"/>
                                        <p:tgtEl>
                                          <p:spTgt spid="9"/>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5" grpId="0" animBg="1"/>
      <p:bldP spid="6" grpId="0" animBg="1"/>
      <p:bldP spid="7" grpId="0" animBg="1"/>
      <p:bldP spid="8" grpId="0" animBg="1"/>
      <p:bldP spid="9" grpId="0" animBg="1"/>
      <p:bldP spid="9" grpId="1" animBg="1"/>
      <p:bldP spid="11"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ctrTitle"/>
          </p:nvPr>
        </p:nvSpPr>
        <p:spPr>
          <a:xfrm>
            <a:off x="1214414" y="142852"/>
            <a:ext cx="5000660" cy="785818"/>
          </a:xfrm>
        </p:spPr>
        <p:style>
          <a:lnRef idx="1">
            <a:schemeClr val="accent1"/>
          </a:lnRef>
          <a:fillRef idx="2">
            <a:schemeClr val="accent1"/>
          </a:fillRef>
          <a:effectRef idx="1">
            <a:schemeClr val="accent1"/>
          </a:effectRef>
          <a:fontRef idx="minor">
            <a:schemeClr val="dk1"/>
          </a:fontRef>
        </p:style>
        <p:txBody>
          <a:bodyPr>
            <a:noAutofit/>
          </a:bodyPr>
          <a:lstStyle/>
          <a:p>
            <a:r>
              <a:rPr lang="tr-TR" sz="2800" b="1" dirty="0" smtClean="0">
                <a:solidFill>
                  <a:srgbClr val="FF0000"/>
                </a:solidFill>
              </a:rPr>
              <a:t>Hz. Muhammed (s.a.v.) insanlık için bir uyarıcıdır:</a:t>
            </a:r>
            <a:r>
              <a:rPr lang="tr-TR" sz="2800" dirty="0" smtClean="0">
                <a:solidFill>
                  <a:srgbClr val="FF0000"/>
                </a:solidFill>
              </a:rPr>
              <a:t> </a:t>
            </a:r>
            <a:endParaRPr lang="tr-TR" sz="2800" dirty="0">
              <a:solidFill>
                <a:srgbClr val="FF0000"/>
              </a:solidFill>
            </a:endParaRPr>
          </a:p>
        </p:txBody>
      </p:sp>
      <p:sp>
        <p:nvSpPr>
          <p:cNvPr id="3" name="2 Alt Başlık"/>
          <p:cNvSpPr>
            <a:spLocks noGrp="1"/>
          </p:cNvSpPr>
          <p:nvPr>
            <p:ph type="subTitle" idx="1"/>
          </p:nvPr>
        </p:nvSpPr>
        <p:spPr>
          <a:xfrm>
            <a:off x="500034" y="1285860"/>
            <a:ext cx="7500990" cy="3929090"/>
          </a:xfrm>
        </p:spPr>
        <p:style>
          <a:lnRef idx="1">
            <a:schemeClr val="accent2"/>
          </a:lnRef>
          <a:fillRef idx="2">
            <a:schemeClr val="accent2"/>
          </a:fillRef>
          <a:effectRef idx="1">
            <a:schemeClr val="accent2"/>
          </a:effectRef>
          <a:fontRef idx="minor">
            <a:schemeClr val="dk1"/>
          </a:fontRef>
        </p:style>
        <p:txBody>
          <a:bodyPr>
            <a:normAutofit lnSpcReduction="10000"/>
          </a:bodyPr>
          <a:lstStyle/>
          <a:p>
            <a:pPr algn="l"/>
            <a:r>
              <a:rPr lang="tr-TR" dirty="0" smtClean="0">
                <a:solidFill>
                  <a:schemeClr val="tx1"/>
                </a:solidFill>
              </a:rPr>
              <a:t>Peygamberimizin görevlerinden birisi de uyarıcı olmasıdır. O insanları, Allah'ın varlığına ve birliğine inanmak, </a:t>
            </a:r>
            <a:r>
              <a:rPr lang="tr-TR" dirty="0" err="1" smtClean="0">
                <a:solidFill>
                  <a:schemeClr val="tx1"/>
                </a:solidFill>
              </a:rPr>
              <a:t>Kur'an'da</a:t>
            </a:r>
            <a:r>
              <a:rPr lang="tr-TR" dirty="0" smtClean="0">
                <a:solidFill>
                  <a:schemeClr val="tx1"/>
                </a:solidFill>
              </a:rPr>
              <a:t> emredilen yoldan gitmek (sırat-ı müstakim), İslam'ın ilkelerini benimseyip yaşamak, kötü şeyleri </a:t>
            </a:r>
            <a:r>
              <a:rPr lang="tr-TR" dirty="0" err="1" smtClean="0">
                <a:solidFill>
                  <a:schemeClr val="tx1"/>
                </a:solidFill>
              </a:rPr>
              <a:t>terkedip</a:t>
            </a:r>
            <a:r>
              <a:rPr lang="tr-TR" dirty="0" smtClean="0">
                <a:solidFill>
                  <a:schemeClr val="tx1"/>
                </a:solidFill>
              </a:rPr>
              <a:t> iyi şeyleri yapmak konusunda (</a:t>
            </a:r>
            <a:r>
              <a:rPr lang="tr-TR" dirty="0" err="1" smtClean="0">
                <a:solidFill>
                  <a:schemeClr val="tx1"/>
                </a:solidFill>
              </a:rPr>
              <a:t>emr</a:t>
            </a:r>
            <a:r>
              <a:rPr lang="tr-TR" dirty="0" smtClean="0">
                <a:solidFill>
                  <a:schemeClr val="tx1"/>
                </a:solidFill>
              </a:rPr>
              <a:t> bil maruf, </a:t>
            </a:r>
            <a:r>
              <a:rPr lang="tr-TR" dirty="0" err="1" smtClean="0">
                <a:solidFill>
                  <a:schemeClr val="tx1"/>
                </a:solidFill>
              </a:rPr>
              <a:t>nehy</a:t>
            </a:r>
            <a:r>
              <a:rPr lang="tr-TR" dirty="0" smtClean="0">
                <a:solidFill>
                  <a:schemeClr val="tx1"/>
                </a:solidFill>
              </a:rPr>
              <a:t> </a:t>
            </a:r>
            <a:r>
              <a:rPr lang="tr-TR" dirty="0" err="1" smtClean="0">
                <a:solidFill>
                  <a:schemeClr val="tx1"/>
                </a:solidFill>
              </a:rPr>
              <a:t>anil</a:t>
            </a:r>
            <a:r>
              <a:rPr lang="tr-TR" dirty="0" smtClean="0">
                <a:solidFill>
                  <a:schemeClr val="tx1"/>
                </a:solidFill>
              </a:rPr>
              <a:t> </a:t>
            </a:r>
            <a:r>
              <a:rPr lang="tr-TR" dirty="0" err="1" smtClean="0">
                <a:solidFill>
                  <a:schemeClr val="tx1"/>
                </a:solidFill>
              </a:rPr>
              <a:t>münker</a:t>
            </a:r>
            <a:r>
              <a:rPr lang="tr-TR" dirty="0" smtClean="0">
                <a:solidFill>
                  <a:schemeClr val="tx1"/>
                </a:solidFill>
              </a:rPr>
              <a:t>) uyarmıştır. </a:t>
            </a:r>
            <a:endParaRPr lang="tr-TR" dirty="0">
              <a:solidFill>
                <a:schemeClr val="tx1"/>
              </a:solidFill>
            </a:endParaRPr>
          </a:p>
        </p:txBody>
      </p:sp>
    </p:spTree>
  </p:cSld>
  <p:clrMapOvr>
    <a:masterClrMapping/>
  </p:clrMapOvr>
  <p:transition advClick="0" advTm="10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after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checkerboard(across)">
                                      <p:cBhvr>
                                        <p:cTn id="7" dur="1000"/>
                                        <p:tgtEl>
                                          <p:spTgt spid="3">
                                            <p:bg/>
                                          </p:spTgt>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checkerboard(across)">
                                      <p:cBhvr>
                                        <p:cTn id="12" dur="1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Alt Başlık"/>
          <p:cNvSpPr>
            <a:spLocks noGrp="1"/>
          </p:cNvSpPr>
          <p:nvPr>
            <p:ph type="subTitle" idx="1"/>
          </p:nvPr>
        </p:nvSpPr>
        <p:spPr>
          <a:xfrm>
            <a:off x="5286380" y="1428736"/>
            <a:ext cx="3214710" cy="5072098"/>
          </a:xfrm>
        </p:spPr>
        <p:style>
          <a:lnRef idx="1">
            <a:schemeClr val="accent1"/>
          </a:lnRef>
          <a:fillRef idx="2">
            <a:schemeClr val="accent1"/>
          </a:fillRef>
          <a:effectRef idx="1">
            <a:schemeClr val="accent1"/>
          </a:effectRef>
          <a:fontRef idx="minor">
            <a:schemeClr val="dk1"/>
          </a:fontRef>
        </p:style>
        <p:txBody>
          <a:bodyPr>
            <a:normAutofit/>
          </a:bodyPr>
          <a:lstStyle/>
          <a:p>
            <a:pPr algn="l"/>
            <a:r>
              <a:rPr lang="tr-TR" dirty="0" smtClean="0">
                <a:solidFill>
                  <a:schemeClr val="tx1"/>
                </a:solidFill>
              </a:rPr>
              <a:t>Peygamberimiz sadece Mekkelileri değil, tüm insanlığı uyarmıştır. </a:t>
            </a:r>
          </a:p>
          <a:p>
            <a:pPr algn="l"/>
            <a:r>
              <a:rPr lang="tr-TR" dirty="0" smtClean="0">
                <a:solidFill>
                  <a:schemeClr val="tx1"/>
                </a:solidFill>
              </a:rPr>
              <a:t>O, uyarma görevini yaparken baskı ve zorlamadan kaçınmıştır</a:t>
            </a:r>
            <a:endParaRPr lang="tr-TR" dirty="0">
              <a:solidFill>
                <a:schemeClr val="tx1"/>
              </a:solidFill>
            </a:endParaRPr>
          </a:p>
        </p:txBody>
      </p:sp>
      <p:pic>
        <p:nvPicPr>
          <p:cNvPr id="4" name="Picture 2" descr="http://4.bp.blogspot.com/-_QIJTsBWPOo/U4GvRrEGr9I/AAAAAAAAAAs/XKrO_gzq-xM/s1600/5198.jpg"/>
          <p:cNvPicPr>
            <a:picLocks noChangeAspect="1" noChangeArrowheads="1"/>
          </p:cNvPicPr>
          <p:nvPr/>
        </p:nvPicPr>
        <p:blipFill>
          <a:blip r:embed="rId2"/>
          <a:srcRect/>
          <a:stretch>
            <a:fillRect/>
          </a:stretch>
        </p:blipFill>
        <p:spPr bwMode="auto">
          <a:xfrm>
            <a:off x="500034" y="1428736"/>
            <a:ext cx="4429156" cy="5072098"/>
          </a:xfrm>
          <a:prstGeom prst="rect">
            <a:avLst/>
          </a:prstGeom>
          <a:noFill/>
        </p:spPr>
      </p:pic>
    </p:spTree>
  </p:cSld>
  <p:clrMapOvr>
    <a:masterClrMapping/>
  </p:clrMapOvr>
  <p:transition advClick="0" advTm="10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after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checkerboard(across)">
                                      <p:cBhvr>
                                        <p:cTn id="7" dur="1000"/>
                                        <p:tgtEl>
                                          <p:spTgt spid="3">
                                            <p:bg/>
                                          </p:spTgt>
                                        </p:tgtEl>
                                      </p:cBhvr>
                                    </p:animEffect>
                                  </p:childTnLst>
                                </p:cTn>
                              </p:par>
                            </p:childTnLst>
                          </p:cTn>
                        </p:par>
                        <p:par>
                          <p:cTn id="8" fill="hold">
                            <p:stCondLst>
                              <p:cond delay="1000"/>
                            </p:stCondLst>
                            <p:childTnLst>
                              <p:par>
                                <p:cTn id="9" presetID="5" presetClass="entr" presetSubtype="10" fill="hold" grpId="0" nodeType="after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checkerboard(across)">
                                      <p:cBhvr>
                                        <p:cTn id="11" dur="1000"/>
                                        <p:tgtEl>
                                          <p:spTgt spid="3">
                                            <p:txEl>
                                              <p:pRg st="0" end="0"/>
                                            </p:txEl>
                                          </p:spTgt>
                                        </p:tgtEl>
                                      </p:cBhvr>
                                    </p:animEffect>
                                  </p:childTnLst>
                                </p:cTn>
                              </p:par>
                            </p:childTnLst>
                          </p:cTn>
                        </p:par>
                        <p:par>
                          <p:cTn id="12" fill="hold">
                            <p:stCondLst>
                              <p:cond delay="2000"/>
                            </p:stCondLst>
                            <p:childTnLst>
                              <p:par>
                                <p:cTn id="13" presetID="5" presetClass="entr" presetSubtype="10" fill="hold" grpId="0" nodeType="after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Effect transition="in" filter="checkerboard(across)">
                                      <p:cBhvr>
                                        <p:cTn id="15" dur="1000"/>
                                        <p:tgtEl>
                                          <p:spTgt spid="3">
                                            <p:txEl>
                                              <p:pRg st="1" end="1"/>
                                            </p:txEl>
                                          </p:spTgt>
                                        </p:tgtEl>
                                      </p:cBhvr>
                                    </p:animEffect>
                                  </p:childTnLst>
                                </p:cTn>
                              </p:par>
                            </p:childTnLst>
                          </p:cTn>
                        </p:par>
                        <p:par>
                          <p:cTn id="16" fill="hold">
                            <p:stCondLst>
                              <p:cond delay="3000"/>
                            </p:stCondLst>
                            <p:childTnLst>
                              <p:par>
                                <p:cTn id="17" presetID="3" presetClass="entr" presetSubtype="10" fill="hold"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blinds(horizontal)">
                                      <p:cBhvr>
                                        <p:cTn id="19"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Alt Başlık"/>
          <p:cNvSpPr>
            <a:spLocks noGrp="1"/>
          </p:cNvSpPr>
          <p:nvPr>
            <p:ph type="subTitle" idx="1"/>
          </p:nvPr>
        </p:nvSpPr>
        <p:spPr/>
        <p:txBody>
          <a:bodyPr/>
          <a:lstStyle/>
          <a:p>
            <a:endParaRPr lang="tr-TR" dirty="0"/>
          </a:p>
        </p:txBody>
      </p:sp>
      <p:pic>
        <p:nvPicPr>
          <p:cNvPr id="16386" name="Picture 2" descr="http://www.ilmedavet.com/wp-content/uploads/2010/12/k132.jpg"/>
          <p:cNvPicPr>
            <a:picLocks noChangeAspect="1" noChangeArrowheads="1"/>
          </p:cNvPicPr>
          <p:nvPr/>
        </p:nvPicPr>
        <p:blipFill>
          <a:blip r:embed="rId2"/>
          <a:srcRect/>
          <a:stretch>
            <a:fillRect/>
          </a:stretch>
        </p:blipFill>
        <p:spPr bwMode="auto">
          <a:xfrm>
            <a:off x="857223" y="2000240"/>
            <a:ext cx="7572429" cy="4071966"/>
          </a:xfrm>
          <a:prstGeom prst="rect">
            <a:avLst/>
          </a:prstGeom>
          <a:noFill/>
        </p:spPr>
      </p:pic>
    </p:spTree>
  </p:cSld>
  <p:clrMapOvr>
    <a:masterClrMapping/>
  </p:clrMapOvr>
  <p:transition advClick="0" advTm="10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afterEffect">
                                  <p:stCondLst>
                                    <p:cond delay="0"/>
                                  </p:stCondLst>
                                  <p:childTnLst>
                                    <p:set>
                                      <p:cBhvr>
                                        <p:cTn id="6" dur="1" fill="hold">
                                          <p:stCondLst>
                                            <p:cond delay="0"/>
                                          </p:stCondLst>
                                        </p:cTn>
                                        <p:tgtEl>
                                          <p:spTgt spid="16386"/>
                                        </p:tgtEl>
                                        <p:attrNameLst>
                                          <p:attrName>style.visibility</p:attrName>
                                        </p:attrNameLst>
                                      </p:cBhvr>
                                      <p:to>
                                        <p:strVal val="visible"/>
                                      </p:to>
                                    </p:set>
                                    <p:animEffect transition="in" filter="blinds(horizontal)">
                                      <p:cBhvr>
                                        <p:cTn id="7" dur="1000"/>
                                        <p:tgtEl>
                                          <p:spTgt spid="1638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Yuvarlatılmış Dikdörtgen"/>
          <p:cNvSpPr/>
          <p:nvPr/>
        </p:nvSpPr>
        <p:spPr>
          <a:xfrm>
            <a:off x="928662" y="2786058"/>
            <a:ext cx="1800200" cy="678932"/>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tr-TR" sz="2000" b="1" dirty="0" smtClean="0"/>
              <a:t>davranışlarıyla</a:t>
            </a:r>
            <a:endParaRPr lang="tr-TR" sz="2000" b="1" dirty="0"/>
          </a:p>
        </p:txBody>
      </p:sp>
      <p:sp>
        <p:nvSpPr>
          <p:cNvPr id="5" name="4 Yuvarlatılmış Dikdörtgen"/>
          <p:cNvSpPr/>
          <p:nvPr/>
        </p:nvSpPr>
        <p:spPr>
          <a:xfrm>
            <a:off x="6072198" y="2571744"/>
            <a:ext cx="1800200" cy="678932"/>
          </a:xfrm>
          <a:prstGeom prst="roundRect">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tr-TR" sz="2400" b="1" dirty="0" smtClean="0"/>
              <a:t>sözleriyle</a:t>
            </a:r>
            <a:endParaRPr lang="tr-TR" sz="2400" b="1" dirty="0"/>
          </a:p>
        </p:txBody>
      </p:sp>
      <p:sp>
        <p:nvSpPr>
          <p:cNvPr id="6" name="5 Yuvarlatılmış Dikdörtgen"/>
          <p:cNvSpPr/>
          <p:nvPr/>
        </p:nvSpPr>
        <p:spPr>
          <a:xfrm>
            <a:off x="1500166" y="428604"/>
            <a:ext cx="5286412" cy="1080120"/>
          </a:xfrm>
          <a:prstGeom prst="roundRect">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tr-TR" sz="3200" b="1" dirty="0" smtClean="0"/>
              <a:t>Hz. Muhammed</a:t>
            </a:r>
            <a:endParaRPr lang="tr-TR" sz="3200" b="1" dirty="0"/>
          </a:p>
        </p:txBody>
      </p:sp>
      <p:sp>
        <p:nvSpPr>
          <p:cNvPr id="7" name="6 Yuvarlatılmış Dikdörtgen"/>
          <p:cNvSpPr/>
          <p:nvPr/>
        </p:nvSpPr>
        <p:spPr>
          <a:xfrm>
            <a:off x="2000232" y="1571612"/>
            <a:ext cx="4392488" cy="928694"/>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tr-TR" sz="2800" b="1" dirty="0" smtClean="0"/>
              <a:t> </a:t>
            </a:r>
            <a:r>
              <a:rPr lang="tr-TR" sz="2800" b="1" dirty="0" err="1" smtClean="0"/>
              <a:t>Kur’an</a:t>
            </a:r>
            <a:r>
              <a:rPr lang="tr-TR" sz="2800" b="1" dirty="0" smtClean="0"/>
              <a:t>-ı Kerim’i açıklamıştır.</a:t>
            </a:r>
            <a:endParaRPr lang="tr-TR" sz="2800" b="1" dirty="0"/>
          </a:p>
        </p:txBody>
      </p:sp>
      <p:sp>
        <p:nvSpPr>
          <p:cNvPr id="8" name="7 Yuvarlatılmış Dikdörtgen"/>
          <p:cNvSpPr/>
          <p:nvPr/>
        </p:nvSpPr>
        <p:spPr>
          <a:xfrm>
            <a:off x="571472" y="3571876"/>
            <a:ext cx="2516290" cy="1440160"/>
          </a:xfrm>
          <a:prstGeom prst="round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tr-TR" sz="2400" b="1" dirty="0" smtClean="0"/>
              <a:t>Müslümanların anlamakta güçlük çektikleri konular</a:t>
            </a:r>
            <a:endParaRPr lang="tr-TR" sz="2400" b="1" dirty="0"/>
          </a:p>
        </p:txBody>
      </p:sp>
      <p:sp>
        <p:nvSpPr>
          <p:cNvPr id="9" name="8 Yuvarlatılmış Dikdörtgen"/>
          <p:cNvSpPr/>
          <p:nvPr/>
        </p:nvSpPr>
        <p:spPr>
          <a:xfrm>
            <a:off x="5715008" y="3429000"/>
            <a:ext cx="2786082" cy="1440160"/>
          </a:xfrm>
          <a:prstGeom prst="round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tr-TR" sz="2800" b="1" dirty="0" smtClean="0"/>
              <a:t>İnsanlar arasında çıkan anlaşmazlıklar</a:t>
            </a:r>
            <a:endParaRPr lang="tr-TR" sz="2800" b="1" dirty="0"/>
          </a:p>
        </p:txBody>
      </p:sp>
      <p:sp>
        <p:nvSpPr>
          <p:cNvPr id="10" name="9 Yuvarlatılmış Dikdörtgen"/>
          <p:cNvSpPr/>
          <p:nvPr/>
        </p:nvSpPr>
        <p:spPr>
          <a:xfrm>
            <a:off x="1142976" y="5214950"/>
            <a:ext cx="2152626" cy="1440160"/>
          </a:xfrm>
          <a:prstGeom prst="roundRect">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lang="tr-TR" sz="2600" b="1" dirty="0" err="1" smtClean="0"/>
              <a:t>İslamın</a:t>
            </a:r>
            <a:r>
              <a:rPr lang="tr-TR" sz="2600" b="1" dirty="0" smtClean="0"/>
              <a:t> doğru anlaşılması  </a:t>
            </a:r>
            <a:endParaRPr lang="tr-TR" sz="2600" b="1" dirty="0"/>
          </a:p>
        </p:txBody>
      </p:sp>
      <p:sp>
        <p:nvSpPr>
          <p:cNvPr id="11" name="10 Yuvarlatılmış Dikdörtgen"/>
          <p:cNvSpPr/>
          <p:nvPr/>
        </p:nvSpPr>
        <p:spPr>
          <a:xfrm>
            <a:off x="4929190" y="5143512"/>
            <a:ext cx="1866874" cy="1440160"/>
          </a:xfrm>
          <a:prstGeom prst="roundRect">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tr-TR" sz="2500" b="1" dirty="0" smtClean="0"/>
              <a:t>İslam dinini bilinçlice yaşanması </a:t>
            </a:r>
            <a:endParaRPr lang="tr-TR" sz="2500" b="1" dirty="0"/>
          </a:p>
        </p:txBody>
      </p:sp>
      <p:sp>
        <p:nvSpPr>
          <p:cNvPr id="12" name="11 Dörtlü Ok"/>
          <p:cNvSpPr/>
          <p:nvPr/>
        </p:nvSpPr>
        <p:spPr>
          <a:xfrm>
            <a:off x="3286116" y="2643182"/>
            <a:ext cx="2143140" cy="2857520"/>
          </a:xfrm>
          <a:prstGeom prst="quadArrow">
            <a:avLst/>
          </a:prstGeom>
        </p:spPr>
        <p:style>
          <a:lnRef idx="1">
            <a:schemeClr val="accent2"/>
          </a:lnRef>
          <a:fillRef idx="2">
            <a:schemeClr val="accent2"/>
          </a:fillRef>
          <a:effectRef idx="1">
            <a:schemeClr val="accent2"/>
          </a:effectRef>
          <a:fontRef idx="minor">
            <a:schemeClr val="dk1"/>
          </a:fontRef>
        </p:style>
        <p:txBody>
          <a:bodyPr rtlCol="0" anchor="ctr"/>
          <a:lstStyle/>
          <a:p>
            <a:pPr algn="ctr"/>
            <a:endParaRPr lang="tr-TR"/>
          </a:p>
        </p:txBody>
      </p:sp>
    </p:spTree>
  </p:cSld>
  <p:clrMapOvr>
    <a:masterClrMapping/>
  </p:clrMapOvr>
  <p:transition advClick="0" advTm="1000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32"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circle(out)">
                                      <p:cBhvr>
                                        <p:cTn id="7" dur="20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diamond(in)">
                                      <p:cBhvr>
                                        <p:cTn id="12" dur="20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diamond(in)">
                                      <p:cBhvr>
                                        <p:cTn id="17" dur="20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55" presetClass="entr" presetSubtype="0"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 calcmode="lin" valueType="num">
                                      <p:cBhvr>
                                        <p:cTn id="22" dur="1000" fill="hold"/>
                                        <p:tgtEl>
                                          <p:spTgt spid="8"/>
                                        </p:tgtEl>
                                        <p:attrNameLst>
                                          <p:attrName>ppt_w</p:attrName>
                                        </p:attrNameLst>
                                      </p:cBhvr>
                                      <p:tavLst>
                                        <p:tav tm="0">
                                          <p:val>
                                            <p:strVal val="#ppt_w*0.70"/>
                                          </p:val>
                                        </p:tav>
                                        <p:tav tm="100000">
                                          <p:val>
                                            <p:strVal val="#ppt_w"/>
                                          </p:val>
                                        </p:tav>
                                      </p:tavLst>
                                    </p:anim>
                                    <p:anim calcmode="lin" valueType="num">
                                      <p:cBhvr>
                                        <p:cTn id="23" dur="1000" fill="hold"/>
                                        <p:tgtEl>
                                          <p:spTgt spid="8"/>
                                        </p:tgtEl>
                                        <p:attrNameLst>
                                          <p:attrName>ppt_h</p:attrName>
                                        </p:attrNameLst>
                                      </p:cBhvr>
                                      <p:tavLst>
                                        <p:tav tm="0">
                                          <p:val>
                                            <p:strVal val="#ppt_h"/>
                                          </p:val>
                                        </p:tav>
                                        <p:tav tm="100000">
                                          <p:val>
                                            <p:strVal val="#ppt_h"/>
                                          </p:val>
                                        </p:tav>
                                      </p:tavLst>
                                    </p:anim>
                                    <p:animEffect transition="in" filter="fade">
                                      <p:cBhvr>
                                        <p:cTn id="24" dur="1000"/>
                                        <p:tgtEl>
                                          <p:spTgt spid="8"/>
                                        </p:tgtEl>
                                      </p:cBhvr>
                                    </p:animEffect>
                                  </p:childTnLst>
                                </p:cTn>
                              </p:par>
                            </p:childTnLst>
                          </p:cTn>
                        </p:par>
                      </p:childTnLst>
                    </p:cTn>
                  </p:par>
                  <p:par>
                    <p:cTn id="25" fill="hold">
                      <p:stCondLst>
                        <p:cond delay="indefinite"/>
                      </p:stCondLst>
                      <p:childTnLst>
                        <p:par>
                          <p:cTn id="26" fill="hold">
                            <p:stCondLst>
                              <p:cond delay="0"/>
                            </p:stCondLst>
                            <p:childTnLst>
                              <p:par>
                                <p:cTn id="27" presetID="55" presetClass="entr" presetSubtype="0" fill="hold" grpId="0" nodeType="clickEffect">
                                  <p:stCondLst>
                                    <p:cond delay="0"/>
                                  </p:stCondLst>
                                  <p:childTnLst>
                                    <p:set>
                                      <p:cBhvr>
                                        <p:cTn id="28" dur="1" fill="hold">
                                          <p:stCondLst>
                                            <p:cond delay="0"/>
                                          </p:stCondLst>
                                        </p:cTn>
                                        <p:tgtEl>
                                          <p:spTgt spid="9"/>
                                        </p:tgtEl>
                                        <p:attrNameLst>
                                          <p:attrName>style.visibility</p:attrName>
                                        </p:attrNameLst>
                                      </p:cBhvr>
                                      <p:to>
                                        <p:strVal val="visible"/>
                                      </p:to>
                                    </p:set>
                                    <p:anim calcmode="lin" valueType="num">
                                      <p:cBhvr>
                                        <p:cTn id="29" dur="1000" fill="hold"/>
                                        <p:tgtEl>
                                          <p:spTgt spid="9"/>
                                        </p:tgtEl>
                                        <p:attrNameLst>
                                          <p:attrName>ppt_w</p:attrName>
                                        </p:attrNameLst>
                                      </p:cBhvr>
                                      <p:tavLst>
                                        <p:tav tm="0">
                                          <p:val>
                                            <p:strVal val="#ppt_w*0.70"/>
                                          </p:val>
                                        </p:tav>
                                        <p:tav tm="100000">
                                          <p:val>
                                            <p:strVal val="#ppt_w"/>
                                          </p:val>
                                        </p:tav>
                                      </p:tavLst>
                                    </p:anim>
                                    <p:anim calcmode="lin" valueType="num">
                                      <p:cBhvr>
                                        <p:cTn id="30" dur="1000" fill="hold"/>
                                        <p:tgtEl>
                                          <p:spTgt spid="9"/>
                                        </p:tgtEl>
                                        <p:attrNameLst>
                                          <p:attrName>ppt_h</p:attrName>
                                        </p:attrNameLst>
                                      </p:cBhvr>
                                      <p:tavLst>
                                        <p:tav tm="0">
                                          <p:val>
                                            <p:strVal val="#ppt_h"/>
                                          </p:val>
                                        </p:tav>
                                        <p:tav tm="100000">
                                          <p:val>
                                            <p:strVal val="#ppt_h"/>
                                          </p:val>
                                        </p:tav>
                                      </p:tavLst>
                                    </p:anim>
                                    <p:animEffect transition="in" filter="fade">
                                      <p:cBhvr>
                                        <p:cTn id="31" dur="1000"/>
                                        <p:tgtEl>
                                          <p:spTgt spid="9"/>
                                        </p:tgtEl>
                                      </p:cBhvr>
                                    </p:animEffect>
                                  </p:childTnLst>
                                </p:cTn>
                              </p:par>
                            </p:childTnLst>
                          </p:cTn>
                        </p:par>
                      </p:childTnLst>
                    </p:cTn>
                  </p:par>
                  <p:par>
                    <p:cTn id="32" fill="hold">
                      <p:stCondLst>
                        <p:cond delay="indefinite"/>
                      </p:stCondLst>
                      <p:childTnLst>
                        <p:par>
                          <p:cTn id="33" fill="hold">
                            <p:stCondLst>
                              <p:cond delay="0"/>
                            </p:stCondLst>
                            <p:childTnLst>
                              <p:par>
                                <p:cTn id="34" presetID="55" presetClass="entr" presetSubtype="0" fill="hold" grpId="0" nodeType="clickEffect">
                                  <p:stCondLst>
                                    <p:cond delay="0"/>
                                  </p:stCondLst>
                                  <p:childTnLst>
                                    <p:set>
                                      <p:cBhvr>
                                        <p:cTn id="35" dur="1" fill="hold">
                                          <p:stCondLst>
                                            <p:cond delay="0"/>
                                          </p:stCondLst>
                                        </p:cTn>
                                        <p:tgtEl>
                                          <p:spTgt spid="10"/>
                                        </p:tgtEl>
                                        <p:attrNameLst>
                                          <p:attrName>style.visibility</p:attrName>
                                        </p:attrNameLst>
                                      </p:cBhvr>
                                      <p:to>
                                        <p:strVal val="visible"/>
                                      </p:to>
                                    </p:set>
                                    <p:anim calcmode="lin" valueType="num">
                                      <p:cBhvr>
                                        <p:cTn id="36" dur="1000" fill="hold"/>
                                        <p:tgtEl>
                                          <p:spTgt spid="10"/>
                                        </p:tgtEl>
                                        <p:attrNameLst>
                                          <p:attrName>ppt_w</p:attrName>
                                        </p:attrNameLst>
                                      </p:cBhvr>
                                      <p:tavLst>
                                        <p:tav tm="0">
                                          <p:val>
                                            <p:strVal val="#ppt_w*0.70"/>
                                          </p:val>
                                        </p:tav>
                                        <p:tav tm="100000">
                                          <p:val>
                                            <p:strVal val="#ppt_w"/>
                                          </p:val>
                                        </p:tav>
                                      </p:tavLst>
                                    </p:anim>
                                    <p:anim calcmode="lin" valueType="num">
                                      <p:cBhvr>
                                        <p:cTn id="37" dur="1000" fill="hold"/>
                                        <p:tgtEl>
                                          <p:spTgt spid="10"/>
                                        </p:tgtEl>
                                        <p:attrNameLst>
                                          <p:attrName>ppt_h</p:attrName>
                                        </p:attrNameLst>
                                      </p:cBhvr>
                                      <p:tavLst>
                                        <p:tav tm="0">
                                          <p:val>
                                            <p:strVal val="#ppt_h"/>
                                          </p:val>
                                        </p:tav>
                                        <p:tav tm="100000">
                                          <p:val>
                                            <p:strVal val="#ppt_h"/>
                                          </p:val>
                                        </p:tav>
                                      </p:tavLst>
                                    </p:anim>
                                    <p:animEffect transition="in" filter="fade">
                                      <p:cBhvr>
                                        <p:cTn id="38" dur="1000"/>
                                        <p:tgtEl>
                                          <p:spTgt spid="10"/>
                                        </p:tgtEl>
                                      </p:cBhvr>
                                    </p:animEffect>
                                  </p:childTnLst>
                                </p:cTn>
                              </p:par>
                            </p:childTnLst>
                          </p:cTn>
                        </p:par>
                      </p:childTnLst>
                    </p:cTn>
                  </p:par>
                  <p:par>
                    <p:cTn id="39" fill="hold">
                      <p:stCondLst>
                        <p:cond delay="indefinite"/>
                      </p:stCondLst>
                      <p:childTnLst>
                        <p:par>
                          <p:cTn id="40" fill="hold">
                            <p:stCondLst>
                              <p:cond delay="0"/>
                            </p:stCondLst>
                            <p:childTnLst>
                              <p:par>
                                <p:cTn id="41" presetID="55" presetClass="entr" presetSubtype="0" fill="hold" grpId="0" nodeType="clickEffect">
                                  <p:stCondLst>
                                    <p:cond delay="0"/>
                                  </p:stCondLst>
                                  <p:childTnLst>
                                    <p:set>
                                      <p:cBhvr>
                                        <p:cTn id="42" dur="1" fill="hold">
                                          <p:stCondLst>
                                            <p:cond delay="0"/>
                                          </p:stCondLst>
                                        </p:cTn>
                                        <p:tgtEl>
                                          <p:spTgt spid="11"/>
                                        </p:tgtEl>
                                        <p:attrNameLst>
                                          <p:attrName>style.visibility</p:attrName>
                                        </p:attrNameLst>
                                      </p:cBhvr>
                                      <p:to>
                                        <p:strVal val="visible"/>
                                      </p:to>
                                    </p:set>
                                    <p:anim calcmode="lin" valueType="num">
                                      <p:cBhvr>
                                        <p:cTn id="43" dur="1000" fill="hold"/>
                                        <p:tgtEl>
                                          <p:spTgt spid="11"/>
                                        </p:tgtEl>
                                        <p:attrNameLst>
                                          <p:attrName>ppt_w</p:attrName>
                                        </p:attrNameLst>
                                      </p:cBhvr>
                                      <p:tavLst>
                                        <p:tav tm="0">
                                          <p:val>
                                            <p:strVal val="#ppt_w*0.70"/>
                                          </p:val>
                                        </p:tav>
                                        <p:tav tm="100000">
                                          <p:val>
                                            <p:strVal val="#ppt_w"/>
                                          </p:val>
                                        </p:tav>
                                      </p:tavLst>
                                    </p:anim>
                                    <p:anim calcmode="lin" valueType="num">
                                      <p:cBhvr>
                                        <p:cTn id="44" dur="1000" fill="hold"/>
                                        <p:tgtEl>
                                          <p:spTgt spid="11"/>
                                        </p:tgtEl>
                                        <p:attrNameLst>
                                          <p:attrName>ppt_h</p:attrName>
                                        </p:attrNameLst>
                                      </p:cBhvr>
                                      <p:tavLst>
                                        <p:tav tm="0">
                                          <p:val>
                                            <p:strVal val="#ppt_h"/>
                                          </p:val>
                                        </p:tav>
                                        <p:tav tm="100000">
                                          <p:val>
                                            <p:strVal val="#ppt_h"/>
                                          </p:val>
                                        </p:tav>
                                      </p:tavLst>
                                    </p:anim>
                                    <p:animEffect transition="in" filter="fade">
                                      <p:cBhvr>
                                        <p:cTn id="45" dur="1000"/>
                                        <p:tgtEl>
                                          <p:spTgt spid="11"/>
                                        </p:tgtEl>
                                      </p:cBhvr>
                                    </p:animEffect>
                                  </p:childTnLst>
                                </p:cTn>
                              </p:par>
                            </p:childTnLst>
                          </p:cTn>
                        </p:par>
                      </p:childTnLst>
                    </p:cTn>
                  </p:par>
                  <p:par>
                    <p:cTn id="46" fill="hold">
                      <p:stCondLst>
                        <p:cond delay="indefinite"/>
                      </p:stCondLst>
                      <p:childTnLst>
                        <p:par>
                          <p:cTn id="47" fill="hold">
                            <p:stCondLst>
                              <p:cond delay="0"/>
                            </p:stCondLst>
                            <p:childTnLst>
                              <p:par>
                                <p:cTn id="48" presetID="9" presetClass="entr" presetSubtype="0" fill="hold" grpId="0" nodeType="clickEffect">
                                  <p:stCondLst>
                                    <p:cond delay="0"/>
                                  </p:stCondLst>
                                  <p:childTnLst>
                                    <p:set>
                                      <p:cBhvr>
                                        <p:cTn id="49" dur="1" fill="hold">
                                          <p:stCondLst>
                                            <p:cond delay="0"/>
                                          </p:stCondLst>
                                        </p:cTn>
                                        <p:tgtEl>
                                          <p:spTgt spid="7"/>
                                        </p:tgtEl>
                                        <p:attrNameLst>
                                          <p:attrName>style.visibility</p:attrName>
                                        </p:attrNameLst>
                                      </p:cBhvr>
                                      <p:to>
                                        <p:strVal val="visible"/>
                                      </p:to>
                                    </p:set>
                                    <p:animEffect transition="in" filter="dissolve">
                                      <p:cBhvr>
                                        <p:cTn id="50"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1"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ctrTitle"/>
          </p:nvPr>
        </p:nvSpPr>
        <p:spPr>
          <a:xfrm>
            <a:off x="428596" y="428604"/>
            <a:ext cx="6786610" cy="857256"/>
          </a:xfrm>
        </p:spPr>
        <p:style>
          <a:lnRef idx="2">
            <a:schemeClr val="accent1">
              <a:shade val="50000"/>
            </a:schemeClr>
          </a:lnRef>
          <a:fillRef idx="1">
            <a:schemeClr val="accent1"/>
          </a:fillRef>
          <a:effectRef idx="0">
            <a:schemeClr val="accent1"/>
          </a:effectRef>
          <a:fontRef idx="minor">
            <a:schemeClr val="lt1"/>
          </a:fontRef>
        </p:style>
        <p:txBody>
          <a:bodyPr>
            <a:noAutofit/>
          </a:bodyPr>
          <a:lstStyle/>
          <a:p>
            <a:r>
              <a:rPr lang="tr-TR" sz="3200" b="1" dirty="0" smtClean="0">
                <a:solidFill>
                  <a:schemeClr val="bg1"/>
                </a:solidFill>
              </a:rPr>
              <a:t>Hz. Muhammed (s.a.v.) insanlığa bir rahmettir:</a:t>
            </a:r>
            <a:r>
              <a:rPr lang="tr-TR" sz="3200" dirty="0" smtClean="0">
                <a:solidFill>
                  <a:schemeClr val="bg1"/>
                </a:solidFill>
              </a:rPr>
              <a:t> </a:t>
            </a:r>
            <a:endParaRPr lang="tr-TR" sz="3200" dirty="0">
              <a:solidFill>
                <a:schemeClr val="bg1"/>
              </a:solidFill>
            </a:endParaRPr>
          </a:p>
        </p:txBody>
      </p:sp>
      <p:sp>
        <p:nvSpPr>
          <p:cNvPr id="3" name="2 Alt Başlık"/>
          <p:cNvSpPr>
            <a:spLocks noGrp="1"/>
          </p:cNvSpPr>
          <p:nvPr>
            <p:ph type="subTitle" idx="1"/>
          </p:nvPr>
        </p:nvSpPr>
        <p:spPr>
          <a:xfrm>
            <a:off x="642910" y="5500702"/>
            <a:ext cx="8215370" cy="1357298"/>
          </a:xfrm>
        </p:spPr>
        <p:style>
          <a:lnRef idx="1">
            <a:schemeClr val="accent2"/>
          </a:lnRef>
          <a:fillRef idx="2">
            <a:schemeClr val="accent2"/>
          </a:fillRef>
          <a:effectRef idx="1">
            <a:schemeClr val="accent2"/>
          </a:effectRef>
          <a:fontRef idx="minor">
            <a:schemeClr val="dk1"/>
          </a:fontRef>
        </p:style>
        <p:txBody>
          <a:bodyPr>
            <a:noAutofit/>
          </a:bodyPr>
          <a:lstStyle/>
          <a:p>
            <a:r>
              <a:rPr lang="tr-TR" b="1" dirty="0" smtClean="0">
                <a:solidFill>
                  <a:schemeClr val="tx1"/>
                </a:solidFill>
              </a:rPr>
              <a:t>"(Resulüm) Biz seni ancak alemlere rahmet olarak gönderdik."</a:t>
            </a:r>
            <a:r>
              <a:rPr lang="tr-TR" dirty="0" smtClean="0">
                <a:solidFill>
                  <a:schemeClr val="tx1"/>
                </a:solidFill>
              </a:rPr>
              <a:t> (Enbiya suresi, 107. ayet)</a:t>
            </a:r>
            <a:endParaRPr lang="tr-TR" dirty="0">
              <a:solidFill>
                <a:schemeClr val="tx1"/>
              </a:solidFill>
            </a:endParaRPr>
          </a:p>
        </p:txBody>
      </p:sp>
      <p:pic>
        <p:nvPicPr>
          <p:cNvPr id="6148" name="Picture 4" descr="http://www.nurnet.org/wp-content/uploads/2011/06/Hz.Muhammed.O.Alem_.lere_.Rahmet.tir_.jpg"/>
          <p:cNvPicPr>
            <a:picLocks noChangeAspect="1" noChangeArrowheads="1"/>
          </p:cNvPicPr>
          <p:nvPr/>
        </p:nvPicPr>
        <p:blipFill>
          <a:blip r:embed="rId2"/>
          <a:srcRect/>
          <a:stretch>
            <a:fillRect/>
          </a:stretch>
        </p:blipFill>
        <p:spPr bwMode="auto">
          <a:xfrm>
            <a:off x="857224" y="1428736"/>
            <a:ext cx="5357850" cy="4002249"/>
          </a:xfrm>
          <a:prstGeom prst="rect">
            <a:avLst/>
          </a:prstGeom>
          <a:noFill/>
        </p:spPr>
      </p:pic>
    </p:spTree>
  </p:cSld>
  <p:clrMapOvr>
    <a:masterClrMapping/>
  </p:clrMapOvr>
  <p:transition advClick="0" advTm="10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1"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par>
                          <p:cTn id="8" fill="hold">
                            <p:stCondLst>
                              <p:cond delay="500"/>
                            </p:stCondLst>
                            <p:childTnLst>
                              <p:par>
                                <p:cTn id="9" presetID="8" presetClass="entr" presetSubtype="16"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diamond(in)">
                                      <p:cBhvr>
                                        <p:cTn id="11" dur="2000"/>
                                        <p:tgtEl>
                                          <p:spTgt spid="2"/>
                                        </p:tgtEl>
                                      </p:cBhvr>
                                    </p:animEffect>
                                  </p:childTnLst>
                                </p:cTn>
                              </p:par>
                              <p:par>
                                <p:cTn id="12" presetID="8" presetClass="entr" presetSubtype="16" fill="hold" nodeType="withEffect">
                                  <p:stCondLst>
                                    <p:cond delay="0"/>
                                  </p:stCondLst>
                                  <p:childTnLst>
                                    <p:set>
                                      <p:cBhvr>
                                        <p:cTn id="13" dur="1" fill="hold">
                                          <p:stCondLst>
                                            <p:cond delay="0"/>
                                          </p:stCondLst>
                                        </p:cTn>
                                        <p:tgtEl>
                                          <p:spTgt spid="6148"/>
                                        </p:tgtEl>
                                        <p:attrNameLst>
                                          <p:attrName>style.visibility</p:attrName>
                                        </p:attrNameLst>
                                      </p:cBhvr>
                                      <p:to>
                                        <p:strVal val="visible"/>
                                      </p:to>
                                    </p:set>
                                    <p:animEffect transition="in" filter="diamond(in)">
                                      <p:cBhvr>
                                        <p:cTn id="14" dur="2000"/>
                                        <p:tgtEl>
                                          <p:spTgt spid="6148"/>
                                        </p:tgtEl>
                                      </p:cBhvr>
                                    </p:animEffect>
                                  </p:childTnLst>
                                </p:cTn>
                              </p:par>
                              <p:par>
                                <p:cTn id="15" presetID="8" presetClass="entr" presetSubtype="16" fill="hold" nodeType="withEffect">
                                  <p:stCondLst>
                                    <p:cond delay="0"/>
                                  </p:stCondLst>
                                  <p:childTnLst>
                                    <p:set>
                                      <p:cBhvr>
                                        <p:cTn id="16" dur="1" fill="hold">
                                          <p:stCondLst>
                                            <p:cond delay="0"/>
                                          </p:stCondLst>
                                        </p:cTn>
                                        <p:tgtEl>
                                          <p:spTgt spid="3">
                                            <p:txEl>
                                              <p:pRg st="0" end="0"/>
                                            </p:txEl>
                                          </p:spTgt>
                                        </p:tgtEl>
                                        <p:attrNameLst>
                                          <p:attrName>style.visibility</p:attrName>
                                        </p:attrNameLst>
                                      </p:cBhvr>
                                      <p:to>
                                        <p:strVal val="visible"/>
                                      </p:to>
                                    </p:set>
                                    <p:animEffect transition="in" filter="diamond(in)">
                                      <p:cBhvr>
                                        <p:cTn id="17" dur="2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 grpId="1"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http://3.bp.blogspot.com/--0kEHSlO3ZM/UaztCMFk2LI/AAAAAAAAALA/ZgQpJINrbow/s1600/PEYGAMER%25C4%25B0N%2BDAVET%25C4%25B0.PNG"/>
          <p:cNvPicPr>
            <a:picLocks noChangeAspect="1" noChangeArrowheads="1"/>
          </p:cNvPicPr>
          <p:nvPr/>
        </p:nvPicPr>
        <p:blipFill>
          <a:blip r:embed="rId2"/>
          <a:srcRect/>
          <a:stretch>
            <a:fillRect/>
          </a:stretch>
        </p:blipFill>
        <p:spPr bwMode="auto">
          <a:xfrm>
            <a:off x="714348" y="571480"/>
            <a:ext cx="7000924" cy="5357850"/>
          </a:xfrm>
          <a:prstGeom prst="rect">
            <a:avLst/>
          </a:prstGeom>
          <a:noFill/>
        </p:spPr>
      </p:pic>
    </p:spTree>
  </p:cSld>
  <p:clrMapOvr>
    <a:masterClrMapping/>
  </p:clrMapOvr>
  <p:transition advClick="0" advTm="10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16"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ox(in)">
                                      <p:cBhvr>
                                        <p:cTn id="7"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ctrTitle"/>
          </p:nvPr>
        </p:nvSpPr>
        <p:spPr>
          <a:xfrm>
            <a:off x="1357290" y="0"/>
            <a:ext cx="4429156" cy="857256"/>
          </a:xfrm>
        </p:spPr>
        <p:style>
          <a:lnRef idx="1">
            <a:schemeClr val="accent1"/>
          </a:lnRef>
          <a:fillRef idx="2">
            <a:schemeClr val="accent1"/>
          </a:fillRef>
          <a:effectRef idx="1">
            <a:schemeClr val="accent1"/>
          </a:effectRef>
          <a:fontRef idx="minor">
            <a:schemeClr val="dk1"/>
          </a:fontRef>
        </p:style>
        <p:txBody>
          <a:bodyPr>
            <a:normAutofit/>
          </a:bodyPr>
          <a:lstStyle/>
          <a:p>
            <a:pPr lvl="0"/>
            <a:r>
              <a:rPr lang="tr-TR" dirty="0" smtClean="0">
                <a:solidFill>
                  <a:srgbClr val="000000"/>
                </a:solidFill>
                <a:latin typeface="Arial" pitchFamily="34" charset="0"/>
                <a:ea typeface="Times New Roman" pitchFamily="18" charset="0"/>
                <a:cs typeface="Arial" pitchFamily="34" charset="0"/>
              </a:rPr>
              <a:t>Mektuplar</a:t>
            </a:r>
            <a:endParaRPr lang="tr-TR" dirty="0"/>
          </a:p>
        </p:txBody>
      </p:sp>
      <p:sp>
        <p:nvSpPr>
          <p:cNvPr id="5" name="4 Yuvarlatılmış Dikdörtgen"/>
          <p:cNvSpPr/>
          <p:nvPr/>
        </p:nvSpPr>
        <p:spPr>
          <a:xfrm>
            <a:off x="1214414" y="1500174"/>
            <a:ext cx="7715304" cy="1071570"/>
          </a:xfrm>
          <a:prstGeom prst="round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endParaRPr lang="tr-TR"/>
          </a:p>
        </p:txBody>
      </p:sp>
      <p:sp>
        <p:nvSpPr>
          <p:cNvPr id="6" name="5 Dikdörtgen"/>
          <p:cNvSpPr/>
          <p:nvPr/>
        </p:nvSpPr>
        <p:spPr>
          <a:xfrm>
            <a:off x="1857356" y="1643050"/>
            <a:ext cx="6643734" cy="954107"/>
          </a:xfrm>
          <a:prstGeom prst="rect">
            <a:avLst/>
          </a:prstGeom>
        </p:spPr>
        <p:txBody>
          <a:bodyPr wrap="square">
            <a:spAutoFit/>
          </a:bodyPr>
          <a:lstStyle/>
          <a:p>
            <a:pPr lvl="0" eaLnBrk="0" fontAlgn="base" hangingPunct="0">
              <a:spcBef>
                <a:spcPct val="0"/>
              </a:spcBef>
              <a:spcAft>
                <a:spcPct val="0"/>
              </a:spcAft>
            </a:pPr>
            <a:r>
              <a:rPr lang="tr-TR" sz="2800" b="1" dirty="0" err="1" smtClean="0">
                <a:solidFill>
                  <a:srgbClr val="000000"/>
                </a:solidFill>
                <a:ea typeface="Times New Roman" pitchFamily="18" charset="0"/>
                <a:cs typeface="Arial" pitchFamily="34" charset="0"/>
              </a:rPr>
              <a:t>Sasani</a:t>
            </a:r>
            <a:r>
              <a:rPr lang="tr-TR" sz="2800" b="1" dirty="0" smtClean="0">
                <a:solidFill>
                  <a:srgbClr val="000000"/>
                </a:solidFill>
                <a:ea typeface="Times New Roman" pitchFamily="18" charset="0"/>
                <a:cs typeface="Arial" pitchFamily="34" charset="0"/>
              </a:rPr>
              <a:t> Hükümdarı </a:t>
            </a:r>
            <a:r>
              <a:rPr lang="tr-TR" sz="2800" b="1" dirty="0" err="1" smtClean="0">
                <a:solidFill>
                  <a:srgbClr val="000000"/>
                </a:solidFill>
                <a:ea typeface="Times New Roman" pitchFamily="18" charset="0"/>
                <a:cs typeface="Arial" pitchFamily="34" charset="0"/>
              </a:rPr>
              <a:t>II</a:t>
            </a:r>
            <a:r>
              <a:rPr lang="tr-TR" sz="2800" b="1" dirty="0" smtClean="0">
                <a:solidFill>
                  <a:srgbClr val="000000"/>
                </a:solidFill>
                <a:ea typeface="Times New Roman" pitchFamily="18" charset="0"/>
                <a:cs typeface="Arial" pitchFamily="34" charset="0"/>
              </a:rPr>
              <a:t>. </a:t>
            </a:r>
            <a:r>
              <a:rPr lang="tr-TR" sz="2800" b="1" dirty="0" err="1" smtClean="0">
                <a:solidFill>
                  <a:srgbClr val="000000"/>
                </a:solidFill>
                <a:ea typeface="Times New Roman" pitchFamily="18" charset="0"/>
                <a:cs typeface="Arial" pitchFamily="34" charset="0"/>
              </a:rPr>
              <a:t>Hüsrev</a:t>
            </a:r>
            <a:r>
              <a:rPr lang="tr-TR" sz="2800" b="1" dirty="0" smtClean="0">
                <a:solidFill>
                  <a:srgbClr val="000000"/>
                </a:solidFill>
                <a:ea typeface="Times New Roman" pitchFamily="18" charset="0"/>
                <a:cs typeface="Arial" pitchFamily="34" charset="0"/>
              </a:rPr>
              <a:t> </a:t>
            </a:r>
            <a:r>
              <a:rPr lang="tr-TR" sz="2800" b="1" dirty="0" err="1" smtClean="0">
                <a:solidFill>
                  <a:srgbClr val="000000"/>
                </a:solidFill>
                <a:ea typeface="Times New Roman" pitchFamily="18" charset="0"/>
                <a:cs typeface="Arial" pitchFamily="34" charset="0"/>
              </a:rPr>
              <a:t>Pervîz’e</a:t>
            </a:r>
            <a:r>
              <a:rPr lang="tr-TR" sz="2800" b="1" dirty="0" smtClean="0">
                <a:solidFill>
                  <a:srgbClr val="000000"/>
                </a:solidFill>
                <a:ea typeface="Times New Roman" pitchFamily="18" charset="0"/>
                <a:cs typeface="Arial" pitchFamily="34" charset="0"/>
              </a:rPr>
              <a:t> Abdullah b. </a:t>
            </a:r>
            <a:r>
              <a:rPr lang="tr-TR" sz="2800" b="1" dirty="0" err="1" smtClean="0">
                <a:solidFill>
                  <a:srgbClr val="000000"/>
                </a:solidFill>
                <a:ea typeface="Times New Roman" pitchFamily="18" charset="0"/>
                <a:cs typeface="Arial" pitchFamily="34" charset="0"/>
              </a:rPr>
              <a:t>Huzâfe</a:t>
            </a:r>
            <a:r>
              <a:rPr lang="tr-TR" sz="2800" b="1" dirty="0" smtClean="0">
                <a:solidFill>
                  <a:srgbClr val="000000"/>
                </a:solidFill>
                <a:ea typeface="Times New Roman" pitchFamily="18" charset="0"/>
                <a:cs typeface="Arial" pitchFamily="34" charset="0"/>
              </a:rPr>
              <a:t> tarafından</a:t>
            </a:r>
            <a:endParaRPr lang="tr-TR" sz="2800" b="1" dirty="0" smtClean="0">
              <a:solidFill>
                <a:prstClr val="black"/>
              </a:solidFill>
              <a:ea typeface="Times New Roman" pitchFamily="18" charset="0"/>
              <a:cs typeface="Arial" pitchFamily="34" charset="0"/>
            </a:endParaRPr>
          </a:p>
        </p:txBody>
      </p:sp>
      <p:sp>
        <p:nvSpPr>
          <p:cNvPr id="9" name="8 7-Noktalı Yıldız"/>
          <p:cNvSpPr/>
          <p:nvPr/>
        </p:nvSpPr>
        <p:spPr>
          <a:xfrm>
            <a:off x="714348" y="1214422"/>
            <a:ext cx="1071570" cy="1428760"/>
          </a:xfrm>
          <a:prstGeom prst="star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3600" b="1" dirty="0" smtClean="0"/>
              <a:t>1</a:t>
            </a:r>
            <a:endParaRPr lang="tr-TR" sz="3600" b="1" dirty="0"/>
          </a:p>
        </p:txBody>
      </p:sp>
      <p:sp>
        <p:nvSpPr>
          <p:cNvPr id="10" name="9 Yuvarlatılmış Dikdörtgen"/>
          <p:cNvSpPr/>
          <p:nvPr/>
        </p:nvSpPr>
        <p:spPr>
          <a:xfrm>
            <a:off x="1214414" y="3143248"/>
            <a:ext cx="7715304" cy="1071570"/>
          </a:xfrm>
          <a:prstGeom prst="round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endParaRPr lang="tr-TR"/>
          </a:p>
        </p:txBody>
      </p:sp>
      <p:sp>
        <p:nvSpPr>
          <p:cNvPr id="11" name="10 7-Noktalı Yıldız"/>
          <p:cNvSpPr/>
          <p:nvPr/>
        </p:nvSpPr>
        <p:spPr>
          <a:xfrm>
            <a:off x="714348" y="2857496"/>
            <a:ext cx="1071570" cy="1428760"/>
          </a:xfrm>
          <a:prstGeom prst="star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3600" b="1" dirty="0" smtClean="0"/>
              <a:t>2</a:t>
            </a:r>
            <a:endParaRPr lang="tr-TR" sz="3600" b="1" dirty="0"/>
          </a:p>
        </p:txBody>
      </p:sp>
      <p:sp>
        <p:nvSpPr>
          <p:cNvPr id="12" name="11 Yuvarlatılmış Dikdörtgen"/>
          <p:cNvSpPr/>
          <p:nvPr/>
        </p:nvSpPr>
        <p:spPr>
          <a:xfrm>
            <a:off x="1214414" y="4786322"/>
            <a:ext cx="7715304" cy="1071570"/>
          </a:xfrm>
          <a:prstGeom prst="round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endParaRPr lang="tr-TR"/>
          </a:p>
        </p:txBody>
      </p:sp>
      <p:sp>
        <p:nvSpPr>
          <p:cNvPr id="13" name="12 7-Noktalı Yıldız"/>
          <p:cNvSpPr/>
          <p:nvPr/>
        </p:nvSpPr>
        <p:spPr>
          <a:xfrm>
            <a:off x="714348" y="4500570"/>
            <a:ext cx="1071570" cy="1428760"/>
          </a:xfrm>
          <a:prstGeom prst="star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3600" b="1" dirty="0" smtClean="0"/>
              <a:t>3</a:t>
            </a:r>
            <a:endParaRPr lang="tr-TR" sz="3600" b="1" dirty="0"/>
          </a:p>
        </p:txBody>
      </p:sp>
      <p:sp>
        <p:nvSpPr>
          <p:cNvPr id="14" name="13 Dikdörtgen"/>
          <p:cNvSpPr/>
          <p:nvPr/>
        </p:nvSpPr>
        <p:spPr>
          <a:xfrm>
            <a:off x="1785918" y="3214686"/>
            <a:ext cx="6715172" cy="892552"/>
          </a:xfrm>
          <a:prstGeom prst="rect">
            <a:avLst/>
          </a:prstGeom>
        </p:spPr>
        <p:txBody>
          <a:bodyPr wrap="square">
            <a:spAutoFit/>
          </a:bodyPr>
          <a:lstStyle/>
          <a:p>
            <a:pPr lvl="0" eaLnBrk="0" fontAlgn="base" hangingPunct="0">
              <a:spcBef>
                <a:spcPct val="0"/>
              </a:spcBef>
              <a:spcAft>
                <a:spcPct val="0"/>
              </a:spcAft>
            </a:pPr>
            <a:r>
              <a:rPr lang="tr-TR" sz="2600" b="1" dirty="0" smtClean="0">
                <a:solidFill>
                  <a:srgbClr val="000000"/>
                </a:solidFill>
                <a:ea typeface="Times New Roman" pitchFamily="18" charset="0"/>
                <a:cs typeface="Arial" pitchFamily="34" charset="0"/>
              </a:rPr>
              <a:t>Bizans İmparatoru Bizans imparatoru </a:t>
            </a:r>
            <a:r>
              <a:rPr lang="tr-TR" sz="2600" b="1" dirty="0" err="1" smtClean="0">
                <a:solidFill>
                  <a:srgbClr val="000000"/>
                </a:solidFill>
                <a:ea typeface="Times New Roman" pitchFamily="18" charset="0"/>
                <a:cs typeface="Arial" pitchFamily="34" charset="0"/>
              </a:rPr>
              <a:t>Herakleios'a</a:t>
            </a:r>
            <a:r>
              <a:rPr lang="tr-TR" sz="2600" b="1" dirty="0" smtClean="0">
                <a:solidFill>
                  <a:srgbClr val="000000"/>
                </a:solidFill>
                <a:ea typeface="Times New Roman" pitchFamily="18" charset="0"/>
                <a:cs typeface="Arial" pitchFamily="34" charset="0"/>
              </a:rPr>
              <a:t> elçi olarak </a:t>
            </a:r>
            <a:r>
              <a:rPr lang="tr-TR" sz="2600" b="1" dirty="0" err="1" smtClean="0">
                <a:solidFill>
                  <a:srgbClr val="000000"/>
                </a:solidFill>
                <a:ea typeface="Times New Roman" pitchFamily="18" charset="0"/>
                <a:cs typeface="Arial" pitchFamily="34" charset="0"/>
              </a:rPr>
              <a:t>Dihye</a:t>
            </a:r>
            <a:r>
              <a:rPr lang="tr-TR" sz="2600" b="1" dirty="0" smtClean="0">
                <a:solidFill>
                  <a:srgbClr val="000000"/>
                </a:solidFill>
                <a:ea typeface="Times New Roman" pitchFamily="18" charset="0"/>
                <a:cs typeface="Arial" pitchFamily="34" charset="0"/>
              </a:rPr>
              <a:t> b. Halife el-</a:t>
            </a:r>
            <a:r>
              <a:rPr lang="tr-TR" sz="2600" b="1" dirty="0" err="1" smtClean="0">
                <a:solidFill>
                  <a:srgbClr val="000000"/>
                </a:solidFill>
                <a:ea typeface="Times New Roman" pitchFamily="18" charset="0"/>
                <a:cs typeface="Arial" pitchFamily="34" charset="0"/>
              </a:rPr>
              <a:t>Kelbî</a:t>
            </a:r>
            <a:endParaRPr lang="tr-TR" sz="2600" b="1" dirty="0" smtClean="0">
              <a:ea typeface="Times New Roman" pitchFamily="18" charset="0"/>
              <a:cs typeface="Arial" pitchFamily="34" charset="0"/>
            </a:endParaRPr>
          </a:p>
        </p:txBody>
      </p:sp>
      <p:sp>
        <p:nvSpPr>
          <p:cNvPr id="15" name="14 Dikdörtgen"/>
          <p:cNvSpPr/>
          <p:nvPr/>
        </p:nvSpPr>
        <p:spPr>
          <a:xfrm>
            <a:off x="1857356" y="4857760"/>
            <a:ext cx="6715172" cy="954107"/>
          </a:xfrm>
          <a:prstGeom prst="rect">
            <a:avLst/>
          </a:prstGeom>
        </p:spPr>
        <p:txBody>
          <a:bodyPr wrap="square">
            <a:spAutoFit/>
          </a:bodyPr>
          <a:lstStyle/>
          <a:p>
            <a:pPr lvl="0" eaLnBrk="0" fontAlgn="base" hangingPunct="0">
              <a:spcBef>
                <a:spcPct val="0"/>
              </a:spcBef>
              <a:spcAft>
                <a:spcPct val="0"/>
              </a:spcAft>
            </a:pPr>
            <a:r>
              <a:rPr lang="tr-TR" sz="2800" b="1" dirty="0" smtClean="0">
                <a:solidFill>
                  <a:srgbClr val="000000"/>
                </a:solidFill>
                <a:ea typeface="Times New Roman" pitchFamily="18" charset="0"/>
                <a:cs typeface="Arial" pitchFamily="34" charset="0"/>
              </a:rPr>
              <a:t>Habeş </a:t>
            </a:r>
            <a:r>
              <a:rPr lang="tr-TR" sz="2800" b="1" dirty="0" err="1" smtClean="0">
                <a:solidFill>
                  <a:srgbClr val="000000"/>
                </a:solidFill>
                <a:ea typeface="Times New Roman" pitchFamily="18" charset="0"/>
                <a:cs typeface="Arial" pitchFamily="34" charset="0"/>
              </a:rPr>
              <a:t>Necâşîsi</a:t>
            </a:r>
            <a:r>
              <a:rPr lang="tr-TR" sz="2800" b="1" dirty="0" smtClean="0">
                <a:solidFill>
                  <a:srgbClr val="000000"/>
                </a:solidFill>
                <a:ea typeface="Times New Roman" pitchFamily="18" charset="0"/>
                <a:cs typeface="Arial" pitchFamily="34" charset="0"/>
              </a:rPr>
              <a:t> </a:t>
            </a:r>
            <a:r>
              <a:rPr lang="tr-TR" sz="2800" b="1" dirty="0" err="1" smtClean="0">
                <a:solidFill>
                  <a:srgbClr val="000000"/>
                </a:solidFill>
                <a:ea typeface="Times New Roman" pitchFamily="18" charset="0"/>
                <a:cs typeface="Arial" pitchFamily="34" charset="0"/>
              </a:rPr>
              <a:t>Ashame’ye</a:t>
            </a:r>
            <a:r>
              <a:rPr lang="tr-TR" sz="2800" b="1" dirty="0" smtClean="0">
                <a:solidFill>
                  <a:srgbClr val="000000"/>
                </a:solidFill>
                <a:ea typeface="Times New Roman" pitchFamily="18" charset="0"/>
                <a:cs typeface="Arial" pitchFamily="34" charset="0"/>
              </a:rPr>
              <a:t> </a:t>
            </a:r>
            <a:r>
              <a:rPr lang="tr-TR" sz="2800" b="1" dirty="0" err="1" smtClean="0">
                <a:solidFill>
                  <a:srgbClr val="000000"/>
                </a:solidFill>
                <a:ea typeface="Times New Roman" pitchFamily="18" charset="0"/>
                <a:cs typeface="Arial" pitchFamily="34" charset="0"/>
              </a:rPr>
              <a:t>Amr</a:t>
            </a:r>
            <a:r>
              <a:rPr lang="tr-TR" sz="2800" b="1" dirty="0" smtClean="0">
                <a:solidFill>
                  <a:srgbClr val="000000"/>
                </a:solidFill>
                <a:ea typeface="Times New Roman" pitchFamily="18" charset="0"/>
                <a:cs typeface="Arial" pitchFamily="34" charset="0"/>
              </a:rPr>
              <a:t> b. </a:t>
            </a:r>
            <a:r>
              <a:rPr lang="tr-TR" sz="2800" b="1" dirty="0" err="1" smtClean="0">
                <a:solidFill>
                  <a:srgbClr val="000000"/>
                </a:solidFill>
                <a:ea typeface="Times New Roman" pitchFamily="18" charset="0"/>
                <a:cs typeface="Arial" pitchFamily="34" charset="0"/>
              </a:rPr>
              <a:t>Ümeyye</a:t>
            </a:r>
            <a:r>
              <a:rPr lang="tr-TR" sz="2800" b="1" dirty="0" smtClean="0">
                <a:solidFill>
                  <a:srgbClr val="000000"/>
                </a:solidFill>
                <a:ea typeface="Times New Roman" pitchFamily="18" charset="0"/>
                <a:cs typeface="Arial" pitchFamily="34" charset="0"/>
              </a:rPr>
              <a:t> ed-</a:t>
            </a:r>
            <a:r>
              <a:rPr lang="tr-TR" sz="2800" b="1" dirty="0" err="1" smtClean="0">
                <a:solidFill>
                  <a:srgbClr val="000000"/>
                </a:solidFill>
                <a:ea typeface="Times New Roman" pitchFamily="18" charset="0"/>
                <a:cs typeface="Arial" pitchFamily="34" charset="0"/>
              </a:rPr>
              <a:t>Damrî</a:t>
            </a:r>
            <a:r>
              <a:rPr lang="tr-TR" sz="2800" b="1" dirty="0" smtClean="0">
                <a:solidFill>
                  <a:srgbClr val="000000"/>
                </a:solidFill>
                <a:ea typeface="Times New Roman" pitchFamily="18" charset="0"/>
                <a:cs typeface="Arial" pitchFamily="34" charset="0"/>
              </a:rPr>
              <a:t> eliyle</a:t>
            </a:r>
            <a:endParaRPr lang="tr-TR" sz="2800" b="1" dirty="0" smtClean="0">
              <a:ea typeface="Times New Roman" pitchFamily="18" charset="0"/>
              <a:cs typeface="Arial" pitchFamily="34" charset="0"/>
            </a:endParaRPr>
          </a:p>
        </p:txBody>
      </p:sp>
    </p:spTree>
  </p:cSld>
  <p:clrMapOvr>
    <a:masterClrMapping/>
  </p:clrMapOvr>
  <p:transition advClick="0" advTm="10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ppt_x"/>
                                          </p:val>
                                        </p:tav>
                                        <p:tav tm="100000">
                                          <p:val>
                                            <p:strVal val="#ppt_x"/>
                                          </p:val>
                                        </p:tav>
                                      </p:tavLst>
                                    </p:anim>
                                    <p:anim calcmode="lin" valueType="num">
                                      <p:cBhvr additive="base">
                                        <p:cTn id="8" dur="10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2" presetClass="entr" presetSubtype="4" fill="hold" grpId="0" nodeType="after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additive="base">
                                        <p:cTn id="12" dur="1000" fill="hold"/>
                                        <p:tgtEl>
                                          <p:spTgt spid="9"/>
                                        </p:tgtEl>
                                        <p:attrNameLst>
                                          <p:attrName>ppt_x</p:attrName>
                                        </p:attrNameLst>
                                      </p:cBhvr>
                                      <p:tavLst>
                                        <p:tav tm="0">
                                          <p:val>
                                            <p:strVal val="#ppt_x"/>
                                          </p:val>
                                        </p:tav>
                                        <p:tav tm="100000">
                                          <p:val>
                                            <p:strVal val="#ppt_x"/>
                                          </p:val>
                                        </p:tav>
                                      </p:tavLst>
                                    </p:anim>
                                    <p:anim calcmode="lin" valueType="num">
                                      <p:cBhvr additive="base">
                                        <p:cTn id="13" dur="1000" fill="hold"/>
                                        <p:tgtEl>
                                          <p:spTgt spid="9"/>
                                        </p:tgtEl>
                                        <p:attrNameLst>
                                          <p:attrName>ppt_y</p:attrName>
                                        </p:attrNameLst>
                                      </p:cBhvr>
                                      <p:tavLst>
                                        <p:tav tm="0">
                                          <p:val>
                                            <p:strVal val="1+#ppt_h/2"/>
                                          </p:val>
                                        </p:tav>
                                        <p:tav tm="100000">
                                          <p:val>
                                            <p:strVal val="#ppt_y"/>
                                          </p:val>
                                        </p:tav>
                                      </p:tavLst>
                                    </p:anim>
                                  </p:childTnLst>
                                </p:cTn>
                              </p:par>
                            </p:childTnLst>
                          </p:cTn>
                        </p:par>
                        <p:par>
                          <p:cTn id="14" fill="hold">
                            <p:stCondLst>
                              <p:cond delay="2000"/>
                            </p:stCondLst>
                            <p:childTnLst>
                              <p:par>
                                <p:cTn id="15" presetID="2" presetClass="entr" presetSubtype="4"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1000" fill="hold"/>
                                        <p:tgtEl>
                                          <p:spTgt spid="5"/>
                                        </p:tgtEl>
                                        <p:attrNameLst>
                                          <p:attrName>ppt_x</p:attrName>
                                        </p:attrNameLst>
                                      </p:cBhvr>
                                      <p:tavLst>
                                        <p:tav tm="0">
                                          <p:val>
                                            <p:strVal val="#ppt_x"/>
                                          </p:val>
                                        </p:tav>
                                        <p:tav tm="100000">
                                          <p:val>
                                            <p:strVal val="#ppt_x"/>
                                          </p:val>
                                        </p:tav>
                                      </p:tavLst>
                                    </p:anim>
                                    <p:anim calcmode="lin" valueType="num">
                                      <p:cBhvr additive="base">
                                        <p:cTn id="18" dur="1000" fill="hold"/>
                                        <p:tgtEl>
                                          <p:spTgt spid="5"/>
                                        </p:tgtEl>
                                        <p:attrNameLst>
                                          <p:attrName>ppt_y</p:attrName>
                                        </p:attrNameLst>
                                      </p:cBhvr>
                                      <p:tavLst>
                                        <p:tav tm="0">
                                          <p:val>
                                            <p:strVal val="1+#ppt_h/2"/>
                                          </p:val>
                                        </p:tav>
                                        <p:tav tm="100000">
                                          <p:val>
                                            <p:strVal val="#ppt_y"/>
                                          </p:val>
                                        </p:tav>
                                      </p:tavLst>
                                    </p:anim>
                                  </p:childTnLst>
                                </p:cTn>
                              </p:par>
                            </p:childTnLst>
                          </p:cTn>
                        </p:par>
                        <p:par>
                          <p:cTn id="19" fill="hold">
                            <p:stCondLst>
                              <p:cond delay="3000"/>
                            </p:stCondLst>
                            <p:childTnLst>
                              <p:par>
                                <p:cTn id="20" presetID="2" presetClass="entr" presetSubtype="4" fill="hold" grpId="0" nodeType="after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additive="base">
                                        <p:cTn id="22" dur="1000" fill="hold"/>
                                        <p:tgtEl>
                                          <p:spTgt spid="6"/>
                                        </p:tgtEl>
                                        <p:attrNameLst>
                                          <p:attrName>ppt_x</p:attrName>
                                        </p:attrNameLst>
                                      </p:cBhvr>
                                      <p:tavLst>
                                        <p:tav tm="0">
                                          <p:val>
                                            <p:strVal val="#ppt_x"/>
                                          </p:val>
                                        </p:tav>
                                        <p:tav tm="100000">
                                          <p:val>
                                            <p:strVal val="#ppt_x"/>
                                          </p:val>
                                        </p:tav>
                                      </p:tavLst>
                                    </p:anim>
                                    <p:anim calcmode="lin" valueType="num">
                                      <p:cBhvr additive="base">
                                        <p:cTn id="23" dur="1000" fill="hold"/>
                                        <p:tgtEl>
                                          <p:spTgt spid="6"/>
                                        </p:tgtEl>
                                        <p:attrNameLst>
                                          <p:attrName>ppt_y</p:attrName>
                                        </p:attrNameLst>
                                      </p:cBhvr>
                                      <p:tavLst>
                                        <p:tav tm="0">
                                          <p:val>
                                            <p:strVal val="1+#ppt_h/2"/>
                                          </p:val>
                                        </p:tav>
                                        <p:tav tm="100000">
                                          <p:val>
                                            <p:strVal val="#ppt_y"/>
                                          </p:val>
                                        </p:tav>
                                      </p:tavLst>
                                    </p:anim>
                                  </p:childTnLst>
                                </p:cTn>
                              </p:par>
                            </p:childTnLst>
                          </p:cTn>
                        </p:par>
                        <p:par>
                          <p:cTn id="24" fill="hold">
                            <p:stCondLst>
                              <p:cond delay="4000"/>
                            </p:stCondLst>
                            <p:childTnLst>
                              <p:par>
                                <p:cTn id="25" presetID="2" presetClass="entr" presetSubtype="4" fill="hold" grpId="0" nodeType="afterEffect">
                                  <p:stCondLst>
                                    <p:cond delay="0"/>
                                  </p:stCondLst>
                                  <p:childTnLst>
                                    <p:set>
                                      <p:cBhvr>
                                        <p:cTn id="26" dur="1" fill="hold">
                                          <p:stCondLst>
                                            <p:cond delay="0"/>
                                          </p:stCondLst>
                                        </p:cTn>
                                        <p:tgtEl>
                                          <p:spTgt spid="11"/>
                                        </p:tgtEl>
                                        <p:attrNameLst>
                                          <p:attrName>style.visibility</p:attrName>
                                        </p:attrNameLst>
                                      </p:cBhvr>
                                      <p:to>
                                        <p:strVal val="visible"/>
                                      </p:to>
                                    </p:set>
                                    <p:anim calcmode="lin" valueType="num">
                                      <p:cBhvr additive="base">
                                        <p:cTn id="27" dur="1000" fill="hold"/>
                                        <p:tgtEl>
                                          <p:spTgt spid="11"/>
                                        </p:tgtEl>
                                        <p:attrNameLst>
                                          <p:attrName>ppt_x</p:attrName>
                                        </p:attrNameLst>
                                      </p:cBhvr>
                                      <p:tavLst>
                                        <p:tav tm="0">
                                          <p:val>
                                            <p:strVal val="#ppt_x"/>
                                          </p:val>
                                        </p:tav>
                                        <p:tav tm="100000">
                                          <p:val>
                                            <p:strVal val="#ppt_x"/>
                                          </p:val>
                                        </p:tav>
                                      </p:tavLst>
                                    </p:anim>
                                    <p:anim calcmode="lin" valueType="num">
                                      <p:cBhvr additive="base">
                                        <p:cTn id="28" dur="1000" fill="hold"/>
                                        <p:tgtEl>
                                          <p:spTgt spid="11"/>
                                        </p:tgtEl>
                                        <p:attrNameLst>
                                          <p:attrName>ppt_y</p:attrName>
                                        </p:attrNameLst>
                                      </p:cBhvr>
                                      <p:tavLst>
                                        <p:tav tm="0">
                                          <p:val>
                                            <p:strVal val="1+#ppt_h/2"/>
                                          </p:val>
                                        </p:tav>
                                        <p:tav tm="100000">
                                          <p:val>
                                            <p:strVal val="#ppt_y"/>
                                          </p:val>
                                        </p:tav>
                                      </p:tavLst>
                                    </p:anim>
                                  </p:childTnLst>
                                </p:cTn>
                              </p:par>
                            </p:childTnLst>
                          </p:cTn>
                        </p:par>
                        <p:par>
                          <p:cTn id="29" fill="hold">
                            <p:stCondLst>
                              <p:cond delay="5000"/>
                            </p:stCondLst>
                            <p:childTnLst>
                              <p:par>
                                <p:cTn id="30" presetID="2" presetClass="entr" presetSubtype="4" fill="hold" grpId="0" nodeType="afterEffect">
                                  <p:stCondLst>
                                    <p:cond delay="0"/>
                                  </p:stCondLst>
                                  <p:childTnLst>
                                    <p:set>
                                      <p:cBhvr>
                                        <p:cTn id="31" dur="1" fill="hold">
                                          <p:stCondLst>
                                            <p:cond delay="0"/>
                                          </p:stCondLst>
                                        </p:cTn>
                                        <p:tgtEl>
                                          <p:spTgt spid="10"/>
                                        </p:tgtEl>
                                        <p:attrNameLst>
                                          <p:attrName>style.visibility</p:attrName>
                                        </p:attrNameLst>
                                      </p:cBhvr>
                                      <p:to>
                                        <p:strVal val="visible"/>
                                      </p:to>
                                    </p:set>
                                    <p:anim calcmode="lin" valueType="num">
                                      <p:cBhvr additive="base">
                                        <p:cTn id="32" dur="1000" fill="hold"/>
                                        <p:tgtEl>
                                          <p:spTgt spid="10"/>
                                        </p:tgtEl>
                                        <p:attrNameLst>
                                          <p:attrName>ppt_x</p:attrName>
                                        </p:attrNameLst>
                                      </p:cBhvr>
                                      <p:tavLst>
                                        <p:tav tm="0">
                                          <p:val>
                                            <p:strVal val="#ppt_x"/>
                                          </p:val>
                                        </p:tav>
                                        <p:tav tm="100000">
                                          <p:val>
                                            <p:strVal val="#ppt_x"/>
                                          </p:val>
                                        </p:tav>
                                      </p:tavLst>
                                    </p:anim>
                                    <p:anim calcmode="lin" valueType="num">
                                      <p:cBhvr additive="base">
                                        <p:cTn id="33" dur="1000" fill="hold"/>
                                        <p:tgtEl>
                                          <p:spTgt spid="10"/>
                                        </p:tgtEl>
                                        <p:attrNameLst>
                                          <p:attrName>ppt_y</p:attrName>
                                        </p:attrNameLst>
                                      </p:cBhvr>
                                      <p:tavLst>
                                        <p:tav tm="0">
                                          <p:val>
                                            <p:strVal val="1+#ppt_h/2"/>
                                          </p:val>
                                        </p:tav>
                                        <p:tav tm="100000">
                                          <p:val>
                                            <p:strVal val="#ppt_y"/>
                                          </p:val>
                                        </p:tav>
                                      </p:tavLst>
                                    </p:anim>
                                  </p:childTnLst>
                                </p:cTn>
                              </p:par>
                            </p:childTnLst>
                          </p:cTn>
                        </p:par>
                        <p:par>
                          <p:cTn id="34" fill="hold">
                            <p:stCondLst>
                              <p:cond delay="6000"/>
                            </p:stCondLst>
                            <p:childTnLst>
                              <p:par>
                                <p:cTn id="35" presetID="2" presetClass="entr" presetSubtype="4" fill="hold" grpId="0" nodeType="afterEffect">
                                  <p:stCondLst>
                                    <p:cond delay="0"/>
                                  </p:stCondLst>
                                  <p:childTnLst>
                                    <p:set>
                                      <p:cBhvr>
                                        <p:cTn id="36" dur="1" fill="hold">
                                          <p:stCondLst>
                                            <p:cond delay="0"/>
                                          </p:stCondLst>
                                        </p:cTn>
                                        <p:tgtEl>
                                          <p:spTgt spid="14"/>
                                        </p:tgtEl>
                                        <p:attrNameLst>
                                          <p:attrName>style.visibility</p:attrName>
                                        </p:attrNameLst>
                                      </p:cBhvr>
                                      <p:to>
                                        <p:strVal val="visible"/>
                                      </p:to>
                                    </p:set>
                                    <p:anim calcmode="lin" valueType="num">
                                      <p:cBhvr additive="base">
                                        <p:cTn id="37" dur="1000" fill="hold"/>
                                        <p:tgtEl>
                                          <p:spTgt spid="14"/>
                                        </p:tgtEl>
                                        <p:attrNameLst>
                                          <p:attrName>ppt_x</p:attrName>
                                        </p:attrNameLst>
                                      </p:cBhvr>
                                      <p:tavLst>
                                        <p:tav tm="0">
                                          <p:val>
                                            <p:strVal val="#ppt_x"/>
                                          </p:val>
                                        </p:tav>
                                        <p:tav tm="100000">
                                          <p:val>
                                            <p:strVal val="#ppt_x"/>
                                          </p:val>
                                        </p:tav>
                                      </p:tavLst>
                                    </p:anim>
                                    <p:anim calcmode="lin" valueType="num">
                                      <p:cBhvr additive="base">
                                        <p:cTn id="38" dur="1000" fill="hold"/>
                                        <p:tgtEl>
                                          <p:spTgt spid="14"/>
                                        </p:tgtEl>
                                        <p:attrNameLst>
                                          <p:attrName>ppt_y</p:attrName>
                                        </p:attrNameLst>
                                      </p:cBhvr>
                                      <p:tavLst>
                                        <p:tav tm="0">
                                          <p:val>
                                            <p:strVal val="1+#ppt_h/2"/>
                                          </p:val>
                                        </p:tav>
                                        <p:tav tm="100000">
                                          <p:val>
                                            <p:strVal val="#ppt_y"/>
                                          </p:val>
                                        </p:tav>
                                      </p:tavLst>
                                    </p:anim>
                                  </p:childTnLst>
                                </p:cTn>
                              </p:par>
                            </p:childTnLst>
                          </p:cTn>
                        </p:par>
                        <p:par>
                          <p:cTn id="39" fill="hold">
                            <p:stCondLst>
                              <p:cond delay="7000"/>
                            </p:stCondLst>
                            <p:childTnLst>
                              <p:par>
                                <p:cTn id="40" presetID="2" presetClass="entr" presetSubtype="4" fill="hold" grpId="0" nodeType="afterEffect">
                                  <p:stCondLst>
                                    <p:cond delay="0"/>
                                  </p:stCondLst>
                                  <p:childTnLst>
                                    <p:set>
                                      <p:cBhvr>
                                        <p:cTn id="41" dur="1" fill="hold">
                                          <p:stCondLst>
                                            <p:cond delay="0"/>
                                          </p:stCondLst>
                                        </p:cTn>
                                        <p:tgtEl>
                                          <p:spTgt spid="13"/>
                                        </p:tgtEl>
                                        <p:attrNameLst>
                                          <p:attrName>style.visibility</p:attrName>
                                        </p:attrNameLst>
                                      </p:cBhvr>
                                      <p:to>
                                        <p:strVal val="visible"/>
                                      </p:to>
                                    </p:set>
                                    <p:anim calcmode="lin" valueType="num">
                                      <p:cBhvr additive="base">
                                        <p:cTn id="42" dur="1000" fill="hold"/>
                                        <p:tgtEl>
                                          <p:spTgt spid="13"/>
                                        </p:tgtEl>
                                        <p:attrNameLst>
                                          <p:attrName>ppt_x</p:attrName>
                                        </p:attrNameLst>
                                      </p:cBhvr>
                                      <p:tavLst>
                                        <p:tav tm="0">
                                          <p:val>
                                            <p:strVal val="#ppt_x"/>
                                          </p:val>
                                        </p:tav>
                                        <p:tav tm="100000">
                                          <p:val>
                                            <p:strVal val="#ppt_x"/>
                                          </p:val>
                                        </p:tav>
                                      </p:tavLst>
                                    </p:anim>
                                    <p:anim calcmode="lin" valueType="num">
                                      <p:cBhvr additive="base">
                                        <p:cTn id="43" dur="1000" fill="hold"/>
                                        <p:tgtEl>
                                          <p:spTgt spid="13"/>
                                        </p:tgtEl>
                                        <p:attrNameLst>
                                          <p:attrName>ppt_y</p:attrName>
                                        </p:attrNameLst>
                                      </p:cBhvr>
                                      <p:tavLst>
                                        <p:tav tm="0">
                                          <p:val>
                                            <p:strVal val="1+#ppt_h/2"/>
                                          </p:val>
                                        </p:tav>
                                        <p:tav tm="100000">
                                          <p:val>
                                            <p:strVal val="#ppt_y"/>
                                          </p:val>
                                        </p:tav>
                                      </p:tavLst>
                                    </p:anim>
                                  </p:childTnLst>
                                </p:cTn>
                              </p:par>
                            </p:childTnLst>
                          </p:cTn>
                        </p:par>
                        <p:par>
                          <p:cTn id="44" fill="hold">
                            <p:stCondLst>
                              <p:cond delay="8000"/>
                            </p:stCondLst>
                            <p:childTnLst>
                              <p:par>
                                <p:cTn id="45" presetID="2" presetClass="entr" presetSubtype="4" fill="hold" grpId="0" nodeType="afterEffect">
                                  <p:stCondLst>
                                    <p:cond delay="0"/>
                                  </p:stCondLst>
                                  <p:childTnLst>
                                    <p:set>
                                      <p:cBhvr>
                                        <p:cTn id="46" dur="1" fill="hold">
                                          <p:stCondLst>
                                            <p:cond delay="0"/>
                                          </p:stCondLst>
                                        </p:cTn>
                                        <p:tgtEl>
                                          <p:spTgt spid="12"/>
                                        </p:tgtEl>
                                        <p:attrNameLst>
                                          <p:attrName>style.visibility</p:attrName>
                                        </p:attrNameLst>
                                      </p:cBhvr>
                                      <p:to>
                                        <p:strVal val="visible"/>
                                      </p:to>
                                    </p:set>
                                    <p:anim calcmode="lin" valueType="num">
                                      <p:cBhvr additive="base">
                                        <p:cTn id="47" dur="1000" fill="hold"/>
                                        <p:tgtEl>
                                          <p:spTgt spid="12"/>
                                        </p:tgtEl>
                                        <p:attrNameLst>
                                          <p:attrName>ppt_x</p:attrName>
                                        </p:attrNameLst>
                                      </p:cBhvr>
                                      <p:tavLst>
                                        <p:tav tm="0">
                                          <p:val>
                                            <p:strVal val="#ppt_x"/>
                                          </p:val>
                                        </p:tav>
                                        <p:tav tm="100000">
                                          <p:val>
                                            <p:strVal val="#ppt_x"/>
                                          </p:val>
                                        </p:tav>
                                      </p:tavLst>
                                    </p:anim>
                                    <p:anim calcmode="lin" valueType="num">
                                      <p:cBhvr additive="base">
                                        <p:cTn id="48" dur="1000" fill="hold"/>
                                        <p:tgtEl>
                                          <p:spTgt spid="12"/>
                                        </p:tgtEl>
                                        <p:attrNameLst>
                                          <p:attrName>ppt_y</p:attrName>
                                        </p:attrNameLst>
                                      </p:cBhvr>
                                      <p:tavLst>
                                        <p:tav tm="0">
                                          <p:val>
                                            <p:strVal val="1+#ppt_h/2"/>
                                          </p:val>
                                        </p:tav>
                                        <p:tav tm="100000">
                                          <p:val>
                                            <p:strVal val="#ppt_y"/>
                                          </p:val>
                                        </p:tav>
                                      </p:tavLst>
                                    </p:anim>
                                  </p:childTnLst>
                                </p:cTn>
                              </p:par>
                            </p:childTnLst>
                          </p:cTn>
                        </p:par>
                        <p:par>
                          <p:cTn id="49" fill="hold">
                            <p:stCondLst>
                              <p:cond delay="9000"/>
                            </p:stCondLst>
                            <p:childTnLst>
                              <p:par>
                                <p:cTn id="50" presetID="2" presetClass="entr" presetSubtype="4" fill="hold" grpId="0" nodeType="afterEffect">
                                  <p:stCondLst>
                                    <p:cond delay="0"/>
                                  </p:stCondLst>
                                  <p:childTnLst>
                                    <p:set>
                                      <p:cBhvr>
                                        <p:cTn id="51" dur="1" fill="hold">
                                          <p:stCondLst>
                                            <p:cond delay="0"/>
                                          </p:stCondLst>
                                        </p:cTn>
                                        <p:tgtEl>
                                          <p:spTgt spid="15"/>
                                        </p:tgtEl>
                                        <p:attrNameLst>
                                          <p:attrName>style.visibility</p:attrName>
                                        </p:attrNameLst>
                                      </p:cBhvr>
                                      <p:to>
                                        <p:strVal val="visible"/>
                                      </p:to>
                                    </p:set>
                                    <p:anim calcmode="lin" valueType="num">
                                      <p:cBhvr additive="base">
                                        <p:cTn id="52" dur="1000" fill="hold"/>
                                        <p:tgtEl>
                                          <p:spTgt spid="15"/>
                                        </p:tgtEl>
                                        <p:attrNameLst>
                                          <p:attrName>ppt_x</p:attrName>
                                        </p:attrNameLst>
                                      </p:cBhvr>
                                      <p:tavLst>
                                        <p:tav tm="0">
                                          <p:val>
                                            <p:strVal val="#ppt_x"/>
                                          </p:val>
                                        </p:tav>
                                        <p:tav tm="100000">
                                          <p:val>
                                            <p:strVal val="#ppt_x"/>
                                          </p:val>
                                        </p:tav>
                                      </p:tavLst>
                                    </p:anim>
                                    <p:anim calcmode="lin" valueType="num">
                                      <p:cBhvr additive="base">
                                        <p:cTn id="53" dur="10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5" grpId="0" animBg="1"/>
      <p:bldP spid="6" grpId="0"/>
      <p:bldP spid="9" grpId="0" animBg="1"/>
      <p:bldP spid="10" grpId="0" animBg="1"/>
      <p:bldP spid="11" grpId="0" animBg="1"/>
      <p:bldP spid="12" grpId="0" animBg="1"/>
      <p:bldP spid="13" grpId="0" animBg="1"/>
      <p:bldP spid="14" grpId="0"/>
      <p:bldP spid="15"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ctrTitle"/>
          </p:nvPr>
        </p:nvSpPr>
        <p:spPr>
          <a:xfrm>
            <a:off x="1357290" y="0"/>
            <a:ext cx="4429156" cy="857256"/>
          </a:xfrm>
        </p:spPr>
        <p:style>
          <a:lnRef idx="1">
            <a:schemeClr val="accent1"/>
          </a:lnRef>
          <a:fillRef idx="2">
            <a:schemeClr val="accent1"/>
          </a:fillRef>
          <a:effectRef idx="1">
            <a:schemeClr val="accent1"/>
          </a:effectRef>
          <a:fontRef idx="minor">
            <a:schemeClr val="dk1"/>
          </a:fontRef>
        </p:style>
        <p:txBody>
          <a:bodyPr>
            <a:normAutofit/>
          </a:bodyPr>
          <a:lstStyle/>
          <a:p>
            <a:pPr lvl="0"/>
            <a:r>
              <a:rPr lang="tr-TR" dirty="0" smtClean="0">
                <a:solidFill>
                  <a:srgbClr val="000000"/>
                </a:solidFill>
                <a:latin typeface="Arial" pitchFamily="34" charset="0"/>
                <a:ea typeface="Times New Roman" pitchFamily="18" charset="0"/>
                <a:cs typeface="Arial" pitchFamily="34" charset="0"/>
              </a:rPr>
              <a:t>Mektuplar</a:t>
            </a:r>
            <a:endParaRPr lang="tr-TR" dirty="0"/>
          </a:p>
        </p:txBody>
      </p:sp>
      <p:sp>
        <p:nvSpPr>
          <p:cNvPr id="5" name="4 Yuvarlatılmış Dikdörtgen"/>
          <p:cNvSpPr/>
          <p:nvPr/>
        </p:nvSpPr>
        <p:spPr>
          <a:xfrm>
            <a:off x="1214414" y="1500174"/>
            <a:ext cx="7715304" cy="1071570"/>
          </a:xfrm>
          <a:prstGeom prst="round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endParaRPr lang="tr-TR"/>
          </a:p>
        </p:txBody>
      </p:sp>
      <p:sp>
        <p:nvSpPr>
          <p:cNvPr id="6" name="5 Dikdörtgen"/>
          <p:cNvSpPr/>
          <p:nvPr/>
        </p:nvSpPr>
        <p:spPr>
          <a:xfrm>
            <a:off x="1857356" y="1500174"/>
            <a:ext cx="6929486" cy="954107"/>
          </a:xfrm>
          <a:prstGeom prst="rect">
            <a:avLst/>
          </a:prstGeom>
        </p:spPr>
        <p:txBody>
          <a:bodyPr wrap="square">
            <a:spAutoFit/>
          </a:bodyPr>
          <a:lstStyle/>
          <a:p>
            <a:pPr lvl="0" eaLnBrk="0" fontAlgn="base" hangingPunct="0">
              <a:spcBef>
                <a:spcPct val="0"/>
              </a:spcBef>
              <a:spcAft>
                <a:spcPct val="0"/>
              </a:spcAft>
            </a:pPr>
            <a:r>
              <a:rPr lang="tr-TR" sz="2800" b="1" dirty="0" smtClean="0">
                <a:solidFill>
                  <a:srgbClr val="000000"/>
                </a:solidFill>
                <a:ea typeface="Times New Roman" pitchFamily="18" charset="0"/>
                <a:cs typeface="Arial" pitchFamily="34" charset="0"/>
              </a:rPr>
              <a:t>Bizans’ın Mısır valisi </a:t>
            </a:r>
            <a:r>
              <a:rPr lang="tr-TR" sz="2800" b="1" dirty="0" err="1" smtClean="0">
                <a:solidFill>
                  <a:srgbClr val="000000"/>
                </a:solidFill>
                <a:ea typeface="Times New Roman" pitchFamily="18" charset="0"/>
                <a:cs typeface="Arial" pitchFamily="34" charset="0"/>
              </a:rPr>
              <a:t>Mukavkıs’a</a:t>
            </a:r>
            <a:r>
              <a:rPr lang="tr-TR" sz="2800" b="1" dirty="0" smtClean="0">
                <a:solidFill>
                  <a:srgbClr val="000000"/>
                </a:solidFill>
                <a:ea typeface="Times New Roman" pitchFamily="18" charset="0"/>
                <a:cs typeface="Arial" pitchFamily="34" charset="0"/>
              </a:rPr>
              <a:t> (</a:t>
            </a:r>
            <a:r>
              <a:rPr lang="tr-TR" sz="2800" b="1" dirty="0" err="1" smtClean="0">
                <a:solidFill>
                  <a:srgbClr val="000000"/>
                </a:solidFill>
                <a:ea typeface="Times New Roman" pitchFamily="18" charset="0"/>
                <a:cs typeface="Arial" pitchFamily="34" charset="0"/>
              </a:rPr>
              <a:t>Cüreyc</a:t>
            </a:r>
            <a:r>
              <a:rPr lang="tr-TR" sz="2800" b="1" dirty="0" smtClean="0">
                <a:solidFill>
                  <a:srgbClr val="000000"/>
                </a:solidFill>
                <a:ea typeface="Times New Roman" pitchFamily="18" charset="0"/>
                <a:cs typeface="Arial" pitchFamily="34" charset="0"/>
              </a:rPr>
              <a:t> b. </a:t>
            </a:r>
            <a:r>
              <a:rPr lang="tr-TR" sz="2800" b="1" dirty="0" err="1" smtClean="0">
                <a:solidFill>
                  <a:srgbClr val="000000"/>
                </a:solidFill>
                <a:ea typeface="Times New Roman" pitchFamily="18" charset="0"/>
                <a:cs typeface="Arial" pitchFamily="34" charset="0"/>
              </a:rPr>
              <a:t>Mînâ</a:t>
            </a:r>
            <a:r>
              <a:rPr lang="tr-TR" sz="2800" b="1" dirty="0" smtClean="0">
                <a:solidFill>
                  <a:srgbClr val="000000"/>
                </a:solidFill>
                <a:ea typeface="Times New Roman" pitchFamily="18" charset="0"/>
                <a:cs typeface="Arial" pitchFamily="34" charset="0"/>
              </a:rPr>
              <a:t>) </a:t>
            </a:r>
            <a:r>
              <a:rPr lang="tr-TR" sz="2800" b="1" dirty="0" err="1" smtClean="0">
                <a:solidFill>
                  <a:srgbClr val="000000"/>
                </a:solidFill>
                <a:ea typeface="Times New Roman" pitchFamily="18" charset="0"/>
                <a:cs typeface="Arial" pitchFamily="34" charset="0"/>
              </a:rPr>
              <a:t>Hâtıb</a:t>
            </a:r>
            <a:r>
              <a:rPr lang="tr-TR" sz="2800" b="1" dirty="0" smtClean="0">
                <a:solidFill>
                  <a:srgbClr val="000000"/>
                </a:solidFill>
                <a:ea typeface="Times New Roman" pitchFamily="18" charset="0"/>
                <a:cs typeface="Arial" pitchFamily="34" charset="0"/>
              </a:rPr>
              <a:t> b. </a:t>
            </a:r>
            <a:r>
              <a:rPr lang="tr-TR" sz="2800" b="1" dirty="0" err="1" smtClean="0">
                <a:solidFill>
                  <a:srgbClr val="000000"/>
                </a:solidFill>
                <a:ea typeface="Times New Roman" pitchFamily="18" charset="0"/>
                <a:cs typeface="Arial" pitchFamily="34" charset="0"/>
              </a:rPr>
              <a:t>Ebû</a:t>
            </a:r>
            <a:r>
              <a:rPr lang="tr-TR" sz="2800" b="1" dirty="0" smtClean="0">
                <a:solidFill>
                  <a:srgbClr val="000000"/>
                </a:solidFill>
                <a:ea typeface="Times New Roman" pitchFamily="18" charset="0"/>
                <a:cs typeface="Arial" pitchFamily="34" charset="0"/>
              </a:rPr>
              <a:t> </a:t>
            </a:r>
            <a:r>
              <a:rPr lang="tr-TR" sz="2800" b="1" dirty="0" err="1" smtClean="0">
                <a:solidFill>
                  <a:srgbClr val="000000"/>
                </a:solidFill>
                <a:ea typeface="Times New Roman" pitchFamily="18" charset="0"/>
                <a:cs typeface="Arial" pitchFamily="34" charset="0"/>
              </a:rPr>
              <a:t>Beltea</a:t>
            </a:r>
            <a:r>
              <a:rPr lang="tr-TR" sz="2800" b="1" dirty="0" smtClean="0">
                <a:solidFill>
                  <a:srgbClr val="000000"/>
                </a:solidFill>
                <a:ea typeface="Times New Roman" pitchFamily="18" charset="0"/>
                <a:cs typeface="Arial" pitchFamily="34" charset="0"/>
              </a:rPr>
              <a:t> tarafından</a:t>
            </a:r>
            <a:endParaRPr lang="tr-TR" sz="2800" b="1" dirty="0" smtClean="0">
              <a:solidFill>
                <a:prstClr val="black"/>
              </a:solidFill>
              <a:ea typeface="Times New Roman" pitchFamily="18" charset="0"/>
              <a:cs typeface="Arial" pitchFamily="34" charset="0"/>
            </a:endParaRPr>
          </a:p>
        </p:txBody>
      </p:sp>
      <p:sp>
        <p:nvSpPr>
          <p:cNvPr id="9" name="8 7-Noktalı Yıldız"/>
          <p:cNvSpPr/>
          <p:nvPr/>
        </p:nvSpPr>
        <p:spPr>
          <a:xfrm>
            <a:off x="714348" y="1214422"/>
            <a:ext cx="1071570" cy="1428760"/>
          </a:xfrm>
          <a:prstGeom prst="star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800" b="1" dirty="0" smtClean="0"/>
              <a:t>4</a:t>
            </a:r>
            <a:endParaRPr lang="tr-TR" sz="2800" b="1" dirty="0"/>
          </a:p>
        </p:txBody>
      </p:sp>
      <p:sp>
        <p:nvSpPr>
          <p:cNvPr id="10" name="9 Yuvarlatılmış Dikdörtgen"/>
          <p:cNvSpPr/>
          <p:nvPr/>
        </p:nvSpPr>
        <p:spPr>
          <a:xfrm>
            <a:off x="1214414" y="3143248"/>
            <a:ext cx="7715304" cy="1071570"/>
          </a:xfrm>
          <a:prstGeom prst="round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endParaRPr lang="tr-TR"/>
          </a:p>
        </p:txBody>
      </p:sp>
      <p:sp>
        <p:nvSpPr>
          <p:cNvPr id="11" name="10 7-Noktalı Yıldız"/>
          <p:cNvSpPr/>
          <p:nvPr/>
        </p:nvSpPr>
        <p:spPr>
          <a:xfrm>
            <a:off x="714348" y="2857496"/>
            <a:ext cx="1071570" cy="1428760"/>
          </a:xfrm>
          <a:prstGeom prst="star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800" b="1" dirty="0" smtClean="0"/>
              <a:t>5</a:t>
            </a:r>
            <a:endParaRPr lang="tr-TR" sz="2800" b="1" dirty="0"/>
          </a:p>
        </p:txBody>
      </p:sp>
      <p:sp>
        <p:nvSpPr>
          <p:cNvPr id="12" name="11 Yuvarlatılmış Dikdörtgen"/>
          <p:cNvSpPr/>
          <p:nvPr/>
        </p:nvSpPr>
        <p:spPr>
          <a:xfrm>
            <a:off x="1214414" y="4786322"/>
            <a:ext cx="7715304" cy="1071570"/>
          </a:xfrm>
          <a:prstGeom prst="round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endParaRPr lang="tr-TR"/>
          </a:p>
        </p:txBody>
      </p:sp>
      <p:sp>
        <p:nvSpPr>
          <p:cNvPr id="13" name="12 7-Noktalı Yıldız"/>
          <p:cNvSpPr/>
          <p:nvPr/>
        </p:nvSpPr>
        <p:spPr>
          <a:xfrm>
            <a:off x="714348" y="4500570"/>
            <a:ext cx="1071570" cy="1428760"/>
          </a:xfrm>
          <a:prstGeom prst="star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800" b="1" dirty="0" smtClean="0"/>
              <a:t>6</a:t>
            </a:r>
            <a:endParaRPr lang="tr-TR" sz="2800" b="1" dirty="0"/>
          </a:p>
        </p:txBody>
      </p:sp>
      <p:sp>
        <p:nvSpPr>
          <p:cNvPr id="58369" name="Rectangle 1"/>
          <p:cNvSpPr>
            <a:spLocks noChangeArrowheads="1"/>
          </p:cNvSpPr>
          <p:nvPr/>
        </p:nvSpPr>
        <p:spPr bwMode="auto">
          <a:xfrm>
            <a:off x="1785918" y="4929198"/>
            <a:ext cx="6715172" cy="95410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tr-TR" sz="2800" b="1" i="0" u="none" strike="noStrike" cap="none" normalizeH="0" baseline="0" dirty="0" err="1" smtClean="0">
                <a:ln>
                  <a:noFill/>
                </a:ln>
                <a:solidFill>
                  <a:srgbClr val="000000"/>
                </a:solidFill>
                <a:effectLst/>
                <a:ea typeface="Times New Roman" pitchFamily="18" charset="0"/>
                <a:cs typeface="Arial" pitchFamily="34" charset="0"/>
              </a:rPr>
              <a:t>Yemâme’de</a:t>
            </a:r>
            <a:r>
              <a:rPr lang="tr-TR" sz="2800" b="1" dirty="0" err="1" smtClean="0">
                <a:solidFill>
                  <a:srgbClr val="000000"/>
                </a:solidFill>
                <a:ea typeface="Times New Roman" pitchFamily="18" charset="0"/>
                <a:cs typeface="Arial" pitchFamily="34" charset="0"/>
              </a:rPr>
              <a:t>ki</a:t>
            </a:r>
            <a:r>
              <a:rPr kumimoji="0" lang="tr-TR" sz="2800" b="1" i="0" u="none" strike="noStrike" cap="none" normalizeH="0" baseline="0" dirty="0" err="1" smtClean="0">
                <a:ln>
                  <a:noFill/>
                </a:ln>
                <a:solidFill>
                  <a:srgbClr val="000000"/>
                </a:solidFill>
                <a:effectLst/>
                <a:ea typeface="Times New Roman" pitchFamily="18" charset="0"/>
                <a:cs typeface="Arial" pitchFamily="34" charset="0"/>
              </a:rPr>
              <a:t>Benî</a:t>
            </a:r>
            <a:r>
              <a:rPr kumimoji="0" lang="tr-TR" sz="2800" b="1" i="0" u="none" strike="noStrike" cap="none" normalizeH="0" baseline="0" dirty="0" smtClean="0">
                <a:ln>
                  <a:noFill/>
                </a:ln>
                <a:solidFill>
                  <a:srgbClr val="000000"/>
                </a:solidFill>
                <a:effectLst/>
                <a:ea typeface="Times New Roman" pitchFamily="18" charset="0"/>
                <a:cs typeface="Arial" pitchFamily="34" charset="0"/>
              </a:rPr>
              <a:t> </a:t>
            </a:r>
            <a:r>
              <a:rPr kumimoji="0" lang="tr-TR" sz="2800" b="1" i="0" u="none" strike="noStrike" cap="none" normalizeH="0" baseline="0" dirty="0" err="1" smtClean="0">
                <a:ln>
                  <a:noFill/>
                </a:ln>
                <a:solidFill>
                  <a:srgbClr val="000000"/>
                </a:solidFill>
                <a:effectLst/>
                <a:ea typeface="Times New Roman" pitchFamily="18" charset="0"/>
                <a:cs typeface="Arial" pitchFamily="34" charset="0"/>
              </a:rPr>
              <a:t>Hanîfe</a:t>
            </a:r>
            <a:r>
              <a:rPr kumimoji="0" lang="tr-TR" sz="2800" b="1" i="0" u="none" strike="noStrike" cap="none" normalizeH="0" baseline="0" dirty="0" smtClean="0">
                <a:ln>
                  <a:noFill/>
                </a:ln>
                <a:solidFill>
                  <a:srgbClr val="000000"/>
                </a:solidFill>
                <a:effectLst/>
                <a:ea typeface="Times New Roman" pitchFamily="18" charset="0"/>
                <a:cs typeface="Arial" pitchFamily="34" charset="0"/>
              </a:rPr>
              <a:t> kabilesinin reisi </a:t>
            </a:r>
            <a:r>
              <a:rPr kumimoji="0" lang="tr-TR" sz="2800" b="1" i="0" u="none" strike="noStrike" cap="none" normalizeH="0" baseline="0" dirty="0" err="1" smtClean="0">
                <a:ln>
                  <a:noFill/>
                </a:ln>
                <a:solidFill>
                  <a:srgbClr val="000000"/>
                </a:solidFill>
                <a:effectLst/>
                <a:ea typeface="Times New Roman" pitchFamily="18" charset="0"/>
                <a:cs typeface="Arial" pitchFamily="34" charset="0"/>
              </a:rPr>
              <a:t>Hevze</a:t>
            </a:r>
            <a:r>
              <a:rPr kumimoji="0" lang="tr-TR" sz="2800" b="1" i="0" u="none" strike="noStrike" cap="none" normalizeH="0" baseline="0" dirty="0" smtClean="0">
                <a:ln>
                  <a:noFill/>
                </a:ln>
                <a:solidFill>
                  <a:srgbClr val="000000"/>
                </a:solidFill>
                <a:effectLst/>
                <a:ea typeface="Times New Roman" pitchFamily="18" charset="0"/>
                <a:cs typeface="Arial" pitchFamily="34" charset="0"/>
              </a:rPr>
              <a:t> b. Ali’ye </a:t>
            </a:r>
            <a:r>
              <a:rPr kumimoji="0" lang="tr-TR" sz="2800" b="1" i="0" u="none" strike="noStrike" cap="none" normalizeH="0" baseline="0" dirty="0" err="1" smtClean="0">
                <a:ln>
                  <a:noFill/>
                </a:ln>
                <a:solidFill>
                  <a:srgbClr val="000000"/>
                </a:solidFill>
                <a:effectLst/>
                <a:ea typeface="Times New Roman" pitchFamily="18" charset="0"/>
                <a:cs typeface="Arial" pitchFamily="34" charset="0"/>
              </a:rPr>
              <a:t>Selît</a:t>
            </a:r>
            <a:r>
              <a:rPr kumimoji="0" lang="tr-TR" sz="2800" b="1" i="0" u="none" strike="noStrike" cap="none" normalizeH="0" baseline="0" dirty="0" smtClean="0">
                <a:ln>
                  <a:noFill/>
                </a:ln>
                <a:solidFill>
                  <a:srgbClr val="000000"/>
                </a:solidFill>
                <a:effectLst/>
                <a:ea typeface="Times New Roman" pitchFamily="18" charset="0"/>
                <a:cs typeface="Arial" pitchFamily="34" charset="0"/>
              </a:rPr>
              <a:t> b. </a:t>
            </a:r>
            <a:r>
              <a:rPr kumimoji="0" lang="tr-TR" sz="2800" b="1" i="0" u="none" strike="noStrike" cap="none" normalizeH="0" baseline="0" dirty="0" err="1" smtClean="0">
                <a:ln>
                  <a:noFill/>
                </a:ln>
                <a:solidFill>
                  <a:srgbClr val="000000"/>
                </a:solidFill>
                <a:effectLst/>
                <a:ea typeface="Times New Roman" pitchFamily="18" charset="0"/>
                <a:cs typeface="Arial" pitchFamily="34" charset="0"/>
              </a:rPr>
              <a:t>Amr</a:t>
            </a:r>
            <a:r>
              <a:rPr kumimoji="0" lang="tr-TR" sz="2800" b="1" i="0" u="none" strike="noStrike" cap="none" normalizeH="0" baseline="0" dirty="0" smtClean="0">
                <a:ln>
                  <a:noFill/>
                </a:ln>
                <a:solidFill>
                  <a:srgbClr val="000000"/>
                </a:solidFill>
                <a:effectLst/>
                <a:ea typeface="Times New Roman" pitchFamily="18" charset="0"/>
                <a:cs typeface="Arial" pitchFamily="34" charset="0"/>
              </a:rPr>
              <a:t> tarafından</a:t>
            </a:r>
            <a:endParaRPr kumimoji="0" lang="tr-TR" sz="2800" b="1" i="0" u="none" strike="noStrike" cap="none" normalizeH="0" baseline="0" dirty="0" smtClean="0">
              <a:ln>
                <a:noFill/>
              </a:ln>
              <a:solidFill>
                <a:schemeClr val="tx1"/>
              </a:solidFill>
              <a:effectLst/>
              <a:cs typeface="Arial" pitchFamily="34" charset="0"/>
            </a:endParaRPr>
          </a:p>
        </p:txBody>
      </p:sp>
      <p:sp>
        <p:nvSpPr>
          <p:cNvPr id="14" name="13 Dikdörtgen"/>
          <p:cNvSpPr/>
          <p:nvPr/>
        </p:nvSpPr>
        <p:spPr>
          <a:xfrm>
            <a:off x="1928794" y="3189273"/>
            <a:ext cx="6429420" cy="954107"/>
          </a:xfrm>
          <a:prstGeom prst="rect">
            <a:avLst/>
          </a:prstGeom>
        </p:spPr>
        <p:txBody>
          <a:bodyPr wrap="square">
            <a:spAutoFit/>
          </a:bodyPr>
          <a:lstStyle/>
          <a:p>
            <a:r>
              <a:rPr lang="tr-TR" sz="2800" b="1" dirty="0" err="1" smtClean="0">
                <a:solidFill>
                  <a:srgbClr val="000000"/>
                </a:solidFill>
                <a:ea typeface="Times New Roman" pitchFamily="18" charset="0"/>
                <a:cs typeface="Arial" pitchFamily="34" charset="0"/>
              </a:rPr>
              <a:t>Şücâ</a:t>
            </a:r>
            <a:r>
              <a:rPr lang="tr-TR" sz="2800" b="1" dirty="0" smtClean="0">
                <a:solidFill>
                  <a:srgbClr val="000000"/>
                </a:solidFill>
                <a:ea typeface="Times New Roman" pitchFamily="18" charset="0"/>
                <a:cs typeface="Arial" pitchFamily="34" charset="0"/>
              </a:rPr>
              <a:t>‘ b. </a:t>
            </a:r>
            <a:r>
              <a:rPr lang="tr-TR" sz="2800" b="1" dirty="0" err="1" smtClean="0">
                <a:solidFill>
                  <a:srgbClr val="000000"/>
                </a:solidFill>
                <a:ea typeface="Times New Roman" pitchFamily="18" charset="0"/>
                <a:cs typeface="Arial" pitchFamily="34" charset="0"/>
              </a:rPr>
              <a:t>Vehb</a:t>
            </a:r>
            <a:r>
              <a:rPr lang="tr-TR" sz="2800" b="1" dirty="0" smtClean="0">
                <a:solidFill>
                  <a:srgbClr val="000000"/>
                </a:solidFill>
                <a:ea typeface="Times New Roman" pitchFamily="18" charset="0"/>
                <a:cs typeface="Arial" pitchFamily="34" charset="0"/>
              </a:rPr>
              <a:t> el-</a:t>
            </a:r>
            <a:r>
              <a:rPr lang="tr-TR" sz="2800" b="1" dirty="0" err="1" smtClean="0">
                <a:solidFill>
                  <a:srgbClr val="000000"/>
                </a:solidFill>
                <a:ea typeface="Times New Roman" pitchFamily="18" charset="0"/>
                <a:cs typeface="Arial" pitchFamily="34" charset="0"/>
              </a:rPr>
              <a:t>Esedî</a:t>
            </a:r>
            <a:r>
              <a:rPr lang="tr-TR" sz="2800" b="1" dirty="0" smtClean="0">
                <a:solidFill>
                  <a:srgbClr val="000000"/>
                </a:solidFill>
                <a:ea typeface="Times New Roman" pitchFamily="18" charset="0"/>
                <a:cs typeface="Arial" pitchFamily="34" charset="0"/>
              </a:rPr>
              <a:t> ile </a:t>
            </a:r>
            <a:r>
              <a:rPr lang="tr-TR" sz="2800" b="1" dirty="0" err="1" smtClean="0">
                <a:solidFill>
                  <a:srgbClr val="000000"/>
                </a:solidFill>
                <a:ea typeface="Times New Roman" pitchFamily="18" charset="0"/>
                <a:cs typeface="Arial" pitchFamily="34" charset="0"/>
              </a:rPr>
              <a:t>Gassânî</a:t>
            </a:r>
            <a:r>
              <a:rPr lang="tr-TR" sz="2800" b="1" dirty="0" smtClean="0">
                <a:solidFill>
                  <a:srgbClr val="000000"/>
                </a:solidFill>
                <a:ea typeface="Times New Roman" pitchFamily="18" charset="0"/>
                <a:cs typeface="Arial" pitchFamily="34" charset="0"/>
              </a:rPr>
              <a:t> krallarından </a:t>
            </a:r>
            <a:r>
              <a:rPr lang="tr-TR" sz="2800" b="1" dirty="0" err="1" smtClean="0">
                <a:solidFill>
                  <a:srgbClr val="000000"/>
                </a:solidFill>
                <a:ea typeface="Times New Roman" pitchFamily="18" charset="0"/>
                <a:cs typeface="Arial" pitchFamily="34" charset="0"/>
              </a:rPr>
              <a:t>Hâris</a:t>
            </a:r>
            <a:r>
              <a:rPr lang="tr-TR" sz="2800" b="1" dirty="0" smtClean="0">
                <a:solidFill>
                  <a:srgbClr val="000000"/>
                </a:solidFill>
                <a:ea typeface="Times New Roman" pitchFamily="18" charset="0"/>
                <a:cs typeface="Arial" pitchFamily="34" charset="0"/>
              </a:rPr>
              <a:t> b. </a:t>
            </a:r>
            <a:r>
              <a:rPr lang="tr-TR" sz="2800" b="1" dirty="0" err="1" smtClean="0">
                <a:solidFill>
                  <a:srgbClr val="000000"/>
                </a:solidFill>
                <a:ea typeface="Times New Roman" pitchFamily="18" charset="0"/>
                <a:cs typeface="Arial" pitchFamily="34" charset="0"/>
              </a:rPr>
              <a:t>Ebû</a:t>
            </a:r>
            <a:r>
              <a:rPr lang="tr-TR" sz="2800" b="1" dirty="0" smtClean="0">
                <a:solidFill>
                  <a:srgbClr val="000000"/>
                </a:solidFill>
                <a:ea typeface="Times New Roman" pitchFamily="18" charset="0"/>
                <a:cs typeface="Arial" pitchFamily="34" charset="0"/>
              </a:rPr>
              <a:t> </a:t>
            </a:r>
            <a:endParaRPr lang="tr-TR" sz="2800" b="1" dirty="0"/>
          </a:p>
        </p:txBody>
      </p:sp>
    </p:spTree>
  </p:cSld>
  <p:clrMapOvr>
    <a:masterClrMapping/>
  </p:clrMapOvr>
  <p:transition advClick="0" advTm="10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1000" fill="hold"/>
                                        <p:tgtEl>
                                          <p:spTgt spid="9"/>
                                        </p:tgtEl>
                                        <p:attrNameLst>
                                          <p:attrName>ppt_x</p:attrName>
                                        </p:attrNameLst>
                                      </p:cBhvr>
                                      <p:tavLst>
                                        <p:tav tm="0">
                                          <p:val>
                                            <p:strVal val="#ppt_x"/>
                                          </p:val>
                                        </p:tav>
                                        <p:tav tm="100000">
                                          <p:val>
                                            <p:strVal val="#ppt_x"/>
                                          </p:val>
                                        </p:tav>
                                      </p:tavLst>
                                    </p:anim>
                                    <p:anim calcmode="lin" valueType="num">
                                      <p:cBhvr additive="base">
                                        <p:cTn id="8" dur="1000" fill="hold"/>
                                        <p:tgtEl>
                                          <p:spTgt spid="9"/>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2" presetClass="entr" presetSubtype="4"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1000" fill="hold"/>
                                        <p:tgtEl>
                                          <p:spTgt spid="5"/>
                                        </p:tgtEl>
                                        <p:attrNameLst>
                                          <p:attrName>ppt_x</p:attrName>
                                        </p:attrNameLst>
                                      </p:cBhvr>
                                      <p:tavLst>
                                        <p:tav tm="0">
                                          <p:val>
                                            <p:strVal val="#ppt_x"/>
                                          </p:val>
                                        </p:tav>
                                        <p:tav tm="100000">
                                          <p:val>
                                            <p:strVal val="#ppt_x"/>
                                          </p:val>
                                        </p:tav>
                                      </p:tavLst>
                                    </p:anim>
                                    <p:anim calcmode="lin" valueType="num">
                                      <p:cBhvr additive="base">
                                        <p:cTn id="13" dur="1000" fill="hold"/>
                                        <p:tgtEl>
                                          <p:spTgt spid="5"/>
                                        </p:tgtEl>
                                        <p:attrNameLst>
                                          <p:attrName>ppt_y</p:attrName>
                                        </p:attrNameLst>
                                      </p:cBhvr>
                                      <p:tavLst>
                                        <p:tav tm="0">
                                          <p:val>
                                            <p:strVal val="1+#ppt_h/2"/>
                                          </p:val>
                                        </p:tav>
                                        <p:tav tm="100000">
                                          <p:val>
                                            <p:strVal val="#ppt_y"/>
                                          </p:val>
                                        </p:tav>
                                      </p:tavLst>
                                    </p:anim>
                                  </p:childTnLst>
                                </p:cTn>
                              </p:par>
                            </p:childTnLst>
                          </p:cTn>
                        </p:par>
                        <p:par>
                          <p:cTn id="14" fill="hold">
                            <p:stCondLst>
                              <p:cond delay="2000"/>
                            </p:stCondLst>
                            <p:childTnLst>
                              <p:par>
                                <p:cTn id="15" presetID="2" presetClass="entr" presetSubtype="4"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additive="base">
                                        <p:cTn id="17" dur="1000" fill="hold"/>
                                        <p:tgtEl>
                                          <p:spTgt spid="6"/>
                                        </p:tgtEl>
                                        <p:attrNameLst>
                                          <p:attrName>ppt_x</p:attrName>
                                        </p:attrNameLst>
                                      </p:cBhvr>
                                      <p:tavLst>
                                        <p:tav tm="0">
                                          <p:val>
                                            <p:strVal val="#ppt_x"/>
                                          </p:val>
                                        </p:tav>
                                        <p:tav tm="100000">
                                          <p:val>
                                            <p:strVal val="#ppt_x"/>
                                          </p:val>
                                        </p:tav>
                                      </p:tavLst>
                                    </p:anim>
                                    <p:anim calcmode="lin" valueType="num">
                                      <p:cBhvr additive="base">
                                        <p:cTn id="18" dur="1000" fill="hold"/>
                                        <p:tgtEl>
                                          <p:spTgt spid="6"/>
                                        </p:tgtEl>
                                        <p:attrNameLst>
                                          <p:attrName>ppt_y</p:attrName>
                                        </p:attrNameLst>
                                      </p:cBhvr>
                                      <p:tavLst>
                                        <p:tav tm="0">
                                          <p:val>
                                            <p:strVal val="1+#ppt_h/2"/>
                                          </p:val>
                                        </p:tav>
                                        <p:tav tm="100000">
                                          <p:val>
                                            <p:strVal val="#ppt_y"/>
                                          </p:val>
                                        </p:tav>
                                      </p:tavLst>
                                    </p:anim>
                                  </p:childTnLst>
                                </p:cTn>
                              </p:par>
                            </p:childTnLst>
                          </p:cTn>
                        </p:par>
                        <p:par>
                          <p:cTn id="19" fill="hold">
                            <p:stCondLst>
                              <p:cond delay="3000"/>
                            </p:stCondLst>
                            <p:childTnLst>
                              <p:par>
                                <p:cTn id="20" presetID="2" presetClass="entr" presetSubtype="4" fill="hold" grpId="0" nodeType="afterEffect">
                                  <p:stCondLst>
                                    <p:cond delay="0"/>
                                  </p:stCondLst>
                                  <p:childTnLst>
                                    <p:set>
                                      <p:cBhvr>
                                        <p:cTn id="21" dur="1" fill="hold">
                                          <p:stCondLst>
                                            <p:cond delay="0"/>
                                          </p:stCondLst>
                                        </p:cTn>
                                        <p:tgtEl>
                                          <p:spTgt spid="11"/>
                                        </p:tgtEl>
                                        <p:attrNameLst>
                                          <p:attrName>style.visibility</p:attrName>
                                        </p:attrNameLst>
                                      </p:cBhvr>
                                      <p:to>
                                        <p:strVal val="visible"/>
                                      </p:to>
                                    </p:set>
                                    <p:anim calcmode="lin" valueType="num">
                                      <p:cBhvr additive="base">
                                        <p:cTn id="22" dur="1000" fill="hold"/>
                                        <p:tgtEl>
                                          <p:spTgt spid="11"/>
                                        </p:tgtEl>
                                        <p:attrNameLst>
                                          <p:attrName>ppt_x</p:attrName>
                                        </p:attrNameLst>
                                      </p:cBhvr>
                                      <p:tavLst>
                                        <p:tav tm="0">
                                          <p:val>
                                            <p:strVal val="#ppt_x"/>
                                          </p:val>
                                        </p:tav>
                                        <p:tav tm="100000">
                                          <p:val>
                                            <p:strVal val="#ppt_x"/>
                                          </p:val>
                                        </p:tav>
                                      </p:tavLst>
                                    </p:anim>
                                    <p:anim calcmode="lin" valueType="num">
                                      <p:cBhvr additive="base">
                                        <p:cTn id="23" dur="1000" fill="hold"/>
                                        <p:tgtEl>
                                          <p:spTgt spid="11"/>
                                        </p:tgtEl>
                                        <p:attrNameLst>
                                          <p:attrName>ppt_y</p:attrName>
                                        </p:attrNameLst>
                                      </p:cBhvr>
                                      <p:tavLst>
                                        <p:tav tm="0">
                                          <p:val>
                                            <p:strVal val="1+#ppt_h/2"/>
                                          </p:val>
                                        </p:tav>
                                        <p:tav tm="100000">
                                          <p:val>
                                            <p:strVal val="#ppt_y"/>
                                          </p:val>
                                        </p:tav>
                                      </p:tavLst>
                                    </p:anim>
                                  </p:childTnLst>
                                </p:cTn>
                              </p:par>
                            </p:childTnLst>
                          </p:cTn>
                        </p:par>
                        <p:par>
                          <p:cTn id="24" fill="hold">
                            <p:stCondLst>
                              <p:cond delay="4000"/>
                            </p:stCondLst>
                            <p:childTnLst>
                              <p:par>
                                <p:cTn id="25" presetID="2" presetClass="entr" presetSubtype="4" fill="hold" grpId="0" nodeType="afterEffect">
                                  <p:stCondLst>
                                    <p:cond delay="0"/>
                                  </p:stCondLst>
                                  <p:childTnLst>
                                    <p:set>
                                      <p:cBhvr>
                                        <p:cTn id="26" dur="1" fill="hold">
                                          <p:stCondLst>
                                            <p:cond delay="0"/>
                                          </p:stCondLst>
                                        </p:cTn>
                                        <p:tgtEl>
                                          <p:spTgt spid="10"/>
                                        </p:tgtEl>
                                        <p:attrNameLst>
                                          <p:attrName>style.visibility</p:attrName>
                                        </p:attrNameLst>
                                      </p:cBhvr>
                                      <p:to>
                                        <p:strVal val="visible"/>
                                      </p:to>
                                    </p:set>
                                    <p:anim calcmode="lin" valueType="num">
                                      <p:cBhvr additive="base">
                                        <p:cTn id="27" dur="1000" fill="hold"/>
                                        <p:tgtEl>
                                          <p:spTgt spid="10"/>
                                        </p:tgtEl>
                                        <p:attrNameLst>
                                          <p:attrName>ppt_x</p:attrName>
                                        </p:attrNameLst>
                                      </p:cBhvr>
                                      <p:tavLst>
                                        <p:tav tm="0">
                                          <p:val>
                                            <p:strVal val="#ppt_x"/>
                                          </p:val>
                                        </p:tav>
                                        <p:tav tm="100000">
                                          <p:val>
                                            <p:strVal val="#ppt_x"/>
                                          </p:val>
                                        </p:tav>
                                      </p:tavLst>
                                    </p:anim>
                                    <p:anim calcmode="lin" valueType="num">
                                      <p:cBhvr additive="base">
                                        <p:cTn id="28" dur="1000" fill="hold"/>
                                        <p:tgtEl>
                                          <p:spTgt spid="10"/>
                                        </p:tgtEl>
                                        <p:attrNameLst>
                                          <p:attrName>ppt_y</p:attrName>
                                        </p:attrNameLst>
                                      </p:cBhvr>
                                      <p:tavLst>
                                        <p:tav tm="0">
                                          <p:val>
                                            <p:strVal val="1+#ppt_h/2"/>
                                          </p:val>
                                        </p:tav>
                                        <p:tav tm="100000">
                                          <p:val>
                                            <p:strVal val="#ppt_y"/>
                                          </p:val>
                                        </p:tav>
                                      </p:tavLst>
                                    </p:anim>
                                  </p:childTnLst>
                                </p:cTn>
                              </p:par>
                            </p:childTnLst>
                          </p:cTn>
                        </p:par>
                        <p:par>
                          <p:cTn id="29" fill="hold">
                            <p:stCondLst>
                              <p:cond delay="5000"/>
                            </p:stCondLst>
                            <p:childTnLst>
                              <p:par>
                                <p:cTn id="30" presetID="2" presetClass="entr" presetSubtype="4" fill="hold" grpId="0" nodeType="afterEffect">
                                  <p:stCondLst>
                                    <p:cond delay="0"/>
                                  </p:stCondLst>
                                  <p:childTnLst>
                                    <p:set>
                                      <p:cBhvr>
                                        <p:cTn id="31" dur="1" fill="hold">
                                          <p:stCondLst>
                                            <p:cond delay="0"/>
                                          </p:stCondLst>
                                        </p:cTn>
                                        <p:tgtEl>
                                          <p:spTgt spid="14"/>
                                        </p:tgtEl>
                                        <p:attrNameLst>
                                          <p:attrName>style.visibility</p:attrName>
                                        </p:attrNameLst>
                                      </p:cBhvr>
                                      <p:to>
                                        <p:strVal val="visible"/>
                                      </p:to>
                                    </p:set>
                                    <p:anim calcmode="lin" valueType="num">
                                      <p:cBhvr additive="base">
                                        <p:cTn id="32" dur="1000" fill="hold"/>
                                        <p:tgtEl>
                                          <p:spTgt spid="14"/>
                                        </p:tgtEl>
                                        <p:attrNameLst>
                                          <p:attrName>ppt_x</p:attrName>
                                        </p:attrNameLst>
                                      </p:cBhvr>
                                      <p:tavLst>
                                        <p:tav tm="0">
                                          <p:val>
                                            <p:strVal val="#ppt_x"/>
                                          </p:val>
                                        </p:tav>
                                        <p:tav tm="100000">
                                          <p:val>
                                            <p:strVal val="#ppt_x"/>
                                          </p:val>
                                        </p:tav>
                                      </p:tavLst>
                                    </p:anim>
                                    <p:anim calcmode="lin" valueType="num">
                                      <p:cBhvr additive="base">
                                        <p:cTn id="33" dur="1000" fill="hold"/>
                                        <p:tgtEl>
                                          <p:spTgt spid="14"/>
                                        </p:tgtEl>
                                        <p:attrNameLst>
                                          <p:attrName>ppt_y</p:attrName>
                                        </p:attrNameLst>
                                      </p:cBhvr>
                                      <p:tavLst>
                                        <p:tav tm="0">
                                          <p:val>
                                            <p:strVal val="1+#ppt_h/2"/>
                                          </p:val>
                                        </p:tav>
                                        <p:tav tm="100000">
                                          <p:val>
                                            <p:strVal val="#ppt_y"/>
                                          </p:val>
                                        </p:tav>
                                      </p:tavLst>
                                    </p:anim>
                                  </p:childTnLst>
                                </p:cTn>
                              </p:par>
                            </p:childTnLst>
                          </p:cTn>
                        </p:par>
                        <p:par>
                          <p:cTn id="34" fill="hold">
                            <p:stCondLst>
                              <p:cond delay="6000"/>
                            </p:stCondLst>
                            <p:childTnLst>
                              <p:par>
                                <p:cTn id="35" presetID="2" presetClass="entr" presetSubtype="4" fill="hold" grpId="0" nodeType="afterEffect">
                                  <p:stCondLst>
                                    <p:cond delay="0"/>
                                  </p:stCondLst>
                                  <p:childTnLst>
                                    <p:set>
                                      <p:cBhvr>
                                        <p:cTn id="36" dur="1" fill="hold">
                                          <p:stCondLst>
                                            <p:cond delay="0"/>
                                          </p:stCondLst>
                                        </p:cTn>
                                        <p:tgtEl>
                                          <p:spTgt spid="13"/>
                                        </p:tgtEl>
                                        <p:attrNameLst>
                                          <p:attrName>style.visibility</p:attrName>
                                        </p:attrNameLst>
                                      </p:cBhvr>
                                      <p:to>
                                        <p:strVal val="visible"/>
                                      </p:to>
                                    </p:set>
                                    <p:anim calcmode="lin" valueType="num">
                                      <p:cBhvr additive="base">
                                        <p:cTn id="37" dur="1000" fill="hold"/>
                                        <p:tgtEl>
                                          <p:spTgt spid="13"/>
                                        </p:tgtEl>
                                        <p:attrNameLst>
                                          <p:attrName>ppt_x</p:attrName>
                                        </p:attrNameLst>
                                      </p:cBhvr>
                                      <p:tavLst>
                                        <p:tav tm="0">
                                          <p:val>
                                            <p:strVal val="#ppt_x"/>
                                          </p:val>
                                        </p:tav>
                                        <p:tav tm="100000">
                                          <p:val>
                                            <p:strVal val="#ppt_x"/>
                                          </p:val>
                                        </p:tav>
                                      </p:tavLst>
                                    </p:anim>
                                    <p:anim calcmode="lin" valueType="num">
                                      <p:cBhvr additive="base">
                                        <p:cTn id="38" dur="1000" fill="hold"/>
                                        <p:tgtEl>
                                          <p:spTgt spid="13"/>
                                        </p:tgtEl>
                                        <p:attrNameLst>
                                          <p:attrName>ppt_y</p:attrName>
                                        </p:attrNameLst>
                                      </p:cBhvr>
                                      <p:tavLst>
                                        <p:tav tm="0">
                                          <p:val>
                                            <p:strVal val="1+#ppt_h/2"/>
                                          </p:val>
                                        </p:tav>
                                        <p:tav tm="100000">
                                          <p:val>
                                            <p:strVal val="#ppt_y"/>
                                          </p:val>
                                        </p:tav>
                                      </p:tavLst>
                                    </p:anim>
                                  </p:childTnLst>
                                </p:cTn>
                              </p:par>
                            </p:childTnLst>
                          </p:cTn>
                        </p:par>
                        <p:par>
                          <p:cTn id="39" fill="hold">
                            <p:stCondLst>
                              <p:cond delay="7000"/>
                            </p:stCondLst>
                            <p:childTnLst>
                              <p:par>
                                <p:cTn id="40" presetID="2" presetClass="entr" presetSubtype="4" fill="hold" grpId="0" nodeType="afterEffect">
                                  <p:stCondLst>
                                    <p:cond delay="0"/>
                                  </p:stCondLst>
                                  <p:childTnLst>
                                    <p:set>
                                      <p:cBhvr>
                                        <p:cTn id="41" dur="1" fill="hold">
                                          <p:stCondLst>
                                            <p:cond delay="0"/>
                                          </p:stCondLst>
                                        </p:cTn>
                                        <p:tgtEl>
                                          <p:spTgt spid="12"/>
                                        </p:tgtEl>
                                        <p:attrNameLst>
                                          <p:attrName>style.visibility</p:attrName>
                                        </p:attrNameLst>
                                      </p:cBhvr>
                                      <p:to>
                                        <p:strVal val="visible"/>
                                      </p:to>
                                    </p:set>
                                    <p:anim calcmode="lin" valueType="num">
                                      <p:cBhvr additive="base">
                                        <p:cTn id="42" dur="1000" fill="hold"/>
                                        <p:tgtEl>
                                          <p:spTgt spid="12"/>
                                        </p:tgtEl>
                                        <p:attrNameLst>
                                          <p:attrName>ppt_x</p:attrName>
                                        </p:attrNameLst>
                                      </p:cBhvr>
                                      <p:tavLst>
                                        <p:tav tm="0">
                                          <p:val>
                                            <p:strVal val="#ppt_x"/>
                                          </p:val>
                                        </p:tav>
                                        <p:tav tm="100000">
                                          <p:val>
                                            <p:strVal val="#ppt_x"/>
                                          </p:val>
                                        </p:tav>
                                      </p:tavLst>
                                    </p:anim>
                                    <p:anim calcmode="lin" valueType="num">
                                      <p:cBhvr additive="base">
                                        <p:cTn id="43" dur="1000" fill="hold"/>
                                        <p:tgtEl>
                                          <p:spTgt spid="12"/>
                                        </p:tgtEl>
                                        <p:attrNameLst>
                                          <p:attrName>ppt_y</p:attrName>
                                        </p:attrNameLst>
                                      </p:cBhvr>
                                      <p:tavLst>
                                        <p:tav tm="0">
                                          <p:val>
                                            <p:strVal val="1+#ppt_h/2"/>
                                          </p:val>
                                        </p:tav>
                                        <p:tav tm="100000">
                                          <p:val>
                                            <p:strVal val="#ppt_y"/>
                                          </p:val>
                                        </p:tav>
                                      </p:tavLst>
                                    </p:anim>
                                  </p:childTnLst>
                                </p:cTn>
                              </p:par>
                            </p:childTnLst>
                          </p:cTn>
                        </p:par>
                        <p:par>
                          <p:cTn id="44" fill="hold">
                            <p:stCondLst>
                              <p:cond delay="8000"/>
                            </p:stCondLst>
                            <p:childTnLst>
                              <p:par>
                                <p:cTn id="45" presetID="2" presetClass="entr" presetSubtype="4" fill="hold" grpId="0" nodeType="afterEffect">
                                  <p:stCondLst>
                                    <p:cond delay="0"/>
                                  </p:stCondLst>
                                  <p:childTnLst>
                                    <p:set>
                                      <p:cBhvr>
                                        <p:cTn id="46" dur="1" fill="hold">
                                          <p:stCondLst>
                                            <p:cond delay="0"/>
                                          </p:stCondLst>
                                        </p:cTn>
                                        <p:tgtEl>
                                          <p:spTgt spid="58369"/>
                                        </p:tgtEl>
                                        <p:attrNameLst>
                                          <p:attrName>style.visibility</p:attrName>
                                        </p:attrNameLst>
                                      </p:cBhvr>
                                      <p:to>
                                        <p:strVal val="visible"/>
                                      </p:to>
                                    </p:set>
                                    <p:anim calcmode="lin" valueType="num">
                                      <p:cBhvr additive="base">
                                        <p:cTn id="47" dur="1000" fill="hold"/>
                                        <p:tgtEl>
                                          <p:spTgt spid="58369"/>
                                        </p:tgtEl>
                                        <p:attrNameLst>
                                          <p:attrName>ppt_x</p:attrName>
                                        </p:attrNameLst>
                                      </p:cBhvr>
                                      <p:tavLst>
                                        <p:tav tm="0">
                                          <p:val>
                                            <p:strVal val="#ppt_x"/>
                                          </p:val>
                                        </p:tav>
                                        <p:tav tm="100000">
                                          <p:val>
                                            <p:strVal val="#ppt_x"/>
                                          </p:val>
                                        </p:tav>
                                      </p:tavLst>
                                    </p:anim>
                                    <p:anim calcmode="lin" valueType="num">
                                      <p:cBhvr additive="base">
                                        <p:cTn id="48" dur="1000" fill="hold"/>
                                        <p:tgtEl>
                                          <p:spTgt spid="583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9" grpId="0" animBg="1"/>
      <p:bldP spid="10" grpId="0" animBg="1"/>
      <p:bldP spid="11" grpId="0" animBg="1"/>
      <p:bldP spid="12" grpId="0" animBg="1"/>
      <p:bldP spid="13" grpId="0" animBg="1"/>
      <p:bldP spid="58369" grpId="0"/>
      <p:bldP spid="14"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http://img.internethaber.com/gallery/9318/1.jpg"/>
          <p:cNvPicPr>
            <a:picLocks noChangeAspect="1" noChangeArrowheads="1"/>
          </p:cNvPicPr>
          <p:nvPr/>
        </p:nvPicPr>
        <p:blipFill>
          <a:blip r:embed="rId2"/>
          <a:srcRect/>
          <a:stretch>
            <a:fillRect/>
          </a:stretch>
        </p:blipFill>
        <p:spPr bwMode="auto">
          <a:xfrm>
            <a:off x="500034" y="0"/>
            <a:ext cx="6858048" cy="5500702"/>
          </a:xfrm>
          <a:prstGeom prst="rect">
            <a:avLst/>
          </a:prstGeom>
          <a:noFill/>
        </p:spPr>
      </p:pic>
      <p:sp>
        <p:nvSpPr>
          <p:cNvPr id="5" name="4 Dikdörtgen"/>
          <p:cNvSpPr/>
          <p:nvPr/>
        </p:nvSpPr>
        <p:spPr>
          <a:xfrm>
            <a:off x="428596" y="5715016"/>
            <a:ext cx="8143932" cy="954107"/>
          </a:xfrm>
          <a:prstGeom prst="rect">
            <a:avLst/>
          </a:prstGeom>
        </p:spPr>
        <p:style>
          <a:lnRef idx="1">
            <a:schemeClr val="accent2"/>
          </a:lnRef>
          <a:fillRef idx="2">
            <a:schemeClr val="accent2"/>
          </a:fillRef>
          <a:effectRef idx="1">
            <a:schemeClr val="accent2"/>
          </a:effectRef>
          <a:fontRef idx="minor">
            <a:schemeClr val="dk1"/>
          </a:fontRef>
        </p:style>
        <p:txBody>
          <a:bodyPr wrap="square">
            <a:spAutoFit/>
          </a:bodyPr>
          <a:lstStyle/>
          <a:p>
            <a:pPr algn="ctr"/>
            <a:r>
              <a:rPr lang="tr-TR" sz="2800" b="1" dirty="0" smtClean="0">
                <a:solidFill>
                  <a:srgbClr val="FF0000"/>
                </a:solidFill>
              </a:rPr>
              <a:t>Hz. Muhammed, birçok ülke liderine İslam’a davet  mektubu göndermiştir</a:t>
            </a:r>
            <a:endParaRPr lang="tr-TR" sz="2800" dirty="0">
              <a:solidFill>
                <a:srgbClr val="FF0000"/>
              </a:solidFill>
            </a:endParaRPr>
          </a:p>
        </p:txBody>
      </p:sp>
    </p:spTree>
  </p:cSld>
  <p:clrMapOvr>
    <a:masterClrMapping/>
  </p:clrMapOvr>
  <p:transition advClick="0" advTm="10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diamond(in)">
                                      <p:cBhvr>
                                        <p:cTn id="7" dur="2000"/>
                                        <p:tgtEl>
                                          <p:spTgt spid="5"/>
                                        </p:tgtEl>
                                      </p:cBhvr>
                                    </p:animEffect>
                                  </p:childTnLst>
                                </p:cTn>
                              </p:par>
                            </p:childTnLst>
                          </p:cTn>
                        </p:par>
                        <p:par>
                          <p:cTn id="8" fill="hold">
                            <p:stCondLst>
                              <p:cond delay="2000"/>
                            </p:stCondLst>
                            <p:childTnLst>
                              <p:par>
                                <p:cTn id="9" presetID="8" presetClass="entr" presetSubtype="16"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diamond(in)">
                                      <p:cBhvr>
                                        <p:cTn id="11"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etin kutusu"/>
          <p:cNvSpPr txBox="1"/>
          <p:nvPr/>
        </p:nvSpPr>
        <p:spPr>
          <a:xfrm>
            <a:off x="1357290" y="428604"/>
            <a:ext cx="4714908" cy="707886"/>
          </a:xfrm>
          <a:prstGeom prst="rect">
            <a:avLst/>
          </a:prstGeom>
        </p:spPr>
        <p:style>
          <a:lnRef idx="1">
            <a:schemeClr val="accent1"/>
          </a:lnRef>
          <a:fillRef idx="2">
            <a:schemeClr val="accent1"/>
          </a:fillRef>
          <a:effectRef idx="1">
            <a:schemeClr val="accent1"/>
          </a:effectRef>
          <a:fontRef idx="minor">
            <a:schemeClr val="dk1"/>
          </a:fontRef>
        </p:style>
        <p:txBody>
          <a:bodyPr wrap="square" rtlCol="0">
            <a:spAutoFit/>
          </a:bodyPr>
          <a:lstStyle/>
          <a:p>
            <a:r>
              <a:rPr lang="tr-TR" sz="4000" b="1" dirty="0" smtClean="0"/>
              <a:t>PEYGAMBER</a:t>
            </a:r>
            <a:endParaRPr lang="tr-TR" sz="4000" b="1" dirty="0"/>
          </a:p>
        </p:txBody>
      </p:sp>
      <p:sp>
        <p:nvSpPr>
          <p:cNvPr id="6" name="5 Metin kutusu"/>
          <p:cNvSpPr txBox="1"/>
          <p:nvPr/>
        </p:nvSpPr>
        <p:spPr>
          <a:xfrm>
            <a:off x="571472" y="1214422"/>
            <a:ext cx="6786610" cy="2062103"/>
          </a:xfrm>
          <a:prstGeom prst="rect">
            <a:avLst/>
          </a:prstGeom>
        </p:spPr>
        <p:style>
          <a:lnRef idx="1">
            <a:schemeClr val="accent1"/>
          </a:lnRef>
          <a:fillRef idx="2">
            <a:schemeClr val="accent1"/>
          </a:fillRef>
          <a:effectRef idx="1">
            <a:schemeClr val="accent1"/>
          </a:effectRef>
          <a:fontRef idx="minor">
            <a:schemeClr val="dk1"/>
          </a:fontRef>
        </p:style>
        <p:txBody>
          <a:bodyPr wrap="square" rtlCol="0">
            <a:spAutoFit/>
          </a:bodyPr>
          <a:lstStyle/>
          <a:p>
            <a:r>
              <a:rPr lang="tr-TR" sz="3200" dirty="0" smtClean="0"/>
              <a:t>Yüce Allahın görevlendirdiği bu Peygamberler doğru yoldan sapan Allahın emirlerini uygulamaktan kaçınan insanlara REHBERLİK ederler..</a:t>
            </a:r>
            <a:endParaRPr lang="tr-TR" sz="3200" dirty="0"/>
          </a:p>
        </p:txBody>
      </p:sp>
      <p:pic>
        <p:nvPicPr>
          <p:cNvPr id="63490" name="Picture 2" descr="http://img31.imageshack.us/img31/5494/peygamberduasrahmetdeni.png"/>
          <p:cNvPicPr>
            <a:picLocks noChangeAspect="1" noChangeArrowheads="1"/>
          </p:cNvPicPr>
          <p:nvPr/>
        </p:nvPicPr>
        <p:blipFill>
          <a:blip r:embed="rId2"/>
          <a:srcRect/>
          <a:stretch>
            <a:fillRect/>
          </a:stretch>
        </p:blipFill>
        <p:spPr bwMode="auto">
          <a:xfrm>
            <a:off x="571472" y="3286124"/>
            <a:ext cx="8572528" cy="3275324"/>
          </a:xfrm>
          <a:prstGeom prst="rect">
            <a:avLst/>
          </a:prstGeom>
          <a:noFill/>
        </p:spPr>
      </p:pic>
    </p:spTree>
  </p:cSld>
  <p:clrMapOvr>
    <a:masterClrMapping/>
  </p:clrMapOvr>
  <p:transition advClick="0" advTm="10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1000"/>
                                        <p:tgtEl>
                                          <p:spTgt spid="3"/>
                                        </p:tgtEl>
                                      </p:cBhvr>
                                    </p:animEffect>
                                  </p:childTnLst>
                                </p:cTn>
                              </p:par>
                            </p:childTnLst>
                          </p:cTn>
                        </p:par>
                        <p:par>
                          <p:cTn id="8" fill="hold">
                            <p:stCondLst>
                              <p:cond delay="1000"/>
                            </p:stCondLst>
                            <p:childTnLst>
                              <p:par>
                                <p:cTn id="9" presetID="3" presetClass="entr" presetSubtype="1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blinds(horizontal)">
                                      <p:cBhvr>
                                        <p:cTn id="11" dur="1000"/>
                                        <p:tgtEl>
                                          <p:spTgt spid="6"/>
                                        </p:tgtEl>
                                      </p:cBhvr>
                                    </p:animEffect>
                                  </p:childTnLst>
                                </p:cTn>
                              </p:par>
                            </p:childTnLst>
                          </p:cTn>
                        </p:par>
                        <p:par>
                          <p:cTn id="12" fill="hold">
                            <p:stCondLst>
                              <p:cond delay="2000"/>
                            </p:stCondLst>
                            <p:childTnLst>
                              <p:par>
                                <p:cTn id="13" presetID="3" presetClass="entr" presetSubtype="10" fill="hold" nodeType="afterEffect">
                                  <p:stCondLst>
                                    <p:cond delay="0"/>
                                  </p:stCondLst>
                                  <p:childTnLst>
                                    <p:set>
                                      <p:cBhvr>
                                        <p:cTn id="14" dur="1" fill="hold">
                                          <p:stCondLst>
                                            <p:cond delay="0"/>
                                          </p:stCondLst>
                                        </p:cTn>
                                        <p:tgtEl>
                                          <p:spTgt spid="63490"/>
                                        </p:tgtEl>
                                        <p:attrNameLst>
                                          <p:attrName>style.visibility</p:attrName>
                                        </p:attrNameLst>
                                      </p:cBhvr>
                                      <p:to>
                                        <p:strVal val="visible"/>
                                      </p:to>
                                    </p:set>
                                    <p:animEffect transition="in" filter="blinds(horizontal)">
                                      <p:cBhvr>
                                        <p:cTn id="15" dur="1000"/>
                                        <p:tgtEl>
                                          <p:spTgt spid="634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80" name="Picture 4" descr="http://sonpeygamber.info/images/upload/176-Resim2.jpg"/>
          <p:cNvPicPr>
            <a:picLocks noChangeAspect="1" noChangeArrowheads="1"/>
          </p:cNvPicPr>
          <p:nvPr/>
        </p:nvPicPr>
        <p:blipFill>
          <a:blip r:embed="rId2"/>
          <a:srcRect/>
          <a:stretch>
            <a:fillRect/>
          </a:stretch>
        </p:blipFill>
        <p:spPr bwMode="auto">
          <a:xfrm>
            <a:off x="0" y="0"/>
            <a:ext cx="9262677" cy="6858000"/>
          </a:xfrm>
          <a:prstGeom prst="rect">
            <a:avLst/>
          </a:prstGeom>
          <a:noFill/>
        </p:spPr>
      </p:pic>
    </p:spTree>
  </p:cSld>
  <p:clrMapOvr>
    <a:masterClrMapping/>
  </p:clrMapOvr>
  <p:transition advClick="0" advTm="10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afterEffect">
                                  <p:stCondLst>
                                    <p:cond delay="0"/>
                                  </p:stCondLst>
                                  <p:childTnLst>
                                    <p:set>
                                      <p:cBhvr>
                                        <p:cTn id="6" dur="1" fill="hold">
                                          <p:stCondLst>
                                            <p:cond delay="0"/>
                                          </p:stCondLst>
                                        </p:cTn>
                                        <p:tgtEl>
                                          <p:spTgt spid="24580"/>
                                        </p:tgtEl>
                                        <p:attrNameLst>
                                          <p:attrName>style.visibility</p:attrName>
                                        </p:attrNameLst>
                                      </p:cBhvr>
                                      <p:to>
                                        <p:strVal val="visible"/>
                                      </p:to>
                                    </p:set>
                                    <p:animEffect transition="in" filter="blinds(horizontal)">
                                      <p:cBhvr>
                                        <p:cTn id="7" dur="1000"/>
                                        <p:tgtEl>
                                          <p:spTgt spid="245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7586" name="Picture 2" descr="Şeffaf muhammed ile ilgili görsel sonucu"/>
          <p:cNvPicPr>
            <a:picLocks noChangeAspect="1" noChangeArrowheads="1"/>
          </p:cNvPicPr>
          <p:nvPr/>
        </p:nvPicPr>
        <p:blipFill>
          <a:blip r:embed="rId2"/>
          <a:srcRect/>
          <a:stretch>
            <a:fillRect/>
          </a:stretch>
        </p:blipFill>
        <p:spPr bwMode="auto">
          <a:xfrm>
            <a:off x="3214678" y="2428868"/>
            <a:ext cx="2152650" cy="2124075"/>
          </a:xfrm>
          <a:prstGeom prst="rect">
            <a:avLst/>
          </a:prstGeom>
          <a:noFill/>
        </p:spPr>
      </p:pic>
      <p:sp>
        <p:nvSpPr>
          <p:cNvPr id="36866" name="AutoShape 2" descr="http://img-fotki.yandex.ru/get/5626/151968387.21/0_84ee0_6bd1b6c3_L.pn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tr-TR"/>
          </a:p>
        </p:txBody>
      </p:sp>
      <p:sp>
        <p:nvSpPr>
          <p:cNvPr id="36868" name="AutoShape 4" descr="http://img-fotki.yandex.ru/get/5626/151968387.21/0_84ee0_6bd1b6c3_L.pn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tr-TR"/>
          </a:p>
        </p:txBody>
      </p:sp>
      <p:sp>
        <p:nvSpPr>
          <p:cNvPr id="4" name="3 Kalp"/>
          <p:cNvSpPr/>
          <p:nvPr/>
        </p:nvSpPr>
        <p:spPr>
          <a:xfrm rot="16200000">
            <a:off x="1428031" y="2072375"/>
            <a:ext cx="1285884" cy="2141746"/>
          </a:xfrm>
          <a:prstGeom prst="hear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tr-TR"/>
          </a:p>
        </p:txBody>
      </p:sp>
      <p:sp>
        <p:nvSpPr>
          <p:cNvPr id="9" name="8 Kalp"/>
          <p:cNvSpPr/>
          <p:nvPr/>
        </p:nvSpPr>
        <p:spPr>
          <a:xfrm rot="14763287">
            <a:off x="1668249" y="3308924"/>
            <a:ext cx="1285884" cy="2141746"/>
          </a:xfrm>
          <a:prstGeom prst="hear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tr-TR"/>
          </a:p>
        </p:txBody>
      </p:sp>
      <p:sp>
        <p:nvSpPr>
          <p:cNvPr id="10" name="9 Kalp"/>
          <p:cNvSpPr/>
          <p:nvPr/>
        </p:nvSpPr>
        <p:spPr>
          <a:xfrm rot="17251448">
            <a:off x="1786241" y="864786"/>
            <a:ext cx="1285884" cy="2141746"/>
          </a:xfrm>
          <a:prstGeom prst="hear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tr-TR"/>
          </a:p>
        </p:txBody>
      </p:sp>
      <p:sp>
        <p:nvSpPr>
          <p:cNvPr id="19" name="18 Kalp"/>
          <p:cNvSpPr/>
          <p:nvPr/>
        </p:nvSpPr>
        <p:spPr>
          <a:xfrm rot="7589600">
            <a:off x="5458090" y="3726198"/>
            <a:ext cx="1285884" cy="2141746"/>
          </a:xfrm>
          <a:prstGeom prst="hear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tr-TR"/>
          </a:p>
        </p:txBody>
      </p:sp>
      <p:sp>
        <p:nvSpPr>
          <p:cNvPr id="20" name="19 Kalp"/>
          <p:cNvSpPr/>
          <p:nvPr/>
        </p:nvSpPr>
        <p:spPr>
          <a:xfrm rot="5400000">
            <a:off x="5857187" y="2572441"/>
            <a:ext cx="1285884" cy="2141746"/>
          </a:xfrm>
          <a:prstGeom prst="hear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tr-TR"/>
          </a:p>
        </p:txBody>
      </p:sp>
      <p:sp>
        <p:nvSpPr>
          <p:cNvPr id="21" name="20 Kalp"/>
          <p:cNvSpPr/>
          <p:nvPr/>
        </p:nvSpPr>
        <p:spPr>
          <a:xfrm rot="8353364">
            <a:off x="4543834" y="4556284"/>
            <a:ext cx="1285884" cy="2141746"/>
          </a:xfrm>
          <a:prstGeom prst="hear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tr-TR"/>
          </a:p>
        </p:txBody>
      </p:sp>
      <p:sp>
        <p:nvSpPr>
          <p:cNvPr id="22" name="21 Kalp"/>
          <p:cNvSpPr/>
          <p:nvPr/>
        </p:nvSpPr>
        <p:spPr>
          <a:xfrm rot="11110178">
            <a:off x="3421563" y="4819395"/>
            <a:ext cx="1285884" cy="2141746"/>
          </a:xfrm>
          <a:prstGeom prst="hear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tr-TR"/>
          </a:p>
        </p:txBody>
      </p:sp>
      <p:sp>
        <p:nvSpPr>
          <p:cNvPr id="23" name="22 Kalp"/>
          <p:cNvSpPr/>
          <p:nvPr/>
        </p:nvSpPr>
        <p:spPr>
          <a:xfrm rot="13192087">
            <a:off x="2322902" y="4306566"/>
            <a:ext cx="1285884" cy="2141746"/>
          </a:xfrm>
          <a:prstGeom prst="hear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tr-TR"/>
          </a:p>
        </p:txBody>
      </p:sp>
      <p:sp>
        <p:nvSpPr>
          <p:cNvPr id="24" name="23 Kalp"/>
          <p:cNvSpPr/>
          <p:nvPr/>
        </p:nvSpPr>
        <p:spPr>
          <a:xfrm rot="386499">
            <a:off x="3830827" y="65372"/>
            <a:ext cx="1285884" cy="2141746"/>
          </a:xfrm>
          <a:prstGeom prst="hear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tr-TR"/>
          </a:p>
        </p:txBody>
      </p:sp>
      <p:sp>
        <p:nvSpPr>
          <p:cNvPr id="25" name="24 Kalp"/>
          <p:cNvSpPr/>
          <p:nvPr/>
        </p:nvSpPr>
        <p:spPr>
          <a:xfrm rot="1107988">
            <a:off x="4949531" y="434241"/>
            <a:ext cx="1285884" cy="2141746"/>
          </a:xfrm>
          <a:prstGeom prst="hear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tr-TR"/>
          </a:p>
        </p:txBody>
      </p:sp>
      <p:sp>
        <p:nvSpPr>
          <p:cNvPr id="26" name="25 Kalp"/>
          <p:cNvSpPr/>
          <p:nvPr/>
        </p:nvSpPr>
        <p:spPr>
          <a:xfrm rot="19497660">
            <a:off x="2701395" y="150284"/>
            <a:ext cx="1285884" cy="2141746"/>
          </a:xfrm>
          <a:prstGeom prst="hear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tr-TR"/>
          </a:p>
        </p:txBody>
      </p:sp>
      <p:sp>
        <p:nvSpPr>
          <p:cNvPr id="27" name="26 Kalp"/>
          <p:cNvSpPr/>
          <p:nvPr/>
        </p:nvSpPr>
        <p:spPr>
          <a:xfrm rot="3042832">
            <a:off x="5743718" y="1321159"/>
            <a:ext cx="1285884" cy="2141746"/>
          </a:xfrm>
          <a:prstGeom prst="hear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tr-TR"/>
          </a:p>
        </p:txBody>
      </p:sp>
      <p:sp>
        <p:nvSpPr>
          <p:cNvPr id="29" name="28 Metin kutusu"/>
          <p:cNvSpPr txBox="1"/>
          <p:nvPr/>
        </p:nvSpPr>
        <p:spPr>
          <a:xfrm rot="19778857">
            <a:off x="1555936" y="4224121"/>
            <a:ext cx="1228735" cy="369332"/>
          </a:xfrm>
          <a:prstGeom prst="rect">
            <a:avLst/>
          </a:prstGeom>
          <a:noFill/>
        </p:spPr>
        <p:txBody>
          <a:bodyPr wrap="square" rtlCol="0">
            <a:spAutoFit/>
          </a:bodyPr>
          <a:lstStyle/>
          <a:p>
            <a:r>
              <a:rPr lang="tr-TR" b="1" dirty="0" smtClean="0">
                <a:solidFill>
                  <a:srgbClr val="FFFF00"/>
                </a:solidFill>
              </a:rPr>
              <a:t>Hoşgörülü</a:t>
            </a:r>
            <a:endParaRPr lang="tr-TR" b="1" dirty="0">
              <a:solidFill>
                <a:srgbClr val="FFFF00"/>
              </a:solidFill>
            </a:endParaRPr>
          </a:p>
        </p:txBody>
      </p:sp>
      <p:sp>
        <p:nvSpPr>
          <p:cNvPr id="32" name="31 Metin kutusu"/>
          <p:cNvSpPr txBox="1"/>
          <p:nvPr/>
        </p:nvSpPr>
        <p:spPr>
          <a:xfrm rot="907204">
            <a:off x="1437834" y="2856882"/>
            <a:ext cx="1228735" cy="369332"/>
          </a:xfrm>
          <a:prstGeom prst="rect">
            <a:avLst/>
          </a:prstGeom>
          <a:noFill/>
        </p:spPr>
        <p:txBody>
          <a:bodyPr wrap="square" rtlCol="0">
            <a:spAutoFit/>
          </a:bodyPr>
          <a:lstStyle/>
          <a:p>
            <a:r>
              <a:rPr lang="tr-TR" b="1" dirty="0" smtClean="0">
                <a:solidFill>
                  <a:srgbClr val="FFFF00"/>
                </a:solidFill>
              </a:rPr>
              <a:t>Çalışkan</a:t>
            </a:r>
            <a:endParaRPr lang="tr-TR" b="1" dirty="0">
              <a:solidFill>
                <a:srgbClr val="FFFF00"/>
              </a:solidFill>
            </a:endParaRPr>
          </a:p>
        </p:txBody>
      </p:sp>
      <p:sp>
        <p:nvSpPr>
          <p:cNvPr id="33" name="32 Metin kutusu"/>
          <p:cNvSpPr txBox="1"/>
          <p:nvPr/>
        </p:nvSpPr>
        <p:spPr>
          <a:xfrm rot="18662450">
            <a:off x="2295089" y="5043413"/>
            <a:ext cx="1228735" cy="369332"/>
          </a:xfrm>
          <a:prstGeom prst="rect">
            <a:avLst/>
          </a:prstGeom>
          <a:noFill/>
        </p:spPr>
        <p:txBody>
          <a:bodyPr wrap="square" rtlCol="0">
            <a:spAutoFit/>
          </a:bodyPr>
          <a:lstStyle/>
          <a:p>
            <a:r>
              <a:rPr lang="tr-TR" b="1" dirty="0" smtClean="0">
                <a:solidFill>
                  <a:srgbClr val="FFFF00"/>
                </a:solidFill>
              </a:rPr>
              <a:t>Ahlaklı</a:t>
            </a:r>
            <a:endParaRPr lang="tr-TR" b="1" dirty="0">
              <a:solidFill>
                <a:srgbClr val="FFFF00"/>
              </a:solidFill>
            </a:endParaRPr>
          </a:p>
        </p:txBody>
      </p:sp>
      <p:sp>
        <p:nvSpPr>
          <p:cNvPr id="34" name="33 Metin kutusu"/>
          <p:cNvSpPr txBox="1"/>
          <p:nvPr/>
        </p:nvSpPr>
        <p:spPr>
          <a:xfrm rot="16488004">
            <a:off x="3478680" y="5443635"/>
            <a:ext cx="1228735" cy="369332"/>
          </a:xfrm>
          <a:prstGeom prst="rect">
            <a:avLst/>
          </a:prstGeom>
          <a:noFill/>
        </p:spPr>
        <p:txBody>
          <a:bodyPr wrap="square" rtlCol="0">
            <a:spAutoFit/>
          </a:bodyPr>
          <a:lstStyle/>
          <a:p>
            <a:r>
              <a:rPr lang="tr-TR" b="1" dirty="0" smtClean="0">
                <a:solidFill>
                  <a:srgbClr val="FFFF00"/>
                </a:solidFill>
              </a:rPr>
              <a:t>Cömert</a:t>
            </a:r>
            <a:endParaRPr lang="tr-TR" b="1" dirty="0">
              <a:solidFill>
                <a:srgbClr val="FFFF00"/>
              </a:solidFill>
            </a:endParaRPr>
          </a:p>
        </p:txBody>
      </p:sp>
      <p:sp>
        <p:nvSpPr>
          <p:cNvPr id="35" name="34 Metin kutusu"/>
          <p:cNvSpPr txBox="1"/>
          <p:nvPr/>
        </p:nvSpPr>
        <p:spPr>
          <a:xfrm rot="1457838">
            <a:off x="1807483" y="1736611"/>
            <a:ext cx="1228735" cy="369332"/>
          </a:xfrm>
          <a:prstGeom prst="rect">
            <a:avLst/>
          </a:prstGeom>
          <a:noFill/>
        </p:spPr>
        <p:txBody>
          <a:bodyPr wrap="square" rtlCol="0">
            <a:spAutoFit/>
          </a:bodyPr>
          <a:lstStyle/>
          <a:p>
            <a:r>
              <a:rPr lang="tr-TR" b="1" dirty="0" smtClean="0">
                <a:solidFill>
                  <a:srgbClr val="FFFF00"/>
                </a:solidFill>
              </a:rPr>
              <a:t>Duyarlı</a:t>
            </a:r>
            <a:endParaRPr lang="tr-TR" b="1" dirty="0">
              <a:solidFill>
                <a:srgbClr val="FFFF00"/>
              </a:solidFill>
            </a:endParaRPr>
          </a:p>
        </p:txBody>
      </p:sp>
      <p:sp>
        <p:nvSpPr>
          <p:cNvPr id="36" name="35 Metin kutusu"/>
          <p:cNvSpPr txBox="1"/>
          <p:nvPr/>
        </p:nvSpPr>
        <p:spPr>
          <a:xfrm rot="2911397">
            <a:off x="2549913" y="1013513"/>
            <a:ext cx="1402975" cy="369332"/>
          </a:xfrm>
          <a:prstGeom prst="rect">
            <a:avLst/>
          </a:prstGeom>
          <a:noFill/>
        </p:spPr>
        <p:txBody>
          <a:bodyPr wrap="square" rtlCol="0">
            <a:spAutoFit/>
          </a:bodyPr>
          <a:lstStyle/>
          <a:p>
            <a:r>
              <a:rPr lang="tr-TR" b="1" dirty="0" smtClean="0">
                <a:solidFill>
                  <a:srgbClr val="FFFF00"/>
                </a:solidFill>
              </a:rPr>
              <a:t>Merhametli</a:t>
            </a:r>
            <a:endParaRPr lang="tr-TR" b="1" dirty="0">
              <a:solidFill>
                <a:srgbClr val="FFFF00"/>
              </a:solidFill>
            </a:endParaRPr>
          </a:p>
        </p:txBody>
      </p:sp>
      <p:sp>
        <p:nvSpPr>
          <p:cNvPr id="37" name="36 Metin kutusu"/>
          <p:cNvSpPr txBox="1"/>
          <p:nvPr/>
        </p:nvSpPr>
        <p:spPr>
          <a:xfrm rot="17618871">
            <a:off x="3944594" y="809350"/>
            <a:ext cx="1228735" cy="369332"/>
          </a:xfrm>
          <a:prstGeom prst="rect">
            <a:avLst/>
          </a:prstGeom>
          <a:noFill/>
        </p:spPr>
        <p:txBody>
          <a:bodyPr wrap="square" rtlCol="0">
            <a:spAutoFit/>
          </a:bodyPr>
          <a:lstStyle/>
          <a:p>
            <a:r>
              <a:rPr lang="tr-TR" b="1" dirty="0" smtClean="0">
                <a:solidFill>
                  <a:srgbClr val="FFFF00"/>
                </a:solidFill>
              </a:rPr>
              <a:t>Güvenilir</a:t>
            </a:r>
            <a:endParaRPr lang="tr-TR" b="1" dirty="0">
              <a:solidFill>
                <a:srgbClr val="FFFF00"/>
              </a:solidFill>
            </a:endParaRPr>
          </a:p>
        </p:txBody>
      </p:sp>
      <p:sp>
        <p:nvSpPr>
          <p:cNvPr id="38" name="37 Metin kutusu"/>
          <p:cNvSpPr txBox="1"/>
          <p:nvPr/>
        </p:nvSpPr>
        <p:spPr>
          <a:xfrm rot="19778857">
            <a:off x="5795553" y="2142502"/>
            <a:ext cx="1228735" cy="369332"/>
          </a:xfrm>
          <a:prstGeom prst="rect">
            <a:avLst/>
          </a:prstGeom>
          <a:noFill/>
        </p:spPr>
        <p:txBody>
          <a:bodyPr wrap="square" rtlCol="0">
            <a:spAutoFit/>
          </a:bodyPr>
          <a:lstStyle/>
          <a:p>
            <a:r>
              <a:rPr lang="tr-TR" b="1" dirty="0" smtClean="0">
                <a:solidFill>
                  <a:srgbClr val="FFFF00"/>
                </a:solidFill>
              </a:rPr>
              <a:t>Cesaretli</a:t>
            </a:r>
            <a:endParaRPr lang="tr-TR" b="1" dirty="0">
              <a:solidFill>
                <a:srgbClr val="FFFF00"/>
              </a:solidFill>
            </a:endParaRPr>
          </a:p>
        </p:txBody>
      </p:sp>
      <p:sp>
        <p:nvSpPr>
          <p:cNvPr id="39" name="38 Metin kutusu"/>
          <p:cNvSpPr txBox="1"/>
          <p:nvPr/>
        </p:nvSpPr>
        <p:spPr>
          <a:xfrm rot="21123413">
            <a:off x="6020385" y="3297814"/>
            <a:ext cx="1228735" cy="369332"/>
          </a:xfrm>
          <a:prstGeom prst="rect">
            <a:avLst/>
          </a:prstGeom>
          <a:noFill/>
        </p:spPr>
        <p:txBody>
          <a:bodyPr wrap="square" rtlCol="0">
            <a:spAutoFit/>
          </a:bodyPr>
          <a:lstStyle/>
          <a:p>
            <a:r>
              <a:rPr lang="tr-TR" b="1" dirty="0" smtClean="0">
                <a:solidFill>
                  <a:srgbClr val="FFFF00"/>
                </a:solidFill>
              </a:rPr>
              <a:t>İyiliksever</a:t>
            </a:r>
            <a:endParaRPr lang="tr-TR" b="1" dirty="0">
              <a:solidFill>
                <a:srgbClr val="FFFF00"/>
              </a:solidFill>
            </a:endParaRPr>
          </a:p>
        </p:txBody>
      </p:sp>
      <p:sp>
        <p:nvSpPr>
          <p:cNvPr id="40" name="39 Metin kutusu"/>
          <p:cNvSpPr txBox="1"/>
          <p:nvPr/>
        </p:nvSpPr>
        <p:spPr>
          <a:xfrm rot="2235271">
            <a:off x="5469871" y="4671671"/>
            <a:ext cx="1397836" cy="369332"/>
          </a:xfrm>
          <a:prstGeom prst="rect">
            <a:avLst/>
          </a:prstGeom>
          <a:noFill/>
        </p:spPr>
        <p:txBody>
          <a:bodyPr wrap="square" rtlCol="0">
            <a:spAutoFit/>
          </a:bodyPr>
          <a:lstStyle/>
          <a:p>
            <a:r>
              <a:rPr lang="tr-TR" b="1" dirty="0" smtClean="0">
                <a:solidFill>
                  <a:srgbClr val="FFFF00"/>
                </a:solidFill>
              </a:rPr>
              <a:t>Doğru Sözlü</a:t>
            </a:r>
            <a:endParaRPr lang="tr-TR" b="1" dirty="0">
              <a:solidFill>
                <a:srgbClr val="FFFF00"/>
              </a:solidFill>
            </a:endParaRPr>
          </a:p>
        </p:txBody>
      </p:sp>
      <p:sp>
        <p:nvSpPr>
          <p:cNvPr id="41" name="40 Metin kutusu"/>
          <p:cNvSpPr txBox="1"/>
          <p:nvPr/>
        </p:nvSpPr>
        <p:spPr>
          <a:xfrm rot="19002142">
            <a:off x="4988205" y="1122999"/>
            <a:ext cx="1546676" cy="369332"/>
          </a:xfrm>
          <a:prstGeom prst="rect">
            <a:avLst/>
          </a:prstGeom>
          <a:noFill/>
        </p:spPr>
        <p:txBody>
          <a:bodyPr wrap="square" rtlCol="0">
            <a:spAutoFit/>
          </a:bodyPr>
          <a:lstStyle/>
          <a:p>
            <a:r>
              <a:rPr lang="tr-TR" b="1" dirty="0" smtClean="0">
                <a:solidFill>
                  <a:srgbClr val="FFFF00"/>
                </a:solidFill>
              </a:rPr>
              <a:t>Yardımsever</a:t>
            </a:r>
            <a:endParaRPr lang="tr-TR" b="1" dirty="0">
              <a:solidFill>
                <a:srgbClr val="FFFF00"/>
              </a:solidFill>
            </a:endParaRPr>
          </a:p>
        </p:txBody>
      </p:sp>
      <p:sp>
        <p:nvSpPr>
          <p:cNvPr id="42" name="41 Metin kutusu"/>
          <p:cNvSpPr txBox="1"/>
          <p:nvPr/>
        </p:nvSpPr>
        <p:spPr>
          <a:xfrm rot="2598727">
            <a:off x="4531339" y="5228901"/>
            <a:ext cx="1228735" cy="369332"/>
          </a:xfrm>
          <a:prstGeom prst="rect">
            <a:avLst/>
          </a:prstGeom>
          <a:noFill/>
        </p:spPr>
        <p:txBody>
          <a:bodyPr wrap="square" rtlCol="0">
            <a:spAutoFit/>
          </a:bodyPr>
          <a:lstStyle/>
          <a:p>
            <a:r>
              <a:rPr lang="tr-TR" b="1" dirty="0" smtClean="0">
                <a:solidFill>
                  <a:srgbClr val="FFFF00"/>
                </a:solidFill>
              </a:rPr>
              <a:t>Dürüst</a:t>
            </a:r>
            <a:endParaRPr lang="tr-TR" b="1" dirty="0">
              <a:solidFill>
                <a:srgbClr val="FFFF00"/>
              </a:solidFill>
            </a:endParaRPr>
          </a:p>
        </p:txBody>
      </p:sp>
    </p:spTree>
  </p:cSld>
  <p:clrMapOvr>
    <a:masterClrMapping/>
  </p:clrMapOvr>
  <p:transition advClick="0" advTm="10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67586"/>
                                        </p:tgtEl>
                                        <p:attrNameLst>
                                          <p:attrName>style.visibility</p:attrName>
                                        </p:attrNameLst>
                                      </p:cBhvr>
                                      <p:to>
                                        <p:strVal val="visible"/>
                                      </p:to>
                                    </p:set>
                                    <p:anim calcmode="lin" valueType="num">
                                      <p:cBhvr additive="base">
                                        <p:cTn id="7" dur="1000" fill="hold"/>
                                        <p:tgtEl>
                                          <p:spTgt spid="67586"/>
                                        </p:tgtEl>
                                        <p:attrNameLst>
                                          <p:attrName>ppt_x</p:attrName>
                                        </p:attrNameLst>
                                      </p:cBhvr>
                                      <p:tavLst>
                                        <p:tav tm="0">
                                          <p:val>
                                            <p:strVal val="#ppt_x"/>
                                          </p:val>
                                        </p:tav>
                                        <p:tav tm="100000">
                                          <p:val>
                                            <p:strVal val="#ppt_x"/>
                                          </p:val>
                                        </p:tav>
                                      </p:tavLst>
                                    </p:anim>
                                    <p:anim calcmode="lin" valueType="num">
                                      <p:cBhvr additive="base">
                                        <p:cTn id="8" dur="1000" fill="hold"/>
                                        <p:tgtEl>
                                          <p:spTgt spid="67586"/>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2" presetClass="entr" presetSubtype="4" fill="hold" grpId="0" nodeType="afterEffect">
                                  <p:stCondLst>
                                    <p:cond delay="0"/>
                                  </p:stCondLst>
                                  <p:childTnLst>
                                    <p:set>
                                      <p:cBhvr>
                                        <p:cTn id="11" dur="1" fill="hold">
                                          <p:stCondLst>
                                            <p:cond delay="0"/>
                                          </p:stCondLst>
                                        </p:cTn>
                                        <p:tgtEl>
                                          <p:spTgt spid="26"/>
                                        </p:tgtEl>
                                        <p:attrNameLst>
                                          <p:attrName>style.visibility</p:attrName>
                                        </p:attrNameLst>
                                      </p:cBhvr>
                                      <p:to>
                                        <p:strVal val="visible"/>
                                      </p:to>
                                    </p:set>
                                    <p:anim calcmode="lin" valueType="num">
                                      <p:cBhvr additive="base">
                                        <p:cTn id="12" dur="1000" fill="hold"/>
                                        <p:tgtEl>
                                          <p:spTgt spid="26"/>
                                        </p:tgtEl>
                                        <p:attrNameLst>
                                          <p:attrName>ppt_x</p:attrName>
                                        </p:attrNameLst>
                                      </p:cBhvr>
                                      <p:tavLst>
                                        <p:tav tm="0">
                                          <p:val>
                                            <p:strVal val="#ppt_x"/>
                                          </p:val>
                                        </p:tav>
                                        <p:tav tm="100000">
                                          <p:val>
                                            <p:strVal val="#ppt_x"/>
                                          </p:val>
                                        </p:tav>
                                      </p:tavLst>
                                    </p:anim>
                                    <p:anim calcmode="lin" valueType="num">
                                      <p:cBhvr additive="base">
                                        <p:cTn id="13" dur="1000" fill="hold"/>
                                        <p:tgtEl>
                                          <p:spTgt spid="26"/>
                                        </p:tgtEl>
                                        <p:attrNameLst>
                                          <p:attrName>ppt_y</p:attrName>
                                        </p:attrNameLst>
                                      </p:cBhvr>
                                      <p:tavLst>
                                        <p:tav tm="0">
                                          <p:val>
                                            <p:strVal val="1+#ppt_h/2"/>
                                          </p:val>
                                        </p:tav>
                                        <p:tav tm="100000">
                                          <p:val>
                                            <p:strVal val="#ppt_y"/>
                                          </p:val>
                                        </p:tav>
                                      </p:tavLst>
                                    </p:anim>
                                  </p:childTnLst>
                                </p:cTn>
                              </p:par>
                            </p:childTnLst>
                          </p:cTn>
                        </p:par>
                        <p:par>
                          <p:cTn id="14" fill="hold">
                            <p:stCondLst>
                              <p:cond delay="2000"/>
                            </p:stCondLst>
                            <p:childTnLst>
                              <p:par>
                                <p:cTn id="15" presetID="2" presetClass="entr" presetSubtype="4" fill="hold" grpId="0" nodeType="afterEffect">
                                  <p:stCondLst>
                                    <p:cond delay="0"/>
                                  </p:stCondLst>
                                  <p:childTnLst>
                                    <p:set>
                                      <p:cBhvr>
                                        <p:cTn id="16" dur="1" fill="hold">
                                          <p:stCondLst>
                                            <p:cond delay="0"/>
                                          </p:stCondLst>
                                        </p:cTn>
                                        <p:tgtEl>
                                          <p:spTgt spid="36"/>
                                        </p:tgtEl>
                                        <p:attrNameLst>
                                          <p:attrName>style.visibility</p:attrName>
                                        </p:attrNameLst>
                                      </p:cBhvr>
                                      <p:to>
                                        <p:strVal val="visible"/>
                                      </p:to>
                                    </p:set>
                                    <p:anim calcmode="lin" valueType="num">
                                      <p:cBhvr additive="base">
                                        <p:cTn id="17" dur="1000" fill="hold"/>
                                        <p:tgtEl>
                                          <p:spTgt spid="36"/>
                                        </p:tgtEl>
                                        <p:attrNameLst>
                                          <p:attrName>ppt_x</p:attrName>
                                        </p:attrNameLst>
                                      </p:cBhvr>
                                      <p:tavLst>
                                        <p:tav tm="0">
                                          <p:val>
                                            <p:strVal val="#ppt_x"/>
                                          </p:val>
                                        </p:tav>
                                        <p:tav tm="100000">
                                          <p:val>
                                            <p:strVal val="#ppt_x"/>
                                          </p:val>
                                        </p:tav>
                                      </p:tavLst>
                                    </p:anim>
                                    <p:anim calcmode="lin" valueType="num">
                                      <p:cBhvr additive="base">
                                        <p:cTn id="18" dur="1000" fill="hold"/>
                                        <p:tgtEl>
                                          <p:spTgt spid="36"/>
                                        </p:tgtEl>
                                        <p:attrNameLst>
                                          <p:attrName>ppt_y</p:attrName>
                                        </p:attrNameLst>
                                      </p:cBhvr>
                                      <p:tavLst>
                                        <p:tav tm="0">
                                          <p:val>
                                            <p:strVal val="1+#ppt_h/2"/>
                                          </p:val>
                                        </p:tav>
                                        <p:tav tm="100000">
                                          <p:val>
                                            <p:strVal val="#ppt_y"/>
                                          </p:val>
                                        </p:tav>
                                      </p:tavLst>
                                    </p:anim>
                                  </p:childTnLst>
                                </p:cTn>
                              </p:par>
                            </p:childTnLst>
                          </p:cTn>
                        </p:par>
                        <p:par>
                          <p:cTn id="19" fill="hold">
                            <p:stCondLst>
                              <p:cond delay="3000"/>
                            </p:stCondLst>
                            <p:childTnLst>
                              <p:par>
                                <p:cTn id="20" presetID="2" presetClass="entr" presetSubtype="4" fill="hold" grpId="0" nodeType="afterEffect">
                                  <p:stCondLst>
                                    <p:cond delay="0"/>
                                  </p:stCondLst>
                                  <p:childTnLst>
                                    <p:set>
                                      <p:cBhvr>
                                        <p:cTn id="21" dur="1" fill="hold">
                                          <p:stCondLst>
                                            <p:cond delay="0"/>
                                          </p:stCondLst>
                                        </p:cTn>
                                        <p:tgtEl>
                                          <p:spTgt spid="10"/>
                                        </p:tgtEl>
                                        <p:attrNameLst>
                                          <p:attrName>style.visibility</p:attrName>
                                        </p:attrNameLst>
                                      </p:cBhvr>
                                      <p:to>
                                        <p:strVal val="visible"/>
                                      </p:to>
                                    </p:set>
                                    <p:anim calcmode="lin" valueType="num">
                                      <p:cBhvr additive="base">
                                        <p:cTn id="22" dur="1000" fill="hold"/>
                                        <p:tgtEl>
                                          <p:spTgt spid="10"/>
                                        </p:tgtEl>
                                        <p:attrNameLst>
                                          <p:attrName>ppt_x</p:attrName>
                                        </p:attrNameLst>
                                      </p:cBhvr>
                                      <p:tavLst>
                                        <p:tav tm="0">
                                          <p:val>
                                            <p:strVal val="#ppt_x"/>
                                          </p:val>
                                        </p:tav>
                                        <p:tav tm="100000">
                                          <p:val>
                                            <p:strVal val="#ppt_x"/>
                                          </p:val>
                                        </p:tav>
                                      </p:tavLst>
                                    </p:anim>
                                    <p:anim calcmode="lin" valueType="num">
                                      <p:cBhvr additive="base">
                                        <p:cTn id="23" dur="1000" fill="hold"/>
                                        <p:tgtEl>
                                          <p:spTgt spid="10"/>
                                        </p:tgtEl>
                                        <p:attrNameLst>
                                          <p:attrName>ppt_y</p:attrName>
                                        </p:attrNameLst>
                                      </p:cBhvr>
                                      <p:tavLst>
                                        <p:tav tm="0">
                                          <p:val>
                                            <p:strVal val="1+#ppt_h/2"/>
                                          </p:val>
                                        </p:tav>
                                        <p:tav tm="100000">
                                          <p:val>
                                            <p:strVal val="#ppt_y"/>
                                          </p:val>
                                        </p:tav>
                                      </p:tavLst>
                                    </p:anim>
                                  </p:childTnLst>
                                </p:cTn>
                              </p:par>
                            </p:childTnLst>
                          </p:cTn>
                        </p:par>
                        <p:par>
                          <p:cTn id="24" fill="hold">
                            <p:stCondLst>
                              <p:cond delay="4000"/>
                            </p:stCondLst>
                            <p:childTnLst>
                              <p:par>
                                <p:cTn id="25" presetID="2" presetClass="entr" presetSubtype="4" fill="hold" grpId="0" nodeType="afterEffect">
                                  <p:stCondLst>
                                    <p:cond delay="0"/>
                                  </p:stCondLst>
                                  <p:childTnLst>
                                    <p:set>
                                      <p:cBhvr>
                                        <p:cTn id="26" dur="1" fill="hold">
                                          <p:stCondLst>
                                            <p:cond delay="0"/>
                                          </p:stCondLst>
                                        </p:cTn>
                                        <p:tgtEl>
                                          <p:spTgt spid="35"/>
                                        </p:tgtEl>
                                        <p:attrNameLst>
                                          <p:attrName>style.visibility</p:attrName>
                                        </p:attrNameLst>
                                      </p:cBhvr>
                                      <p:to>
                                        <p:strVal val="visible"/>
                                      </p:to>
                                    </p:set>
                                    <p:anim calcmode="lin" valueType="num">
                                      <p:cBhvr additive="base">
                                        <p:cTn id="27" dur="1000" fill="hold"/>
                                        <p:tgtEl>
                                          <p:spTgt spid="35"/>
                                        </p:tgtEl>
                                        <p:attrNameLst>
                                          <p:attrName>ppt_x</p:attrName>
                                        </p:attrNameLst>
                                      </p:cBhvr>
                                      <p:tavLst>
                                        <p:tav tm="0">
                                          <p:val>
                                            <p:strVal val="#ppt_x"/>
                                          </p:val>
                                        </p:tav>
                                        <p:tav tm="100000">
                                          <p:val>
                                            <p:strVal val="#ppt_x"/>
                                          </p:val>
                                        </p:tav>
                                      </p:tavLst>
                                    </p:anim>
                                    <p:anim calcmode="lin" valueType="num">
                                      <p:cBhvr additive="base">
                                        <p:cTn id="28" dur="1000" fill="hold"/>
                                        <p:tgtEl>
                                          <p:spTgt spid="35"/>
                                        </p:tgtEl>
                                        <p:attrNameLst>
                                          <p:attrName>ppt_y</p:attrName>
                                        </p:attrNameLst>
                                      </p:cBhvr>
                                      <p:tavLst>
                                        <p:tav tm="0">
                                          <p:val>
                                            <p:strVal val="1+#ppt_h/2"/>
                                          </p:val>
                                        </p:tav>
                                        <p:tav tm="100000">
                                          <p:val>
                                            <p:strVal val="#ppt_y"/>
                                          </p:val>
                                        </p:tav>
                                      </p:tavLst>
                                    </p:anim>
                                  </p:childTnLst>
                                </p:cTn>
                              </p:par>
                            </p:childTnLst>
                          </p:cTn>
                        </p:par>
                        <p:par>
                          <p:cTn id="29" fill="hold">
                            <p:stCondLst>
                              <p:cond delay="5000"/>
                            </p:stCondLst>
                            <p:childTnLst>
                              <p:par>
                                <p:cTn id="30" presetID="2" presetClass="entr" presetSubtype="4" fill="hold" grpId="0" nodeType="afterEffect">
                                  <p:stCondLst>
                                    <p:cond delay="0"/>
                                  </p:stCondLst>
                                  <p:childTnLst>
                                    <p:set>
                                      <p:cBhvr>
                                        <p:cTn id="31" dur="1" fill="hold">
                                          <p:stCondLst>
                                            <p:cond delay="0"/>
                                          </p:stCondLst>
                                        </p:cTn>
                                        <p:tgtEl>
                                          <p:spTgt spid="4"/>
                                        </p:tgtEl>
                                        <p:attrNameLst>
                                          <p:attrName>style.visibility</p:attrName>
                                        </p:attrNameLst>
                                      </p:cBhvr>
                                      <p:to>
                                        <p:strVal val="visible"/>
                                      </p:to>
                                    </p:set>
                                    <p:anim calcmode="lin" valueType="num">
                                      <p:cBhvr additive="base">
                                        <p:cTn id="32" dur="1000" fill="hold"/>
                                        <p:tgtEl>
                                          <p:spTgt spid="4"/>
                                        </p:tgtEl>
                                        <p:attrNameLst>
                                          <p:attrName>ppt_x</p:attrName>
                                        </p:attrNameLst>
                                      </p:cBhvr>
                                      <p:tavLst>
                                        <p:tav tm="0">
                                          <p:val>
                                            <p:strVal val="#ppt_x"/>
                                          </p:val>
                                        </p:tav>
                                        <p:tav tm="100000">
                                          <p:val>
                                            <p:strVal val="#ppt_x"/>
                                          </p:val>
                                        </p:tav>
                                      </p:tavLst>
                                    </p:anim>
                                    <p:anim calcmode="lin" valueType="num">
                                      <p:cBhvr additive="base">
                                        <p:cTn id="33" dur="1000" fill="hold"/>
                                        <p:tgtEl>
                                          <p:spTgt spid="4"/>
                                        </p:tgtEl>
                                        <p:attrNameLst>
                                          <p:attrName>ppt_y</p:attrName>
                                        </p:attrNameLst>
                                      </p:cBhvr>
                                      <p:tavLst>
                                        <p:tav tm="0">
                                          <p:val>
                                            <p:strVal val="1+#ppt_h/2"/>
                                          </p:val>
                                        </p:tav>
                                        <p:tav tm="100000">
                                          <p:val>
                                            <p:strVal val="#ppt_y"/>
                                          </p:val>
                                        </p:tav>
                                      </p:tavLst>
                                    </p:anim>
                                  </p:childTnLst>
                                </p:cTn>
                              </p:par>
                            </p:childTnLst>
                          </p:cTn>
                        </p:par>
                        <p:par>
                          <p:cTn id="34" fill="hold">
                            <p:stCondLst>
                              <p:cond delay="6000"/>
                            </p:stCondLst>
                            <p:childTnLst>
                              <p:par>
                                <p:cTn id="35" presetID="2" presetClass="entr" presetSubtype="4" fill="hold" grpId="0" nodeType="afterEffect">
                                  <p:stCondLst>
                                    <p:cond delay="0"/>
                                  </p:stCondLst>
                                  <p:childTnLst>
                                    <p:set>
                                      <p:cBhvr>
                                        <p:cTn id="36" dur="1" fill="hold">
                                          <p:stCondLst>
                                            <p:cond delay="0"/>
                                          </p:stCondLst>
                                        </p:cTn>
                                        <p:tgtEl>
                                          <p:spTgt spid="32"/>
                                        </p:tgtEl>
                                        <p:attrNameLst>
                                          <p:attrName>style.visibility</p:attrName>
                                        </p:attrNameLst>
                                      </p:cBhvr>
                                      <p:to>
                                        <p:strVal val="visible"/>
                                      </p:to>
                                    </p:set>
                                    <p:anim calcmode="lin" valueType="num">
                                      <p:cBhvr additive="base">
                                        <p:cTn id="37" dur="1000" fill="hold"/>
                                        <p:tgtEl>
                                          <p:spTgt spid="32"/>
                                        </p:tgtEl>
                                        <p:attrNameLst>
                                          <p:attrName>ppt_x</p:attrName>
                                        </p:attrNameLst>
                                      </p:cBhvr>
                                      <p:tavLst>
                                        <p:tav tm="0">
                                          <p:val>
                                            <p:strVal val="#ppt_x"/>
                                          </p:val>
                                        </p:tav>
                                        <p:tav tm="100000">
                                          <p:val>
                                            <p:strVal val="#ppt_x"/>
                                          </p:val>
                                        </p:tav>
                                      </p:tavLst>
                                    </p:anim>
                                    <p:anim calcmode="lin" valueType="num">
                                      <p:cBhvr additive="base">
                                        <p:cTn id="38" dur="1000" fill="hold"/>
                                        <p:tgtEl>
                                          <p:spTgt spid="32"/>
                                        </p:tgtEl>
                                        <p:attrNameLst>
                                          <p:attrName>ppt_y</p:attrName>
                                        </p:attrNameLst>
                                      </p:cBhvr>
                                      <p:tavLst>
                                        <p:tav tm="0">
                                          <p:val>
                                            <p:strVal val="1+#ppt_h/2"/>
                                          </p:val>
                                        </p:tav>
                                        <p:tav tm="100000">
                                          <p:val>
                                            <p:strVal val="#ppt_y"/>
                                          </p:val>
                                        </p:tav>
                                      </p:tavLst>
                                    </p:anim>
                                  </p:childTnLst>
                                </p:cTn>
                              </p:par>
                            </p:childTnLst>
                          </p:cTn>
                        </p:par>
                        <p:par>
                          <p:cTn id="39" fill="hold">
                            <p:stCondLst>
                              <p:cond delay="7000"/>
                            </p:stCondLst>
                            <p:childTnLst>
                              <p:par>
                                <p:cTn id="40" presetID="2" presetClass="entr" presetSubtype="4" fill="hold" grpId="0" nodeType="afterEffect">
                                  <p:stCondLst>
                                    <p:cond delay="0"/>
                                  </p:stCondLst>
                                  <p:childTnLst>
                                    <p:set>
                                      <p:cBhvr>
                                        <p:cTn id="41" dur="1" fill="hold">
                                          <p:stCondLst>
                                            <p:cond delay="0"/>
                                          </p:stCondLst>
                                        </p:cTn>
                                        <p:tgtEl>
                                          <p:spTgt spid="9"/>
                                        </p:tgtEl>
                                        <p:attrNameLst>
                                          <p:attrName>style.visibility</p:attrName>
                                        </p:attrNameLst>
                                      </p:cBhvr>
                                      <p:to>
                                        <p:strVal val="visible"/>
                                      </p:to>
                                    </p:set>
                                    <p:anim calcmode="lin" valueType="num">
                                      <p:cBhvr additive="base">
                                        <p:cTn id="42" dur="1000" fill="hold"/>
                                        <p:tgtEl>
                                          <p:spTgt spid="9"/>
                                        </p:tgtEl>
                                        <p:attrNameLst>
                                          <p:attrName>ppt_x</p:attrName>
                                        </p:attrNameLst>
                                      </p:cBhvr>
                                      <p:tavLst>
                                        <p:tav tm="0">
                                          <p:val>
                                            <p:strVal val="#ppt_x"/>
                                          </p:val>
                                        </p:tav>
                                        <p:tav tm="100000">
                                          <p:val>
                                            <p:strVal val="#ppt_x"/>
                                          </p:val>
                                        </p:tav>
                                      </p:tavLst>
                                    </p:anim>
                                    <p:anim calcmode="lin" valueType="num">
                                      <p:cBhvr additive="base">
                                        <p:cTn id="43" dur="1000" fill="hold"/>
                                        <p:tgtEl>
                                          <p:spTgt spid="9"/>
                                        </p:tgtEl>
                                        <p:attrNameLst>
                                          <p:attrName>ppt_y</p:attrName>
                                        </p:attrNameLst>
                                      </p:cBhvr>
                                      <p:tavLst>
                                        <p:tav tm="0">
                                          <p:val>
                                            <p:strVal val="1+#ppt_h/2"/>
                                          </p:val>
                                        </p:tav>
                                        <p:tav tm="100000">
                                          <p:val>
                                            <p:strVal val="#ppt_y"/>
                                          </p:val>
                                        </p:tav>
                                      </p:tavLst>
                                    </p:anim>
                                  </p:childTnLst>
                                </p:cTn>
                              </p:par>
                            </p:childTnLst>
                          </p:cTn>
                        </p:par>
                        <p:par>
                          <p:cTn id="44" fill="hold">
                            <p:stCondLst>
                              <p:cond delay="8000"/>
                            </p:stCondLst>
                            <p:childTnLst>
                              <p:par>
                                <p:cTn id="45" presetID="2" presetClass="entr" presetSubtype="4" fill="hold" grpId="0" nodeType="afterEffect">
                                  <p:stCondLst>
                                    <p:cond delay="0"/>
                                  </p:stCondLst>
                                  <p:childTnLst>
                                    <p:set>
                                      <p:cBhvr>
                                        <p:cTn id="46" dur="1" fill="hold">
                                          <p:stCondLst>
                                            <p:cond delay="0"/>
                                          </p:stCondLst>
                                        </p:cTn>
                                        <p:tgtEl>
                                          <p:spTgt spid="29"/>
                                        </p:tgtEl>
                                        <p:attrNameLst>
                                          <p:attrName>style.visibility</p:attrName>
                                        </p:attrNameLst>
                                      </p:cBhvr>
                                      <p:to>
                                        <p:strVal val="visible"/>
                                      </p:to>
                                    </p:set>
                                    <p:anim calcmode="lin" valueType="num">
                                      <p:cBhvr additive="base">
                                        <p:cTn id="47" dur="1000" fill="hold"/>
                                        <p:tgtEl>
                                          <p:spTgt spid="29"/>
                                        </p:tgtEl>
                                        <p:attrNameLst>
                                          <p:attrName>ppt_x</p:attrName>
                                        </p:attrNameLst>
                                      </p:cBhvr>
                                      <p:tavLst>
                                        <p:tav tm="0">
                                          <p:val>
                                            <p:strVal val="#ppt_x"/>
                                          </p:val>
                                        </p:tav>
                                        <p:tav tm="100000">
                                          <p:val>
                                            <p:strVal val="#ppt_x"/>
                                          </p:val>
                                        </p:tav>
                                      </p:tavLst>
                                    </p:anim>
                                    <p:anim calcmode="lin" valueType="num">
                                      <p:cBhvr additive="base">
                                        <p:cTn id="48" dur="1000" fill="hold"/>
                                        <p:tgtEl>
                                          <p:spTgt spid="29"/>
                                        </p:tgtEl>
                                        <p:attrNameLst>
                                          <p:attrName>ppt_y</p:attrName>
                                        </p:attrNameLst>
                                      </p:cBhvr>
                                      <p:tavLst>
                                        <p:tav tm="0">
                                          <p:val>
                                            <p:strVal val="1+#ppt_h/2"/>
                                          </p:val>
                                        </p:tav>
                                        <p:tav tm="100000">
                                          <p:val>
                                            <p:strVal val="#ppt_y"/>
                                          </p:val>
                                        </p:tav>
                                      </p:tavLst>
                                    </p:anim>
                                  </p:childTnLst>
                                </p:cTn>
                              </p:par>
                            </p:childTnLst>
                          </p:cTn>
                        </p:par>
                        <p:par>
                          <p:cTn id="49" fill="hold">
                            <p:stCondLst>
                              <p:cond delay="9000"/>
                            </p:stCondLst>
                            <p:childTnLst>
                              <p:par>
                                <p:cTn id="50" presetID="2" presetClass="entr" presetSubtype="4" fill="hold" grpId="0" nodeType="afterEffect">
                                  <p:stCondLst>
                                    <p:cond delay="0"/>
                                  </p:stCondLst>
                                  <p:childTnLst>
                                    <p:set>
                                      <p:cBhvr>
                                        <p:cTn id="51" dur="1" fill="hold">
                                          <p:stCondLst>
                                            <p:cond delay="0"/>
                                          </p:stCondLst>
                                        </p:cTn>
                                        <p:tgtEl>
                                          <p:spTgt spid="23"/>
                                        </p:tgtEl>
                                        <p:attrNameLst>
                                          <p:attrName>style.visibility</p:attrName>
                                        </p:attrNameLst>
                                      </p:cBhvr>
                                      <p:to>
                                        <p:strVal val="visible"/>
                                      </p:to>
                                    </p:set>
                                    <p:anim calcmode="lin" valueType="num">
                                      <p:cBhvr additive="base">
                                        <p:cTn id="52" dur="1000" fill="hold"/>
                                        <p:tgtEl>
                                          <p:spTgt spid="23"/>
                                        </p:tgtEl>
                                        <p:attrNameLst>
                                          <p:attrName>ppt_x</p:attrName>
                                        </p:attrNameLst>
                                      </p:cBhvr>
                                      <p:tavLst>
                                        <p:tav tm="0">
                                          <p:val>
                                            <p:strVal val="#ppt_x"/>
                                          </p:val>
                                        </p:tav>
                                        <p:tav tm="100000">
                                          <p:val>
                                            <p:strVal val="#ppt_x"/>
                                          </p:val>
                                        </p:tav>
                                      </p:tavLst>
                                    </p:anim>
                                    <p:anim calcmode="lin" valueType="num">
                                      <p:cBhvr additive="base">
                                        <p:cTn id="53" dur="1000" fill="hold"/>
                                        <p:tgtEl>
                                          <p:spTgt spid="23"/>
                                        </p:tgtEl>
                                        <p:attrNameLst>
                                          <p:attrName>ppt_y</p:attrName>
                                        </p:attrNameLst>
                                      </p:cBhvr>
                                      <p:tavLst>
                                        <p:tav tm="0">
                                          <p:val>
                                            <p:strVal val="1+#ppt_h/2"/>
                                          </p:val>
                                        </p:tav>
                                        <p:tav tm="100000">
                                          <p:val>
                                            <p:strVal val="#ppt_y"/>
                                          </p:val>
                                        </p:tav>
                                      </p:tavLst>
                                    </p:anim>
                                  </p:childTnLst>
                                </p:cTn>
                              </p:par>
                            </p:childTnLst>
                          </p:cTn>
                        </p:par>
                        <p:par>
                          <p:cTn id="54" fill="hold">
                            <p:stCondLst>
                              <p:cond delay="10000"/>
                            </p:stCondLst>
                            <p:childTnLst>
                              <p:par>
                                <p:cTn id="55" presetID="2" presetClass="entr" presetSubtype="4" fill="hold" grpId="0" nodeType="afterEffect">
                                  <p:stCondLst>
                                    <p:cond delay="0"/>
                                  </p:stCondLst>
                                  <p:childTnLst>
                                    <p:set>
                                      <p:cBhvr>
                                        <p:cTn id="56" dur="1" fill="hold">
                                          <p:stCondLst>
                                            <p:cond delay="0"/>
                                          </p:stCondLst>
                                        </p:cTn>
                                        <p:tgtEl>
                                          <p:spTgt spid="33"/>
                                        </p:tgtEl>
                                        <p:attrNameLst>
                                          <p:attrName>style.visibility</p:attrName>
                                        </p:attrNameLst>
                                      </p:cBhvr>
                                      <p:to>
                                        <p:strVal val="visible"/>
                                      </p:to>
                                    </p:set>
                                    <p:anim calcmode="lin" valueType="num">
                                      <p:cBhvr additive="base">
                                        <p:cTn id="57" dur="1000" fill="hold"/>
                                        <p:tgtEl>
                                          <p:spTgt spid="33"/>
                                        </p:tgtEl>
                                        <p:attrNameLst>
                                          <p:attrName>ppt_x</p:attrName>
                                        </p:attrNameLst>
                                      </p:cBhvr>
                                      <p:tavLst>
                                        <p:tav tm="0">
                                          <p:val>
                                            <p:strVal val="#ppt_x"/>
                                          </p:val>
                                        </p:tav>
                                        <p:tav tm="100000">
                                          <p:val>
                                            <p:strVal val="#ppt_x"/>
                                          </p:val>
                                        </p:tav>
                                      </p:tavLst>
                                    </p:anim>
                                    <p:anim calcmode="lin" valueType="num">
                                      <p:cBhvr additive="base">
                                        <p:cTn id="58" dur="1000" fill="hold"/>
                                        <p:tgtEl>
                                          <p:spTgt spid="33"/>
                                        </p:tgtEl>
                                        <p:attrNameLst>
                                          <p:attrName>ppt_y</p:attrName>
                                        </p:attrNameLst>
                                      </p:cBhvr>
                                      <p:tavLst>
                                        <p:tav tm="0">
                                          <p:val>
                                            <p:strVal val="1+#ppt_h/2"/>
                                          </p:val>
                                        </p:tav>
                                        <p:tav tm="100000">
                                          <p:val>
                                            <p:strVal val="#ppt_y"/>
                                          </p:val>
                                        </p:tav>
                                      </p:tavLst>
                                    </p:anim>
                                  </p:childTnLst>
                                </p:cTn>
                              </p:par>
                            </p:childTnLst>
                          </p:cTn>
                        </p:par>
                        <p:par>
                          <p:cTn id="59" fill="hold">
                            <p:stCondLst>
                              <p:cond delay="11000"/>
                            </p:stCondLst>
                            <p:childTnLst>
                              <p:par>
                                <p:cTn id="60" presetID="2" presetClass="entr" presetSubtype="4" fill="hold" grpId="0" nodeType="afterEffect">
                                  <p:stCondLst>
                                    <p:cond delay="0"/>
                                  </p:stCondLst>
                                  <p:childTnLst>
                                    <p:set>
                                      <p:cBhvr>
                                        <p:cTn id="61" dur="1" fill="hold">
                                          <p:stCondLst>
                                            <p:cond delay="0"/>
                                          </p:stCondLst>
                                        </p:cTn>
                                        <p:tgtEl>
                                          <p:spTgt spid="22"/>
                                        </p:tgtEl>
                                        <p:attrNameLst>
                                          <p:attrName>style.visibility</p:attrName>
                                        </p:attrNameLst>
                                      </p:cBhvr>
                                      <p:to>
                                        <p:strVal val="visible"/>
                                      </p:to>
                                    </p:set>
                                    <p:anim calcmode="lin" valueType="num">
                                      <p:cBhvr additive="base">
                                        <p:cTn id="62" dur="1000" fill="hold"/>
                                        <p:tgtEl>
                                          <p:spTgt spid="22"/>
                                        </p:tgtEl>
                                        <p:attrNameLst>
                                          <p:attrName>ppt_x</p:attrName>
                                        </p:attrNameLst>
                                      </p:cBhvr>
                                      <p:tavLst>
                                        <p:tav tm="0">
                                          <p:val>
                                            <p:strVal val="#ppt_x"/>
                                          </p:val>
                                        </p:tav>
                                        <p:tav tm="100000">
                                          <p:val>
                                            <p:strVal val="#ppt_x"/>
                                          </p:val>
                                        </p:tav>
                                      </p:tavLst>
                                    </p:anim>
                                    <p:anim calcmode="lin" valueType="num">
                                      <p:cBhvr additive="base">
                                        <p:cTn id="63" dur="1000" fill="hold"/>
                                        <p:tgtEl>
                                          <p:spTgt spid="22"/>
                                        </p:tgtEl>
                                        <p:attrNameLst>
                                          <p:attrName>ppt_y</p:attrName>
                                        </p:attrNameLst>
                                      </p:cBhvr>
                                      <p:tavLst>
                                        <p:tav tm="0">
                                          <p:val>
                                            <p:strVal val="1+#ppt_h/2"/>
                                          </p:val>
                                        </p:tav>
                                        <p:tav tm="100000">
                                          <p:val>
                                            <p:strVal val="#ppt_y"/>
                                          </p:val>
                                        </p:tav>
                                      </p:tavLst>
                                    </p:anim>
                                  </p:childTnLst>
                                </p:cTn>
                              </p:par>
                            </p:childTnLst>
                          </p:cTn>
                        </p:par>
                        <p:par>
                          <p:cTn id="64" fill="hold">
                            <p:stCondLst>
                              <p:cond delay="12000"/>
                            </p:stCondLst>
                            <p:childTnLst>
                              <p:par>
                                <p:cTn id="65" presetID="2" presetClass="entr" presetSubtype="4" fill="hold" grpId="0" nodeType="afterEffect">
                                  <p:stCondLst>
                                    <p:cond delay="0"/>
                                  </p:stCondLst>
                                  <p:childTnLst>
                                    <p:set>
                                      <p:cBhvr>
                                        <p:cTn id="66" dur="1" fill="hold">
                                          <p:stCondLst>
                                            <p:cond delay="0"/>
                                          </p:stCondLst>
                                        </p:cTn>
                                        <p:tgtEl>
                                          <p:spTgt spid="34"/>
                                        </p:tgtEl>
                                        <p:attrNameLst>
                                          <p:attrName>style.visibility</p:attrName>
                                        </p:attrNameLst>
                                      </p:cBhvr>
                                      <p:to>
                                        <p:strVal val="visible"/>
                                      </p:to>
                                    </p:set>
                                    <p:anim calcmode="lin" valueType="num">
                                      <p:cBhvr additive="base">
                                        <p:cTn id="67" dur="1000" fill="hold"/>
                                        <p:tgtEl>
                                          <p:spTgt spid="34"/>
                                        </p:tgtEl>
                                        <p:attrNameLst>
                                          <p:attrName>ppt_x</p:attrName>
                                        </p:attrNameLst>
                                      </p:cBhvr>
                                      <p:tavLst>
                                        <p:tav tm="0">
                                          <p:val>
                                            <p:strVal val="#ppt_x"/>
                                          </p:val>
                                        </p:tav>
                                        <p:tav tm="100000">
                                          <p:val>
                                            <p:strVal val="#ppt_x"/>
                                          </p:val>
                                        </p:tav>
                                      </p:tavLst>
                                    </p:anim>
                                    <p:anim calcmode="lin" valueType="num">
                                      <p:cBhvr additive="base">
                                        <p:cTn id="68" dur="1000" fill="hold"/>
                                        <p:tgtEl>
                                          <p:spTgt spid="34"/>
                                        </p:tgtEl>
                                        <p:attrNameLst>
                                          <p:attrName>ppt_y</p:attrName>
                                        </p:attrNameLst>
                                      </p:cBhvr>
                                      <p:tavLst>
                                        <p:tav tm="0">
                                          <p:val>
                                            <p:strVal val="1+#ppt_h/2"/>
                                          </p:val>
                                        </p:tav>
                                        <p:tav tm="100000">
                                          <p:val>
                                            <p:strVal val="#ppt_y"/>
                                          </p:val>
                                        </p:tav>
                                      </p:tavLst>
                                    </p:anim>
                                  </p:childTnLst>
                                </p:cTn>
                              </p:par>
                            </p:childTnLst>
                          </p:cTn>
                        </p:par>
                        <p:par>
                          <p:cTn id="69" fill="hold">
                            <p:stCondLst>
                              <p:cond delay="13000"/>
                            </p:stCondLst>
                            <p:childTnLst>
                              <p:par>
                                <p:cTn id="70" presetID="2" presetClass="entr" presetSubtype="4" fill="hold" grpId="0" nodeType="afterEffect">
                                  <p:stCondLst>
                                    <p:cond delay="0"/>
                                  </p:stCondLst>
                                  <p:childTnLst>
                                    <p:set>
                                      <p:cBhvr>
                                        <p:cTn id="71" dur="1" fill="hold">
                                          <p:stCondLst>
                                            <p:cond delay="0"/>
                                          </p:stCondLst>
                                        </p:cTn>
                                        <p:tgtEl>
                                          <p:spTgt spid="21"/>
                                        </p:tgtEl>
                                        <p:attrNameLst>
                                          <p:attrName>style.visibility</p:attrName>
                                        </p:attrNameLst>
                                      </p:cBhvr>
                                      <p:to>
                                        <p:strVal val="visible"/>
                                      </p:to>
                                    </p:set>
                                    <p:anim calcmode="lin" valueType="num">
                                      <p:cBhvr additive="base">
                                        <p:cTn id="72" dur="1000" fill="hold"/>
                                        <p:tgtEl>
                                          <p:spTgt spid="21"/>
                                        </p:tgtEl>
                                        <p:attrNameLst>
                                          <p:attrName>ppt_x</p:attrName>
                                        </p:attrNameLst>
                                      </p:cBhvr>
                                      <p:tavLst>
                                        <p:tav tm="0">
                                          <p:val>
                                            <p:strVal val="#ppt_x"/>
                                          </p:val>
                                        </p:tav>
                                        <p:tav tm="100000">
                                          <p:val>
                                            <p:strVal val="#ppt_x"/>
                                          </p:val>
                                        </p:tav>
                                      </p:tavLst>
                                    </p:anim>
                                    <p:anim calcmode="lin" valueType="num">
                                      <p:cBhvr additive="base">
                                        <p:cTn id="73" dur="1000" fill="hold"/>
                                        <p:tgtEl>
                                          <p:spTgt spid="21"/>
                                        </p:tgtEl>
                                        <p:attrNameLst>
                                          <p:attrName>ppt_y</p:attrName>
                                        </p:attrNameLst>
                                      </p:cBhvr>
                                      <p:tavLst>
                                        <p:tav tm="0">
                                          <p:val>
                                            <p:strVal val="1+#ppt_h/2"/>
                                          </p:val>
                                        </p:tav>
                                        <p:tav tm="100000">
                                          <p:val>
                                            <p:strVal val="#ppt_y"/>
                                          </p:val>
                                        </p:tav>
                                      </p:tavLst>
                                    </p:anim>
                                  </p:childTnLst>
                                </p:cTn>
                              </p:par>
                            </p:childTnLst>
                          </p:cTn>
                        </p:par>
                        <p:par>
                          <p:cTn id="74" fill="hold">
                            <p:stCondLst>
                              <p:cond delay="14000"/>
                            </p:stCondLst>
                            <p:childTnLst>
                              <p:par>
                                <p:cTn id="75" presetID="2" presetClass="entr" presetSubtype="4" fill="hold" grpId="0" nodeType="afterEffect">
                                  <p:stCondLst>
                                    <p:cond delay="0"/>
                                  </p:stCondLst>
                                  <p:childTnLst>
                                    <p:set>
                                      <p:cBhvr>
                                        <p:cTn id="76" dur="1" fill="hold">
                                          <p:stCondLst>
                                            <p:cond delay="0"/>
                                          </p:stCondLst>
                                        </p:cTn>
                                        <p:tgtEl>
                                          <p:spTgt spid="42"/>
                                        </p:tgtEl>
                                        <p:attrNameLst>
                                          <p:attrName>style.visibility</p:attrName>
                                        </p:attrNameLst>
                                      </p:cBhvr>
                                      <p:to>
                                        <p:strVal val="visible"/>
                                      </p:to>
                                    </p:set>
                                    <p:anim calcmode="lin" valueType="num">
                                      <p:cBhvr additive="base">
                                        <p:cTn id="77" dur="1000" fill="hold"/>
                                        <p:tgtEl>
                                          <p:spTgt spid="42"/>
                                        </p:tgtEl>
                                        <p:attrNameLst>
                                          <p:attrName>ppt_x</p:attrName>
                                        </p:attrNameLst>
                                      </p:cBhvr>
                                      <p:tavLst>
                                        <p:tav tm="0">
                                          <p:val>
                                            <p:strVal val="#ppt_x"/>
                                          </p:val>
                                        </p:tav>
                                        <p:tav tm="100000">
                                          <p:val>
                                            <p:strVal val="#ppt_x"/>
                                          </p:val>
                                        </p:tav>
                                      </p:tavLst>
                                    </p:anim>
                                    <p:anim calcmode="lin" valueType="num">
                                      <p:cBhvr additive="base">
                                        <p:cTn id="78" dur="1000" fill="hold"/>
                                        <p:tgtEl>
                                          <p:spTgt spid="42"/>
                                        </p:tgtEl>
                                        <p:attrNameLst>
                                          <p:attrName>ppt_y</p:attrName>
                                        </p:attrNameLst>
                                      </p:cBhvr>
                                      <p:tavLst>
                                        <p:tav tm="0">
                                          <p:val>
                                            <p:strVal val="1+#ppt_h/2"/>
                                          </p:val>
                                        </p:tav>
                                        <p:tav tm="100000">
                                          <p:val>
                                            <p:strVal val="#ppt_y"/>
                                          </p:val>
                                        </p:tav>
                                      </p:tavLst>
                                    </p:anim>
                                  </p:childTnLst>
                                </p:cTn>
                              </p:par>
                            </p:childTnLst>
                          </p:cTn>
                        </p:par>
                        <p:par>
                          <p:cTn id="79" fill="hold">
                            <p:stCondLst>
                              <p:cond delay="15000"/>
                            </p:stCondLst>
                            <p:childTnLst>
                              <p:par>
                                <p:cTn id="80" presetID="2" presetClass="entr" presetSubtype="4" fill="hold" grpId="0" nodeType="afterEffect">
                                  <p:stCondLst>
                                    <p:cond delay="0"/>
                                  </p:stCondLst>
                                  <p:childTnLst>
                                    <p:set>
                                      <p:cBhvr>
                                        <p:cTn id="81" dur="1" fill="hold">
                                          <p:stCondLst>
                                            <p:cond delay="0"/>
                                          </p:stCondLst>
                                        </p:cTn>
                                        <p:tgtEl>
                                          <p:spTgt spid="19"/>
                                        </p:tgtEl>
                                        <p:attrNameLst>
                                          <p:attrName>style.visibility</p:attrName>
                                        </p:attrNameLst>
                                      </p:cBhvr>
                                      <p:to>
                                        <p:strVal val="visible"/>
                                      </p:to>
                                    </p:set>
                                    <p:anim calcmode="lin" valueType="num">
                                      <p:cBhvr additive="base">
                                        <p:cTn id="82" dur="1000" fill="hold"/>
                                        <p:tgtEl>
                                          <p:spTgt spid="19"/>
                                        </p:tgtEl>
                                        <p:attrNameLst>
                                          <p:attrName>ppt_x</p:attrName>
                                        </p:attrNameLst>
                                      </p:cBhvr>
                                      <p:tavLst>
                                        <p:tav tm="0">
                                          <p:val>
                                            <p:strVal val="#ppt_x"/>
                                          </p:val>
                                        </p:tav>
                                        <p:tav tm="100000">
                                          <p:val>
                                            <p:strVal val="#ppt_x"/>
                                          </p:val>
                                        </p:tav>
                                      </p:tavLst>
                                    </p:anim>
                                    <p:anim calcmode="lin" valueType="num">
                                      <p:cBhvr additive="base">
                                        <p:cTn id="83" dur="1000" fill="hold"/>
                                        <p:tgtEl>
                                          <p:spTgt spid="19"/>
                                        </p:tgtEl>
                                        <p:attrNameLst>
                                          <p:attrName>ppt_y</p:attrName>
                                        </p:attrNameLst>
                                      </p:cBhvr>
                                      <p:tavLst>
                                        <p:tav tm="0">
                                          <p:val>
                                            <p:strVal val="1+#ppt_h/2"/>
                                          </p:val>
                                        </p:tav>
                                        <p:tav tm="100000">
                                          <p:val>
                                            <p:strVal val="#ppt_y"/>
                                          </p:val>
                                        </p:tav>
                                      </p:tavLst>
                                    </p:anim>
                                  </p:childTnLst>
                                </p:cTn>
                              </p:par>
                            </p:childTnLst>
                          </p:cTn>
                        </p:par>
                        <p:par>
                          <p:cTn id="84" fill="hold">
                            <p:stCondLst>
                              <p:cond delay="16000"/>
                            </p:stCondLst>
                            <p:childTnLst>
                              <p:par>
                                <p:cTn id="85" presetID="2" presetClass="entr" presetSubtype="4" fill="hold" grpId="0" nodeType="afterEffect">
                                  <p:stCondLst>
                                    <p:cond delay="0"/>
                                  </p:stCondLst>
                                  <p:childTnLst>
                                    <p:set>
                                      <p:cBhvr>
                                        <p:cTn id="86" dur="1" fill="hold">
                                          <p:stCondLst>
                                            <p:cond delay="0"/>
                                          </p:stCondLst>
                                        </p:cTn>
                                        <p:tgtEl>
                                          <p:spTgt spid="40"/>
                                        </p:tgtEl>
                                        <p:attrNameLst>
                                          <p:attrName>style.visibility</p:attrName>
                                        </p:attrNameLst>
                                      </p:cBhvr>
                                      <p:to>
                                        <p:strVal val="visible"/>
                                      </p:to>
                                    </p:set>
                                    <p:anim calcmode="lin" valueType="num">
                                      <p:cBhvr additive="base">
                                        <p:cTn id="87" dur="1000" fill="hold"/>
                                        <p:tgtEl>
                                          <p:spTgt spid="40"/>
                                        </p:tgtEl>
                                        <p:attrNameLst>
                                          <p:attrName>ppt_x</p:attrName>
                                        </p:attrNameLst>
                                      </p:cBhvr>
                                      <p:tavLst>
                                        <p:tav tm="0">
                                          <p:val>
                                            <p:strVal val="#ppt_x"/>
                                          </p:val>
                                        </p:tav>
                                        <p:tav tm="100000">
                                          <p:val>
                                            <p:strVal val="#ppt_x"/>
                                          </p:val>
                                        </p:tav>
                                      </p:tavLst>
                                    </p:anim>
                                    <p:anim calcmode="lin" valueType="num">
                                      <p:cBhvr additive="base">
                                        <p:cTn id="88" dur="1000" fill="hold"/>
                                        <p:tgtEl>
                                          <p:spTgt spid="40"/>
                                        </p:tgtEl>
                                        <p:attrNameLst>
                                          <p:attrName>ppt_y</p:attrName>
                                        </p:attrNameLst>
                                      </p:cBhvr>
                                      <p:tavLst>
                                        <p:tav tm="0">
                                          <p:val>
                                            <p:strVal val="1+#ppt_h/2"/>
                                          </p:val>
                                        </p:tav>
                                        <p:tav tm="100000">
                                          <p:val>
                                            <p:strVal val="#ppt_y"/>
                                          </p:val>
                                        </p:tav>
                                      </p:tavLst>
                                    </p:anim>
                                  </p:childTnLst>
                                </p:cTn>
                              </p:par>
                            </p:childTnLst>
                          </p:cTn>
                        </p:par>
                        <p:par>
                          <p:cTn id="89" fill="hold">
                            <p:stCondLst>
                              <p:cond delay="17000"/>
                            </p:stCondLst>
                            <p:childTnLst>
                              <p:par>
                                <p:cTn id="90" presetID="2" presetClass="entr" presetSubtype="4" fill="hold" grpId="0" nodeType="afterEffect">
                                  <p:stCondLst>
                                    <p:cond delay="0"/>
                                  </p:stCondLst>
                                  <p:childTnLst>
                                    <p:set>
                                      <p:cBhvr>
                                        <p:cTn id="91" dur="1" fill="hold">
                                          <p:stCondLst>
                                            <p:cond delay="0"/>
                                          </p:stCondLst>
                                        </p:cTn>
                                        <p:tgtEl>
                                          <p:spTgt spid="20"/>
                                        </p:tgtEl>
                                        <p:attrNameLst>
                                          <p:attrName>style.visibility</p:attrName>
                                        </p:attrNameLst>
                                      </p:cBhvr>
                                      <p:to>
                                        <p:strVal val="visible"/>
                                      </p:to>
                                    </p:set>
                                    <p:anim calcmode="lin" valueType="num">
                                      <p:cBhvr additive="base">
                                        <p:cTn id="92" dur="1000" fill="hold"/>
                                        <p:tgtEl>
                                          <p:spTgt spid="20"/>
                                        </p:tgtEl>
                                        <p:attrNameLst>
                                          <p:attrName>ppt_x</p:attrName>
                                        </p:attrNameLst>
                                      </p:cBhvr>
                                      <p:tavLst>
                                        <p:tav tm="0">
                                          <p:val>
                                            <p:strVal val="#ppt_x"/>
                                          </p:val>
                                        </p:tav>
                                        <p:tav tm="100000">
                                          <p:val>
                                            <p:strVal val="#ppt_x"/>
                                          </p:val>
                                        </p:tav>
                                      </p:tavLst>
                                    </p:anim>
                                    <p:anim calcmode="lin" valueType="num">
                                      <p:cBhvr additive="base">
                                        <p:cTn id="93" dur="1000" fill="hold"/>
                                        <p:tgtEl>
                                          <p:spTgt spid="20"/>
                                        </p:tgtEl>
                                        <p:attrNameLst>
                                          <p:attrName>ppt_y</p:attrName>
                                        </p:attrNameLst>
                                      </p:cBhvr>
                                      <p:tavLst>
                                        <p:tav tm="0">
                                          <p:val>
                                            <p:strVal val="1+#ppt_h/2"/>
                                          </p:val>
                                        </p:tav>
                                        <p:tav tm="100000">
                                          <p:val>
                                            <p:strVal val="#ppt_y"/>
                                          </p:val>
                                        </p:tav>
                                      </p:tavLst>
                                    </p:anim>
                                  </p:childTnLst>
                                </p:cTn>
                              </p:par>
                            </p:childTnLst>
                          </p:cTn>
                        </p:par>
                        <p:par>
                          <p:cTn id="94" fill="hold">
                            <p:stCondLst>
                              <p:cond delay="18000"/>
                            </p:stCondLst>
                            <p:childTnLst>
                              <p:par>
                                <p:cTn id="95" presetID="2" presetClass="entr" presetSubtype="4" fill="hold" grpId="0" nodeType="afterEffect">
                                  <p:stCondLst>
                                    <p:cond delay="0"/>
                                  </p:stCondLst>
                                  <p:childTnLst>
                                    <p:set>
                                      <p:cBhvr>
                                        <p:cTn id="96" dur="1" fill="hold">
                                          <p:stCondLst>
                                            <p:cond delay="0"/>
                                          </p:stCondLst>
                                        </p:cTn>
                                        <p:tgtEl>
                                          <p:spTgt spid="39"/>
                                        </p:tgtEl>
                                        <p:attrNameLst>
                                          <p:attrName>style.visibility</p:attrName>
                                        </p:attrNameLst>
                                      </p:cBhvr>
                                      <p:to>
                                        <p:strVal val="visible"/>
                                      </p:to>
                                    </p:set>
                                    <p:anim calcmode="lin" valueType="num">
                                      <p:cBhvr additive="base">
                                        <p:cTn id="97" dur="1000" fill="hold"/>
                                        <p:tgtEl>
                                          <p:spTgt spid="39"/>
                                        </p:tgtEl>
                                        <p:attrNameLst>
                                          <p:attrName>ppt_x</p:attrName>
                                        </p:attrNameLst>
                                      </p:cBhvr>
                                      <p:tavLst>
                                        <p:tav tm="0">
                                          <p:val>
                                            <p:strVal val="#ppt_x"/>
                                          </p:val>
                                        </p:tav>
                                        <p:tav tm="100000">
                                          <p:val>
                                            <p:strVal val="#ppt_x"/>
                                          </p:val>
                                        </p:tav>
                                      </p:tavLst>
                                    </p:anim>
                                    <p:anim calcmode="lin" valueType="num">
                                      <p:cBhvr additive="base">
                                        <p:cTn id="98" dur="1000" fill="hold"/>
                                        <p:tgtEl>
                                          <p:spTgt spid="39"/>
                                        </p:tgtEl>
                                        <p:attrNameLst>
                                          <p:attrName>ppt_y</p:attrName>
                                        </p:attrNameLst>
                                      </p:cBhvr>
                                      <p:tavLst>
                                        <p:tav tm="0">
                                          <p:val>
                                            <p:strVal val="1+#ppt_h/2"/>
                                          </p:val>
                                        </p:tav>
                                        <p:tav tm="100000">
                                          <p:val>
                                            <p:strVal val="#ppt_y"/>
                                          </p:val>
                                        </p:tav>
                                      </p:tavLst>
                                    </p:anim>
                                  </p:childTnLst>
                                </p:cTn>
                              </p:par>
                            </p:childTnLst>
                          </p:cTn>
                        </p:par>
                        <p:par>
                          <p:cTn id="99" fill="hold">
                            <p:stCondLst>
                              <p:cond delay="19000"/>
                            </p:stCondLst>
                            <p:childTnLst>
                              <p:par>
                                <p:cTn id="100" presetID="2" presetClass="entr" presetSubtype="4" fill="hold" grpId="0" nodeType="afterEffect">
                                  <p:stCondLst>
                                    <p:cond delay="0"/>
                                  </p:stCondLst>
                                  <p:childTnLst>
                                    <p:set>
                                      <p:cBhvr>
                                        <p:cTn id="101" dur="1" fill="hold">
                                          <p:stCondLst>
                                            <p:cond delay="0"/>
                                          </p:stCondLst>
                                        </p:cTn>
                                        <p:tgtEl>
                                          <p:spTgt spid="27"/>
                                        </p:tgtEl>
                                        <p:attrNameLst>
                                          <p:attrName>style.visibility</p:attrName>
                                        </p:attrNameLst>
                                      </p:cBhvr>
                                      <p:to>
                                        <p:strVal val="visible"/>
                                      </p:to>
                                    </p:set>
                                    <p:anim calcmode="lin" valueType="num">
                                      <p:cBhvr additive="base">
                                        <p:cTn id="102" dur="1000" fill="hold"/>
                                        <p:tgtEl>
                                          <p:spTgt spid="27"/>
                                        </p:tgtEl>
                                        <p:attrNameLst>
                                          <p:attrName>ppt_x</p:attrName>
                                        </p:attrNameLst>
                                      </p:cBhvr>
                                      <p:tavLst>
                                        <p:tav tm="0">
                                          <p:val>
                                            <p:strVal val="#ppt_x"/>
                                          </p:val>
                                        </p:tav>
                                        <p:tav tm="100000">
                                          <p:val>
                                            <p:strVal val="#ppt_x"/>
                                          </p:val>
                                        </p:tav>
                                      </p:tavLst>
                                    </p:anim>
                                    <p:anim calcmode="lin" valueType="num">
                                      <p:cBhvr additive="base">
                                        <p:cTn id="103" dur="1000" fill="hold"/>
                                        <p:tgtEl>
                                          <p:spTgt spid="27"/>
                                        </p:tgtEl>
                                        <p:attrNameLst>
                                          <p:attrName>ppt_y</p:attrName>
                                        </p:attrNameLst>
                                      </p:cBhvr>
                                      <p:tavLst>
                                        <p:tav tm="0">
                                          <p:val>
                                            <p:strVal val="1+#ppt_h/2"/>
                                          </p:val>
                                        </p:tav>
                                        <p:tav tm="100000">
                                          <p:val>
                                            <p:strVal val="#ppt_y"/>
                                          </p:val>
                                        </p:tav>
                                      </p:tavLst>
                                    </p:anim>
                                  </p:childTnLst>
                                </p:cTn>
                              </p:par>
                            </p:childTnLst>
                          </p:cTn>
                        </p:par>
                        <p:par>
                          <p:cTn id="104" fill="hold">
                            <p:stCondLst>
                              <p:cond delay="20000"/>
                            </p:stCondLst>
                            <p:childTnLst>
                              <p:par>
                                <p:cTn id="105" presetID="2" presetClass="entr" presetSubtype="4" fill="hold" grpId="0" nodeType="afterEffect">
                                  <p:stCondLst>
                                    <p:cond delay="0"/>
                                  </p:stCondLst>
                                  <p:childTnLst>
                                    <p:set>
                                      <p:cBhvr>
                                        <p:cTn id="106" dur="1" fill="hold">
                                          <p:stCondLst>
                                            <p:cond delay="0"/>
                                          </p:stCondLst>
                                        </p:cTn>
                                        <p:tgtEl>
                                          <p:spTgt spid="38"/>
                                        </p:tgtEl>
                                        <p:attrNameLst>
                                          <p:attrName>style.visibility</p:attrName>
                                        </p:attrNameLst>
                                      </p:cBhvr>
                                      <p:to>
                                        <p:strVal val="visible"/>
                                      </p:to>
                                    </p:set>
                                    <p:anim calcmode="lin" valueType="num">
                                      <p:cBhvr additive="base">
                                        <p:cTn id="107" dur="1000" fill="hold"/>
                                        <p:tgtEl>
                                          <p:spTgt spid="38"/>
                                        </p:tgtEl>
                                        <p:attrNameLst>
                                          <p:attrName>ppt_x</p:attrName>
                                        </p:attrNameLst>
                                      </p:cBhvr>
                                      <p:tavLst>
                                        <p:tav tm="0">
                                          <p:val>
                                            <p:strVal val="#ppt_x"/>
                                          </p:val>
                                        </p:tav>
                                        <p:tav tm="100000">
                                          <p:val>
                                            <p:strVal val="#ppt_x"/>
                                          </p:val>
                                        </p:tav>
                                      </p:tavLst>
                                    </p:anim>
                                    <p:anim calcmode="lin" valueType="num">
                                      <p:cBhvr additive="base">
                                        <p:cTn id="108" dur="1000" fill="hold"/>
                                        <p:tgtEl>
                                          <p:spTgt spid="38"/>
                                        </p:tgtEl>
                                        <p:attrNameLst>
                                          <p:attrName>ppt_y</p:attrName>
                                        </p:attrNameLst>
                                      </p:cBhvr>
                                      <p:tavLst>
                                        <p:tav tm="0">
                                          <p:val>
                                            <p:strVal val="1+#ppt_h/2"/>
                                          </p:val>
                                        </p:tav>
                                        <p:tav tm="100000">
                                          <p:val>
                                            <p:strVal val="#ppt_y"/>
                                          </p:val>
                                        </p:tav>
                                      </p:tavLst>
                                    </p:anim>
                                  </p:childTnLst>
                                </p:cTn>
                              </p:par>
                            </p:childTnLst>
                          </p:cTn>
                        </p:par>
                        <p:par>
                          <p:cTn id="109" fill="hold">
                            <p:stCondLst>
                              <p:cond delay="21000"/>
                            </p:stCondLst>
                            <p:childTnLst>
                              <p:par>
                                <p:cTn id="110" presetID="2" presetClass="entr" presetSubtype="4" fill="hold" grpId="0" nodeType="afterEffect">
                                  <p:stCondLst>
                                    <p:cond delay="0"/>
                                  </p:stCondLst>
                                  <p:childTnLst>
                                    <p:set>
                                      <p:cBhvr>
                                        <p:cTn id="111" dur="1" fill="hold">
                                          <p:stCondLst>
                                            <p:cond delay="0"/>
                                          </p:stCondLst>
                                        </p:cTn>
                                        <p:tgtEl>
                                          <p:spTgt spid="25"/>
                                        </p:tgtEl>
                                        <p:attrNameLst>
                                          <p:attrName>style.visibility</p:attrName>
                                        </p:attrNameLst>
                                      </p:cBhvr>
                                      <p:to>
                                        <p:strVal val="visible"/>
                                      </p:to>
                                    </p:set>
                                    <p:anim calcmode="lin" valueType="num">
                                      <p:cBhvr additive="base">
                                        <p:cTn id="112" dur="1000" fill="hold"/>
                                        <p:tgtEl>
                                          <p:spTgt spid="25"/>
                                        </p:tgtEl>
                                        <p:attrNameLst>
                                          <p:attrName>ppt_x</p:attrName>
                                        </p:attrNameLst>
                                      </p:cBhvr>
                                      <p:tavLst>
                                        <p:tav tm="0">
                                          <p:val>
                                            <p:strVal val="#ppt_x"/>
                                          </p:val>
                                        </p:tav>
                                        <p:tav tm="100000">
                                          <p:val>
                                            <p:strVal val="#ppt_x"/>
                                          </p:val>
                                        </p:tav>
                                      </p:tavLst>
                                    </p:anim>
                                    <p:anim calcmode="lin" valueType="num">
                                      <p:cBhvr additive="base">
                                        <p:cTn id="113" dur="1000" fill="hold"/>
                                        <p:tgtEl>
                                          <p:spTgt spid="25"/>
                                        </p:tgtEl>
                                        <p:attrNameLst>
                                          <p:attrName>ppt_y</p:attrName>
                                        </p:attrNameLst>
                                      </p:cBhvr>
                                      <p:tavLst>
                                        <p:tav tm="0">
                                          <p:val>
                                            <p:strVal val="1+#ppt_h/2"/>
                                          </p:val>
                                        </p:tav>
                                        <p:tav tm="100000">
                                          <p:val>
                                            <p:strVal val="#ppt_y"/>
                                          </p:val>
                                        </p:tav>
                                      </p:tavLst>
                                    </p:anim>
                                  </p:childTnLst>
                                </p:cTn>
                              </p:par>
                            </p:childTnLst>
                          </p:cTn>
                        </p:par>
                        <p:par>
                          <p:cTn id="114" fill="hold">
                            <p:stCondLst>
                              <p:cond delay="22000"/>
                            </p:stCondLst>
                            <p:childTnLst>
                              <p:par>
                                <p:cTn id="115" presetID="2" presetClass="entr" presetSubtype="4" fill="hold" grpId="0" nodeType="afterEffect">
                                  <p:stCondLst>
                                    <p:cond delay="0"/>
                                  </p:stCondLst>
                                  <p:childTnLst>
                                    <p:set>
                                      <p:cBhvr>
                                        <p:cTn id="116" dur="1" fill="hold">
                                          <p:stCondLst>
                                            <p:cond delay="0"/>
                                          </p:stCondLst>
                                        </p:cTn>
                                        <p:tgtEl>
                                          <p:spTgt spid="41"/>
                                        </p:tgtEl>
                                        <p:attrNameLst>
                                          <p:attrName>style.visibility</p:attrName>
                                        </p:attrNameLst>
                                      </p:cBhvr>
                                      <p:to>
                                        <p:strVal val="visible"/>
                                      </p:to>
                                    </p:set>
                                    <p:anim calcmode="lin" valueType="num">
                                      <p:cBhvr additive="base">
                                        <p:cTn id="117" dur="1000" fill="hold"/>
                                        <p:tgtEl>
                                          <p:spTgt spid="41"/>
                                        </p:tgtEl>
                                        <p:attrNameLst>
                                          <p:attrName>ppt_x</p:attrName>
                                        </p:attrNameLst>
                                      </p:cBhvr>
                                      <p:tavLst>
                                        <p:tav tm="0">
                                          <p:val>
                                            <p:strVal val="#ppt_x"/>
                                          </p:val>
                                        </p:tav>
                                        <p:tav tm="100000">
                                          <p:val>
                                            <p:strVal val="#ppt_x"/>
                                          </p:val>
                                        </p:tav>
                                      </p:tavLst>
                                    </p:anim>
                                    <p:anim calcmode="lin" valueType="num">
                                      <p:cBhvr additive="base">
                                        <p:cTn id="118" dur="1000" fill="hold"/>
                                        <p:tgtEl>
                                          <p:spTgt spid="41"/>
                                        </p:tgtEl>
                                        <p:attrNameLst>
                                          <p:attrName>ppt_y</p:attrName>
                                        </p:attrNameLst>
                                      </p:cBhvr>
                                      <p:tavLst>
                                        <p:tav tm="0">
                                          <p:val>
                                            <p:strVal val="1+#ppt_h/2"/>
                                          </p:val>
                                        </p:tav>
                                        <p:tav tm="100000">
                                          <p:val>
                                            <p:strVal val="#ppt_y"/>
                                          </p:val>
                                        </p:tav>
                                      </p:tavLst>
                                    </p:anim>
                                  </p:childTnLst>
                                </p:cTn>
                              </p:par>
                            </p:childTnLst>
                          </p:cTn>
                        </p:par>
                        <p:par>
                          <p:cTn id="119" fill="hold">
                            <p:stCondLst>
                              <p:cond delay="23000"/>
                            </p:stCondLst>
                            <p:childTnLst>
                              <p:par>
                                <p:cTn id="120" presetID="2" presetClass="entr" presetSubtype="4" fill="hold" grpId="0" nodeType="afterEffect">
                                  <p:stCondLst>
                                    <p:cond delay="0"/>
                                  </p:stCondLst>
                                  <p:childTnLst>
                                    <p:set>
                                      <p:cBhvr>
                                        <p:cTn id="121" dur="1" fill="hold">
                                          <p:stCondLst>
                                            <p:cond delay="0"/>
                                          </p:stCondLst>
                                        </p:cTn>
                                        <p:tgtEl>
                                          <p:spTgt spid="24"/>
                                        </p:tgtEl>
                                        <p:attrNameLst>
                                          <p:attrName>style.visibility</p:attrName>
                                        </p:attrNameLst>
                                      </p:cBhvr>
                                      <p:to>
                                        <p:strVal val="visible"/>
                                      </p:to>
                                    </p:set>
                                    <p:anim calcmode="lin" valueType="num">
                                      <p:cBhvr additive="base">
                                        <p:cTn id="122" dur="1000" fill="hold"/>
                                        <p:tgtEl>
                                          <p:spTgt spid="24"/>
                                        </p:tgtEl>
                                        <p:attrNameLst>
                                          <p:attrName>ppt_x</p:attrName>
                                        </p:attrNameLst>
                                      </p:cBhvr>
                                      <p:tavLst>
                                        <p:tav tm="0">
                                          <p:val>
                                            <p:strVal val="#ppt_x"/>
                                          </p:val>
                                        </p:tav>
                                        <p:tav tm="100000">
                                          <p:val>
                                            <p:strVal val="#ppt_x"/>
                                          </p:val>
                                        </p:tav>
                                      </p:tavLst>
                                    </p:anim>
                                    <p:anim calcmode="lin" valueType="num">
                                      <p:cBhvr additive="base">
                                        <p:cTn id="123" dur="1000" fill="hold"/>
                                        <p:tgtEl>
                                          <p:spTgt spid="24"/>
                                        </p:tgtEl>
                                        <p:attrNameLst>
                                          <p:attrName>ppt_y</p:attrName>
                                        </p:attrNameLst>
                                      </p:cBhvr>
                                      <p:tavLst>
                                        <p:tav tm="0">
                                          <p:val>
                                            <p:strVal val="1+#ppt_h/2"/>
                                          </p:val>
                                        </p:tav>
                                        <p:tav tm="100000">
                                          <p:val>
                                            <p:strVal val="#ppt_y"/>
                                          </p:val>
                                        </p:tav>
                                      </p:tavLst>
                                    </p:anim>
                                  </p:childTnLst>
                                </p:cTn>
                              </p:par>
                            </p:childTnLst>
                          </p:cTn>
                        </p:par>
                        <p:par>
                          <p:cTn id="124" fill="hold">
                            <p:stCondLst>
                              <p:cond delay="24000"/>
                            </p:stCondLst>
                            <p:childTnLst>
                              <p:par>
                                <p:cTn id="125" presetID="2" presetClass="entr" presetSubtype="4" fill="hold" grpId="0" nodeType="afterEffect">
                                  <p:stCondLst>
                                    <p:cond delay="0"/>
                                  </p:stCondLst>
                                  <p:childTnLst>
                                    <p:set>
                                      <p:cBhvr>
                                        <p:cTn id="126" dur="1" fill="hold">
                                          <p:stCondLst>
                                            <p:cond delay="0"/>
                                          </p:stCondLst>
                                        </p:cTn>
                                        <p:tgtEl>
                                          <p:spTgt spid="37"/>
                                        </p:tgtEl>
                                        <p:attrNameLst>
                                          <p:attrName>style.visibility</p:attrName>
                                        </p:attrNameLst>
                                      </p:cBhvr>
                                      <p:to>
                                        <p:strVal val="visible"/>
                                      </p:to>
                                    </p:set>
                                    <p:anim calcmode="lin" valueType="num">
                                      <p:cBhvr additive="base">
                                        <p:cTn id="127" dur="1000" fill="hold"/>
                                        <p:tgtEl>
                                          <p:spTgt spid="37"/>
                                        </p:tgtEl>
                                        <p:attrNameLst>
                                          <p:attrName>ppt_x</p:attrName>
                                        </p:attrNameLst>
                                      </p:cBhvr>
                                      <p:tavLst>
                                        <p:tav tm="0">
                                          <p:val>
                                            <p:strVal val="#ppt_x"/>
                                          </p:val>
                                        </p:tav>
                                        <p:tav tm="100000">
                                          <p:val>
                                            <p:strVal val="#ppt_x"/>
                                          </p:val>
                                        </p:tav>
                                      </p:tavLst>
                                    </p:anim>
                                    <p:anim calcmode="lin" valueType="num">
                                      <p:cBhvr additive="base">
                                        <p:cTn id="128" dur="1000" fill="hold"/>
                                        <p:tgtEl>
                                          <p:spTgt spid="3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9" grpId="0" animBg="1"/>
      <p:bldP spid="10" grpId="0" animBg="1"/>
      <p:bldP spid="19" grpId="0" animBg="1"/>
      <p:bldP spid="20" grpId="0" animBg="1"/>
      <p:bldP spid="21" grpId="0" animBg="1"/>
      <p:bldP spid="22" grpId="0" animBg="1"/>
      <p:bldP spid="23" grpId="0" animBg="1"/>
      <p:bldP spid="24" grpId="0" animBg="1"/>
      <p:bldP spid="25" grpId="0" animBg="1"/>
      <p:bldP spid="26" grpId="0" animBg="1"/>
      <p:bldP spid="27" grpId="0" animBg="1"/>
      <p:bldP spid="29" grpId="0"/>
      <p:bldP spid="32" grpId="0"/>
      <p:bldP spid="33" grpId="0"/>
      <p:bldP spid="34" grpId="0"/>
      <p:bldP spid="35" grpId="0"/>
      <p:bldP spid="36" grpId="0"/>
      <p:bldP spid="37" grpId="0"/>
      <p:bldP spid="38" grpId="0"/>
      <p:bldP spid="39" grpId="0"/>
      <p:bldP spid="40" grpId="0"/>
      <p:bldP spid="41" grpId="0"/>
      <p:bldP spid="42"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ctrTitle"/>
          </p:nvPr>
        </p:nvSpPr>
        <p:spPr/>
        <p:txBody>
          <a:bodyPr/>
          <a:lstStyle/>
          <a:p>
            <a:endParaRPr lang="tr-TR" dirty="0"/>
          </a:p>
        </p:txBody>
      </p:sp>
      <p:sp>
        <p:nvSpPr>
          <p:cNvPr id="3" name="2 Alt Başlık"/>
          <p:cNvSpPr>
            <a:spLocks noGrp="1"/>
          </p:cNvSpPr>
          <p:nvPr>
            <p:ph type="subTitle" idx="1"/>
          </p:nvPr>
        </p:nvSpPr>
        <p:spPr/>
        <p:txBody>
          <a:bodyPr/>
          <a:lstStyle/>
          <a:p>
            <a:endParaRPr lang="tr-TR" dirty="0"/>
          </a:p>
        </p:txBody>
      </p:sp>
      <p:pic>
        <p:nvPicPr>
          <p:cNvPr id="4098" name="Picture 2" descr="http://img03.blogcu.com/images/n/u/r/nurulkuran/b423cf37f462b6bcfe1bb056205004b1_1271659310.jpg"/>
          <p:cNvPicPr>
            <a:picLocks noChangeAspect="1" noChangeArrowheads="1"/>
          </p:cNvPicPr>
          <p:nvPr/>
        </p:nvPicPr>
        <p:blipFill>
          <a:blip r:embed="rId2"/>
          <a:srcRect b="9709"/>
          <a:stretch>
            <a:fillRect/>
          </a:stretch>
        </p:blipFill>
        <p:spPr bwMode="auto">
          <a:xfrm>
            <a:off x="0" y="0"/>
            <a:ext cx="9300592" cy="6858000"/>
          </a:xfrm>
          <a:prstGeom prst="rect">
            <a:avLst/>
          </a:prstGeom>
          <a:noFill/>
        </p:spPr>
      </p:pic>
    </p:spTree>
  </p:cSld>
  <p:clrMapOvr>
    <a:masterClrMapping/>
  </p:clrMapOvr>
  <p:transition advClick="0" advTm="10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nodeType="afterEffect">
                                  <p:stCondLst>
                                    <p:cond delay="0"/>
                                  </p:stCondLst>
                                  <p:childTnLst>
                                    <p:set>
                                      <p:cBhvr>
                                        <p:cTn id="6" dur="1" fill="hold">
                                          <p:stCondLst>
                                            <p:cond delay="0"/>
                                          </p:stCondLst>
                                        </p:cTn>
                                        <p:tgtEl>
                                          <p:spTgt spid="4098"/>
                                        </p:tgtEl>
                                        <p:attrNameLst>
                                          <p:attrName>style.visibility</p:attrName>
                                        </p:attrNameLst>
                                      </p:cBhvr>
                                      <p:to>
                                        <p:strVal val="visible"/>
                                      </p:to>
                                    </p:set>
                                    <p:animEffect transition="in" filter="diamond(in)">
                                      <p:cBhvr>
                                        <p:cTn id="7" dur="2000"/>
                                        <p:tgtEl>
                                          <p:spTgt spid="40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ctrTitle"/>
          </p:nvPr>
        </p:nvSpPr>
        <p:spPr/>
        <p:txBody>
          <a:bodyPr/>
          <a:lstStyle/>
          <a:p>
            <a:endParaRPr lang="tr-TR"/>
          </a:p>
        </p:txBody>
      </p:sp>
      <p:sp>
        <p:nvSpPr>
          <p:cNvPr id="3" name="2 Alt Başlık"/>
          <p:cNvSpPr>
            <a:spLocks noGrp="1"/>
          </p:cNvSpPr>
          <p:nvPr>
            <p:ph type="subTitle" idx="1"/>
          </p:nvPr>
        </p:nvSpPr>
        <p:spPr/>
        <p:txBody>
          <a:bodyPr/>
          <a:lstStyle/>
          <a:p>
            <a:r>
              <a:rPr lang="tr-TR" b="1" dirty="0" smtClean="0"/>
              <a:t>"</a:t>
            </a:r>
            <a:r>
              <a:rPr lang="tr-TR" b="1" dirty="0" err="1" smtClean="0"/>
              <a:t>Resulullah</a:t>
            </a:r>
            <a:r>
              <a:rPr lang="tr-TR" b="1" dirty="0" smtClean="0"/>
              <a:t> sizin için en güzel örnektir."</a:t>
            </a:r>
            <a:r>
              <a:rPr lang="tr-TR" dirty="0" smtClean="0"/>
              <a:t> (</a:t>
            </a:r>
            <a:r>
              <a:rPr lang="tr-TR" dirty="0" err="1" smtClean="0"/>
              <a:t>Ahzab</a:t>
            </a:r>
            <a:r>
              <a:rPr lang="tr-TR" dirty="0" smtClean="0"/>
              <a:t> suresi, 21. ayet)</a:t>
            </a:r>
            <a:endParaRPr lang="tr-TR" dirty="0"/>
          </a:p>
        </p:txBody>
      </p:sp>
      <p:pic>
        <p:nvPicPr>
          <p:cNvPr id="48129" name="Picture 1"/>
          <p:cNvPicPr>
            <a:picLocks noChangeAspect="1" noChangeArrowheads="1"/>
          </p:cNvPicPr>
          <p:nvPr/>
        </p:nvPicPr>
        <p:blipFill>
          <a:blip r:embed="rId2"/>
          <a:srcRect/>
          <a:stretch>
            <a:fillRect/>
          </a:stretch>
        </p:blipFill>
        <p:spPr bwMode="auto">
          <a:xfrm>
            <a:off x="0" y="-16328"/>
            <a:ext cx="9144000" cy="6890657"/>
          </a:xfrm>
          <a:prstGeom prst="rect">
            <a:avLst/>
          </a:prstGeom>
          <a:noFill/>
          <a:ln w="9525">
            <a:noFill/>
            <a:miter lim="800000"/>
            <a:headEnd/>
            <a:tailEnd/>
          </a:ln>
          <a:effectLst/>
        </p:spPr>
      </p:pic>
    </p:spTree>
  </p:cSld>
  <p:clrMapOvr>
    <a:masterClrMapping/>
  </p:clrMapOvr>
  <p:transition advClick="0" advTm="10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48129"/>
                                        </p:tgtEl>
                                        <p:attrNameLst>
                                          <p:attrName>style.visibility</p:attrName>
                                        </p:attrNameLst>
                                      </p:cBhvr>
                                      <p:to>
                                        <p:strVal val="visible"/>
                                      </p:to>
                                    </p:set>
                                    <p:animEffect transition="in" filter="wipe(down)">
                                      <p:cBhvr>
                                        <p:cTn id="7" dur="1000"/>
                                        <p:tgtEl>
                                          <p:spTgt spid="481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Alt Başlık"/>
          <p:cNvSpPr>
            <a:spLocks noGrp="1"/>
          </p:cNvSpPr>
          <p:nvPr>
            <p:ph type="subTitle" idx="1"/>
          </p:nvPr>
        </p:nvSpPr>
        <p:spPr/>
        <p:txBody>
          <a:bodyPr/>
          <a:lstStyle/>
          <a:p>
            <a:endParaRPr lang="tr-TR" dirty="0"/>
          </a:p>
        </p:txBody>
      </p:sp>
      <p:pic>
        <p:nvPicPr>
          <p:cNvPr id="47106" name="Picture 2" descr="http://mebk12.meb.gov.tr/meb_iys_dosyalar/16/05/964509/resimler/2014_04/k_09112926_guzelahlakgunahlarieritir.jpg"/>
          <p:cNvPicPr>
            <a:picLocks noChangeAspect="1" noChangeArrowheads="1"/>
          </p:cNvPicPr>
          <p:nvPr/>
        </p:nvPicPr>
        <p:blipFill>
          <a:blip r:embed="rId2"/>
          <a:srcRect/>
          <a:stretch>
            <a:fillRect/>
          </a:stretch>
        </p:blipFill>
        <p:spPr bwMode="auto">
          <a:xfrm>
            <a:off x="928662" y="1071546"/>
            <a:ext cx="7000924" cy="5786454"/>
          </a:xfrm>
          <a:prstGeom prst="rect">
            <a:avLst/>
          </a:prstGeom>
          <a:noFill/>
        </p:spPr>
      </p:pic>
    </p:spTree>
  </p:cSld>
  <p:clrMapOvr>
    <a:masterClrMapping/>
  </p:clrMapOvr>
  <p:transition advClick="0" advTm="10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4" fill="hold" nodeType="afterEffect">
                                  <p:stCondLst>
                                    <p:cond delay="0"/>
                                  </p:stCondLst>
                                  <p:childTnLst>
                                    <p:set>
                                      <p:cBhvr>
                                        <p:cTn id="6" dur="1" fill="hold">
                                          <p:stCondLst>
                                            <p:cond delay="0"/>
                                          </p:stCondLst>
                                        </p:cTn>
                                        <p:tgtEl>
                                          <p:spTgt spid="47106"/>
                                        </p:tgtEl>
                                        <p:attrNameLst>
                                          <p:attrName>style.visibility</p:attrName>
                                        </p:attrNameLst>
                                      </p:cBhvr>
                                      <p:to>
                                        <p:strVal val="visible"/>
                                      </p:to>
                                    </p:set>
                                    <p:animEffect transition="in" filter="wheel(4)">
                                      <p:cBhvr>
                                        <p:cTn id="7" dur="2000"/>
                                        <p:tgtEl>
                                          <p:spTgt spid="4710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6082" name="Picture 2" descr="http://lh3.ggpht.com/--oLXZWx44pI/Umz533AbdiI/AAAAAAAAAVQ/ksv-s0csgXs/s1600/76802_509222592492814_2009796912_n.jpg"/>
          <p:cNvPicPr>
            <a:picLocks noChangeAspect="1" noChangeArrowheads="1"/>
          </p:cNvPicPr>
          <p:nvPr/>
        </p:nvPicPr>
        <p:blipFill>
          <a:blip r:embed="rId2"/>
          <a:srcRect/>
          <a:stretch>
            <a:fillRect/>
          </a:stretch>
        </p:blipFill>
        <p:spPr bwMode="auto">
          <a:xfrm>
            <a:off x="642910" y="1571612"/>
            <a:ext cx="8040476" cy="4857784"/>
          </a:xfrm>
          <a:prstGeom prst="rect">
            <a:avLst/>
          </a:prstGeom>
          <a:noFill/>
        </p:spPr>
      </p:pic>
    </p:spTree>
  </p:cSld>
  <p:clrMapOvr>
    <a:masterClrMapping/>
  </p:clrMapOvr>
  <p:transition advClick="0" advTm="10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nodeType="afterEffect">
                                  <p:stCondLst>
                                    <p:cond delay="0"/>
                                  </p:stCondLst>
                                  <p:childTnLst>
                                    <p:set>
                                      <p:cBhvr>
                                        <p:cTn id="6" dur="1" fill="hold">
                                          <p:stCondLst>
                                            <p:cond delay="0"/>
                                          </p:stCondLst>
                                        </p:cTn>
                                        <p:tgtEl>
                                          <p:spTgt spid="46082"/>
                                        </p:tgtEl>
                                        <p:attrNameLst>
                                          <p:attrName>style.visibility</p:attrName>
                                        </p:attrNameLst>
                                      </p:cBhvr>
                                      <p:to>
                                        <p:strVal val="visible"/>
                                      </p:to>
                                    </p:set>
                                    <p:animEffect transition="in" filter="checkerboard(across)">
                                      <p:cBhvr>
                                        <p:cTn id="7" dur="1000"/>
                                        <p:tgtEl>
                                          <p:spTgt spid="460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Alt Başlık"/>
          <p:cNvSpPr>
            <a:spLocks noGrp="1"/>
          </p:cNvSpPr>
          <p:nvPr>
            <p:ph type="subTitle" idx="1"/>
          </p:nvPr>
        </p:nvSpPr>
        <p:spPr/>
        <p:txBody>
          <a:bodyPr/>
          <a:lstStyle/>
          <a:p>
            <a:endParaRPr lang="tr-TR" dirty="0"/>
          </a:p>
        </p:txBody>
      </p:sp>
      <p:pic>
        <p:nvPicPr>
          <p:cNvPr id="45058" name="Picture 2" descr="http://4.bp.blogspot.com/-9bhtOcBzDZU/U6iaMMKVFrI/AAAAAAAAA4A/6PL2vXZp1AA/s1600/hz-muhammedin.jpg"/>
          <p:cNvPicPr>
            <a:picLocks noChangeAspect="1" noChangeArrowheads="1"/>
          </p:cNvPicPr>
          <p:nvPr/>
        </p:nvPicPr>
        <p:blipFill>
          <a:blip r:embed="rId2"/>
          <a:srcRect/>
          <a:stretch>
            <a:fillRect/>
          </a:stretch>
        </p:blipFill>
        <p:spPr bwMode="auto">
          <a:xfrm>
            <a:off x="857224" y="1785926"/>
            <a:ext cx="7786742" cy="4643470"/>
          </a:xfrm>
          <a:prstGeom prst="rect">
            <a:avLst/>
          </a:prstGeom>
          <a:noFill/>
        </p:spPr>
      </p:pic>
    </p:spTree>
  </p:cSld>
  <p:clrMapOvr>
    <a:masterClrMapping/>
  </p:clrMapOvr>
  <p:transition advClick="0" advTm="10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nodeType="afterEffect">
                                  <p:stCondLst>
                                    <p:cond delay="0"/>
                                  </p:stCondLst>
                                  <p:childTnLst>
                                    <p:set>
                                      <p:cBhvr>
                                        <p:cTn id="6" dur="1" fill="hold">
                                          <p:stCondLst>
                                            <p:cond delay="0"/>
                                          </p:stCondLst>
                                        </p:cTn>
                                        <p:tgtEl>
                                          <p:spTgt spid="45058"/>
                                        </p:tgtEl>
                                        <p:attrNameLst>
                                          <p:attrName>style.visibility</p:attrName>
                                        </p:attrNameLst>
                                      </p:cBhvr>
                                      <p:to>
                                        <p:strVal val="visible"/>
                                      </p:to>
                                    </p:set>
                                    <p:animEffect transition="in" filter="diamond(in)">
                                      <p:cBhvr>
                                        <p:cTn id="7" dur="2000"/>
                                        <p:tgtEl>
                                          <p:spTgt spid="450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ctrTitle"/>
          </p:nvPr>
        </p:nvSpPr>
        <p:spPr/>
        <p:txBody>
          <a:bodyPr/>
          <a:lstStyle/>
          <a:p>
            <a:endParaRPr lang="tr-TR"/>
          </a:p>
        </p:txBody>
      </p:sp>
      <p:sp>
        <p:nvSpPr>
          <p:cNvPr id="3" name="2 Alt Başlık"/>
          <p:cNvSpPr>
            <a:spLocks noGrp="1"/>
          </p:cNvSpPr>
          <p:nvPr>
            <p:ph type="subTitle" idx="1"/>
          </p:nvPr>
        </p:nvSpPr>
        <p:spPr/>
        <p:txBody>
          <a:bodyPr/>
          <a:lstStyle/>
          <a:p>
            <a:endParaRPr lang="tr-TR" dirty="0"/>
          </a:p>
        </p:txBody>
      </p:sp>
      <p:pic>
        <p:nvPicPr>
          <p:cNvPr id="4" name="3 Resim" descr="000000LOGOM.jpg"/>
          <p:cNvPicPr>
            <a:picLocks noChangeAspect="1"/>
          </p:cNvPicPr>
          <p:nvPr/>
        </p:nvPicPr>
        <p:blipFill>
          <a:blip r:embed="rId2"/>
          <a:stretch>
            <a:fillRect/>
          </a:stretch>
        </p:blipFill>
        <p:spPr>
          <a:xfrm>
            <a:off x="0" y="0"/>
            <a:ext cx="9144000" cy="6858000"/>
          </a:xfrm>
          <a:prstGeom prst="rect">
            <a:avLst/>
          </a:prstGeom>
        </p:spPr>
      </p:pic>
    </p:spTree>
  </p:cSld>
  <p:clrMapOvr>
    <a:masterClrMapping/>
  </p:clrMapOvr>
  <p:transition advClick="0" advTm="10000"/>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Alt Başlık"/>
          <p:cNvSpPr>
            <a:spLocks noGrp="1"/>
          </p:cNvSpPr>
          <p:nvPr>
            <p:ph type="subTitle" idx="1"/>
          </p:nvPr>
        </p:nvSpPr>
        <p:spPr>
          <a:xfrm>
            <a:off x="4429124" y="1714488"/>
            <a:ext cx="4000528" cy="4786346"/>
          </a:xfrm>
        </p:spPr>
        <p:style>
          <a:lnRef idx="1">
            <a:schemeClr val="accent3"/>
          </a:lnRef>
          <a:fillRef idx="2">
            <a:schemeClr val="accent3"/>
          </a:fillRef>
          <a:effectRef idx="1">
            <a:schemeClr val="accent3"/>
          </a:effectRef>
          <a:fontRef idx="minor">
            <a:schemeClr val="dk1"/>
          </a:fontRef>
        </p:style>
        <p:txBody>
          <a:bodyPr>
            <a:normAutofit fontScale="92500" lnSpcReduction="10000"/>
          </a:bodyPr>
          <a:lstStyle/>
          <a:p>
            <a:r>
              <a:rPr lang="tr-TR" dirty="0" smtClean="0">
                <a:solidFill>
                  <a:schemeClr val="tx1"/>
                </a:solidFill>
              </a:rPr>
              <a:t>Hz. Muhammed (s.a.v.) Allah'ın kulu ve peygamberidir. O'nun diğer insanlardan ayrılan en önemli vasfı, Allah'tan vahiy almasıdır. O, Allah'tan aldığı emirleri, yasakları, bilgileri insanlara </a:t>
            </a:r>
            <a:r>
              <a:rPr lang="tr-TR" b="1" dirty="0" smtClean="0">
                <a:solidFill>
                  <a:srgbClr val="FF0000"/>
                </a:solidFill>
              </a:rPr>
              <a:t>tebliğ</a:t>
            </a:r>
            <a:r>
              <a:rPr lang="tr-TR" dirty="0" smtClean="0">
                <a:solidFill>
                  <a:schemeClr val="tx1"/>
                </a:solidFill>
              </a:rPr>
              <a:t> etmekle görevlidir.</a:t>
            </a:r>
            <a:endParaRPr lang="tr-TR" dirty="0">
              <a:solidFill>
                <a:schemeClr val="tx1"/>
              </a:solidFill>
            </a:endParaRPr>
          </a:p>
        </p:txBody>
      </p:sp>
      <p:pic>
        <p:nvPicPr>
          <p:cNvPr id="34818" name="Picture 2" descr="http://www.yesiltopuklar.com/wp-content/uploads/2012/10/Zeynep-Karaca-Yaz%C4%B1lar%C4%B1-OKU.jpg"/>
          <p:cNvPicPr>
            <a:picLocks noChangeAspect="1" noChangeArrowheads="1"/>
          </p:cNvPicPr>
          <p:nvPr/>
        </p:nvPicPr>
        <p:blipFill>
          <a:blip r:embed="rId2"/>
          <a:srcRect/>
          <a:stretch>
            <a:fillRect/>
          </a:stretch>
        </p:blipFill>
        <p:spPr bwMode="auto">
          <a:xfrm>
            <a:off x="642910" y="785794"/>
            <a:ext cx="3571900" cy="5643602"/>
          </a:xfrm>
          <a:prstGeom prst="rect">
            <a:avLst/>
          </a:prstGeom>
        </p:spPr>
        <p:style>
          <a:lnRef idx="1">
            <a:schemeClr val="accent3"/>
          </a:lnRef>
          <a:fillRef idx="2">
            <a:schemeClr val="accent3"/>
          </a:fillRef>
          <a:effectRef idx="1">
            <a:schemeClr val="accent3"/>
          </a:effectRef>
          <a:fontRef idx="minor">
            <a:schemeClr val="dk1"/>
          </a:fontRef>
        </p:style>
      </p:pic>
    </p:spTree>
  </p:cSld>
  <p:clrMapOvr>
    <a:masterClrMapping/>
  </p:clrMapOvr>
  <p:transition advClick="0" advTm="10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16" fill="hold" nodeType="afterEffect">
                                  <p:stCondLst>
                                    <p:cond delay="0"/>
                                  </p:stCondLst>
                                  <p:childTnLst>
                                    <p:set>
                                      <p:cBhvr>
                                        <p:cTn id="6" dur="1" fill="hold">
                                          <p:stCondLst>
                                            <p:cond delay="0"/>
                                          </p:stCondLst>
                                        </p:cTn>
                                        <p:tgtEl>
                                          <p:spTgt spid="34818"/>
                                        </p:tgtEl>
                                        <p:attrNameLst>
                                          <p:attrName>style.visibility</p:attrName>
                                        </p:attrNameLst>
                                      </p:cBhvr>
                                      <p:to>
                                        <p:strVal val="visible"/>
                                      </p:to>
                                    </p:set>
                                    <p:animEffect transition="in" filter="box(in)">
                                      <p:cBhvr>
                                        <p:cTn id="7" dur="1000"/>
                                        <p:tgtEl>
                                          <p:spTgt spid="34818"/>
                                        </p:tgtEl>
                                      </p:cBhvr>
                                    </p:animEffect>
                                  </p:childTnLst>
                                </p:cTn>
                              </p:par>
                            </p:childTnLst>
                          </p:cTn>
                        </p:par>
                        <p:par>
                          <p:cTn id="8" fill="hold">
                            <p:stCondLst>
                              <p:cond delay="1000"/>
                            </p:stCondLst>
                            <p:childTnLst>
                              <p:par>
                                <p:cTn id="9" presetID="4" presetClass="entr" presetSubtype="16" fill="hold" grpId="0" nodeType="afterEffect">
                                  <p:stCondLst>
                                    <p:cond delay="0"/>
                                  </p:stCondLst>
                                  <p:childTnLst>
                                    <p:set>
                                      <p:cBhvr>
                                        <p:cTn id="10" dur="1" fill="hold">
                                          <p:stCondLst>
                                            <p:cond delay="0"/>
                                          </p:stCondLst>
                                        </p:cTn>
                                        <p:tgtEl>
                                          <p:spTgt spid="3">
                                            <p:bg/>
                                          </p:spTgt>
                                        </p:tgtEl>
                                        <p:attrNameLst>
                                          <p:attrName>style.visibility</p:attrName>
                                        </p:attrNameLst>
                                      </p:cBhvr>
                                      <p:to>
                                        <p:strVal val="visible"/>
                                      </p:to>
                                    </p:set>
                                    <p:animEffect transition="in" filter="box(in)">
                                      <p:cBhvr>
                                        <p:cTn id="11" dur="1000"/>
                                        <p:tgtEl>
                                          <p:spTgt spid="3">
                                            <p:bg/>
                                          </p:spTgt>
                                        </p:tgtEl>
                                      </p:cBhvr>
                                    </p:animEffect>
                                  </p:childTnLst>
                                </p:cTn>
                              </p:par>
                            </p:childTnLst>
                          </p:cTn>
                        </p:par>
                        <p:par>
                          <p:cTn id="12" fill="hold">
                            <p:stCondLst>
                              <p:cond delay="2000"/>
                            </p:stCondLst>
                            <p:childTnLst>
                              <p:par>
                                <p:cTn id="13" presetID="4" presetClass="entr" presetSubtype="16" fill="hold" grpId="0" nodeType="afterEffect">
                                  <p:stCondLst>
                                    <p:cond delay="0"/>
                                  </p:stCondLst>
                                  <p:childTnLst>
                                    <p:set>
                                      <p:cBhvr>
                                        <p:cTn id="14" dur="1" fill="hold">
                                          <p:stCondLst>
                                            <p:cond delay="0"/>
                                          </p:stCondLst>
                                        </p:cTn>
                                        <p:tgtEl>
                                          <p:spTgt spid="3">
                                            <p:txEl>
                                              <p:pRg st="0" end="0"/>
                                            </p:txEl>
                                          </p:spTgt>
                                        </p:tgtEl>
                                        <p:attrNameLst>
                                          <p:attrName>style.visibility</p:attrName>
                                        </p:attrNameLst>
                                      </p:cBhvr>
                                      <p:to>
                                        <p:strVal val="visible"/>
                                      </p:to>
                                    </p:set>
                                    <p:animEffect transition="in" filter="box(in)">
                                      <p:cBhvr>
                                        <p:cTn id="15" dur="1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Alt Başlık"/>
          <p:cNvSpPr>
            <a:spLocks noGrp="1"/>
          </p:cNvSpPr>
          <p:nvPr>
            <p:ph type="subTitle" idx="1"/>
          </p:nvPr>
        </p:nvSpPr>
        <p:spPr>
          <a:xfrm>
            <a:off x="4357686" y="1643050"/>
            <a:ext cx="4786314" cy="5000636"/>
          </a:xfrm>
        </p:spPr>
        <p:style>
          <a:lnRef idx="1">
            <a:schemeClr val="accent6"/>
          </a:lnRef>
          <a:fillRef idx="2">
            <a:schemeClr val="accent6"/>
          </a:fillRef>
          <a:effectRef idx="1">
            <a:schemeClr val="accent6"/>
          </a:effectRef>
          <a:fontRef idx="minor">
            <a:schemeClr val="dk1"/>
          </a:fontRef>
        </p:style>
        <p:txBody>
          <a:bodyPr>
            <a:noAutofit/>
          </a:bodyPr>
          <a:lstStyle/>
          <a:p>
            <a:pPr algn="l"/>
            <a:r>
              <a:rPr lang="tr-TR" sz="3600" b="1" dirty="0" smtClean="0">
                <a:solidFill>
                  <a:schemeClr val="tx1"/>
                </a:solidFill>
              </a:rPr>
              <a:t>Ey Peygamber! Biz seni bir şahit, bir müjdeleyici, bir uyarıcı, Allah'ın izniyle O'nun yoluna çağıran bir davetçi ve aydınlatıcı bir ışık olarak gönderdik."</a:t>
            </a:r>
            <a:r>
              <a:rPr lang="tr-TR" sz="3600" dirty="0" smtClean="0">
                <a:solidFill>
                  <a:schemeClr val="tx1"/>
                </a:solidFill>
              </a:rPr>
              <a:t> (</a:t>
            </a:r>
            <a:r>
              <a:rPr lang="tr-TR" sz="3600" dirty="0" err="1" smtClean="0">
                <a:solidFill>
                  <a:schemeClr val="tx1"/>
                </a:solidFill>
              </a:rPr>
              <a:t>Ahzab</a:t>
            </a:r>
            <a:r>
              <a:rPr lang="tr-TR" sz="3600" dirty="0" smtClean="0">
                <a:solidFill>
                  <a:schemeClr val="tx1"/>
                </a:solidFill>
              </a:rPr>
              <a:t> suresi, 45.-46. ayetler)</a:t>
            </a:r>
            <a:endParaRPr lang="tr-TR" sz="3600" dirty="0">
              <a:solidFill>
                <a:schemeClr val="tx1"/>
              </a:solidFill>
            </a:endParaRPr>
          </a:p>
        </p:txBody>
      </p:sp>
      <p:sp>
        <p:nvSpPr>
          <p:cNvPr id="21506" name="AutoShape 2" descr="http://t0.gstatic.com/images?q=tbn:ANd9GcSHmBrj5dnONBvHW6rG8cig6Zp1Ef6giHA492Eq9e5d1wvWGVP9xA"/>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tr-TR"/>
          </a:p>
        </p:txBody>
      </p:sp>
      <p:pic>
        <p:nvPicPr>
          <p:cNvPr id="21508" name="Picture 4" descr="http://img04.blogcu.com/v2/images/big/i/l/m/ilminfazileti/ilminfazileti_1382472931173.jpg"/>
          <p:cNvPicPr>
            <a:picLocks noChangeAspect="1" noChangeArrowheads="1"/>
          </p:cNvPicPr>
          <p:nvPr/>
        </p:nvPicPr>
        <p:blipFill>
          <a:blip r:embed="rId2"/>
          <a:srcRect/>
          <a:stretch>
            <a:fillRect/>
          </a:stretch>
        </p:blipFill>
        <p:spPr bwMode="auto">
          <a:xfrm>
            <a:off x="428596" y="2214554"/>
            <a:ext cx="3810000" cy="2857500"/>
          </a:xfrm>
          <a:prstGeom prst="rect">
            <a:avLst/>
          </a:prstGeom>
          <a:noFill/>
        </p:spPr>
      </p:pic>
    </p:spTree>
  </p:cSld>
  <p:clrMapOvr>
    <a:masterClrMapping/>
  </p:clrMapOvr>
  <p:transition advClick="0" advTm="10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after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checkerboard(across)">
                                      <p:cBhvr>
                                        <p:cTn id="7" dur="1000"/>
                                        <p:tgtEl>
                                          <p:spTgt spid="3">
                                            <p:bg/>
                                          </p:spTgt>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checkerboard(across)">
                                      <p:cBhvr>
                                        <p:cTn id="12" dur="1000"/>
                                        <p:tgtEl>
                                          <p:spTgt spid="3">
                                            <p:txEl>
                                              <p:pRg st="0" end="0"/>
                                            </p:txEl>
                                          </p:spTgt>
                                        </p:tgtEl>
                                      </p:cBhvr>
                                    </p:animEffect>
                                  </p:childTnLst>
                                </p:cTn>
                              </p:par>
                            </p:childTnLst>
                          </p:cTn>
                        </p:par>
                        <p:par>
                          <p:cTn id="13" fill="hold">
                            <p:stCondLst>
                              <p:cond delay="1000"/>
                            </p:stCondLst>
                            <p:childTnLst>
                              <p:par>
                                <p:cTn id="14" presetID="14" presetClass="entr" presetSubtype="10" fill="hold" nodeType="afterEffect">
                                  <p:stCondLst>
                                    <p:cond delay="0"/>
                                  </p:stCondLst>
                                  <p:childTnLst>
                                    <p:set>
                                      <p:cBhvr>
                                        <p:cTn id="15" dur="1" fill="hold">
                                          <p:stCondLst>
                                            <p:cond delay="0"/>
                                          </p:stCondLst>
                                        </p:cTn>
                                        <p:tgtEl>
                                          <p:spTgt spid="21508"/>
                                        </p:tgtEl>
                                        <p:attrNameLst>
                                          <p:attrName>style.visibility</p:attrName>
                                        </p:attrNameLst>
                                      </p:cBhvr>
                                      <p:to>
                                        <p:strVal val="visible"/>
                                      </p:to>
                                    </p:set>
                                    <p:animEffect transition="in" filter="randombar(horizontal)">
                                      <p:cBhvr>
                                        <p:cTn id="16" dur="1000"/>
                                        <p:tgtEl>
                                          <p:spTgt spid="2150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Alt Başlık"/>
          <p:cNvSpPr>
            <a:spLocks noGrp="1"/>
          </p:cNvSpPr>
          <p:nvPr>
            <p:ph type="subTitle" idx="1"/>
          </p:nvPr>
        </p:nvSpPr>
        <p:spPr>
          <a:xfrm>
            <a:off x="642910" y="4643446"/>
            <a:ext cx="7929618" cy="1752600"/>
          </a:xfrm>
        </p:spPr>
        <p:style>
          <a:lnRef idx="1">
            <a:schemeClr val="accent2"/>
          </a:lnRef>
          <a:fillRef idx="2">
            <a:schemeClr val="accent2"/>
          </a:fillRef>
          <a:effectRef idx="1">
            <a:schemeClr val="accent2"/>
          </a:effectRef>
          <a:fontRef idx="minor">
            <a:schemeClr val="dk1"/>
          </a:fontRef>
        </p:style>
        <p:txBody>
          <a:bodyPr/>
          <a:lstStyle/>
          <a:p>
            <a:r>
              <a:rPr lang="tr-TR" b="1" dirty="0" smtClean="0">
                <a:solidFill>
                  <a:schemeClr val="tx1"/>
                </a:solidFill>
              </a:rPr>
              <a:t>"...Senin görevin sadece tebliğ etmektir. Hesap görmek ise bize aittir."</a:t>
            </a:r>
            <a:r>
              <a:rPr lang="tr-TR" dirty="0" smtClean="0">
                <a:solidFill>
                  <a:schemeClr val="tx1"/>
                </a:solidFill>
              </a:rPr>
              <a:t> (</a:t>
            </a:r>
            <a:r>
              <a:rPr lang="tr-TR" dirty="0" err="1" smtClean="0">
                <a:solidFill>
                  <a:schemeClr val="tx1"/>
                </a:solidFill>
              </a:rPr>
              <a:t>Ra'd</a:t>
            </a:r>
            <a:r>
              <a:rPr lang="tr-TR" dirty="0" smtClean="0">
                <a:solidFill>
                  <a:schemeClr val="tx1"/>
                </a:solidFill>
              </a:rPr>
              <a:t> suresi, 40. ayet)</a:t>
            </a:r>
            <a:endParaRPr lang="tr-TR" dirty="0"/>
          </a:p>
        </p:txBody>
      </p:sp>
      <p:pic>
        <p:nvPicPr>
          <p:cNvPr id="14338" name="Picture 2" descr="http://t2.gstatic.com/images?q=tbn:ANd9GcTjEjqPV_cQtKExjoCI3dMII9GEOvoMMUAHxTHvOFtfzI7Nnl8wLg"/>
          <p:cNvPicPr>
            <a:picLocks noChangeAspect="1" noChangeArrowheads="1"/>
          </p:cNvPicPr>
          <p:nvPr/>
        </p:nvPicPr>
        <p:blipFill>
          <a:blip r:embed="rId2"/>
          <a:srcRect/>
          <a:stretch>
            <a:fillRect/>
          </a:stretch>
        </p:blipFill>
        <p:spPr bwMode="auto">
          <a:xfrm>
            <a:off x="2143108" y="500042"/>
            <a:ext cx="4371922" cy="3929090"/>
          </a:xfrm>
          <a:prstGeom prst="rect">
            <a:avLst/>
          </a:prstGeom>
          <a:noFill/>
        </p:spPr>
      </p:pic>
    </p:spTree>
  </p:cSld>
  <p:clrMapOvr>
    <a:masterClrMapping/>
  </p:clrMapOvr>
  <p:transition advClick="0" advTm="10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after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checkerboard(across)">
                                      <p:cBhvr>
                                        <p:cTn id="7" dur="1000"/>
                                        <p:tgtEl>
                                          <p:spTgt spid="3">
                                            <p:bg/>
                                          </p:spTgt>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checkerboard(across)">
                                      <p:cBhvr>
                                        <p:cTn id="12" dur="1000"/>
                                        <p:tgtEl>
                                          <p:spTgt spid="3">
                                            <p:txEl>
                                              <p:pRg st="0" end="0"/>
                                            </p:txEl>
                                          </p:spTgt>
                                        </p:tgtEl>
                                      </p:cBhvr>
                                    </p:animEffect>
                                  </p:childTnLst>
                                </p:cTn>
                              </p:par>
                            </p:childTnLst>
                          </p:cTn>
                        </p:par>
                        <p:par>
                          <p:cTn id="13" fill="hold">
                            <p:stCondLst>
                              <p:cond delay="1000"/>
                            </p:stCondLst>
                            <p:childTnLst>
                              <p:par>
                                <p:cTn id="14" presetID="8" presetClass="entr" presetSubtype="16" fill="hold" nodeType="afterEffect">
                                  <p:stCondLst>
                                    <p:cond delay="0"/>
                                  </p:stCondLst>
                                  <p:childTnLst>
                                    <p:set>
                                      <p:cBhvr>
                                        <p:cTn id="15" dur="1" fill="hold">
                                          <p:stCondLst>
                                            <p:cond delay="0"/>
                                          </p:stCondLst>
                                        </p:cTn>
                                        <p:tgtEl>
                                          <p:spTgt spid="14338"/>
                                        </p:tgtEl>
                                        <p:attrNameLst>
                                          <p:attrName>style.visibility</p:attrName>
                                        </p:attrNameLst>
                                      </p:cBhvr>
                                      <p:to>
                                        <p:strVal val="visible"/>
                                      </p:to>
                                    </p:set>
                                    <p:animEffect transition="in" filter="diamond(in)">
                                      <p:cBhvr>
                                        <p:cTn id="16" dur="2000"/>
                                        <p:tgtEl>
                                          <p:spTgt spid="143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Alt Başlık"/>
          <p:cNvSpPr>
            <a:spLocks noGrp="1"/>
          </p:cNvSpPr>
          <p:nvPr>
            <p:ph type="subTitle" idx="1"/>
          </p:nvPr>
        </p:nvSpPr>
        <p:spPr>
          <a:xfrm>
            <a:off x="4214810" y="2000240"/>
            <a:ext cx="4071966" cy="4357718"/>
          </a:xfrm>
        </p:spPr>
        <p:style>
          <a:lnRef idx="1">
            <a:schemeClr val="accent1"/>
          </a:lnRef>
          <a:fillRef idx="2">
            <a:schemeClr val="accent1"/>
          </a:fillRef>
          <a:effectRef idx="1">
            <a:schemeClr val="accent1"/>
          </a:effectRef>
          <a:fontRef idx="minor">
            <a:schemeClr val="dk1"/>
          </a:fontRef>
        </p:style>
        <p:txBody>
          <a:bodyPr>
            <a:noAutofit/>
          </a:bodyPr>
          <a:lstStyle/>
          <a:p>
            <a:pPr algn="l"/>
            <a:r>
              <a:rPr lang="tr-TR" sz="4000" dirty="0" smtClean="0">
                <a:solidFill>
                  <a:schemeClr val="tx1"/>
                </a:solidFill>
              </a:rPr>
              <a:t> Peygamberlerin Allah'tan aldıkları bilgileri insanlara hiç değiştirmeden, olduğu gibi aktarmaları.</a:t>
            </a:r>
            <a:endParaRPr lang="tr-TR" sz="4000" dirty="0">
              <a:solidFill>
                <a:schemeClr val="tx1"/>
              </a:solidFill>
            </a:endParaRPr>
          </a:p>
        </p:txBody>
      </p:sp>
      <p:pic>
        <p:nvPicPr>
          <p:cNvPr id="31746" name="Picture 2" descr="https://pbs.twimg.com/profile_images/1840451308/ikra1.jpg"/>
          <p:cNvPicPr>
            <a:picLocks noChangeAspect="1" noChangeArrowheads="1"/>
          </p:cNvPicPr>
          <p:nvPr/>
        </p:nvPicPr>
        <p:blipFill>
          <a:blip r:embed="rId2"/>
          <a:srcRect/>
          <a:stretch>
            <a:fillRect/>
          </a:stretch>
        </p:blipFill>
        <p:spPr bwMode="auto">
          <a:xfrm>
            <a:off x="714348" y="857232"/>
            <a:ext cx="3262302" cy="5643602"/>
          </a:xfrm>
          <a:prstGeom prst="rect">
            <a:avLst/>
          </a:prstGeom>
          <a:noFill/>
        </p:spPr>
      </p:pic>
      <p:sp>
        <p:nvSpPr>
          <p:cNvPr id="5" name="4 Dikdörtgen"/>
          <p:cNvSpPr/>
          <p:nvPr/>
        </p:nvSpPr>
        <p:spPr>
          <a:xfrm>
            <a:off x="4286248" y="642918"/>
            <a:ext cx="3000396" cy="769441"/>
          </a:xfrm>
          <a:prstGeom prst="rect">
            <a:avLst/>
          </a:prstGeom>
        </p:spPr>
        <p:style>
          <a:lnRef idx="1">
            <a:schemeClr val="accent1"/>
          </a:lnRef>
          <a:fillRef idx="2">
            <a:schemeClr val="accent1"/>
          </a:fillRef>
          <a:effectRef idx="1">
            <a:schemeClr val="accent1"/>
          </a:effectRef>
          <a:fontRef idx="minor">
            <a:schemeClr val="dk1"/>
          </a:fontRef>
        </p:style>
        <p:txBody>
          <a:bodyPr wrap="square">
            <a:spAutoFit/>
          </a:bodyPr>
          <a:lstStyle/>
          <a:p>
            <a:pPr lvl="0">
              <a:spcBef>
                <a:spcPct val="20000"/>
              </a:spcBef>
            </a:pPr>
            <a:r>
              <a:rPr lang="tr-TR" sz="4400" b="1" dirty="0" smtClean="0">
                <a:solidFill>
                  <a:srgbClr val="FF0000"/>
                </a:solidFill>
              </a:rPr>
              <a:t>Tebliğ:</a:t>
            </a:r>
          </a:p>
        </p:txBody>
      </p:sp>
    </p:spTree>
  </p:cSld>
  <p:clrMapOvr>
    <a:masterClrMapping/>
  </p:clrMapOvr>
  <p:transition advClick="0" advTm="10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heel(4)">
                                      <p:cBhvr>
                                        <p:cTn id="7" dur="2000"/>
                                        <p:tgtEl>
                                          <p:spTgt spid="5"/>
                                        </p:tgtEl>
                                      </p:cBhvr>
                                    </p:animEffect>
                                  </p:childTnLst>
                                </p:cTn>
                              </p:par>
                            </p:childTnLst>
                          </p:cTn>
                        </p:par>
                        <p:par>
                          <p:cTn id="8" fill="hold">
                            <p:stCondLst>
                              <p:cond delay="2000"/>
                            </p:stCondLst>
                            <p:childTnLst>
                              <p:par>
                                <p:cTn id="9" presetID="4" presetClass="entr" presetSubtype="16" fill="hold" nodeType="afterEffect">
                                  <p:stCondLst>
                                    <p:cond delay="0"/>
                                  </p:stCondLst>
                                  <p:childTnLst>
                                    <p:set>
                                      <p:cBhvr>
                                        <p:cTn id="10" dur="1" fill="hold">
                                          <p:stCondLst>
                                            <p:cond delay="0"/>
                                          </p:stCondLst>
                                        </p:cTn>
                                        <p:tgtEl>
                                          <p:spTgt spid="31746"/>
                                        </p:tgtEl>
                                        <p:attrNameLst>
                                          <p:attrName>style.visibility</p:attrName>
                                        </p:attrNameLst>
                                      </p:cBhvr>
                                      <p:to>
                                        <p:strVal val="visible"/>
                                      </p:to>
                                    </p:set>
                                    <p:animEffect transition="in" filter="box(in)">
                                      <p:cBhvr>
                                        <p:cTn id="11" dur="1000"/>
                                        <p:tgtEl>
                                          <p:spTgt spid="31746"/>
                                        </p:tgtEl>
                                      </p:cBhvr>
                                    </p:animEffect>
                                  </p:childTnLst>
                                </p:cTn>
                              </p:par>
                            </p:childTnLst>
                          </p:cTn>
                        </p:par>
                        <p:par>
                          <p:cTn id="12" fill="hold">
                            <p:stCondLst>
                              <p:cond delay="3000"/>
                            </p:stCondLst>
                            <p:childTnLst>
                              <p:par>
                                <p:cTn id="13" presetID="4" presetClass="entr" presetSubtype="16" fill="hold" grpId="0" nodeType="afterEffect">
                                  <p:stCondLst>
                                    <p:cond delay="0"/>
                                  </p:stCondLst>
                                  <p:childTnLst>
                                    <p:set>
                                      <p:cBhvr>
                                        <p:cTn id="14" dur="1" fill="hold">
                                          <p:stCondLst>
                                            <p:cond delay="0"/>
                                          </p:stCondLst>
                                        </p:cTn>
                                        <p:tgtEl>
                                          <p:spTgt spid="3">
                                            <p:bg/>
                                          </p:spTgt>
                                        </p:tgtEl>
                                        <p:attrNameLst>
                                          <p:attrName>style.visibility</p:attrName>
                                        </p:attrNameLst>
                                      </p:cBhvr>
                                      <p:to>
                                        <p:strVal val="visible"/>
                                      </p:to>
                                    </p:set>
                                    <p:animEffect transition="in" filter="box(in)">
                                      <p:cBhvr>
                                        <p:cTn id="15" dur="1000"/>
                                        <p:tgtEl>
                                          <p:spTgt spid="3">
                                            <p:bg/>
                                          </p:spTgt>
                                        </p:tgtEl>
                                      </p:cBhvr>
                                    </p:animEffect>
                                  </p:childTnLst>
                                </p:cTn>
                              </p:par>
                            </p:childTnLst>
                          </p:cTn>
                        </p:par>
                        <p:par>
                          <p:cTn id="16" fill="hold">
                            <p:stCondLst>
                              <p:cond delay="4000"/>
                            </p:stCondLst>
                            <p:childTnLst>
                              <p:par>
                                <p:cTn id="17" presetID="4" presetClass="entr" presetSubtype="16" fill="hold" grpId="0" nodeType="afterEffect">
                                  <p:stCondLst>
                                    <p:cond delay="0"/>
                                  </p:stCondLst>
                                  <p:childTnLst>
                                    <p:set>
                                      <p:cBhvr>
                                        <p:cTn id="18" dur="1" fill="hold">
                                          <p:stCondLst>
                                            <p:cond delay="0"/>
                                          </p:stCondLst>
                                        </p:cTn>
                                        <p:tgtEl>
                                          <p:spTgt spid="3">
                                            <p:txEl>
                                              <p:pRg st="0" end="0"/>
                                            </p:txEl>
                                          </p:spTgt>
                                        </p:tgtEl>
                                        <p:attrNameLst>
                                          <p:attrName>style.visibility</p:attrName>
                                        </p:attrNameLst>
                                      </p:cBhvr>
                                      <p:to>
                                        <p:strVal val="visible"/>
                                      </p:to>
                                    </p:set>
                                    <p:animEffect transition="in" filter="box(in)">
                                      <p:cBhvr>
                                        <p:cTn id="19" dur="1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5"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AutoShape 2" descr="http://img-fotki.yandex.ru/get/5626/151968387.21/0_84ee0_6bd1b6c3_L.pn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tr-TR"/>
          </a:p>
        </p:txBody>
      </p:sp>
      <p:sp>
        <p:nvSpPr>
          <p:cNvPr id="36868" name="AutoShape 4" descr="http://img-fotki.yandex.ru/get/5626/151968387.21/0_84ee0_6bd1b6c3_L.pn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tr-TR"/>
          </a:p>
        </p:txBody>
      </p:sp>
      <p:sp>
        <p:nvSpPr>
          <p:cNvPr id="6" name="5 Dikdörtgen"/>
          <p:cNvSpPr/>
          <p:nvPr/>
        </p:nvSpPr>
        <p:spPr>
          <a:xfrm>
            <a:off x="500034" y="571480"/>
            <a:ext cx="6643734" cy="1384995"/>
          </a:xfrm>
          <a:prstGeom prst="rect">
            <a:avLst/>
          </a:prstGeom>
        </p:spPr>
        <p:style>
          <a:lnRef idx="1">
            <a:schemeClr val="accent6"/>
          </a:lnRef>
          <a:fillRef idx="2">
            <a:schemeClr val="accent6"/>
          </a:fillRef>
          <a:effectRef idx="1">
            <a:schemeClr val="accent6"/>
          </a:effectRef>
          <a:fontRef idx="minor">
            <a:schemeClr val="dk1"/>
          </a:fontRef>
        </p:style>
        <p:txBody>
          <a:bodyPr wrap="square">
            <a:spAutoFit/>
          </a:bodyPr>
          <a:lstStyle/>
          <a:p>
            <a:r>
              <a:rPr lang="tr-TR" sz="2800" dirty="0" smtClean="0"/>
              <a:t> Peygamberimizin diğer insanlardan farklı olan özelliği, </a:t>
            </a:r>
            <a:r>
              <a:rPr lang="tr-TR" sz="2800" u="sng" dirty="0" smtClean="0"/>
              <a:t>ona vahiy gelmesidir</a:t>
            </a:r>
            <a:r>
              <a:rPr lang="tr-TR" sz="2800" dirty="0" smtClean="0"/>
              <a:t>. Bu gerçek </a:t>
            </a:r>
            <a:r>
              <a:rPr lang="tr-TR" sz="2800" dirty="0" err="1" smtClean="0"/>
              <a:t>Kur’an</a:t>
            </a:r>
            <a:r>
              <a:rPr lang="tr-TR" sz="2800" dirty="0" smtClean="0"/>
              <a:t>’ da şöyle ifade edilmiştir: </a:t>
            </a:r>
            <a:endParaRPr lang="tr-TR" sz="2800" b="1" dirty="0" smtClean="0"/>
          </a:p>
        </p:txBody>
      </p:sp>
      <p:pic>
        <p:nvPicPr>
          <p:cNvPr id="7" name="6 Resim" descr="imagesCAWYFIBU.jpg"/>
          <p:cNvPicPr>
            <a:picLocks noChangeAspect="1"/>
          </p:cNvPicPr>
          <p:nvPr/>
        </p:nvPicPr>
        <p:blipFill>
          <a:blip r:embed="rId2" cstate="print"/>
          <a:stretch>
            <a:fillRect/>
          </a:stretch>
        </p:blipFill>
        <p:spPr>
          <a:xfrm>
            <a:off x="5220072" y="2348880"/>
            <a:ext cx="3384376" cy="3744416"/>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9" name="8 Dikdörtgen"/>
          <p:cNvSpPr/>
          <p:nvPr/>
        </p:nvSpPr>
        <p:spPr>
          <a:xfrm>
            <a:off x="428596" y="2428868"/>
            <a:ext cx="4572000" cy="3785652"/>
          </a:xfrm>
          <a:prstGeom prst="rect">
            <a:avLst/>
          </a:prstGeom>
        </p:spPr>
        <p:style>
          <a:lnRef idx="1">
            <a:schemeClr val="accent1"/>
          </a:lnRef>
          <a:fillRef idx="2">
            <a:schemeClr val="accent1"/>
          </a:fillRef>
          <a:effectRef idx="1">
            <a:schemeClr val="accent1"/>
          </a:effectRef>
          <a:fontRef idx="minor">
            <a:schemeClr val="dk1"/>
          </a:fontRef>
        </p:style>
        <p:txBody>
          <a:bodyPr wrap="square">
            <a:spAutoFit/>
          </a:bodyPr>
          <a:lstStyle/>
          <a:p>
            <a:r>
              <a:rPr lang="tr-TR" sz="3000" b="1" dirty="0" smtClean="0">
                <a:solidFill>
                  <a:prstClr val="black"/>
                </a:solidFill>
              </a:rPr>
              <a:t>“De ki: Ben de ancak sizin gibi bir insanım. (Ne var ki) bana, ‘İlahınız ancak bir tek ilahtır.’ diye vahyolunuyor. Kim Rab’ine kavuşmayı  umuyorsa yararlı bir iş yapsın ve Rab’ine  kullukta kimseyi ortak koşmasın.”</a:t>
            </a:r>
            <a:endParaRPr lang="tr-TR" sz="3000" dirty="0"/>
          </a:p>
        </p:txBody>
      </p:sp>
    </p:spTree>
  </p:cSld>
  <p:clrMapOvr>
    <a:masterClrMapping/>
  </p:clrMapOvr>
  <p:transition advClick="0" advTm="10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1000"/>
                                        <p:tgtEl>
                                          <p:spTgt spid="6"/>
                                        </p:tgtEl>
                                      </p:cBhvr>
                                    </p:animEffect>
                                  </p:childTnLst>
                                </p:cTn>
                              </p:par>
                            </p:childTnLst>
                          </p:cTn>
                        </p:par>
                        <p:par>
                          <p:cTn id="8" fill="hold">
                            <p:stCondLst>
                              <p:cond delay="1000"/>
                            </p:stCondLst>
                            <p:childTnLst>
                              <p:par>
                                <p:cTn id="9" presetID="14" presetClass="entr" presetSubtype="10"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randombar(horizontal)">
                                      <p:cBhvr>
                                        <p:cTn id="11" dur="1000"/>
                                        <p:tgtEl>
                                          <p:spTgt spid="9"/>
                                        </p:tgtEl>
                                      </p:cBhvr>
                                    </p:animEffect>
                                  </p:childTnLst>
                                </p:cTn>
                              </p:par>
                            </p:childTnLst>
                          </p:cTn>
                        </p:par>
                        <p:par>
                          <p:cTn id="12" fill="hold">
                            <p:stCondLst>
                              <p:cond delay="2000"/>
                            </p:stCondLst>
                            <p:childTnLst>
                              <p:par>
                                <p:cTn id="13" presetID="14" presetClass="entr" presetSubtype="10" fill="hold"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randombar(horizontal)">
                                      <p:cBhvr>
                                        <p:cTn id="15"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9" grpId="0" animBg="1"/>
    </p:bldLst>
  </p:timing>
</p:sld>
</file>

<file path=ppt/theme/theme1.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348</TotalTime>
  <Words>873</Words>
  <Application>Microsoft Office PowerPoint</Application>
  <PresentationFormat>Ekran Gösterisi (4:3)</PresentationFormat>
  <Paragraphs>85</Paragraphs>
  <Slides>47</Slides>
  <Notes>0</Notes>
  <HiddenSlides>0</HiddenSlides>
  <MMClips>0</MMClips>
  <ScaleCrop>false</ScaleCrop>
  <HeadingPairs>
    <vt:vector size="4" baseType="variant">
      <vt:variant>
        <vt:lpstr>Tema</vt:lpstr>
      </vt:variant>
      <vt:variant>
        <vt:i4>1</vt:i4>
      </vt:variant>
      <vt:variant>
        <vt:lpstr>Slayt Başlıkları</vt:lpstr>
      </vt:variant>
      <vt:variant>
        <vt:i4>47</vt:i4>
      </vt:variant>
    </vt:vector>
  </HeadingPairs>
  <TitlesOfParts>
    <vt:vector size="48" baseType="lpstr">
      <vt:lpstr>Ofis Teması</vt:lpstr>
      <vt:lpstr>Hz. Muhammed’in Peygamberlik Yönü</vt:lpstr>
      <vt:lpstr>Slayt 2</vt:lpstr>
      <vt:lpstr>Slayt 3</vt:lpstr>
      <vt:lpstr>Slayt 4</vt:lpstr>
      <vt:lpstr>Slayt 5</vt:lpstr>
      <vt:lpstr>Slayt 6</vt:lpstr>
      <vt:lpstr>Slayt 7</vt:lpstr>
      <vt:lpstr>Slayt 8</vt:lpstr>
      <vt:lpstr>Slayt 9</vt:lpstr>
      <vt:lpstr>Slayt 10</vt:lpstr>
      <vt:lpstr>Slayt 11</vt:lpstr>
      <vt:lpstr>Hz. Muhammed (s.a.v.) son peygamberdir</vt:lpstr>
      <vt:lpstr>"...O (Muhammed), Allah'ın resulü ve nebilerin sonuncusudur. Allah, her şeyi hakkıyla bilendir."  (Ahzab suresi, 40. ayet)</vt:lpstr>
      <vt:lpstr>Slayt 14</vt:lpstr>
      <vt:lpstr>Slayt 15</vt:lpstr>
      <vt:lpstr>Slayt 16</vt:lpstr>
      <vt:lpstr>Slayt 17</vt:lpstr>
      <vt:lpstr>Hz. Muhammed (s.a.v.) güzel ahlakın tamamlayıcısıdır</vt:lpstr>
      <vt:lpstr>Slayt 19</vt:lpstr>
      <vt:lpstr>Slayt 20</vt:lpstr>
      <vt:lpstr>Slayt 21</vt:lpstr>
      <vt:lpstr>Slayt 22</vt:lpstr>
      <vt:lpstr>Hz. Muhammed (s.a.v.) Kur'an'ı açıklayıcıdır: </vt:lpstr>
      <vt:lpstr>Slayt 24</vt:lpstr>
      <vt:lpstr>Slayt 25</vt:lpstr>
      <vt:lpstr>Slayt 26</vt:lpstr>
      <vt:lpstr>Slayt 27</vt:lpstr>
      <vt:lpstr>Slayt 28</vt:lpstr>
      <vt:lpstr>Slayt 29</vt:lpstr>
      <vt:lpstr>Hz. Muhammed (s.a.v.) insanlık için bir uyarıcıdır: </vt:lpstr>
      <vt:lpstr>Hz. Muhammed (s.a.v.) insanlık için bir uyarıcıdır: </vt:lpstr>
      <vt:lpstr>Slayt 32</vt:lpstr>
      <vt:lpstr>Slayt 33</vt:lpstr>
      <vt:lpstr>Slayt 34</vt:lpstr>
      <vt:lpstr>Hz. Muhammed (s.a.v.) insanlığa bir rahmettir: </vt:lpstr>
      <vt:lpstr>Slayt 36</vt:lpstr>
      <vt:lpstr>Mektuplar</vt:lpstr>
      <vt:lpstr>Mektuplar</vt:lpstr>
      <vt:lpstr>Slayt 39</vt:lpstr>
      <vt:lpstr>Slayt 40</vt:lpstr>
      <vt:lpstr>Slayt 41</vt:lpstr>
      <vt:lpstr>Slayt 42</vt:lpstr>
      <vt:lpstr>Slayt 43</vt:lpstr>
      <vt:lpstr>Slayt 44</vt:lpstr>
      <vt:lpstr>Slayt 45</vt:lpstr>
      <vt:lpstr>Slayt 46</vt:lpstr>
      <vt:lpstr>Slayt 47</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Slayt 1</dc:title>
  <dc:creator>bilal</dc:creator>
  <cp:lastModifiedBy>bilal</cp:lastModifiedBy>
  <cp:revision>53</cp:revision>
  <dcterms:created xsi:type="dcterms:W3CDTF">2015-05-01T20:11:40Z</dcterms:created>
  <dcterms:modified xsi:type="dcterms:W3CDTF">2015-07-10T21:30:00Z</dcterms:modified>
</cp:coreProperties>
</file>