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9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0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ppt/tags/tag17.xml" ContentType="application/vnd.openxmlformats-officedocument.presentationml.tags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2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3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4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notesSlides/notesSlide11.xml" ContentType="application/vnd.openxmlformats-officedocument.presentationml.notesSlide+xml"/>
  <Override PartName="/ppt/tags/tag42.xml" ContentType="application/vnd.openxmlformats-officedocument.presentationml.tags+xml"/>
  <Override PartName="/ppt/notesSlides/notesSlide12.xml" ContentType="application/vnd.openxmlformats-officedocument.presentationml.notesSlide+xml"/>
  <Override PartName="/ppt/tags/tag43.xml" ContentType="application/vnd.openxmlformats-officedocument.presentationml.tags+xml"/>
  <Override PartName="/ppt/notesSlides/notesSlide1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4.xml" ContentType="application/vnd.openxmlformats-officedocument.presentationml.notesSlide+xml"/>
  <Override PartName="/ppt/tags/tag46.xml" ContentType="application/vnd.openxmlformats-officedocument.presentationml.tags+xml"/>
  <Override PartName="/ppt/notesSlides/notesSlide15.xml" ContentType="application/vnd.openxmlformats-officedocument.presentationml.notesSlide+xml"/>
  <Override PartName="/ppt/tags/tag47.xml" ContentType="application/vnd.openxmlformats-officedocument.presentationml.tags+xml"/>
  <Override PartName="/ppt/notesSlides/notesSlide16.xml" ContentType="application/vnd.openxmlformats-officedocument.presentationml.notesSlide+xml"/>
  <Override PartName="/ppt/tags/tag48.xml" ContentType="application/vnd.openxmlformats-officedocument.presentationml.tags+xml"/>
  <Override PartName="/ppt/notesSlides/notesSlide17.xml" ContentType="application/vnd.openxmlformats-officedocument.presentationml.notesSlide+xml"/>
  <Override PartName="/ppt/tags/tag49.xml" ContentType="application/vnd.openxmlformats-officedocument.presentationml.tags+xml"/>
  <Override PartName="/ppt/notesSlides/notesSlide18.xml" ContentType="application/vnd.openxmlformats-officedocument.presentationml.notesSlide+xml"/>
  <Override PartName="/ppt/tags/tag50.xml" ContentType="application/vnd.openxmlformats-officedocument.presentationml.tags+xml"/>
  <Override PartName="/ppt/notesSlides/notesSlide19.xml" ContentType="application/vnd.openxmlformats-officedocument.presentationml.notesSlide+xml"/>
  <Override PartName="/ppt/tags/tag51.xml" ContentType="application/vnd.openxmlformats-officedocument.presentationml.tags+xml"/>
  <Override PartName="/ppt/notesSlides/notesSlide20.xml" ContentType="application/vnd.openxmlformats-officedocument.presentationml.notesSlide+xml"/>
  <Override PartName="/ppt/tags/tag52.xml" ContentType="application/vnd.openxmlformats-officedocument.presentationml.tags+xml"/>
  <Override PartName="/ppt/notesSlides/notesSlide21.xml" ContentType="application/vnd.openxmlformats-officedocument.presentationml.notesSlide+xml"/>
  <Override PartName="/ppt/tags/tag53.xml" ContentType="application/vnd.openxmlformats-officedocument.presentationml.tags+xml"/>
  <Override PartName="/ppt/notesSlides/notesSlide22.xml" ContentType="application/vnd.openxmlformats-officedocument.presentationml.notesSlide+xml"/>
  <Override PartName="/ppt/tags/tag54.xml" ContentType="application/vnd.openxmlformats-officedocument.presentationml.tags+xml"/>
  <Override PartName="/ppt/notesSlides/notesSlide23.xml" ContentType="application/vnd.openxmlformats-officedocument.presentationml.notesSlide+xml"/>
  <Override PartName="/ppt/tags/tag55.xml" ContentType="application/vnd.openxmlformats-officedocument.presentationml.tags+xml"/>
  <Override PartName="/ppt/notesSlides/notesSlide24.xml" ContentType="application/vnd.openxmlformats-officedocument.presentationml.notesSlide+xml"/>
  <Override PartName="/ppt/tags/tag56.xml" ContentType="application/vnd.openxmlformats-officedocument.presentationml.tags+xml"/>
  <Override PartName="/ppt/notesSlides/notesSlide25.xml" ContentType="application/vnd.openxmlformats-officedocument.presentationml.notesSlide+xml"/>
  <Override PartName="/ppt/tags/tag57.xml" ContentType="application/vnd.openxmlformats-officedocument.presentationml.tags+xml"/>
  <Override PartName="/ppt/notesSlides/notesSlide26.xml" ContentType="application/vnd.openxmlformats-officedocument.presentationml.notesSlide+xml"/>
  <Override PartName="/ppt/tags/tag58.xml" ContentType="application/vnd.openxmlformats-officedocument.presentationml.tags+xml"/>
  <Override PartName="/ppt/notesSlides/notesSlide27.xml" ContentType="application/vnd.openxmlformats-officedocument.presentationml.notesSlide+xml"/>
  <Override PartName="/ppt/tags/tag59.xml" ContentType="application/vnd.openxmlformats-officedocument.presentationml.tags+xml"/>
  <Override PartName="/ppt/notesSlides/notesSlide28.xml" ContentType="application/vnd.openxmlformats-officedocument.presentationml.notesSlide+xml"/>
  <Override PartName="/ppt/tags/tag60.xml" ContentType="application/vnd.openxmlformats-officedocument.presentationml.tags+xml"/>
  <Override PartName="/ppt/notesSlides/notesSlide29.xml" ContentType="application/vnd.openxmlformats-officedocument.presentationml.notesSlide+xml"/>
  <Override PartName="/ppt/tags/tag61.xml" ContentType="application/vnd.openxmlformats-officedocument.presentationml.tags+xml"/>
  <Override PartName="/ppt/notesSlides/notesSlide30.xml" ContentType="application/vnd.openxmlformats-officedocument.presentationml.notesSlide+xml"/>
  <Override PartName="/ppt/tags/tag62.xml" ContentType="application/vnd.openxmlformats-officedocument.presentationml.tags+xml"/>
  <Override PartName="/ppt/notesSlides/notesSlide31.xml" ContentType="application/vnd.openxmlformats-officedocument.presentationml.notesSlide+xml"/>
  <Override PartName="/ppt/tags/tag63.xml" ContentType="application/vnd.openxmlformats-officedocument.presentationml.tags+xml"/>
  <Override PartName="/ppt/notesSlides/notesSlide32.xml" ContentType="application/vnd.openxmlformats-officedocument.presentationml.notesSlide+xml"/>
  <Override PartName="/ppt/tags/tag64.xml" ContentType="application/vnd.openxmlformats-officedocument.presentationml.tags+xml"/>
  <Override PartName="/ppt/notesSlides/notesSlide33.xml" ContentType="application/vnd.openxmlformats-officedocument.presentationml.notesSlide+xml"/>
  <Override PartName="/ppt/tags/tag65.xml" ContentType="application/vnd.openxmlformats-officedocument.presentationml.tags+xml"/>
  <Override PartName="/ppt/notesSlides/notesSlide34.xml" ContentType="application/vnd.openxmlformats-officedocument.presentationml.notesSlide+xml"/>
  <Override PartName="/ppt/tags/tag66.xml" ContentType="application/vnd.openxmlformats-officedocument.presentationml.tags+xml"/>
  <Override PartName="/ppt/notesSlides/notesSlide35.xml" ContentType="application/vnd.openxmlformats-officedocument.presentationml.notesSlide+xml"/>
  <Override PartName="/ppt/tags/tag67.xml" ContentType="application/vnd.openxmlformats-officedocument.presentationml.tags+xml"/>
  <Override PartName="/ppt/notesSlides/notesSlide36.xml" ContentType="application/vnd.openxmlformats-officedocument.presentationml.notesSlide+xml"/>
  <Override PartName="/ppt/tags/tag68.xml" ContentType="application/vnd.openxmlformats-officedocument.presentationml.tags+xml"/>
  <Override PartName="/ppt/notesSlides/notesSlide37.xml" ContentType="application/vnd.openxmlformats-officedocument.presentationml.notesSlide+xml"/>
  <Override PartName="/ppt/tags/tag69.xml" ContentType="application/vnd.openxmlformats-officedocument.presentationml.tags+xml"/>
  <Override PartName="/ppt/notesSlides/notesSlide38.xml" ContentType="application/vnd.openxmlformats-officedocument.presentationml.notesSlide+xml"/>
  <Override PartName="/ppt/tags/tag7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3" r:id="rId3"/>
    <p:sldMasterId id="2147483716" r:id="rId4"/>
    <p:sldMasterId id="2147483729" r:id="rId5"/>
    <p:sldMasterId id="2147483742" r:id="rId6"/>
    <p:sldMasterId id="2147483767" r:id="rId7"/>
    <p:sldMasterId id="2147483797" r:id="rId8"/>
    <p:sldMasterId id="2147483827" r:id="rId9"/>
    <p:sldMasterId id="2147483839" r:id="rId10"/>
    <p:sldMasterId id="2147483851" r:id="rId11"/>
    <p:sldMasterId id="2147483863" r:id="rId12"/>
    <p:sldMasterId id="2147483879" r:id="rId13"/>
    <p:sldMasterId id="2147483891" r:id="rId14"/>
    <p:sldMasterId id="2147483904" r:id="rId15"/>
  </p:sldMasterIdLst>
  <p:notesMasterIdLst>
    <p:notesMasterId r:id="rId55"/>
  </p:notesMasterIdLst>
  <p:sldIdLst>
    <p:sldId id="257" r:id="rId16"/>
    <p:sldId id="258" r:id="rId17"/>
    <p:sldId id="264" r:id="rId18"/>
    <p:sldId id="259" r:id="rId19"/>
    <p:sldId id="261" r:id="rId20"/>
    <p:sldId id="381" r:id="rId21"/>
    <p:sldId id="266" r:id="rId22"/>
    <p:sldId id="382" r:id="rId23"/>
    <p:sldId id="383" r:id="rId24"/>
    <p:sldId id="385" r:id="rId25"/>
    <p:sldId id="265" r:id="rId26"/>
    <p:sldId id="384" r:id="rId27"/>
    <p:sldId id="394" r:id="rId28"/>
    <p:sldId id="395" r:id="rId29"/>
    <p:sldId id="386" r:id="rId30"/>
    <p:sldId id="399" r:id="rId31"/>
    <p:sldId id="267" r:id="rId32"/>
    <p:sldId id="275" r:id="rId33"/>
    <p:sldId id="271" r:id="rId34"/>
    <p:sldId id="272" r:id="rId35"/>
    <p:sldId id="389" r:id="rId36"/>
    <p:sldId id="270" r:id="rId37"/>
    <p:sldId id="274" r:id="rId38"/>
    <p:sldId id="392" r:id="rId39"/>
    <p:sldId id="401" r:id="rId40"/>
    <p:sldId id="393" r:id="rId41"/>
    <p:sldId id="400" r:id="rId42"/>
    <p:sldId id="276" r:id="rId43"/>
    <p:sldId id="277" r:id="rId44"/>
    <p:sldId id="278" r:id="rId45"/>
    <p:sldId id="279" r:id="rId46"/>
    <p:sldId id="260" r:id="rId47"/>
    <p:sldId id="280" r:id="rId48"/>
    <p:sldId id="281" r:id="rId49"/>
    <p:sldId id="282" r:id="rId50"/>
    <p:sldId id="283" r:id="rId51"/>
    <p:sldId id="284" r:id="rId52"/>
    <p:sldId id="285" r:id="rId53"/>
    <p:sldId id="391" r:id="rId54"/>
  </p:sldIdLst>
  <p:sldSz cx="12192000" cy="6858000"/>
  <p:notesSz cx="6858000" cy="9144000"/>
  <p:custDataLst>
    <p:tags r:id="rId56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924B"/>
    <a:srgbClr val="79633D"/>
    <a:srgbClr val="6A745A"/>
    <a:srgbClr val="CACBAB"/>
    <a:srgbClr val="E6E1C3"/>
    <a:srgbClr val="C0A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757C2-90FB-4616-B7E7-C8877E7741FC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EA7E1-1AEB-41E7-91E1-98EE1DB006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773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1378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879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BC2B4-3326-4558-ACA9-D8203DC0F3E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244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994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10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147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95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39A63B-0291-422A-B265-7EC0706602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574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7520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337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6413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1fdc4dfe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1fdc4dfe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101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51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a6b2963643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a6b2963643_0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532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6385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65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930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3537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2348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519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19031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9202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39A63B-0291-422A-B265-7EC0706602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641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4877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8411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48067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39A63B-0291-422A-B265-7EC0706602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349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86510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17213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0412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7056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89fcc274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89fcc274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00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972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A7E1-1AEB-41E7-91E1-98EE1DB00632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8968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1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reepik.com/home" TargetMode="Externa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s://www.freepik.com/home" TargetMode="Externa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9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0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home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5486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0381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2833667" y="3201931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2833667" y="3634524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 hasCustomPrompt="1"/>
          </p:nvPr>
        </p:nvSpPr>
        <p:spPr>
          <a:xfrm>
            <a:off x="1580167" y="3270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3"/>
          </p:nvPr>
        </p:nvSpPr>
        <p:spPr>
          <a:xfrm>
            <a:off x="7559933" y="3201931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>
            <a:off x="7559933" y="3634524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5"/>
          </p:nvPr>
        </p:nvSpPr>
        <p:spPr>
          <a:xfrm>
            <a:off x="2833667" y="4978899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>
            <a:off x="2833667" y="5411501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7"/>
          </p:nvPr>
        </p:nvSpPr>
        <p:spPr>
          <a:xfrm>
            <a:off x="7559933" y="4978899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>
            <a:off x="7559933" y="5411501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1580167" y="5047201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6306436" y="3270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 hasCustomPrompt="1"/>
          </p:nvPr>
        </p:nvSpPr>
        <p:spPr>
          <a:xfrm>
            <a:off x="6306429" y="5047201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647707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1244600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244600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546613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>
            <a:off x="4546613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4"/>
          </p:nvPr>
        </p:nvSpPr>
        <p:spPr>
          <a:xfrm>
            <a:off x="7848628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>
            <a:off x="7848628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0" y="0"/>
            <a:ext cx="78488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7" hasCustomPrompt="1"/>
          </p:nvPr>
        </p:nvSpPr>
        <p:spPr>
          <a:xfrm>
            <a:off x="2280933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8" hasCustomPrompt="1"/>
          </p:nvPr>
        </p:nvSpPr>
        <p:spPr>
          <a:xfrm>
            <a:off x="5582384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9" hasCustomPrompt="1"/>
          </p:nvPr>
        </p:nvSpPr>
        <p:spPr>
          <a:xfrm>
            <a:off x="8883833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4"/>
          <p:cNvSpPr/>
          <p:nvPr/>
        </p:nvSpPr>
        <p:spPr>
          <a:xfrm>
            <a:off x="8818433" y="0"/>
            <a:ext cx="3487600" cy="2331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126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6096000" y="495433"/>
            <a:ext cx="6096000" cy="58912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95899" y="2302453"/>
            <a:ext cx="9000400" cy="2520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2218997" y="1557332"/>
            <a:ext cx="9000400" cy="2520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7981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 hasCustomPrompt="1"/>
          </p:nvPr>
        </p:nvSpPr>
        <p:spPr>
          <a:xfrm>
            <a:off x="4750983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4738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2" hasCustomPrompt="1"/>
          </p:nvPr>
        </p:nvSpPr>
        <p:spPr>
          <a:xfrm>
            <a:off x="972800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3"/>
          </p:nvPr>
        </p:nvSpPr>
        <p:spPr>
          <a:xfrm>
            <a:off x="8516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4" hasCustomPrompt="1"/>
          </p:nvPr>
        </p:nvSpPr>
        <p:spPr>
          <a:xfrm>
            <a:off x="8529131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5"/>
          </p:nvPr>
        </p:nvSpPr>
        <p:spPr>
          <a:xfrm>
            <a:off x="960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6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1539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966340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966333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7966016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3"/>
          </p:nvPr>
        </p:nvSpPr>
        <p:spPr>
          <a:xfrm>
            <a:off x="7966001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4"/>
          </p:nvPr>
        </p:nvSpPr>
        <p:spPr>
          <a:xfrm>
            <a:off x="4466168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5"/>
          </p:nvPr>
        </p:nvSpPr>
        <p:spPr>
          <a:xfrm>
            <a:off x="4466160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6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89" name="Google Shape;89;p17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7489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808633" y="2119168"/>
            <a:ext cx="5287200" cy="3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2"/>
          </p:nvPr>
        </p:nvSpPr>
        <p:spPr>
          <a:xfrm>
            <a:off x="6096200" y="2119168"/>
            <a:ext cx="5287200" cy="39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5065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808633" y="2119168"/>
            <a:ext cx="5287200" cy="3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2"/>
          </p:nvPr>
        </p:nvSpPr>
        <p:spPr>
          <a:xfrm>
            <a:off x="6096200" y="2119168"/>
            <a:ext cx="5287200" cy="39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3630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1072603" y="2989567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1072603" y="3484332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/>
          </p:nvPr>
        </p:nvSpPr>
        <p:spPr>
          <a:xfrm>
            <a:off x="1072603" y="4764021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1072603" y="5258784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4"/>
          </p:nvPr>
        </p:nvSpPr>
        <p:spPr>
          <a:xfrm>
            <a:off x="8206840" y="2989567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5"/>
          </p:nvPr>
        </p:nvSpPr>
        <p:spPr>
          <a:xfrm>
            <a:off x="8206840" y="3484332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 idx="6"/>
          </p:nvPr>
        </p:nvSpPr>
        <p:spPr>
          <a:xfrm>
            <a:off x="8206840" y="4764024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7"/>
          </p:nvPr>
        </p:nvSpPr>
        <p:spPr>
          <a:xfrm>
            <a:off x="8206840" y="5258785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8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08" name="Google Shape;108;p20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5114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972800" y="4759147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972800" y="5253907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3586100" y="4759135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3586100" y="5253891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4"/>
          </p:nvPr>
        </p:nvSpPr>
        <p:spPr>
          <a:xfrm>
            <a:off x="6199403" y="4759147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6199403" y="5253907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6"/>
          </p:nvPr>
        </p:nvSpPr>
        <p:spPr>
          <a:xfrm>
            <a:off x="8812703" y="4759153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8812703" y="5253909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8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19" name="Google Shape;119;p21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63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0755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22" name="Google Shape;122;p22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4009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25" name="Google Shape;125;p23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4758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6939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2084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1401227" y="2664796"/>
            <a:ext cx="2632800" cy="5968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ubTitle" idx="1"/>
          </p:nvPr>
        </p:nvSpPr>
        <p:spPr>
          <a:xfrm>
            <a:off x="1180067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title" idx="2"/>
          </p:nvPr>
        </p:nvSpPr>
        <p:spPr>
          <a:xfrm>
            <a:off x="4779611" y="2664796"/>
            <a:ext cx="2632800" cy="596800"/>
          </a:xfrm>
          <a:prstGeom prst="rect">
            <a:avLst/>
          </a:prstGeom>
          <a:solidFill>
            <a:schemeClr val="accent4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ubTitle" idx="3"/>
          </p:nvPr>
        </p:nvSpPr>
        <p:spPr>
          <a:xfrm>
            <a:off x="4558452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title" idx="4"/>
          </p:nvPr>
        </p:nvSpPr>
        <p:spPr>
          <a:xfrm>
            <a:off x="8157996" y="2664796"/>
            <a:ext cx="2632800" cy="5968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5"/>
          </p:nvPr>
        </p:nvSpPr>
        <p:spPr>
          <a:xfrm>
            <a:off x="7936837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 idx="6"/>
          </p:nvPr>
        </p:nvSpPr>
        <p:spPr>
          <a:xfrm>
            <a:off x="1401227" y="4654155"/>
            <a:ext cx="2632800" cy="596800"/>
          </a:xfrm>
          <a:prstGeom prst="rect">
            <a:avLst/>
          </a:prstGeom>
          <a:solidFill>
            <a:schemeClr val="accent5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ubTitle" idx="7"/>
          </p:nvPr>
        </p:nvSpPr>
        <p:spPr>
          <a:xfrm>
            <a:off x="1180067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 idx="8"/>
          </p:nvPr>
        </p:nvSpPr>
        <p:spPr>
          <a:xfrm>
            <a:off x="4779611" y="4654155"/>
            <a:ext cx="2632800" cy="5968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9"/>
          </p:nvPr>
        </p:nvSpPr>
        <p:spPr>
          <a:xfrm>
            <a:off x="4558452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 idx="13"/>
          </p:nvPr>
        </p:nvSpPr>
        <p:spPr>
          <a:xfrm>
            <a:off x="8157996" y="4654155"/>
            <a:ext cx="2632800" cy="596800"/>
          </a:xfrm>
          <a:prstGeom prst="rect">
            <a:avLst/>
          </a:prstGeom>
          <a:solidFill>
            <a:schemeClr val="accent6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ubTitle" idx="14"/>
          </p:nvPr>
        </p:nvSpPr>
        <p:spPr>
          <a:xfrm>
            <a:off x="7936837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title" idx="15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44" name="Google Shape;144;p26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0238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ctrTitle"/>
          </p:nvPr>
        </p:nvSpPr>
        <p:spPr>
          <a:xfrm>
            <a:off x="0" y="975167"/>
            <a:ext cx="6096000" cy="13616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80150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700"/>
              <a:buFont typeface="Work Sans Regular"/>
              <a:buNone/>
              <a:defRPr sz="60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1"/>
          </p:nvPr>
        </p:nvSpPr>
        <p:spPr>
          <a:xfrm>
            <a:off x="972800" y="2757117"/>
            <a:ext cx="4078000" cy="15468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7"/>
          <p:cNvSpPr txBox="1"/>
          <p:nvPr/>
        </p:nvSpPr>
        <p:spPr>
          <a:xfrm>
            <a:off x="972800" y="4912084"/>
            <a:ext cx="3921600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rPr>
              <a:t>,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ea typeface="Oxygen"/>
              <a:cs typeface="Oxygen"/>
              <a:sym typeface="Oxygen"/>
            </a:endParaRPr>
          </a:p>
        </p:txBody>
      </p:sp>
    </p:spTree>
    <p:extLst>
      <p:ext uri="{BB962C8B-B14F-4D97-AF65-F5344CB8AC3E}">
        <p14:creationId xmlns:p14="http://schemas.microsoft.com/office/powerpoint/2010/main" val="10370610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9334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9006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0670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0">
            <a:off x="0" y="5885831"/>
            <a:ext cx="7043600" cy="9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345">
            <a:off x="0" y="-2789"/>
            <a:ext cx="3990400" cy="97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8067" y="2142767"/>
            <a:ext cx="5409600" cy="32252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82876" y="1634767"/>
            <a:ext cx="5409600" cy="30804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arala"/>
              <a:buNone/>
              <a:defRPr sz="6933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055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171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8699500" y="975167"/>
            <a:ext cx="2519600" cy="1907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791200" y="4605915"/>
            <a:ext cx="5123200" cy="12792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6096000" y="4108267"/>
            <a:ext cx="5123200" cy="1279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7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958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72800" y="2151700"/>
            <a:ext cx="10252400" cy="4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872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AutoNum type="arabicPeriod"/>
              <a:defRPr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lvl="1" indent="-44872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○"/>
              <a:defRPr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7241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66967" y="3616767"/>
            <a:ext cx="2174400" cy="8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866967" y="4503196"/>
            <a:ext cx="21744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2"/>
          </p:nvPr>
        </p:nvSpPr>
        <p:spPr>
          <a:xfrm>
            <a:off x="9150267" y="3616767"/>
            <a:ext cx="2174400" cy="8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9150268" y="4503196"/>
            <a:ext cx="21744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817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3534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972800" y="2331433"/>
            <a:ext cx="3910800" cy="355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49272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889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778567" y="1639967"/>
            <a:ext cx="8635200" cy="35536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60052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0" y="1782367"/>
            <a:ext cx="527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815833" y="3222833"/>
            <a:ext cx="44560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0180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024633" y="2331433"/>
            <a:ext cx="4142800" cy="29288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3030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676400" y="3002733"/>
            <a:ext cx="8839200" cy="1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Char char="+"/>
              <a:defRPr sz="10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subTitle" idx="1"/>
          </p:nvPr>
        </p:nvSpPr>
        <p:spPr>
          <a:xfrm>
            <a:off x="1835167" y="5141867"/>
            <a:ext cx="8521600" cy="540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2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7230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361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0">
            <a:off x="0" y="5885831"/>
            <a:ext cx="7043600" cy="9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345">
            <a:off x="0" y="-2789"/>
            <a:ext cx="3990400" cy="97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8067" y="2142767"/>
            <a:ext cx="5409600" cy="32252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82876" y="1634767"/>
            <a:ext cx="5409600" cy="30804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arala"/>
              <a:buNone/>
              <a:defRPr sz="6933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2248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2833667" y="3201931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2833667" y="3634524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 hasCustomPrompt="1"/>
          </p:nvPr>
        </p:nvSpPr>
        <p:spPr>
          <a:xfrm>
            <a:off x="1580167" y="3270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3"/>
          </p:nvPr>
        </p:nvSpPr>
        <p:spPr>
          <a:xfrm>
            <a:off x="7559933" y="3201931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>
            <a:off x="7559933" y="3634524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5"/>
          </p:nvPr>
        </p:nvSpPr>
        <p:spPr>
          <a:xfrm>
            <a:off x="2833667" y="4978899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>
            <a:off x="2833667" y="5411501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7"/>
          </p:nvPr>
        </p:nvSpPr>
        <p:spPr>
          <a:xfrm>
            <a:off x="7559933" y="4978899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>
            <a:off x="7559933" y="5411501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1580167" y="5047201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6306436" y="3270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 hasCustomPrompt="1"/>
          </p:nvPr>
        </p:nvSpPr>
        <p:spPr>
          <a:xfrm>
            <a:off x="6306429" y="5047201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33749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1244600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244600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546613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>
            <a:off x="4546613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4"/>
          </p:nvPr>
        </p:nvSpPr>
        <p:spPr>
          <a:xfrm>
            <a:off x="7848628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>
            <a:off x="7848628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0" y="0"/>
            <a:ext cx="78488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7" hasCustomPrompt="1"/>
          </p:nvPr>
        </p:nvSpPr>
        <p:spPr>
          <a:xfrm>
            <a:off x="2280933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8" hasCustomPrompt="1"/>
          </p:nvPr>
        </p:nvSpPr>
        <p:spPr>
          <a:xfrm>
            <a:off x="5582384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9" hasCustomPrompt="1"/>
          </p:nvPr>
        </p:nvSpPr>
        <p:spPr>
          <a:xfrm>
            <a:off x="8883833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4"/>
          <p:cNvSpPr/>
          <p:nvPr/>
        </p:nvSpPr>
        <p:spPr>
          <a:xfrm>
            <a:off x="8818433" y="0"/>
            <a:ext cx="3487600" cy="2331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1917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6096000" y="495433"/>
            <a:ext cx="6096000" cy="58912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95899" y="2302453"/>
            <a:ext cx="9000400" cy="2520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2218997" y="1557332"/>
            <a:ext cx="9000400" cy="2520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8695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 hasCustomPrompt="1"/>
          </p:nvPr>
        </p:nvSpPr>
        <p:spPr>
          <a:xfrm>
            <a:off x="4750983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4738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2" hasCustomPrompt="1"/>
          </p:nvPr>
        </p:nvSpPr>
        <p:spPr>
          <a:xfrm>
            <a:off x="972800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3"/>
          </p:nvPr>
        </p:nvSpPr>
        <p:spPr>
          <a:xfrm>
            <a:off x="8516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4" hasCustomPrompt="1"/>
          </p:nvPr>
        </p:nvSpPr>
        <p:spPr>
          <a:xfrm>
            <a:off x="8529131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5"/>
          </p:nvPr>
        </p:nvSpPr>
        <p:spPr>
          <a:xfrm>
            <a:off x="960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6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3729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966340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966333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7966016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3"/>
          </p:nvPr>
        </p:nvSpPr>
        <p:spPr>
          <a:xfrm>
            <a:off x="7966001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4"/>
          </p:nvPr>
        </p:nvSpPr>
        <p:spPr>
          <a:xfrm>
            <a:off x="4466168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5"/>
          </p:nvPr>
        </p:nvSpPr>
        <p:spPr>
          <a:xfrm>
            <a:off x="4466160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6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89" name="Google Shape;89;p17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8694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808633" y="2119168"/>
            <a:ext cx="5287200" cy="3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2"/>
          </p:nvPr>
        </p:nvSpPr>
        <p:spPr>
          <a:xfrm>
            <a:off x="6096200" y="2119168"/>
            <a:ext cx="5287200" cy="39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315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808633" y="2119168"/>
            <a:ext cx="5287200" cy="3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2"/>
          </p:nvPr>
        </p:nvSpPr>
        <p:spPr>
          <a:xfrm>
            <a:off x="6096200" y="2119168"/>
            <a:ext cx="5287200" cy="39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5966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1072603" y="2989567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1072603" y="3484332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/>
          </p:nvPr>
        </p:nvSpPr>
        <p:spPr>
          <a:xfrm>
            <a:off x="1072603" y="4764021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1072603" y="5258784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4"/>
          </p:nvPr>
        </p:nvSpPr>
        <p:spPr>
          <a:xfrm>
            <a:off x="8206840" y="2989567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5"/>
          </p:nvPr>
        </p:nvSpPr>
        <p:spPr>
          <a:xfrm>
            <a:off x="8206840" y="3484332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 idx="6"/>
          </p:nvPr>
        </p:nvSpPr>
        <p:spPr>
          <a:xfrm>
            <a:off x="8206840" y="4764024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7"/>
          </p:nvPr>
        </p:nvSpPr>
        <p:spPr>
          <a:xfrm>
            <a:off x="8206840" y="5258785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8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08" name="Google Shape;108;p20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0385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972800" y="4759147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972800" y="5253907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3586100" y="4759135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3586100" y="5253891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4"/>
          </p:nvPr>
        </p:nvSpPr>
        <p:spPr>
          <a:xfrm>
            <a:off x="6199403" y="4759147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6199403" y="5253907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6"/>
          </p:nvPr>
        </p:nvSpPr>
        <p:spPr>
          <a:xfrm>
            <a:off x="8812703" y="4759153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8812703" y="5253909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8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19" name="Google Shape;119;p21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2232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22" name="Google Shape;122;p22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462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8699500" y="975167"/>
            <a:ext cx="2519600" cy="1907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791200" y="4605915"/>
            <a:ext cx="5123200" cy="12792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6096000" y="4108267"/>
            <a:ext cx="5123200" cy="1279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7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5001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25" name="Google Shape;125;p23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4160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8522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065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1401227" y="2664796"/>
            <a:ext cx="2632800" cy="5968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ubTitle" idx="1"/>
          </p:nvPr>
        </p:nvSpPr>
        <p:spPr>
          <a:xfrm>
            <a:off x="1180067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title" idx="2"/>
          </p:nvPr>
        </p:nvSpPr>
        <p:spPr>
          <a:xfrm>
            <a:off x="4779611" y="2664796"/>
            <a:ext cx="2632800" cy="596800"/>
          </a:xfrm>
          <a:prstGeom prst="rect">
            <a:avLst/>
          </a:prstGeom>
          <a:solidFill>
            <a:schemeClr val="accent4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ubTitle" idx="3"/>
          </p:nvPr>
        </p:nvSpPr>
        <p:spPr>
          <a:xfrm>
            <a:off x="4558452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title" idx="4"/>
          </p:nvPr>
        </p:nvSpPr>
        <p:spPr>
          <a:xfrm>
            <a:off x="8157996" y="2664796"/>
            <a:ext cx="2632800" cy="5968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5"/>
          </p:nvPr>
        </p:nvSpPr>
        <p:spPr>
          <a:xfrm>
            <a:off x="7936837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 idx="6"/>
          </p:nvPr>
        </p:nvSpPr>
        <p:spPr>
          <a:xfrm>
            <a:off x="1401227" y="4654155"/>
            <a:ext cx="2632800" cy="596800"/>
          </a:xfrm>
          <a:prstGeom prst="rect">
            <a:avLst/>
          </a:prstGeom>
          <a:solidFill>
            <a:schemeClr val="accent5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ubTitle" idx="7"/>
          </p:nvPr>
        </p:nvSpPr>
        <p:spPr>
          <a:xfrm>
            <a:off x="1180067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 idx="8"/>
          </p:nvPr>
        </p:nvSpPr>
        <p:spPr>
          <a:xfrm>
            <a:off x="4779611" y="4654155"/>
            <a:ext cx="2632800" cy="5968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9"/>
          </p:nvPr>
        </p:nvSpPr>
        <p:spPr>
          <a:xfrm>
            <a:off x="4558452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 idx="13"/>
          </p:nvPr>
        </p:nvSpPr>
        <p:spPr>
          <a:xfrm>
            <a:off x="8157996" y="4654155"/>
            <a:ext cx="2632800" cy="596800"/>
          </a:xfrm>
          <a:prstGeom prst="rect">
            <a:avLst/>
          </a:prstGeom>
          <a:solidFill>
            <a:schemeClr val="accent6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ubTitle" idx="14"/>
          </p:nvPr>
        </p:nvSpPr>
        <p:spPr>
          <a:xfrm>
            <a:off x="7936837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title" idx="15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44" name="Google Shape;144;p26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3959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ctrTitle"/>
          </p:nvPr>
        </p:nvSpPr>
        <p:spPr>
          <a:xfrm>
            <a:off x="0" y="975167"/>
            <a:ext cx="6096000" cy="13616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80150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700"/>
              <a:buFont typeface="Work Sans Regular"/>
              <a:buNone/>
              <a:defRPr sz="60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1"/>
          </p:nvPr>
        </p:nvSpPr>
        <p:spPr>
          <a:xfrm>
            <a:off x="972800" y="2757117"/>
            <a:ext cx="4078000" cy="15468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7"/>
          <p:cNvSpPr txBox="1"/>
          <p:nvPr/>
        </p:nvSpPr>
        <p:spPr>
          <a:xfrm>
            <a:off x="972800" y="4912084"/>
            <a:ext cx="3921600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rPr>
              <a:t>,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ea typeface="Oxygen"/>
              <a:cs typeface="Oxygen"/>
              <a:sym typeface="Oxygen"/>
            </a:endParaRPr>
          </a:p>
        </p:txBody>
      </p:sp>
    </p:spTree>
    <p:extLst>
      <p:ext uri="{BB962C8B-B14F-4D97-AF65-F5344CB8AC3E}">
        <p14:creationId xmlns:p14="http://schemas.microsoft.com/office/powerpoint/2010/main" val="2296867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9746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0749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0410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2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72800" y="2151700"/>
            <a:ext cx="10252400" cy="4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872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AutoNum type="arabicPeriod"/>
              <a:defRPr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lvl="1" indent="-44872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○"/>
              <a:defRPr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97118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23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28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1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57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1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1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6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66967" y="3616767"/>
            <a:ext cx="2174400" cy="8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866967" y="4503196"/>
            <a:ext cx="21744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2"/>
          </p:nvPr>
        </p:nvSpPr>
        <p:spPr>
          <a:xfrm>
            <a:off x="9150267" y="3616767"/>
            <a:ext cx="2174400" cy="8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9150268" y="4503196"/>
            <a:ext cx="21744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3093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9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22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4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4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5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38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5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9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47467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9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8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79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3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7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3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4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972800" y="2331433"/>
            <a:ext cx="3910800" cy="355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49272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5479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5043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9044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411013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319861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9229899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545189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3935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883819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5241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778567" y="1639967"/>
            <a:ext cx="8635200" cy="35536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7731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48086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7095235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768203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196272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29523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601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464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249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90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4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80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0" y="1782367"/>
            <a:ext cx="527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815833" y="3222833"/>
            <a:ext cx="44560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41764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1128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92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120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275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581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592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FABF29-82FE-38A3-58E4-CE8F7997E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1EBEB97-2C58-D39E-3FC4-48FB916B1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3776E9-6EF1-44AA-9E8C-6EC9C78F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EFEB06F-B17A-8092-6EBD-178A29F3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1592F27-E8D7-4CD3-BE60-0A305E45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498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3A3E5B-AAA4-0568-18CF-27E89FA2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F2449D-D8CE-053A-C792-F4A70BB46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F00615-4CFE-CB01-DC03-36B9038F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540FD3-4ECE-87E2-48C4-69F9627A8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04B2EF-3581-DC63-4989-73F00B3A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87916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D99D0A-1D7A-E7A0-EA45-9894176B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086D603-1099-14BA-A32E-4B0BF89D1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2E3D41-B9B9-10B8-E2DE-0818EAC0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DFC8FB2-FB0E-240B-4BB1-D166A405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0C2A265-679A-DDCB-5423-07C99F6A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53111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E788B2-7961-E4C2-AD53-D8765623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D83BD7-E036-0B81-4516-66D829CF4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DAD771F-871F-C0FF-38CF-72FA28FA9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AEA650-9F00-4ED7-57EB-843F0C27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7059666-AACA-381F-8399-12A9B606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0F92A53-25FC-F430-1880-AC865B68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534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024633" y="2331433"/>
            <a:ext cx="4142800" cy="29288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126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577A7F-70A0-D267-F788-A5D940F6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7A45636-B0E7-E1CB-0A89-345DC040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2CD18E1-29DE-7B80-BB0E-C3BD044F3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BD5BD68-C982-683D-A26A-8328A3973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CF4B1DF-F84A-37AF-2FBC-C410B2A76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D5C0BEE-FF1B-B749-C511-2E6E5D51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12878EB-FC64-76B5-941D-85F26F07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2EFDED-886B-C457-8100-12A8BD2F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20857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8153D6-0ED0-2BC8-5D27-C5B585F0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90D60BA-EA9C-EA1E-DE9F-60B364DD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AF241F8-1EFC-B638-C746-B1B176BF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3F4434F-62F1-7436-309B-A7096D49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131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78CDEC-AB82-C2D8-CAA5-F8D3DCDE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93D2D47-AF96-11DA-355C-7BA0B2FC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E60ABE-A5FF-987F-808F-FC531D4F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70851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AAEBF9-E975-AA48-C6F8-AF7EFC8D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09E7EC-0E1B-A58E-915C-D3375A5E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CB04B42-1E3D-0F3A-611E-175DC3AFD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9BFEBA-B3BE-8063-D7CA-984615428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F87CA36-BAF2-DB12-05DC-DDABF38A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9719001-CE22-3016-A1A1-6849E35F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8071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CB7F70-371C-2739-CA23-BCAC3E60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48B710D-5717-18C4-7E1C-75D20D41A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D5178FA-61E5-48EB-C829-D66A5B052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7AFFE73-67AB-A999-C09F-E36C6D75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169CEE5-2A9B-3B4C-F6FB-1A55B77A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3940B9E-93D2-3285-DEB7-2744F51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2473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466FA6-177A-A4A2-6E16-961206F22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D1F7E12-0F60-5F06-6208-0070B2577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84037A-B381-D17D-1F4E-79CAAA70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A62D0C-37DE-9592-59A6-AC05A74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E7CB84-75B4-5377-D4FE-C5C9E0B04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76282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A5AAECC-6764-813E-FF82-40374CEFD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DB80285-693B-087E-7F91-D5AAA788B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91825F-6F1D-027D-ABC5-B5FA4458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7452303-D47B-4C24-4A0F-F4BAC209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6F134A-4E2C-AEA6-9629-852289B8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01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828DA1-4DEF-07D9-AF4A-5B6D4900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D1A7F32-F828-1800-808A-D324A708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F337F99-A66C-7764-273D-5278D8DE4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03573E3-C618-D551-EEA1-0C41DAFC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806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827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65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676400" y="3002733"/>
            <a:ext cx="8839200" cy="1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Char char="+"/>
              <a:defRPr sz="10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subTitle" idx="1"/>
          </p:nvPr>
        </p:nvSpPr>
        <p:spPr>
          <a:xfrm>
            <a:off x="1835167" y="5141867"/>
            <a:ext cx="8521600" cy="540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2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33775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5080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8556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7294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93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8335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007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222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9755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67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270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2833667" y="3201931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2833667" y="3634524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 hasCustomPrompt="1"/>
          </p:nvPr>
        </p:nvSpPr>
        <p:spPr>
          <a:xfrm>
            <a:off x="1580167" y="3270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3"/>
          </p:nvPr>
        </p:nvSpPr>
        <p:spPr>
          <a:xfrm>
            <a:off x="7559933" y="3201931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>
            <a:off x="7559933" y="3634524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5"/>
          </p:nvPr>
        </p:nvSpPr>
        <p:spPr>
          <a:xfrm>
            <a:off x="2833667" y="4978899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>
            <a:off x="2833667" y="5411501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7"/>
          </p:nvPr>
        </p:nvSpPr>
        <p:spPr>
          <a:xfrm>
            <a:off x="7559933" y="4978899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>
            <a:off x="7559933" y="5411501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1580167" y="5047201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6306436" y="3270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 hasCustomPrompt="1"/>
          </p:nvPr>
        </p:nvSpPr>
        <p:spPr>
          <a:xfrm>
            <a:off x="6306429" y="5047201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6099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1244600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244600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546613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>
            <a:off x="4546613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4"/>
          </p:nvPr>
        </p:nvSpPr>
        <p:spPr>
          <a:xfrm>
            <a:off x="7848628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>
            <a:off x="7848628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0" y="0"/>
            <a:ext cx="78488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7" hasCustomPrompt="1"/>
          </p:nvPr>
        </p:nvSpPr>
        <p:spPr>
          <a:xfrm>
            <a:off x="2280933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8" hasCustomPrompt="1"/>
          </p:nvPr>
        </p:nvSpPr>
        <p:spPr>
          <a:xfrm>
            <a:off x="5582384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9" hasCustomPrompt="1"/>
          </p:nvPr>
        </p:nvSpPr>
        <p:spPr>
          <a:xfrm>
            <a:off x="8883833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4"/>
          <p:cNvSpPr/>
          <p:nvPr/>
        </p:nvSpPr>
        <p:spPr>
          <a:xfrm>
            <a:off x="8818433" y="0"/>
            <a:ext cx="3487600" cy="2331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430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6096000" y="495433"/>
            <a:ext cx="6096000" cy="58912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95899" y="2302453"/>
            <a:ext cx="9000400" cy="2520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2218997" y="1557332"/>
            <a:ext cx="9000400" cy="2520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533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 hasCustomPrompt="1"/>
          </p:nvPr>
        </p:nvSpPr>
        <p:spPr>
          <a:xfrm>
            <a:off x="4750983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4738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2" hasCustomPrompt="1"/>
          </p:nvPr>
        </p:nvSpPr>
        <p:spPr>
          <a:xfrm>
            <a:off x="972800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3"/>
          </p:nvPr>
        </p:nvSpPr>
        <p:spPr>
          <a:xfrm>
            <a:off x="8516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4" hasCustomPrompt="1"/>
          </p:nvPr>
        </p:nvSpPr>
        <p:spPr>
          <a:xfrm>
            <a:off x="8529131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5"/>
          </p:nvPr>
        </p:nvSpPr>
        <p:spPr>
          <a:xfrm>
            <a:off x="960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6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44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966340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966333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7966016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3"/>
          </p:nvPr>
        </p:nvSpPr>
        <p:spPr>
          <a:xfrm>
            <a:off x="7966001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4"/>
          </p:nvPr>
        </p:nvSpPr>
        <p:spPr>
          <a:xfrm>
            <a:off x="4466168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5"/>
          </p:nvPr>
        </p:nvSpPr>
        <p:spPr>
          <a:xfrm>
            <a:off x="4466160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6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89" name="Google Shape;89;p17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521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808633" y="2119168"/>
            <a:ext cx="5287200" cy="3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2"/>
          </p:nvPr>
        </p:nvSpPr>
        <p:spPr>
          <a:xfrm>
            <a:off x="6096200" y="2119168"/>
            <a:ext cx="5287200" cy="39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32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89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808633" y="2119168"/>
            <a:ext cx="5287200" cy="3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2"/>
          </p:nvPr>
        </p:nvSpPr>
        <p:spPr>
          <a:xfrm>
            <a:off x="6096200" y="2119168"/>
            <a:ext cx="5287200" cy="39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835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1072603" y="2989567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1072603" y="3484332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/>
          </p:nvPr>
        </p:nvSpPr>
        <p:spPr>
          <a:xfrm>
            <a:off x="1072603" y="4764021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1072603" y="5258784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4"/>
          </p:nvPr>
        </p:nvSpPr>
        <p:spPr>
          <a:xfrm>
            <a:off x="8206840" y="2989567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5"/>
          </p:nvPr>
        </p:nvSpPr>
        <p:spPr>
          <a:xfrm>
            <a:off x="8206840" y="3484332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 idx="6"/>
          </p:nvPr>
        </p:nvSpPr>
        <p:spPr>
          <a:xfrm>
            <a:off x="8206840" y="4764024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7"/>
          </p:nvPr>
        </p:nvSpPr>
        <p:spPr>
          <a:xfrm>
            <a:off x="8206840" y="5258785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8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08" name="Google Shape;108;p20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569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972800" y="4759147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972800" y="5253907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3586100" y="4759135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3586100" y="5253891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4"/>
          </p:nvPr>
        </p:nvSpPr>
        <p:spPr>
          <a:xfrm>
            <a:off x="6199403" y="4759147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6199403" y="5253907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6"/>
          </p:nvPr>
        </p:nvSpPr>
        <p:spPr>
          <a:xfrm>
            <a:off x="8812703" y="4759153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8812703" y="5253909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8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19" name="Google Shape;119;p21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386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22" name="Google Shape;122;p22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102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25" name="Google Shape;125;p23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3937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304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63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1401227" y="2664796"/>
            <a:ext cx="2632800" cy="5968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ubTitle" idx="1"/>
          </p:nvPr>
        </p:nvSpPr>
        <p:spPr>
          <a:xfrm>
            <a:off x="1180067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title" idx="2"/>
          </p:nvPr>
        </p:nvSpPr>
        <p:spPr>
          <a:xfrm>
            <a:off x="4779611" y="2664796"/>
            <a:ext cx="2632800" cy="596800"/>
          </a:xfrm>
          <a:prstGeom prst="rect">
            <a:avLst/>
          </a:prstGeom>
          <a:solidFill>
            <a:schemeClr val="accent4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ubTitle" idx="3"/>
          </p:nvPr>
        </p:nvSpPr>
        <p:spPr>
          <a:xfrm>
            <a:off x="4558452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title" idx="4"/>
          </p:nvPr>
        </p:nvSpPr>
        <p:spPr>
          <a:xfrm>
            <a:off x="8157996" y="2664796"/>
            <a:ext cx="2632800" cy="5968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5"/>
          </p:nvPr>
        </p:nvSpPr>
        <p:spPr>
          <a:xfrm>
            <a:off x="7936837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 idx="6"/>
          </p:nvPr>
        </p:nvSpPr>
        <p:spPr>
          <a:xfrm>
            <a:off x="1401227" y="4654155"/>
            <a:ext cx="2632800" cy="596800"/>
          </a:xfrm>
          <a:prstGeom prst="rect">
            <a:avLst/>
          </a:prstGeom>
          <a:solidFill>
            <a:schemeClr val="accent5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ubTitle" idx="7"/>
          </p:nvPr>
        </p:nvSpPr>
        <p:spPr>
          <a:xfrm>
            <a:off x="1180067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 idx="8"/>
          </p:nvPr>
        </p:nvSpPr>
        <p:spPr>
          <a:xfrm>
            <a:off x="4779611" y="4654155"/>
            <a:ext cx="2632800" cy="5968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9"/>
          </p:nvPr>
        </p:nvSpPr>
        <p:spPr>
          <a:xfrm>
            <a:off x="4558452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 idx="13"/>
          </p:nvPr>
        </p:nvSpPr>
        <p:spPr>
          <a:xfrm>
            <a:off x="8157996" y="4654155"/>
            <a:ext cx="2632800" cy="596800"/>
          </a:xfrm>
          <a:prstGeom prst="rect">
            <a:avLst/>
          </a:prstGeom>
          <a:solidFill>
            <a:schemeClr val="accent6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ubTitle" idx="14"/>
          </p:nvPr>
        </p:nvSpPr>
        <p:spPr>
          <a:xfrm>
            <a:off x="7936837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title" idx="15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44" name="Google Shape;144;p26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81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ctrTitle"/>
          </p:nvPr>
        </p:nvSpPr>
        <p:spPr>
          <a:xfrm>
            <a:off x="0" y="975167"/>
            <a:ext cx="6096000" cy="13616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80150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700"/>
              <a:buFont typeface="Work Sans Regular"/>
              <a:buNone/>
              <a:defRPr sz="60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1"/>
          </p:nvPr>
        </p:nvSpPr>
        <p:spPr>
          <a:xfrm>
            <a:off x="972800" y="2757117"/>
            <a:ext cx="4078000" cy="15468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7"/>
          <p:cNvSpPr txBox="1"/>
          <p:nvPr/>
        </p:nvSpPr>
        <p:spPr>
          <a:xfrm>
            <a:off x="972800" y="4912084"/>
            <a:ext cx="3921600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rPr>
              <a:t>,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ea typeface="Oxygen"/>
              <a:cs typeface="Oxygen"/>
              <a:sym typeface="Oxygen"/>
            </a:endParaRPr>
          </a:p>
        </p:txBody>
      </p:sp>
    </p:spTree>
    <p:extLst>
      <p:ext uri="{BB962C8B-B14F-4D97-AF65-F5344CB8AC3E}">
        <p14:creationId xmlns:p14="http://schemas.microsoft.com/office/powerpoint/2010/main" val="2112656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5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77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189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920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246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083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241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8151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74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518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54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09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62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155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10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6098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023530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387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186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936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91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902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66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95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7841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488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66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3421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542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325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0121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954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817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007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215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4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2209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06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182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11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1333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366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2684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9698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48AA-612C-4F2E-9A66-77DB16BE813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17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899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A8BD9-438B-44DE-8EDC-A9F4A0A967D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7126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43A13D-B456-404E-9B66-21CC51EE58A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5853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CC47F-E9AF-4A7E-A5C7-D6903DD8CD22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074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373CD-6832-4357-A847-47618D0A0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7586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37D2-75AF-4256-AA78-05444363850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9866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57A4E-F2D9-4FE9-B209-EED24005ECD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124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17226-FF6A-47E9-BDB2-601AEDC856C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4374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845C8-15D0-4978-82C9-5AC1238D681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1714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D66F7-0D76-456D-93F3-6F86BF04033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944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242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4879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0">
            <a:off x="0" y="5885831"/>
            <a:ext cx="7043600" cy="9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345">
            <a:off x="0" y="-2789"/>
            <a:ext cx="3990400" cy="97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8067" y="2142767"/>
            <a:ext cx="5409600" cy="32252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82876" y="1634767"/>
            <a:ext cx="5409600" cy="30804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arala"/>
              <a:buNone/>
              <a:defRPr sz="6933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0902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8699500" y="975167"/>
            <a:ext cx="2519600" cy="1907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791200" y="4605915"/>
            <a:ext cx="5123200" cy="12792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6096000" y="4108267"/>
            <a:ext cx="5123200" cy="1279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7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773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72800" y="2151700"/>
            <a:ext cx="10252400" cy="4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872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AutoNum type="arabicPeriod"/>
              <a:defRPr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lvl="1" indent="-44872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○"/>
              <a:defRPr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82799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66967" y="3616767"/>
            <a:ext cx="2174400" cy="8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866967" y="4503196"/>
            <a:ext cx="21744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2"/>
          </p:nvPr>
        </p:nvSpPr>
        <p:spPr>
          <a:xfrm>
            <a:off x="9150267" y="3616767"/>
            <a:ext cx="2174400" cy="8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9150268" y="4503196"/>
            <a:ext cx="21744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6688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5242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972800" y="2331433"/>
            <a:ext cx="3910800" cy="355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49272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41534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778567" y="1639967"/>
            <a:ext cx="8635200" cy="35536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6351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0" y="1782367"/>
            <a:ext cx="527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815833" y="3222833"/>
            <a:ext cx="44560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0204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024633" y="2331433"/>
            <a:ext cx="4142800" cy="29288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55483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676400" y="3002733"/>
            <a:ext cx="8839200" cy="1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Char char="+"/>
              <a:defRPr sz="10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subTitle" idx="1"/>
          </p:nvPr>
        </p:nvSpPr>
        <p:spPr>
          <a:xfrm>
            <a:off x="1835167" y="5141867"/>
            <a:ext cx="8521600" cy="540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2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10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tags" Target="../tags/tag1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6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5.xml"/><Relationship Id="rId30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09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28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67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7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98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6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994CDD3-C997-C973-48F0-08B5D41B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7132338-A799-F0B9-CACC-F45E31FFC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1D3CDCD-FB71-3818-5C55-092655042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5FAE0E-20B2-4F82-9F6A-53ADAE0ACEC0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7CD472F-C728-690D-A094-1EA7578B2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E9DF77-40D0-5D86-78CE-A3CE10EBE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37346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1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helsea Market"/>
              <a:buNone/>
              <a:defRPr sz="32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2550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1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ADE2-831E-4C6B-87CA-140471EB54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8445-CF2E-452B-9DC8-8382D637B4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3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4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100000">
              <a:srgbClr val="5D98CE"/>
            </a:gs>
            <a:gs pos="0">
              <a:schemeClr val="bg1">
                <a:lumMod val="8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94DAF-95E8-476A-AF7B-2124C94F03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86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helsea Market"/>
              <a:buNone/>
              <a:defRPr sz="32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339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helsea Market"/>
              <a:buNone/>
              <a:defRPr sz="32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36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  <p:sldLayoutId id="2147483825" r:id="rId28"/>
    <p:sldLayoutId id="214748382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71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1.xml"/><Relationship Id="rId1" Type="http://schemas.openxmlformats.org/officeDocument/2006/relationships/tags" Target="../tags/tag40.xml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201.xml"/><Relationship Id="rId1" Type="http://schemas.openxmlformats.org/officeDocument/2006/relationships/tags" Target="../tags/tag4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12.xml"/><Relationship Id="rId1" Type="http://schemas.openxmlformats.org/officeDocument/2006/relationships/tags" Target="../tags/tag43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svg"/><Relationship Id="rId2" Type="http://schemas.openxmlformats.org/officeDocument/2006/relationships/slideLayout" Target="../slideLayouts/slideLayout224.xml"/><Relationship Id="rId1" Type="http://schemas.openxmlformats.org/officeDocument/2006/relationships/tags" Target="../tags/tag46.xml"/><Relationship Id="rId6" Type="http://schemas.openxmlformats.org/officeDocument/2006/relationships/image" Target="../media/image37.pn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8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sv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24.xml"/><Relationship Id="rId1" Type="http://schemas.openxmlformats.org/officeDocument/2006/relationships/tags" Target="../tags/tag4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audio" Target="../media/audio5.wav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hyperlink" Target="https://www.dindersimateryal.com/" TargetMode="Externa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48.xml"/><Relationship Id="rId6" Type="http://schemas.openxmlformats.org/officeDocument/2006/relationships/hyperlink" Target="https://www.dindersimateryal.com/?pnum=110&amp;pt=2.+%C3%9CN%C4%B0TE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ordwall.net/play/5364/678/43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9.xml"/><Relationship Id="rId6" Type="http://schemas.openxmlformats.org/officeDocument/2006/relationships/image" Target="../media/image46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50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3.xml"/><Relationship Id="rId1" Type="http://schemas.openxmlformats.org/officeDocument/2006/relationships/tags" Target="../tags/tag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01.xml"/><Relationship Id="rId1" Type="http://schemas.openxmlformats.org/officeDocument/2006/relationships/tags" Target="../tags/tag5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10.xml"/><Relationship Id="rId1" Type="http://schemas.openxmlformats.org/officeDocument/2006/relationships/tags" Target="../tags/tag5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slideLayout" Target="../slideLayouts/slideLayout201.xml"/><Relationship Id="rId1" Type="http://schemas.openxmlformats.org/officeDocument/2006/relationships/tags" Target="../tags/tag55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22.png"/><Relationship Id="rId10" Type="http://schemas.openxmlformats.org/officeDocument/2006/relationships/image" Target="../media/image58.sv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6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01.xml"/><Relationship Id="rId1" Type="http://schemas.openxmlformats.org/officeDocument/2006/relationships/tags" Target="../tags/tag5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58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59.xml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60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3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hyperlink" Target="https://www.dindersimateryal.com/" TargetMode="Externa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62.xml"/><Relationship Id="rId6" Type="http://schemas.openxmlformats.org/officeDocument/2006/relationships/hyperlink" Target="https://www.dindersimateryal.com/?pnum=110&amp;pt=2.+%C3%9CN%C4%B0TE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ordwall.net/play/676/249/652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66.xml"/><Relationship Id="rId6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dindersimateryal.com/?pnum=110&amp;pt=2.+%C3%9CN%C4%B0TE" TargetMode="Externa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54.xml"/><Relationship Id="rId1" Type="http://schemas.openxmlformats.org/officeDocument/2006/relationships/tags" Target="../tags/tag67.xml"/><Relationship Id="rId6" Type="http://schemas.openxmlformats.org/officeDocument/2006/relationships/image" Target="../media/image72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65.xml"/><Relationship Id="rId1" Type="http://schemas.openxmlformats.org/officeDocument/2006/relationships/tags" Target="../tags/tag68.xml"/><Relationship Id="rId5" Type="http://schemas.openxmlformats.org/officeDocument/2006/relationships/audio" Target="../media/audio8.wav"/><Relationship Id="rId4" Type="http://schemas.openxmlformats.org/officeDocument/2006/relationships/audio" Target="../media/audio9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76.xml"/><Relationship Id="rId1" Type="http://schemas.openxmlformats.org/officeDocument/2006/relationships/tags" Target="../tags/tag69.xml"/><Relationship Id="rId5" Type="http://schemas.openxmlformats.org/officeDocument/2006/relationships/audio" Target="../media/audio8.wav"/><Relationship Id="rId4" Type="http://schemas.openxmlformats.org/officeDocument/2006/relationships/audio" Target="../media/audio9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0.sv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181.xml"/><Relationship Id="rId1" Type="http://schemas.openxmlformats.org/officeDocument/2006/relationships/tags" Target="../tags/tag70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yil34/" TargetMode="External"/><Relationship Id="rId10" Type="http://schemas.openxmlformats.org/officeDocument/2006/relationships/image" Target="../media/image78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1.xml"/><Relationship Id="rId1" Type="http://schemas.openxmlformats.org/officeDocument/2006/relationships/tags" Target="../tags/tag3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01.xml"/><Relationship Id="rId1" Type="http://schemas.openxmlformats.org/officeDocument/2006/relationships/tags" Target="../tags/tag3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tags" Target="../tags/tag3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>
            <a:extLst>
              <a:ext uri="{FF2B5EF4-FFF2-40B4-BE49-F238E27FC236}">
                <a16:creationId xmlns:a16="http://schemas.microsoft.com/office/drawing/2014/main" id="{A8AA57D2-275C-4E5D-90CD-A9156A5303FC}"/>
              </a:ext>
            </a:extLst>
          </p:cNvPr>
          <p:cNvSpPr/>
          <p:nvPr/>
        </p:nvSpPr>
        <p:spPr>
          <a:xfrm>
            <a:off x="441457" y="314723"/>
            <a:ext cx="1080120" cy="1080120"/>
          </a:xfrm>
          <a:prstGeom prst="ellipse">
            <a:avLst/>
          </a:prstGeom>
          <a:solidFill>
            <a:srgbClr val="9ED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A7B1323F-ACA0-472A-ADB7-B4AD63DFB69B}"/>
              </a:ext>
            </a:extLst>
          </p:cNvPr>
          <p:cNvSpPr/>
          <p:nvPr/>
        </p:nvSpPr>
        <p:spPr>
          <a:xfrm>
            <a:off x="604929" y="486604"/>
            <a:ext cx="5136304" cy="7363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" name="Rectangle 241">
            <a:extLst>
              <a:ext uri="{FF2B5EF4-FFF2-40B4-BE49-F238E27FC236}">
                <a16:creationId xmlns:a16="http://schemas.microsoft.com/office/drawing/2014/main" id="{76B0362F-C7D9-46ED-A959-EFB71BF3F678}"/>
              </a:ext>
            </a:extLst>
          </p:cNvPr>
          <p:cNvSpPr>
            <a:spLocks noChangeAspect="1"/>
          </p:cNvSpPr>
          <p:nvPr/>
        </p:nvSpPr>
        <p:spPr>
          <a:xfrm flipV="1">
            <a:off x="950924" y="1222963"/>
            <a:ext cx="4745338" cy="31052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5" name="TextBox 65">
            <a:extLst>
              <a:ext uri="{FF2B5EF4-FFF2-40B4-BE49-F238E27FC236}">
                <a16:creationId xmlns:a16="http://schemas.microsoft.com/office/drawing/2014/main" id="{341AF825-16F5-4EC1-84F1-8BCB2A918228}"/>
              </a:ext>
            </a:extLst>
          </p:cNvPr>
          <p:cNvSpPr txBox="1"/>
          <p:nvPr/>
        </p:nvSpPr>
        <p:spPr>
          <a:xfrm>
            <a:off x="894640" y="639341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9ED343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3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ED343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162328" y="531114"/>
            <a:ext cx="4565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3600" dirty="0">
                <a:solidFill>
                  <a:prstClr val="black"/>
                </a:solidFill>
              </a:rPr>
              <a:t>İbadete Hazırlanıyorum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9" b="98143" l="70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6849979" y="401052"/>
            <a:ext cx="5003945" cy="5843415"/>
          </a:xfrm>
          <a:prstGeom prst="rect">
            <a:avLst/>
          </a:prstGeom>
        </p:spPr>
      </p:pic>
      <p:sp>
        <p:nvSpPr>
          <p:cNvPr id="16" name="Google Shape;161;p33"/>
          <p:cNvSpPr txBox="1">
            <a:spLocks/>
          </p:cNvSpPr>
          <p:nvPr/>
        </p:nvSpPr>
        <p:spPr>
          <a:xfrm>
            <a:off x="705071" y="2669864"/>
            <a:ext cx="6160949" cy="24636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r>
              <a:rPr kumimoji="0" lang="tr-TR" sz="45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Hangi ibadetler için temizlik şartı</a:t>
            </a:r>
            <a:r>
              <a:rPr kumimoji="0" lang="tr-TR" sz="4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 varıdır?</a:t>
            </a:r>
            <a:endParaRPr kumimoji="0" lang="tr-TR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Chelsea Market"/>
            </a:endParaRPr>
          </a:p>
        </p:txBody>
      </p:sp>
      <p:sp>
        <p:nvSpPr>
          <p:cNvPr id="17" name="Google Shape;162;p33"/>
          <p:cNvSpPr/>
          <p:nvPr/>
        </p:nvSpPr>
        <p:spPr>
          <a:xfrm>
            <a:off x="767231" y="2229853"/>
            <a:ext cx="804895" cy="1155032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804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DE641-4550-F38B-1F69-AB6AEC06A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Düz Ok Bağlayıcısı 75">
            <a:extLst>
              <a:ext uri="{FF2B5EF4-FFF2-40B4-BE49-F238E27FC236}">
                <a16:creationId xmlns:a16="http://schemas.microsoft.com/office/drawing/2014/main" id="{83EC3DE2-CD8D-7CCE-95FE-73EB0896BE6E}"/>
              </a:ext>
            </a:extLst>
          </p:cNvPr>
          <p:cNvCxnSpPr>
            <a:cxnSpLocks/>
          </p:cNvCxnSpPr>
          <p:nvPr/>
        </p:nvCxnSpPr>
        <p:spPr>
          <a:xfrm>
            <a:off x="10659713" y="5191584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02B658C1-0FB9-AC94-FBB8-C70EA91FD4EA}"/>
              </a:ext>
            </a:extLst>
          </p:cNvPr>
          <p:cNvCxnSpPr>
            <a:cxnSpLocks/>
          </p:cNvCxnSpPr>
          <p:nvPr/>
        </p:nvCxnSpPr>
        <p:spPr>
          <a:xfrm>
            <a:off x="1270000" y="1193800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12E9F46B-8136-53DE-7C66-A5B9975832CA}"/>
              </a:ext>
            </a:extLst>
          </p:cNvPr>
          <p:cNvCxnSpPr>
            <a:cxnSpLocks/>
          </p:cNvCxnSpPr>
          <p:nvPr/>
        </p:nvCxnSpPr>
        <p:spPr>
          <a:xfrm>
            <a:off x="2524974" y="2057400"/>
            <a:ext cx="76200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C310B2A4-D794-9940-A4B6-4C94F25B4710}"/>
              </a:ext>
            </a:extLst>
          </p:cNvPr>
          <p:cNvSpPr/>
          <p:nvPr/>
        </p:nvSpPr>
        <p:spPr>
          <a:xfrm>
            <a:off x="-254000" y="145442"/>
            <a:ext cx="3312374" cy="514053"/>
          </a:xfrm>
          <a:prstGeom prst="roundRect">
            <a:avLst/>
          </a:prstGeom>
          <a:solidFill>
            <a:srgbClr val="EAF2F4"/>
          </a:solidFill>
          <a:ln>
            <a:noFill/>
          </a:ln>
          <a:effectLst>
            <a:outerShdw blurRad="50800" dist="76200" dir="564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b="1" dirty="0">
                <a:solidFill>
                  <a:srgbClr val="000000"/>
                </a:solidFill>
                <a:latin typeface="TRT Light" pitchFamily="2" charset="0"/>
              </a:rPr>
              <a:t>Abdestin Alınışı </a:t>
            </a:r>
            <a:endParaRPr lang="tr-TR" sz="2667" b="1" dirty="0">
              <a:solidFill>
                <a:prstClr val="white"/>
              </a:solidFill>
              <a:latin typeface="TRT Light" pitchFamily="2" charset="0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877AE576-2B15-0329-339F-6C3F9FDED4C0}"/>
              </a:ext>
            </a:extLst>
          </p:cNvPr>
          <p:cNvSpPr/>
          <p:nvPr/>
        </p:nvSpPr>
        <p:spPr>
          <a:xfrm>
            <a:off x="965200" y="922212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EC5C931-7623-4DDA-8E6E-A5D508643C3E}"/>
              </a:ext>
            </a:extLst>
          </p:cNvPr>
          <p:cNvSpPr/>
          <p:nvPr/>
        </p:nvSpPr>
        <p:spPr>
          <a:xfrm>
            <a:off x="101600" y="1666417"/>
            <a:ext cx="23368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1867" dirty="0">
                <a:solidFill>
                  <a:srgbClr val="000000"/>
                </a:solidFill>
                <a:latin typeface="Calibri"/>
              </a:rPr>
              <a:t>Besmele çekilerek </a:t>
            </a:r>
          </a:p>
          <a:p>
            <a:pPr algn="ctr" defTabSz="609630">
              <a:defRPr/>
            </a:pPr>
            <a:r>
              <a:rPr lang="tr-TR" sz="1867" dirty="0">
                <a:solidFill>
                  <a:srgbClr val="000000"/>
                </a:solidFill>
                <a:latin typeface="Calibri"/>
              </a:rPr>
              <a:t>niyet edilir. 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Düz Ok Bağlayıcısı 22">
            <a:extLst>
              <a:ext uri="{FF2B5EF4-FFF2-40B4-BE49-F238E27FC236}">
                <a16:creationId xmlns:a16="http://schemas.microsoft.com/office/drawing/2014/main" id="{48D7AFBE-9844-AE7F-11F4-1A13646045C3}"/>
              </a:ext>
            </a:extLst>
          </p:cNvPr>
          <p:cNvCxnSpPr>
            <a:cxnSpLocks/>
          </p:cNvCxnSpPr>
          <p:nvPr/>
        </p:nvCxnSpPr>
        <p:spPr>
          <a:xfrm>
            <a:off x="4541948" y="1193800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DE928A79-95B1-9F5B-134D-C78AE6DD3487}"/>
              </a:ext>
            </a:extLst>
          </p:cNvPr>
          <p:cNvSpPr/>
          <p:nvPr/>
        </p:nvSpPr>
        <p:spPr>
          <a:xfrm>
            <a:off x="4237148" y="922212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4E5B8ED1-3908-F3CF-E7FF-EB2242E9D608}"/>
              </a:ext>
            </a:extLst>
          </p:cNvPr>
          <p:cNvSpPr/>
          <p:nvPr/>
        </p:nvSpPr>
        <p:spPr>
          <a:xfrm>
            <a:off x="3373548" y="1666417"/>
            <a:ext cx="23368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67804D79-EC8D-E7F9-99BA-9392E0F6D6E8}"/>
              </a:ext>
            </a:extLst>
          </p:cNvPr>
          <p:cNvCxnSpPr>
            <a:cxnSpLocks/>
          </p:cNvCxnSpPr>
          <p:nvPr/>
        </p:nvCxnSpPr>
        <p:spPr>
          <a:xfrm>
            <a:off x="5796922" y="2057400"/>
            <a:ext cx="76200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Düz Ok Bağlayıcısı 26">
            <a:extLst>
              <a:ext uri="{FF2B5EF4-FFF2-40B4-BE49-F238E27FC236}">
                <a16:creationId xmlns:a16="http://schemas.microsoft.com/office/drawing/2014/main" id="{0F63EE49-2721-D71A-F84E-B2A14F73F834}"/>
              </a:ext>
            </a:extLst>
          </p:cNvPr>
          <p:cNvCxnSpPr>
            <a:cxnSpLocks/>
          </p:cNvCxnSpPr>
          <p:nvPr/>
        </p:nvCxnSpPr>
        <p:spPr>
          <a:xfrm>
            <a:off x="7813896" y="1193800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57E8D779-2723-E9D1-980A-C7197D4DE4B6}"/>
              </a:ext>
            </a:extLst>
          </p:cNvPr>
          <p:cNvSpPr/>
          <p:nvPr/>
        </p:nvSpPr>
        <p:spPr>
          <a:xfrm>
            <a:off x="7509096" y="922212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80FDC2E7-5E13-9EB3-7D4F-121C9FE57D9B}"/>
              </a:ext>
            </a:extLst>
          </p:cNvPr>
          <p:cNvSpPr/>
          <p:nvPr/>
        </p:nvSpPr>
        <p:spPr>
          <a:xfrm>
            <a:off x="6645496" y="1666417"/>
            <a:ext cx="23368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1867" dirty="0">
                <a:solidFill>
                  <a:srgbClr val="000000"/>
                </a:solidFill>
                <a:latin typeface="Calibri"/>
              </a:rPr>
              <a:t>Ağız üç kez</a:t>
            </a:r>
          </a:p>
          <a:p>
            <a:pPr algn="ctr" defTabSz="609630">
              <a:defRPr/>
            </a:pPr>
            <a:r>
              <a:rPr lang="tr-TR" sz="1867" dirty="0">
                <a:solidFill>
                  <a:srgbClr val="000000"/>
                </a:solidFill>
                <a:latin typeface="Calibri"/>
              </a:rPr>
              <a:t>suyla çalkalanır.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4942E01D-A01F-2B2C-AE44-EB3E9B5D8A18}"/>
              </a:ext>
            </a:extLst>
          </p:cNvPr>
          <p:cNvCxnSpPr>
            <a:cxnSpLocks/>
          </p:cNvCxnSpPr>
          <p:nvPr/>
        </p:nvCxnSpPr>
        <p:spPr>
          <a:xfrm>
            <a:off x="9006626" y="2057400"/>
            <a:ext cx="76200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Düz Ok Bağlayıcısı 30">
            <a:extLst>
              <a:ext uri="{FF2B5EF4-FFF2-40B4-BE49-F238E27FC236}">
                <a16:creationId xmlns:a16="http://schemas.microsoft.com/office/drawing/2014/main" id="{24E4CC87-9A02-1893-C9FE-907CAA25C2E0}"/>
              </a:ext>
            </a:extLst>
          </p:cNvPr>
          <p:cNvCxnSpPr>
            <a:cxnSpLocks/>
          </p:cNvCxnSpPr>
          <p:nvPr/>
        </p:nvCxnSpPr>
        <p:spPr>
          <a:xfrm>
            <a:off x="11023600" y="1193800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74AE19A6-1153-8B7E-80A6-3FA38390FDDE}"/>
              </a:ext>
            </a:extLst>
          </p:cNvPr>
          <p:cNvSpPr/>
          <p:nvPr/>
        </p:nvSpPr>
        <p:spPr>
          <a:xfrm>
            <a:off x="10718800" y="922212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cxnSp>
        <p:nvCxnSpPr>
          <p:cNvPr id="38" name="Düz Bağlayıcı 37">
            <a:extLst>
              <a:ext uri="{FF2B5EF4-FFF2-40B4-BE49-F238E27FC236}">
                <a16:creationId xmlns:a16="http://schemas.microsoft.com/office/drawing/2014/main" id="{731B6F97-68AD-1DA3-C1CE-917AB56DF73D}"/>
              </a:ext>
            </a:extLst>
          </p:cNvPr>
          <p:cNvCxnSpPr>
            <a:cxnSpLocks/>
          </p:cNvCxnSpPr>
          <p:nvPr/>
        </p:nvCxnSpPr>
        <p:spPr>
          <a:xfrm flipH="1" flipV="1">
            <a:off x="8305310" y="4099826"/>
            <a:ext cx="837130" cy="9983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Düz Ok Bağlayıcısı 38">
            <a:extLst>
              <a:ext uri="{FF2B5EF4-FFF2-40B4-BE49-F238E27FC236}">
                <a16:creationId xmlns:a16="http://schemas.microsoft.com/office/drawing/2014/main" id="{F0833911-209C-0ABA-ED49-14632661F04B}"/>
              </a:ext>
            </a:extLst>
          </p:cNvPr>
          <p:cNvCxnSpPr>
            <a:cxnSpLocks/>
          </p:cNvCxnSpPr>
          <p:nvPr/>
        </p:nvCxnSpPr>
        <p:spPr>
          <a:xfrm>
            <a:off x="10363200" y="3251201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E7D4756F-8A83-F513-326F-669307DBD051}"/>
              </a:ext>
            </a:extLst>
          </p:cNvPr>
          <p:cNvSpPr/>
          <p:nvPr/>
        </p:nvSpPr>
        <p:spPr>
          <a:xfrm>
            <a:off x="10058400" y="2979613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0A72ACD0-C465-BD83-5A2A-19940794C244}"/>
              </a:ext>
            </a:extLst>
          </p:cNvPr>
          <p:cNvSpPr/>
          <p:nvPr/>
        </p:nvSpPr>
        <p:spPr>
          <a:xfrm>
            <a:off x="9194800" y="3723817"/>
            <a:ext cx="23368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2" name="Grup 51">
            <a:extLst>
              <a:ext uri="{FF2B5EF4-FFF2-40B4-BE49-F238E27FC236}">
                <a16:creationId xmlns:a16="http://schemas.microsoft.com/office/drawing/2014/main" id="{D17A56ED-69D5-A99C-C3B1-1E5B5DF561D4}"/>
              </a:ext>
            </a:extLst>
          </p:cNvPr>
          <p:cNvGrpSpPr/>
          <p:nvPr/>
        </p:nvGrpSpPr>
        <p:grpSpPr>
          <a:xfrm>
            <a:off x="11582400" y="2159000"/>
            <a:ext cx="457200" cy="1945817"/>
            <a:chOff x="17373600" y="3238500"/>
            <a:chExt cx="685800" cy="2918726"/>
          </a:xfrm>
        </p:grpSpPr>
        <p:cxnSp>
          <p:nvCxnSpPr>
            <p:cNvPr id="46" name="Düz Bağlayıcı 45">
              <a:extLst>
                <a:ext uri="{FF2B5EF4-FFF2-40B4-BE49-F238E27FC236}">
                  <a16:creationId xmlns:a16="http://schemas.microsoft.com/office/drawing/2014/main" id="{85607FE7-B636-A40D-425B-0541314099B6}"/>
                </a:ext>
              </a:extLst>
            </p:cNvPr>
            <p:cNvCxnSpPr>
              <a:cxnSpLocks/>
            </p:cNvCxnSpPr>
            <p:nvPr/>
          </p:nvCxnSpPr>
          <p:spPr>
            <a:xfrm>
              <a:off x="18059400" y="3238500"/>
              <a:ext cx="0" cy="2918726"/>
            </a:xfrm>
            <a:prstGeom prst="line">
              <a:avLst/>
            </a:prstGeom>
            <a:ln w="6350">
              <a:solidFill>
                <a:srgbClr val="1315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Düz Bağlayıcı 43">
              <a:extLst>
                <a:ext uri="{FF2B5EF4-FFF2-40B4-BE49-F238E27FC236}">
                  <a16:creationId xmlns:a16="http://schemas.microsoft.com/office/drawing/2014/main" id="{D1E6AF63-60C7-E3DB-8FCE-4EE94594DE58}"/>
                </a:ext>
              </a:extLst>
            </p:cNvPr>
            <p:cNvCxnSpPr>
              <a:cxnSpLocks/>
            </p:cNvCxnSpPr>
            <p:nvPr/>
          </p:nvCxnSpPr>
          <p:spPr>
            <a:xfrm>
              <a:off x="17373600" y="6149738"/>
              <a:ext cx="685800" cy="7488"/>
            </a:xfrm>
            <a:prstGeom prst="line">
              <a:avLst/>
            </a:prstGeom>
            <a:ln w="6350">
              <a:solidFill>
                <a:srgbClr val="13151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Düz Ok Bağlayıcısı 53">
            <a:extLst>
              <a:ext uri="{FF2B5EF4-FFF2-40B4-BE49-F238E27FC236}">
                <a16:creationId xmlns:a16="http://schemas.microsoft.com/office/drawing/2014/main" id="{B614262D-50BE-A320-735C-C72816748510}"/>
              </a:ext>
            </a:extLst>
          </p:cNvPr>
          <p:cNvCxnSpPr>
            <a:cxnSpLocks/>
          </p:cNvCxnSpPr>
          <p:nvPr/>
        </p:nvCxnSpPr>
        <p:spPr>
          <a:xfrm>
            <a:off x="7100009" y="3246209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Dikdörtgen: Köşeleri Yuvarlatılmış 54">
            <a:extLst>
              <a:ext uri="{FF2B5EF4-FFF2-40B4-BE49-F238E27FC236}">
                <a16:creationId xmlns:a16="http://schemas.microsoft.com/office/drawing/2014/main" id="{BA178F0B-C442-7311-BA9B-EBEB1CFB22B5}"/>
              </a:ext>
            </a:extLst>
          </p:cNvPr>
          <p:cNvSpPr/>
          <p:nvPr/>
        </p:nvSpPr>
        <p:spPr>
          <a:xfrm>
            <a:off x="6795209" y="2974621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6</a:t>
            </a:r>
          </a:p>
        </p:txBody>
      </p:sp>
      <p:sp>
        <p:nvSpPr>
          <p:cNvPr id="56" name="Dikdörtgen: Köşeleri Yuvarlatılmış 55">
            <a:extLst>
              <a:ext uri="{FF2B5EF4-FFF2-40B4-BE49-F238E27FC236}">
                <a16:creationId xmlns:a16="http://schemas.microsoft.com/office/drawing/2014/main" id="{D0C7545B-2266-7D52-76C6-8238F0D134B7}"/>
              </a:ext>
            </a:extLst>
          </p:cNvPr>
          <p:cNvSpPr/>
          <p:nvPr/>
        </p:nvSpPr>
        <p:spPr>
          <a:xfrm>
            <a:off x="5994400" y="3718825"/>
            <a:ext cx="2274009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1667" dirty="0">
                <a:solidFill>
                  <a:srgbClr val="000000"/>
                </a:solidFill>
                <a:latin typeface="Calibri"/>
              </a:rPr>
              <a:t>Önce sağ kol, sonra da sol kol dirseklerle beraber yıkanır.</a:t>
            </a:r>
            <a:endParaRPr lang="tr-TR" sz="16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8" name="Düz Bağlayıcı 57">
            <a:extLst>
              <a:ext uri="{FF2B5EF4-FFF2-40B4-BE49-F238E27FC236}">
                <a16:creationId xmlns:a16="http://schemas.microsoft.com/office/drawing/2014/main" id="{8D8CC94A-8701-C72B-B5EB-77C7EE9C6DC3}"/>
              </a:ext>
            </a:extLst>
          </p:cNvPr>
          <p:cNvCxnSpPr>
            <a:cxnSpLocks/>
          </p:cNvCxnSpPr>
          <p:nvPr/>
        </p:nvCxnSpPr>
        <p:spPr>
          <a:xfrm flipH="1">
            <a:off x="4890036" y="4109809"/>
            <a:ext cx="1078185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Düz Ok Bağlayıcısı 58">
            <a:extLst>
              <a:ext uri="{FF2B5EF4-FFF2-40B4-BE49-F238E27FC236}">
                <a16:creationId xmlns:a16="http://schemas.microsoft.com/office/drawing/2014/main" id="{10EDE10B-1B37-52B2-9737-BE0AB05CCF6A}"/>
              </a:ext>
            </a:extLst>
          </p:cNvPr>
          <p:cNvCxnSpPr>
            <a:cxnSpLocks/>
          </p:cNvCxnSpPr>
          <p:nvPr/>
        </p:nvCxnSpPr>
        <p:spPr>
          <a:xfrm>
            <a:off x="3614214" y="3227767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124F3A55-389D-A930-293A-F500EE2DA7CC}"/>
              </a:ext>
            </a:extLst>
          </p:cNvPr>
          <p:cNvSpPr/>
          <p:nvPr/>
        </p:nvSpPr>
        <p:spPr>
          <a:xfrm>
            <a:off x="3309414" y="2956179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7</a:t>
            </a:r>
          </a:p>
        </p:txBody>
      </p:sp>
      <p:sp>
        <p:nvSpPr>
          <p:cNvPr id="61" name="Dikdörtgen: Köşeleri Yuvarlatılmış 60">
            <a:extLst>
              <a:ext uri="{FF2B5EF4-FFF2-40B4-BE49-F238E27FC236}">
                <a16:creationId xmlns:a16="http://schemas.microsoft.com/office/drawing/2014/main" id="{0436873F-8656-1B7B-2BA8-18B70BE1F48E}"/>
              </a:ext>
            </a:extLst>
          </p:cNvPr>
          <p:cNvSpPr/>
          <p:nvPr/>
        </p:nvSpPr>
        <p:spPr>
          <a:xfrm>
            <a:off x="1797698" y="3700383"/>
            <a:ext cx="2984917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3" name="Düz Ok Bağlayıcısı 62">
            <a:extLst>
              <a:ext uri="{FF2B5EF4-FFF2-40B4-BE49-F238E27FC236}">
                <a16:creationId xmlns:a16="http://schemas.microsoft.com/office/drawing/2014/main" id="{BE53083B-30C6-7B2D-FAD1-A9D0D66BED07}"/>
              </a:ext>
            </a:extLst>
          </p:cNvPr>
          <p:cNvCxnSpPr>
            <a:cxnSpLocks/>
          </p:cNvCxnSpPr>
          <p:nvPr/>
        </p:nvCxnSpPr>
        <p:spPr>
          <a:xfrm>
            <a:off x="4023631" y="5191584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ikdörtgen: Köşeleri Yuvarlatılmış 63">
            <a:extLst>
              <a:ext uri="{FF2B5EF4-FFF2-40B4-BE49-F238E27FC236}">
                <a16:creationId xmlns:a16="http://schemas.microsoft.com/office/drawing/2014/main" id="{A8599D91-B14B-0F87-E32C-ABB0650C90A3}"/>
              </a:ext>
            </a:extLst>
          </p:cNvPr>
          <p:cNvSpPr/>
          <p:nvPr/>
        </p:nvSpPr>
        <p:spPr>
          <a:xfrm>
            <a:off x="3718831" y="4919995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8</a:t>
            </a:r>
          </a:p>
        </p:txBody>
      </p:sp>
      <p:sp>
        <p:nvSpPr>
          <p:cNvPr id="65" name="Dikdörtgen: Köşeleri Yuvarlatılmış 64">
            <a:extLst>
              <a:ext uri="{FF2B5EF4-FFF2-40B4-BE49-F238E27FC236}">
                <a16:creationId xmlns:a16="http://schemas.microsoft.com/office/drawing/2014/main" id="{9ED26F80-01E4-85A7-36D7-45F823D4BF62}"/>
              </a:ext>
            </a:extLst>
          </p:cNvPr>
          <p:cNvSpPr/>
          <p:nvPr/>
        </p:nvSpPr>
        <p:spPr>
          <a:xfrm>
            <a:off x="2668561" y="5664200"/>
            <a:ext cx="271014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defRPr/>
            </a:pP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6" name="Düz Bağlayıcı 65">
            <a:extLst>
              <a:ext uri="{FF2B5EF4-FFF2-40B4-BE49-F238E27FC236}">
                <a16:creationId xmlns:a16="http://schemas.microsoft.com/office/drawing/2014/main" id="{8C43F3DB-A331-4186-219B-AB02B64248A9}"/>
              </a:ext>
            </a:extLst>
          </p:cNvPr>
          <p:cNvCxnSpPr>
            <a:cxnSpLocks/>
          </p:cNvCxnSpPr>
          <p:nvPr/>
        </p:nvCxnSpPr>
        <p:spPr>
          <a:xfrm>
            <a:off x="5461780" y="6077453"/>
            <a:ext cx="53262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7" name="Grup 66">
            <a:extLst>
              <a:ext uri="{FF2B5EF4-FFF2-40B4-BE49-F238E27FC236}">
                <a16:creationId xmlns:a16="http://schemas.microsoft.com/office/drawing/2014/main" id="{76566200-EEEA-E7DB-1EE8-E75687E86B9A}"/>
              </a:ext>
            </a:extLst>
          </p:cNvPr>
          <p:cNvGrpSpPr/>
          <p:nvPr/>
        </p:nvGrpSpPr>
        <p:grpSpPr>
          <a:xfrm flipH="1">
            <a:off x="1892021" y="4452326"/>
            <a:ext cx="693461" cy="1676401"/>
            <a:chOff x="17373600" y="3642625"/>
            <a:chExt cx="685800" cy="2514601"/>
          </a:xfrm>
        </p:grpSpPr>
        <p:cxnSp>
          <p:nvCxnSpPr>
            <p:cNvPr id="68" name="Düz Bağlayıcı 67">
              <a:extLst>
                <a:ext uri="{FF2B5EF4-FFF2-40B4-BE49-F238E27FC236}">
                  <a16:creationId xmlns:a16="http://schemas.microsoft.com/office/drawing/2014/main" id="{2310F823-47C7-740D-6E64-E1CEB4C2BC5B}"/>
                </a:ext>
              </a:extLst>
            </p:cNvPr>
            <p:cNvCxnSpPr>
              <a:cxnSpLocks/>
            </p:cNvCxnSpPr>
            <p:nvPr/>
          </p:nvCxnSpPr>
          <p:spPr>
            <a:xfrm>
              <a:off x="17373600" y="6149738"/>
              <a:ext cx="685800" cy="7488"/>
            </a:xfrm>
            <a:prstGeom prst="line">
              <a:avLst/>
            </a:prstGeom>
            <a:ln w="6350">
              <a:solidFill>
                <a:srgbClr val="13151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Düz Bağlayıcı 68">
              <a:extLst>
                <a:ext uri="{FF2B5EF4-FFF2-40B4-BE49-F238E27FC236}">
                  <a16:creationId xmlns:a16="http://schemas.microsoft.com/office/drawing/2014/main" id="{1CE405E1-10A4-E723-E7DE-C5270AEF72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59400" y="3642625"/>
              <a:ext cx="0" cy="2514601"/>
            </a:xfrm>
            <a:prstGeom prst="line">
              <a:avLst/>
            </a:prstGeom>
            <a:ln w="6350">
              <a:solidFill>
                <a:srgbClr val="1315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Düz Ok Bağlayıcısı 71">
            <a:extLst>
              <a:ext uri="{FF2B5EF4-FFF2-40B4-BE49-F238E27FC236}">
                <a16:creationId xmlns:a16="http://schemas.microsoft.com/office/drawing/2014/main" id="{FF025566-8AD7-9714-DE27-6636A03F812F}"/>
              </a:ext>
            </a:extLst>
          </p:cNvPr>
          <p:cNvCxnSpPr>
            <a:cxnSpLocks/>
          </p:cNvCxnSpPr>
          <p:nvPr/>
        </p:nvCxnSpPr>
        <p:spPr>
          <a:xfrm>
            <a:off x="7209166" y="5191584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Dikdörtgen: Köşeleri Yuvarlatılmış 72">
            <a:extLst>
              <a:ext uri="{FF2B5EF4-FFF2-40B4-BE49-F238E27FC236}">
                <a16:creationId xmlns:a16="http://schemas.microsoft.com/office/drawing/2014/main" id="{FD957935-26B5-9F8B-0C2F-43A9AC9BFD31}"/>
              </a:ext>
            </a:extLst>
          </p:cNvPr>
          <p:cNvSpPr/>
          <p:nvPr/>
        </p:nvSpPr>
        <p:spPr>
          <a:xfrm>
            <a:off x="6904366" y="4919995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9</a:t>
            </a:r>
          </a:p>
        </p:txBody>
      </p:sp>
      <p:sp>
        <p:nvSpPr>
          <p:cNvPr id="74" name="Dikdörtgen: Köşeleri Yuvarlatılmış 73">
            <a:extLst>
              <a:ext uri="{FF2B5EF4-FFF2-40B4-BE49-F238E27FC236}">
                <a16:creationId xmlns:a16="http://schemas.microsoft.com/office/drawing/2014/main" id="{62964B12-B86E-EF84-E0E0-1CC1DCCAC8FE}"/>
              </a:ext>
            </a:extLst>
          </p:cNvPr>
          <p:cNvSpPr/>
          <p:nvPr/>
        </p:nvSpPr>
        <p:spPr>
          <a:xfrm>
            <a:off x="6072162" y="5664200"/>
            <a:ext cx="2274009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1867" dirty="0">
                <a:solidFill>
                  <a:srgbClr val="000000"/>
                </a:solidFill>
                <a:latin typeface="Calibri"/>
              </a:rPr>
              <a:t>Boyun mesh edilir.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5" name="Düz Bağlayıcı 74">
            <a:extLst>
              <a:ext uri="{FF2B5EF4-FFF2-40B4-BE49-F238E27FC236}">
                <a16:creationId xmlns:a16="http://schemas.microsoft.com/office/drawing/2014/main" id="{0F40CF24-3820-1739-638F-A75DA3E59A92}"/>
              </a:ext>
            </a:extLst>
          </p:cNvPr>
          <p:cNvCxnSpPr>
            <a:cxnSpLocks/>
          </p:cNvCxnSpPr>
          <p:nvPr/>
        </p:nvCxnSpPr>
        <p:spPr>
          <a:xfrm>
            <a:off x="8432800" y="6077453"/>
            <a:ext cx="76200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Dikdörtgen: Köşeleri Yuvarlatılmış 76">
            <a:extLst>
              <a:ext uri="{FF2B5EF4-FFF2-40B4-BE49-F238E27FC236}">
                <a16:creationId xmlns:a16="http://schemas.microsoft.com/office/drawing/2014/main" id="{D20F1516-7A65-9E1E-DF3B-AE39D4F84037}"/>
              </a:ext>
            </a:extLst>
          </p:cNvPr>
          <p:cNvSpPr/>
          <p:nvPr/>
        </p:nvSpPr>
        <p:spPr>
          <a:xfrm>
            <a:off x="10254922" y="4858469"/>
            <a:ext cx="784141" cy="449702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10               </a:t>
            </a:r>
          </a:p>
        </p:txBody>
      </p:sp>
      <p:sp>
        <p:nvSpPr>
          <p:cNvPr id="78" name="Dikdörtgen: Köşeleri Yuvarlatılmış 77">
            <a:extLst>
              <a:ext uri="{FF2B5EF4-FFF2-40B4-BE49-F238E27FC236}">
                <a16:creationId xmlns:a16="http://schemas.microsoft.com/office/drawing/2014/main" id="{6C054647-83F4-EFB3-204C-73D31E875176}"/>
              </a:ext>
            </a:extLst>
          </p:cNvPr>
          <p:cNvSpPr/>
          <p:nvPr/>
        </p:nvSpPr>
        <p:spPr>
          <a:xfrm>
            <a:off x="9262713" y="5664200"/>
            <a:ext cx="27940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defRPr/>
            </a:pPr>
            <a:r>
              <a:rPr lang="tr-TR" sz="1867" dirty="0">
                <a:solidFill>
                  <a:srgbClr val="000000"/>
                </a:solidFill>
                <a:latin typeface="Calibri"/>
              </a:rPr>
              <a:t>Önce sağ sonra sol ayak</a:t>
            </a:r>
          </a:p>
          <a:p>
            <a:pPr algn="just" defTabSz="609630">
              <a:defRPr/>
            </a:pPr>
            <a:r>
              <a:rPr lang="tr-TR" sz="1867" dirty="0">
                <a:solidFill>
                  <a:srgbClr val="000000"/>
                </a:solidFill>
                <a:latin typeface="Calibri"/>
              </a:rPr>
              <a:t>topuklarla beraber yıkanır.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29604D1B-FA05-3E10-2C0C-4C50C714186A}"/>
              </a:ext>
            </a:extLst>
          </p:cNvPr>
          <p:cNvSpPr/>
          <p:nvPr/>
        </p:nvSpPr>
        <p:spPr>
          <a:xfrm>
            <a:off x="9855200" y="1666417"/>
            <a:ext cx="2235199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1867" dirty="0">
                <a:solidFill>
                  <a:srgbClr val="000000"/>
                </a:solidFill>
                <a:latin typeface="Calibri"/>
              </a:rPr>
              <a:t>Burun üç kez suyla</a:t>
            </a:r>
          </a:p>
          <a:p>
            <a:pPr algn="ctr" defTabSz="609630">
              <a:defRPr/>
            </a:pPr>
            <a:r>
              <a:rPr lang="tr-TR" sz="1867" dirty="0">
                <a:solidFill>
                  <a:srgbClr val="000000"/>
                </a:solidFill>
                <a:latin typeface="Calibri"/>
              </a:rPr>
              <a:t>temizlenir.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1F42E2B-7FDC-5629-A2CF-F9B84ECD8A63}"/>
              </a:ext>
            </a:extLst>
          </p:cNvPr>
          <p:cNvSpPr txBox="1"/>
          <p:nvPr/>
        </p:nvSpPr>
        <p:spPr>
          <a:xfrm>
            <a:off x="3569738" y="1797530"/>
            <a:ext cx="1893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tr-TR" sz="2400" dirty="0">
                <a:solidFill>
                  <a:srgbClr val="C00000"/>
                </a:solidFill>
                <a:latin typeface="Calibri"/>
              </a:rPr>
              <a:t>Eller yıkanır.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987C07E0-90F5-E848-4926-A97CBE5499FE}"/>
              </a:ext>
            </a:extLst>
          </p:cNvPr>
          <p:cNvSpPr/>
          <p:nvPr/>
        </p:nvSpPr>
        <p:spPr>
          <a:xfrm>
            <a:off x="4220640" y="245916"/>
            <a:ext cx="3750720" cy="428111"/>
          </a:xfrm>
          <a:prstGeom prst="rect">
            <a:avLst/>
          </a:prstGeom>
          <a:solidFill>
            <a:srgbClr val="DC7684"/>
          </a:solidFill>
          <a:ln>
            <a:solidFill>
              <a:srgbClr val="DC76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133" dirty="0">
                <a:solidFill>
                  <a:prstClr val="white"/>
                </a:solidFill>
                <a:latin typeface="Calibri"/>
              </a:rPr>
              <a:t>Boşlukları sırasıyla doldurunuz.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2170D6B-4393-6F2B-5234-5441789CD2AC}"/>
              </a:ext>
            </a:extLst>
          </p:cNvPr>
          <p:cNvSpPr txBox="1"/>
          <p:nvPr/>
        </p:nvSpPr>
        <p:spPr>
          <a:xfrm>
            <a:off x="9107738" y="3875888"/>
            <a:ext cx="251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tr-TR" sz="2400" dirty="0">
                <a:solidFill>
                  <a:srgbClr val="C00000"/>
                </a:solidFill>
                <a:latin typeface="Calibri"/>
              </a:rPr>
              <a:t>Yüz, üç kez yıkanır.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F9A21A7-7185-9A86-D489-41E99EA0DB96}"/>
              </a:ext>
            </a:extLst>
          </p:cNvPr>
          <p:cNvSpPr txBox="1"/>
          <p:nvPr/>
        </p:nvSpPr>
        <p:spPr>
          <a:xfrm>
            <a:off x="1813476" y="3763347"/>
            <a:ext cx="2984917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tr-TR" sz="2133" dirty="0">
                <a:solidFill>
                  <a:srgbClr val="C00000"/>
                </a:solidFill>
                <a:latin typeface="Calibri"/>
              </a:rPr>
              <a:t>Sağ el ıslatılarak baş mesh edilir.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376CB12-E5F5-C4AA-FFAF-18CCE5A933D6}"/>
              </a:ext>
            </a:extLst>
          </p:cNvPr>
          <p:cNvSpPr txBox="1"/>
          <p:nvPr/>
        </p:nvSpPr>
        <p:spPr>
          <a:xfrm>
            <a:off x="2708325" y="5717849"/>
            <a:ext cx="271014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tr-TR" sz="1867" dirty="0">
                <a:solidFill>
                  <a:srgbClr val="C00000"/>
                </a:solidFill>
                <a:latin typeface="Calibri"/>
              </a:rPr>
              <a:t>Eller ıslatılarak kulakların içi ve arkaları temizlenir.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84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92348" y="588864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13" name="Oval 12"/>
          <p:cNvSpPr/>
          <p:nvPr/>
        </p:nvSpPr>
        <p:spPr>
          <a:xfrm>
            <a:off x="351526" y="281934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cxnSp>
        <p:nvCxnSpPr>
          <p:cNvPr id="37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92348" y="1985226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38" name="Oval 37"/>
          <p:cNvSpPr/>
          <p:nvPr/>
        </p:nvSpPr>
        <p:spPr>
          <a:xfrm>
            <a:off x="351526" y="1662627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cxnSp>
        <p:nvCxnSpPr>
          <p:cNvPr id="39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92348" y="3335398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0" name="Oval 39"/>
          <p:cNvSpPr/>
          <p:nvPr/>
        </p:nvSpPr>
        <p:spPr>
          <a:xfrm>
            <a:off x="351526" y="3043320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cxnSp>
        <p:nvCxnSpPr>
          <p:cNvPr id="41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92348" y="4713627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2" name="Oval 41"/>
          <p:cNvSpPr/>
          <p:nvPr/>
        </p:nvSpPr>
        <p:spPr>
          <a:xfrm>
            <a:off x="369050" y="4385686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cxnSp>
        <p:nvCxnSpPr>
          <p:cNvPr id="43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82815" y="6111637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4" name="Oval 43"/>
          <p:cNvSpPr/>
          <p:nvPr/>
        </p:nvSpPr>
        <p:spPr>
          <a:xfrm>
            <a:off x="351526" y="5804707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cxnSp>
        <p:nvCxnSpPr>
          <p:cNvPr id="45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10885" y="741264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6" name="Oval 45"/>
          <p:cNvSpPr/>
          <p:nvPr/>
        </p:nvSpPr>
        <p:spPr>
          <a:xfrm>
            <a:off x="5887139" y="442692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  <p:cxnSp>
        <p:nvCxnSpPr>
          <p:cNvPr id="47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10885" y="2137626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8" name="Oval 47"/>
          <p:cNvSpPr/>
          <p:nvPr/>
        </p:nvSpPr>
        <p:spPr>
          <a:xfrm>
            <a:off x="5834626" y="1808760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7</a:t>
            </a:r>
          </a:p>
        </p:txBody>
      </p:sp>
      <p:cxnSp>
        <p:nvCxnSpPr>
          <p:cNvPr id="49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10885" y="3487798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50" name="Oval 49"/>
          <p:cNvSpPr/>
          <p:nvPr/>
        </p:nvSpPr>
        <p:spPr>
          <a:xfrm>
            <a:off x="5850563" y="3206965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8</a:t>
            </a:r>
          </a:p>
        </p:txBody>
      </p:sp>
      <p:cxnSp>
        <p:nvCxnSpPr>
          <p:cNvPr id="51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10885" y="4866027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52" name="Oval 51"/>
          <p:cNvSpPr/>
          <p:nvPr/>
        </p:nvSpPr>
        <p:spPr>
          <a:xfrm>
            <a:off x="5850563" y="4591039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9</a:t>
            </a:r>
          </a:p>
        </p:txBody>
      </p:sp>
      <p:cxnSp>
        <p:nvCxnSpPr>
          <p:cNvPr id="53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01352" y="6264037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54" name="Oval 53"/>
          <p:cNvSpPr/>
          <p:nvPr/>
        </p:nvSpPr>
        <p:spPr>
          <a:xfrm>
            <a:off x="5834626" y="5957107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10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592" y="-51488"/>
            <a:ext cx="1433597" cy="1280706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2646121" y="28889"/>
            <a:ext cx="2571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Eûzü ve Besmele çekilir. Niyet edilir ve eller yıkanır.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593" y="1333707"/>
            <a:ext cx="1306477" cy="1141194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6"/>
          <a:srcRect l="62481" t="15508" r="3171" b="5630"/>
          <a:stretch/>
        </p:blipFill>
        <p:spPr>
          <a:xfrm>
            <a:off x="1324593" y="2579390"/>
            <a:ext cx="1310696" cy="1311571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 rotWithShape="1">
          <a:blip r:embed="rId7"/>
          <a:srcRect l="2685" t="17607" r="59004" b="6662"/>
          <a:stretch/>
        </p:blipFill>
        <p:spPr>
          <a:xfrm>
            <a:off x="1324593" y="3995450"/>
            <a:ext cx="1321528" cy="1257700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 rotWithShape="1">
          <a:blip r:embed="rId7"/>
          <a:srcRect l="62770" t="4592" r="3605" b="7846"/>
          <a:stretch/>
        </p:blipFill>
        <p:spPr>
          <a:xfrm>
            <a:off x="1324593" y="5357640"/>
            <a:ext cx="1310696" cy="1423070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 rotWithShape="1">
          <a:blip r:embed="rId8"/>
          <a:srcRect l="58415" t="8494" r="5782" b="6085"/>
          <a:stretch/>
        </p:blipFill>
        <p:spPr>
          <a:xfrm>
            <a:off x="6980877" y="84438"/>
            <a:ext cx="1152000" cy="1338080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 rotWithShape="1">
          <a:blip r:embed="rId9"/>
          <a:srcRect l="62071" t="7497" r="3350" b="4077"/>
          <a:stretch/>
        </p:blipFill>
        <p:spPr>
          <a:xfrm>
            <a:off x="6980877" y="1541813"/>
            <a:ext cx="1152000" cy="1338080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 rotWithShape="1">
          <a:blip r:embed="rId9"/>
          <a:srcRect l="8432" t="4340" r="55082" b="4602"/>
          <a:stretch/>
        </p:blipFill>
        <p:spPr>
          <a:xfrm>
            <a:off x="6980877" y="2999188"/>
            <a:ext cx="1152000" cy="1159520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 rotWithShape="1">
          <a:blip r:embed="rId10"/>
          <a:srcRect l="3187" t="10257" r="56948" b="7865"/>
          <a:stretch/>
        </p:blipFill>
        <p:spPr>
          <a:xfrm>
            <a:off x="6980877" y="4278003"/>
            <a:ext cx="1152000" cy="1159520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 rotWithShape="1">
          <a:blip r:embed="rId10"/>
          <a:srcRect l="61292" t="12384" r="2492" b="4142"/>
          <a:stretch/>
        </p:blipFill>
        <p:spPr>
          <a:xfrm>
            <a:off x="6980877" y="5556816"/>
            <a:ext cx="1152000" cy="1301184"/>
          </a:xfrm>
          <a:prstGeom prst="rect">
            <a:avLst/>
          </a:prstGeom>
        </p:spPr>
      </p:pic>
      <p:sp>
        <p:nvSpPr>
          <p:cNvPr id="55" name="Dikdörtgen 54"/>
          <p:cNvSpPr/>
          <p:nvPr/>
        </p:nvSpPr>
        <p:spPr>
          <a:xfrm>
            <a:off x="2728894" y="1625901"/>
            <a:ext cx="2609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Ağıza üç kere su alınır.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2663755" y="2937551"/>
            <a:ext cx="2953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Burna üç kere su alınır.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2575672" y="4436896"/>
            <a:ext cx="3056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Yüz, üç kere yıkanır. 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2648639" y="5469010"/>
            <a:ext cx="2983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Önce sağ, sonra sol kol dirsekle beraber üç kere yıkanır.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8275711" y="492828"/>
            <a:ext cx="4069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Başın dörtte biri mesh edilir. </a:t>
            </a:r>
          </a:p>
        </p:txBody>
      </p:sp>
      <p:sp>
        <p:nvSpPr>
          <p:cNvPr id="60" name="Dikdörtgen 59"/>
          <p:cNvSpPr/>
          <p:nvPr/>
        </p:nvSpPr>
        <p:spPr>
          <a:xfrm>
            <a:off x="8275711" y="1903609"/>
            <a:ext cx="3950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Kulakların arkası temizlenir.</a:t>
            </a:r>
          </a:p>
        </p:txBody>
      </p:sp>
      <p:sp>
        <p:nvSpPr>
          <p:cNvPr id="61" name="Dikdörtgen 60"/>
          <p:cNvSpPr/>
          <p:nvPr/>
        </p:nvSpPr>
        <p:spPr>
          <a:xfrm>
            <a:off x="8275711" y="3303132"/>
            <a:ext cx="2702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Boyun mesh edilir.</a:t>
            </a:r>
          </a:p>
        </p:txBody>
      </p:sp>
      <p:sp>
        <p:nvSpPr>
          <p:cNvPr id="62" name="Dikdörtgen 61"/>
          <p:cNvSpPr/>
          <p:nvPr/>
        </p:nvSpPr>
        <p:spPr>
          <a:xfrm>
            <a:off x="8404047" y="5049024"/>
            <a:ext cx="3210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Önce sağ, sonra sol ayak yıkanır.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10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D7544867-44E9-280A-C8D9-2DC0558B2E8D}"/>
              </a:ext>
            </a:extLst>
          </p:cNvPr>
          <p:cNvGrpSpPr/>
          <p:nvPr/>
        </p:nvGrpSpPr>
        <p:grpSpPr>
          <a:xfrm>
            <a:off x="218507" y="50013"/>
            <a:ext cx="1876516" cy="997643"/>
            <a:chOff x="13245336" y="1220885"/>
            <a:chExt cx="3062732" cy="1853496"/>
          </a:xfrm>
        </p:grpSpPr>
        <p:grpSp>
          <p:nvGrpSpPr>
            <p:cNvPr id="3" name="Grup 2">
              <a:extLst>
                <a:ext uri="{FF2B5EF4-FFF2-40B4-BE49-F238E27FC236}">
                  <a16:creationId xmlns:a16="http://schemas.microsoft.com/office/drawing/2014/main" id="{BFAB2E92-A8FE-F99F-D831-9B3E97B5335C}"/>
                </a:ext>
              </a:extLst>
            </p:cNvPr>
            <p:cNvGrpSpPr>
              <a:grpSpLocks/>
            </p:cNvGrpSpPr>
            <p:nvPr/>
          </p:nvGrpSpPr>
          <p:grpSpPr>
            <a:xfrm>
              <a:off x="13364671" y="1220885"/>
              <a:ext cx="2939319" cy="1853496"/>
              <a:chOff x="13335872" y="1077107"/>
              <a:chExt cx="2878496" cy="1523646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03A8AA03-0AC4-1BCA-A80B-4371151791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335872" y="1077107"/>
                <a:ext cx="2878496" cy="1523646"/>
              </a:xfrm>
              <a:custGeom>
                <a:avLst/>
                <a:gdLst/>
                <a:ahLst/>
                <a:cxnLst/>
                <a:rect l="l" t="t" r="r" b="b"/>
                <a:pathLst>
                  <a:path w="5352957" h="4504867">
                    <a:moveTo>
                      <a:pt x="0" y="0"/>
                    </a:moveTo>
                    <a:lnTo>
                      <a:pt x="5352957" y="0"/>
                    </a:lnTo>
                    <a:lnTo>
                      <a:pt x="5352957" y="4504867"/>
                    </a:lnTo>
                    <a:lnTo>
                      <a:pt x="0" y="45048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9415" r="-9415" b="-3960"/>
                </a:stretch>
              </a:blip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10">
                <a:extLst>
                  <a:ext uri="{FF2B5EF4-FFF2-40B4-BE49-F238E27FC236}">
                    <a16:creationId xmlns:a16="http://schemas.microsoft.com/office/drawing/2014/main" id="{ABC86A58-095B-A9F2-5A32-6759DDCB43B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418705" y="1077107"/>
                <a:ext cx="678658" cy="783994"/>
              </a:xfrm>
              <a:custGeom>
                <a:avLst/>
                <a:gdLst/>
                <a:ahLst/>
                <a:cxnLst/>
                <a:rect l="l" t="t" r="r" b="b"/>
                <a:pathLst>
                  <a:path w="1290336" h="1500391">
                    <a:moveTo>
                      <a:pt x="0" y="0"/>
                    </a:moveTo>
                    <a:lnTo>
                      <a:pt x="1290336" y="0"/>
                    </a:lnTo>
                    <a:lnTo>
                      <a:pt x="1290336" y="1500391"/>
                    </a:lnTo>
                    <a:lnTo>
                      <a:pt x="0" y="15003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0651DC23-3081-5B21-E360-0A243F26A8C0}"/>
                </a:ext>
              </a:extLst>
            </p:cNvPr>
            <p:cNvSpPr txBox="1"/>
            <p:nvPr/>
          </p:nvSpPr>
          <p:spPr>
            <a:xfrm>
              <a:off x="13245336" y="2069705"/>
              <a:ext cx="3062732" cy="7813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tr-TR" sz="2133" dirty="0">
                  <a:solidFill>
                    <a:srgbClr val="FF0000"/>
                  </a:solidFill>
                  <a:latin typeface="Calibri"/>
                </a:rPr>
                <a:t>Değerlendirme</a:t>
              </a: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87C27168-A93C-2224-F89A-D15B0A58DD7E}"/>
              </a:ext>
            </a:extLst>
          </p:cNvPr>
          <p:cNvGrpSpPr/>
          <p:nvPr/>
        </p:nvGrpSpPr>
        <p:grpSpPr>
          <a:xfrm>
            <a:off x="150385" y="937962"/>
            <a:ext cx="3606800" cy="2671046"/>
            <a:chOff x="225578" y="1846096"/>
            <a:chExt cx="5410200" cy="4006569"/>
          </a:xfrm>
        </p:grpSpPr>
        <p:sp>
          <p:nvSpPr>
            <p:cNvPr id="8" name="Dikdörtgen: Köşeleri Yuvarlatılmış 7">
              <a:extLst>
                <a:ext uri="{FF2B5EF4-FFF2-40B4-BE49-F238E27FC236}">
                  <a16:creationId xmlns:a16="http://schemas.microsoft.com/office/drawing/2014/main" id="{5189D548-75BA-323B-C93D-06C57CD6792A}"/>
                </a:ext>
              </a:extLst>
            </p:cNvPr>
            <p:cNvSpPr/>
            <p:nvPr/>
          </p:nvSpPr>
          <p:spPr>
            <a:xfrm>
              <a:off x="225578" y="2499865"/>
              <a:ext cx="5410200" cy="3352800"/>
            </a:xfrm>
            <a:prstGeom prst="roundRect">
              <a:avLst/>
            </a:prstGeom>
            <a:solidFill>
              <a:srgbClr val="FFA72C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tr-TR" sz="12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64BA371-6FB3-A6D5-DDBE-6956444515E4}"/>
                </a:ext>
              </a:extLst>
            </p:cNvPr>
            <p:cNvSpPr/>
            <p:nvPr/>
          </p:nvSpPr>
          <p:spPr>
            <a:xfrm>
              <a:off x="492278" y="2741451"/>
              <a:ext cx="4876801" cy="1737388"/>
            </a:xfrm>
            <a:custGeom>
              <a:avLst/>
              <a:gdLst/>
              <a:ahLst/>
              <a:cxnLst/>
              <a:rect l="l" t="t" r="r" b="b"/>
              <a:pathLst>
                <a:path w="2311273" h="1457155">
                  <a:moveTo>
                    <a:pt x="2186812" y="1457155"/>
                  </a:moveTo>
                  <a:lnTo>
                    <a:pt x="124460" y="1457155"/>
                  </a:lnTo>
                  <a:cubicBezTo>
                    <a:pt x="55880" y="1457155"/>
                    <a:pt x="0" y="1401275"/>
                    <a:pt x="0" y="13326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6813" y="0"/>
                  </a:lnTo>
                  <a:cubicBezTo>
                    <a:pt x="2255393" y="0"/>
                    <a:pt x="2311273" y="55880"/>
                    <a:pt x="2311273" y="124460"/>
                  </a:cubicBezTo>
                  <a:lnTo>
                    <a:pt x="2311273" y="1332695"/>
                  </a:lnTo>
                  <a:cubicBezTo>
                    <a:pt x="2311273" y="1401275"/>
                    <a:pt x="2255393" y="1457155"/>
                    <a:pt x="2186813" y="14571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Beş vakit – Farz – Rükû</a:t>
              </a:r>
            </a:p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Dinin direği</a:t>
              </a:r>
            </a:p>
          </p:txBody>
        </p: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0066939D-5B0A-49C9-4026-DDC17DDD9EBE}"/>
                </a:ext>
              </a:extLst>
            </p:cNvPr>
            <p:cNvGrpSpPr/>
            <p:nvPr/>
          </p:nvGrpSpPr>
          <p:grpSpPr>
            <a:xfrm>
              <a:off x="2276910" y="1846096"/>
              <a:ext cx="1307537" cy="1307537"/>
              <a:chOff x="0" y="0"/>
              <a:chExt cx="6350000" cy="6350000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14A2A9DA-E01B-DC62-0A1E-BB71CD1DED2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73F"/>
              </a:solidFill>
              <a:ln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pPr defTabSz="609630">
                  <a:defRPr/>
                </a:pPr>
                <a:endParaRPr lang="tr-TR" sz="1200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8DCFBD4-5C91-86FF-E0C7-03ABF9F02F96}"/>
                </a:ext>
              </a:extLst>
            </p:cNvPr>
            <p:cNvSpPr/>
            <p:nvPr/>
          </p:nvSpPr>
          <p:spPr>
            <a:xfrm>
              <a:off x="1330478" y="4574029"/>
              <a:ext cx="3200400" cy="1089871"/>
            </a:xfrm>
            <a:custGeom>
              <a:avLst/>
              <a:gdLst/>
              <a:ahLst/>
              <a:cxnLst/>
              <a:rect l="l" t="t" r="r" b="b"/>
              <a:pathLst>
                <a:path w="3233943" h="660400">
                  <a:moveTo>
                    <a:pt x="310948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09482" y="0"/>
                  </a:lnTo>
                  <a:cubicBezTo>
                    <a:pt x="3178062" y="0"/>
                    <a:pt x="3233943" y="55880"/>
                    <a:pt x="3233943" y="124460"/>
                  </a:cubicBezTo>
                  <a:lnTo>
                    <a:pt x="3233943" y="535940"/>
                  </a:lnTo>
                  <a:cubicBezTo>
                    <a:pt x="3233943" y="604520"/>
                    <a:pt x="3178062" y="660400"/>
                    <a:pt x="3109482" y="660400"/>
                  </a:cubicBezTo>
                  <a:close/>
                </a:path>
              </a:pathLst>
            </a:custGeom>
            <a:solidFill>
              <a:srgbClr val="F8FDCB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4D12E3-BA5F-EDE3-2907-4F43861648A2}"/>
                </a:ext>
              </a:extLst>
            </p:cNvPr>
            <p:cNvSpPr/>
            <p:nvPr/>
          </p:nvSpPr>
          <p:spPr>
            <a:xfrm>
              <a:off x="2379091" y="1975848"/>
              <a:ext cx="1103174" cy="104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3200" dirty="0">
                  <a:solidFill>
                    <a:srgbClr val="FF555C"/>
                  </a:solidFill>
                  <a:latin typeface="Calibri"/>
                </a:rPr>
                <a:t>1</a:t>
              </a:r>
            </a:p>
          </p:txBody>
        </p:sp>
      </p:grpSp>
      <p:sp>
        <p:nvSpPr>
          <p:cNvPr id="14" name="Dikdörtgen 13">
            <a:extLst>
              <a:ext uri="{FF2B5EF4-FFF2-40B4-BE49-F238E27FC236}">
                <a16:creationId xmlns:a16="http://schemas.microsoft.com/office/drawing/2014/main" id="{25CE407A-F3C6-C0A3-56C8-454D36274C17}"/>
              </a:ext>
            </a:extLst>
          </p:cNvPr>
          <p:cNvSpPr/>
          <p:nvPr/>
        </p:nvSpPr>
        <p:spPr>
          <a:xfrm>
            <a:off x="2823668" y="180441"/>
            <a:ext cx="6442081" cy="605069"/>
          </a:xfrm>
          <a:prstGeom prst="rect">
            <a:avLst/>
          </a:prstGeom>
          <a:solidFill>
            <a:srgbClr val="E8F98E"/>
          </a:solidFill>
          <a:ln>
            <a:solidFill>
              <a:srgbClr val="E8F9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Verilen sözlüklere göre kutulara uygun kelimeleri yazınız.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B5E47DAB-FB9E-A437-ADB3-D45DB5EAD058}"/>
              </a:ext>
            </a:extLst>
          </p:cNvPr>
          <p:cNvSpPr txBox="1"/>
          <p:nvPr/>
        </p:nvSpPr>
        <p:spPr>
          <a:xfrm>
            <a:off x="1023123" y="2884803"/>
            <a:ext cx="186132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555C"/>
                </a:solidFill>
                <a:latin typeface="Calibri"/>
              </a:rPr>
              <a:t>Namaz</a:t>
            </a:r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id="{562E496E-F7B2-B77F-CA73-059E01E4711E}"/>
              </a:ext>
            </a:extLst>
          </p:cNvPr>
          <p:cNvGrpSpPr/>
          <p:nvPr/>
        </p:nvGrpSpPr>
        <p:grpSpPr>
          <a:xfrm>
            <a:off x="4241308" y="937962"/>
            <a:ext cx="3606800" cy="2671046"/>
            <a:chOff x="225578" y="1846096"/>
            <a:chExt cx="5410200" cy="4006569"/>
          </a:xfrm>
        </p:grpSpPr>
        <p:sp>
          <p:nvSpPr>
            <p:cNvPr id="17" name="Dikdörtgen: Köşeleri Yuvarlatılmış 16">
              <a:extLst>
                <a:ext uri="{FF2B5EF4-FFF2-40B4-BE49-F238E27FC236}">
                  <a16:creationId xmlns:a16="http://schemas.microsoft.com/office/drawing/2014/main" id="{D6AD73E4-25C4-C922-14CF-C107C13A7468}"/>
                </a:ext>
              </a:extLst>
            </p:cNvPr>
            <p:cNvSpPr/>
            <p:nvPr/>
          </p:nvSpPr>
          <p:spPr>
            <a:xfrm>
              <a:off x="225578" y="2499865"/>
              <a:ext cx="5410200" cy="3352800"/>
            </a:xfrm>
            <a:prstGeom prst="roundRect">
              <a:avLst/>
            </a:prstGeom>
            <a:solidFill>
              <a:srgbClr val="FFA72C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tr-TR" sz="12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82669B-B5A1-FF70-947C-9343C0E98F3B}"/>
                </a:ext>
              </a:extLst>
            </p:cNvPr>
            <p:cNvSpPr/>
            <p:nvPr/>
          </p:nvSpPr>
          <p:spPr>
            <a:xfrm>
              <a:off x="492278" y="2741451"/>
              <a:ext cx="4876801" cy="1737388"/>
            </a:xfrm>
            <a:custGeom>
              <a:avLst/>
              <a:gdLst/>
              <a:ahLst/>
              <a:cxnLst/>
              <a:rect l="l" t="t" r="r" b="b"/>
              <a:pathLst>
                <a:path w="2311273" h="1457155">
                  <a:moveTo>
                    <a:pt x="2186812" y="1457155"/>
                  </a:moveTo>
                  <a:lnTo>
                    <a:pt x="124460" y="1457155"/>
                  </a:lnTo>
                  <a:cubicBezTo>
                    <a:pt x="55880" y="1457155"/>
                    <a:pt x="0" y="1401275"/>
                    <a:pt x="0" y="13326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6813" y="0"/>
                  </a:lnTo>
                  <a:cubicBezTo>
                    <a:pt x="2255393" y="0"/>
                    <a:pt x="2311273" y="55880"/>
                    <a:pt x="2311273" y="124460"/>
                  </a:cubicBezTo>
                  <a:lnTo>
                    <a:pt x="2311273" y="1332695"/>
                  </a:lnTo>
                  <a:cubicBezTo>
                    <a:pt x="2311273" y="1401275"/>
                    <a:pt x="2255393" y="1457155"/>
                    <a:pt x="2186813" y="14571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Abdest – namaza Hazırlık</a:t>
              </a:r>
            </a:p>
          </p:txBody>
        </p: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09F5780A-FD60-0409-1C93-2D04099AB78B}"/>
                </a:ext>
              </a:extLst>
            </p:cNvPr>
            <p:cNvGrpSpPr/>
            <p:nvPr/>
          </p:nvGrpSpPr>
          <p:grpSpPr>
            <a:xfrm>
              <a:off x="2276910" y="1846096"/>
              <a:ext cx="1307537" cy="1307537"/>
              <a:chOff x="0" y="0"/>
              <a:chExt cx="6350000" cy="6350000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EAC59583-E672-17D9-8126-23173068C85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73F"/>
              </a:solidFill>
              <a:ln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pPr defTabSz="609630">
                  <a:defRPr/>
                </a:pPr>
                <a:endParaRPr lang="tr-TR" sz="1200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AD19DD8-1C85-8677-52C2-8775C6FC64D5}"/>
                </a:ext>
              </a:extLst>
            </p:cNvPr>
            <p:cNvSpPr/>
            <p:nvPr/>
          </p:nvSpPr>
          <p:spPr>
            <a:xfrm>
              <a:off x="604294" y="4574029"/>
              <a:ext cx="4720210" cy="1089871"/>
            </a:xfrm>
            <a:custGeom>
              <a:avLst/>
              <a:gdLst/>
              <a:ahLst/>
              <a:cxnLst/>
              <a:rect l="l" t="t" r="r" b="b"/>
              <a:pathLst>
                <a:path w="3233943" h="660400">
                  <a:moveTo>
                    <a:pt x="310948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09482" y="0"/>
                  </a:lnTo>
                  <a:cubicBezTo>
                    <a:pt x="3178062" y="0"/>
                    <a:pt x="3233943" y="55880"/>
                    <a:pt x="3233943" y="124460"/>
                  </a:cubicBezTo>
                  <a:lnTo>
                    <a:pt x="3233943" y="535940"/>
                  </a:lnTo>
                  <a:cubicBezTo>
                    <a:pt x="3233943" y="604520"/>
                    <a:pt x="3178062" y="660400"/>
                    <a:pt x="3109482" y="660400"/>
                  </a:cubicBezTo>
                  <a:close/>
                </a:path>
              </a:pathLst>
            </a:custGeom>
            <a:solidFill>
              <a:srgbClr val="F8FDCB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5AE292-3C25-16F3-E94F-A2059C357C04}"/>
                </a:ext>
              </a:extLst>
            </p:cNvPr>
            <p:cNvSpPr/>
            <p:nvPr/>
          </p:nvSpPr>
          <p:spPr>
            <a:xfrm>
              <a:off x="2379091" y="1975848"/>
              <a:ext cx="1103174" cy="104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3200" dirty="0">
                  <a:solidFill>
                    <a:srgbClr val="FF555C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C464108-DB8D-F605-336F-7803A64B978D}"/>
              </a:ext>
            </a:extLst>
          </p:cNvPr>
          <p:cNvSpPr txBox="1"/>
          <p:nvPr/>
        </p:nvSpPr>
        <p:spPr>
          <a:xfrm>
            <a:off x="4602730" y="2869116"/>
            <a:ext cx="298654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555C"/>
                </a:solidFill>
                <a:latin typeface="Calibri"/>
              </a:rPr>
              <a:t>Hadesten Taharet</a:t>
            </a:r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F29070FF-DFF2-C775-7540-9A95CC3AF959}"/>
              </a:ext>
            </a:extLst>
          </p:cNvPr>
          <p:cNvGrpSpPr/>
          <p:nvPr/>
        </p:nvGrpSpPr>
        <p:grpSpPr>
          <a:xfrm>
            <a:off x="8377192" y="937962"/>
            <a:ext cx="3606800" cy="2671046"/>
            <a:chOff x="225578" y="1846096"/>
            <a:chExt cx="5410200" cy="4006569"/>
          </a:xfrm>
        </p:grpSpPr>
        <p:sp>
          <p:nvSpPr>
            <p:cNvPr id="25" name="Dikdörtgen: Köşeleri Yuvarlatılmış 24">
              <a:extLst>
                <a:ext uri="{FF2B5EF4-FFF2-40B4-BE49-F238E27FC236}">
                  <a16:creationId xmlns:a16="http://schemas.microsoft.com/office/drawing/2014/main" id="{4E45B71E-11FB-FDD2-BD34-2FC6F4FD7987}"/>
                </a:ext>
              </a:extLst>
            </p:cNvPr>
            <p:cNvSpPr/>
            <p:nvPr/>
          </p:nvSpPr>
          <p:spPr>
            <a:xfrm>
              <a:off x="225578" y="2499865"/>
              <a:ext cx="5410200" cy="3352800"/>
            </a:xfrm>
            <a:prstGeom prst="roundRect">
              <a:avLst/>
            </a:prstGeom>
            <a:solidFill>
              <a:srgbClr val="FFA72C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tr-TR" sz="12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A03CA6D1-4C1A-E33C-AC15-FED84447899E}"/>
                </a:ext>
              </a:extLst>
            </p:cNvPr>
            <p:cNvSpPr/>
            <p:nvPr/>
          </p:nvSpPr>
          <p:spPr>
            <a:xfrm>
              <a:off x="492278" y="2741451"/>
              <a:ext cx="4876801" cy="1737388"/>
            </a:xfrm>
            <a:custGeom>
              <a:avLst/>
              <a:gdLst/>
              <a:ahLst/>
              <a:cxnLst/>
              <a:rect l="l" t="t" r="r" b="b"/>
              <a:pathLst>
                <a:path w="2311273" h="1457155">
                  <a:moveTo>
                    <a:pt x="2186812" y="1457155"/>
                  </a:moveTo>
                  <a:lnTo>
                    <a:pt x="124460" y="1457155"/>
                  </a:lnTo>
                  <a:cubicBezTo>
                    <a:pt x="55880" y="1457155"/>
                    <a:pt x="0" y="1401275"/>
                    <a:pt x="0" y="13326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6813" y="0"/>
                  </a:lnTo>
                  <a:cubicBezTo>
                    <a:pt x="2255393" y="0"/>
                    <a:pt x="2311273" y="55880"/>
                    <a:pt x="2311273" y="124460"/>
                  </a:cubicBezTo>
                  <a:lnTo>
                    <a:pt x="2311273" y="1332695"/>
                  </a:lnTo>
                  <a:cubicBezTo>
                    <a:pt x="2311273" y="1401275"/>
                    <a:pt x="2255393" y="1457155"/>
                    <a:pt x="2186813" y="14571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Abdestte bir farz</a:t>
              </a:r>
            </a:p>
          </p:txBody>
        </p:sp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096FB5D8-8B64-67EC-BA6F-32FF892DB66F}"/>
                </a:ext>
              </a:extLst>
            </p:cNvPr>
            <p:cNvGrpSpPr/>
            <p:nvPr/>
          </p:nvGrpSpPr>
          <p:grpSpPr>
            <a:xfrm>
              <a:off x="2276910" y="1846096"/>
              <a:ext cx="1307537" cy="1307537"/>
              <a:chOff x="0" y="0"/>
              <a:chExt cx="6350000" cy="6350000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9A9DF881-BDC0-2DBF-4D0A-DE7A1254DDB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73F"/>
              </a:solidFill>
              <a:ln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pPr defTabSz="609630">
                  <a:defRPr/>
                </a:pPr>
                <a:endParaRPr lang="tr-TR" sz="1200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FB920B25-206C-3831-0484-189BBD8EF732}"/>
                </a:ext>
              </a:extLst>
            </p:cNvPr>
            <p:cNvSpPr/>
            <p:nvPr/>
          </p:nvSpPr>
          <p:spPr>
            <a:xfrm>
              <a:off x="1330478" y="4574029"/>
              <a:ext cx="3200400" cy="1089871"/>
            </a:xfrm>
            <a:custGeom>
              <a:avLst/>
              <a:gdLst/>
              <a:ahLst/>
              <a:cxnLst/>
              <a:rect l="l" t="t" r="r" b="b"/>
              <a:pathLst>
                <a:path w="3233943" h="660400">
                  <a:moveTo>
                    <a:pt x="310948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09482" y="0"/>
                  </a:lnTo>
                  <a:cubicBezTo>
                    <a:pt x="3178062" y="0"/>
                    <a:pt x="3233943" y="55880"/>
                    <a:pt x="3233943" y="124460"/>
                  </a:cubicBezTo>
                  <a:lnTo>
                    <a:pt x="3233943" y="535940"/>
                  </a:lnTo>
                  <a:cubicBezTo>
                    <a:pt x="3233943" y="604520"/>
                    <a:pt x="3178062" y="660400"/>
                    <a:pt x="3109482" y="660400"/>
                  </a:cubicBezTo>
                  <a:close/>
                </a:path>
              </a:pathLst>
            </a:custGeom>
            <a:solidFill>
              <a:srgbClr val="F8FDCB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D59ECA4-D5BA-90CC-C827-26DE2045229B}"/>
                </a:ext>
              </a:extLst>
            </p:cNvPr>
            <p:cNvSpPr/>
            <p:nvPr/>
          </p:nvSpPr>
          <p:spPr>
            <a:xfrm>
              <a:off x="2379091" y="1975848"/>
              <a:ext cx="1103174" cy="104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3200" dirty="0">
                  <a:solidFill>
                    <a:srgbClr val="FF555C"/>
                  </a:solidFill>
                  <a:latin typeface="Calibri"/>
                </a:rPr>
                <a:t>3</a:t>
              </a:r>
            </a:p>
          </p:txBody>
        </p:sp>
      </p:grp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A58121FC-640C-EB2A-FF2F-A6401C85EAC4}"/>
              </a:ext>
            </a:extLst>
          </p:cNvPr>
          <p:cNvSpPr txBox="1"/>
          <p:nvPr/>
        </p:nvSpPr>
        <p:spPr>
          <a:xfrm>
            <a:off x="9014356" y="2843108"/>
            <a:ext cx="233247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555C"/>
                </a:solidFill>
                <a:latin typeface="Calibri"/>
              </a:rPr>
              <a:t>Yüzü yıkamak</a:t>
            </a:r>
          </a:p>
        </p:txBody>
      </p:sp>
      <p:grpSp>
        <p:nvGrpSpPr>
          <p:cNvPr id="32" name="Grup 31">
            <a:extLst>
              <a:ext uri="{FF2B5EF4-FFF2-40B4-BE49-F238E27FC236}">
                <a16:creationId xmlns:a16="http://schemas.microsoft.com/office/drawing/2014/main" id="{8A093C55-228B-E10A-F86A-C1119D854EC5}"/>
              </a:ext>
            </a:extLst>
          </p:cNvPr>
          <p:cNvGrpSpPr/>
          <p:nvPr/>
        </p:nvGrpSpPr>
        <p:grpSpPr>
          <a:xfrm>
            <a:off x="150385" y="3954979"/>
            <a:ext cx="3606800" cy="2671046"/>
            <a:chOff x="225578" y="1846096"/>
            <a:chExt cx="5410200" cy="4006569"/>
          </a:xfrm>
        </p:grpSpPr>
        <p:sp>
          <p:nvSpPr>
            <p:cNvPr id="33" name="Dikdörtgen: Köşeleri Yuvarlatılmış 32">
              <a:extLst>
                <a:ext uri="{FF2B5EF4-FFF2-40B4-BE49-F238E27FC236}">
                  <a16:creationId xmlns:a16="http://schemas.microsoft.com/office/drawing/2014/main" id="{20C82229-02A5-50FC-7F77-05E10DC9E5CE}"/>
                </a:ext>
              </a:extLst>
            </p:cNvPr>
            <p:cNvSpPr/>
            <p:nvPr/>
          </p:nvSpPr>
          <p:spPr>
            <a:xfrm>
              <a:off x="225578" y="2499865"/>
              <a:ext cx="5410200" cy="3352800"/>
            </a:xfrm>
            <a:prstGeom prst="roundRect">
              <a:avLst/>
            </a:prstGeom>
            <a:solidFill>
              <a:srgbClr val="FFA72C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tr-TR" sz="12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375F8EEF-CF12-9860-5CB8-E432C6F022F9}"/>
                </a:ext>
              </a:extLst>
            </p:cNvPr>
            <p:cNvSpPr/>
            <p:nvPr/>
          </p:nvSpPr>
          <p:spPr>
            <a:xfrm>
              <a:off x="492278" y="2741451"/>
              <a:ext cx="4876801" cy="1737388"/>
            </a:xfrm>
            <a:custGeom>
              <a:avLst/>
              <a:gdLst/>
              <a:ahLst/>
              <a:cxnLst/>
              <a:rect l="l" t="t" r="r" b="b"/>
              <a:pathLst>
                <a:path w="2311273" h="1457155">
                  <a:moveTo>
                    <a:pt x="2186812" y="1457155"/>
                  </a:moveTo>
                  <a:lnTo>
                    <a:pt x="124460" y="1457155"/>
                  </a:lnTo>
                  <a:cubicBezTo>
                    <a:pt x="55880" y="1457155"/>
                    <a:pt x="0" y="1401275"/>
                    <a:pt x="0" y="13326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6813" y="0"/>
                  </a:lnTo>
                  <a:cubicBezTo>
                    <a:pt x="2255393" y="0"/>
                    <a:pt x="2311273" y="55880"/>
                    <a:pt x="2311273" y="124460"/>
                  </a:cubicBezTo>
                  <a:lnTo>
                    <a:pt x="2311273" y="1332695"/>
                  </a:lnTo>
                  <a:cubicBezTo>
                    <a:pt x="2311273" y="1401275"/>
                    <a:pt x="2255393" y="1457155"/>
                    <a:pt x="2186813" y="14571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2400" dirty="0">
                <a:solidFill>
                  <a:prstClr val="black"/>
                </a:solidFill>
                <a:latin typeface="Calibri"/>
              </a:endParaRPr>
            </a:p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Su yok- Toprak ile abdest</a:t>
              </a:r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5" name="Group 4">
              <a:extLst>
                <a:ext uri="{FF2B5EF4-FFF2-40B4-BE49-F238E27FC236}">
                  <a16:creationId xmlns:a16="http://schemas.microsoft.com/office/drawing/2014/main" id="{CB18289F-397F-E212-9F0E-072159C4AA25}"/>
                </a:ext>
              </a:extLst>
            </p:cNvPr>
            <p:cNvGrpSpPr/>
            <p:nvPr/>
          </p:nvGrpSpPr>
          <p:grpSpPr>
            <a:xfrm>
              <a:off x="2276910" y="1846096"/>
              <a:ext cx="1307537" cy="1307537"/>
              <a:chOff x="0" y="0"/>
              <a:chExt cx="6350000" cy="6350000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49D24B36-6932-7AAD-9081-69E27EF2A0C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73F"/>
              </a:solidFill>
              <a:ln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pPr defTabSz="609630">
                  <a:defRPr/>
                </a:pPr>
                <a:endParaRPr lang="tr-TR" sz="1200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99F482A-BD13-432E-F8FA-5846322DEEAE}"/>
                </a:ext>
              </a:extLst>
            </p:cNvPr>
            <p:cNvSpPr/>
            <p:nvPr/>
          </p:nvSpPr>
          <p:spPr>
            <a:xfrm>
              <a:off x="1330478" y="4574029"/>
              <a:ext cx="3200400" cy="1089871"/>
            </a:xfrm>
            <a:custGeom>
              <a:avLst/>
              <a:gdLst/>
              <a:ahLst/>
              <a:cxnLst/>
              <a:rect l="l" t="t" r="r" b="b"/>
              <a:pathLst>
                <a:path w="3233943" h="660400">
                  <a:moveTo>
                    <a:pt x="310948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09482" y="0"/>
                  </a:lnTo>
                  <a:cubicBezTo>
                    <a:pt x="3178062" y="0"/>
                    <a:pt x="3233943" y="55880"/>
                    <a:pt x="3233943" y="124460"/>
                  </a:cubicBezTo>
                  <a:lnTo>
                    <a:pt x="3233943" y="535940"/>
                  </a:lnTo>
                  <a:cubicBezTo>
                    <a:pt x="3233943" y="604520"/>
                    <a:pt x="3178062" y="660400"/>
                    <a:pt x="3109482" y="660400"/>
                  </a:cubicBezTo>
                  <a:close/>
                </a:path>
              </a:pathLst>
            </a:custGeom>
            <a:solidFill>
              <a:srgbClr val="F8FDCB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E8E216E-6A1A-DDC2-4686-A89CDD848ABC}"/>
                </a:ext>
              </a:extLst>
            </p:cNvPr>
            <p:cNvSpPr/>
            <p:nvPr/>
          </p:nvSpPr>
          <p:spPr>
            <a:xfrm>
              <a:off x="2379091" y="1975848"/>
              <a:ext cx="1103174" cy="104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3200" dirty="0">
                  <a:solidFill>
                    <a:srgbClr val="FF555C"/>
                  </a:solidFill>
                  <a:latin typeface="Calibri"/>
                </a:rPr>
                <a:t>4</a:t>
              </a:r>
            </a:p>
          </p:txBody>
        </p:sp>
      </p:grp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A3193395-784A-4CBC-8159-F5611EC7B303}"/>
              </a:ext>
            </a:extLst>
          </p:cNvPr>
          <p:cNvSpPr txBox="1"/>
          <p:nvPr/>
        </p:nvSpPr>
        <p:spPr>
          <a:xfrm>
            <a:off x="903657" y="5888314"/>
            <a:ext cx="2133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555C"/>
                </a:solidFill>
                <a:latin typeface="Calibri"/>
              </a:rPr>
              <a:t>Teyemmüm</a:t>
            </a:r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D04C20C6-A3A4-471E-3F94-4B959EE9B745}"/>
              </a:ext>
            </a:extLst>
          </p:cNvPr>
          <p:cNvGrpSpPr/>
          <p:nvPr/>
        </p:nvGrpSpPr>
        <p:grpSpPr>
          <a:xfrm>
            <a:off x="4241308" y="3954979"/>
            <a:ext cx="3606800" cy="2671046"/>
            <a:chOff x="225578" y="1846096"/>
            <a:chExt cx="5410200" cy="4006569"/>
          </a:xfrm>
        </p:grpSpPr>
        <p:sp>
          <p:nvSpPr>
            <p:cNvPr id="41" name="Dikdörtgen: Köşeleri Yuvarlatılmış 40">
              <a:extLst>
                <a:ext uri="{FF2B5EF4-FFF2-40B4-BE49-F238E27FC236}">
                  <a16:creationId xmlns:a16="http://schemas.microsoft.com/office/drawing/2014/main" id="{74C2DA43-95BB-AF39-7B98-A771852F622C}"/>
                </a:ext>
              </a:extLst>
            </p:cNvPr>
            <p:cNvSpPr/>
            <p:nvPr/>
          </p:nvSpPr>
          <p:spPr>
            <a:xfrm>
              <a:off x="225578" y="2499865"/>
              <a:ext cx="5410200" cy="3352800"/>
            </a:xfrm>
            <a:prstGeom prst="roundRect">
              <a:avLst/>
            </a:prstGeom>
            <a:solidFill>
              <a:srgbClr val="FFA72C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tr-TR" sz="12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3">
              <a:extLst>
                <a:ext uri="{FF2B5EF4-FFF2-40B4-BE49-F238E27FC236}">
                  <a16:creationId xmlns:a16="http://schemas.microsoft.com/office/drawing/2014/main" id="{6E8A3A81-3A18-52AB-1048-F6059DE5AB5F}"/>
                </a:ext>
              </a:extLst>
            </p:cNvPr>
            <p:cNvSpPr/>
            <p:nvPr/>
          </p:nvSpPr>
          <p:spPr>
            <a:xfrm>
              <a:off x="492278" y="2741451"/>
              <a:ext cx="4876801" cy="1737388"/>
            </a:xfrm>
            <a:custGeom>
              <a:avLst/>
              <a:gdLst/>
              <a:ahLst/>
              <a:cxnLst/>
              <a:rect l="l" t="t" r="r" b="b"/>
              <a:pathLst>
                <a:path w="2311273" h="1457155">
                  <a:moveTo>
                    <a:pt x="2186812" y="1457155"/>
                  </a:moveTo>
                  <a:lnTo>
                    <a:pt x="124460" y="1457155"/>
                  </a:lnTo>
                  <a:cubicBezTo>
                    <a:pt x="55880" y="1457155"/>
                    <a:pt x="0" y="1401275"/>
                    <a:pt x="0" y="13326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6813" y="0"/>
                  </a:lnTo>
                  <a:cubicBezTo>
                    <a:pt x="2255393" y="0"/>
                    <a:pt x="2311273" y="55880"/>
                    <a:pt x="2311273" y="124460"/>
                  </a:cubicBezTo>
                  <a:lnTo>
                    <a:pt x="2311273" y="1332695"/>
                  </a:lnTo>
                  <a:cubicBezTo>
                    <a:pt x="2311273" y="1401275"/>
                    <a:pt x="2255393" y="1457155"/>
                    <a:pt x="2186813" y="14571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Boy-tüm beden-abdest</a:t>
              </a:r>
            </a:p>
          </p:txBody>
        </p:sp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276F362E-AA5B-6FB0-29AC-169E1492F8EA}"/>
                </a:ext>
              </a:extLst>
            </p:cNvPr>
            <p:cNvGrpSpPr/>
            <p:nvPr/>
          </p:nvGrpSpPr>
          <p:grpSpPr>
            <a:xfrm>
              <a:off x="2276910" y="1846096"/>
              <a:ext cx="1307537" cy="1307537"/>
              <a:chOff x="0" y="0"/>
              <a:chExt cx="6350000" cy="6350000"/>
            </a:xfrm>
          </p:grpSpPr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7A186-006B-974F-7670-F0C41D97409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73F"/>
              </a:solidFill>
              <a:ln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pPr defTabSz="609630">
                  <a:defRPr/>
                </a:pPr>
                <a:endParaRPr lang="tr-TR" sz="1200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B51576B-C241-63D1-5E90-DD9B695399D7}"/>
                </a:ext>
              </a:extLst>
            </p:cNvPr>
            <p:cNvSpPr/>
            <p:nvPr/>
          </p:nvSpPr>
          <p:spPr>
            <a:xfrm>
              <a:off x="1330478" y="4574029"/>
              <a:ext cx="3200400" cy="1089871"/>
            </a:xfrm>
            <a:custGeom>
              <a:avLst/>
              <a:gdLst/>
              <a:ahLst/>
              <a:cxnLst/>
              <a:rect l="l" t="t" r="r" b="b"/>
              <a:pathLst>
                <a:path w="3233943" h="660400">
                  <a:moveTo>
                    <a:pt x="310948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09482" y="0"/>
                  </a:lnTo>
                  <a:cubicBezTo>
                    <a:pt x="3178062" y="0"/>
                    <a:pt x="3233943" y="55880"/>
                    <a:pt x="3233943" y="124460"/>
                  </a:cubicBezTo>
                  <a:lnTo>
                    <a:pt x="3233943" y="535940"/>
                  </a:lnTo>
                  <a:cubicBezTo>
                    <a:pt x="3233943" y="604520"/>
                    <a:pt x="3178062" y="660400"/>
                    <a:pt x="3109482" y="660400"/>
                  </a:cubicBezTo>
                  <a:close/>
                </a:path>
              </a:pathLst>
            </a:custGeom>
            <a:solidFill>
              <a:srgbClr val="F8FDCB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24B41E7-882C-E22D-84E6-862CC6EEBB68}"/>
                </a:ext>
              </a:extLst>
            </p:cNvPr>
            <p:cNvSpPr/>
            <p:nvPr/>
          </p:nvSpPr>
          <p:spPr>
            <a:xfrm>
              <a:off x="2379091" y="1975848"/>
              <a:ext cx="1103174" cy="104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3200" dirty="0">
                  <a:solidFill>
                    <a:srgbClr val="FF555C"/>
                  </a:solidFill>
                  <a:latin typeface="Calibri"/>
                </a:rPr>
                <a:t>5</a:t>
              </a:r>
            </a:p>
          </p:txBody>
        </p:sp>
      </p:grp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CE7038BA-4908-D04B-AF78-A758D0E63133}"/>
              </a:ext>
            </a:extLst>
          </p:cNvPr>
          <p:cNvSpPr txBox="1"/>
          <p:nvPr/>
        </p:nvSpPr>
        <p:spPr>
          <a:xfrm>
            <a:off x="4813222" y="5874149"/>
            <a:ext cx="246297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555C"/>
                </a:solidFill>
                <a:latin typeface="Calibri"/>
              </a:rPr>
              <a:t>Gusül Abdesti</a:t>
            </a:r>
          </a:p>
        </p:txBody>
      </p:sp>
      <p:grpSp>
        <p:nvGrpSpPr>
          <p:cNvPr id="48" name="Grup 47">
            <a:extLst>
              <a:ext uri="{FF2B5EF4-FFF2-40B4-BE49-F238E27FC236}">
                <a16:creationId xmlns:a16="http://schemas.microsoft.com/office/drawing/2014/main" id="{8794B034-F4EC-435E-9A02-4026DD1DCD33}"/>
              </a:ext>
            </a:extLst>
          </p:cNvPr>
          <p:cNvGrpSpPr/>
          <p:nvPr/>
        </p:nvGrpSpPr>
        <p:grpSpPr>
          <a:xfrm>
            <a:off x="8377192" y="3954979"/>
            <a:ext cx="3606800" cy="2671046"/>
            <a:chOff x="225578" y="1846096"/>
            <a:chExt cx="5410200" cy="4006569"/>
          </a:xfrm>
        </p:grpSpPr>
        <p:sp>
          <p:nvSpPr>
            <p:cNvPr id="49" name="Dikdörtgen: Köşeleri Yuvarlatılmış 48">
              <a:extLst>
                <a:ext uri="{FF2B5EF4-FFF2-40B4-BE49-F238E27FC236}">
                  <a16:creationId xmlns:a16="http://schemas.microsoft.com/office/drawing/2014/main" id="{86F027D4-AB1D-DE6F-ED93-5F61008B5CB5}"/>
                </a:ext>
              </a:extLst>
            </p:cNvPr>
            <p:cNvSpPr/>
            <p:nvPr/>
          </p:nvSpPr>
          <p:spPr>
            <a:xfrm>
              <a:off x="225578" y="2499865"/>
              <a:ext cx="5410200" cy="3352800"/>
            </a:xfrm>
            <a:prstGeom prst="roundRect">
              <a:avLst/>
            </a:prstGeom>
            <a:solidFill>
              <a:srgbClr val="FFA72C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tr-TR" sz="12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reeform 3">
              <a:extLst>
                <a:ext uri="{FF2B5EF4-FFF2-40B4-BE49-F238E27FC236}">
                  <a16:creationId xmlns:a16="http://schemas.microsoft.com/office/drawing/2014/main" id="{0FCA27F9-64A4-F75E-4AB4-709D7376C5C3}"/>
                </a:ext>
              </a:extLst>
            </p:cNvPr>
            <p:cNvSpPr/>
            <p:nvPr/>
          </p:nvSpPr>
          <p:spPr>
            <a:xfrm>
              <a:off x="492278" y="2741451"/>
              <a:ext cx="4876801" cy="1737388"/>
            </a:xfrm>
            <a:custGeom>
              <a:avLst/>
              <a:gdLst/>
              <a:ahLst/>
              <a:cxnLst/>
              <a:rect l="l" t="t" r="r" b="b"/>
              <a:pathLst>
                <a:path w="2311273" h="1457155">
                  <a:moveTo>
                    <a:pt x="2186812" y="1457155"/>
                  </a:moveTo>
                  <a:lnTo>
                    <a:pt x="124460" y="1457155"/>
                  </a:lnTo>
                  <a:cubicBezTo>
                    <a:pt x="55880" y="1457155"/>
                    <a:pt x="0" y="1401275"/>
                    <a:pt x="0" y="13326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6813" y="0"/>
                  </a:lnTo>
                  <a:cubicBezTo>
                    <a:pt x="2255393" y="0"/>
                    <a:pt x="2311273" y="55880"/>
                    <a:pt x="2311273" y="124460"/>
                  </a:cubicBezTo>
                  <a:lnTo>
                    <a:pt x="2311273" y="1332695"/>
                  </a:lnTo>
                  <a:cubicBezTo>
                    <a:pt x="2311273" y="1401275"/>
                    <a:pt x="2255393" y="1457155"/>
                    <a:pt x="2186813" y="14571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Abdeste bir farzdır. </a:t>
              </a:r>
            </a:p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En sonda yapılır.</a:t>
              </a:r>
            </a:p>
          </p:txBody>
        </p:sp>
        <p:grpSp>
          <p:nvGrpSpPr>
            <p:cNvPr id="51" name="Group 4">
              <a:extLst>
                <a:ext uri="{FF2B5EF4-FFF2-40B4-BE49-F238E27FC236}">
                  <a16:creationId xmlns:a16="http://schemas.microsoft.com/office/drawing/2014/main" id="{4CA8ABF2-600C-D89B-349B-560206103912}"/>
                </a:ext>
              </a:extLst>
            </p:cNvPr>
            <p:cNvGrpSpPr/>
            <p:nvPr/>
          </p:nvGrpSpPr>
          <p:grpSpPr>
            <a:xfrm>
              <a:off x="2276910" y="1846096"/>
              <a:ext cx="1307537" cy="1307537"/>
              <a:chOff x="0" y="0"/>
              <a:chExt cx="6350000" cy="6350000"/>
            </a:xfrm>
          </p:grpSpPr>
          <p:sp>
            <p:nvSpPr>
              <p:cNvPr id="54" name="Freeform 5">
                <a:extLst>
                  <a:ext uri="{FF2B5EF4-FFF2-40B4-BE49-F238E27FC236}">
                    <a16:creationId xmlns:a16="http://schemas.microsoft.com/office/drawing/2014/main" id="{A8286FA0-0AFF-DE1C-D7AB-A622BA1BA4E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73F"/>
              </a:solidFill>
              <a:ln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pPr defTabSz="609630">
                  <a:defRPr/>
                </a:pPr>
                <a:endParaRPr lang="tr-TR" sz="1200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AD9C2D2D-9FD5-0C6D-57AA-BB6F18966622}"/>
                </a:ext>
              </a:extLst>
            </p:cNvPr>
            <p:cNvSpPr/>
            <p:nvPr/>
          </p:nvSpPr>
          <p:spPr>
            <a:xfrm>
              <a:off x="842390" y="4574029"/>
              <a:ext cx="4191000" cy="1089871"/>
            </a:xfrm>
            <a:custGeom>
              <a:avLst/>
              <a:gdLst/>
              <a:ahLst/>
              <a:cxnLst/>
              <a:rect l="l" t="t" r="r" b="b"/>
              <a:pathLst>
                <a:path w="3233943" h="660400">
                  <a:moveTo>
                    <a:pt x="310948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09482" y="0"/>
                  </a:lnTo>
                  <a:cubicBezTo>
                    <a:pt x="3178062" y="0"/>
                    <a:pt x="3233943" y="55880"/>
                    <a:pt x="3233943" y="124460"/>
                  </a:cubicBezTo>
                  <a:lnTo>
                    <a:pt x="3233943" y="535940"/>
                  </a:lnTo>
                  <a:cubicBezTo>
                    <a:pt x="3233943" y="604520"/>
                    <a:pt x="3178062" y="660400"/>
                    <a:pt x="3109482" y="660400"/>
                  </a:cubicBezTo>
                  <a:close/>
                </a:path>
              </a:pathLst>
            </a:custGeom>
            <a:solidFill>
              <a:srgbClr val="F8FDCB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3F1FBB7-7ECE-1BC0-A27A-0505D356F494}"/>
                </a:ext>
              </a:extLst>
            </p:cNvPr>
            <p:cNvSpPr/>
            <p:nvPr/>
          </p:nvSpPr>
          <p:spPr>
            <a:xfrm>
              <a:off x="2379091" y="1975848"/>
              <a:ext cx="1103174" cy="104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3200" dirty="0">
                  <a:solidFill>
                    <a:srgbClr val="FF555C"/>
                  </a:solidFill>
                  <a:latin typeface="Calibri"/>
                </a:rPr>
                <a:t>6</a:t>
              </a:r>
            </a:p>
          </p:txBody>
        </p:sp>
      </p:grp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FFB7EF87-D5DB-154D-3514-8B12F0542420}"/>
              </a:ext>
            </a:extLst>
          </p:cNvPr>
          <p:cNvSpPr txBox="1"/>
          <p:nvPr/>
        </p:nvSpPr>
        <p:spPr>
          <a:xfrm>
            <a:off x="8790715" y="5871198"/>
            <a:ext cx="279168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555C"/>
                </a:solidFill>
                <a:latin typeface="Calibri"/>
              </a:rPr>
              <a:t>Ayakları yıkamak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48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31" grpId="0"/>
      <p:bldP spid="39" grpId="0"/>
      <p:bldP spid="47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2162" y="1741586"/>
            <a:ext cx="6507678" cy="3156876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914446"/>
              <a:endParaRPr lang="tr-TR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12625" y="2339755"/>
            <a:ext cx="3766753" cy="560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4182"/>
              </a:lnSpc>
            </a:pPr>
            <a:r>
              <a:rPr lang="tr-TR" sz="4400" spc="-42" dirty="0">
                <a:solidFill>
                  <a:srgbClr val="020519"/>
                </a:solidFill>
                <a:latin typeface="Aptos" panose="02110004020202020204"/>
              </a:rPr>
              <a:t>Etkinlik Zamanı</a:t>
            </a:r>
            <a:endParaRPr lang="en-US" sz="4400" spc="-42" dirty="0">
              <a:solidFill>
                <a:srgbClr val="020519"/>
              </a:solidFill>
              <a:latin typeface="Aptos" panose="02110004020202020204"/>
            </a:endParaRP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3270524" y="3643402"/>
            <a:ext cx="5650955" cy="810544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tr-TR" sz="3200" dirty="0">
                <a:solidFill>
                  <a:prstClr val="black"/>
                </a:solidFill>
                <a:latin typeface="Aptos" panose="02110004020202020204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32271" y="3449068"/>
            <a:ext cx="1562912" cy="39072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185" y="355124"/>
            <a:ext cx="1204764" cy="11667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4FE9E8-B967-67EB-6A36-DC768516011E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80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">
            <a:extLst>
              <a:ext uri="{FF2B5EF4-FFF2-40B4-BE49-F238E27FC236}">
                <a16:creationId xmlns:a16="http://schemas.microsoft.com/office/drawing/2014/main" id="{E4029F4D-56A7-3B34-163C-18374FDBBCBD}"/>
              </a:ext>
            </a:extLst>
          </p:cNvPr>
          <p:cNvGrpSpPr/>
          <p:nvPr/>
        </p:nvGrpSpPr>
        <p:grpSpPr>
          <a:xfrm>
            <a:off x="21266" y="3429000"/>
            <a:ext cx="5741999" cy="1371600"/>
            <a:chOff x="14361" y="5762539"/>
            <a:chExt cx="8612999" cy="2057400"/>
          </a:xfrm>
        </p:grpSpPr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B9C2F70C-4BDC-14C3-128E-8678C11C20E2}"/>
                </a:ext>
              </a:extLst>
            </p:cNvPr>
            <p:cNvSpPr/>
            <p:nvPr/>
          </p:nvSpPr>
          <p:spPr>
            <a:xfrm>
              <a:off x="367902" y="5762539"/>
              <a:ext cx="8259458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tIns="24000" rIns="408000" bIns="24000" rtlCol="0" anchor="ctr"/>
            <a:lstStyle/>
            <a:p>
              <a:pPr marL="240012" algn="just" defTabSz="609630">
                <a:defRPr/>
              </a:pP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Yüzü yıkamak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4C33B86-49B5-08C7-1CEE-4C1F80C93CD2}"/>
                </a:ext>
              </a:extLst>
            </p:cNvPr>
            <p:cNvSpPr/>
            <p:nvPr/>
          </p:nvSpPr>
          <p:spPr>
            <a:xfrm>
              <a:off x="14361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A</a:t>
              </a:r>
            </a:p>
          </p:txBody>
        </p:sp>
      </p:grpSp>
      <p:sp>
        <p:nvSpPr>
          <p:cNvPr id="5" name="Onay">
            <a:extLst>
              <a:ext uri="{FF2B5EF4-FFF2-40B4-BE49-F238E27FC236}">
                <a16:creationId xmlns:a16="http://schemas.microsoft.com/office/drawing/2014/main" id="{6514D029-8A0A-D33F-33C6-CDE396D7099A}"/>
              </a:ext>
            </a:extLst>
          </p:cNvPr>
          <p:cNvSpPr/>
          <p:nvPr/>
        </p:nvSpPr>
        <p:spPr>
          <a:xfrm>
            <a:off x="5459528" y="3617955"/>
            <a:ext cx="801669" cy="855279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C6A76D1-0476-D868-D06E-14CF6E56140A}"/>
              </a:ext>
            </a:extLst>
          </p:cNvPr>
          <p:cNvSpPr/>
          <p:nvPr/>
        </p:nvSpPr>
        <p:spPr>
          <a:xfrm>
            <a:off x="67723" y="-15948"/>
            <a:ext cx="11938000" cy="3248982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381000" dist="127000" dir="7080000" sx="94000" sy="94000" algn="t" rotWithShape="0">
              <a:prstClr val="black">
                <a:alpha val="16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6000" bIns="60000" rtlCol="0" anchor="ctr"/>
          <a:lstStyle/>
          <a:p>
            <a:pPr marL="96005" algn="ctr" defTabSz="457223">
              <a:lnSpc>
                <a:spcPct val="150000"/>
              </a:lnSpc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  <a:cs typeface="Poppins SemiBold" panose="00000700000000000000" pitchFamily="2" charset="0"/>
              </a:rPr>
              <a:t>Abdest alan Mehmet Akif aşağıdakilerden hangisini unutursa abdesti </a:t>
            </a:r>
            <a:r>
              <a:rPr lang="tr-TR" sz="2667" b="1" u="sng" dirty="0">
                <a:solidFill>
                  <a:prstClr val="black"/>
                </a:solidFill>
                <a:latin typeface="Calibri"/>
                <a:cs typeface="Poppins SemiBold" panose="00000700000000000000" pitchFamily="2" charset="0"/>
              </a:rPr>
              <a:t>geçersiz olur?</a:t>
            </a:r>
            <a:endParaRPr lang="en-IN" sz="2667" b="1" u="sng" dirty="0">
              <a:solidFill>
                <a:prstClr val="black"/>
              </a:solidFill>
              <a:latin typeface="Calibri"/>
              <a:cs typeface="Poppins SemiBold" panose="00000700000000000000" pitchFamily="2" charset="0"/>
            </a:endParaRPr>
          </a:p>
        </p:txBody>
      </p:sp>
      <p:grpSp>
        <p:nvGrpSpPr>
          <p:cNvPr id="18" name="C">
            <a:extLst>
              <a:ext uri="{FF2B5EF4-FFF2-40B4-BE49-F238E27FC236}">
                <a16:creationId xmlns:a16="http://schemas.microsoft.com/office/drawing/2014/main" id="{46612A3E-8848-EDD5-4AC4-1F8DFC728EFE}"/>
              </a:ext>
            </a:extLst>
          </p:cNvPr>
          <p:cNvGrpSpPr/>
          <p:nvPr/>
        </p:nvGrpSpPr>
        <p:grpSpPr>
          <a:xfrm>
            <a:off x="6190104" y="3449426"/>
            <a:ext cx="5744937" cy="1371600"/>
            <a:chOff x="8901834" y="5762539"/>
            <a:chExt cx="8617406" cy="2057400"/>
          </a:xfrm>
        </p:grpSpPr>
        <p:sp>
          <p:nvSpPr>
            <p:cNvPr id="13" name="Dikdörtgen 12">
              <a:extLst>
                <a:ext uri="{FF2B5EF4-FFF2-40B4-BE49-F238E27FC236}">
                  <a16:creationId xmlns:a16="http://schemas.microsoft.com/office/drawing/2014/main" id="{EF9749C0-A77E-1A56-FA67-87407E691FC7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tIns="24000" rIns="408000" bIns="24000" rtlCol="0" anchor="ctr"/>
            <a:lstStyle/>
            <a:p>
              <a:pPr marL="240012" algn="just" defTabSz="609630">
                <a:defRPr/>
              </a:pP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Burun üç kez suyla temizlenir.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908690-F891-F154-B72D-27E382F1AEE3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C</a:t>
              </a:r>
            </a:p>
          </p:txBody>
        </p:sp>
      </p:grpSp>
      <p:sp>
        <p:nvSpPr>
          <p:cNvPr id="16" name="X">
            <a:extLst>
              <a:ext uri="{FF2B5EF4-FFF2-40B4-BE49-F238E27FC236}">
                <a16:creationId xmlns:a16="http://schemas.microsoft.com/office/drawing/2014/main" id="{836F8C0E-DE03-300F-BB75-15310BFD12A4}"/>
              </a:ext>
            </a:extLst>
          </p:cNvPr>
          <p:cNvSpPr/>
          <p:nvPr/>
        </p:nvSpPr>
        <p:spPr>
          <a:xfrm>
            <a:off x="11513131" y="3617955"/>
            <a:ext cx="767936" cy="935212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C">
            <a:extLst>
              <a:ext uri="{FF2B5EF4-FFF2-40B4-BE49-F238E27FC236}">
                <a16:creationId xmlns:a16="http://schemas.microsoft.com/office/drawing/2014/main" id="{5F8A5FA0-802F-3B77-747E-764447D3A185}"/>
              </a:ext>
            </a:extLst>
          </p:cNvPr>
          <p:cNvGrpSpPr/>
          <p:nvPr/>
        </p:nvGrpSpPr>
        <p:grpSpPr>
          <a:xfrm>
            <a:off x="21266" y="5147426"/>
            <a:ext cx="5744937" cy="1371600"/>
            <a:chOff x="8901834" y="5762539"/>
            <a:chExt cx="8617406" cy="2057400"/>
          </a:xfrm>
        </p:grpSpPr>
        <p:sp>
          <p:nvSpPr>
            <p:cNvPr id="23" name="Dikdörtgen 22">
              <a:extLst>
                <a:ext uri="{FF2B5EF4-FFF2-40B4-BE49-F238E27FC236}">
                  <a16:creationId xmlns:a16="http://schemas.microsoft.com/office/drawing/2014/main" id="{A741BCAD-B346-731A-44F0-3353B5FB890A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tIns="24000" rIns="408000" bIns="24000" rtlCol="0" anchor="ctr"/>
            <a:lstStyle/>
            <a:p>
              <a:pPr marL="240012" algn="just" defTabSz="609630">
                <a:defRPr/>
              </a:pP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Ağız üç kez suyla çalkalanır</a:t>
              </a: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12C3AC-DD91-897B-5F7F-1592EF8CDD2C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B</a:t>
              </a:r>
            </a:p>
          </p:txBody>
        </p:sp>
      </p:grpSp>
      <p:sp>
        <p:nvSpPr>
          <p:cNvPr id="25" name="X">
            <a:extLst>
              <a:ext uri="{FF2B5EF4-FFF2-40B4-BE49-F238E27FC236}">
                <a16:creationId xmlns:a16="http://schemas.microsoft.com/office/drawing/2014/main" id="{86BD3EF0-F8DC-F4DC-E23D-95E69311DF90}"/>
              </a:ext>
            </a:extLst>
          </p:cNvPr>
          <p:cNvSpPr/>
          <p:nvPr/>
        </p:nvSpPr>
        <p:spPr>
          <a:xfrm>
            <a:off x="5475157" y="5344359"/>
            <a:ext cx="767936" cy="935212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6" name="C">
            <a:extLst>
              <a:ext uri="{FF2B5EF4-FFF2-40B4-BE49-F238E27FC236}">
                <a16:creationId xmlns:a16="http://schemas.microsoft.com/office/drawing/2014/main" id="{3845FD26-775C-D743-694A-18D2EBE3BC1D}"/>
              </a:ext>
            </a:extLst>
          </p:cNvPr>
          <p:cNvGrpSpPr/>
          <p:nvPr/>
        </p:nvGrpSpPr>
        <p:grpSpPr>
          <a:xfrm>
            <a:off x="6161367" y="5147426"/>
            <a:ext cx="5744937" cy="1371600"/>
            <a:chOff x="8901834" y="5762539"/>
            <a:chExt cx="8617406" cy="2057400"/>
          </a:xfrm>
        </p:grpSpPr>
        <p:sp>
          <p:nvSpPr>
            <p:cNvPr id="27" name="Dikdörtgen 26">
              <a:extLst>
                <a:ext uri="{FF2B5EF4-FFF2-40B4-BE49-F238E27FC236}">
                  <a16:creationId xmlns:a16="http://schemas.microsoft.com/office/drawing/2014/main" id="{AECF979F-CC73-CE2E-3FDF-A23BBA4B8902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tIns="24000" rIns="408000" bIns="24000" rtlCol="0" anchor="ctr"/>
            <a:lstStyle/>
            <a:p>
              <a:pPr marL="240012" algn="just" defTabSz="609630">
                <a:defRPr/>
              </a:pP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 Boyun mesh edilir.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3A0C6D-3597-F931-312A-C369E72C7746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D</a:t>
              </a:r>
            </a:p>
          </p:txBody>
        </p:sp>
      </p:grpSp>
      <p:sp>
        <p:nvSpPr>
          <p:cNvPr id="29" name="X">
            <a:extLst>
              <a:ext uri="{FF2B5EF4-FFF2-40B4-BE49-F238E27FC236}">
                <a16:creationId xmlns:a16="http://schemas.microsoft.com/office/drawing/2014/main" id="{BD9CBC88-9BBB-E162-B22B-40FCC7A0593A}"/>
              </a:ext>
            </a:extLst>
          </p:cNvPr>
          <p:cNvSpPr/>
          <p:nvPr/>
        </p:nvSpPr>
        <p:spPr>
          <a:xfrm>
            <a:off x="11500934" y="5294674"/>
            <a:ext cx="767936" cy="935212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ylem Düğmesi: İleriye Git veya Sonrakine Gi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4737D75-EF93-4F1C-A517-3F8DD8744C94}"/>
              </a:ext>
            </a:extLst>
          </p:cNvPr>
          <p:cNvSpPr/>
          <p:nvPr/>
        </p:nvSpPr>
        <p:spPr>
          <a:xfrm>
            <a:off x="11952000" y="6611358"/>
            <a:ext cx="240000" cy="240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ylem Düğmesi: Geri Git veya Öncekine Gi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B1CDF7F-4134-8629-8C4B-AC1057D9A891}"/>
              </a:ext>
            </a:extLst>
          </p:cNvPr>
          <p:cNvSpPr/>
          <p:nvPr/>
        </p:nvSpPr>
        <p:spPr>
          <a:xfrm>
            <a:off x="11628797" y="6611358"/>
            <a:ext cx="240000" cy="240000"/>
          </a:xfrm>
          <a:prstGeom prst="actionButtonBackPreviou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5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5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">
            <a:extLst>
              <a:ext uri="{FF2B5EF4-FFF2-40B4-BE49-F238E27FC236}">
                <a16:creationId xmlns:a16="http://schemas.microsoft.com/office/drawing/2014/main" id="{D98E68EE-21CC-A269-FDD7-77E0D2A2A57F}"/>
              </a:ext>
            </a:extLst>
          </p:cNvPr>
          <p:cNvSpPr/>
          <p:nvPr/>
        </p:nvSpPr>
        <p:spPr>
          <a:xfrm>
            <a:off x="204992" y="377314"/>
            <a:ext cx="11021808" cy="855279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>
              <a:defRPr/>
            </a:pPr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19C1912C-6890-A115-832C-0F3C442F9F12}"/>
              </a:ext>
            </a:extLst>
          </p:cNvPr>
          <p:cNvGrpSpPr/>
          <p:nvPr/>
        </p:nvGrpSpPr>
        <p:grpSpPr>
          <a:xfrm>
            <a:off x="204992" y="146514"/>
            <a:ext cx="404485" cy="461601"/>
            <a:chOff x="0" y="1838262"/>
            <a:chExt cx="744869" cy="72343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35091F1A-8535-EB76-52A8-27F8AC69F4E0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7794E0DA-7386-BC25-DC77-B8DDF665CA3B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58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en-US" sz="2667" dirty="0">
                  <a:solidFill>
                    <a:srgbClr val="000000"/>
                  </a:solidFill>
                  <a:latin typeface="Calibri"/>
                </a:rPr>
                <a:t>1</a:t>
              </a:r>
            </a:p>
          </p:txBody>
        </p:sp>
      </p:grpSp>
      <p:sp>
        <p:nvSpPr>
          <p:cNvPr id="44" name="Dikdörtgen: Köşeleri Yuvarlatılmış 43">
            <a:extLst>
              <a:ext uri="{FF2B5EF4-FFF2-40B4-BE49-F238E27FC236}">
                <a16:creationId xmlns:a16="http://schemas.microsoft.com/office/drawing/2014/main" id="{018306E6-9BFF-D7C8-3653-B298C54C8372}"/>
              </a:ext>
            </a:extLst>
          </p:cNvPr>
          <p:cNvSpPr/>
          <p:nvPr/>
        </p:nvSpPr>
        <p:spPr>
          <a:xfrm>
            <a:off x="606989" y="489965"/>
            <a:ext cx="9033172" cy="6299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defRPr/>
            </a:pPr>
            <a:r>
              <a:rPr lang="tr-TR" sz="24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Bayılmak abdesti bozan bir durumdur</a:t>
            </a:r>
            <a:r>
              <a:rPr lang="tr-TR" sz="2133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tr-TR" sz="1200" dirty="0">
              <a:solidFill>
                <a:srgbClr val="2D255D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E0430824-D1B6-7CCA-EE9E-CCA68E90805C}"/>
              </a:ext>
            </a:extLst>
          </p:cNvPr>
          <p:cNvSpPr/>
          <p:nvPr/>
        </p:nvSpPr>
        <p:spPr>
          <a:xfrm>
            <a:off x="9753600" y="468953"/>
            <a:ext cx="672000" cy="67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18" name="Y">
            <a:extLst>
              <a:ext uri="{FF2B5EF4-FFF2-40B4-BE49-F238E27FC236}">
                <a16:creationId xmlns:a16="http://schemas.microsoft.com/office/drawing/2014/main" id="{E55A7E35-F9FB-0DB8-0868-233C37231541}"/>
              </a:ext>
            </a:extLst>
          </p:cNvPr>
          <p:cNvSpPr/>
          <p:nvPr/>
        </p:nvSpPr>
        <p:spPr>
          <a:xfrm>
            <a:off x="10484985" y="468953"/>
            <a:ext cx="672000" cy="6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grpSp>
        <p:nvGrpSpPr>
          <p:cNvPr id="82" name="Grup 81">
            <a:extLst>
              <a:ext uri="{FF2B5EF4-FFF2-40B4-BE49-F238E27FC236}">
                <a16:creationId xmlns:a16="http://schemas.microsoft.com/office/drawing/2014/main" id="{8C275722-B7A6-E7F1-4051-31314497618D}"/>
              </a:ext>
            </a:extLst>
          </p:cNvPr>
          <p:cNvGrpSpPr/>
          <p:nvPr/>
        </p:nvGrpSpPr>
        <p:grpSpPr>
          <a:xfrm>
            <a:off x="3711198" y="-96162"/>
            <a:ext cx="5016766" cy="461665"/>
            <a:chOff x="3030830" y="-93490"/>
            <a:chExt cx="7525149" cy="692497"/>
          </a:xfrm>
        </p:grpSpPr>
        <p:sp>
          <p:nvSpPr>
            <p:cNvPr id="80" name="Metin kutusu 79">
              <a:extLst>
                <a:ext uri="{FF2B5EF4-FFF2-40B4-BE49-F238E27FC236}">
                  <a16:creationId xmlns:a16="http://schemas.microsoft.com/office/drawing/2014/main" id="{380E1C00-1B2C-258F-EC38-DE2A55CADA83}"/>
                </a:ext>
              </a:extLst>
            </p:cNvPr>
            <p:cNvSpPr txBox="1"/>
            <p:nvPr/>
          </p:nvSpPr>
          <p:spPr>
            <a:xfrm>
              <a:off x="3030830" y="-93490"/>
              <a:ext cx="7525149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Doğru ve yanlış etkinliğini yapalım.</a:t>
              </a:r>
            </a:p>
          </p:txBody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DD13B00E-75DD-C29F-3FBD-2487F9755505}"/>
                </a:ext>
              </a:extLst>
            </p:cNvPr>
            <p:cNvSpPr/>
            <p:nvPr/>
          </p:nvSpPr>
          <p:spPr>
            <a:xfrm rot="20444029">
              <a:off x="9555393" y="38666"/>
              <a:ext cx="457423" cy="391369"/>
            </a:xfrm>
            <a:custGeom>
              <a:avLst/>
              <a:gdLst/>
              <a:ahLst/>
              <a:cxnLst/>
              <a:rect l="l" t="t" r="r" b="b"/>
              <a:pathLst>
                <a:path w="808968" h="808968">
                  <a:moveTo>
                    <a:pt x="0" y="0"/>
                  </a:moveTo>
                  <a:lnTo>
                    <a:pt x="808968" y="0"/>
                  </a:lnTo>
                  <a:lnTo>
                    <a:pt x="808968" y="808968"/>
                  </a:lnTo>
                  <a:lnTo>
                    <a:pt x="0" y="808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3" name="X">
            <a:extLst>
              <a:ext uri="{FF2B5EF4-FFF2-40B4-BE49-F238E27FC236}">
                <a16:creationId xmlns:a16="http://schemas.microsoft.com/office/drawing/2014/main" id="{41F27E60-2574-AD27-718E-B67ED17E3FB3}"/>
              </a:ext>
            </a:extLst>
          </p:cNvPr>
          <p:cNvSpPr/>
          <p:nvPr/>
        </p:nvSpPr>
        <p:spPr>
          <a:xfrm>
            <a:off x="11267767" y="467573"/>
            <a:ext cx="588691" cy="704243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nay">
            <a:extLst>
              <a:ext uri="{FF2B5EF4-FFF2-40B4-BE49-F238E27FC236}">
                <a16:creationId xmlns:a16="http://schemas.microsoft.com/office/drawing/2014/main" id="{2A9C7B32-3F05-9B93-FF70-F37525629A1B}"/>
              </a:ext>
            </a:extLst>
          </p:cNvPr>
          <p:cNvSpPr/>
          <p:nvPr/>
        </p:nvSpPr>
        <p:spPr>
          <a:xfrm>
            <a:off x="11227963" y="264663"/>
            <a:ext cx="801669" cy="855279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8" name="Grup 137">
            <a:extLst>
              <a:ext uri="{FF2B5EF4-FFF2-40B4-BE49-F238E27FC236}">
                <a16:creationId xmlns:a16="http://schemas.microsoft.com/office/drawing/2014/main" id="{3C1247A9-1407-3025-E7B4-9B7876D47E08}"/>
              </a:ext>
            </a:extLst>
          </p:cNvPr>
          <p:cNvGrpSpPr/>
          <p:nvPr/>
        </p:nvGrpSpPr>
        <p:grpSpPr>
          <a:xfrm>
            <a:off x="204992" y="1435503"/>
            <a:ext cx="11021809" cy="1086079"/>
            <a:chOff x="307487" y="219770"/>
            <a:chExt cx="16532713" cy="1629119"/>
          </a:xfrm>
        </p:grpSpPr>
        <p:sp>
          <p:nvSpPr>
            <p:cNvPr id="139" name="Freeform 3">
              <a:extLst>
                <a:ext uri="{FF2B5EF4-FFF2-40B4-BE49-F238E27FC236}">
                  <a16:creationId xmlns:a16="http://schemas.microsoft.com/office/drawing/2014/main" id="{EB8C0879-E68A-C83D-A64B-98A6AE02D5BD}"/>
                </a:ext>
              </a:extLst>
            </p:cNvPr>
            <p:cNvSpPr/>
            <p:nvPr/>
          </p:nvSpPr>
          <p:spPr>
            <a:xfrm>
              <a:off x="307488" y="565971"/>
              <a:ext cx="16532712" cy="1282918"/>
            </a:xfrm>
            <a:custGeom>
              <a:avLst/>
              <a:gdLst/>
              <a:ahLst/>
              <a:cxnLst/>
              <a:rect l="l" t="t" r="r" b="b"/>
              <a:pathLst>
                <a:path w="1724567" h="1108724">
                  <a:moveTo>
                    <a:pt x="59527" y="0"/>
                  </a:moveTo>
                  <a:lnTo>
                    <a:pt x="1665041" y="0"/>
                  </a:lnTo>
                  <a:cubicBezTo>
                    <a:pt x="1680828" y="0"/>
                    <a:pt x="1695969" y="6272"/>
                    <a:pt x="1707132" y="17435"/>
                  </a:cubicBezTo>
                  <a:cubicBezTo>
                    <a:pt x="1718296" y="28598"/>
                    <a:pt x="1724567" y="43739"/>
                    <a:pt x="1724567" y="59527"/>
                  </a:cubicBezTo>
                  <a:lnTo>
                    <a:pt x="1724567" y="1049198"/>
                  </a:lnTo>
                  <a:cubicBezTo>
                    <a:pt x="1724567" y="1064985"/>
                    <a:pt x="1718296" y="1080126"/>
                    <a:pt x="1707132" y="1091289"/>
                  </a:cubicBezTo>
                  <a:cubicBezTo>
                    <a:pt x="1695969" y="1102453"/>
                    <a:pt x="1680828" y="1108724"/>
                    <a:pt x="1665041" y="1108724"/>
                  </a:cubicBezTo>
                  <a:lnTo>
                    <a:pt x="59527" y="1108724"/>
                  </a:lnTo>
                  <a:cubicBezTo>
                    <a:pt x="43739" y="1108724"/>
                    <a:pt x="28598" y="1102453"/>
                    <a:pt x="17435" y="1091289"/>
                  </a:cubicBezTo>
                  <a:cubicBezTo>
                    <a:pt x="6272" y="1080126"/>
                    <a:pt x="0" y="1064985"/>
                    <a:pt x="0" y="1049198"/>
                  </a:cubicBezTo>
                  <a:lnTo>
                    <a:pt x="0" y="59527"/>
                  </a:lnTo>
                  <a:cubicBezTo>
                    <a:pt x="0" y="43739"/>
                    <a:pt x="6272" y="28598"/>
                    <a:pt x="17435" y="17435"/>
                  </a:cubicBezTo>
                  <a:cubicBezTo>
                    <a:pt x="28598" y="6272"/>
                    <a:pt x="43739" y="0"/>
                    <a:pt x="59527" y="0"/>
                  </a:cubicBezTo>
                  <a:close/>
                </a:path>
              </a:pathLst>
            </a:custGeom>
            <a:solidFill>
              <a:srgbClr val="FFECC2"/>
            </a:solidFill>
            <a:ln>
              <a:solidFill>
                <a:srgbClr val="004481"/>
              </a:solidFill>
            </a:ln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0" name="Grup 139">
              <a:extLst>
                <a:ext uri="{FF2B5EF4-FFF2-40B4-BE49-F238E27FC236}">
                  <a16:creationId xmlns:a16="http://schemas.microsoft.com/office/drawing/2014/main" id="{38443618-81F9-C283-71E4-F9D62923533B}"/>
                </a:ext>
              </a:extLst>
            </p:cNvPr>
            <p:cNvGrpSpPr/>
            <p:nvPr/>
          </p:nvGrpSpPr>
          <p:grpSpPr>
            <a:xfrm>
              <a:off x="307487" y="219770"/>
              <a:ext cx="606727" cy="692401"/>
              <a:chOff x="0" y="1838262"/>
              <a:chExt cx="744869" cy="723435"/>
            </a:xfrm>
          </p:grpSpPr>
          <p:sp>
            <p:nvSpPr>
              <p:cNvPr id="142" name="Freeform 8">
                <a:extLst>
                  <a:ext uri="{FF2B5EF4-FFF2-40B4-BE49-F238E27FC236}">
                    <a16:creationId xmlns:a16="http://schemas.microsoft.com/office/drawing/2014/main" id="{C2D8390D-C2C4-17C5-194A-FB7A33B6B099}"/>
                  </a:ext>
                </a:extLst>
              </p:cNvPr>
              <p:cNvSpPr/>
              <p:nvPr/>
            </p:nvSpPr>
            <p:spPr>
              <a:xfrm>
                <a:off x="0" y="1838262"/>
                <a:ext cx="744869" cy="723435"/>
              </a:xfrm>
              <a:custGeom>
                <a:avLst/>
                <a:gdLst/>
                <a:ahLst/>
                <a:cxnLst/>
                <a:rect l="l" t="t" r="r" b="b"/>
                <a:pathLst>
                  <a:path w="723435" h="723435">
                    <a:moveTo>
                      <a:pt x="0" y="0"/>
                    </a:moveTo>
                    <a:lnTo>
                      <a:pt x="723434" y="0"/>
                    </a:lnTo>
                    <a:lnTo>
                      <a:pt x="723434" y="723435"/>
                    </a:lnTo>
                    <a:lnTo>
                      <a:pt x="0" y="723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06440">
                  <a:defRPr/>
                </a:pPr>
                <a:endParaRPr lang="tr-TR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TextBox 49">
                <a:extLst>
                  <a:ext uri="{FF2B5EF4-FFF2-40B4-BE49-F238E27FC236}">
                    <a16:creationId xmlns:a16="http://schemas.microsoft.com/office/drawing/2014/main" id="{2EA2044C-9B73-3E07-49FC-0180C0B836DC}"/>
                  </a:ext>
                </a:extLst>
              </p:cNvPr>
              <p:cNvSpPr txBox="1"/>
              <p:nvPr/>
            </p:nvSpPr>
            <p:spPr>
              <a:xfrm>
                <a:off x="204319" y="2039748"/>
                <a:ext cx="331649" cy="45803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406440">
                  <a:lnSpc>
                    <a:spcPts val="2079"/>
                  </a:lnSpc>
                  <a:spcBef>
                    <a:spcPct val="0"/>
                  </a:spcBef>
                  <a:defRPr/>
                </a:pPr>
                <a:r>
                  <a:rPr lang="tr-TR" sz="2667" dirty="0">
                    <a:solidFill>
                      <a:srgbClr val="000000"/>
                    </a:solidFill>
                    <a:latin typeface="Calibri"/>
                  </a:rPr>
                  <a:t>2</a:t>
                </a:r>
                <a:endParaRPr lang="en-US" sz="2667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41" name="Dikdörtgen: Köşeleri Yuvarlatılmış 140">
              <a:extLst>
                <a:ext uri="{FF2B5EF4-FFF2-40B4-BE49-F238E27FC236}">
                  <a16:creationId xmlns:a16="http://schemas.microsoft.com/office/drawing/2014/main" id="{6C7C2C9E-B106-3952-F138-B871A2EB99C4}"/>
                </a:ext>
              </a:extLst>
            </p:cNvPr>
            <p:cNvSpPr/>
            <p:nvPr/>
          </p:nvSpPr>
          <p:spPr>
            <a:xfrm>
              <a:off x="910484" y="734947"/>
              <a:ext cx="13549758" cy="9449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>
                <a:defRPr/>
              </a:pPr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 Ağıza ve burna üç defa su vermek abdestin farzlarından biridir.</a:t>
              </a:r>
            </a:p>
          </p:txBody>
        </p:sp>
      </p:grpSp>
      <p:sp>
        <p:nvSpPr>
          <p:cNvPr id="144" name="D">
            <a:extLst>
              <a:ext uri="{FF2B5EF4-FFF2-40B4-BE49-F238E27FC236}">
                <a16:creationId xmlns:a16="http://schemas.microsoft.com/office/drawing/2014/main" id="{3D956D6A-8C2F-F0B3-6775-2764B041A275}"/>
              </a:ext>
            </a:extLst>
          </p:cNvPr>
          <p:cNvSpPr/>
          <p:nvPr/>
        </p:nvSpPr>
        <p:spPr>
          <a:xfrm>
            <a:off x="9753600" y="1757942"/>
            <a:ext cx="672000" cy="67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145" name="Y">
            <a:extLst>
              <a:ext uri="{FF2B5EF4-FFF2-40B4-BE49-F238E27FC236}">
                <a16:creationId xmlns:a16="http://schemas.microsoft.com/office/drawing/2014/main" id="{19080DC9-688B-D19C-6512-5B1224651CB0}"/>
              </a:ext>
            </a:extLst>
          </p:cNvPr>
          <p:cNvSpPr/>
          <p:nvPr/>
        </p:nvSpPr>
        <p:spPr>
          <a:xfrm>
            <a:off x="10484985" y="1757942"/>
            <a:ext cx="672000" cy="6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149" name="X">
            <a:extLst>
              <a:ext uri="{FF2B5EF4-FFF2-40B4-BE49-F238E27FC236}">
                <a16:creationId xmlns:a16="http://schemas.microsoft.com/office/drawing/2014/main" id="{B7F3A411-EF86-F23B-CEE4-37A3986CB6EC}"/>
              </a:ext>
            </a:extLst>
          </p:cNvPr>
          <p:cNvSpPr/>
          <p:nvPr/>
        </p:nvSpPr>
        <p:spPr>
          <a:xfrm>
            <a:off x="11267767" y="1756562"/>
            <a:ext cx="588691" cy="704243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nay">
            <a:extLst>
              <a:ext uri="{FF2B5EF4-FFF2-40B4-BE49-F238E27FC236}">
                <a16:creationId xmlns:a16="http://schemas.microsoft.com/office/drawing/2014/main" id="{0682153D-B6DB-507D-33E6-F94353E0FFB4}"/>
              </a:ext>
            </a:extLst>
          </p:cNvPr>
          <p:cNvSpPr/>
          <p:nvPr/>
        </p:nvSpPr>
        <p:spPr>
          <a:xfrm>
            <a:off x="11227963" y="1553652"/>
            <a:ext cx="801669" cy="855279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B127E479-36B3-BB5B-DCD9-C1C2BA662B28}"/>
              </a:ext>
            </a:extLst>
          </p:cNvPr>
          <p:cNvGrpSpPr/>
          <p:nvPr/>
        </p:nvGrpSpPr>
        <p:grpSpPr>
          <a:xfrm>
            <a:off x="207980" y="2790767"/>
            <a:ext cx="11021809" cy="1086079"/>
            <a:chOff x="307487" y="219770"/>
            <a:chExt cx="16532713" cy="162911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2B870243-C54E-514B-5732-C7F6EA14D58C}"/>
                </a:ext>
              </a:extLst>
            </p:cNvPr>
            <p:cNvSpPr/>
            <p:nvPr/>
          </p:nvSpPr>
          <p:spPr>
            <a:xfrm>
              <a:off x="307488" y="565971"/>
              <a:ext cx="16532712" cy="1282918"/>
            </a:xfrm>
            <a:custGeom>
              <a:avLst/>
              <a:gdLst/>
              <a:ahLst/>
              <a:cxnLst/>
              <a:rect l="l" t="t" r="r" b="b"/>
              <a:pathLst>
                <a:path w="1724567" h="1108724">
                  <a:moveTo>
                    <a:pt x="59527" y="0"/>
                  </a:moveTo>
                  <a:lnTo>
                    <a:pt x="1665041" y="0"/>
                  </a:lnTo>
                  <a:cubicBezTo>
                    <a:pt x="1680828" y="0"/>
                    <a:pt x="1695969" y="6272"/>
                    <a:pt x="1707132" y="17435"/>
                  </a:cubicBezTo>
                  <a:cubicBezTo>
                    <a:pt x="1718296" y="28598"/>
                    <a:pt x="1724567" y="43739"/>
                    <a:pt x="1724567" y="59527"/>
                  </a:cubicBezTo>
                  <a:lnTo>
                    <a:pt x="1724567" y="1049198"/>
                  </a:lnTo>
                  <a:cubicBezTo>
                    <a:pt x="1724567" y="1064985"/>
                    <a:pt x="1718296" y="1080126"/>
                    <a:pt x="1707132" y="1091289"/>
                  </a:cubicBezTo>
                  <a:cubicBezTo>
                    <a:pt x="1695969" y="1102453"/>
                    <a:pt x="1680828" y="1108724"/>
                    <a:pt x="1665041" y="1108724"/>
                  </a:cubicBezTo>
                  <a:lnTo>
                    <a:pt x="59527" y="1108724"/>
                  </a:lnTo>
                  <a:cubicBezTo>
                    <a:pt x="43739" y="1108724"/>
                    <a:pt x="28598" y="1102453"/>
                    <a:pt x="17435" y="1091289"/>
                  </a:cubicBezTo>
                  <a:cubicBezTo>
                    <a:pt x="6272" y="1080126"/>
                    <a:pt x="0" y="1064985"/>
                    <a:pt x="0" y="1049198"/>
                  </a:cubicBezTo>
                  <a:lnTo>
                    <a:pt x="0" y="59527"/>
                  </a:lnTo>
                  <a:cubicBezTo>
                    <a:pt x="0" y="43739"/>
                    <a:pt x="6272" y="28598"/>
                    <a:pt x="17435" y="17435"/>
                  </a:cubicBezTo>
                  <a:cubicBezTo>
                    <a:pt x="28598" y="6272"/>
                    <a:pt x="43739" y="0"/>
                    <a:pt x="59527" y="0"/>
                  </a:cubicBezTo>
                  <a:close/>
                </a:path>
              </a:pathLst>
            </a:custGeom>
            <a:solidFill>
              <a:srgbClr val="FFECC2"/>
            </a:solidFill>
            <a:ln>
              <a:solidFill>
                <a:srgbClr val="004481"/>
              </a:solidFill>
            </a:ln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" name="Grup 15">
              <a:extLst>
                <a:ext uri="{FF2B5EF4-FFF2-40B4-BE49-F238E27FC236}">
                  <a16:creationId xmlns:a16="http://schemas.microsoft.com/office/drawing/2014/main" id="{C9E9B1C0-026D-8A1B-FD24-DD10648DD224}"/>
                </a:ext>
              </a:extLst>
            </p:cNvPr>
            <p:cNvGrpSpPr/>
            <p:nvPr/>
          </p:nvGrpSpPr>
          <p:grpSpPr>
            <a:xfrm>
              <a:off x="307487" y="219770"/>
              <a:ext cx="606727" cy="692401"/>
              <a:chOff x="0" y="1838262"/>
              <a:chExt cx="744869" cy="723435"/>
            </a:xfrm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FE7B0410-DF1C-5A92-0671-5750BF416CF7}"/>
                  </a:ext>
                </a:extLst>
              </p:cNvPr>
              <p:cNvSpPr/>
              <p:nvPr/>
            </p:nvSpPr>
            <p:spPr>
              <a:xfrm>
                <a:off x="0" y="1838262"/>
                <a:ext cx="744869" cy="723435"/>
              </a:xfrm>
              <a:custGeom>
                <a:avLst/>
                <a:gdLst/>
                <a:ahLst/>
                <a:cxnLst/>
                <a:rect l="l" t="t" r="r" b="b"/>
                <a:pathLst>
                  <a:path w="723435" h="723435">
                    <a:moveTo>
                      <a:pt x="0" y="0"/>
                    </a:moveTo>
                    <a:lnTo>
                      <a:pt x="723434" y="0"/>
                    </a:lnTo>
                    <a:lnTo>
                      <a:pt x="723434" y="723435"/>
                    </a:lnTo>
                    <a:lnTo>
                      <a:pt x="0" y="723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06440">
                  <a:defRPr/>
                </a:pPr>
                <a:endParaRPr lang="tr-TR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49">
                <a:extLst>
                  <a:ext uri="{FF2B5EF4-FFF2-40B4-BE49-F238E27FC236}">
                    <a16:creationId xmlns:a16="http://schemas.microsoft.com/office/drawing/2014/main" id="{ABD658FA-F00C-7458-20E0-390A5CB0CBEA}"/>
                  </a:ext>
                </a:extLst>
              </p:cNvPr>
              <p:cNvSpPr txBox="1"/>
              <p:nvPr/>
            </p:nvSpPr>
            <p:spPr>
              <a:xfrm>
                <a:off x="204319" y="2039748"/>
                <a:ext cx="331649" cy="45803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406440">
                  <a:lnSpc>
                    <a:spcPts val="2079"/>
                  </a:lnSpc>
                  <a:spcBef>
                    <a:spcPct val="0"/>
                  </a:spcBef>
                  <a:defRPr/>
                </a:pPr>
                <a:r>
                  <a:rPr lang="tr-TR" sz="2667" dirty="0">
                    <a:solidFill>
                      <a:srgbClr val="000000"/>
                    </a:solidFill>
                    <a:latin typeface="Calibri"/>
                  </a:rPr>
                  <a:t>3</a:t>
                </a:r>
                <a:endParaRPr lang="en-US" sz="2667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9" name="Dikdörtgen: Köşeleri Yuvarlatılmış 18">
              <a:extLst>
                <a:ext uri="{FF2B5EF4-FFF2-40B4-BE49-F238E27FC236}">
                  <a16:creationId xmlns:a16="http://schemas.microsoft.com/office/drawing/2014/main" id="{91720799-51ED-F826-5669-CB3782B01F81}"/>
                </a:ext>
              </a:extLst>
            </p:cNvPr>
            <p:cNvSpPr/>
            <p:nvPr/>
          </p:nvSpPr>
          <p:spPr>
            <a:xfrm>
              <a:off x="910484" y="734947"/>
              <a:ext cx="13549758" cy="9449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>
                <a:defRPr/>
              </a:pPr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 Teyemmüm abdestinde ayaklar da toprak ile mesh edilir.</a:t>
              </a:r>
            </a:p>
          </p:txBody>
        </p:sp>
      </p:grpSp>
      <p:sp>
        <p:nvSpPr>
          <p:cNvPr id="22" name="D">
            <a:extLst>
              <a:ext uri="{FF2B5EF4-FFF2-40B4-BE49-F238E27FC236}">
                <a16:creationId xmlns:a16="http://schemas.microsoft.com/office/drawing/2014/main" id="{407BE1DB-1411-0D89-AAA9-98F79CC75F1F}"/>
              </a:ext>
            </a:extLst>
          </p:cNvPr>
          <p:cNvSpPr/>
          <p:nvPr/>
        </p:nvSpPr>
        <p:spPr>
          <a:xfrm>
            <a:off x="9756588" y="3113207"/>
            <a:ext cx="672000" cy="67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23" name="Y">
            <a:extLst>
              <a:ext uri="{FF2B5EF4-FFF2-40B4-BE49-F238E27FC236}">
                <a16:creationId xmlns:a16="http://schemas.microsoft.com/office/drawing/2014/main" id="{759806E3-CA87-8A1C-CC9D-69EAAADAB700}"/>
              </a:ext>
            </a:extLst>
          </p:cNvPr>
          <p:cNvSpPr/>
          <p:nvPr/>
        </p:nvSpPr>
        <p:spPr>
          <a:xfrm>
            <a:off x="10487973" y="3113207"/>
            <a:ext cx="672000" cy="6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24" name="X">
            <a:extLst>
              <a:ext uri="{FF2B5EF4-FFF2-40B4-BE49-F238E27FC236}">
                <a16:creationId xmlns:a16="http://schemas.microsoft.com/office/drawing/2014/main" id="{11EBD5C0-A906-FAC8-717C-5DF7A9526A17}"/>
              </a:ext>
            </a:extLst>
          </p:cNvPr>
          <p:cNvSpPr/>
          <p:nvPr/>
        </p:nvSpPr>
        <p:spPr>
          <a:xfrm>
            <a:off x="11270755" y="3111827"/>
            <a:ext cx="588691" cy="704243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nay">
            <a:extLst>
              <a:ext uri="{FF2B5EF4-FFF2-40B4-BE49-F238E27FC236}">
                <a16:creationId xmlns:a16="http://schemas.microsoft.com/office/drawing/2014/main" id="{5BB74A5A-EA76-57F1-2BBD-29F33D8FF8CD}"/>
              </a:ext>
            </a:extLst>
          </p:cNvPr>
          <p:cNvSpPr/>
          <p:nvPr/>
        </p:nvSpPr>
        <p:spPr>
          <a:xfrm>
            <a:off x="11230951" y="2908917"/>
            <a:ext cx="801669" cy="855279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6A429D6C-2BE9-4B24-5759-1CDB18646A7D}"/>
              </a:ext>
            </a:extLst>
          </p:cNvPr>
          <p:cNvSpPr/>
          <p:nvPr/>
        </p:nvSpPr>
        <p:spPr>
          <a:xfrm>
            <a:off x="187063" y="4295459"/>
            <a:ext cx="11021808" cy="855279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>
              <a:defRPr/>
            </a:pPr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7" name="Grup 26">
            <a:extLst>
              <a:ext uri="{FF2B5EF4-FFF2-40B4-BE49-F238E27FC236}">
                <a16:creationId xmlns:a16="http://schemas.microsoft.com/office/drawing/2014/main" id="{EC412BC2-27E4-6D86-2EA9-2D83CC201CC1}"/>
              </a:ext>
            </a:extLst>
          </p:cNvPr>
          <p:cNvGrpSpPr/>
          <p:nvPr/>
        </p:nvGrpSpPr>
        <p:grpSpPr>
          <a:xfrm>
            <a:off x="187062" y="4064658"/>
            <a:ext cx="404485" cy="461601"/>
            <a:chOff x="0" y="1838262"/>
            <a:chExt cx="744869" cy="723435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9755CFB9-0E96-E6A1-77D8-0AD4DA39BAB5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08E4610D-3177-EEAE-4CE1-C436844B9D8D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58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4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0E4BFF40-53E2-D9A8-9290-8FE8D432273C}"/>
              </a:ext>
            </a:extLst>
          </p:cNvPr>
          <p:cNvSpPr/>
          <p:nvPr/>
        </p:nvSpPr>
        <p:spPr>
          <a:xfrm>
            <a:off x="589060" y="4408110"/>
            <a:ext cx="9033172" cy="6299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defRPr/>
            </a:pPr>
            <a:r>
              <a:rPr lang="tr-TR" sz="2133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Abdestin farzlarından biri unutulursa ya da yerine getirilmezse, abdest geçersiz hale gelir.</a:t>
            </a:r>
            <a:endParaRPr lang="tr-TR" sz="1200" dirty="0">
              <a:solidFill>
                <a:srgbClr val="2D255D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">
            <a:extLst>
              <a:ext uri="{FF2B5EF4-FFF2-40B4-BE49-F238E27FC236}">
                <a16:creationId xmlns:a16="http://schemas.microsoft.com/office/drawing/2014/main" id="{434D3071-01E2-0177-759A-187F1258F6A5}"/>
              </a:ext>
            </a:extLst>
          </p:cNvPr>
          <p:cNvSpPr/>
          <p:nvPr/>
        </p:nvSpPr>
        <p:spPr>
          <a:xfrm>
            <a:off x="9735671" y="4387098"/>
            <a:ext cx="672000" cy="67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32" name="Y">
            <a:extLst>
              <a:ext uri="{FF2B5EF4-FFF2-40B4-BE49-F238E27FC236}">
                <a16:creationId xmlns:a16="http://schemas.microsoft.com/office/drawing/2014/main" id="{3B91D227-87A1-BD17-8931-6CA7EDF7638C}"/>
              </a:ext>
            </a:extLst>
          </p:cNvPr>
          <p:cNvSpPr/>
          <p:nvPr/>
        </p:nvSpPr>
        <p:spPr>
          <a:xfrm>
            <a:off x="10467056" y="4387098"/>
            <a:ext cx="672000" cy="6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33" name="X">
            <a:extLst>
              <a:ext uri="{FF2B5EF4-FFF2-40B4-BE49-F238E27FC236}">
                <a16:creationId xmlns:a16="http://schemas.microsoft.com/office/drawing/2014/main" id="{94DCE2E1-BE59-B674-89E2-462E6395C119}"/>
              </a:ext>
            </a:extLst>
          </p:cNvPr>
          <p:cNvSpPr/>
          <p:nvPr/>
        </p:nvSpPr>
        <p:spPr>
          <a:xfrm>
            <a:off x="11249838" y="4385718"/>
            <a:ext cx="588691" cy="704243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nay">
            <a:extLst>
              <a:ext uri="{FF2B5EF4-FFF2-40B4-BE49-F238E27FC236}">
                <a16:creationId xmlns:a16="http://schemas.microsoft.com/office/drawing/2014/main" id="{B57462C3-169D-5B82-9E3D-9ACB8ED32502}"/>
              </a:ext>
            </a:extLst>
          </p:cNvPr>
          <p:cNvSpPr/>
          <p:nvPr/>
        </p:nvSpPr>
        <p:spPr>
          <a:xfrm>
            <a:off x="11210034" y="4182808"/>
            <a:ext cx="801669" cy="855279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CB1318DD-FD92-3D62-DBB9-D9677E2C64B6}"/>
              </a:ext>
            </a:extLst>
          </p:cNvPr>
          <p:cNvSpPr/>
          <p:nvPr/>
        </p:nvSpPr>
        <p:spPr>
          <a:xfrm>
            <a:off x="187062" y="5665821"/>
            <a:ext cx="11021808" cy="855279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>
              <a:defRPr/>
            </a:pPr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6" name="Grup 35">
            <a:extLst>
              <a:ext uri="{FF2B5EF4-FFF2-40B4-BE49-F238E27FC236}">
                <a16:creationId xmlns:a16="http://schemas.microsoft.com/office/drawing/2014/main" id="{BC0A2F7D-D97A-40D5-EBC3-CBCA0AD1DA5F}"/>
              </a:ext>
            </a:extLst>
          </p:cNvPr>
          <p:cNvGrpSpPr/>
          <p:nvPr/>
        </p:nvGrpSpPr>
        <p:grpSpPr>
          <a:xfrm>
            <a:off x="187062" y="5435020"/>
            <a:ext cx="404485" cy="461601"/>
            <a:chOff x="0" y="1838262"/>
            <a:chExt cx="744869" cy="723435"/>
          </a:xfrm>
        </p:grpSpPr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2A63F1E-69ED-E9A8-8525-E9EA7A0993B6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TextBox 49">
              <a:extLst>
                <a:ext uri="{FF2B5EF4-FFF2-40B4-BE49-F238E27FC236}">
                  <a16:creationId xmlns:a16="http://schemas.microsoft.com/office/drawing/2014/main" id="{D892CB7E-CCA5-B1A9-6ED6-3C692C8A1BBB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58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5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3" name="Dikdörtgen: Köşeleri Yuvarlatılmış 42">
            <a:extLst>
              <a:ext uri="{FF2B5EF4-FFF2-40B4-BE49-F238E27FC236}">
                <a16:creationId xmlns:a16="http://schemas.microsoft.com/office/drawing/2014/main" id="{01286474-9B4C-5393-90DA-18B9FA5E50DE}"/>
              </a:ext>
            </a:extLst>
          </p:cNvPr>
          <p:cNvSpPr/>
          <p:nvPr/>
        </p:nvSpPr>
        <p:spPr>
          <a:xfrm>
            <a:off x="589059" y="5778472"/>
            <a:ext cx="9033172" cy="6299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defRPr/>
            </a:pPr>
            <a:r>
              <a:rPr lang="tr-TR" sz="2133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Vücutta kuru yer kalmayacak şekilde tepeden tırnağa yıkanmaya boy abdesti veya gusül denir.</a:t>
            </a:r>
          </a:p>
        </p:txBody>
      </p:sp>
      <p:sp>
        <p:nvSpPr>
          <p:cNvPr id="45" name="D">
            <a:extLst>
              <a:ext uri="{FF2B5EF4-FFF2-40B4-BE49-F238E27FC236}">
                <a16:creationId xmlns:a16="http://schemas.microsoft.com/office/drawing/2014/main" id="{33627320-F07E-5CE4-A713-9119C9A4CC05}"/>
              </a:ext>
            </a:extLst>
          </p:cNvPr>
          <p:cNvSpPr/>
          <p:nvPr/>
        </p:nvSpPr>
        <p:spPr>
          <a:xfrm>
            <a:off x="9735670" y="5757460"/>
            <a:ext cx="672000" cy="67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46" name="Y">
            <a:extLst>
              <a:ext uri="{FF2B5EF4-FFF2-40B4-BE49-F238E27FC236}">
                <a16:creationId xmlns:a16="http://schemas.microsoft.com/office/drawing/2014/main" id="{03D58105-34FE-76E1-D23A-2BD966FC3F56}"/>
              </a:ext>
            </a:extLst>
          </p:cNvPr>
          <p:cNvSpPr/>
          <p:nvPr/>
        </p:nvSpPr>
        <p:spPr>
          <a:xfrm>
            <a:off x="10467055" y="5757460"/>
            <a:ext cx="672000" cy="6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4400" b="1" dirty="0">
                <a:solidFill>
                  <a:prstClr val="white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47" name="X">
            <a:extLst>
              <a:ext uri="{FF2B5EF4-FFF2-40B4-BE49-F238E27FC236}">
                <a16:creationId xmlns:a16="http://schemas.microsoft.com/office/drawing/2014/main" id="{261ACE04-4629-00B5-5B45-A9B735EA8761}"/>
              </a:ext>
            </a:extLst>
          </p:cNvPr>
          <p:cNvSpPr/>
          <p:nvPr/>
        </p:nvSpPr>
        <p:spPr>
          <a:xfrm>
            <a:off x="11249837" y="5756080"/>
            <a:ext cx="588691" cy="704243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nay">
            <a:extLst>
              <a:ext uri="{FF2B5EF4-FFF2-40B4-BE49-F238E27FC236}">
                <a16:creationId xmlns:a16="http://schemas.microsoft.com/office/drawing/2014/main" id="{BC8FDBCE-1330-FF3A-28C3-80F1CFA500A6}"/>
              </a:ext>
            </a:extLst>
          </p:cNvPr>
          <p:cNvSpPr/>
          <p:nvPr/>
        </p:nvSpPr>
        <p:spPr>
          <a:xfrm>
            <a:off x="11210033" y="5553170"/>
            <a:ext cx="801669" cy="855279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ylem Düğmesi: İleriye Git veya Sonrakine Git 4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6BFBF8-35D0-1C5E-B7D6-E19A6219CB25}"/>
              </a:ext>
            </a:extLst>
          </p:cNvPr>
          <p:cNvSpPr/>
          <p:nvPr/>
        </p:nvSpPr>
        <p:spPr>
          <a:xfrm>
            <a:off x="11952000" y="6611358"/>
            <a:ext cx="240000" cy="240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Eylem Düğmesi: Geri Git veya Öncekine Git 4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8487AAC-A5E3-704E-FC30-252362CEE53C}"/>
              </a:ext>
            </a:extLst>
          </p:cNvPr>
          <p:cNvSpPr/>
          <p:nvPr/>
        </p:nvSpPr>
        <p:spPr>
          <a:xfrm>
            <a:off x="11628797" y="6611358"/>
            <a:ext cx="240000" cy="240000"/>
          </a:xfrm>
          <a:prstGeom prst="actionButtonBackPreviou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8" grpId="0" animBg="1"/>
      <p:bldP spid="123" grpId="0" animBg="1"/>
      <p:bldP spid="123" grpId="1" animBg="1"/>
      <p:bldP spid="124" grpId="0" animBg="1"/>
      <p:bldP spid="144" grpId="0" animBg="1"/>
      <p:bldP spid="149" grpId="0" animBg="1"/>
      <p:bldP spid="149" grpId="1" animBg="1"/>
      <p:bldP spid="150" grpId="0" animBg="1"/>
      <p:bldP spid="22" grpId="0" animBg="1"/>
      <p:bldP spid="24" grpId="0" animBg="1"/>
      <p:bldP spid="24" grpId="1" animBg="1"/>
      <p:bldP spid="25" grpId="0" animBg="1"/>
      <p:bldP spid="32" grpId="0" animBg="1"/>
      <p:bldP spid="33" grpId="0" animBg="1"/>
      <p:bldP spid="33" grpId="1" animBg="1"/>
      <p:bldP spid="34" grpId="0" animBg="1"/>
      <p:bldP spid="46" grpId="0" animBg="1"/>
      <p:bldP spid="47" grpId="0" animBg="1"/>
      <p:bldP spid="47" grpId="1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20000"/>
                <a:lumOff val="80000"/>
              </a:schemeClr>
            </a:gs>
            <a:gs pos="0">
              <a:schemeClr val="bg1">
                <a:lumMod val="9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>
            <a:hlinkClick r:id="rId4"/>
          </p:cNvPr>
          <p:cNvSpPr/>
          <p:nvPr/>
        </p:nvSpPr>
        <p:spPr>
          <a:xfrm>
            <a:off x="3312827" y="1662454"/>
            <a:ext cx="5613324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 için tıklayınız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114158" y="2290526"/>
            <a:ext cx="1623984" cy="16684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Yuvarlatılmış Dikdörtgen 8">
            <a:hlinkClick r:id="rId6"/>
          </p:cNvPr>
          <p:cNvSpPr/>
          <p:nvPr/>
        </p:nvSpPr>
        <p:spPr>
          <a:xfrm>
            <a:off x="1603128" y="4011762"/>
            <a:ext cx="8991600" cy="162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bağlantıdan etkinliklerin açılmaması durumundan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https://www.dindersimateryal.com/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sitesinde etkinlikler ve oyunlara ulaşabilirsiniz.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782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8970" y="3941123"/>
            <a:ext cx="795184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18970" y="4814087"/>
            <a:ext cx="793750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5632255"/>
            <a:ext cx="793750" cy="62547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18970" y="3123221"/>
            <a:ext cx="793750" cy="6328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1012721" y="3155986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I, III</a:t>
              </a: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2720" y="3999413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III, I</a:t>
              </a: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1012721" y="4842840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III, V</a:t>
              </a: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5686267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I, II</a:t>
              </a: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551238" y="1276350"/>
            <a:ext cx="103187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5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</a:t>
            </a:r>
            <a:endParaRPr kumimoji="0" lang="tr-TR" alt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İçerik Yer Tutucusu 2"/>
          <p:cNvSpPr txBox="1">
            <a:spLocks/>
          </p:cNvSpPr>
          <p:nvPr/>
        </p:nvSpPr>
        <p:spPr>
          <a:xfrm>
            <a:off x="137088" y="26672"/>
            <a:ext cx="12019073" cy="3005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Elleri dirseklerle beraber yıkamak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Burna üç defa su vermek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III. Başı mesh etmek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IV. Kulakları mesh etmek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Ağza üç defa su vermek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Abdest alan biri yukarıdakilerden hangilerini unutursa abdesti </a:t>
            </a:r>
            <a:r>
              <a:rPr kumimoji="0" lang="tr-TR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geçersiz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olur?</a:t>
            </a:r>
            <a:endParaRPr kumimoji="0" lang="tr-TR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9;p55"/>
          <p:cNvSpPr/>
          <p:nvPr/>
        </p:nvSpPr>
        <p:spPr>
          <a:xfrm>
            <a:off x="-152500" y="940850"/>
            <a:ext cx="5010250" cy="1021200"/>
          </a:xfrm>
          <a:prstGeom prst="rect">
            <a:avLst/>
          </a:prstGeom>
          <a:solidFill>
            <a:srgbClr val="FFD86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850;p55"/>
          <p:cNvSpPr txBox="1">
            <a:spLocks/>
          </p:cNvSpPr>
          <p:nvPr/>
        </p:nvSpPr>
        <p:spPr>
          <a:xfrm>
            <a:off x="0" y="723900"/>
            <a:ext cx="5162550" cy="11048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8015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Work Sans Regular"/>
              <a:buNone/>
              <a:defRPr sz="45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700"/>
              <a:buFont typeface="Work Sans Regular"/>
              <a:buNone/>
              <a:tabLst/>
              <a:defRPr/>
            </a:pPr>
            <a:r>
              <a:rPr kumimoji="0" lang="tr-TR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Peygamberimiz  buyuruyor:</a:t>
            </a:r>
          </a:p>
        </p:txBody>
      </p:sp>
      <p:sp>
        <p:nvSpPr>
          <p:cNvPr id="8" name="Google Shape;851;p55"/>
          <p:cNvSpPr txBox="1">
            <a:spLocks/>
          </p:cNvSpPr>
          <p:nvPr/>
        </p:nvSpPr>
        <p:spPr>
          <a:xfrm>
            <a:off x="139050" y="2362200"/>
            <a:ext cx="7519050" cy="2743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lvl="0" indent="0" algn="just">
              <a:buClr>
                <a:srgbClr val="434343"/>
              </a:buClr>
            </a:pPr>
            <a:r>
              <a:rPr lang="tr-TR" sz="3600" dirty="0">
                <a:latin typeface="+mn-lt"/>
              </a:rPr>
              <a:t>“Her kim abdest alır ve de abdestini güzelce almaya özen gösterirse, günahları vücudundan çıkar, hatta tırnaklarının altından süzülür gider.”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Oxygen"/>
            </a:endParaRPr>
          </a:p>
        </p:txBody>
      </p:sp>
      <p:sp>
        <p:nvSpPr>
          <p:cNvPr id="9" name="Google Shape;853;p55"/>
          <p:cNvSpPr/>
          <p:nvPr/>
        </p:nvSpPr>
        <p:spPr>
          <a:xfrm>
            <a:off x="291461" y="576692"/>
            <a:ext cx="380648" cy="578471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228600" y="5562600"/>
            <a:ext cx="7410450" cy="9525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</a:rPr>
              <a:t>Abdesti güzelce almak ne demektir?</a:t>
            </a: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973" y="1047750"/>
            <a:ext cx="4324027" cy="5314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023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756" y="1860884"/>
            <a:ext cx="3561347" cy="358291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187116" y="513348"/>
            <a:ext cx="8630653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Bazı ibadetlerden önce abdest almamız gerekir.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7" y="1856251"/>
            <a:ext cx="3556548" cy="354993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40632" y="5558589"/>
            <a:ext cx="3497179" cy="609600"/>
          </a:xfrm>
          <a:prstGeom prst="rect">
            <a:avLst/>
          </a:prstGeom>
          <a:solidFill>
            <a:srgbClr val="C0A2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Namaz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203033" y="5558589"/>
            <a:ext cx="3497179" cy="609600"/>
          </a:xfrm>
          <a:prstGeom prst="rect">
            <a:avLst/>
          </a:prstGeom>
          <a:solidFill>
            <a:srgbClr val="E6E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Kur’an Okumak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665" y="1860885"/>
            <a:ext cx="4160907" cy="3529262"/>
          </a:xfrm>
          <a:prstGeom prst="rect">
            <a:avLst/>
          </a:prstGeom>
          <a:solidFill>
            <a:srgbClr val="CACBAB"/>
          </a:solidFill>
        </p:spPr>
      </p:pic>
      <p:sp>
        <p:nvSpPr>
          <p:cNvPr id="8" name="Dikdörtgen 7"/>
          <p:cNvSpPr/>
          <p:nvPr/>
        </p:nvSpPr>
        <p:spPr>
          <a:xfrm>
            <a:off x="8165433" y="5558589"/>
            <a:ext cx="3497179" cy="609600"/>
          </a:xfrm>
          <a:prstGeom prst="rect">
            <a:avLst/>
          </a:prstGeom>
          <a:solidFill>
            <a:srgbClr val="B592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Kabe’yi Tavaf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5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/>
          <p:nvPr/>
        </p:nvSpPr>
        <p:spPr>
          <a:xfrm rot="-226">
            <a:off x="35" y="910306"/>
            <a:ext cx="6096000" cy="1028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41"/>
          <p:cNvSpPr txBox="1">
            <a:spLocks noGrp="1"/>
          </p:cNvSpPr>
          <p:nvPr>
            <p:ph type="title" idx="15"/>
          </p:nvPr>
        </p:nvSpPr>
        <p:spPr>
          <a:xfrm>
            <a:off x="0" y="652567"/>
            <a:ext cx="6096000" cy="1028400"/>
          </a:xfrm>
          <a:prstGeom prst="rect">
            <a:avLst/>
          </a:prstGeom>
        </p:spPr>
        <p:txBody>
          <a:bodyPr spcFirstLastPara="1" wrap="square" lIns="1950700" tIns="121900" rIns="121900" bIns="121900" anchor="ctr" anchorCtr="0">
            <a:noAutofit/>
          </a:bodyPr>
          <a:lstStyle/>
          <a:p>
            <a:r>
              <a:rPr lang="tr-TR" dirty="0">
                <a:latin typeface="+mn-lt"/>
              </a:rPr>
              <a:t>ABDESTİN GÜZELLİKLERİ</a:t>
            </a:r>
            <a:endParaRPr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59" name="Google Shape;359;p41"/>
          <p:cNvSpPr txBox="1">
            <a:spLocks noGrp="1"/>
          </p:cNvSpPr>
          <p:nvPr>
            <p:ph type="title"/>
          </p:nvPr>
        </p:nvSpPr>
        <p:spPr>
          <a:xfrm>
            <a:off x="677327" y="2588596"/>
            <a:ext cx="2632800" cy="59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dirty="0">
                <a:latin typeface="+mn-lt"/>
              </a:rPr>
              <a:t>1</a:t>
            </a:r>
            <a:endParaRPr dirty="0">
              <a:latin typeface="+mn-lt"/>
            </a:endParaRPr>
          </a:p>
        </p:txBody>
      </p:sp>
      <p:sp>
        <p:nvSpPr>
          <p:cNvPr id="360" name="Google Shape;360;p41"/>
          <p:cNvSpPr txBox="1">
            <a:spLocks noGrp="1"/>
          </p:cNvSpPr>
          <p:nvPr>
            <p:ph type="subTitle" idx="1"/>
          </p:nvPr>
        </p:nvSpPr>
        <p:spPr>
          <a:xfrm>
            <a:off x="456167" y="3202657"/>
            <a:ext cx="3239534" cy="8168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tr-TR" sz="2400" dirty="0">
                <a:latin typeface="+mn-lt"/>
              </a:rPr>
              <a:t>Temiz bir yerde abdest almak.</a:t>
            </a:r>
            <a:endParaRPr sz="2400" dirty="0">
              <a:latin typeface="+mn-lt"/>
            </a:endParaRPr>
          </a:p>
        </p:txBody>
      </p:sp>
      <p:sp>
        <p:nvSpPr>
          <p:cNvPr id="361" name="Google Shape;361;p41"/>
          <p:cNvSpPr txBox="1">
            <a:spLocks noGrp="1"/>
          </p:cNvSpPr>
          <p:nvPr>
            <p:ph type="title" idx="2"/>
          </p:nvPr>
        </p:nvSpPr>
        <p:spPr>
          <a:xfrm>
            <a:off x="4779611" y="2664796"/>
            <a:ext cx="2632800" cy="59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dirty="0">
                <a:latin typeface="+mn-lt"/>
              </a:rPr>
              <a:t>2</a:t>
            </a:r>
            <a:endParaRPr dirty="0">
              <a:latin typeface="+mn-lt"/>
            </a:endParaRPr>
          </a:p>
        </p:txBody>
      </p:sp>
      <p:sp>
        <p:nvSpPr>
          <p:cNvPr id="362" name="Google Shape;362;p41"/>
          <p:cNvSpPr txBox="1">
            <a:spLocks noGrp="1"/>
          </p:cNvSpPr>
          <p:nvPr>
            <p:ph type="subTitle" idx="3"/>
          </p:nvPr>
        </p:nvSpPr>
        <p:spPr>
          <a:xfrm>
            <a:off x="4558452" y="3278857"/>
            <a:ext cx="3075200" cy="8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tr-TR" sz="2400" dirty="0">
                <a:latin typeface="+mn-lt"/>
              </a:rPr>
              <a:t>Suyu israf etmemek.</a:t>
            </a:r>
            <a:endParaRPr sz="2400" dirty="0">
              <a:latin typeface="+mn-lt"/>
            </a:endParaRPr>
          </a:p>
        </p:txBody>
      </p:sp>
      <p:sp>
        <p:nvSpPr>
          <p:cNvPr id="363" name="Google Shape;363;p41"/>
          <p:cNvSpPr txBox="1">
            <a:spLocks noGrp="1"/>
          </p:cNvSpPr>
          <p:nvPr>
            <p:ph type="title" idx="4"/>
          </p:nvPr>
        </p:nvSpPr>
        <p:spPr>
          <a:xfrm>
            <a:off x="8767596" y="2512396"/>
            <a:ext cx="2632800" cy="59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dirty="0">
                <a:latin typeface="+mn-lt"/>
              </a:rPr>
              <a:t>3</a:t>
            </a:r>
            <a:endParaRPr dirty="0">
              <a:latin typeface="+mn-lt"/>
            </a:endParaRPr>
          </a:p>
        </p:txBody>
      </p:sp>
      <p:sp>
        <p:nvSpPr>
          <p:cNvPr id="364" name="Google Shape;364;p41"/>
          <p:cNvSpPr txBox="1">
            <a:spLocks noGrp="1"/>
          </p:cNvSpPr>
          <p:nvPr>
            <p:ph type="subTitle" idx="5"/>
          </p:nvPr>
        </p:nvSpPr>
        <p:spPr>
          <a:xfrm>
            <a:off x="8546437" y="3126457"/>
            <a:ext cx="3075200" cy="8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tr-TR" sz="2400" dirty="0">
                <a:latin typeface="+mn-lt"/>
              </a:rPr>
              <a:t>Abdest alırken konuşmamak.</a:t>
            </a:r>
            <a:endParaRPr sz="2400" dirty="0">
              <a:latin typeface="+mn-lt"/>
            </a:endParaRPr>
          </a:p>
        </p:txBody>
      </p:sp>
      <p:sp>
        <p:nvSpPr>
          <p:cNvPr id="365" name="Google Shape;365;p41"/>
          <p:cNvSpPr txBox="1">
            <a:spLocks noGrp="1"/>
          </p:cNvSpPr>
          <p:nvPr>
            <p:ph type="title" idx="6"/>
          </p:nvPr>
        </p:nvSpPr>
        <p:spPr>
          <a:xfrm>
            <a:off x="677327" y="4577955"/>
            <a:ext cx="2632800" cy="59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dirty="0">
                <a:latin typeface="+mn-lt"/>
              </a:rPr>
              <a:t>4</a:t>
            </a:r>
            <a:endParaRPr dirty="0">
              <a:latin typeface="+mn-lt"/>
            </a:endParaRPr>
          </a:p>
        </p:txBody>
      </p:sp>
      <p:sp>
        <p:nvSpPr>
          <p:cNvPr id="366" name="Google Shape;366;p41"/>
          <p:cNvSpPr txBox="1">
            <a:spLocks noGrp="1"/>
          </p:cNvSpPr>
          <p:nvPr>
            <p:ph type="subTitle" idx="7"/>
          </p:nvPr>
        </p:nvSpPr>
        <p:spPr>
          <a:xfrm>
            <a:off x="285750" y="5192032"/>
            <a:ext cx="3924300" cy="8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tr-TR" sz="2400" dirty="0">
                <a:latin typeface="+mn-lt"/>
              </a:rPr>
              <a:t>Suyu yüze ve diğer organlara hızlıca çarpmamak</a:t>
            </a:r>
            <a:endParaRPr sz="2400" dirty="0">
              <a:latin typeface="+mn-lt"/>
            </a:endParaRPr>
          </a:p>
        </p:txBody>
      </p:sp>
      <p:sp>
        <p:nvSpPr>
          <p:cNvPr id="367" name="Google Shape;367;p41"/>
          <p:cNvSpPr txBox="1">
            <a:spLocks noGrp="1"/>
          </p:cNvSpPr>
          <p:nvPr>
            <p:ph type="title" idx="8"/>
          </p:nvPr>
        </p:nvSpPr>
        <p:spPr>
          <a:xfrm>
            <a:off x="4779611" y="4654155"/>
            <a:ext cx="2632800" cy="59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dirty="0">
                <a:latin typeface="+mn-lt"/>
              </a:rPr>
              <a:t>5</a:t>
            </a:r>
            <a:endParaRPr dirty="0">
              <a:latin typeface="+mn-lt"/>
            </a:endParaRPr>
          </a:p>
        </p:txBody>
      </p:sp>
      <p:sp>
        <p:nvSpPr>
          <p:cNvPr id="368" name="Google Shape;368;p41"/>
          <p:cNvSpPr txBox="1">
            <a:spLocks noGrp="1"/>
          </p:cNvSpPr>
          <p:nvPr>
            <p:ph type="subTitle" idx="9"/>
          </p:nvPr>
        </p:nvSpPr>
        <p:spPr>
          <a:xfrm>
            <a:off x="4558452" y="5268232"/>
            <a:ext cx="3075200" cy="8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tr-TR" sz="2400" dirty="0">
                <a:latin typeface="+mn-lt"/>
              </a:rPr>
              <a:t>Suyu elbiselerine sıçratmamak.</a:t>
            </a:r>
            <a:endParaRPr sz="2400" dirty="0">
              <a:latin typeface="+mn-lt"/>
            </a:endParaRPr>
          </a:p>
        </p:txBody>
      </p:sp>
      <p:sp>
        <p:nvSpPr>
          <p:cNvPr id="369" name="Google Shape;369;p41"/>
          <p:cNvSpPr txBox="1">
            <a:spLocks noGrp="1"/>
          </p:cNvSpPr>
          <p:nvPr>
            <p:ph type="title" idx="13"/>
          </p:nvPr>
        </p:nvSpPr>
        <p:spPr>
          <a:xfrm>
            <a:off x="8767596" y="4501755"/>
            <a:ext cx="2632800" cy="59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dirty="0">
                <a:latin typeface="+mn-lt"/>
              </a:rPr>
              <a:t>6</a:t>
            </a:r>
            <a:endParaRPr dirty="0">
              <a:latin typeface="+mn-lt"/>
            </a:endParaRPr>
          </a:p>
        </p:txBody>
      </p:sp>
      <p:sp>
        <p:nvSpPr>
          <p:cNvPr id="370" name="Google Shape;370;p41"/>
          <p:cNvSpPr txBox="1">
            <a:spLocks noGrp="1"/>
          </p:cNvSpPr>
          <p:nvPr>
            <p:ph type="subTitle" idx="14"/>
          </p:nvPr>
        </p:nvSpPr>
        <p:spPr>
          <a:xfrm>
            <a:off x="8546437" y="5115832"/>
            <a:ext cx="3075200" cy="8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tr-TR" sz="2400" dirty="0">
                <a:latin typeface="+mn-lt"/>
              </a:rPr>
              <a:t>Abdest alırken kıbleye yönelmek.</a:t>
            </a:r>
            <a:endParaRPr sz="2400" dirty="0">
              <a:latin typeface="+mn-lt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972815" y="393690"/>
            <a:ext cx="507531" cy="77129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41"/>
          <p:cNvGrpSpPr/>
          <p:nvPr/>
        </p:nvGrpSpPr>
        <p:grpSpPr>
          <a:xfrm>
            <a:off x="1842734" y="2275440"/>
            <a:ext cx="301876" cy="416477"/>
            <a:chOff x="8757533" y="2568315"/>
            <a:chExt cx="414590" cy="571979"/>
          </a:xfrm>
        </p:grpSpPr>
        <p:sp>
          <p:nvSpPr>
            <p:cNvPr id="373" name="Google Shape;373;p41"/>
            <p:cNvSpPr/>
            <p:nvPr/>
          </p:nvSpPr>
          <p:spPr>
            <a:xfrm>
              <a:off x="8934858" y="2648178"/>
              <a:ext cx="64414" cy="492116"/>
            </a:xfrm>
            <a:custGeom>
              <a:avLst/>
              <a:gdLst/>
              <a:ahLst/>
              <a:cxnLst/>
              <a:rect l="l" t="t" r="r" b="b"/>
              <a:pathLst>
                <a:path w="692" h="5287" extrusionOk="0">
                  <a:moveTo>
                    <a:pt x="1" y="0"/>
                  </a:moveTo>
                  <a:lnTo>
                    <a:pt x="1" y="4406"/>
                  </a:lnTo>
                  <a:lnTo>
                    <a:pt x="1" y="4453"/>
                  </a:lnTo>
                  <a:lnTo>
                    <a:pt x="286" y="5215"/>
                  </a:lnTo>
                  <a:cubicBezTo>
                    <a:pt x="286" y="5263"/>
                    <a:pt x="316" y="5287"/>
                    <a:pt x="349" y="5287"/>
                  </a:cubicBezTo>
                  <a:cubicBezTo>
                    <a:pt x="382" y="5287"/>
                    <a:pt x="417" y="5263"/>
                    <a:pt x="429" y="5215"/>
                  </a:cubicBezTo>
                  <a:lnTo>
                    <a:pt x="691" y="4453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41"/>
            <p:cNvSpPr/>
            <p:nvPr/>
          </p:nvSpPr>
          <p:spPr>
            <a:xfrm>
              <a:off x="8934858" y="2648178"/>
              <a:ext cx="37792" cy="492116"/>
            </a:xfrm>
            <a:custGeom>
              <a:avLst/>
              <a:gdLst/>
              <a:ahLst/>
              <a:cxnLst/>
              <a:rect l="l" t="t" r="r" b="b"/>
              <a:pathLst>
                <a:path w="406" h="5287" extrusionOk="0">
                  <a:moveTo>
                    <a:pt x="1" y="0"/>
                  </a:moveTo>
                  <a:lnTo>
                    <a:pt x="1" y="4406"/>
                  </a:lnTo>
                  <a:lnTo>
                    <a:pt x="1" y="4453"/>
                  </a:lnTo>
                  <a:lnTo>
                    <a:pt x="239" y="5215"/>
                  </a:lnTo>
                  <a:cubicBezTo>
                    <a:pt x="263" y="5263"/>
                    <a:pt x="292" y="5287"/>
                    <a:pt x="322" y="5287"/>
                  </a:cubicBezTo>
                  <a:cubicBezTo>
                    <a:pt x="352" y="5287"/>
                    <a:pt x="382" y="5263"/>
                    <a:pt x="405" y="5215"/>
                  </a:cubicBezTo>
                  <a:lnTo>
                    <a:pt x="167" y="445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41"/>
            <p:cNvSpPr/>
            <p:nvPr/>
          </p:nvSpPr>
          <p:spPr>
            <a:xfrm>
              <a:off x="8808543" y="2630400"/>
              <a:ext cx="314808" cy="124262"/>
            </a:xfrm>
            <a:custGeom>
              <a:avLst/>
              <a:gdLst/>
              <a:ahLst/>
              <a:cxnLst/>
              <a:rect l="l" t="t" r="r" b="b"/>
              <a:pathLst>
                <a:path w="3382" h="1335" extrusionOk="0">
                  <a:moveTo>
                    <a:pt x="215" y="1"/>
                  </a:moveTo>
                  <a:cubicBezTo>
                    <a:pt x="143" y="1"/>
                    <a:pt x="119" y="24"/>
                    <a:pt x="48" y="48"/>
                  </a:cubicBezTo>
                  <a:cubicBezTo>
                    <a:pt x="0" y="144"/>
                    <a:pt x="0" y="215"/>
                    <a:pt x="95" y="286"/>
                  </a:cubicBezTo>
                  <a:lnTo>
                    <a:pt x="1286" y="1310"/>
                  </a:lnTo>
                  <a:cubicBezTo>
                    <a:pt x="1310" y="1334"/>
                    <a:pt x="1334" y="1334"/>
                    <a:pt x="1405" y="1334"/>
                  </a:cubicBezTo>
                  <a:lnTo>
                    <a:pt x="2072" y="1334"/>
                  </a:lnTo>
                  <a:cubicBezTo>
                    <a:pt x="2120" y="1334"/>
                    <a:pt x="2167" y="1334"/>
                    <a:pt x="2191" y="1310"/>
                  </a:cubicBezTo>
                  <a:lnTo>
                    <a:pt x="3382" y="286"/>
                  </a:lnTo>
                  <a:lnTo>
                    <a:pt x="3382" y="120"/>
                  </a:lnTo>
                  <a:cubicBezTo>
                    <a:pt x="3358" y="48"/>
                    <a:pt x="3310" y="1"/>
                    <a:pt x="3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41"/>
            <p:cNvSpPr/>
            <p:nvPr/>
          </p:nvSpPr>
          <p:spPr>
            <a:xfrm>
              <a:off x="8808543" y="2630400"/>
              <a:ext cx="321510" cy="124262"/>
            </a:xfrm>
            <a:custGeom>
              <a:avLst/>
              <a:gdLst/>
              <a:ahLst/>
              <a:cxnLst/>
              <a:rect l="l" t="t" r="r" b="b"/>
              <a:pathLst>
                <a:path w="3454" h="1335" extrusionOk="0">
                  <a:moveTo>
                    <a:pt x="215" y="1"/>
                  </a:moveTo>
                  <a:cubicBezTo>
                    <a:pt x="143" y="1"/>
                    <a:pt x="119" y="24"/>
                    <a:pt x="48" y="48"/>
                  </a:cubicBezTo>
                  <a:cubicBezTo>
                    <a:pt x="0" y="144"/>
                    <a:pt x="0" y="215"/>
                    <a:pt x="95" y="286"/>
                  </a:cubicBezTo>
                  <a:lnTo>
                    <a:pt x="1286" y="1310"/>
                  </a:lnTo>
                  <a:cubicBezTo>
                    <a:pt x="1310" y="1334"/>
                    <a:pt x="1334" y="1334"/>
                    <a:pt x="1405" y="1334"/>
                  </a:cubicBezTo>
                  <a:lnTo>
                    <a:pt x="1691" y="1334"/>
                  </a:lnTo>
                  <a:lnTo>
                    <a:pt x="1096" y="858"/>
                  </a:lnTo>
                  <a:cubicBezTo>
                    <a:pt x="1072" y="834"/>
                    <a:pt x="1048" y="763"/>
                    <a:pt x="1048" y="715"/>
                  </a:cubicBezTo>
                  <a:cubicBezTo>
                    <a:pt x="1048" y="620"/>
                    <a:pt x="1119" y="548"/>
                    <a:pt x="1215" y="548"/>
                  </a:cubicBezTo>
                  <a:lnTo>
                    <a:pt x="3072" y="548"/>
                  </a:lnTo>
                  <a:lnTo>
                    <a:pt x="3358" y="286"/>
                  </a:lnTo>
                  <a:cubicBezTo>
                    <a:pt x="3429" y="239"/>
                    <a:pt x="3453" y="144"/>
                    <a:pt x="3382" y="48"/>
                  </a:cubicBezTo>
                  <a:cubicBezTo>
                    <a:pt x="3358" y="24"/>
                    <a:pt x="3310" y="1"/>
                    <a:pt x="3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41"/>
            <p:cNvSpPr/>
            <p:nvPr/>
          </p:nvSpPr>
          <p:spPr>
            <a:xfrm>
              <a:off x="8764142" y="2568315"/>
              <a:ext cx="407981" cy="93266"/>
            </a:xfrm>
            <a:custGeom>
              <a:avLst/>
              <a:gdLst/>
              <a:ahLst/>
              <a:cxnLst/>
              <a:rect l="l" t="t" r="r" b="b"/>
              <a:pathLst>
                <a:path w="4383" h="1002" extrusionOk="0">
                  <a:moveTo>
                    <a:pt x="168" y="1"/>
                  </a:moveTo>
                  <a:cubicBezTo>
                    <a:pt x="72" y="1"/>
                    <a:pt x="1" y="96"/>
                    <a:pt x="1" y="191"/>
                  </a:cubicBezTo>
                  <a:lnTo>
                    <a:pt x="1" y="691"/>
                  </a:lnTo>
                  <a:cubicBezTo>
                    <a:pt x="1" y="858"/>
                    <a:pt x="144" y="1001"/>
                    <a:pt x="334" y="1001"/>
                  </a:cubicBezTo>
                  <a:lnTo>
                    <a:pt x="3859" y="1001"/>
                  </a:lnTo>
                  <a:cubicBezTo>
                    <a:pt x="4121" y="1001"/>
                    <a:pt x="4359" y="763"/>
                    <a:pt x="4359" y="501"/>
                  </a:cubicBezTo>
                  <a:lnTo>
                    <a:pt x="4359" y="191"/>
                  </a:lnTo>
                  <a:cubicBezTo>
                    <a:pt x="4383" y="96"/>
                    <a:pt x="4311" y="1"/>
                    <a:pt x="4216" y="1"/>
                  </a:cubicBezTo>
                  <a:close/>
                </a:path>
              </a:pathLst>
            </a:custGeom>
            <a:solidFill>
              <a:srgbClr val="BAE1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41"/>
            <p:cNvSpPr/>
            <p:nvPr/>
          </p:nvSpPr>
          <p:spPr>
            <a:xfrm>
              <a:off x="8757533" y="2568315"/>
              <a:ext cx="82100" cy="95407"/>
            </a:xfrm>
            <a:custGeom>
              <a:avLst/>
              <a:gdLst/>
              <a:ahLst/>
              <a:cxnLst/>
              <a:rect l="l" t="t" r="r" b="b"/>
              <a:pathLst>
                <a:path w="882" h="1025" extrusionOk="0">
                  <a:moveTo>
                    <a:pt x="191" y="1"/>
                  </a:moveTo>
                  <a:cubicBezTo>
                    <a:pt x="96" y="1"/>
                    <a:pt x="0" y="96"/>
                    <a:pt x="0" y="191"/>
                  </a:cubicBezTo>
                  <a:lnTo>
                    <a:pt x="0" y="691"/>
                  </a:lnTo>
                  <a:cubicBezTo>
                    <a:pt x="0" y="858"/>
                    <a:pt x="167" y="1025"/>
                    <a:pt x="334" y="1025"/>
                  </a:cubicBezTo>
                  <a:lnTo>
                    <a:pt x="882" y="1025"/>
                  </a:lnTo>
                  <a:cubicBezTo>
                    <a:pt x="596" y="1025"/>
                    <a:pt x="358" y="811"/>
                    <a:pt x="358" y="501"/>
                  </a:cubicBezTo>
                  <a:lnTo>
                    <a:pt x="358" y="191"/>
                  </a:lnTo>
                  <a:cubicBezTo>
                    <a:pt x="358" y="96"/>
                    <a:pt x="453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41"/>
          <p:cNvGrpSpPr/>
          <p:nvPr/>
        </p:nvGrpSpPr>
        <p:grpSpPr>
          <a:xfrm>
            <a:off x="1866435" y="4146304"/>
            <a:ext cx="254451" cy="527905"/>
            <a:chOff x="8283178" y="2122830"/>
            <a:chExt cx="383593" cy="795837"/>
          </a:xfrm>
        </p:grpSpPr>
        <p:sp>
          <p:nvSpPr>
            <p:cNvPr id="380" name="Google Shape;380;p41"/>
            <p:cNvSpPr/>
            <p:nvPr/>
          </p:nvSpPr>
          <p:spPr>
            <a:xfrm>
              <a:off x="8444957" y="2490778"/>
              <a:ext cx="64413" cy="427889"/>
            </a:xfrm>
            <a:custGeom>
              <a:avLst/>
              <a:gdLst/>
              <a:ahLst/>
              <a:cxnLst/>
              <a:rect l="l" t="t" r="r" b="b"/>
              <a:pathLst>
                <a:path w="692" h="4597" extrusionOk="0">
                  <a:moveTo>
                    <a:pt x="1" y="0"/>
                  </a:moveTo>
                  <a:lnTo>
                    <a:pt x="1" y="3715"/>
                  </a:lnTo>
                  <a:lnTo>
                    <a:pt x="1" y="3763"/>
                  </a:lnTo>
                  <a:lnTo>
                    <a:pt x="263" y="4525"/>
                  </a:lnTo>
                  <a:cubicBezTo>
                    <a:pt x="263" y="4573"/>
                    <a:pt x="292" y="4597"/>
                    <a:pt x="328" y="4597"/>
                  </a:cubicBezTo>
                  <a:cubicBezTo>
                    <a:pt x="364" y="4597"/>
                    <a:pt x="405" y="4573"/>
                    <a:pt x="429" y="4525"/>
                  </a:cubicBezTo>
                  <a:lnTo>
                    <a:pt x="691" y="3763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41"/>
            <p:cNvSpPr/>
            <p:nvPr/>
          </p:nvSpPr>
          <p:spPr>
            <a:xfrm>
              <a:off x="8447191" y="2490778"/>
              <a:ext cx="37791" cy="427889"/>
            </a:xfrm>
            <a:custGeom>
              <a:avLst/>
              <a:gdLst/>
              <a:ahLst/>
              <a:cxnLst/>
              <a:rect l="l" t="t" r="r" b="b"/>
              <a:pathLst>
                <a:path w="406" h="4597" extrusionOk="0">
                  <a:moveTo>
                    <a:pt x="0" y="0"/>
                  </a:moveTo>
                  <a:lnTo>
                    <a:pt x="0" y="3715"/>
                  </a:lnTo>
                  <a:lnTo>
                    <a:pt x="0" y="3763"/>
                  </a:lnTo>
                  <a:lnTo>
                    <a:pt x="239" y="4525"/>
                  </a:lnTo>
                  <a:cubicBezTo>
                    <a:pt x="262" y="4573"/>
                    <a:pt x="292" y="4597"/>
                    <a:pt x="322" y="4597"/>
                  </a:cubicBezTo>
                  <a:cubicBezTo>
                    <a:pt x="352" y="4597"/>
                    <a:pt x="381" y="4573"/>
                    <a:pt x="405" y="4525"/>
                  </a:cubicBezTo>
                  <a:lnTo>
                    <a:pt x="167" y="376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41"/>
            <p:cNvSpPr/>
            <p:nvPr/>
          </p:nvSpPr>
          <p:spPr>
            <a:xfrm>
              <a:off x="8349639" y="2178213"/>
              <a:ext cx="252812" cy="281567"/>
            </a:xfrm>
            <a:custGeom>
              <a:avLst/>
              <a:gdLst/>
              <a:ahLst/>
              <a:cxnLst/>
              <a:rect l="l" t="t" r="r" b="b"/>
              <a:pathLst>
                <a:path w="2716" h="3025" extrusionOk="0">
                  <a:moveTo>
                    <a:pt x="525" y="1"/>
                  </a:moveTo>
                  <a:cubicBezTo>
                    <a:pt x="429" y="1"/>
                    <a:pt x="358" y="48"/>
                    <a:pt x="334" y="143"/>
                  </a:cubicBezTo>
                  <a:lnTo>
                    <a:pt x="1" y="2834"/>
                  </a:lnTo>
                  <a:cubicBezTo>
                    <a:pt x="1" y="2882"/>
                    <a:pt x="48" y="2977"/>
                    <a:pt x="96" y="3001"/>
                  </a:cubicBezTo>
                  <a:cubicBezTo>
                    <a:pt x="120" y="3001"/>
                    <a:pt x="167" y="3025"/>
                    <a:pt x="191" y="3025"/>
                  </a:cubicBezTo>
                  <a:lnTo>
                    <a:pt x="2573" y="3025"/>
                  </a:lnTo>
                  <a:cubicBezTo>
                    <a:pt x="2596" y="3025"/>
                    <a:pt x="2620" y="3025"/>
                    <a:pt x="2668" y="3001"/>
                  </a:cubicBezTo>
                  <a:cubicBezTo>
                    <a:pt x="2692" y="2977"/>
                    <a:pt x="2715" y="2882"/>
                    <a:pt x="2715" y="2834"/>
                  </a:cubicBezTo>
                  <a:lnTo>
                    <a:pt x="2406" y="143"/>
                  </a:lnTo>
                  <a:cubicBezTo>
                    <a:pt x="2358" y="48"/>
                    <a:pt x="2311" y="1"/>
                    <a:pt x="2215" y="1"/>
                  </a:cubicBezTo>
                  <a:close/>
                </a:path>
              </a:pathLst>
            </a:custGeom>
            <a:solidFill>
              <a:srgbClr val="FAD5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41"/>
            <p:cNvSpPr/>
            <p:nvPr/>
          </p:nvSpPr>
          <p:spPr>
            <a:xfrm>
              <a:off x="8349639" y="2175979"/>
              <a:ext cx="226190" cy="281660"/>
            </a:xfrm>
            <a:custGeom>
              <a:avLst/>
              <a:gdLst/>
              <a:ahLst/>
              <a:cxnLst/>
              <a:rect l="l" t="t" r="r" b="b"/>
              <a:pathLst>
                <a:path w="2430" h="3026" extrusionOk="0">
                  <a:moveTo>
                    <a:pt x="525" y="1"/>
                  </a:moveTo>
                  <a:cubicBezTo>
                    <a:pt x="429" y="1"/>
                    <a:pt x="358" y="48"/>
                    <a:pt x="334" y="144"/>
                  </a:cubicBezTo>
                  <a:lnTo>
                    <a:pt x="1" y="2811"/>
                  </a:lnTo>
                  <a:cubicBezTo>
                    <a:pt x="1" y="2882"/>
                    <a:pt x="48" y="2977"/>
                    <a:pt x="96" y="3001"/>
                  </a:cubicBezTo>
                  <a:cubicBezTo>
                    <a:pt x="120" y="3001"/>
                    <a:pt x="167" y="3025"/>
                    <a:pt x="191" y="3025"/>
                  </a:cubicBezTo>
                  <a:lnTo>
                    <a:pt x="310" y="3025"/>
                  </a:lnTo>
                  <a:lnTo>
                    <a:pt x="620" y="596"/>
                  </a:lnTo>
                  <a:cubicBezTo>
                    <a:pt x="644" y="501"/>
                    <a:pt x="691" y="429"/>
                    <a:pt x="786" y="429"/>
                  </a:cubicBezTo>
                  <a:lnTo>
                    <a:pt x="2430" y="429"/>
                  </a:lnTo>
                  <a:lnTo>
                    <a:pt x="2406" y="144"/>
                  </a:lnTo>
                  <a:cubicBezTo>
                    <a:pt x="2358" y="48"/>
                    <a:pt x="2311" y="1"/>
                    <a:pt x="2215" y="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41"/>
            <p:cNvSpPr/>
            <p:nvPr/>
          </p:nvSpPr>
          <p:spPr>
            <a:xfrm>
              <a:off x="8334094" y="2124971"/>
              <a:ext cx="286043" cy="64411"/>
            </a:xfrm>
            <a:custGeom>
              <a:avLst/>
              <a:gdLst/>
              <a:ahLst/>
              <a:cxnLst/>
              <a:rect l="l" t="t" r="r" b="b"/>
              <a:pathLst>
                <a:path w="3073" h="692" extrusionOk="0">
                  <a:moveTo>
                    <a:pt x="334" y="1"/>
                  </a:moveTo>
                  <a:cubicBezTo>
                    <a:pt x="144" y="1"/>
                    <a:pt x="1" y="144"/>
                    <a:pt x="1" y="334"/>
                  </a:cubicBezTo>
                  <a:lnTo>
                    <a:pt x="1" y="501"/>
                  </a:lnTo>
                  <a:cubicBezTo>
                    <a:pt x="1" y="596"/>
                    <a:pt x="96" y="692"/>
                    <a:pt x="191" y="692"/>
                  </a:cubicBezTo>
                  <a:lnTo>
                    <a:pt x="2882" y="692"/>
                  </a:lnTo>
                  <a:cubicBezTo>
                    <a:pt x="2978" y="692"/>
                    <a:pt x="3073" y="596"/>
                    <a:pt x="3073" y="501"/>
                  </a:cubicBezTo>
                  <a:lnTo>
                    <a:pt x="3073" y="334"/>
                  </a:lnTo>
                  <a:cubicBezTo>
                    <a:pt x="3073" y="144"/>
                    <a:pt x="2906" y="1"/>
                    <a:pt x="2716" y="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41"/>
            <p:cNvSpPr/>
            <p:nvPr/>
          </p:nvSpPr>
          <p:spPr>
            <a:xfrm>
              <a:off x="8334094" y="2122830"/>
              <a:ext cx="64413" cy="64784"/>
            </a:xfrm>
            <a:custGeom>
              <a:avLst/>
              <a:gdLst/>
              <a:ahLst/>
              <a:cxnLst/>
              <a:rect l="l" t="t" r="r" b="b"/>
              <a:pathLst>
                <a:path w="692" h="696" extrusionOk="0">
                  <a:moveTo>
                    <a:pt x="334" y="0"/>
                  </a:moveTo>
                  <a:cubicBezTo>
                    <a:pt x="144" y="0"/>
                    <a:pt x="1" y="143"/>
                    <a:pt x="1" y="334"/>
                  </a:cubicBezTo>
                  <a:lnTo>
                    <a:pt x="1" y="500"/>
                  </a:lnTo>
                  <a:cubicBezTo>
                    <a:pt x="1" y="596"/>
                    <a:pt x="96" y="691"/>
                    <a:pt x="191" y="691"/>
                  </a:cubicBezTo>
                  <a:lnTo>
                    <a:pt x="452" y="691"/>
                  </a:lnTo>
                  <a:cubicBezTo>
                    <a:pt x="386" y="674"/>
                    <a:pt x="334" y="612"/>
                    <a:pt x="334" y="524"/>
                  </a:cubicBezTo>
                  <a:lnTo>
                    <a:pt x="334" y="357"/>
                  </a:lnTo>
                  <a:cubicBezTo>
                    <a:pt x="334" y="167"/>
                    <a:pt x="477" y="0"/>
                    <a:pt x="692" y="0"/>
                  </a:cubicBezTo>
                  <a:close/>
                  <a:moveTo>
                    <a:pt x="452" y="691"/>
                  </a:moveTo>
                  <a:cubicBezTo>
                    <a:pt x="464" y="694"/>
                    <a:pt x="476" y="695"/>
                    <a:pt x="488" y="695"/>
                  </a:cubicBezTo>
                  <a:cubicBezTo>
                    <a:pt x="500" y="695"/>
                    <a:pt x="513" y="694"/>
                    <a:pt x="525" y="69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41"/>
            <p:cNvSpPr/>
            <p:nvPr/>
          </p:nvSpPr>
          <p:spPr>
            <a:xfrm>
              <a:off x="8283178" y="2426460"/>
              <a:ext cx="383593" cy="77722"/>
            </a:xfrm>
            <a:custGeom>
              <a:avLst/>
              <a:gdLst/>
              <a:ahLst/>
              <a:cxnLst/>
              <a:rect l="l" t="t" r="r" b="b"/>
              <a:pathLst>
                <a:path w="4121" h="835" extrusionOk="0">
                  <a:moveTo>
                    <a:pt x="191" y="1"/>
                  </a:moveTo>
                  <a:cubicBezTo>
                    <a:pt x="95" y="1"/>
                    <a:pt x="0" y="96"/>
                    <a:pt x="0" y="191"/>
                  </a:cubicBezTo>
                  <a:lnTo>
                    <a:pt x="0" y="525"/>
                  </a:lnTo>
                  <a:cubicBezTo>
                    <a:pt x="0" y="691"/>
                    <a:pt x="167" y="834"/>
                    <a:pt x="334" y="834"/>
                  </a:cubicBezTo>
                  <a:lnTo>
                    <a:pt x="3739" y="834"/>
                  </a:lnTo>
                  <a:cubicBezTo>
                    <a:pt x="3906" y="834"/>
                    <a:pt x="4049" y="691"/>
                    <a:pt x="4049" y="525"/>
                  </a:cubicBezTo>
                  <a:lnTo>
                    <a:pt x="4049" y="167"/>
                  </a:lnTo>
                  <a:cubicBezTo>
                    <a:pt x="4120" y="72"/>
                    <a:pt x="4025" y="1"/>
                    <a:pt x="3953" y="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41"/>
            <p:cNvSpPr/>
            <p:nvPr/>
          </p:nvSpPr>
          <p:spPr>
            <a:xfrm>
              <a:off x="8285318" y="2424226"/>
              <a:ext cx="62179" cy="77908"/>
            </a:xfrm>
            <a:custGeom>
              <a:avLst/>
              <a:gdLst/>
              <a:ahLst/>
              <a:cxnLst/>
              <a:rect l="l" t="t" r="r" b="b"/>
              <a:pathLst>
                <a:path w="668" h="837" extrusionOk="0">
                  <a:moveTo>
                    <a:pt x="144" y="1"/>
                  </a:moveTo>
                  <a:cubicBezTo>
                    <a:pt x="49" y="1"/>
                    <a:pt x="1" y="72"/>
                    <a:pt x="1" y="144"/>
                  </a:cubicBezTo>
                  <a:lnTo>
                    <a:pt x="1" y="572"/>
                  </a:lnTo>
                  <a:cubicBezTo>
                    <a:pt x="1" y="715"/>
                    <a:pt x="120" y="834"/>
                    <a:pt x="263" y="834"/>
                  </a:cubicBezTo>
                  <a:lnTo>
                    <a:pt x="595" y="834"/>
                  </a:lnTo>
                  <a:cubicBezTo>
                    <a:pt x="462" y="815"/>
                    <a:pt x="358" y="690"/>
                    <a:pt x="358" y="549"/>
                  </a:cubicBezTo>
                  <a:lnTo>
                    <a:pt x="358" y="191"/>
                  </a:lnTo>
                  <a:cubicBezTo>
                    <a:pt x="358" y="96"/>
                    <a:pt x="430" y="1"/>
                    <a:pt x="525" y="1"/>
                  </a:cubicBezTo>
                  <a:close/>
                  <a:moveTo>
                    <a:pt x="595" y="834"/>
                  </a:moveTo>
                  <a:cubicBezTo>
                    <a:pt x="607" y="836"/>
                    <a:pt x="619" y="837"/>
                    <a:pt x="631" y="837"/>
                  </a:cubicBezTo>
                  <a:cubicBezTo>
                    <a:pt x="643" y="837"/>
                    <a:pt x="655" y="836"/>
                    <a:pt x="668" y="834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8" name="Google Shape;388;p41"/>
          <p:cNvGrpSpPr/>
          <p:nvPr/>
        </p:nvGrpSpPr>
        <p:grpSpPr>
          <a:xfrm>
            <a:off x="9933101" y="2199241"/>
            <a:ext cx="301876" cy="416476"/>
            <a:chOff x="8757533" y="2568315"/>
            <a:chExt cx="414590" cy="571977"/>
          </a:xfrm>
        </p:grpSpPr>
        <p:sp>
          <p:nvSpPr>
            <p:cNvPr id="389" name="Google Shape;389;p41"/>
            <p:cNvSpPr/>
            <p:nvPr/>
          </p:nvSpPr>
          <p:spPr>
            <a:xfrm>
              <a:off x="8934858" y="2648178"/>
              <a:ext cx="64413" cy="492114"/>
            </a:xfrm>
            <a:custGeom>
              <a:avLst/>
              <a:gdLst/>
              <a:ahLst/>
              <a:cxnLst/>
              <a:rect l="l" t="t" r="r" b="b"/>
              <a:pathLst>
                <a:path w="692" h="5287" extrusionOk="0">
                  <a:moveTo>
                    <a:pt x="1" y="0"/>
                  </a:moveTo>
                  <a:lnTo>
                    <a:pt x="1" y="4406"/>
                  </a:lnTo>
                  <a:lnTo>
                    <a:pt x="1" y="4453"/>
                  </a:lnTo>
                  <a:lnTo>
                    <a:pt x="286" y="5215"/>
                  </a:lnTo>
                  <a:cubicBezTo>
                    <a:pt x="286" y="5263"/>
                    <a:pt x="316" y="5287"/>
                    <a:pt x="349" y="5287"/>
                  </a:cubicBezTo>
                  <a:cubicBezTo>
                    <a:pt x="382" y="5287"/>
                    <a:pt x="417" y="5263"/>
                    <a:pt x="429" y="5215"/>
                  </a:cubicBezTo>
                  <a:lnTo>
                    <a:pt x="691" y="4453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41"/>
            <p:cNvSpPr/>
            <p:nvPr/>
          </p:nvSpPr>
          <p:spPr>
            <a:xfrm>
              <a:off x="8934858" y="2648178"/>
              <a:ext cx="37791" cy="492114"/>
            </a:xfrm>
            <a:custGeom>
              <a:avLst/>
              <a:gdLst/>
              <a:ahLst/>
              <a:cxnLst/>
              <a:rect l="l" t="t" r="r" b="b"/>
              <a:pathLst>
                <a:path w="406" h="5287" extrusionOk="0">
                  <a:moveTo>
                    <a:pt x="1" y="0"/>
                  </a:moveTo>
                  <a:lnTo>
                    <a:pt x="1" y="4406"/>
                  </a:lnTo>
                  <a:lnTo>
                    <a:pt x="1" y="4453"/>
                  </a:lnTo>
                  <a:lnTo>
                    <a:pt x="239" y="5215"/>
                  </a:lnTo>
                  <a:cubicBezTo>
                    <a:pt x="263" y="5263"/>
                    <a:pt x="292" y="5287"/>
                    <a:pt x="322" y="5287"/>
                  </a:cubicBezTo>
                  <a:cubicBezTo>
                    <a:pt x="352" y="5287"/>
                    <a:pt x="382" y="5263"/>
                    <a:pt x="405" y="5215"/>
                  </a:cubicBezTo>
                  <a:lnTo>
                    <a:pt x="167" y="445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41"/>
            <p:cNvSpPr/>
            <p:nvPr/>
          </p:nvSpPr>
          <p:spPr>
            <a:xfrm>
              <a:off x="8808543" y="2630400"/>
              <a:ext cx="314805" cy="124262"/>
            </a:xfrm>
            <a:custGeom>
              <a:avLst/>
              <a:gdLst/>
              <a:ahLst/>
              <a:cxnLst/>
              <a:rect l="l" t="t" r="r" b="b"/>
              <a:pathLst>
                <a:path w="3382" h="1335" extrusionOk="0">
                  <a:moveTo>
                    <a:pt x="215" y="1"/>
                  </a:moveTo>
                  <a:cubicBezTo>
                    <a:pt x="143" y="1"/>
                    <a:pt x="119" y="24"/>
                    <a:pt x="48" y="48"/>
                  </a:cubicBezTo>
                  <a:cubicBezTo>
                    <a:pt x="0" y="144"/>
                    <a:pt x="0" y="215"/>
                    <a:pt x="95" y="286"/>
                  </a:cubicBezTo>
                  <a:lnTo>
                    <a:pt x="1286" y="1310"/>
                  </a:lnTo>
                  <a:cubicBezTo>
                    <a:pt x="1310" y="1334"/>
                    <a:pt x="1334" y="1334"/>
                    <a:pt x="1405" y="1334"/>
                  </a:cubicBezTo>
                  <a:lnTo>
                    <a:pt x="2072" y="1334"/>
                  </a:lnTo>
                  <a:cubicBezTo>
                    <a:pt x="2120" y="1334"/>
                    <a:pt x="2167" y="1334"/>
                    <a:pt x="2191" y="1310"/>
                  </a:cubicBezTo>
                  <a:lnTo>
                    <a:pt x="3382" y="286"/>
                  </a:lnTo>
                  <a:lnTo>
                    <a:pt x="3382" y="120"/>
                  </a:lnTo>
                  <a:cubicBezTo>
                    <a:pt x="3358" y="48"/>
                    <a:pt x="3310" y="1"/>
                    <a:pt x="3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41"/>
            <p:cNvSpPr/>
            <p:nvPr/>
          </p:nvSpPr>
          <p:spPr>
            <a:xfrm>
              <a:off x="8808543" y="2630400"/>
              <a:ext cx="321507" cy="124262"/>
            </a:xfrm>
            <a:custGeom>
              <a:avLst/>
              <a:gdLst/>
              <a:ahLst/>
              <a:cxnLst/>
              <a:rect l="l" t="t" r="r" b="b"/>
              <a:pathLst>
                <a:path w="3454" h="1335" extrusionOk="0">
                  <a:moveTo>
                    <a:pt x="215" y="1"/>
                  </a:moveTo>
                  <a:cubicBezTo>
                    <a:pt x="143" y="1"/>
                    <a:pt x="119" y="24"/>
                    <a:pt x="48" y="48"/>
                  </a:cubicBezTo>
                  <a:cubicBezTo>
                    <a:pt x="0" y="144"/>
                    <a:pt x="0" y="215"/>
                    <a:pt x="95" y="286"/>
                  </a:cubicBezTo>
                  <a:lnTo>
                    <a:pt x="1286" y="1310"/>
                  </a:lnTo>
                  <a:cubicBezTo>
                    <a:pt x="1310" y="1334"/>
                    <a:pt x="1334" y="1334"/>
                    <a:pt x="1405" y="1334"/>
                  </a:cubicBezTo>
                  <a:lnTo>
                    <a:pt x="1691" y="1334"/>
                  </a:lnTo>
                  <a:lnTo>
                    <a:pt x="1096" y="858"/>
                  </a:lnTo>
                  <a:cubicBezTo>
                    <a:pt x="1072" y="834"/>
                    <a:pt x="1048" y="763"/>
                    <a:pt x="1048" y="715"/>
                  </a:cubicBezTo>
                  <a:cubicBezTo>
                    <a:pt x="1048" y="620"/>
                    <a:pt x="1119" y="548"/>
                    <a:pt x="1215" y="548"/>
                  </a:cubicBezTo>
                  <a:lnTo>
                    <a:pt x="3072" y="548"/>
                  </a:lnTo>
                  <a:lnTo>
                    <a:pt x="3358" y="286"/>
                  </a:lnTo>
                  <a:cubicBezTo>
                    <a:pt x="3429" y="239"/>
                    <a:pt x="3453" y="144"/>
                    <a:pt x="3382" y="48"/>
                  </a:cubicBezTo>
                  <a:cubicBezTo>
                    <a:pt x="3358" y="24"/>
                    <a:pt x="3310" y="1"/>
                    <a:pt x="3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41"/>
            <p:cNvSpPr/>
            <p:nvPr/>
          </p:nvSpPr>
          <p:spPr>
            <a:xfrm>
              <a:off x="8764142" y="2568315"/>
              <a:ext cx="407981" cy="93266"/>
            </a:xfrm>
            <a:custGeom>
              <a:avLst/>
              <a:gdLst/>
              <a:ahLst/>
              <a:cxnLst/>
              <a:rect l="l" t="t" r="r" b="b"/>
              <a:pathLst>
                <a:path w="4383" h="1002" extrusionOk="0">
                  <a:moveTo>
                    <a:pt x="168" y="1"/>
                  </a:moveTo>
                  <a:cubicBezTo>
                    <a:pt x="72" y="1"/>
                    <a:pt x="1" y="96"/>
                    <a:pt x="1" y="191"/>
                  </a:cubicBezTo>
                  <a:lnTo>
                    <a:pt x="1" y="691"/>
                  </a:lnTo>
                  <a:cubicBezTo>
                    <a:pt x="1" y="858"/>
                    <a:pt x="144" y="1001"/>
                    <a:pt x="334" y="1001"/>
                  </a:cubicBezTo>
                  <a:lnTo>
                    <a:pt x="3859" y="1001"/>
                  </a:lnTo>
                  <a:cubicBezTo>
                    <a:pt x="4121" y="1001"/>
                    <a:pt x="4359" y="763"/>
                    <a:pt x="4359" y="501"/>
                  </a:cubicBezTo>
                  <a:lnTo>
                    <a:pt x="4359" y="191"/>
                  </a:lnTo>
                  <a:cubicBezTo>
                    <a:pt x="4383" y="96"/>
                    <a:pt x="4311" y="1"/>
                    <a:pt x="4216" y="1"/>
                  </a:cubicBezTo>
                  <a:close/>
                </a:path>
              </a:pathLst>
            </a:custGeom>
            <a:solidFill>
              <a:srgbClr val="BAE1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41"/>
            <p:cNvSpPr/>
            <p:nvPr/>
          </p:nvSpPr>
          <p:spPr>
            <a:xfrm>
              <a:off x="8757533" y="2568315"/>
              <a:ext cx="82099" cy="95407"/>
            </a:xfrm>
            <a:custGeom>
              <a:avLst/>
              <a:gdLst/>
              <a:ahLst/>
              <a:cxnLst/>
              <a:rect l="l" t="t" r="r" b="b"/>
              <a:pathLst>
                <a:path w="882" h="1025" extrusionOk="0">
                  <a:moveTo>
                    <a:pt x="191" y="1"/>
                  </a:moveTo>
                  <a:cubicBezTo>
                    <a:pt x="96" y="1"/>
                    <a:pt x="0" y="96"/>
                    <a:pt x="0" y="191"/>
                  </a:cubicBezTo>
                  <a:lnTo>
                    <a:pt x="0" y="691"/>
                  </a:lnTo>
                  <a:cubicBezTo>
                    <a:pt x="0" y="858"/>
                    <a:pt x="167" y="1025"/>
                    <a:pt x="334" y="1025"/>
                  </a:cubicBezTo>
                  <a:lnTo>
                    <a:pt x="882" y="1025"/>
                  </a:lnTo>
                  <a:cubicBezTo>
                    <a:pt x="596" y="1025"/>
                    <a:pt x="358" y="811"/>
                    <a:pt x="358" y="501"/>
                  </a:cubicBezTo>
                  <a:lnTo>
                    <a:pt x="358" y="191"/>
                  </a:lnTo>
                  <a:cubicBezTo>
                    <a:pt x="358" y="96"/>
                    <a:pt x="453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5" name="Google Shape;395;p41"/>
          <p:cNvGrpSpPr/>
          <p:nvPr/>
        </p:nvGrpSpPr>
        <p:grpSpPr>
          <a:xfrm>
            <a:off x="9956801" y="4070104"/>
            <a:ext cx="254451" cy="527905"/>
            <a:chOff x="8283178" y="2122830"/>
            <a:chExt cx="383593" cy="795837"/>
          </a:xfrm>
        </p:grpSpPr>
        <p:sp>
          <p:nvSpPr>
            <p:cNvPr id="396" name="Google Shape;396;p41"/>
            <p:cNvSpPr/>
            <p:nvPr/>
          </p:nvSpPr>
          <p:spPr>
            <a:xfrm>
              <a:off x="8444957" y="2490778"/>
              <a:ext cx="64413" cy="427889"/>
            </a:xfrm>
            <a:custGeom>
              <a:avLst/>
              <a:gdLst/>
              <a:ahLst/>
              <a:cxnLst/>
              <a:rect l="l" t="t" r="r" b="b"/>
              <a:pathLst>
                <a:path w="692" h="4597" extrusionOk="0">
                  <a:moveTo>
                    <a:pt x="1" y="0"/>
                  </a:moveTo>
                  <a:lnTo>
                    <a:pt x="1" y="3715"/>
                  </a:lnTo>
                  <a:lnTo>
                    <a:pt x="1" y="3763"/>
                  </a:lnTo>
                  <a:lnTo>
                    <a:pt x="263" y="4525"/>
                  </a:lnTo>
                  <a:cubicBezTo>
                    <a:pt x="263" y="4573"/>
                    <a:pt x="292" y="4597"/>
                    <a:pt x="328" y="4597"/>
                  </a:cubicBezTo>
                  <a:cubicBezTo>
                    <a:pt x="364" y="4597"/>
                    <a:pt x="405" y="4573"/>
                    <a:pt x="429" y="4525"/>
                  </a:cubicBezTo>
                  <a:lnTo>
                    <a:pt x="691" y="3763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41"/>
            <p:cNvSpPr/>
            <p:nvPr/>
          </p:nvSpPr>
          <p:spPr>
            <a:xfrm>
              <a:off x="8447191" y="2490778"/>
              <a:ext cx="37791" cy="427889"/>
            </a:xfrm>
            <a:custGeom>
              <a:avLst/>
              <a:gdLst/>
              <a:ahLst/>
              <a:cxnLst/>
              <a:rect l="l" t="t" r="r" b="b"/>
              <a:pathLst>
                <a:path w="406" h="4597" extrusionOk="0">
                  <a:moveTo>
                    <a:pt x="0" y="0"/>
                  </a:moveTo>
                  <a:lnTo>
                    <a:pt x="0" y="3715"/>
                  </a:lnTo>
                  <a:lnTo>
                    <a:pt x="0" y="3763"/>
                  </a:lnTo>
                  <a:lnTo>
                    <a:pt x="239" y="4525"/>
                  </a:lnTo>
                  <a:cubicBezTo>
                    <a:pt x="262" y="4573"/>
                    <a:pt x="292" y="4597"/>
                    <a:pt x="322" y="4597"/>
                  </a:cubicBezTo>
                  <a:cubicBezTo>
                    <a:pt x="352" y="4597"/>
                    <a:pt x="381" y="4573"/>
                    <a:pt x="405" y="4525"/>
                  </a:cubicBezTo>
                  <a:lnTo>
                    <a:pt x="167" y="376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41"/>
            <p:cNvSpPr/>
            <p:nvPr/>
          </p:nvSpPr>
          <p:spPr>
            <a:xfrm>
              <a:off x="8349639" y="2178213"/>
              <a:ext cx="252812" cy="281567"/>
            </a:xfrm>
            <a:custGeom>
              <a:avLst/>
              <a:gdLst/>
              <a:ahLst/>
              <a:cxnLst/>
              <a:rect l="l" t="t" r="r" b="b"/>
              <a:pathLst>
                <a:path w="2716" h="3025" extrusionOk="0">
                  <a:moveTo>
                    <a:pt x="525" y="1"/>
                  </a:moveTo>
                  <a:cubicBezTo>
                    <a:pt x="429" y="1"/>
                    <a:pt x="358" y="48"/>
                    <a:pt x="334" y="143"/>
                  </a:cubicBezTo>
                  <a:lnTo>
                    <a:pt x="1" y="2834"/>
                  </a:lnTo>
                  <a:cubicBezTo>
                    <a:pt x="1" y="2882"/>
                    <a:pt x="48" y="2977"/>
                    <a:pt x="96" y="3001"/>
                  </a:cubicBezTo>
                  <a:cubicBezTo>
                    <a:pt x="120" y="3001"/>
                    <a:pt x="167" y="3025"/>
                    <a:pt x="191" y="3025"/>
                  </a:cubicBezTo>
                  <a:lnTo>
                    <a:pt x="2573" y="3025"/>
                  </a:lnTo>
                  <a:cubicBezTo>
                    <a:pt x="2596" y="3025"/>
                    <a:pt x="2620" y="3025"/>
                    <a:pt x="2668" y="3001"/>
                  </a:cubicBezTo>
                  <a:cubicBezTo>
                    <a:pt x="2692" y="2977"/>
                    <a:pt x="2715" y="2882"/>
                    <a:pt x="2715" y="2834"/>
                  </a:cubicBezTo>
                  <a:lnTo>
                    <a:pt x="2406" y="143"/>
                  </a:lnTo>
                  <a:cubicBezTo>
                    <a:pt x="2358" y="48"/>
                    <a:pt x="2311" y="1"/>
                    <a:pt x="2215" y="1"/>
                  </a:cubicBezTo>
                  <a:close/>
                </a:path>
              </a:pathLst>
            </a:custGeom>
            <a:solidFill>
              <a:srgbClr val="FAD5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41"/>
            <p:cNvSpPr/>
            <p:nvPr/>
          </p:nvSpPr>
          <p:spPr>
            <a:xfrm>
              <a:off x="8349639" y="2175979"/>
              <a:ext cx="226190" cy="281660"/>
            </a:xfrm>
            <a:custGeom>
              <a:avLst/>
              <a:gdLst/>
              <a:ahLst/>
              <a:cxnLst/>
              <a:rect l="l" t="t" r="r" b="b"/>
              <a:pathLst>
                <a:path w="2430" h="3026" extrusionOk="0">
                  <a:moveTo>
                    <a:pt x="525" y="1"/>
                  </a:moveTo>
                  <a:cubicBezTo>
                    <a:pt x="429" y="1"/>
                    <a:pt x="358" y="48"/>
                    <a:pt x="334" y="144"/>
                  </a:cubicBezTo>
                  <a:lnTo>
                    <a:pt x="1" y="2811"/>
                  </a:lnTo>
                  <a:cubicBezTo>
                    <a:pt x="1" y="2882"/>
                    <a:pt x="48" y="2977"/>
                    <a:pt x="96" y="3001"/>
                  </a:cubicBezTo>
                  <a:cubicBezTo>
                    <a:pt x="120" y="3001"/>
                    <a:pt x="167" y="3025"/>
                    <a:pt x="191" y="3025"/>
                  </a:cubicBezTo>
                  <a:lnTo>
                    <a:pt x="310" y="3025"/>
                  </a:lnTo>
                  <a:lnTo>
                    <a:pt x="620" y="596"/>
                  </a:lnTo>
                  <a:cubicBezTo>
                    <a:pt x="644" y="501"/>
                    <a:pt x="691" y="429"/>
                    <a:pt x="786" y="429"/>
                  </a:cubicBezTo>
                  <a:lnTo>
                    <a:pt x="2430" y="429"/>
                  </a:lnTo>
                  <a:lnTo>
                    <a:pt x="2406" y="144"/>
                  </a:lnTo>
                  <a:cubicBezTo>
                    <a:pt x="2358" y="48"/>
                    <a:pt x="2311" y="1"/>
                    <a:pt x="2215" y="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41"/>
            <p:cNvSpPr/>
            <p:nvPr/>
          </p:nvSpPr>
          <p:spPr>
            <a:xfrm>
              <a:off x="8334094" y="2124971"/>
              <a:ext cx="286043" cy="64411"/>
            </a:xfrm>
            <a:custGeom>
              <a:avLst/>
              <a:gdLst/>
              <a:ahLst/>
              <a:cxnLst/>
              <a:rect l="l" t="t" r="r" b="b"/>
              <a:pathLst>
                <a:path w="3073" h="692" extrusionOk="0">
                  <a:moveTo>
                    <a:pt x="334" y="1"/>
                  </a:moveTo>
                  <a:cubicBezTo>
                    <a:pt x="144" y="1"/>
                    <a:pt x="1" y="144"/>
                    <a:pt x="1" y="334"/>
                  </a:cubicBezTo>
                  <a:lnTo>
                    <a:pt x="1" y="501"/>
                  </a:lnTo>
                  <a:cubicBezTo>
                    <a:pt x="1" y="596"/>
                    <a:pt x="96" y="692"/>
                    <a:pt x="191" y="692"/>
                  </a:cubicBezTo>
                  <a:lnTo>
                    <a:pt x="2882" y="692"/>
                  </a:lnTo>
                  <a:cubicBezTo>
                    <a:pt x="2978" y="692"/>
                    <a:pt x="3073" y="596"/>
                    <a:pt x="3073" y="501"/>
                  </a:cubicBezTo>
                  <a:lnTo>
                    <a:pt x="3073" y="334"/>
                  </a:lnTo>
                  <a:cubicBezTo>
                    <a:pt x="3073" y="144"/>
                    <a:pt x="2906" y="1"/>
                    <a:pt x="2716" y="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41"/>
            <p:cNvSpPr/>
            <p:nvPr/>
          </p:nvSpPr>
          <p:spPr>
            <a:xfrm>
              <a:off x="8334094" y="2122830"/>
              <a:ext cx="64413" cy="64784"/>
            </a:xfrm>
            <a:custGeom>
              <a:avLst/>
              <a:gdLst/>
              <a:ahLst/>
              <a:cxnLst/>
              <a:rect l="l" t="t" r="r" b="b"/>
              <a:pathLst>
                <a:path w="692" h="696" extrusionOk="0">
                  <a:moveTo>
                    <a:pt x="334" y="0"/>
                  </a:moveTo>
                  <a:cubicBezTo>
                    <a:pt x="144" y="0"/>
                    <a:pt x="1" y="143"/>
                    <a:pt x="1" y="334"/>
                  </a:cubicBezTo>
                  <a:lnTo>
                    <a:pt x="1" y="500"/>
                  </a:lnTo>
                  <a:cubicBezTo>
                    <a:pt x="1" y="596"/>
                    <a:pt x="96" y="691"/>
                    <a:pt x="191" y="691"/>
                  </a:cubicBezTo>
                  <a:lnTo>
                    <a:pt x="452" y="691"/>
                  </a:lnTo>
                  <a:cubicBezTo>
                    <a:pt x="386" y="674"/>
                    <a:pt x="334" y="612"/>
                    <a:pt x="334" y="524"/>
                  </a:cubicBezTo>
                  <a:lnTo>
                    <a:pt x="334" y="357"/>
                  </a:lnTo>
                  <a:cubicBezTo>
                    <a:pt x="334" y="167"/>
                    <a:pt x="477" y="0"/>
                    <a:pt x="692" y="0"/>
                  </a:cubicBezTo>
                  <a:close/>
                  <a:moveTo>
                    <a:pt x="452" y="691"/>
                  </a:moveTo>
                  <a:cubicBezTo>
                    <a:pt x="464" y="694"/>
                    <a:pt x="476" y="695"/>
                    <a:pt x="488" y="695"/>
                  </a:cubicBezTo>
                  <a:cubicBezTo>
                    <a:pt x="500" y="695"/>
                    <a:pt x="513" y="694"/>
                    <a:pt x="525" y="69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41"/>
            <p:cNvSpPr/>
            <p:nvPr/>
          </p:nvSpPr>
          <p:spPr>
            <a:xfrm>
              <a:off x="8283178" y="2426460"/>
              <a:ext cx="383593" cy="77722"/>
            </a:xfrm>
            <a:custGeom>
              <a:avLst/>
              <a:gdLst/>
              <a:ahLst/>
              <a:cxnLst/>
              <a:rect l="l" t="t" r="r" b="b"/>
              <a:pathLst>
                <a:path w="4121" h="835" extrusionOk="0">
                  <a:moveTo>
                    <a:pt x="191" y="1"/>
                  </a:moveTo>
                  <a:cubicBezTo>
                    <a:pt x="95" y="1"/>
                    <a:pt x="0" y="96"/>
                    <a:pt x="0" y="191"/>
                  </a:cubicBezTo>
                  <a:lnTo>
                    <a:pt x="0" y="525"/>
                  </a:lnTo>
                  <a:cubicBezTo>
                    <a:pt x="0" y="691"/>
                    <a:pt x="167" y="834"/>
                    <a:pt x="334" y="834"/>
                  </a:cubicBezTo>
                  <a:lnTo>
                    <a:pt x="3739" y="834"/>
                  </a:lnTo>
                  <a:cubicBezTo>
                    <a:pt x="3906" y="834"/>
                    <a:pt x="4049" y="691"/>
                    <a:pt x="4049" y="525"/>
                  </a:cubicBezTo>
                  <a:lnTo>
                    <a:pt x="4049" y="167"/>
                  </a:lnTo>
                  <a:cubicBezTo>
                    <a:pt x="4120" y="72"/>
                    <a:pt x="4025" y="1"/>
                    <a:pt x="3953" y="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8285318" y="2424226"/>
              <a:ext cx="62179" cy="77908"/>
            </a:xfrm>
            <a:custGeom>
              <a:avLst/>
              <a:gdLst/>
              <a:ahLst/>
              <a:cxnLst/>
              <a:rect l="l" t="t" r="r" b="b"/>
              <a:pathLst>
                <a:path w="668" h="837" extrusionOk="0">
                  <a:moveTo>
                    <a:pt x="144" y="1"/>
                  </a:moveTo>
                  <a:cubicBezTo>
                    <a:pt x="49" y="1"/>
                    <a:pt x="1" y="72"/>
                    <a:pt x="1" y="144"/>
                  </a:cubicBezTo>
                  <a:lnTo>
                    <a:pt x="1" y="572"/>
                  </a:lnTo>
                  <a:cubicBezTo>
                    <a:pt x="1" y="715"/>
                    <a:pt x="120" y="834"/>
                    <a:pt x="263" y="834"/>
                  </a:cubicBezTo>
                  <a:lnTo>
                    <a:pt x="595" y="834"/>
                  </a:lnTo>
                  <a:cubicBezTo>
                    <a:pt x="462" y="815"/>
                    <a:pt x="358" y="690"/>
                    <a:pt x="358" y="549"/>
                  </a:cubicBezTo>
                  <a:lnTo>
                    <a:pt x="358" y="191"/>
                  </a:lnTo>
                  <a:cubicBezTo>
                    <a:pt x="358" y="96"/>
                    <a:pt x="430" y="1"/>
                    <a:pt x="525" y="1"/>
                  </a:cubicBezTo>
                  <a:close/>
                  <a:moveTo>
                    <a:pt x="595" y="834"/>
                  </a:moveTo>
                  <a:cubicBezTo>
                    <a:pt x="607" y="836"/>
                    <a:pt x="619" y="837"/>
                    <a:pt x="631" y="837"/>
                  </a:cubicBezTo>
                  <a:cubicBezTo>
                    <a:pt x="643" y="837"/>
                    <a:pt x="655" y="836"/>
                    <a:pt x="668" y="834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4" name="Google Shape;404;p41"/>
          <p:cNvGrpSpPr/>
          <p:nvPr/>
        </p:nvGrpSpPr>
        <p:grpSpPr>
          <a:xfrm>
            <a:off x="5968785" y="2240193"/>
            <a:ext cx="254451" cy="527905"/>
            <a:chOff x="8283178" y="2122830"/>
            <a:chExt cx="383593" cy="795837"/>
          </a:xfrm>
        </p:grpSpPr>
        <p:sp>
          <p:nvSpPr>
            <p:cNvPr id="405" name="Google Shape;405;p41"/>
            <p:cNvSpPr/>
            <p:nvPr/>
          </p:nvSpPr>
          <p:spPr>
            <a:xfrm>
              <a:off x="8444957" y="2490778"/>
              <a:ext cx="64413" cy="427889"/>
            </a:xfrm>
            <a:custGeom>
              <a:avLst/>
              <a:gdLst/>
              <a:ahLst/>
              <a:cxnLst/>
              <a:rect l="l" t="t" r="r" b="b"/>
              <a:pathLst>
                <a:path w="692" h="4597" extrusionOk="0">
                  <a:moveTo>
                    <a:pt x="1" y="0"/>
                  </a:moveTo>
                  <a:lnTo>
                    <a:pt x="1" y="3715"/>
                  </a:lnTo>
                  <a:lnTo>
                    <a:pt x="1" y="3763"/>
                  </a:lnTo>
                  <a:lnTo>
                    <a:pt x="263" y="4525"/>
                  </a:lnTo>
                  <a:cubicBezTo>
                    <a:pt x="263" y="4573"/>
                    <a:pt x="292" y="4597"/>
                    <a:pt x="328" y="4597"/>
                  </a:cubicBezTo>
                  <a:cubicBezTo>
                    <a:pt x="364" y="4597"/>
                    <a:pt x="405" y="4573"/>
                    <a:pt x="429" y="4525"/>
                  </a:cubicBezTo>
                  <a:lnTo>
                    <a:pt x="691" y="3763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41"/>
            <p:cNvSpPr/>
            <p:nvPr/>
          </p:nvSpPr>
          <p:spPr>
            <a:xfrm>
              <a:off x="8447191" y="2490778"/>
              <a:ext cx="37791" cy="427889"/>
            </a:xfrm>
            <a:custGeom>
              <a:avLst/>
              <a:gdLst/>
              <a:ahLst/>
              <a:cxnLst/>
              <a:rect l="l" t="t" r="r" b="b"/>
              <a:pathLst>
                <a:path w="406" h="4597" extrusionOk="0">
                  <a:moveTo>
                    <a:pt x="0" y="0"/>
                  </a:moveTo>
                  <a:lnTo>
                    <a:pt x="0" y="3715"/>
                  </a:lnTo>
                  <a:lnTo>
                    <a:pt x="0" y="3763"/>
                  </a:lnTo>
                  <a:lnTo>
                    <a:pt x="239" y="4525"/>
                  </a:lnTo>
                  <a:cubicBezTo>
                    <a:pt x="262" y="4573"/>
                    <a:pt x="292" y="4597"/>
                    <a:pt x="322" y="4597"/>
                  </a:cubicBezTo>
                  <a:cubicBezTo>
                    <a:pt x="352" y="4597"/>
                    <a:pt x="381" y="4573"/>
                    <a:pt x="405" y="4525"/>
                  </a:cubicBezTo>
                  <a:lnTo>
                    <a:pt x="167" y="376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41"/>
            <p:cNvSpPr/>
            <p:nvPr/>
          </p:nvSpPr>
          <p:spPr>
            <a:xfrm>
              <a:off x="8349639" y="2178213"/>
              <a:ext cx="252812" cy="281567"/>
            </a:xfrm>
            <a:custGeom>
              <a:avLst/>
              <a:gdLst/>
              <a:ahLst/>
              <a:cxnLst/>
              <a:rect l="l" t="t" r="r" b="b"/>
              <a:pathLst>
                <a:path w="2716" h="3025" extrusionOk="0">
                  <a:moveTo>
                    <a:pt x="525" y="1"/>
                  </a:moveTo>
                  <a:cubicBezTo>
                    <a:pt x="429" y="1"/>
                    <a:pt x="358" y="48"/>
                    <a:pt x="334" y="143"/>
                  </a:cubicBezTo>
                  <a:lnTo>
                    <a:pt x="1" y="2834"/>
                  </a:lnTo>
                  <a:cubicBezTo>
                    <a:pt x="1" y="2882"/>
                    <a:pt x="48" y="2977"/>
                    <a:pt x="96" y="3001"/>
                  </a:cubicBezTo>
                  <a:cubicBezTo>
                    <a:pt x="120" y="3001"/>
                    <a:pt x="167" y="3025"/>
                    <a:pt x="191" y="3025"/>
                  </a:cubicBezTo>
                  <a:lnTo>
                    <a:pt x="2573" y="3025"/>
                  </a:lnTo>
                  <a:cubicBezTo>
                    <a:pt x="2596" y="3025"/>
                    <a:pt x="2620" y="3025"/>
                    <a:pt x="2668" y="3001"/>
                  </a:cubicBezTo>
                  <a:cubicBezTo>
                    <a:pt x="2692" y="2977"/>
                    <a:pt x="2715" y="2882"/>
                    <a:pt x="2715" y="2834"/>
                  </a:cubicBezTo>
                  <a:lnTo>
                    <a:pt x="2406" y="143"/>
                  </a:lnTo>
                  <a:cubicBezTo>
                    <a:pt x="2358" y="48"/>
                    <a:pt x="2311" y="1"/>
                    <a:pt x="2215" y="1"/>
                  </a:cubicBezTo>
                  <a:close/>
                </a:path>
              </a:pathLst>
            </a:custGeom>
            <a:solidFill>
              <a:srgbClr val="FAD5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41"/>
            <p:cNvSpPr/>
            <p:nvPr/>
          </p:nvSpPr>
          <p:spPr>
            <a:xfrm>
              <a:off x="8349639" y="2175979"/>
              <a:ext cx="226190" cy="281660"/>
            </a:xfrm>
            <a:custGeom>
              <a:avLst/>
              <a:gdLst/>
              <a:ahLst/>
              <a:cxnLst/>
              <a:rect l="l" t="t" r="r" b="b"/>
              <a:pathLst>
                <a:path w="2430" h="3026" extrusionOk="0">
                  <a:moveTo>
                    <a:pt x="525" y="1"/>
                  </a:moveTo>
                  <a:cubicBezTo>
                    <a:pt x="429" y="1"/>
                    <a:pt x="358" y="48"/>
                    <a:pt x="334" y="144"/>
                  </a:cubicBezTo>
                  <a:lnTo>
                    <a:pt x="1" y="2811"/>
                  </a:lnTo>
                  <a:cubicBezTo>
                    <a:pt x="1" y="2882"/>
                    <a:pt x="48" y="2977"/>
                    <a:pt x="96" y="3001"/>
                  </a:cubicBezTo>
                  <a:cubicBezTo>
                    <a:pt x="120" y="3001"/>
                    <a:pt x="167" y="3025"/>
                    <a:pt x="191" y="3025"/>
                  </a:cubicBezTo>
                  <a:lnTo>
                    <a:pt x="310" y="3025"/>
                  </a:lnTo>
                  <a:lnTo>
                    <a:pt x="620" y="596"/>
                  </a:lnTo>
                  <a:cubicBezTo>
                    <a:pt x="644" y="501"/>
                    <a:pt x="691" y="429"/>
                    <a:pt x="786" y="429"/>
                  </a:cubicBezTo>
                  <a:lnTo>
                    <a:pt x="2430" y="429"/>
                  </a:lnTo>
                  <a:lnTo>
                    <a:pt x="2406" y="144"/>
                  </a:lnTo>
                  <a:cubicBezTo>
                    <a:pt x="2358" y="48"/>
                    <a:pt x="2311" y="1"/>
                    <a:pt x="2215" y="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8334094" y="2124971"/>
              <a:ext cx="286043" cy="64411"/>
            </a:xfrm>
            <a:custGeom>
              <a:avLst/>
              <a:gdLst/>
              <a:ahLst/>
              <a:cxnLst/>
              <a:rect l="l" t="t" r="r" b="b"/>
              <a:pathLst>
                <a:path w="3073" h="692" extrusionOk="0">
                  <a:moveTo>
                    <a:pt x="334" y="1"/>
                  </a:moveTo>
                  <a:cubicBezTo>
                    <a:pt x="144" y="1"/>
                    <a:pt x="1" y="144"/>
                    <a:pt x="1" y="334"/>
                  </a:cubicBezTo>
                  <a:lnTo>
                    <a:pt x="1" y="501"/>
                  </a:lnTo>
                  <a:cubicBezTo>
                    <a:pt x="1" y="596"/>
                    <a:pt x="96" y="692"/>
                    <a:pt x="191" y="692"/>
                  </a:cubicBezTo>
                  <a:lnTo>
                    <a:pt x="2882" y="692"/>
                  </a:lnTo>
                  <a:cubicBezTo>
                    <a:pt x="2978" y="692"/>
                    <a:pt x="3073" y="596"/>
                    <a:pt x="3073" y="501"/>
                  </a:cubicBezTo>
                  <a:lnTo>
                    <a:pt x="3073" y="334"/>
                  </a:lnTo>
                  <a:cubicBezTo>
                    <a:pt x="3073" y="144"/>
                    <a:pt x="2906" y="1"/>
                    <a:pt x="2716" y="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41"/>
            <p:cNvSpPr/>
            <p:nvPr/>
          </p:nvSpPr>
          <p:spPr>
            <a:xfrm>
              <a:off x="8334094" y="2122830"/>
              <a:ext cx="64413" cy="64784"/>
            </a:xfrm>
            <a:custGeom>
              <a:avLst/>
              <a:gdLst/>
              <a:ahLst/>
              <a:cxnLst/>
              <a:rect l="l" t="t" r="r" b="b"/>
              <a:pathLst>
                <a:path w="692" h="696" extrusionOk="0">
                  <a:moveTo>
                    <a:pt x="334" y="0"/>
                  </a:moveTo>
                  <a:cubicBezTo>
                    <a:pt x="144" y="0"/>
                    <a:pt x="1" y="143"/>
                    <a:pt x="1" y="334"/>
                  </a:cubicBezTo>
                  <a:lnTo>
                    <a:pt x="1" y="500"/>
                  </a:lnTo>
                  <a:cubicBezTo>
                    <a:pt x="1" y="596"/>
                    <a:pt x="96" y="691"/>
                    <a:pt x="191" y="691"/>
                  </a:cubicBezTo>
                  <a:lnTo>
                    <a:pt x="452" y="691"/>
                  </a:lnTo>
                  <a:cubicBezTo>
                    <a:pt x="386" y="674"/>
                    <a:pt x="334" y="612"/>
                    <a:pt x="334" y="524"/>
                  </a:cubicBezTo>
                  <a:lnTo>
                    <a:pt x="334" y="357"/>
                  </a:lnTo>
                  <a:cubicBezTo>
                    <a:pt x="334" y="167"/>
                    <a:pt x="477" y="0"/>
                    <a:pt x="692" y="0"/>
                  </a:cubicBezTo>
                  <a:close/>
                  <a:moveTo>
                    <a:pt x="452" y="691"/>
                  </a:moveTo>
                  <a:cubicBezTo>
                    <a:pt x="464" y="694"/>
                    <a:pt x="476" y="695"/>
                    <a:pt x="488" y="695"/>
                  </a:cubicBezTo>
                  <a:cubicBezTo>
                    <a:pt x="500" y="695"/>
                    <a:pt x="513" y="694"/>
                    <a:pt x="525" y="69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41"/>
            <p:cNvSpPr/>
            <p:nvPr/>
          </p:nvSpPr>
          <p:spPr>
            <a:xfrm>
              <a:off x="8283178" y="2426460"/>
              <a:ext cx="383593" cy="77722"/>
            </a:xfrm>
            <a:custGeom>
              <a:avLst/>
              <a:gdLst/>
              <a:ahLst/>
              <a:cxnLst/>
              <a:rect l="l" t="t" r="r" b="b"/>
              <a:pathLst>
                <a:path w="4121" h="835" extrusionOk="0">
                  <a:moveTo>
                    <a:pt x="191" y="1"/>
                  </a:moveTo>
                  <a:cubicBezTo>
                    <a:pt x="95" y="1"/>
                    <a:pt x="0" y="96"/>
                    <a:pt x="0" y="191"/>
                  </a:cubicBezTo>
                  <a:lnTo>
                    <a:pt x="0" y="525"/>
                  </a:lnTo>
                  <a:cubicBezTo>
                    <a:pt x="0" y="691"/>
                    <a:pt x="167" y="834"/>
                    <a:pt x="334" y="834"/>
                  </a:cubicBezTo>
                  <a:lnTo>
                    <a:pt x="3739" y="834"/>
                  </a:lnTo>
                  <a:cubicBezTo>
                    <a:pt x="3906" y="834"/>
                    <a:pt x="4049" y="691"/>
                    <a:pt x="4049" y="525"/>
                  </a:cubicBezTo>
                  <a:lnTo>
                    <a:pt x="4049" y="167"/>
                  </a:lnTo>
                  <a:cubicBezTo>
                    <a:pt x="4120" y="72"/>
                    <a:pt x="4025" y="1"/>
                    <a:pt x="3953" y="1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41"/>
            <p:cNvSpPr/>
            <p:nvPr/>
          </p:nvSpPr>
          <p:spPr>
            <a:xfrm>
              <a:off x="8285318" y="2424226"/>
              <a:ext cx="62179" cy="77908"/>
            </a:xfrm>
            <a:custGeom>
              <a:avLst/>
              <a:gdLst/>
              <a:ahLst/>
              <a:cxnLst/>
              <a:rect l="l" t="t" r="r" b="b"/>
              <a:pathLst>
                <a:path w="668" h="837" extrusionOk="0">
                  <a:moveTo>
                    <a:pt x="144" y="1"/>
                  </a:moveTo>
                  <a:cubicBezTo>
                    <a:pt x="49" y="1"/>
                    <a:pt x="1" y="72"/>
                    <a:pt x="1" y="144"/>
                  </a:cubicBezTo>
                  <a:lnTo>
                    <a:pt x="1" y="572"/>
                  </a:lnTo>
                  <a:cubicBezTo>
                    <a:pt x="1" y="715"/>
                    <a:pt x="120" y="834"/>
                    <a:pt x="263" y="834"/>
                  </a:cubicBezTo>
                  <a:lnTo>
                    <a:pt x="595" y="834"/>
                  </a:lnTo>
                  <a:cubicBezTo>
                    <a:pt x="462" y="815"/>
                    <a:pt x="358" y="690"/>
                    <a:pt x="358" y="549"/>
                  </a:cubicBezTo>
                  <a:lnTo>
                    <a:pt x="358" y="191"/>
                  </a:lnTo>
                  <a:cubicBezTo>
                    <a:pt x="358" y="96"/>
                    <a:pt x="430" y="1"/>
                    <a:pt x="525" y="1"/>
                  </a:cubicBezTo>
                  <a:close/>
                  <a:moveTo>
                    <a:pt x="595" y="834"/>
                  </a:moveTo>
                  <a:cubicBezTo>
                    <a:pt x="607" y="836"/>
                    <a:pt x="619" y="837"/>
                    <a:pt x="631" y="837"/>
                  </a:cubicBezTo>
                  <a:cubicBezTo>
                    <a:pt x="643" y="837"/>
                    <a:pt x="655" y="836"/>
                    <a:pt x="668" y="834"/>
                  </a:cubicBez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3" name="Google Shape;413;p41"/>
          <p:cNvGrpSpPr/>
          <p:nvPr/>
        </p:nvGrpSpPr>
        <p:grpSpPr>
          <a:xfrm>
            <a:off x="5945134" y="4333933"/>
            <a:ext cx="301876" cy="416476"/>
            <a:chOff x="8757533" y="2568315"/>
            <a:chExt cx="414590" cy="571977"/>
          </a:xfrm>
        </p:grpSpPr>
        <p:sp>
          <p:nvSpPr>
            <p:cNvPr id="414" name="Google Shape;414;p41"/>
            <p:cNvSpPr/>
            <p:nvPr/>
          </p:nvSpPr>
          <p:spPr>
            <a:xfrm>
              <a:off x="8934858" y="2648178"/>
              <a:ext cx="64413" cy="492114"/>
            </a:xfrm>
            <a:custGeom>
              <a:avLst/>
              <a:gdLst/>
              <a:ahLst/>
              <a:cxnLst/>
              <a:rect l="l" t="t" r="r" b="b"/>
              <a:pathLst>
                <a:path w="692" h="5287" extrusionOk="0">
                  <a:moveTo>
                    <a:pt x="1" y="0"/>
                  </a:moveTo>
                  <a:lnTo>
                    <a:pt x="1" y="4406"/>
                  </a:lnTo>
                  <a:lnTo>
                    <a:pt x="1" y="4453"/>
                  </a:lnTo>
                  <a:lnTo>
                    <a:pt x="286" y="5215"/>
                  </a:lnTo>
                  <a:cubicBezTo>
                    <a:pt x="286" y="5263"/>
                    <a:pt x="316" y="5287"/>
                    <a:pt x="349" y="5287"/>
                  </a:cubicBezTo>
                  <a:cubicBezTo>
                    <a:pt x="382" y="5287"/>
                    <a:pt x="417" y="5263"/>
                    <a:pt x="429" y="5215"/>
                  </a:cubicBezTo>
                  <a:lnTo>
                    <a:pt x="691" y="4453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41"/>
            <p:cNvSpPr/>
            <p:nvPr/>
          </p:nvSpPr>
          <p:spPr>
            <a:xfrm>
              <a:off x="8934858" y="2648178"/>
              <a:ext cx="37791" cy="492114"/>
            </a:xfrm>
            <a:custGeom>
              <a:avLst/>
              <a:gdLst/>
              <a:ahLst/>
              <a:cxnLst/>
              <a:rect l="l" t="t" r="r" b="b"/>
              <a:pathLst>
                <a:path w="406" h="5287" extrusionOk="0">
                  <a:moveTo>
                    <a:pt x="1" y="0"/>
                  </a:moveTo>
                  <a:lnTo>
                    <a:pt x="1" y="4406"/>
                  </a:lnTo>
                  <a:lnTo>
                    <a:pt x="1" y="4453"/>
                  </a:lnTo>
                  <a:lnTo>
                    <a:pt x="239" y="5215"/>
                  </a:lnTo>
                  <a:cubicBezTo>
                    <a:pt x="263" y="5263"/>
                    <a:pt x="292" y="5287"/>
                    <a:pt x="322" y="5287"/>
                  </a:cubicBezTo>
                  <a:cubicBezTo>
                    <a:pt x="352" y="5287"/>
                    <a:pt x="382" y="5263"/>
                    <a:pt x="405" y="5215"/>
                  </a:cubicBezTo>
                  <a:lnTo>
                    <a:pt x="167" y="445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41"/>
            <p:cNvSpPr/>
            <p:nvPr/>
          </p:nvSpPr>
          <p:spPr>
            <a:xfrm>
              <a:off x="8808543" y="2630400"/>
              <a:ext cx="314805" cy="124262"/>
            </a:xfrm>
            <a:custGeom>
              <a:avLst/>
              <a:gdLst/>
              <a:ahLst/>
              <a:cxnLst/>
              <a:rect l="l" t="t" r="r" b="b"/>
              <a:pathLst>
                <a:path w="3382" h="1335" extrusionOk="0">
                  <a:moveTo>
                    <a:pt x="215" y="1"/>
                  </a:moveTo>
                  <a:cubicBezTo>
                    <a:pt x="143" y="1"/>
                    <a:pt x="119" y="24"/>
                    <a:pt x="48" y="48"/>
                  </a:cubicBezTo>
                  <a:cubicBezTo>
                    <a:pt x="0" y="144"/>
                    <a:pt x="0" y="215"/>
                    <a:pt x="95" y="286"/>
                  </a:cubicBezTo>
                  <a:lnTo>
                    <a:pt x="1286" y="1310"/>
                  </a:lnTo>
                  <a:cubicBezTo>
                    <a:pt x="1310" y="1334"/>
                    <a:pt x="1334" y="1334"/>
                    <a:pt x="1405" y="1334"/>
                  </a:cubicBezTo>
                  <a:lnTo>
                    <a:pt x="2072" y="1334"/>
                  </a:lnTo>
                  <a:cubicBezTo>
                    <a:pt x="2120" y="1334"/>
                    <a:pt x="2167" y="1334"/>
                    <a:pt x="2191" y="1310"/>
                  </a:cubicBezTo>
                  <a:lnTo>
                    <a:pt x="3382" y="286"/>
                  </a:lnTo>
                  <a:lnTo>
                    <a:pt x="3382" y="120"/>
                  </a:lnTo>
                  <a:cubicBezTo>
                    <a:pt x="3358" y="48"/>
                    <a:pt x="3310" y="1"/>
                    <a:pt x="3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8808543" y="2630400"/>
              <a:ext cx="321507" cy="124262"/>
            </a:xfrm>
            <a:custGeom>
              <a:avLst/>
              <a:gdLst/>
              <a:ahLst/>
              <a:cxnLst/>
              <a:rect l="l" t="t" r="r" b="b"/>
              <a:pathLst>
                <a:path w="3454" h="1335" extrusionOk="0">
                  <a:moveTo>
                    <a:pt x="215" y="1"/>
                  </a:moveTo>
                  <a:cubicBezTo>
                    <a:pt x="143" y="1"/>
                    <a:pt x="119" y="24"/>
                    <a:pt x="48" y="48"/>
                  </a:cubicBezTo>
                  <a:cubicBezTo>
                    <a:pt x="0" y="144"/>
                    <a:pt x="0" y="215"/>
                    <a:pt x="95" y="286"/>
                  </a:cubicBezTo>
                  <a:lnTo>
                    <a:pt x="1286" y="1310"/>
                  </a:lnTo>
                  <a:cubicBezTo>
                    <a:pt x="1310" y="1334"/>
                    <a:pt x="1334" y="1334"/>
                    <a:pt x="1405" y="1334"/>
                  </a:cubicBezTo>
                  <a:lnTo>
                    <a:pt x="1691" y="1334"/>
                  </a:lnTo>
                  <a:lnTo>
                    <a:pt x="1096" y="858"/>
                  </a:lnTo>
                  <a:cubicBezTo>
                    <a:pt x="1072" y="834"/>
                    <a:pt x="1048" y="763"/>
                    <a:pt x="1048" y="715"/>
                  </a:cubicBezTo>
                  <a:cubicBezTo>
                    <a:pt x="1048" y="620"/>
                    <a:pt x="1119" y="548"/>
                    <a:pt x="1215" y="548"/>
                  </a:cubicBezTo>
                  <a:lnTo>
                    <a:pt x="3072" y="548"/>
                  </a:lnTo>
                  <a:lnTo>
                    <a:pt x="3358" y="286"/>
                  </a:lnTo>
                  <a:cubicBezTo>
                    <a:pt x="3429" y="239"/>
                    <a:pt x="3453" y="144"/>
                    <a:pt x="3382" y="48"/>
                  </a:cubicBezTo>
                  <a:cubicBezTo>
                    <a:pt x="3358" y="24"/>
                    <a:pt x="3310" y="1"/>
                    <a:pt x="3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41"/>
            <p:cNvSpPr/>
            <p:nvPr/>
          </p:nvSpPr>
          <p:spPr>
            <a:xfrm>
              <a:off x="8764142" y="2568315"/>
              <a:ext cx="407981" cy="93266"/>
            </a:xfrm>
            <a:custGeom>
              <a:avLst/>
              <a:gdLst/>
              <a:ahLst/>
              <a:cxnLst/>
              <a:rect l="l" t="t" r="r" b="b"/>
              <a:pathLst>
                <a:path w="4383" h="1002" extrusionOk="0">
                  <a:moveTo>
                    <a:pt x="168" y="1"/>
                  </a:moveTo>
                  <a:cubicBezTo>
                    <a:pt x="72" y="1"/>
                    <a:pt x="1" y="96"/>
                    <a:pt x="1" y="191"/>
                  </a:cubicBezTo>
                  <a:lnTo>
                    <a:pt x="1" y="691"/>
                  </a:lnTo>
                  <a:cubicBezTo>
                    <a:pt x="1" y="858"/>
                    <a:pt x="144" y="1001"/>
                    <a:pt x="334" y="1001"/>
                  </a:cubicBezTo>
                  <a:lnTo>
                    <a:pt x="3859" y="1001"/>
                  </a:lnTo>
                  <a:cubicBezTo>
                    <a:pt x="4121" y="1001"/>
                    <a:pt x="4359" y="763"/>
                    <a:pt x="4359" y="501"/>
                  </a:cubicBezTo>
                  <a:lnTo>
                    <a:pt x="4359" y="191"/>
                  </a:lnTo>
                  <a:cubicBezTo>
                    <a:pt x="4383" y="96"/>
                    <a:pt x="4311" y="1"/>
                    <a:pt x="4216" y="1"/>
                  </a:cubicBezTo>
                  <a:close/>
                </a:path>
              </a:pathLst>
            </a:custGeom>
            <a:solidFill>
              <a:srgbClr val="BAE1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41"/>
            <p:cNvSpPr/>
            <p:nvPr/>
          </p:nvSpPr>
          <p:spPr>
            <a:xfrm>
              <a:off x="8757533" y="2568315"/>
              <a:ext cx="82099" cy="95407"/>
            </a:xfrm>
            <a:custGeom>
              <a:avLst/>
              <a:gdLst/>
              <a:ahLst/>
              <a:cxnLst/>
              <a:rect l="l" t="t" r="r" b="b"/>
              <a:pathLst>
                <a:path w="882" h="1025" extrusionOk="0">
                  <a:moveTo>
                    <a:pt x="191" y="1"/>
                  </a:moveTo>
                  <a:cubicBezTo>
                    <a:pt x="96" y="1"/>
                    <a:pt x="0" y="96"/>
                    <a:pt x="0" y="191"/>
                  </a:cubicBezTo>
                  <a:lnTo>
                    <a:pt x="0" y="691"/>
                  </a:lnTo>
                  <a:cubicBezTo>
                    <a:pt x="0" y="858"/>
                    <a:pt x="167" y="1025"/>
                    <a:pt x="334" y="1025"/>
                  </a:cubicBezTo>
                  <a:lnTo>
                    <a:pt x="882" y="1025"/>
                  </a:lnTo>
                  <a:cubicBezTo>
                    <a:pt x="596" y="1025"/>
                    <a:pt x="358" y="811"/>
                    <a:pt x="358" y="501"/>
                  </a:cubicBezTo>
                  <a:lnTo>
                    <a:pt x="358" y="191"/>
                  </a:lnTo>
                  <a:cubicBezTo>
                    <a:pt x="358" y="96"/>
                    <a:pt x="453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0306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 build="p"/>
      <p:bldP spid="362" grpId="0" build="p"/>
      <p:bldP spid="364" grpId="0" build="p"/>
      <p:bldP spid="366" grpId="0" build="p"/>
      <p:bldP spid="368" grpId="0" uiExpand="1" build="p"/>
      <p:bldP spid="37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>
            <a:extLst>
              <a:ext uri="{FF2B5EF4-FFF2-40B4-BE49-F238E27FC236}">
                <a16:creationId xmlns:a16="http://schemas.microsoft.com/office/drawing/2014/main" id="{50782CEE-1854-A3DA-67B7-AAC7FFA7EB83}"/>
              </a:ext>
            </a:extLst>
          </p:cNvPr>
          <p:cNvSpPr txBox="1"/>
          <p:nvPr/>
        </p:nvSpPr>
        <p:spPr>
          <a:xfrm>
            <a:off x="5588000" y="61244"/>
            <a:ext cx="458127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tr-TR" sz="2667" b="1" spc="200" dirty="0">
                <a:solidFill>
                  <a:prstClr val="white">
                    <a:lumMod val="50000"/>
                  </a:prstClr>
                </a:solidFill>
                <a:latin typeface="Calibri"/>
                <a:ea typeface="Yu Gothic UI Light" panose="020B0300000000000000" pitchFamily="34" charset="-128"/>
              </a:rPr>
              <a:t>Abdesti bozan durumlar</a:t>
            </a:r>
            <a:endParaRPr lang="en-US" sz="2667" b="1" spc="200" dirty="0">
              <a:solidFill>
                <a:prstClr val="white">
                  <a:lumMod val="50000"/>
                </a:prstClr>
              </a:solidFill>
              <a:latin typeface="Calibri"/>
              <a:ea typeface="Yu Gothic UI Light" panose="020B0300000000000000" pitchFamily="34" charset="-128"/>
            </a:endParaRPr>
          </a:p>
        </p:txBody>
      </p:sp>
      <p:grpSp>
        <p:nvGrpSpPr>
          <p:cNvPr id="46" name="Grup 45">
            <a:extLst>
              <a:ext uri="{FF2B5EF4-FFF2-40B4-BE49-F238E27FC236}">
                <a16:creationId xmlns:a16="http://schemas.microsoft.com/office/drawing/2014/main" id="{80D4EC49-2EE5-D37B-BCD0-64DA80597215}"/>
              </a:ext>
            </a:extLst>
          </p:cNvPr>
          <p:cNvGrpSpPr/>
          <p:nvPr/>
        </p:nvGrpSpPr>
        <p:grpSpPr>
          <a:xfrm>
            <a:off x="4126343" y="456727"/>
            <a:ext cx="7905604" cy="1140564"/>
            <a:chOff x="6230161" y="1188355"/>
            <a:chExt cx="11858406" cy="1710846"/>
          </a:xfrm>
        </p:grpSpPr>
        <p:grpSp>
          <p:nvGrpSpPr>
            <p:cNvPr id="20" name="Google Shape;1237;p31">
              <a:extLst>
                <a:ext uri="{FF2B5EF4-FFF2-40B4-BE49-F238E27FC236}">
                  <a16:creationId xmlns:a16="http://schemas.microsoft.com/office/drawing/2014/main" id="{608ED7B5-73D0-89CD-F80D-491FA8E87CAD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21" name="Google Shape;1238;p31">
                <a:extLst>
                  <a:ext uri="{FF2B5EF4-FFF2-40B4-BE49-F238E27FC236}">
                    <a16:creationId xmlns:a16="http://schemas.microsoft.com/office/drawing/2014/main" id="{9BC80588-46A1-148B-FA09-68382502C338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Büyük veya küçük t</a:t>
                </a:r>
                <a:r>
                  <a:rPr lang="tr-TR" sz="2400" kern="0" dirty="0" err="1">
                    <a:solidFill>
                      <a:prstClr val="black"/>
                    </a:solidFill>
                    <a:latin typeface="Calibri" panose="020F0502020204030204"/>
                  </a:rPr>
                  <a:t>uvalet</a:t>
                </a: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 ihtiyacını gidermek</a:t>
                </a:r>
                <a:endParaRPr lang="tr-TR" sz="2400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Google Shape;1239;p31">
                <a:extLst>
                  <a:ext uri="{FF2B5EF4-FFF2-40B4-BE49-F238E27FC236}">
                    <a16:creationId xmlns:a16="http://schemas.microsoft.com/office/drawing/2014/main" id="{F4E97047-1B24-3D17-C6BA-0BCDC39F78D8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1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Çarpma 1">
              <a:extLst>
                <a:ext uri="{FF2B5EF4-FFF2-40B4-BE49-F238E27FC236}">
                  <a16:creationId xmlns:a16="http://schemas.microsoft.com/office/drawing/2014/main" id="{BD84466F-71C2-056F-093B-DB9EB0BB91C3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7" name="Grup 46">
            <a:extLst>
              <a:ext uri="{FF2B5EF4-FFF2-40B4-BE49-F238E27FC236}">
                <a16:creationId xmlns:a16="http://schemas.microsoft.com/office/drawing/2014/main" id="{8F9A8689-4092-2149-A93E-D3F217852E57}"/>
              </a:ext>
            </a:extLst>
          </p:cNvPr>
          <p:cNvGrpSpPr/>
          <p:nvPr/>
        </p:nvGrpSpPr>
        <p:grpSpPr>
          <a:xfrm>
            <a:off x="4126343" y="1724243"/>
            <a:ext cx="7905604" cy="1140564"/>
            <a:chOff x="6230161" y="1188355"/>
            <a:chExt cx="11858406" cy="1710846"/>
          </a:xfrm>
        </p:grpSpPr>
        <p:grpSp>
          <p:nvGrpSpPr>
            <p:cNvPr id="48" name="Google Shape;1237;p31">
              <a:extLst>
                <a:ext uri="{FF2B5EF4-FFF2-40B4-BE49-F238E27FC236}">
                  <a16:creationId xmlns:a16="http://schemas.microsoft.com/office/drawing/2014/main" id="{ECA8218F-E0BB-9FD9-D910-E1D3315D9F14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50" name="Google Shape;1238;p31">
                <a:extLst>
                  <a:ext uri="{FF2B5EF4-FFF2-40B4-BE49-F238E27FC236}">
                    <a16:creationId xmlns:a16="http://schemas.microsoft.com/office/drawing/2014/main" id="{3D7562B6-237B-1099-B0C5-B4DD78F5A38B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Yellenmek</a:t>
                </a:r>
                <a:endParaRPr lang="tr-TR" sz="2400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Google Shape;1239;p31">
                <a:extLst>
                  <a:ext uri="{FF2B5EF4-FFF2-40B4-BE49-F238E27FC236}">
                    <a16:creationId xmlns:a16="http://schemas.microsoft.com/office/drawing/2014/main" id="{8AFFA942-12DB-FC1F-68F3-DD7DD220FEE5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2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Çarpma 1">
              <a:extLst>
                <a:ext uri="{FF2B5EF4-FFF2-40B4-BE49-F238E27FC236}">
                  <a16:creationId xmlns:a16="http://schemas.microsoft.com/office/drawing/2014/main" id="{DE5E1A68-4092-5411-F4CF-95B7381B52DE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2" name="Grup 51">
            <a:extLst>
              <a:ext uri="{FF2B5EF4-FFF2-40B4-BE49-F238E27FC236}">
                <a16:creationId xmlns:a16="http://schemas.microsoft.com/office/drawing/2014/main" id="{A2916C97-02D9-380D-FDF8-B5810CAAB6DB}"/>
              </a:ext>
            </a:extLst>
          </p:cNvPr>
          <p:cNvGrpSpPr/>
          <p:nvPr/>
        </p:nvGrpSpPr>
        <p:grpSpPr>
          <a:xfrm>
            <a:off x="4126343" y="2991759"/>
            <a:ext cx="7905604" cy="1140564"/>
            <a:chOff x="6230161" y="1188355"/>
            <a:chExt cx="11858406" cy="1710846"/>
          </a:xfrm>
        </p:grpSpPr>
        <p:grpSp>
          <p:nvGrpSpPr>
            <p:cNvPr id="53" name="Google Shape;1237;p31">
              <a:extLst>
                <a:ext uri="{FF2B5EF4-FFF2-40B4-BE49-F238E27FC236}">
                  <a16:creationId xmlns:a16="http://schemas.microsoft.com/office/drawing/2014/main" id="{A7155E41-1C6A-6BE2-2EC7-0D84BAB77B2F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55" name="Google Shape;1238;p31">
                <a:extLst>
                  <a:ext uri="{FF2B5EF4-FFF2-40B4-BE49-F238E27FC236}">
                    <a16:creationId xmlns:a16="http://schemas.microsoft.com/office/drawing/2014/main" id="{69B62D20-21B2-36F3-D3A6-E684A25C3407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Ağız dolusu kusmak</a:t>
                </a:r>
                <a:endParaRPr lang="tr-TR" sz="2400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Google Shape;1239;p31">
                <a:extLst>
                  <a:ext uri="{FF2B5EF4-FFF2-40B4-BE49-F238E27FC236}">
                    <a16:creationId xmlns:a16="http://schemas.microsoft.com/office/drawing/2014/main" id="{14082AD8-67FB-8A02-10C2-3F7F5144B072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" name="Çarpma 1">
              <a:extLst>
                <a:ext uri="{FF2B5EF4-FFF2-40B4-BE49-F238E27FC236}">
                  <a16:creationId xmlns:a16="http://schemas.microsoft.com/office/drawing/2014/main" id="{5D9E9907-ECB7-379E-5607-0C3DFAF0CD99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7" name="Grup 56">
            <a:extLst>
              <a:ext uri="{FF2B5EF4-FFF2-40B4-BE49-F238E27FC236}">
                <a16:creationId xmlns:a16="http://schemas.microsoft.com/office/drawing/2014/main" id="{F778ED76-B370-979E-3D26-B560464F5544}"/>
              </a:ext>
            </a:extLst>
          </p:cNvPr>
          <p:cNvGrpSpPr/>
          <p:nvPr/>
        </p:nvGrpSpPr>
        <p:grpSpPr>
          <a:xfrm>
            <a:off x="4126343" y="4259275"/>
            <a:ext cx="7905604" cy="1140564"/>
            <a:chOff x="6230161" y="1188355"/>
            <a:chExt cx="11858406" cy="1710846"/>
          </a:xfrm>
        </p:grpSpPr>
        <p:grpSp>
          <p:nvGrpSpPr>
            <p:cNvPr id="58" name="Google Shape;1237;p31">
              <a:extLst>
                <a:ext uri="{FF2B5EF4-FFF2-40B4-BE49-F238E27FC236}">
                  <a16:creationId xmlns:a16="http://schemas.microsoft.com/office/drawing/2014/main" id="{C7B5C50C-4ADE-65CF-79D8-B6F6686AC62E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60" name="Google Shape;1238;p31">
                <a:extLst>
                  <a:ext uri="{FF2B5EF4-FFF2-40B4-BE49-F238E27FC236}">
                    <a16:creationId xmlns:a16="http://schemas.microsoft.com/office/drawing/2014/main" id="{AE7425DF-8A5C-CFBA-82F1-0D0F97D165B4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Bayılmak ve uyumak </a:t>
                </a:r>
                <a:endParaRPr lang="tr-TR" sz="2400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Google Shape;1239;p31">
                <a:extLst>
                  <a:ext uri="{FF2B5EF4-FFF2-40B4-BE49-F238E27FC236}">
                    <a16:creationId xmlns:a16="http://schemas.microsoft.com/office/drawing/2014/main" id="{2EB3EE6B-E789-7177-6EAF-C6D2D552CA68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" name="Çarpma 1">
              <a:extLst>
                <a:ext uri="{FF2B5EF4-FFF2-40B4-BE49-F238E27FC236}">
                  <a16:creationId xmlns:a16="http://schemas.microsoft.com/office/drawing/2014/main" id="{A525F9E0-019B-7520-4EC8-42D4BAFCD6B7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2" name="Grup 61">
            <a:extLst>
              <a:ext uri="{FF2B5EF4-FFF2-40B4-BE49-F238E27FC236}">
                <a16:creationId xmlns:a16="http://schemas.microsoft.com/office/drawing/2014/main" id="{BECED6AC-D092-FA08-1E8C-A46AA8435D77}"/>
              </a:ext>
            </a:extLst>
          </p:cNvPr>
          <p:cNvGrpSpPr/>
          <p:nvPr/>
        </p:nvGrpSpPr>
        <p:grpSpPr>
          <a:xfrm>
            <a:off x="4126343" y="5526791"/>
            <a:ext cx="7905604" cy="1140564"/>
            <a:chOff x="6230161" y="1188355"/>
            <a:chExt cx="11858406" cy="1710846"/>
          </a:xfrm>
        </p:grpSpPr>
        <p:grpSp>
          <p:nvGrpSpPr>
            <p:cNvPr id="63" name="Google Shape;1237;p31">
              <a:extLst>
                <a:ext uri="{FF2B5EF4-FFF2-40B4-BE49-F238E27FC236}">
                  <a16:creationId xmlns:a16="http://schemas.microsoft.com/office/drawing/2014/main" id="{F8A93391-BCBC-BFF5-B12E-2F0E51C2C937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65" name="Google Shape;1238;p31">
                <a:extLst>
                  <a:ext uri="{FF2B5EF4-FFF2-40B4-BE49-F238E27FC236}">
                    <a16:creationId xmlns:a16="http://schemas.microsoft.com/office/drawing/2014/main" id="{35506D9B-56B5-FA04-9531-BC012D84EDAC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Vücudun bir yerinde kan gelmesi</a:t>
                </a:r>
              </a:p>
            </p:txBody>
          </p:sp>
          <p:sp>
            <p:nvSpPr>
              <p:cNvPr id="66" name="Google Shape;1239;p31">
                <a:extLst>
                  <a:ext uri="{FF2B5EF4-FFF2-40B4-BE49-F238E27FC236}">
                    <a16:creationId xmlns:a16="http://schemas.microsoft.com/office/drawing/2014/main" id="{DA59AE3F-9FBA-CA7A-B78D-27B12EC63D7A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" name="Çarpma 1">
              <a:extLst>
                <a:ext uri="{FF2B5EF4-FFF2-40B4-BE49-F238E27FC236}">
                  <a16:creationId xmlns:a16="http://schemas.microsoft.com/office/drawing/2014/main" id="{D89D89E8-2463-670E-B4AD-959B76269927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7" name="Freeform 2"/>
          <p:cNvSpPr/>
          <p:nvPr/>
        </p:nvSpPr>
        <p:spPr>
          <a:xfrm>
            <a:off x="208820" y="577510"/>
            <a:ext cx="3931979" cy="5969062"/>
          </a:xfrm>
          <a:custGeom>
            <a:avLst/>
            <a:gdLst/>
            <a:ahLst/>
            <a:cxnLst/>
            <a:rect l="l" t="t" r="r" b="b"/>
            <a:pathLst>
              <a:path w="8450007" h="7638239">
                <a:moveTo>
                  <a:pt x="0" y="0"/>
                </a:moveTo>
                <a:lnTo>
                  <a:pt x="8450008" y="0"/>
                </a:lnTo>
                <a:lnTo>
                  <a:pt x="8450008" y="7638238"/>
                </a:lnTo>
                <a:lnTo>
                  <a:pt x="0" y="7638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177" t="-185" b="-185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2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7"/>
          <p:cNvSpPr/>
          <p:nvPr/>
        </p:nvSpPr>
        <p:spPr>
          <a:xfrm rot="-226">
            <a:off x="-222248" y="535660"/>
            <a:ext cx="6218982" cy="1028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4" name="Google Shape;694;p47"/>
          <p:cNvSpPr txBox="1">
            <a:spLocks noGrp="1"/>
          </p:cNvSpPr>
          <p:nvPr>
            <p:ph type="title"/>
          </p:nvPr>
        </p:nvSpPr>
        <p:spPr>
          <a:xfrm>
            <a:off x="-19050" y="316026"/>
            <a:ext cx="6240379" cy="1028400"/>
          </a:xfrm>
          <a:prstGeom prst="rect">
            <a:avLst/>
          </a:prstGeom>
        </p:spPr>
        <p:txBody>
          <a:bodyPr spcFirstLastPara="1" wrap="square" lIns="1950700" tIns="121900" rIns="121900" bIns="121900" anchor="ctr" anchorCtr="0">
            <a:noAutofit/>
          </a:bodyPr>
          <a:lstStyle/>
          <a:p>
            <a:r>
              <a:rPr lang="tr-TR" sz="3600" dirty="0">
                <a:latin typeface="+mn-lt"/>
              </a:rPr>
              <a:t>Gusül (Boy) Abdesti</a:t>
            </a:r>
            <a:endParaRPr sz="3600" dirty="0">
              <a:solidFill>
                <a:schemeClr val="dk2"/>
              </a:solidFill>
              <a:latin typeface="+mn-lt"/>
            </a:endParaRPr>
          </a:p>
        </p:txBody>
      </p:sp>
      <p:sp>
        <p:nvSpPr>
          <p:cNvPr id="707" name="Google Shape;707;p47"/>
          <p:cNvSpPr/>
          <p:nvPr/>
        </p:nvSpPr>
        <p:spPr>
          <a:xfrm>
            <a:off x="953766" y="57149"/>
            <a:ext cx="507531" cy="77129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33350" y="2075736"/>
            <a:ext cx="75628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/>
              <a:t>Gusül; sözlükte </a:t>
            </a:r>
            <a:r>
              <a:rPr lang="tr-TR" sz="2400" b="1" dirty="0"/>
              <a:t>yıkanmak</a:t>
            </a:r>
            <a:r>
              <a:rPr lang="tr-TR" sz="2400" dirty="0"/>
              <a:t>, </a:t>
            </a:r>
            <a:r>
              <a:rPr lang="tr-TR" sz="2400" b="1" dirty="0"/>
              <a:t>temizlenmek</a:t>
            </a:r>
            <a:r>
              <a:rPr lang="tr-TR" sz="2400" dirty="0"/>
              <a:t> demektir. Bazı özel durumlarda manevi kirlilikten kurtulmak için niyet ederek ağız ve burun içleri de dahil bütün bedeni, hiç kuru yer kalmadan temiz suyla yıkamaktır. Buna </a:t>
            </a:r>
            <a:r>
              <a:rPr lang="tr-TR" sz="2400" b="1" dirty="0"/>
              <a:t>boy abdesti </a:t>
            </a:r>
            <a:r>
              <a:rPr lang="tr-TR" sz="2400" dirty="0"/>
              <a:t>de denir.</a:t>
            </a:r>
            <a:endParaRPr lang="tr-TR" sz="2800" dirty="0"/>
          </a:p>
          <a:p>
            <a:pPr algn="just">
              <a:lnSpc>
                <a:spcPct val="150000"/>
              </a:lnSpc>
            </a:pPr>
            <a:r>
              <a:rPr lang="tr-TR" sz="2800" dirty="0"/>
              <a:t>Gusül abdesti olmadan namaz kılınmaz ve Kâbe tavaf edilmez.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10410" t="-1" r="20820" b="-3365"/>
          <a:stretch/>
        </p:blipFill>
        <p:spPr>
          <a:xfrm>
            <a:off x="7810006" y="2114550"/>
            <a:ext cx="4322460" cy="426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5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39899" r="2643" b="-1531"/>
          <a:stretch/>
        </p:blipFill>
        <p:spPr>
          <a:xfrm>
            <a:off x="457200" y="0"/>
            <a:ext cx="6137652" cy="6150964"/>
          </a:xfrm>
          <a:prstGeom prst="rect">
            <a:avLst/>
          </a:prstGeom>
        </p:spPr>
      </p:pic>
      <p:sp>
        <p:nvSpPr>
          <p:cNvPr id="5" name="Speech Bubble: Rectangle 33">
            <a:extLst>
              <a:ext uri="{FF2B5EF4-FFF2-40B4-BE49-F238E27FC236}">
                <a16:creationId xmlns:a16="http://schemas.microsoft.com/office/drawing/2014/main" id="{E98B0E01-0BB2-4F23-8023-6B2F50C2E725}"/>
              </a:ext>
            </a:extLst>
          </p:cNvPr>
          <p:cNvSpPr/>
          <p:nvPr/>
        </p:nvSpPr>
        <p:spPr>
          <a:xfrm>
            <a:off x="4838700" y="2724150"/>
            <a:ext cx="6686550" cy="2362200"/>
          </a:xfrm>
          <a:prstGeom prst="wedgeRectCallout">
            <a:avLst>
              <a:gd name="adj1" fmla="val -68015"/>
              <a:gd name="adj2" fmla="val -63267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B0B72F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>
              <a:spcAft>
                <a:spcPts val="1200"/>
              </a:spcAft>
            </a:pPr>
            <a:r>
              <a:rPr lang="tr-TR" sz="3600" noProof="1">
                <a:solidFill>
                  <a:schemeClr val="tx1"/>
                </a:solidFill>
              </a:rPr>
              <a:t>Gusül abdesti almadan dolaşmak, gezmek doğru mudur?</a:t>
            </a:r>
            <a:endParaRPr lang="en-US" sz="3600" noProof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15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1010310"/>
            <a:ext cx="6526987" cy="3751849"/>
          </a:xfrm>
          <a:custGeom>
            <a:avLst/>
            <a:gdLst/>
            <a:ahLst/>
            <a:cxnLst/>
            <a:rect l="l" t="t" r="r" b="b"/>
            <a:pathLst>
              <a:path w="8740546" h="6886643">
                <a:moveTo>
                  <a:pt x="0" y="0"/>
                </a:moveTo>
                <a:lnTo>
                  <a:pt x="8740546" y="0"/>
                </a:lnTo>
                <a:lnTo>
                  <a:pt x="8740546" y="6886643"/>
                </a:lnTo>
                <a:lnTo>
                  <a:pt x="0" y="6886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1" r="-12462" b="-26091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689283" y="284771"/>
            <a:ext cx="5404707" cy="6464710"/>
            <a:chOff x="0" y="0"/>
            <a:chExt cx="2320898" cy="2553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0898" cy="2553959"/>
            </a:xfrm>
            <a:custGeom>
              <a:avLst/>
              <a:gdLst/>
              <a:ahLst/>
              <a:cxnLst/>
              <a:rect l="l" t="t" r="r" b="b"/>
              <a:pathLst>
                <a:path w="2320898" h="2553959">
                  <a:moveTo>
                    <a:pt x="0" y="0"/>
                  </a:moveTo>
                  <a:lnTo>
                    <a:pt x="2320898" y="0"/>
                  </a:lnTo>
                  <a:lnTo>
                    <a:pt x="2320898" y="2553959"/>
                  </a:lnTo>
                  <a:lnTo>
                    <a:pt x="0" y="2553959"/>
                  </a:lnTo>
                  <a:close/>
                </a:path>
              </a:pathLst>
            </a:custGeom>
            <a:solidFill>
              <a:srgbClr val="EEB760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320898" cy="25634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 rot="-9395132" flipV="1">
            <a:off x="7421745" y="4302480"/>
            <a:ext cx="1657636" cy="934204"/>
          </a:xfrm>
          <a:custGeom>
            <a:avLst/>
            <a:gdLst/>
            <a:ahLst/>
            <a:cxnLst/>
            <a:rect l="l" t="t" r="r" b="b"/>
            <a:pathLst>
              <a:path w="2196988" h="1454006">
                <a:moveTo>
                  <a:pt x="0" y="1454006"/>
                </a:moveTo>
                <a:lnTo>
                  <a:pt x="2196987" y="1454006"/>
                </a:lnTo>
                <a:lnTo>
                  <a:pt x="2196987" y="0"/>
                </a:lnTo>
                <a:lnTo>
                  <a:pt x="0" y="0"/>
                </a:lnTo>
                <a:lnTo>
                  <a:pt x="0" y="14540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2301143" flipV="1">
            <a:off x="7945917" y="3022235"/>
            <a:ext cx="729439" cy="1185925"/>
          </a:xfrm>
          <a:custGeom>
            <a:avLst/>
            <a:gdLst/>
            <a:ahLst/>
            <a:cxnLst/>
            <a:rect l="l" t="t" r="r" b="b"/>
            <a:pathLst>
              <a:path w="831089" h="917869">
                <a:moveTo>
                  <a:pt x="0" y="917869"/>
                </a:moveTo>
                <a:lnTo>
                  <a:pt x="831089" y="917869"/>
                </a:lnTo>
                <a:lnTo>
                  <a:pt x="831089" y="0"/>
                </a:lnTo>
                <a:lnTo>
                  <a:pt x="0" y="0"/>
                </a:lnTo>
                <a:lnTo>
                  <a:pt x="0" y="91786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9586969">
            <a:off x="7373052" y="1512497"/>
            <a:ext cx="1657922" cy="1222268"/>
          </a:xfrm>
          <a:custGeom>
            <a:avLst/>
            <a:gdLst/>
            <a:ahLst/>
            <a:cxnLst/>
            <a:rect l="l" t="t" r="r" b="b"/>
            <a:pathLst>
              <a:path w="2196988" h="1454006">
                <a:moveTo>
                  <a:pt x="0" y="0"/>
                </a:moveTo>
                <a:lnTo>
                  <a:pt x="2196987" y="0"/>
                </a:lnTo>
                <a:lnTo>
                  <a:pt x="2196987" y="1454007"/>
                </a:lnTo>
                <a:lnTo>
                  <a:pt x="0" y="1454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276531" y="5881902"/>
            <a:ext cx="1841226" cy="1221905"/>
          </a:xfrm>
          <a:custGeom>
            <a:avLst/>
            <a:gdLst/>
            <a:ahLst/>
            <a:cxnLst/>
            <a:rect l="l" t="t" r="r" b="b"/>
            <a:pathLst>
              <a:path w="2761839" h="1832857">
                <a:moveTo>
                  <a:pt x="0" y="0"/>
                </a:moveTo>
                <a:lnTo>
                  <a:pt x="2761839" y="0"/>
                </a:lnTo>
                <a:lnTo>
                  <a:pt x="2761839" y="1832857"/>
                </a:lnTo>
                <a:lnTo>
                  <a:pt x="0" y="18328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6317144" y="245807"/>
            <a:ext cx="2271856" cy="769517"/>
          </a:xfrm>
          <a:custGeom>
            <a:avLst/>
            <a:gdLst/>
            <a:ahLst/>
            <a:cxnLst/>
            <a:rect l="l" t="t" r="r" b="b"/>
            <a:pathLst>
              <a:path w="3407784" h="1154275">
                <a:moveTo>
                  <a:pt x="3407783" y="0"/>
                </a:moveTo>
                <a:lnTo>
                  <a:pt x="0" y="0"/>
                </a:lnTo>
                <a:lnTo>
                  <a:pt x="0" y="1154274"/>
                </a:lnTo>
                <a:lnTo>
                  <a:pt x="3407783" y="1154274"/>
                </a:lnTo>
                <a:lnTo>
                  <a:pt x="340778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Dikdörtgen: Köşeleri Yuvarlatılmış 44">
            <a:extLst>
              <a:ext uri="{FF2B5EF4-FFF2-40B4-BE49-F238E27FC236}">
                <a16:creationId xmlns:a16="http://schemas.microsoft.com/office/drawing/2014/main" id="{84E95E0C-7A72-B610-3168-D1BF35722394}"/>
              </a:ext>
            </a:extLst>
          </p:cNvPr>
          <p:cNvSpPr/>
          <p:nvPr/>
        </p:nvSpPr>
        <p:spPr>
          <a:xfrm>
            <a:off x="-254000" y="206794"/>
            <a:ext cx="3814740" cy="649965"/>
          </a:xfrm>
          <a:prstGeom prst="roundRect">
            <a:avLst/>
          </a:prstGeom>
          <a:solidFill>
            <a:srgbClr val="EAF2F4"/>
          </a:solidFill>
          <a:ln>
            <a:noFill/>
          </a:ln>
          <a:effectLst>
            <a:outerShdw blurRad="50800" dist="76200" dir="564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b="1" dirty="0">
                <a:solidFill>
                  <a:srgbClr val="000000"/>
                </a:solidFill>
                <a:latin typeface="TRT Light" pitchFamily="2" charset="0"/>
              </a:rPr>
              <a:t>Gusül (Boy) Abdesti </a:t>
            </a:r>
            <a:endParaRPr lang="tr-TR" sz="2667" b="1" dirty="0">
              <a:solidFill>
                <a:prstClr val="white"/>
              </a:solidFill>
              <a:latin typeface="TRT Light" pitchFamily="2" charset="0"/>
            </a:endParaRPr>
          </a:p>
        </p:txBody>
      </p:sp>
      <p:sp>
        <p:nvSpPr>
          <p:cNvPr id="46" name="Dikdörtgen 45">
            <a:extLst>
              <a:ext uri="{FF2B5EF4-FFF2-40B4-BE49-F238E27FC236}">
                <a16:creationId xmlns:a16="http://schemas.microsoft.com/office/drawing/2014/main" id="{F6814C7C-E058-7988-9C7B-FADC658F2569}"/>
              </a:ext>
            </a:extLst>
          </p:cNvPr>
          <p:cNvSpPr/>
          <p:nvPr/>
        </p:nvSpPr>
        <p:spPr>
          <a:xfrm>
            <a:off x="0" y="4859460"/>
            <a:ext cx="6531227" cy="1890021"/>
          </a:xfrm>
          <a:prstGeom prst="rect">
            <a:avLst/>
          </a:prstGeom>
          <a:solidFill>
            <a:srgbClr val="E8F9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133" dirty="0">
                <a:solidFill>
                  <a:prstClr val="black"/>
                </a:solidFill>
                <a:latin typeface="Calibri"/>
              </a:rPr>
              <a:t>Vücutta kuru yer kalmayacak şekilde tepeden tırnağa yıkanmaya boy abdesti veya gusül denir.</a:t>
            </a:r>
          </a:p>
          <a:p>
            <a:pPr marL="304815" indent="-304815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133" dirty="0">
                <a:solidFill>
                  <a:prstClr val="black"/>
                </a:solidFill>
                <a:latin typeface="Calibri"/>
              </a:rPr>
              <a:t>Akıllı ve ergenlik çağına girmiş her Müslüman’ın bazı durumlarda boy abdesti alması </a:t>
            </a:r>
            <a:r>
              <a:rPr lang="tr-TR" sz="2133" dirty="0">
                <a:solidFill>
                  <a:srgbClr val="C00000"/>
                </a:solidFill>
                <a:latin typeface="Calibri"/>
              </a:rPr>
              <a:t>farzdır.</a:t>
            </a:r>
          </a:p>
        </p:txBody>
      </p:sp>
      <p:grpSp>
        <p:nvGrpSpPr>
          <p:cNvPr id="58" name="Grup 57">
            <a:extLst>
              <a:ext uri="{FF2B5EF4-FFF2-40B4-BE49-F238E27FC236}">
                <a16:creationId xmlns:a16="http://schemas.microsoft.com/office/drawing/2014/main" id="{7A3DDF00-9F20-9EB0-6512-DCC2D1C0D5F4}"/>
              </a:ext>
            </a:extLst>
          </p:cNvPr>
          <p:cNvGrpSpPr/>
          <p:nvPr/>
        </p:nvGrpSpPr>
        <p:grpSpPr>
          <a:xfrm>
            <a:off x="8735042" y="245807"/>
            <a:ext cx="3150213" cy="1538249"/>
            <a:chOff x="13102562" y="368710"/>
            <a:chExt cx="4725319" cy="2307373"/>
          </a:xfrm>
        </p:grpSpPr>
        <p:sp>
          <p:nvSpPr>
            <p:cNvPr id="6" name="Freeform 6"/>
            <p:cNvSpPr/>
            <p:nvPr/>
          </p:nvSpPr>
          <p:spPr>
            <a:xfrm>
              <a:off x="14260992" y="368710"/>
              <a:ext cx="2761839" cy="1832857"/>
            </a:xfrm>
            <a:custGeom>
              <a:avLst/>
              <a:gdLst/>
              <a:ahLst/>
              <a:cxnLst/>
              <a:rect l="l" t="t" r="r" b="b"/>
              <a:pathLst>
                <a:path w="2761839" h="1832857">
                  <a:moveTo>
                    <a:pt x="0" y="0"/>
                  </a:moveTo>
                  <a:lnTo>
                    <a:pt x="2761839" y="0"/>
                  </a:lnTo>
                  <a:lnTo>
                    <a:pt x="2761839" y="1832857"/>
                  </a:lnTo>
                  <a:lnTo>
                    <a:pt x="0" y="1832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174258" y="935818"/>
              <a:ext cx="4653623" cy="1740265"/>
            </a:xfrm>
            <a:custGeom>
              <a:avLst/>
              <a:gdLst/>
              <a:ahLst/>
              <a:cxnLst/>
              <a:rect l="l" t="t" r="r" b="b"/>
              <a:pathLst>
                <a:path w="3184583" h="1679615">
                  <a:moveTo>
                    <a:pt x="0" y="0"/>
                  </a:moveTo>
                  <a:lnTo>
                    <a:pt x="3184583" y="0"/>
                  </a:lnTo>
                  <a:lnTo>
                    <a:pt x="3184583" y="1679615"/>
                  </a:lnTo>
                  <a:lnTo>
                    <a:pt x="0" y="1679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5EFCEF-82E5-9EEF-A395-5198002E4841}"/>
                </a:ext>
              </a:extLst>
            </p:cNvPr>
            <p:cNvSpPr/>
            <p:nvPr/>
          </p:nvSpPr>
          <p:spPr>
            <a:xfrm>
              <a:off x="13102562" y="772723"/>
              <a:ext cx="836186" cy="864324"/>
            </a:xfrm>
            <a:prstGeom prst="ellipse">
              <a:avLst/>
            </a:prstGeom>
            <a:solidFill>
              <a:srgbClr val="A7E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1</a:t>
              </a:r>
            </a:p>
          </p:txBody>
        </p:sp>
        <p:sp>
          <p:nvSpPr>
            <p:cNvPr id="49" name="Metin kutusu 48">
              <a:extLst>
                <a:ext uri="{FF2B5EF4-FFF2-40B4-BE49-F238E27FC236}">
                  <a16:creationId xmlns:a16="http://schemas.microsoft.com/office/drawing/2014/main" id="{2122C15E-2F4A-5D4F-EAC6-B4C8F03ECA34}"/>
                </a:ext>
              </a:extLst>
            </p:cNvPr>
            <p:cNvSpPr txBox="1"/>
            <p:nvPr/>
          </p:nvSpPr>
          <p:spPr>
            <a:xfrm>
              <a:off x="14406717" y="1273103"/>
              <a:ext cx="2493336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Ağzı suyla çalkalamak</a:t>
              </a:r>
            </a:p>
          </p:txBody>
        </p:sp>
      </p:grpSp>
      <p:grpSp>
        <p:nvGrpSpPr>
          <p:cNvPr id="59" name="Grup 58">
            <a:extLst>
              <a:ext uri="{FF2B5EF4-FFF2-40B4-BE49-F238E27FC236}">
                <a16:creationId xmlns:a16="http://schemas.microsoft.com/office/drawing/2014/main" id="{7EA137CA-75D4-9579-A401-28C0D29C76BF}"/>
              </a:ext>
            </a:extLst>
          </p:cNvPr>
          <p:cNvGrpSpPr/>
          <p:nvPr/>
        </p:nvGrpSpPr>
        <p:grpSpPr>
          <a:xfrm>
            <a:off x="8728997" y="2313036"/>
            <a:ext cx="3150213" cy="1538249"/>
            <a:chOff x="13093495" y="3469553"/>
            <a:chExt cx="4725319" cy="2307373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186C2CCF-3C93-75D7-47B5-0AABA987F6F2}"/>
                </a:ext>
              </a:extLst>
            </p:cNvPr>
            <p:cNvSpPr/>
            <p:nvPr/>
          </p:nvSpPr>
          <p:spPr>
            <a:xfrm>
              <a:off x="14251925" y="3469553"/>
              <a:ext cx="2761839" cy="1832857"/>
            </a:xfrm>
            <a:custGeom>
              <a:avLst/>
              <a:gdLst/>
              <a:ahLst/>
              <a:cxnLst/>
              <a:rect l="l" t="t" r="r" b="b"/>
              <a:pathLst>
                <a:path w="2761839" h="1832857">
                  <a:moveTo>
                    <a:pt x="0" y="0"/>
                  </a:moveTo>
                  <a:lnTo>
                    <a:pt x="2761839" y="0"/>
                  </a:lnTo>
                  <a:lnTo>
                    <a:pt x="2761839" y="1832857"/>
                  </a:lnTo>
                  <a:lnTo>
                    <a:pt x="0" y="1832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7AE242A3-C1F3-54B8-71E6-ED00BE34A09A}"/>
                </a:ext>
              </a:extLst>
            </p:cNvPr>
            <p:cNvSpPr/>
            <p:nvPr/>
          </p:nvSpPr>
          <p:spPr>
            <a:xfrm>
              <a:off x="13165191" y="4036661"/>
              <a:ext cx="4653623" cy="1740265"/>
            </a:xfrm>
            <a:custGeom>
              <a:avLst/>
              <a:gdLst/>
              <a:ahLst/>
              <a:cxnLst/>
              <a:rect l="l" t="t" r="r" b="b"/>
              <a:pathLst>
                <a:path w="3184583" h="1679615">
                  <a:moveTo>
                    <a:pt x="0" y="0"/>
                  </a:moveTo>
                  <a:lnTo>
                    <a:pt x="3184583" y="0"/>
                  </a:lnTo>
                  <a:lnTo>
                    <a:pt x="3184583" y="1679615"/>
                  </a:lnTo>
                  <a:lnTo>
                    <a:pt x="0" y="1679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AD42773-64A4-ABE2-24D8-44EB76846805}"/>
                </a:ext>
              </a:extLst>
            </p:cNvPr>
            <p:cNvSpPr/>
            <p:nvPr/>
          </p:nvSpPr>
          <p:spPr>
            <a:xfrm>
              <a:off x="13093495" y="3873566"/>
              <a:ext cx="836186" cy="864324"/>
            </a:xfrm>
            <a:prstGeom prst="ellipse">
              <a:avLst/>
            </a:prstGeom>
            <a:solidFill>
              <a:srgbClr val="A7E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  <p:sp>
          <p:nvSpPr>
            <p:cNvPr id="53" name="Metin kutusu 52">
              <a:extLst>
                <a:ext uri="{FF2B5EF4-FFF2-40B4-BE49-F238E27FC236}">
                  <a16:creationId xmlns:a16="http://schemas.microsoft.com/office/drawing/2014/main" id="{B03EA79D-C1FE-C586-63D6-CCE588590869}"/>
                </a:ext>
              </a:extLst>
            </p:cNvPr>
            <p:cNvSpPr txBox="1"/>
            <p:nvPr/>
          </p:nvSpPr>
          <p:spPr>
            <a:xfrm>
              <a:off x="14397650" y="4373946"/>
              <a:ext cx="2493336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Burna su çekmek</a:t>
              </a:r>
            </a:p>
          </p:txBody>
        </p:sp>
      </p:grpSp>
      <p:grpSp>
        <p:nvGrpSpPr>
          <p:cNvPr id="60" name="Grup 59">
            <a:extLst>
              <a:ext uri="{FF2B5EF4-FFF2-40B4-BE49-F238E27FC236}">
                <a16:creationId xmlns:a16="http://schemas.microsoft.com/office/drawing/2014/main" id="{CE61CF45-9C0F-36A0-186A-C6BCD632F11D}"/>
              </a:ext>
            </a:extLst>
          </p:cNvPr>
          <p:cNvGrpSpPr/>
          <p:nvPr/>
        </p:nvGrpSpPr>
        <p:grpSpPr>
          <a:xfrm>
            <a:off x="8689117" y="4208072"/>
            <a:ext cx="3150213" cy="1538249"/>
            <a:chOff x="13033675" y="6312107"/>
            <a:chExt cx="4725319" cy="2307373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6AFE855E-741C-65AC-EFF7-95359550B207}"/>
                </a:ext>
              </a:extLst>
            </p:cNvPr>
            <p:cNvSpPr/>
            <p:nvPr/>
          </p:nvSpPr>
          <p:spPr>
            <a:xfrm>
              <a:off x="14192105" y="6312107"/>
              <a:ext cx="2761839" cy="1832857"/>
            </a:xfrm>
            <a:custGeom>
              <a:avLst/>
              <a:gdLst/>
              <a:ahLst/>
              <a:cxnLst/>
              <a:rect l="l" t="t" r="r" b="b"/>
              <a:pathLst>
                <a:path w="2761839" h="1832857">
                  <a:moveTo>
                    <a:pt x="0" y="0"/>
                  </a:moveTo>
                  <a:lnTo>
                    <a:pt x="2761839" y="0"/>
                  </a:lnTo>
                  <a:lnTo>
                    <a:pt x="2761839" y="1832857"/>
                  </a:lnTo>
                  <a:lnTo>
                    <a:pt x="0" y="1832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EE804493-91B1-2638-DF5F-2DFFFCE74A4F}"/>
                </a:ext>
              </a:extLst>
            </p:cNvPr>
            <p:cNvSpPr/>
            <p:nvPr/>
          </p:nvSpPr>
          <p:spPr>
            <a:xfrm>
              <a:off x="13105371" y="6879215"/>
              <a:ext cx="4653623" cy="1740265"/>
            </a:xfrm>
            <a:custGeom>
              <a:avLst/>
              <a:gdLst/>
              <a:ahLst/>
              <a:cxnLst/>
              <a:rect l="l" t="t" r="r" b="b"/>
              <a:pathLst>
                <a:path w="3184583" h="1679615">
                  <a:moveTo>
                    <a:pt x="0" y="0"/>
                  </a:moveTo>
                  <a:lnTo>
                    <a:pt x="3184583" y="0"/>
                  </a:lnTo>
                  <a:lnTo>
                    <a:pt x="3184583" y="1679615"/>
                  </a:lnTo>
                  <a:lnTo>
                    <a:pt x="0" y="1679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376BC64-70ED-12EB-D4AC-38F8537694A8}"/>
                </a:ext>
              </a:extLst>
            </p:cNvPr>
            <p:cNvSpPr/>
            <p:nvPr/>
          </p:nvSpPr>
          <p:spPr>
            <a:xfrm>
              <a:off x="13033675" y="6716120"/>
              <a:ext cx="836186" cy="864324"/>
            </a:xfrm>
            <a:prstGeom prst="ellipse">
              <a:avLst/>
            </a:prstGeom>
            <a:solidFill>
              <a:srgbClr val="A7E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  <p:sp>
          <p:nvSpPr>
            <p:cNvPr id="57" name="Metin kutusu 56">
              <a:extLst>
                <a:ext uri="{FF2B5EF4-FFF2-40B4-BE49-F238E27FC236}">
                  <a16:creationId xmlns:a16="http://schemas.microsoft.com/office/drawing/2014/main" id="{EE7D9102-01C8-151B-428F-6B82189904D6}"/>
                </a:ext>
              </a:extLst>
            </p:cNvPr>
            <p:cNvSpPr txBox="1"/>
            <p:nvPr/>
          </p:nvSpPr>
          <p:spPr>
            <a:xfrm>
              <a:off x="13620263" y="6993477"/>
              <a:ext cx="3902724" cy="1615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Bütün vücudu kuru yer kalmayacak şekilde yıkamak</a:t>
              </a:r>
            </a:p>
          </p:txBody>
        </p:sp>
      </p:grpSp>
      <p:grpSp>
        <p:nvGrpSpPr>
          <p:cNvPr id="61" name="Grup 60">
            <a:extLst>
              <a:ext uri="{FF2B5EF4-FFF2-40B4-BE49-F238E27FC236}">
                <a16:creationId xmlns:a16="http://schemas.microsoft.com/office/drawing/2014/main" id="{4581D841-62A1-E76A-686E-B27F7EFDF49A}"/>
              </a:ext>
            </a:extLst>
          </p:cNvPr>
          <p:cNvGrpSpPr/>
          <p:nvPr/>
        </p:nvGrpSpPr>
        <p:grpSpPr>
          <a:xfrm>
            <a:off x="6689283" y="2856120"/>
            <a:ext cx="1512729" cy="1276697"/>
            <a:chOff x="10033924" y="4284179"/>
            <a:chExt cx="2269094" cy="1915046"/>
          </a:xfrm>
        </p:grpSpPr>
        <p:grpSp>
          <p:nvGrpSpPr>
            <p:cNvPr id="7" name="Group 7"/>
            <p:cNvGrpSpPr/>
            <p:nvPr/>
          </p:nvGrpSpPr>
          <p:grpSpPr>
            <a:xfrm>
              <a:off x="10261589" y="4284179"/>
              <a:ext cx="1915046" cy="191504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75A89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931" tIns="30931" rIns="30931" bIns="30931" rtlCol="0" anchor="ctr"/>
              <a:lstStyle/>
              <a:p>
                <a:pPr algn="ctr" defTabSz="609630">
                  <a:lnSpc>
                    <a:spcPts val="119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033924" y="4581265"/>
              <a:ext cx="2269094" cy="1231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tr-TR" sz="2667" dirty="0">
                  <a:solidFill>
                    <a:srgbClr val="3E6C8C"/>
                  </a:solidFill>
                  <a:latin typeface="Calibri"/>
                  <a:ea typeface="Baloo"/>
                  <a:cs typeface="Baloo"/>
                  <a:sym typeface="Baloo"/>
                </a:rPr>
                <a:t>Guslün </a:t>
              </a:r>
            </a:p>
            <a:p>
              <a:pPr algn="ctr" defTabSz="609630"/>
              <a:r>
                <a:rPr lang="tr-TR" sz="2667" dirty="0">
                  <a:solidFill>
                    <a:srgbClr val="3E6C8C"/>
                  </a:solidFill>
                  <a:latin typeface="Calibri"/>
                  <a:ea typeface="Baloo"/>
                  <a:cs typeface="Baloo"/>
                  <a:sym typeface="Baloo"/>
                </a:rPr>
                <a:t>Farzları</a:t>
              </a:r>
              <a:endParaRPr lang="en-US" sz="2667" dirty="0">
                <a:solidFill>
                  <a:srgbClr val="3E6C8C"/>
                </a:solidFill>
                <a:latin typeface="Calibri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10" name="video">
            <a:extLst>
              <a:ext uri="{FF2B5EF4-FFF2-40B4-BE49-F238E27FC236}">
                <a16:creationId xmlns:a16="http://schemas.microsoft.com/office/drawing/2014/main" id="{9E721696-380C-52EC-D854-90F73AEF4CED}"/>
              </a:ext>
            </a:extLst>
          </p:cNvPr>
          <p:cNvGrpSpPr/>
          <p:nvPr/>
        </p:nvGrpSpPr>
        <p:grpSpPr>
          <a:xfrm>
            <a:off x="8128000" y="6025116"/>
            <a:ext cx="1708104" cy="670789"/>
            <a:chOff x="194942" y="6923101"/>
            <a:chExt cx="2562156" cy="1006183"/>
          </a:xfrm>
        </p:grpSpPr>
        <p:sp>
          <p:nvSpPr>
            <p:cNvPr id="13" name="Dikdörtgen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763862B-853B-D0D7-632A-8C66D388BC6A}"/>
                </a:ext>
              </a:extLst>
            </p:cNvPr>
            <p:cNvSpPr/>
            <p:nvPr/>
          </p:nvSpPr>
          <p:spPr>
            <a:xfrm>
              <a:off x="643356" y="6923101"/>
              <a:ext cx="2113742" cy="1003646"/>
            </a:xfrm>
            <a:prstGeom prst="rect">
              <a:avLst/>
            </a:prstGeom>
            <a:solidFill>
              <a:srgbClr val="FF5A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09630"/>
              <a:r>
                <a:rPr lang="tr-TR" sz="1867" dirty="0">
                  <a:solidFill>
                    <a:prstClr val="white"/>
                  </a:solidFill>
                  <a:latin typeface="Calibri"/>
                </a:rPr>
                <a:t>Video için tıklayınız.</a:t>
              </a:r>
            </a:p>
          </p:txBody>
        </p:sp>
        <p:pic>
          <p:nvPicPr>
            <p:cNvPr id="14" name="Resim 13" descr="grafik, kırmızı, renklilik, karmin içeren bir resim&#10;&#10;Açıklama otomatik olarak oluşturuldu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FE19383-A3E1-44C4-FB0A-EB4508E1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42" y="6925638"/>
              <a:ext cx="1003646" cy="1003646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usül (Boy Abdesti) Nasıl Alınır_ - Cuma Günleri Gusül Abdesti Alıp Camiye Gitmek Sünnettir (1)">
            <a:hlinkClick r:id="" action="ppaction://media"/>
            <a:extLst>
              <a:ext uri="{FF2B5EF4-FFF2-40B4-BE49-F238E27FC236}">
                <a16:creationId xmlns:a16="http://schemas.microsoft.com/office/drawing/2014/main" id="{F6C45F03-14FD-9C91-FCDC-A10994776A9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0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up 130">
            <a:extLst>
              <a:ext uri="{FF2B5EF4-FFF2-40B4-BE49-F238E27FC236}">
                <a16:creationId xmlns:a16="http://schemas.microsoft.com/office/drawing/2014/main" id="{E2E571AA-1BBF-4C66-A6F1-25F35A21E361}"/>
              </a:ext>
            </a:extLst>
          </p:cNvPr>
          <p:cNvGrpSpPr/>
          <p:nvPr/>
        </p:nvGrpSpPr>
        <p:grpSpPr>
          <a:xfrm>
            <a:off x="0" y="-185642"/>
            <a:ext cx="5181600" cy="7406727"/>
            <a:chOff x="0" y="-278463"/>
            <a:chExt cx="7772400" cy="11110090"/>
          </a:xfrm>
        </p:grpSpPr>
        <p:grpSp>
          <p:nvGrpSpPr>
            <p:cNvPr id="130" name="Grup 129">
              <a:extLst>
                <a:ext uri="{FF2B5EF4-FFF2-40B4-BE49-F238E27FC236}">
                  <a16:creationId xmlns:a16="http://schemas.microsoft.com/office/drawing/2014/main" id="{707615F4-02A4-F176-B557-4399CC9E95A5}"/>
                </a:ext>
              </a:extLst>
            </p:cNvPr>
            <p:cNvGrpSpPr/>
            <p:nvPr/>
          </p:nvGrpSpPr>
          <p:grpSpPr>
            <a:xfrm>
              <a:off x="0" y="-278463"/>
              <a:ext cx="7772400" cy="11110090"/>
              <a:chOff x="0" y="-278463"/>
              <a:chExt cx="7772400" cy="11110090"/>
            </a:xfrm>
          </p:grpSpPr>
          <p:sp>
            <p:nvSpPr>
              <p:cNvPr id="4" name="AutoShape 4"/>
              <p:cNvSpPr/>
              <p:nvPr/>
            </p:nvSpPr>
            <p:spPr>
              <a:xfrm flipV="1">
                <a:off x="7772400" y="-278463"/>
                <a:ext cx="0" cy="11110090"/>
              </a:xfrm>
              <a:prstGeom prst="line">
                <a:avLst/>
              </a:prstGeom>
              <a:ln w="28575" cap="rnd">
                <a:solidFill>
                  <a:srgbClr val="374066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AutoShape 5"/>
              <p:cNvSpPr/>
              <p:nvPr/>
            </p:nvSpPr>
            <p:spPr>
              <a:xfrm flipH="1">
                <a:off x="0" y="1670751"/>
                <a:ext cx="7772399" cy="15079"/>
              </a:xfrm>
              <a:prstGeom prst="line">
                <a:avLst/>
              </a:prstGeom>
              <a:ln w="28575" cap="rnd">
                <a:solidFill>
                  <a:srgbClr val="374066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2153030" y="808603"/>
              <a:ext cx="4179020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tr-TR" sz="2400" b="1" dirty="0">
                  <a:solidFill>
                    <a:srgbClr val="000000"/>
                  </a:solidFill>
                  <a:latin typeface="Calibri"/>
                </a:rPr>
                <a:t>Teyemmüm Abdesti </a:t>
              </a:r>
              <a:endParaRPr lang="en-US" sz="2400" dirty="0">
                <a:solidFill>
                  <a:srgbClr val="252251"/>
                </a:solidFill>
                <a:latin typeface="Calibri"/>
                <a:ea typeface="Poppins Medium"/>
                <a:cs typeface="Poppins Medium"/>
                <a:sym typeface="Poppins Medium"/>
              </a:endParaRPr>
            </a:p>
          </p:txBody>
        </p:sp>
      </p:grpSp>
      <p:sp>
        <p:nvSpPr>
          <p:cNvPr id="87" name="TextBox 87"/>
          <p:cNvSpPr txBox="1"/>
          <p:nvPr/>
        </p:nvSpPr>
        <p:spPr>
          <a:xfrm>
            <a:off x="316850" y="2325147"/>
            <a:ext cx="4701775" cy="2790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 defTabSz="609630">
              <a:spcBef>
                <a:spcPts val="1600"/>
              </a:spcBef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Teyemmüm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,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suyun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bulunmadığı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veya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kullanılamadığı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durumlarda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,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temiz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toprak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veya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FF5A30"/>
                </a:solidFill>
                <a:latin typeface="Calibri"/>
                <a:ea typeface="Muli"/>
                <a:cs typeface="Muli"/>
                <a:sym typeface="Muli"/>
              </a:rPr>
              <a:t>toprak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cinsinden</a:t>
            </a:r>
            <a:r>
              <a:rPr lang="tr-TR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bir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maddeye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eller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sürülerek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alınan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abdesttir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. </a:t>
            </a:r>
            <a:endParaRPr lang="tr-TR" sz="2400" dirty="0">
              <a:solidFill>
                <a:srgbClr val="252251"/>
              </a:solidFill>
              <a:latin typeface="Calibri"/>
              <a:ea typeface="Muli"/>
              <a:cs typeface="Muli"/>
              <a:sym typeface="Muli"/>
            </a:endParaRPr>
          </a:p>
          <a:p>
            <a:pPr marL="381019" indent="-381019" algn="just" defTabSz="609630">
              <a:spcBef>
                <a:spcPts val="1600"/>
              </a:spcBef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Teyemmüm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hem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abdest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hem de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gusül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yerine</a:t>
            </a:r>
            <a:r>
              <a:rPr lang="tr-TR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 </a:t>
            </a:r>
            <a:r>
              <a:rPr lang="en-US" sz="2400" dirty="0" err="1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alınabilir</a:t>
            </a:r>
            <a:r>
              <a:rPr lang="en-US" sz="2400" dirty="0">
                <a:solidFill>
                  <a:srgbClr val="252251"/>
                </a:solidFill>
                <a:latin typeface="Calibri"/>
                <a:ea typeface="Muli"/>
                <a:cs typeface="Muli"/>
                <a:sym typeface="Muli"/>
              </a:rPr>
              <a:t>.</a:t>
            </a:r>
          </a:p>
        </p:txBody>
      </p:sp>
      <p:grpSp>
        <p:nvGrpSpPr>
          <p:cNvPr id="101" name="Grup 100">
            <a:extLst>
              <a:ext uri="{FF2B5EF4-FFF2-40B4-BE49-F238E27FC236}">
                <a16:creationId xmlns:a16="http://schemas.microsoft.com/office/drawing/2014/main" id="{995FE462-2E7D-D481-8015-D1DA6E8FBC24}"/>
              </a:ext>
            </a:extLst>
          </p:cNvPr>
          <p:cNvGrpSpPr/>
          <p:nvPr/>
        </p:nvGrpSpPr>
        <p:grpSpPr>
          <a:xfrm>
            <a:off x="8471907" y="1080229"/>
            <a:ext cx="1175679" cy="994409"/>
            <a:chOff x="12707860" y="1620343"/>
            <a:chExt cx="1763518" cy="1491614"/>
          </a:xfrm>
        </p:grpSpPr>
        <p:sp>
          <p:nvSpPr>
            <p:cNvPr id="17" name="AutoShape 17"/>
            <p:cNvSpPr/>
            <p:nvPr/>
          </p:nvSpPr>
          <p:spPr>
            <a:xfrm>
              <a:off x="12707860" y="2359164"/>
              <a:ext cx="550940" cy="0"/>
            </a:xfrm>
            <a:prstGeom prst="line">
              <a:avLst/>
            </a:prstGeom>
            <a:ln w="41677" cap="rnd">
              <a:solidFill>
                <a:srgbClr val="1A224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0" name="Grup 89">
              <a:extLst>
                <a:ext uri="{FF2B5EF4-FFF2-40B4-BE49-F238E27FC236}">
                  <a16:creationId xmlns:a16="http://schemas.microsoft.com/office/drawing/2014/main" id="{0762590F-B7DB-F484-53C6-5E759D369B24}"/>
                </a:ext>
              </a:extLst>
            </p:cNvPr>
            <p:cNvGrpSpPr/>
            <p:nvPr/>
          </p:nvGrpSpPr>
          <p:grpSpPr>
            <a:xfrm>
              <a:off x="13258800" y="1620343"/>
              <a:ext cx="1212578" cy="108650"/>
              <a:chOff x="13258800" y="876300"/>
              <a:chExt cx="1212578" cy="10865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14362728" y="876300"/>
                <a:ext cx="108650" cy="108650"/>
                <a:chOff x="0" y="0"/>
                <a:chExt cx="6350000" cy="6350000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1A2247"/>
                </a:solidFill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" name="AutoShape 18"/>
              <p:cNvSpPr/>
              <p:nvPr/>
            </p:nvSpPr>
            <p:spPr>
              <a:xfrm>
                <a:off x="13258800" y="930625"/>
                <a:ext cx="1158253" cy="0"/>
              </a:xfrm>
              <a:prstGeom prst="line">
                <a:avLst/>
              </a:prstGeom>
              <a:ln w="41677" cap="rnd">
                <a:solidFill>
                  <a:srgbClr val="1A2247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AutoShape 20"/>
            <p:cNvSpPr/>
            <p:nvPr/>
          </p:nvSpPr>
          <p:spPr>
            <a:xfrm rot="5400000">
              <a:off x="12565360" y="2364192"/>
              <a:ext cx="1386880" cy="0"/>
            </a:xfrm>
            <a:prstGeom prst="line">
              <a:avLst/>
            </a:prstGeom>
            <a:ln w="41677" cap="rnd">
              <a:solidFill>
                <a:srgbClr val="1A224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2" name="Grup 91">
              <a:extLst>
                <a:ext uri="{FF2B5EF4-FFF2-40B4-BE49-F238E27FC236}">
                  <a16:creationId xmlns:a16="http://schemas.microsoft.com/office/drawing/2014/main" id="{795BA837-9CDE-3DF2-5FBC-C6514544E3DD}"/>
                </a:ext>
              </a:extLst>
            </p:cNvPr>
            <p:cNvGrpSpPr/>
            <p:nvPr/>
          </p:nvGrpSpPr>
          <p:grpSpPr>
            <a:xfrm>
              <a:off x="13258800" y="3003307"/>
              <a:ext cx="1212578" cy="108650"/>
              <a:chOff x="13258800" y="876300"/>
              <a:chExt cx="1212578" cy="108650"/>
            </a:xfrm>
          </p:grpSpPr>
          <p:grpSp>
            <p:nvGrpSpPr>
              <p:cNvPr id="93" name="Group 11">
                <a:extLst>
                  <a:ext uri="{FF2B5EF4-FFF2-40B4-BE49-F238E27FC236}">
                    <a16:creationId xmlns:a16="http://schemas.microsoft.com/office/drawing/2014/main" id="{BBEA1273-0717-C6E2-3B5B-C3380EB2B433}"/>
                  </a:ext>
                </a:extLst>
              </p:cNvPr>
              <p:cNvGrpSpPr/>
              <p:nvPr/>
            </p:nvGrpSpPr>
            <p:grpSpPr>
              <a:xfrm>
                <a:off x="14362728" y="876300"/>
                <a:ext cx="108650" cy="108650"/>
                <a:chOff x="0" y="0"/>
                <a:chExt cx="6350000" cy="6350000"/>
              </a:xfrm>
            </p:grpSpPr>
            <p:sp>
              <p:nvSpPr>
                <p:cNvPr id="95" name="Freeform 12">
                  <a:extLst>
                    <a:ext uri="{FF2B5EF4-FFF2-40B4-BE49-F238E27FC236}">
                      <a16:creationId xmlns:a16="http://schemas.microsoft.com/office/drawing/2014/main" id="{602CD8D8-AC11-BF86-C043-F931EE2E23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1A2247"/>
                </a:solidFill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94" name="AutoShape 18">
                <a:extLst>
                  <a:ext uri="{FF2B5EF4-FFF2-40B4-BE49-F238E27FC236}">
                    <a16:creationId xmlns:a16="http://schemas.microsoft.com/office/drawing/2014/main" id="{20253744-1A5C-9204-7C5C-FB583135DB45}"/>
                  </a:ext>
                </a:extLst>
              </p:cNvPr>
              <p:cNvSpPr/>
              <p:nvPr/>
            </p:nvSpPr>
            <p:spPr>
              <a:xfrm>
                <a:off x="13258800" y="930625"/>
                <a:ext cx="1158253" cy="0"/>
              </a:xfrm>
              <a:prstGeom prst="line">
                <a:avLst/>
              </a:prstGeom>
              <a:ln w="41677" cap="rnd">
                <a:solidFill>
                  <a:srgbClr val="1A2247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7" name="Metin kutusu 96">
            <a:extLst>
              <a:ext uri="{FF2B5EF4-FFF2-40B4-BE49-F238E27FC236}">
                <a16:creationId xmlns:a16="http://schemas.microsoft.com/office/drawing/2014/main" id="{E02DF2E1-FD01-9837-E05B-E93F9A1180E6}"/>
              </a:ext>
            </a:extLst>
          </p:cNvPr>
          <p:cNvSpPr txBox="1"/>
          <p:nvPr/>
        </p:nvSpPr>
        <p:spPr>
          <a:xfrm>
            <a:off x="9639570" y="908397"/>
            <a:ext cx="232179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25" indent="-495325" defTabSz="609630">
              <a:buFont typeface="+mj-lt"/>
              <a:buAutoNum type="arabicPeriod"/>
            </a:pPr>
            <a:r>
              <a:rPr lang="tr-TR" sz="2133" dirty="0">
                <a:solidFill>
                  <a:prstClr val="black"/>
                </a:solidFill>
                <a:latin typeface="Calibri"/>
              </a:rPr>
              <a:t>Niyet etmek</a:t>
            </a:r>
          </a:p>
        </p:txBody>
      </p:sp>
      <p:sp>
        <p:nvSpPr>
          <p:cNvPr id="99" name="Metin kutusu 98">
            <a:extLst>
              <a:ext uri="{FF2B5EF4-FFF2-40B4-BE49-F238E27FC236}">
                <a16:creationId xmlns:a16="http://schemas.microsoft.com/office/drawing/2014/main" id="{60222BB3-A7F2-F1A3-0D63-1B49C425BF8F}"/>
              </a:ext>
            </a:extLst>
          </p:cNvPr>
          <p:cNvSpPr txBox="1"/>
          <p:nvPr/>
        </p:nvSpPr>
        <p:spPr>
          <a:xfrm>
            <a:off x="9639570" y="1567465"/>
            <a:ext cx="2559479" cy="140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17" indent="-342917" defTabSz="609630">
              <a:buFont typeface="+mj-lt"/>
              <a:buAutoNum type="arabicPeriod" startAt="2"/>
            </a:pPr>
            <a:r>
              <a:rPr lang="tr-TR" sz="2133" dirty="0">
                <a:solidFill>
                  <a:prstClr val="black"/>
                </a:solidFill>
                <a:latin typeface="Calibri"/>
              </a:rPr>
              <a:t>Elleri toprağa sürerek yüzü ve kolları mesh etmek</a:t>
            </a:r>
          </a:p>
        </p:txBody>
      </p:sp>
      <p:grpSp>
        <p:nvGrpSpPr>
          <p:cNvPr id="100" name="Grup 99">
            <a:extLst>
              <a:ext uri="{FF2B5EF4-FFF2-40B4-BE49-F238E27FC236}">
                <a16:creationId xmlns:a16="http://schemas.microsoft.com/office/drawing/2014/main" id="{5DA692FF-8012-FAB9-0C14-DE97DB1FCAF3}"/>
              </a:ext>
            </a:extLst>
          </p:cNvPr>
          <p:cNvGrpSpPr/>
          <p:nvPr/>
        </p:nvGrpSpPr>
        <p:grpSpPr>
          <a:xfrm>
            <a:off x="5344576" y="1269715"/>
            <a:ext cx="3153109" cy="606123"/>
            <a:chOff x="8016863" y="1904572"/>
            <a:chExt cx="4729663" cy="909184"/>
          </a:xfrm>
        </p:grpSpPr>
        <p:sp>
          <p:nvSpPr>
            <p:cNvPr id="88" name="Dikdörtgen 87">
              <a:extLst>
                <a:ext uri="{FF2B5EF4-FFF2-40B4-BE49-F238E27FC236}">
                  <a16:creationId xmlns:a16="http://schemas.microsoft.com/office/drawing/2014/main" id="{1BACE317-3304-EF03-F22D-69EBDEDDB024}"/>
                </a:ext>
              </a:extLst>
            </p:cNvPr>
            <p:cNvSpPr/>
            <p:nvPr/>
          </p:nvSpPr>
          <p:spPr>
            <a:xfrm>
              <a:off x="8016863" y="1904572"/>
              <a:ext cx="922555" cy="909184"/>
            </a:xfrm>
            <a:prstGeom prst="rect">
              <a:avLst/>
            </a:prstGeom>
            <a:solidFill>
              <a:srgbClr val="A7E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1</a:t>
              </a:r>
            </a:p>
          </p:txBody>
        </p:sp>
        <p:sp>
          <p:nvSpPr>
            <p:cNvPr id="89" name="Dikdörtgen 88">
              <a:extLst>
                <a:ext uri="{FF2B5EF4-FFF2-40B4-BE49-F238E27FC236}">
                  <a16:creationId xmlns:a16="http://schemas.microsoft.com/office/drawing/2014/main" id="{B961000F-3777-AC90-8580-E6379593B3CA}"/>
                </a:ext>
              </a:extLst>
            </p:cNvPr>
            <p:cNvSpPr/>
            <p:nvPr/>
          </p:nvSpPr>
          <p:spPr>
            <a:xfrm>
              <a:off x="9109136" y="1904572"/>
              <a:ext cx="3637390" cy="909184"/>
            </a:xfrm>
            <a:prstGeom prst="rect">
              <a:avLst/>
            </a:prstGeom>
            <a:solidFill>
              <a:srgbClr val="A7E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Teyemmümün Farzları</a:t>
              </a:r>
            </a:p>
          </p:txBody>
        </p:sp>
      </p:grpSp>
      <p:sp>
        <p:nvSpPr>
          <p:cNvPr id="117" name="Metin kutusu 116">
            <a:extLst>
              <a:ext uri="{FF2B5EF4-FFF2-40B4-BE49-F238E27FC236}">
                <a16:creationId xmlns:a16="http://schemas.microsoft.com/office/drawing/2014/main" id="{2ED5110A-0CF8-72DD-0E10-658462CF8C53}"/>
              </a:ext>
            </a:extLst>
          </p:cNvPr>
          <p:cNvSpPr txBox="1"/>
          <p:nvPr/>
        </p:nvSpPr>
        <p:spPr>
          <a:xfrm>
            <a:off x="9642244" y="3164857"/>
            <a:ext cx="2242733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17" indent="-342917" defTabSz="609630">
              <a:buFont typeface="+mj-lt"/>
              <a:buAutoNum type="arabicPeriod"/>
            </a:pPr>
            <a:r>
              <a:rPr lang="tr-TR" sz="1867" dirty="0">
                <a:solidFill>
                  <a:prstClr val="black"/>
                </a:solidFill>
                <a:latin typeface="Calibri"/>
              </a:rPr>
              <a:t>Besmele çekilerek niyet edilir.</a:t>
            </a:r>
          </a:p>
        </p:txBody>
      </p:sp>
      <p:sp>
        <p:nvSpPr>
          <p:cNvPr id="119" name="Metin kutusu 118">
            <a:extLst>
              <a:ext uri="{FF2B5EF4-FFF2-40B4-BE49-F238E27FC236}">
                <a16:creationId xmlns:a16="http://schemas.microsoft.com/office/drawing/2014/main" id="{809918C2-1672-AC16-C4CB-84748593C337}"/>
              </a:ext>
            </a:extLst>
          </p:cNvPr>
          <p:cNvSpPr txBox="1"/>
          <p:nvPr/>
        </p:nvSpPr>
        <p:spPr>
          <a:xfrm>
            <a:off x="9642244" y="4166885"/>
            <a:ext cx="2508197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17" indent="-342917" defTabSz="609630">
              <a:buFont typeface="+mj-lt"/>
              <a:buAutoNum type="arabicPeriod" startAt="2"/>
            </a:pPr>
            <a:r>
              <a:rPr lang="tr-TR" sz="1867" dirty="0">
                <a:solidFill>
                  <a:prstClr val="black"/>
                </a:solidFill>
                <a:latin typeface="Calibri"/>
              </a:rPr>
              <a:t>Eller toprağa sürülür, silkelenir ve yüz mesh edilir.</a:t>
            </a:r>
          </a:p>
        </p:txBody>
      </p:sp>
      <p:sp>
        <p:nvSpPr>
          <p:cNvPr id="121" name="Metin kutusu 120">
            <a:extLst>
              <a:ext uri="{FF2B5EF4-FFF2-40B4-BE49-F238E27FC236}">
                <a16:creationId xmlns:a16="http://schemas.microsoft.com/office/drawing/2014/main" id="{6A7E5C14-1FC8-0987-BEFF-447777DABF1E}"/>
              </a:ext>
            </a:extLst>
          </p:cNvPr>
          <p:cNvSpPr txBox="1"/>
          <p:nvPr/>
        </p:nvSpPr>
        <p:spPr>
          <a:xfrm>
            <a:off x="9642244" y="5233585"/>
            <a:ext cx="2549756" cy="1241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17" indent="-342917" defTabSz="609630">
              <a:buFont typeface="+mj-lt"/>
              <a:buAutoNum type="arabicPeriod" startAt="3"/>
            </a:pPr>
            <a:r>
              <a:rPr lang="tr-TR" sz="1867" dirty="0">
                <a:solidFill>
                  <a:prstClr val="black"/>
                </a:solidFill>
                <a:latin typeface="Calibri"/>
              </a:rPr>
              <a:t>Eller toprağa sürülerek sağ ve sol kol dirseklere kadar mesh edilir.</a:t>
            </a:r>
          </a:p>
        </p:txBody>
      </p:sp>
      <p:grpSp>
        <p:nvGrpSpPr>
          <p:cNvPr id="132" name="Grup 131">
            <a:extLst>
              <a:ext uri="{FF2B5EF4-FFF2-40B4-BE49-F238E27FC236}">
                <a16:creationId xmlns:a16="http://schemas.microsoft.com/office/drawing/2014/main" id="{A5BCED29-4BDF-34B4-5C12-6F578DB27770}"/>
              </a:ext>
            </a:extLst>
          </p:cNvPr>
          <p:cNvGrpSpPr/>
          <p:nvPr/>
        </p:nvGrpSpPr>
        <p:grpSpPr>
          <a:xfrm>
            <a:off x="8284583" y="3297269"/>
            <a:ext cx="1354987" cy="2148924"/>
            <a:chOff x="12426873" y="4945904"/>
            <a:chExt cx="2032481" cy="3223386"/>
          </a:xfrm>
        </p:grpSpPr>
        <p:sp>
          <p:nvSpPr>
            <p:cNvPr id="106" name="AutoShape 17">
              <a:extLst>
                <a:ext uri="{FF2B5EF4-FFF2-40B4-BE49-F238E27FC236}">
                  <a16:creationId xmlns:a16="http://schemas.microsoft.com/office/drawing/2014/main" id="{E2E65D06-31EC-E4EC-60CA-06637024695B}"/>
                </a:ext>
              </a:extLst>
            </p:cNvPr>
            <p:cNvSpPr/>
            <p:nvPr/>
          </p:nvSpPr>
          <p:spPr>
            <a:xfrm>
              <a:off x="12426873" y="6080087"/>
              <a:ext cx="831926" cy="0"/>
            </a:xfrm>
            <a:prstGeom prst="line">
              <a:avLst/>
            </a:prstGeom>
            <a:ln w="41677" cap="rnd">
              <a:solidFill>
                <a:srgbClr val="1A224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7" name="Grup 106">
              <a:extLst>
                <a:ext uri="{FF2B5EF4-FFF2-40B4-BE49-F238E27FC236}">
                  <a16:creationId xmlns:a16="http://schemas.microsoft.com/office/drawing/2014/main" id="{D06B5EE2-C98F-F8B3-FCF7-2B65A6339B69}"/>
                </a:ext>
              </a:extLst>
            </p:cNvPr>
            <p:cNvGrpSpPr/>
            <p:nvPr/>
          </p:nvGrpSpPr>
          <p:grpSpPr>
            <a:xfrm>
              <a:off x="13246776" y="4945904"/>
              <a:ext cx="1212578" cy="108650"/>
              <a:chOff x="13258800" y="876300"/>
              <a:chExt cx="1212578" cy="108650"/>
            </a:xfrm>
          </p:grpSpPr>
          <p:grpSp>
            <p:nvGrpSpPr>
              <p:cNvPr id="113" name="Group 11">
                <a:extLst>
                  <a:ext uri="{FF2B5EF4-FFF2-40B4-BE49-F238E27FC236}">
                    <a16:creationId xmlns:a16="http://schemas.microsoft.com/office/drawing/2014/main" id="{D2ECC207-3D44-D78C-9554-0A1D45F874E5}"/>
                  </a:ext>
                </a:extLst>
              </p:cNvPr>
              <p:cNvGrpSpPr/>
              <p:nvPr/>
            </p:nvGrpSpPr>
            <p:grpSpPr>
              <a:xfrm>
                <a:off x="14362728" y="876300"/>
                <a:ext cx="108650" cy="108650"/>
                <a:chOff x="0" y="0"/>
                <a:chExt cx="6350000" cy="6350000"/>
              </a:xfrm>
            </p:grpSpPr>
            <p:sp>
              <p:nvSpPr>
                <p:cNvPr id="115" name="Freeform 12">
                  <a:extLst>
                    <a:ext uri="{FF2B5EF4-FFF2-40B4-BE49-F238E27FC236}">
                      <a16:creationId xmlns:a16="http://schemas.microsoft.com/office/drawing/2014/main" id="{43170CD3-1334-8702-005C-BF980009BA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1A2247"/>
                </a:solidFill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4" name="AutoShape 18">
                <a:extLst>
                  <a:ext uri="{FF2B5EF4-FFF2-40B4-BE49-F238E27FC236}">
                    <a16:creationId xmlns:a16="http://schemas.microsoft.com/office/drawing/2014/main" id="{91A4CE8B-A80A-C026-DBF3-DDA51B076D21}"/>
                  </a:ext>
                </a:extLst>
              </p:cNvPr>
              <p:cNvSpPr/>
              <p:nvPr/>
            </p:nvSpPr>
            <p:spPr>
              <a:xfrm>
                <a:off x="13258800" y="930625"/>
                <a:ext cx="1158253" cy="0"/>
              </a:xfrm>
              <a:prstGeom prst="line">
                <a:avLst/>
              </a:prstGeom>
              <a:ln w="41677" cap="rnd">
                <a:solidFill>
                  <a:srgbClr val="1A2247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8" name="AutoShape 20">
              <a:extLst>
                <a:ext uri="{FF2B5EF4-FFF2-40B4-BE49-F238E27FC236}">
                  <a16:creationId xmlns:a16="http://schemas.microsoft.com/office/drawing/2014/main" id="{808BCA81-A3CB-2194-0C2D-C9EE5039A5C7}"/>
                </a:ext>
              </a:extLst>
            </p:cNvPr>
            <p:cNvSpPr/>
            <p:nvPr/>
          </p:nvSpPr>
          <p:spPr>
            <a:xfrm rot="5400000">
              <a:off x="11690757" y="6570587"/>
              <a:ext cx="3112038" cy="0"/>
            </a:xfrm>
            <a:prstGeom prst="line">
              <a:avLst/>
            </a:prstGeom>
            <a:ln w="41677" cap="rnd">
              <a:solidFill>
                <a:srgbClr val="1A224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2" name="Grup 121">
              <a:extLst>
                <a:ext uri="{FF2B5EF4-FFF2-40B4-BE49-F238E27FC236}">
                  <a16:creationId xmlns:a16="http://schemas.microsoft.com/office/drawing/2014/main" id="{9A034BF0-A717-A27C-D32B-3CD4237C87AB}"/>
                </a:ext>
              </a:extLst>
            </p:cNvPr>
            <p:cNvGrpSpPr/>
            <p:nvPr/>
          </p:nvGrpSpPr>
          <p:grpSpPr>
            <a:xfrm>
              <a:off x="13246776" y="6503272"/>
              <a:ext cx="1212578" cy="108650"/>
              <a:chOff x="13258800" y="876300"/>
              <a:chExt cx="1212578" cy="108650"/>
            </a:xfrm>
          </p:grpSpPr>
          <p:grpSp>
            <p:nvGrpSpPr>
              <p:cNvPr id="123" name="Group 11">
                <a:extLst>
                  <a:ext uri="{FF2B5EF4-FFF2-40B4-BE49-F238E27FC236}">
                    <a16:creationId xmlns:a16="http://schemas.microsoft.com/office/drawing/2014/main" id="{A88C4075-DCB5-4FFD-7007-6A0591A77ED9}"/>
                  </a:ext>
                </a:extLst>
              </p:cNvPr>
              <p:cNvGrpSpPr/>
              <p:nvPr/>
            </p:nvGrpSpPr>
            <p:grpSpPr>
              <a:xfrm>
                <a:off x="14362728" y="876300"/>
                <a:ext cx="108650" cy="108650"/>
                <a:chOff x="0" y="0"/>
                <a:chExt cx="6350000" cy="6350000"/>
              </a:xfrm>
            </p:grpSpPr>
            <p:sp>
              <p:nvSpPr>
                <p:cNvPr id="125" name="Freeform 12">
                  <a:extLst>
                    <a:ext uri="{FF2B5EF4-FFF2-40B4-BE49-F238E27FC236}">
                      <a16:creationId xmlns:a16="http://schemas.microsoft.com/office/drawing/2014/main" id="{06348205-F6E6-ACF6-83B3-3CAE06766B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1A2247"/>
                </a:solidFill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4" name="AutoShape 18">
                <a:extLst>
                  <a:ext uri="{FF2B5EF4-FFF2-40B4-BE49-F238E27FC236}">
                    <a16:creationId xmlns:a16="http://schemas.microsoft.com/office/drawing/2014/main" id="{BEB3CDC2-EED3-7A4E-FD86-22081DA7CF6C}"/>
                  </a:ext>
                </a:extLst>
              </p:cNvPr>
              <p:cNvSpPr/>
              <p:nvPr/>
            </p:nvSpPr>
            <p:spPr>
              <a:xfrm>
                <a:off x="13258800" y="930625"/>
                <a:ext cx="1158253" cy="0"/>
              </a:xfrm>
              <a:prstGeom prst="line">
                <a:avLst/>
              </a:prstGeom>
              <a:ln w="41677" cap="rnd">
                <a:solidFill>
                  <a:srgbClr val="1A2247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6" name="Grup 125">
              <a:extLst>
                <a:ext uri="{FF2B5EF4-FFF2-40B4-BE49-F238E27FC236}">
                  <a16:creationId xmlns:a16="http://schemas.microsoft.com/office/drawing/2014/main" id="{2CD640EB-8FF3-E9C4-56CB-39DDD63DAE53}"/>
                </a:ext>
              </a:extLst>
            </p:cNvPr>
            <p:cNvGrpSpPr/>
            <p:nvPr/>
          </p:nvGrpSpPr>
          <p:grpSpPr>
            <a:xfrm>
              <a:off x="13246776" y="8060640"/>
              <a:ext cx="1212578" cy="108650"/>
              <a:chOff x="13258800" y="876300"/>
              <a:chExt cx="1212578" cy="108650"/>
            </a:xfrm>
          </p:grpSpPr>
          <p:grpSp>
            <p:nvGrpSpPr>
              <p:cNvPr id="127" name="Group 11">
                <a:extLst>
                  <a:ext uri="{FF2B5EF4-FFF2-40B4-BE49-F238E27FC236}">
                    <a16:creationId xmlns:a16="http://schemas.microsoft.com/office/drawing/2014/main" id="{FDEB2501-FE00-6FDE-E2DF-D48E49C5ABFB}"/>
                  </a:ext>
                </a:extLst>
              </p:cNvPr>
              <p:cNvGrpSpPr/>
              <p:nvPr/>
            </p:nvGrpSpPr>
            <p:grpSpPr>
              <a:xfrm>
                <a:off x="14362728" y="876300"/>
                <a:ext cx="108650" cy="108650"/>
                <a:chOff x="0" y="0"/>
                <a:chExt cx="6350000" cy="6350000"/>
              </a:xfrm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863873DE-3A5E-E42B-29DC-AB207E14AB2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1A2247"/>
                </a:solidFill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8" name="AutoShape 18">
                <a:extLst>
                  <a:ext uri="{FF2B5EF4-FFF2-40B4-BE49-F238E27FC236}">
                    <a16:creationId xmlns:a16="http://schemas.microsoft.com/office/drawing/2014/main" id="{280155E6-D25F-F72E-3A0B-1D95DB59BF4D}"/>
                  </a:ext>
                </a:extLst>
              </p:cNvPr>
              <p:cNvSpPr/>
              <p:nvPr/>
            </p:nvSpPr>
            <p:spPr>
              <a:xfrm>
                <a:off x="13258800" y="930625"/>
                <a:ext cx="1158253" cy="0"/>
              </a:xfrm>
              <a:prstGeom prst="line">
                <a:avLst/>
              </a:prstGeom>
              <a:ln w="41677" cap="rnd">
                <a:solidFill>
                  <a:srgbClr val="1A2247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02" name="Grup 101">
            <a:extLst>
              <a:ext uri="{FF2B5EF4-FFF2-40B4-BE49-F238E27FC236}">
                <a16:creationId xmlns:a16="http://schemas.microsoft.com/office/drawing/2014/main" id="{3740AE9D-03A5-D96A-D046-67F4538070A1}"/>
              </a:ext>
            </a:extLst>
          </p:cNvPr>
          <p:cNvGrpSpPr/>
          <p:nvPr/>
        </p:nvGrpSpPr>
        <p:grpSpPr>
          <a:xfrm>
            <a:off x="5318962" y="3750330"/>
            <a:ext cx="3153109" cy="606123"/>
            <a:chOff x="8016863" y="1904572"/>
            <a:chExt cx="4729663" cy="909184"/>
          </a:xfrm>
        </p:grpSpPr>
        <p:sp>
          <p:nvSpPr>
            <p:cNvPr id="103" name="Dikdörtgen 102">
              <a:extLst>
                <a:ext uri="{FF2B5EF4-FFF2-40B4-BE49-F238E27FC236}">
                  <a16:creationId xmlns:a16="http://schemas.microsoft.com/office/drawing/2014/main" id="{6CFB3997-BA2E-2D5F-1F6A-DCBC41EC1E32}"/>
                </a:ext>
              </a:extLst>
            </p:cNvPr>
            <p:cNvSpPr/>
            <p:nvPr/>
          </p:nvSpPr>
          <p:spPr>
            <a:xfrm>
              <a:off x="8016863" y="1904572"/>
              <a:ext cx="922555" cy="909184"/>
            </a:xfrm>
            <a:prstGeom prst="rect">
              <a:avLst/>
            </a:prstGeom>
            <a:solidFill>
              <a:srgbClr val="A7E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  <p:sp>
          <p:nvSpPr>
            <p:cNvPr id="104" name="Dikdörtgen 103">
              <a:extLst>
                <a:ext uri="{FF2B5EF4-FFF2-40B4-BE49-F238E27FC236}">
                  <a16:creationId xmlns:a16="http://schemas.microsoft.com/office/drawing/2014/main" id="{3B6F66A9-A997-8744-E87B-7B29A18C39C3}"/>
                </a:ext>
              </a:extLst>
            </p:cNvPr>
            <p:cNvSpPr/>
            <p:nvPr/>
          </p:nvSpPr>
          <p:spPr>
            <a:xfrm>
              <a:off x="9109136" y="1904572"/>
              <a:ext cx="3637390" cy="909184"/>
            </a:xfrm>
            <a:prstGeom prst="rect">
              <a:avLst/>
            </a:prstGeom>
            <a:solidFill>
              <a:srgbClr val="A7E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Teyemmümün Alınışı</a:t>
              </a:r>
            </a:p>
          </p:txBody>
        </p:sp>
      </p:grpSp>
      <p:grpSp>
        <p:nvGrpSpPr>
          <p:cNvPr id="133" name="video">
            <a:extLst>
              <a:ext uri="{FF2B5EF4-FFF2-40B4-BE49-F238E27FC236}">
                <a16:creationId xmlns:a16="http://schemas.microsoft.com/office/drawing/2014/main" id="{49DFB5C6-61D1-9AE0-C474-B833BC44D599}"/>
              </a:ext>
            </a:extLst>
          </p:cNvPr>
          <p:cNvGrpSpPr/>
          <p:nvPr/>
        </p:nvGrpSpPr>
        <p:grpSpPr>
          <a:xfrm>
            <a:off x="8128000" y="6025116"/>
            <a:ext cx="1708104" cy="670789"/>
            <a:chOff x="194942" y="6923101"/>
            <a:chExt cx="2562156" cy="1006183"/>
          </a:xfrm>
        </p:grpSpPr>
        <p:sp>
          <p:nvSpPr>
            <p:cNvPr id="134" name="Dikdörtgen 13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DDF4457-2B41-9853-BBFC-FFF56283CCF9}"/>
                </a:ext>
              </a:extLst>
            </p:cNvPr>
            <p:cNvSpPr/>
            <p:nvPr/>
          </p:nvSpPr>
          <p:spPr>
            <a:xfrm>
              <a:off x="643356" y="6923101"/>
              <a:ext cx="2113742" cy="1003646"/>
            </a:xfrm>
            <a:prstGeom prst="rect">
              <a:avLst/>
            </a:prstGeom>
            <a:solidFill>
              <a:srgbClr val="FF5A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09630"/>
              <a:r>
                <a:rPr lang="tr-TR" sz="1867" dirty="0">
                  <a:solidFill>
                    <a:prstClr val="white"/>
                  </a:solidFill>
                  <a:latin typeface="Calibri"/>
                </a:rPr>
                <a:t>Video için tıklayınız.</a:t>
              </a:r>
            </a:p>
          </p:txBody>
        </p:sp>
        <p:pic>
          <p:nvPicPr>
            <p:cNvPr id="135" name="Resim 134" descr="grafik, kırmızı, renklilik, karmin içeren bir resim&#10;&#10;Açıklama otomatik olarak oluşturuldu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3A8C475-39D7-1FF4-476C-9C299D623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42" y="6925638"/>
              <a:ext cx="1003646" cy="1003646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9" grpId="0"/>
      <p:bldP spid="117" grpId="0"/>
      <p:bldP spid="119" grpId="0"/>
      <p:bldP spid="1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yemmüm Nedir ve Nasıl Alınır_">
            <a:hlinkClick r:id="" action="ppaction://media"/>
            <a:extLst>
              <a:ext uri="{FF2B5EF4-FFF2-40B4-BE49-F238E27FC236}">
                <a16:creationId xmlns:a16="http://schemas.microsoft.com/office/drawing/2014/main" id="{0CDF30F6-7CA2-4B00-249B-D47EF98C447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88" y="-3425"/>
            <a:ext cx="12204176" cy="6864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91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Yuvarlatılmış Dikdörtgen"/>
          <p:cNvSpPr/>
          <p:nvPr/>
        </p:nvSpPr>
        <p:spPr>
          <a:xfrm>
            <a:off x="112296" y="2019300"/>
            <a:ext cx="7903492" cy="2935692"/>
          </a:xfrm>
          <a:prstGeom prst="roundRect">
            <a:avLst>
              <a:gd name="adj" fmla="val 5744"/>
            </a:avLst>
          </a:prstGeom>
          <a:solidFill>
            <a:srgbClr val="F3EE2E"/>
          </a:solidFill>
          <a:ln>
            <a:solidFill>
              <a:srgbClr val="D471E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“...Su bulamamışsanız temiz toprakla teyemmüm edin de yüzünüzü ve (dirseklere kadar) ellerinizi onunla mesh edin. Allah size herhangi bir güçlük çıkarmak istemez; fakat sizi tertemiz kılmak ister …. ”</a:t>
            </a:r>
          </a:p>
        </p:txBody>
      </p:sp>
      <p:sp>
        <p:nvSpPr>
          <p:cNvPr id="12" name="Yuvarlatılmış Dikdörtgen 11"/>
          <p:cNvSpPr/>
          <p:nvPr/>
        </p:nvSpPr>
        <p:spPr>
          <a:xfrm>
            <a:off x="1853476" y="4743768"/>
            <a:ext cx="3916392" cy="574847"/>
          </a:xfrm>
          <a:prstGeom prst="roundRect">
            <a:avLst/>
          </a:prstGeom>
          <a:solidFill>
            <a:srgbClr val="EE1C25"/>
          </a:solidFill>
          <a:ln>
            <a:solidFill>
              <a:srgbClr val="D47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Maide Suresi 6. Ayet</a:t>
            </a:r>
          </a:p>
        </p:txBody>
      </p:sp>
      <p:sp>
        <p:nvSpPr>
          <p:cNvPr id="15" name="4 Yuvarlatılmış Dikdörtgen"/>
          <p:cNvSpPr/>
          <p:nvPr/>
        </p:nvSpPr>
        <p:spPr>
          <a:xfrm>
            <a:off x="112295" y="5466659"/>
            <a:ext cx="6224337" cy="990216"/>
          </a:xfrm>
          <a:prstGeom prst="roundRect">
            <a:avLst/>
          </a:prstGeom>
          <a:solidFill>
            <a:srgbClr val="F89D4E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Ayetin verdiği mesajlar nelerdir?</a:t>
            </a:r>
          </a:p>
        </p:txBody>
      </p:sp>
      <p:sp>
        <p:nvSpPr>
          <p:cNvPr id="30" name="Serbest Form 29"/>
          <p:cNvSpPr/>
          <p:nvPr/>
        </p:nvSpPr>
        <p:spPr>
          <a:xfrm>
            <a:off x="6589184" y="5242415"/>
            <a:ext cx="1190900" cy="975674"/>
          </a:xfrm>
          <a:custGeom>
            <a:avLst/>
            <a:gdLst>
              <a:gd name="connsiteX0" fmla="*/ 907892 w 1087892"/>
              <a:gd name="connsiteY0" fmla="*/ 0 h 864000"/>
              <a:gd name="connsiteX1" fmla="*/ 1087892 w 1087892"/>
              <a:gd name="connsiteY1" fmla="*/ 180000 h 864000"/>
              <a:gd name="connsiteX2" fmla="*/ 997892 w 1087892"/>
              <a:gd name="connsiteY2" fmla="*/ 180000 h 864000"/>
              <a:gd name="connsiteX3" fmla="*/ 997892 w 1087892"/>
              <a:gd name="connsiteY3" fmla="*/ 864000 h 864000"/>
              <a:gd name="connsiteX4" fmla="*/ 817892 w 1087892"/>
              <a:gd name="connsiteY4" fmla="*/ 864000 h 864000"/>
              <a:gd name="connsiteX5" fmla="*/ 817892 w 1087892"/>
              <a:gd name="connsiteY5" fmla="*/ 858274 h 864000"/>
              <a:gd name="connsiteX6" fmla="*/ 0 w 1087892"/>
              <a:gd name="connsiteY6" fmla="*/ 858274 h 864000"/>
              <a:gd name="connsiteX7" fmla="*/ 0 w 1087892"/>
              <a:gd name="connsiteY7" fmla="*/ 723627 h 864000"/>
              <a:gd name="connsiteX8" fmla="*/ 817892 w 1087892"/>
              <a:gd name="connsiteY8" fmla="*/ 723627 h 864000"/>
              <a:gd name="connsiteX9" fmla="*/ 817892 w 1087892"/>
              <a:gd name="connsiteY9" fmla="*/ 180000 h 864000"/>
              <a:gd name="connsiteX10" fmla="*/ 727892 w 1087892"/>
              <a:gd name="connsiteY10" fmla="*/ 18000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7892" h="864000">
                <a:moveTo>
                  <a:pt x="907892" y="0"/>
                </a:moveTo>
                <a:lnTo>
                  <a:pt x="1087892" y="180000"/>
                </a:lnTo>
                <a:lnTo>
                  <a:pt x="997892" y="180000"/>
                </a:lnTo>
                <a:lnTo>
                  <a:pt x="997892" y="864000"/>
                </a:lnTo>
                <a:lnTo>
                  <a:pt x="817892" y="864000"/>
                </a:lnTo>
                <a:lnTo>
                  <a:pt x="817892" y="858274"/>
                </a:lnTo>
                <a:lnTo>
                  <a:pt x="0" y="858274"/>
                </a:lnTo>
                <a:lnTo>
                  <a:pt x="0" y="723627"/>
                </a:lnTo>
                <a:lnTo>
                  <a:pt x="817892" y="723627"/>
                </a:lnTo>
                <a:lnTo>
                  <a:pt x="817892" y="180000"/>
                </a:lnTo>
                <a:lnTo>
                  <a:pt x="727892" y="180000"/>
                </a:lnTo>
                <a:close/>
              </a:path>
            </a:pathLst>
          </a:custGeom>
          <a:solidFill>
            <a:srgbClr val="EE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Teyemmüm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66" y="449179"/>
            <a:ext cx="4010524" cy="450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693;p47"/>
          <p:cNvSpPr/>
          <p:nvPr/>
        </p:nvSpPr>
        <p:spPr>
          <a:xfrm rot="-226">
            <a:off x="-222248" y="535660"/>
            <a:ext cx="6218982" cy="1028400"/>
          </a:xfrm>
          <a:prstGeom prst="rect">
            <a:avLst/>
          </a:prstGeom>
          <a:solidFill>
            <a:srgbClr val="FFD86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694;p47"/>
          <p:cNvSpPr txBox="1">
            <a:spLocks/>
          </p:cNvSpPr>
          <p:nvPr/>
        </p:nvSpPr>
        <p:spPr>
          <a:xfrm>
            <a:off x="-19050" y="316026"/>
            <a:ext cx="6240379" cy="1028400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507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Chelsea Market"/>
              </a:rPr>
              <a:t>Teyemmüm</a:t>
            </a:r>
            <a:r>
              <a:rPr kumimoji="0" lang="tr-TR" sz="36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Chelsea Market"/>
              </a:rPr>
              <a:t> </a:t>
            </a: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Chelsea Market"/>
              </a:rPr>
              <a:t>Abdesti</a:t>
            </a: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Arial"/>
              <a:sym typeface="Chelsea Market"/>
            </a:endParaRPr>
          </a:p>
        </p:txBody>
      </p:sp>
      <p:sp>
        <p:nvSpPr>
          <p:cNvPr id="14" name="Google Shape;707;p47"/>
          <p:cNvSpPr/>
          <p:nvPr/>
        </p:nvSpPr>
        <p:spPr>
          <a:xfrm>
            <a:off x="953766" y="57149"/>
            <a:ext cx="507531" cy="77129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82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eyemmüm farzlar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7" y="1749996"/>
            <a:ext cx="3794444" cy="384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0" y="50218"/>
            <a:ext cx="5358063" cy="577516"/>
          </a:xfrm>
          <a:solidFill>
            <a:srgbClr val="66BDB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r-TR" sz="3200" dirty="0"/>
              <a:t>Teyemmüm abdestinin alınışı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67129" y="1128669"/>
            <a:ext cx="3491880" cy="7744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/>
              <a:t>Niyet etmek </a:t>
            </a:r>
          </a:p>
        </p:txBody>
      </p:sp>
      <p:sp>
        <p:nvSpPr>
          <p:cNvPr id="7" name="On Kenarlı 6"/>
          <p:cNvSpPr/>
          <p:nvPr/>
        </p:nvSpPr>
        <p:spPr>
          <a:xfrm>
            <a:off x="1730538" y="577516"/>
            <a:ext cx="765062" cy="748126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800" dirty="0"/>
              <a:t>1</a:t>
            </a:r>
          </a:p>
        </p:txBody>
      </p:sp>
      <p:pic>
        <p:nvPicPr>
          <p:cNvPr id="10" name="Picture 2" descr="İlgili res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90" y="2780645"/>
            <a:ext cx="3594817" cy="379688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İlgili res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35" y="2729268"/>
            <a:ext cx="3406025" cy="384826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4226139" y="1292800"/>
            <a:ext cx="3777320" cy="14878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İki elin içini temiz toprağa sürüp, yüzün tamamını mesh etmek.</a:t>
            </a:r>
          </a:p>
        </p:txBody>
      </p:sp>
      <p:sp>
        <p:nvSpPr>
          <p:cNvPr id="13" name="On Kenarlı 12"/>
          <p:cNvSpPr/>
          <p:nvPr/>
        </p:nvSpPr>
        <p:spPr>
          <a:xfrm>
            <a:off x="5509345" y="500539"/>
            <a:ext cx="899291" cy="922975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800" dirty="0"/>
              <a:t>2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8370589" y="1325642"/>
            <a:ext cx="3774166" cy="13881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Elleri temiz toprağa vurup, önce sağ ve sonra sol kolu mesh etmek</a:t>
            </a:r>
            <a:r>
              <a:rPr lang="tr-TR" sz="2000" dirty="0"/>
              <a:t>.</a:t>
            </a:r>
            <a:endParaRPr lang="tr-TR" sz="2400" dirty="0"/>
          </a:p>
        </p:txBody>
      </p:sp>
      <p:sp>
        <p:nvSpPr>
          <p:cNvPr id="15" name="On Kenarlı 14"/>
          <p:cNvSpPr/>
          <p:nvPr/>
        </p:nvSpPr>
        <p:spPr>
          <a:xfrm>
            <a:off x="9796981" y="725487"/>
            <a:ext cx="856982" cy="790426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75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66">
            <a:extLst>
              <a:ext uri="{FF2B5EF4-FFF2-40B4-BE49-F238E27FC236}">
                <a16:creationId xmlns:a16="http://schemas.microsoft.com/office/drawing/2014/main" id="{B4AAA668-8852-46DE-B4A3-640D3C5043F7}"/>
              </a:ext>
            </a:extLst>
          </p:cNvPr>
          <p:cNvSpPr/>
          <p:nvPr/>
        </p:nvSpPr>
        <p:spPr>
          <a:xfrm>
            <a:off x="2231367" y="493476"/>
            <a:ext cx="2966276" cy="1816587"/>
          </a:xfrm>
          <a:prstGeom prst="roundRect">
            <a:avLst>
              <a:gd name="adj" fmla="val 19515"/>
            </a:avLst>
          </a:prstGeom>
          <a:solidFill>
            <a:srgbClr val="00A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603563" y="755936"/>
            <a:ext cx="2385532" cy="12012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Abdestler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5421146" y="250136"/>
            <a:ext cx="52789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Abdest</a:t>
            </a:r>
            <a:endParaRPr kumimoji="0" lang="tr-TR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Gusül (Boy) Abdesti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Teyemmüm Abdesti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" b="9833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6262" y="2904098"/>
            <a:ext cx="3673166" cy="367316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6"/>
          <a:srcRect l="31688" r="28441" b="41587"/>
          <a:stretch/>
        </p:blipFill>
        <p:spPr>
          <a:xfrm>
            <a:off x="4182384" y="3176336"/>
            <a:ext cx="3792375" cy="336884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7"/>
          <a:srcRect l="45394" t="20585" r="3158" b="1754"/>
          <a:stretch/>
        </p:blipFill>
        <p:spPr>
          <a:xfrm>
            <a:off x="144379" y="3288632"/>
            <a:ext cx="3818020" cy="3241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7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2279576" y="-29780"/>
            <a:ext cx="7776864" cy="658220"/>
          </a:xfrm>
          <a:solidFill>
            <a:srgbClr val="66BDB7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200" dirty="0"/>
              <a:t>Aşağıdaki kutularda verilen bilgileri yerleştirin 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44028" y="1139188"/>
            <a:ext cx="3585892" cy="32086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4215853" y="1197853"/>
            <a:ext cx="3472893" cy="32086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7968208" y="1196752"/>
            <a:ext cx="3904478" cy="32403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350881" y="715928"/>
            <a:ext cx="3248154" cy="610344"/>
          </a:xfrm>
          <a:prstGeom prst="rect">
            <a:avLst/>
          </a:prstGeom>
          <a:solidFill>
            <a:srgbClr val="77C2E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Abdest Farzları 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489640" y="760474"/>
            <a:ext cx="3030396" cy="817506"/>
          </a:xfrm>
          <a:prstGeom prst="rect">
            <a:avLst/>
          </a:prstGeom>
          <a:solidFill>
            <a:srgbClr val="FBC891"/>
          </a:solidFill>
          <a:ln>
            <a:solidFill>
              <a:srgbClr val="66BDB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Gusül (Boy) Abdestinin Farzları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8194448" y="685367"/>
            <a:ext cx="3471416" cy="8926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dirty="0"/>
              <a:t>Teyemmümün</a:t>
            </a:r>
            <a:r>
              <a:rPr lang="tr-TR" sz="3200" dirty="0"/>
              <a:t> </a:t>
            </a:r>
            <a:r>
              <a:rPr lang="tr-TR" sz="2800" dirty="0"/>
              <a:t>Farzları </a:t>
            </a:r>
            <a:r>
              <a:rPr lang="tr-TR" sz="3200" dirty="0"/>
              <a:t> 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370158" y="4563860"/>
            <a:ext cx="2989540" cy="4761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/>
              <a:t>Yüzü yıkamak</a:t>
            </a:r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370157" y="5318868"/>
            <a:ext cx="4119483" cy="624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Başın dörtte bir kısmını mesh etmek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543365" y="4538524"/>
            <a:ext cx="2124809" cy="577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Kolları dirseklerle ile birlikte yıkamak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8573207" y="6166615"/>
            <a:ext cx="3154335" cy="577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Ayakları topuklara kadar yıkamak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6210377" y="4524208"/>
            <a:ext cx="1543787" cy="577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Niyet etmek 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8366745" y="4538523"/>
            <a:ext cx="3433369" cy="6195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Ağzı suyla iyice çalkalayıp temizlemek</a:t>
            </a:r>
            <a:endParaRPr lang="tr-TR" sz="4000" dirty="0"/>
          </a:p>
        </p:txBody>
      </p:sp>
      <p:sp>
        <p:nvSpPr>
          <p:cNvPr id="17" name="Dikdörtgen 16"/>
          <p:cNvSpPr/>
          <p:nvPr/>
        </p:nvSpPr>
        <p:spPr>
          <a:xfrm>
            <a:off x="4666921" y="5332849"/>
            <a:ext cx="2942355" cy="6397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Burnu suyla güzelce temizlemek</a:t>
            </a:r>
            <a:endParaRPr lang="tr-TR" sz="3200" dirty="0"/>
          </a:p>
        </p:txBody>
      </p:sp>
      <p:sp>
        <p:nvSpPr>
          <p:cNvPr id="18" name="Dikdörtgen 17"/>
          <p:cNvSpPr/>
          <p:nvPr/>
        </p:nvSpPr>
        <p:spPr>
          <a:xfrm>
            <a:off x="478971" y="6130199"/>
            <a:ext cx="3350949" cy="488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dirty="0"/>
              <a:t>Bütün vücudu yıkamak</a:t>
            </a:r>
            <a:endParaRPr lang="tr-TR" sz="3200" dirty="0"/>
          </a:p>
        </p:txBody>
      </p:sp>
      <p:sp>
        <p:nvSpPr>
          <p:cNvPr id="19" name="Dikdörtgen 18"/>
          <p:cNvSpPr/>
          <p:nvPr/>
        </p:nvSpPr>
        <p:spPr>
          <a:xfrm>
            <a:off x="4082250" y="6155807"/>
            <a:ext cx="3647802" cy="577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Elleri temiz toprağa vurup, yüzün tamamını mesh etmek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8050387" y="5395259"/>
            <a:ext cx="3759539" cy="577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Elleri temiz toprağa vurup, kolları mesh etmek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505826" y="1451856"/>
            <a:ext cx="2989540" cy="361287"/>
          </a:xfrm>
          <a:prstGeom prst="rect">
            <a:avLst/>
          </a:prstGeom>
          <a:solidFill>
            <a:srgbClr val="77C2E9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dirty="0"/>
              <a:t>Yüzü yıkamak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505826" y="1938727"/>
            <a:ext cx="3008815" cy="577311"/>
          </a:xfrm>
          <a:prstGeom prst="rect">
            <a:avLst/>
          </a:prstGeom>
          <a:solidFill>
            <a:srgbClr val="77C2E9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dirty="0"/>
              <a:t>Kolları dirsekler ile birlikte yıkamak</a:t>
            </a:r>
          </a:p>
        </p:txBody>
      </p:sp>
      <p:sp>
        <p:nvSpPr>
          <p:cNvPr id="23" name="Dikdörtgen 22"/>
          <p:cNvSpPr/>
          <p:nvPr/>
        </p:nvSpPr>
        <p:spPr>
          <a:xfrm>
            <a:off x="505826" y="2624001"/>
            <a:ext cx="3045874" cy="802034"/>
          </a:xfrm>
          <a:prstGeom prst="rect">
            <a:avLst/>
          </a:prstGeom>
          <a:solidFill>
            <a:srgbClr val="77C2E9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Başın dörtte bir kısmını mesh etmek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505826" y="3540110"/>
            <a:ext cx="3045874" cy="577311"/>
          </a:xfrm>
          <a:prstGeom prst="rect">
            <a:avLst/>
          </a:prstGeom>
          <a:solidFill>
            <a:srgbClr val="77C2E9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dirty="0"/>
              <a:t>Ayakları topuklara kadar yıkamak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4306729" y="1696709"/>
            <a:ext cx="3304183" cy="756863"/>
          </a:xfrm>
          <a:prstGeom prst="rect">
            <a:avLst/>
          </a:prstGeom>
          <a:solidFill>
            <a:srgbClr val="FBC89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dirty="0"/>
              <a:t>Ağzı suyla iyice çalkalayıp temizlemek</a:t>
            </a:r>
            <a:endParaRPr lang="tr-TR" sz="4400" dirty="0"/>
          </a:p>
        </p:txBody>
      </p:sp>
      <p:sp>
        <p:nvSpPr>
          <p:cNvPr id="26" name="Dikdörtgen 25"/>
          <p:cNvSpPr/>
          <p:nvPr/>
        </p:nvSpPr>
        <p:spPr>
          <a:xfrm>
            <a:off x="4316659" y="3549563"/>
            <a:ext cx="3284322" cy="664299"/>
          </a:xfrm>
          <a:prstGeom prst="rect">
            <a:avLst/>
          </a:prstGeom>
          <a:solidFill>
            <a:srgbClr val="FBC89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Bütün vücudu yıkamak</a:t>
            </a:r>
            <a:endParaRPr lang="tr-TR" sz="3600" dirty="0"/>
          </a:p>
        </p:txBody>
      </p:sp>
      <p:sp>
        <p:nvSpPr>
          <p:cNvPr id="27" name="Dikdörtgen 26"/>
          <p:cNvSpPr/>
          <p:nvPr/>
        </p:nvSpPr>
        <p:spPr>
          <a:xfrm>
            <a:off x="4316659" y="2556373"/>
            <a:ext cx="3284322" cy="873658"/>
          </a:xfrm>
          <a:prstGeom prst="rect">
            <a:avLst/>
          </a:prstGeom>
          <a:solidFill>
            <a:srgbClr val="FBC89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dirty="0"/>
              <a:t>Burnu suyla güzelce temizlemek</a:t>
            </a:r>
            <a:endParaRPr lang="tr-TR" sz="4400" dirty="0"/>
          </a:p>
        </p:txBody>
      </p:sp>
      <p:sp>
        <p:nvSpPr>
          <p:cNvPr id="28" name="Dikdörtgen 27"/>
          <p:cNvSpPr/>
          <p:nvPr/>
        </p:nvSpPr>
        <p:spPr>
          <a:xfrm>
            <a:off x="8052167" y="1735810"/>
            <a:ext cx="3705683" cy="446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Niyet etmek 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8052166" y="2372523"/>
            <a:ext cx="3705683" cy="866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dirty="0"/>
              <a:t>Elleri temiz toprağa vurup, yüzün tamamını mesh etmek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8050387" y="3429790"/>
            <a:ext cx="3705682" cy="8324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dirty="0"/>
              <a:t>Elleri temiz toprağa vurup, kolları mesh etmek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>
            <a:hlinkClick r:id="rId4"/>
          </p:cNvPr>
          <p:cNvSpPr/>
          <p:nvPr/>
        </p:nvSpPr>
        <p:spPr>
          <a:xfrm>
            <a:off x="3312827" y="1662454"/>
            <a:ext cx="5613324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 için tıklayınız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114158" y="2290526"/>
            <a:ext cx="1623984" cy="16684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Yuvarlatılmış Dikdörtgen 8">
            <a:hlinkClick r:id="rId6"/>
          </p:cNvPr>
          <p:cNvSpPr/>
          <p:nvPr/>
        </p:nvSpPr>
        <p:spPr>
          <a:xfrm>
            <a:off x="1603128" y="4011762"/>
            <a:ext cx="8991600" cy="162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bağlantıdan etkinliklerin açılmaması durumundan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https://www.dindersimateryal.com/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sitesinde etkinlikler ve oyunlara ulaşabilirsiniz.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501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3;p47"/>
          <p:cNvSpPr/>
          <p:nvPr/>
        </p:nvSpPr>
        <p:spPr>
          <a:xfrm rot="-226">
            <a:off x="-222248" y="535660"/>
            <a:ext cx="6218982" cy="1028400"/>
          </a:xfrm>
          <a:prstGeom prst="rect">
            <a:avLst/>
          </a:prstGeom>
          <a:solidFill>
            <a:srgbClr val="FFD86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4;p47"/>
          <p:cNvSpPr txBox="1">
            <a:spLocks/>
          </p:cNvSpPr>
          <p:nvPr/>
        </p:nvSpPr>
        <p:spPr>
          <a:xfrm>
            <a:off x="-19050" y="316026"/>
            <a:ext cx="6240379" cy="1028400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507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3467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lvl="0">
              <a:buClr>
                <a:srgbClr val="434343"/>
              </a:buClr>
            </a:pPr>
            <a:r>
              <a:rPr lang="tr-TR" sz="3600" kern="0" dirty="0">
                <a:solidFill>
                  <a:srgbClr val="434343"/>
                </a:solidFill>
                <a:latin typeface="Arial"/>
              </a:rPr>
              <a:t>Mest üzerine mesh etmek</a:t>
            </a: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Arial"/>
              <a:sym typeface="Chelsea Market"/>
            </a:endParaRPr>
          </a:p>
        </p:txBody>
      </p:sp>
      <p:sp>
        <p:nvSpPr>
          <p:cNvPr id="7" name="Google Shape;707;p47"/>
          <p:cNvSpPr/>
          <p:nvPr/>
        </p:nvSpPr>
        <p:spPr>
          <a:xfrm>
            <a:off x="953766" y="57149"/>
            <a:ext cx="507531" cy="77129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900" y="3681961"/>
            <a:ext cx="4419600" cy="2928389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190500" y="3524250"/>
            <a:ext cx="7219950" cy="1581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434343"/>
              </a:buClr>
              <a:buFont typeface="Wingdings" panose="05000000000000000000" pitchFamily="2" charset="2"/>
              <a:buChar char="Ø"/>
            </a:pPr>
            <a:r>
              <a:rPr lang="tr-TR" sz="3200" kern="0" dirty="0">
                <a:solidFill>
                  <a:schemeClr val="tx1"/>
                </a:solidFill>
                <a:latin typeface="Arial"/>
              </a:rPr>
              <a:t>Mest üzerine mesh etmek ifadesinin daha önce duydunuz mu?</a:t>
            </a:r>
            <a:endParaRPr lang="tr-TR" sz="3200" kern="0" dirty="0">
              <a:solidFill>
                <a:schemeClr val="tx1"/>
              </a:solidFill>
              <a:latin typeface="Arial"/>
              <a:sym typeface="Chelsea Market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01" y="266701"/>
            <a:ext cx="4400550" cy="3143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4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9550" y="2220730"/>
            <a:ext cx="6038850" cy="31894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endParaRPr lang="tr-TR" sz="3200" dirty="0">
              <a:solidFill>
                <a:schemeClr val="tx1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585210" y="1790700"/>
            <a:ext cx="2720090" cy="8322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000" dirty="0">
                <a:solidFill>
                  <a:schemeClr val="tx1"/>
                </a:solidFill>
              </a:rPr>
              <a:t>Mest 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04800" y="2896285"/>
            <a:ext cx="5867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/>
              <a:t>Mest, ayakları topuklarıyla birlikte örten deri veya benzeri maddelerden yapılan bir tür ayakkabıdır.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66700"/>
            <a:ext cx="5829300" cy="582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18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2400" y="133350"/>
            <a:ext cx="7677150" cy="649408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tr-TR" sz="3200" dirty="0"/>
              <a:t>Abdestli olarak giyilen mestler kişiye bir sonraki abdest alışında kolaylık sağlar. </a:t>
            </a:r>
          </a:p>
          <a:p>
            <a:pPr algn="just"/>
            <a:endParaRPr lang="tr-TR" sz="32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tr-TR" sz="3200" dirty="0"/>
              <a:t>Mest giyildikten sonra tekrar abdest alması gereken bir kimse ayaklarına sıra geldiğinde mestleri mesh ederek ayaklarını yıkama şartını yerine getirmiş olur. </a:t>
            </a:r>
          </a:p>
          <a:p>
            <a:pPr algn="just"/>
            <a:endParaRPr lang="tr-TR" sz="32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tr-TR" sz="3200" dirty="0"/>
              <a:t>Mest üzerine mesh, el ıslatıldıktan sonra parmaklar açık bir şekilde mestin ucundan başlayarak yukarı doğru topukları aşacak şekilde mesti sıvazlayarak yapılır.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872" y="1247775"/>
            <a:ext cx="4121727" cy="3381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1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20000"/>
                <a:lumOff val="80000"/>
              </a:schemeClr>
            </a:gs>
            <a:gs pos="0">
              <a:schemeClr val="bg1">
                <a:lumMod val="9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312827" y="1662454"/>
            <a:ext cx="5613324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 için tıklayınız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114158" y="2290526"/>
            <a:ext cx="1623984" cy="166846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Yuvarlatılmış Dikdörtgen 8">
            <a:hlinkClick r:id="rId5"/>
          </p:cNvPr>
          <p:cNvSpPr/>
          <p:nvPr/>
        </p:nvSpPr>
        <p:spPr>
          <a:xfrm>
            <a:off x="1603128" y="4011762"/>
            <a:ext cx="8991600" cy="162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bağlantıdan etkinliklerin açılmaması durumundan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https://www.dindersimateryal.com/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sitesinde etkinlikler ve oyunlara ulaşabilirsiniz.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334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6541" y="609600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/>
            <a:r>
              <a:rPr lang="tr-TR" sz="2400" dirty="0">
                <a:solidFill>
                  <a:prstClr val="black"/>
                </a:solidFill>
              </a:rPr>
              <a:t>Ağız dolusu kusmak, namaz kılarken sesli bir şekilde gülmek abdesti bozar.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12295" y="6096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592428" y="6059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37766" y="59704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28305" y="581015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67231" y="6689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12" name="Y 1"/>
          <p:cNvSpPr/>
          <p:nvPr/>
        </p:nvSpPr>
        <p:spPr>
          <a:xfrm>
            <a:off x="10496346" y="6689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78217" y="2607502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Teyemmüm abdestinin iki farzı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vardır.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64169" y="261486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9544302" y="260475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089640" y="260872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268410" y="2538153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19105" y="264852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32" name="Y 3"/>
          <p:cNvSpPr/>
          <p:nvPr/>
        </p:nvSpPr>
        <p:spPr>
          <a:xfrm>
            <a:off x="10448220" y="264852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166436" y="1628273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/>
            <a:r>
              <a:rPr lang="tr-TR" sz="2400" dirty="0">
                <a:solidFill>
                  <a:prstClr val="black"/>
                </a:solidFill>
              </a:rPr>
              <a:t>Vücudun herhangi bir yerinden kan veya irin çıkması abdesti bozar. (Hanefi mezhebine göre)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9" name="Dikdörtgen 48"/>
          <p:cNvSpPr/>
          <p:nvPr/>
        </p:nvSpPr>
        <p:spPr>
          <a:xfrm>
            <a:off x="72190" y="16282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9552323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27126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54" name="Y 1"/>
          <p:cNvSpPr/>
          <p:nvPr/>
        </p:nvSpPr>
        <p:spPr>
          <a:xfrm>
            <a:off x="10456241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174457" y="3505200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/>
            <a:r>
              <a:rPr lang="tr-TR" sz="2400" dirty="0">
                <a:solidFill>
                  <a:prstClr val="black"/>
                </a:solidFill>
              </a:rPr>
              <a:t>Haftada en az bir kez banyo yapmak Peygamberimizin sünnetlerinden biridir. 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0" name="Dikdörtgen 69"/>
          <p:cNvSpPr/>
          <p:nvPr/>
        </p:nvSpPr>
        <p:spPr>
          <a:xfrm>
            <a:off x="80211" y="35052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46133" y="5503102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Mest üzerine mesh etmeyi sadece yaşlı ve hastalar yapabilirler.</a:t>
            </a:r>
          </a:p>
        </p:txBody>
      </p:sp>
      <p:sp>
        <p:nvSpPr>
          <p:cNvPr id="77" name="Dikdörtgen 76"/>
          <p:cNvSpPr/>
          <p:nvPr/>
        </p:nvSpPr>
        <p:spPr>
          <a:xfrm>
            <a:off x="32085" y="551046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  <p:sp>
        <p:nvSpPr>
          <p:cNvPr id="78" name="Dikdörtgen 77"/>
          <p:cNvSpPr/>
          <p:nvPr/>
        </p:nvSpPr>
        <p:spPr>
          <a:xfrm>
            <a:off x="9512218" y="550035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057556" y="550432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140073" y="5465837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587021" y="554412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2" name="Y 3"/>
          <p:cNvSpPr/>
          <p:nvPr/>
        </p:nvSpPr>
        <p:spPr>
          <a:xfrm>
            <a:off x="10416136" y="554412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134352" y="4523873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/>
            <a:r>
              <a:rPr lang="tr-TR" sz="2400" dirty="0">
                <a:solidFill>
                  <a:prstClr val="black"/>
                </a:solidFill>
              </a:rPr>
              <a:t>Vücudumuzda kuru yer kalmayacak şekilde tepeden tırnağa yıkanmaya boy abdesti veya gusül denir. </a:t>
            </a:r>
          </a:p>
        </p:txBody>
      </p:sp>
      <p:sp>
        <p:nvSpPr>
          <p:cNvPr id="84" name="Dikdörtgen 83"/>
          <p:cNvSpPr/>
          <p:nvPr/>
        </p:nvSpPr>
        <p:spPr>
          <a:xfrm>
            <a:off x="40106" y="45238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0239" y="45201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65577" y="451132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56116" y="4495288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595042" y="45831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9" name="Y 1"/>
          <p:cNvSpPr/>
          <p:nvPr/>
        </p:nvSpPr>
        <p:spPr>
          <a:xfrm>
            <a:off x="10424157" y="45831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3" name="Yuvarlatılmış Dikdörtgen 92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8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kdörtgen 109"/>
          <p:cNvSpPr/>
          <p:nvPr/>
        </p:nvSpPr>
        <p:spPr>
          <a:xfrm>
            <a:off x="6553200" y="3442986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6553200" y="4154831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134" name="Dikdörtgen 133"/>
          <p:cNvSpPr/>
          <p:nvPr/>
        </p:nvSpPr>
        <p:spPr>
          <a:xfrm>
            <a:off x="6553200" y="2731143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138" name="Dikdörtgen 137"/>
          <p:cNvSpPr/>
          <p:nvPr/>
        </p:nvSpPr>
        <p:spPr>
          <a:xfrm>
            <a:off x="6553200" y="2019300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grpSp>
        <p:nvGrpSpPr>
          <p:cNvPr id="139" name="b"/>
          <p:cNvGrpSpPr/>
          <p:nvPr/>
        </p:nvGrpSpPr>
        <p:grpSpPr>
          <a:xfrm>
            <a:off x="7289687" y="2044361"/>
            <a:ext cx="4768961" cy="578621"/>
            <a:chOff x="9304418" y="1698249"/>
            <a:chExt cx="2351830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0" name="Serbest Form 139"/>
            <p:cNvSpPr/>
            <p:nvPr/>
          </p:nvSpPr>
          <p:spPr>
            <a:xfrm>
              <a:off x="9304421" y="1698250"/>
              <a:ext cx="2351827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Teyemmüm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1" name="İkizkenar Üçgen 140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77717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</a:p>
          </p:txBody>
        </p:sp>
      </p:grpSp>
      <p:grpSp>
        <p:nvGrpSpPr>
          <p:cNvPr id="142" name="c"/>
          <p:cNvGrpSpPr/>
          <p:nvPr/>
        </p:nvGrpSpPr>
        <p:grpSpPr>
          <a:xfrm>
            <a:off x="7278658" y="2757186"/>
            <a:ext cx="4913342" cy="578621"/>
            <a:chOff x="9304417" y="1698250"/>
            <a:chExt cx="559345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3" name="Serbest Form 142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Abdest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4" name="İkizkenar Üçgen 143"/>
            <p:cNvSpPr/>
            <p:nvPr/>
          </p:nvSpPr>
          <p:spPr>
            <a:xfrm rot="5400000">
              <a:off x="9483246" y="1519421"/>
              <a:ext cx="659853" cy="1017511"/>
            </a:xfrm>
            <a:prstGeom prst="triangle">
              <a:avLst/>
            </a:prstGeom>
            <a:solidFill>
              <a:srgbClr val="FFD01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</a:p>
          </p:txBody>
        </p:sp>
      </p:grpSp>
      <p:grpSp>
        <p:nvGrpSpPr>
          <p:cNvPr id="145" name="D"/>
          <p:cNvGrpSpPr/>
          <p:nvPr/>
        </p:nvGrpSpPr>
        <p:grpSpPr>
          <a:xfrm>
            <a:off x="7289690" y="4196438"/>
            <a:ext cx="4864212" cy="578621"/>
            <a:chOff x="9304418" y="1698249"/>
            <a:chExt cx="239880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6" name="Serbest Form 145"/>
            <p:cNvSpPr/>
            <p:nvPr/>
          </p:nvSpPr>
          <p:spPr>
            <a:xfrm>
              <a:off x="9304421" y="1698250"/>
              <a:ext cx="239880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Necasetten Taharet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7" name="İkizkenar Üçgen 14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864B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</a:p>
          </p:txBody>
        </p:sp>
      </p:grpSp>
      <p:grpSp>
        <p:nvGrpSpPr>
          <p:cNvPr id="148" name="E"/>
          <p:cNvGrpSpPr/>
          <p:nvPr/>
        </p:nvGrpSpPr>
        <p:grpSpPr>
          <a:xfrm>
            <a:off x="7278661" y="3483615"/>
            <a:ext cx="4894292" cy="578621"/>
            <a:chOff x="9304418" y="1698249"/>
            <a:chExt cx="2413637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9" name="Serbest Form 148"/>
            <p:cNvSpPr/>
            <p:nvPr/>
          </p:nvSpPr>
          <p:spPr>
            <a:xfrm>
              <a:off x="9304421" y="1698250"/>
              <a:ext cx="2413634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Gusül</a:t>
              </a:r>
              <a:r>
                <a:rPr kumimoji="0" lang="tr-TR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 Abdesti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50" name="İkizkenar Üçgen 149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7B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</a:p>
          </p:txBody>
        </p:sp>
      </p:grpSp>
      <p:sp>
        <p:nvSpPr>
          <p:cNvPr id="8" name="Dikdörtgen 7"/>
          <p:cNvSpPr/>
          <p:nvPr/>
        </p:nvSpPr>
        <p:spPr>
          <a:xfrm>
            <a:off x="272716" y="247650"/>
            <a:ext cx="6204284" cy="62865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just">
              <a:defRPr/>
            </a:pPr>
            <a:r>
              <a:rPr lang="tr-TR" sz="3600" dirty="0">
                <a:solidFill>
                  <a:prstClr val="black"/>
                </a:solidFill>
              </a:rPr>
              <a:t>“… Eğer cünüp iseniz iyice yıkanarak temizlenin...”</a:t>
            </a:r>
          </a:p>
          <a:p>
            <a:pPr lvl="0" algn="r">
              <a:defRPr/>
            </a:pPr>
            <a:r>
              <a:rPr lang="tr-TR" sz="3600" dirty="0">
                <a:solidFill>
                  <a:schemeClr val="tx1"/>
                </a:solidFill>
              </a:rPr>
              <a:t>Mâide suresi, 6. ayet.</a:t>
            </a:r>
          </a:p>
          <a:p>
            <a:pPr lvl="0" algn="r">
              <a:defRPr/>
            </a:pPr>
            <a:endParaRPr lang="tr-TR" sz="36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tr-TR" sz="3200" b="1" dirty="0">
                <a:solidFill>
                  <a:schemeClr val="tx1"/>
                </a:solidFill>
              </a:rPr>
              <a:t>1. Verilen ayet aşağıdakilerden hangisiyle ilgilidir?</a:t>
            </a:r>
          </a:p>
        </p:txBody>
      </p:sp>
      <p:sp>
        <p:nvSpPr>
          <p:cNvPr id="23" name="Komut Düğmesi: Geri veya Önceki 22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4" name="Komut Düğmesi: İleri veya Sonraki 23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866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10" grpId="0" animBg="1"/>
      <p:bldP spid="130" grpId="0" animBg="1"/>
      <p:bldP spid="134" grpId="0" animBg="1"/>
      <p:bldP spid="1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kdörtgen 109"/>
          <p:cNvSpPr/>
          <p:nvPr/>
        </p:nvSpPr>
        <p:spPr>
          <a:xfrm>
            <a:off x="57150" y="5469279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57150" y="4757436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134" name="Dikdörtgen 133"/>
          <p:cNvSpPr/>
          <p:nvPr/>
        </p:nvSpPr>
        <p:spPr>
          <a:xfrm>
            <a:off x="57150" y="4045593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138" name="Dikdörtgen 137"/>
          <p:cNvSpPr/>
          <p:nvPr/>
        </p:nvSpPr>
        <p:spPr>
          <a:xfrm>
            <a:off x="57150" y="3333750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grpSp>
        <p:nvGrpSpPr>
          <p:cNvPr id="139" name="b"/>
          <p:cNvGrpSpPr/>
          <p:nvPr/>
        </p:nvGrpSpPr>
        <p:grpSpPr>
          <a:xfrm>
            <a:off x="812689" y="3339761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0" name="Serbest Form 139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algn="ctr">
                <a:defRPr/>
              </a:pPr>
              <a:r>
                <a:rPr lang="tr-TR" sz="3200" dirty="0">
                  <a:solidFill>
                    <a:prstClr val="black"/>
                  </a:solidFill>
                  <a:latin typeface="Calibri" panose="020F0502020204030204"/>
                </a:rPr>
                <a:t>Tuvalet ihtiyacını gidermek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1" name="İkizkenar Üçgen 140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77717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</a:p>
          </p:txBody>
        </p:sp>
      </p:grpSp>
      <p:grpSp>
        <p:nvGrpSpPr>
          <p:cNvPr id="142" name="c"/>
          <p:cNvGrpSpPr/>
          <p:nvPr/>
        </p:nvGrpSpPr>
        <p:grpSpPr>
          <a:xfrm>
            <a:off x="801659" y="4052585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3" name="Serbest Form 142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algn="ctr">
                <a:defRPr/>
              </a:pPr>
              <a:r>
                <a:rPr lang="tr-TR" sz="3200" dirty="0">
                  <a:solidFill>
                    <a:prstClr val="black"/>
                  </a:solidFill>
                  <a:latin typeface="Calibri" panose="020F0502020204030204"/>
                </a:rPr>
                <a:t>Ağız dolusu kusmak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4" name="İkizkenar Üçgen 143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D01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</a:p>
          </p:txBody>
        </p:sp>
      </p:grpSp>
      <p:grpSp>
        <p:nvGrpSpPr>
          <p:cNvPr id="145" name="D"/>
          <p:cNvGrpSpPr/>
          <p:nvPr/>
        </p:nvGrpSpPr>
        <p:grpSpPr>
          <a:xfrm>
            <a:off x="756541" y="4769943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6" name="Serbest Form 145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Uyumak veya bayılmak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7" name="İkizkenar Üçgen 14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7B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</a:p>
          </p:txBody>
        </p:sp>
      </p:grpSp>
      <p:grpSp>
        <p:nvGrpSpPr>
          <p:cNvPr id="148" name="E"/>
          <p:cNvGrpSpPr/>
          <p:nvPr/>
        </p:nvGrpSpPr>
        <p:grpSpPr>
          <a:xfrm>
            <a:off x="764563" y="5476847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9" name="Serbest Form 148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Gülmek ve</a:t>
              </a:r>
              <a:r>
                <a:rPr kumimoji="0" lang="tr-TR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 ağlamak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50" name="İkizkenar Üçgen 149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864B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</a:p>
          </p:txBody>
        </p:sp>
      </p:grpSp>
      <p:sp>
        <p:nvSpPr>
          <p:cNvPr id="8" name="Dikdörtgen 7"/>
          <p:cNvSpPr/>
          <p:nvPr/>
        </p:nvSpPr>
        <p:spPr>
          <a:xfrm>
            <a:off x="177466" y="57150"/>
            <a:ext cx="11919284" cy="31763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2. Aşağıdakilerden hangisi</a:t>
            </a:r>
            <a:r>
              <a:rPr kumimoji="0" lang="tr-TR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abdesti bozan bir durum </a:t>
            </a:r>
            <a:r>
              <a:rPr kumimoji="0" lang="tr-TR" sz="36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değildir?</a:t>
            </a:r>
            <a:endParaRPr kumimoji="0" lang="tr-TR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8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10" grpId="0" animBg="1"/>
      <p:bldP spid="130" grpId="0" animBg="1"/>
      <p:bldP spid="134" grpId="0" animBg="1"/>
      <p:bldP spid="1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2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5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19477" y="869089"/>
            <a:ext cx="3071682" cy="369332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ctr">
            <a:spAutoFit/>
          </a:bodyPr>
          <a:lstStyle/>
          <a:p>
            <a:pPr defTabSz="609660"/>
            <a:r>
              <a:rPr lang="en-US" sz="2400" spc="83" dirty="0">
                <a:solidFill>
                  <a:srgbClr val="4F4C4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7677" y="1231108"/>
            <a:ext cx="4470624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ts val="342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5301" y="2390702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60">
              <a:lnSpc>
                <a:spcPts val="3852"/>
              </a:lnSpc>
            </a:pPr>
            <a:r>
              <a:rPr lang="en-US" sz="2400" spc="31" dirty="0">
                <a:solidFill>
                  <a:srgbClr val="4F4C4C"/>
                </a:solidFill>
                <a:latin typeface="Calibri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381565" y="3232438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381565" y="4251627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515604" y="4394556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499317" y="3350190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2">
            <a:hlinkClick r:id="rId5"/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1385713" y="3487007"/>
            <a:ext cx="1856252" cy="45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ts val="3852"/>
              </a:lnSpc>
            </a:pPr>
            <a:r>
              <a:rPr lang="en-US" sz="2400" spc="31" dirty="0">
                <a:solidFill>
                  <a:srgbClr val="4F4C4C"/>
                </a:solidFill>
                <a:latin typeface="Calibri"/>
              </a:rPr>
              <a:t>mustafayil34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1344453" y="4466652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60">
              <a:lnSpc>
                <a:spcPts val="3852"/>
              </a:lnSpc>
            </a:pPr>
            <a:r>
              <a:rPr lang="en-US" sz="2400" spc="31" dirty="0">
                <a:solidFill>
                  <a:srgbClr val="4F4C4C"/>
                </a:solidFill>
                <a:latin typeface="Calibri"/>
              </a:rPr>
              <a:t>t.me/</a:t>
            </a:r>
            <a:r>
              <a:rPr lang="en-US" sz="2400" spc="31" dirty="0" err="1">
                <a:solidFill>
                  <a:srgbClr val="4F4C4C"/>
                </a:solidFill>
                <a:latin typeface="Calibri"/>
              </a:rPr>
              <a:t>Dindersimateryalcom</a:t>
            </a:r>
            <a:endParaRPr lang="en-US" sz="2400" spc="31" dirty="0">
              <a:solidFill>
                <a:srgbClr val="4F4C4C"/>
              </a:solidFill>
              <a:latin typeface="Calibri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5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tr-T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381565" y="2213249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446630" y="2290132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/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6;p36"/>
          <p:cNvSpPr/>
          <p:nvPr/>
        </p:nvSpPr>
        <p:spPr>
          <a:xfrm rot="-261">
            <a:off x="518694" y="1504321"/>
            <a:ext cx="5272000" cy="1028400"/>
          </a:xfrm>
          <a:prstGeom prst="rect">
            <a:avLst/>
          </a:prstGeom>
          <a:solidFill>
            <a:srgbClr val="FFD86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17;p36"/>
          <p:cNvSpPr txBox="1">
            <a:spLocks/>
          </p:cNvSpPr>
          <p:nvPr/>
        </p:nvSpPr>
        <p:spPr>
          <a:xfrm>
            <a:off x="721894" y="1301104"/>
            <a:ext cx="5272000" cy="1028400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507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53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helsea Market"/>
              <a:buNone/>
              <a:defRPr sz="3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helsea Market"/>
              <a:buNone/>
              <a:defRPr sz="3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helsea Market"/>
              <a:buNone/>
              <a:defRPr sz="3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helsea Market"/>
              <a:buNone/>
              <a:defRPr sz="3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helsea Market"/>
              <a:buNone/>
              <a:defRPr sz="3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helsea Market"/>
              <a:buNone/>
              <a:defRPr sz="3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helsea Market"/>
              <a:buNone/>
              <a:defRPr sz="3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helsea Market"/>
              <a:buNone/>
              <a:defRPr sz="3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kumimoji="0" lang="tr-TR" sz="4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Chelsea Market"/>
              </a:rPr>
              <a:t>Abdest</a:t>
            </a:r>
            <a:endParaRPr kumimoji="0" lang="tr-TR" sz="4400" b="0" i="0" u="none" strike="noStrike" kern="0" cap="none" spc="0" normalizeH="0" baseline="0" noProof="0" dirty="0">
              <a:ln>
                <a:noFill/>
              </a:ln>
              <a:solidFill>
                <a:srgbClr val="FFD860"/>
              </a:solidFill>
              <a:effectLst/>
              <a:uLnTx/>
              <a:uFillTx/>
              <a:latin typeface="Arial"/>
              <a:sym typeface="Chelsea Market"/>
            </a:endParaRPr>
          </a:p>
        </p:txBody>
      </p:sp>
      <p:sp>
        <p:nvSpPr>
          <p:cNvPr id="8" name="Google Shape;218;p36"/>
          <p:cNvSpPr txBox="1">
            <a:spLocks/>
          </p:cNvSpPr>
          <p:nvPr/>
        </p:nvSpPr>
        <p:spPr>
          <a:xfrm>
            <a:off x="529388" y="2741568"/>
            <a:ext cx="5400170" cy="312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2133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xygen"/>
              <a:buNone/>
              <a:defRPr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xygen"/>
              <a:buNone/>
              <a:defRPr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xygen"/>
              <a:buNone/>
              <a:defRPr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xygen"/>
              <a:buNone/>
              <a:defRPr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xygen"/>
              <a:buNone/>
              <a:defRPr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xygen"/>
              <a:buNone/>
              <a:defRPr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xygen"/>
              <a:buNone/>
              <a:defRPr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xygen"/>
              <a:buNone/>
              <a:defRPr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xygen"/>
              </a:rPr>
              <a:t>Bazı organları </a:t>
            </a: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xygen"/>
              </a:rPr>
              <a:t>yıkamak</a:t>
            </a: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xygen"/>
              </a:rPr>
              <a:t>, bazı organları da </a:t>
            </a: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xygen"/>
              </a:rPr>
              <a:t>mesh</a:t>
            </a: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xygen"/>
              </a:rPr>
              <a:t> etmek suretiyle yapılan bir maddi</a:t>
            </a:r>
            <a:r>
              <a:rPr kumimoji="0" lang="tr-TR" sz="36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xygen"/>
              </a:rPr>
              <a:t> ve manevi </a:t>
            </a: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xygen"/>
              </a:rPr>
              <a:t>temizlik</a:t>
            </a: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xygen"/>
              </a:rPr>
              <a:t> ve ibadettir. </a:t>
            </a:r>
          </a:p>
        </p:txBody>
      </p:sp>
      <p:sp>
        <p:nvSpPr>
          <p:cNvPr id="9" name="Google Shape;220;p36"/>
          <p:cNvSpPr/>
          <p:nvPr/>
        </p:nvSpPr>
        <p:spPr>
          <a:xfrm>
            <a:off x="1694709" y="1031227"/>
            <a:ext cx="507531" cy="77129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2" descr="abdest ile ilgili görsel sonuc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5962" r="4375" b="2257"/>
          <a:stretch/>
        </p:blipFill>
        <p:spPr bwMode="auto">
          <a:xfrm flipH="1">
            <a:off x="6320588" y="0"/>
            <a:ext cx="58714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46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35"/>
          <p:cNvGrpSpPr/>
          <p:nvPr/>
        </p:nvGrpSpPr>
        <p:grpSpPr>
          <a:xfrm>
            <a:off x="413921" y="4870106"/>
            <a:ext cx="1275436" cy="1031528"/>
            <a:chOff x="-1573303" y="2600801"/>
            <a:chExt cx="635430" cy="513880"/>
          </a:xfrm>
        </p:grpSpPr>
        <p:sp>
          <p:nvSpPr>
            <p:cNvPr id="176" name="Google Shape;176;p35"/>
            <p:cNvSpPr/>
            <p:nvPr/>
          </p:nvSpPr>
          <p:spPr>
            <a:xfrm>
              <a:off x="-1383923" y="2640931"/>
              <a:ext cx="405916" cy="207797"/>
            </a:xfrm>
            <a:custGeom>
              <a:avLst/>
              <a:gdLst/>
              <a:ahLst/>
              <a:cxnLst/>
              <a:rect l="l" t="t" r="r" b="b"/>
              <a:pathLst>
                <a:path w="6979" h="3573" extrusionOk="0">
                  <a:moveTo>
                    <a:pt x="191" y="1"/>
                  </a:moveTo>
                  <a:cubicBezTo>
                    <a:pt x="96" y="1"/>
                    <a:pt x="1" y="96"/>
                    <a:pt x="1" y="167"/>
                  </a:cubicBezTo>
                  <a:lnTo>
                    <a:pt x="1" y="3382"/>
                  </a:lnTo>
                  <a:cubicBezTo>
                    <a:pt x="1" y="3478"/>
                    <a:pt x="96" y="3573"/>
                    <a:pt x="191" y="3573"/>
                  </a:cubicBezTo>
                  <a:lnTo>
                    <a:pt x="6788" y="3573"/>
                  </a:lnTo>
                  <a:cubicBezTo>
                    <a:pt x="6883" y="3573"/>
                    <a:pt x="6978" y="3478"/>
                    <a:pt x="6978" y="3382"/>
                  </a:cubicBezTo>
                  <a:lnTo>
                    <a:pt x="6978" y="167"/>
                  </a:lnTo>
                  <a:cubicBezTo>
                    <a:pt x="6978" y="72"/>
                    <a:pt x="6883" y="1"/>
                    <a:pt x="6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-1382527" y="2670011"/>
              <a:ext cx="403124" cy="206459"/>
            </a:xfrm>
            <a:custGeom>
              <a:avLst/>
              <a:gdLst/>
              <a:ahLst/>
              <a:cxnLst/>
              <a:rect l="l" t="t" r="r" b="b"/>
              <a:pathLst>
                <a:path w="6931" h="3550" extrusionOk="0">
                  <a:moveTo>
                    <a:pt x="0" y="1"/>
                  </a:moveTo>
                  <a:lnTo>
                    <a:pt x="0" y="3549"/>
                  </a:lnTo>
                  <a:lnTo>
                    <a:pt x="6931" y="3549"/>
                  </a:lnTo>
                  <a:lnTo>
                    <a:pt x="69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-1572310" y="2600801"/>
              <a:ext cx="634437" cy="513880"/>
            </a:xfrm>
            <a:custGeom>
              <a:avLst/>
              <a:gdLst/>
              <a:ahLst/>
              <a:cxnLst/>
              <a:rect l="l" t="t" r="r" b="b"/>
              <a:pathLst>
                <a:path w="10908" h="8836" extrusionOk="0">
                  <a:moveTo>
                    <a:pt x="191" y="0"/>
                  </a:moveTo>
                  <a:cubicBezTo>
                    <a:pt x="96" y="0"/>
                    <a:pt x="1" y="95"/>
                    <a:pt x="1" y="167"/>
                  </a:cubicBezTo>
                  <a:lnTo>
                    <a:pt x="1" y="8669"/>
                  </a:lnTo>
                  <a:cubicBezTo>
                    <a:pt x="1" y="8764"/>
                    <a:pt x="96" y="8835"/>
                    <a:pt x="191" y="8835"/>
                  </a:cubicBezTo>
                  <a:lnTo>
                    <a:pt x="10717" y="8835"/>
                  </a:lnTo>
                  <a:cubicBezTo>
                    <a:pt x="10813" y="8835"/>
                    <a:pt x="10908" y="8764"/>
                    <a:pt x="10908" y="8669"/>
                  </a:cubicBezTo>
                  <a:lnTo>
                    <a:pt x="10908" y="1881"/>
                  </a:lnTo>
                  <a:cubicBezTo>
                    <a:pt x="10908" y="1786"/>
                    <a:pt x="10813" y="1691"/>
                    <a:pt x="10717" y="1691"/>
                  </a:cubicBezTo>
                  <a:lnTo>
                    <a:pt x="3573" y="1691"/>
                  </a:lnTo>
                  <a:lnTo>
                    <a:pt x="3573" y="167"/>
                  </a:lnTo>
                  <a:cubicBezTo>
                    <a:pt x="3573" y="95"/>
                    <a:pt x="3502" y="0"/>
                    <a:pt x="3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-1573303" y="2600801"/>
              <a:ext cx="38853" cy="513880"/>
            </a:xfrm>
            <a:custGeom>
              <a:avLst/>
              <a:gdLst/>
              <a:ahLst/>
              <a:cxnLst/>
              <a:rect l="l" t="t" r="r" b="b"/>
              <a:pathLst>
                <a:path w="668" h="8836" extrusionOk="0">
                  <a:moveTo>
                    <a:pt x="167" y="0"/>
                  </a:moveTo>
                  <a:cubicBezTo>
                    <a:pt x="72" y="0"/>
                    <a:pt x="1" y="95"/>
                    <a:pt x="1" y="167"/>
                  </a:cubicBezTo>
                  <a:lnTo>
                    <a:pt x="1" y="8669"/>
                  </a:lnTo>
                  <a:cubicBezTo>
                    <a:pt x="1" y="8764"/>
                    <a:pt x="72" y="8835"/>
                    <a:pt x="167" y="8835"/>
                  </a:cubicBezTo>
                  <a:lnTo>
                    <a:pt x="667" y="8835"/>
                  </a:lnTo>
                  <a:cubicBezTo>
                    <a:pt x="548" y="8835"/>
                    <a:pt x="501" y="8764"/>
                    <a:pt x="501" y="8669"/>
                  </a:cubicBezTo>
                  <a:lnTo>
                    <a:pt x="501" y="167"/>
                  </a:lnTo>
                  <a:cubicBezTo>
                    <a:pt x="501" y="95"/>
                    <a:pt x="596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35"/>
          <p:cNvGrpSpPr/>
          <p:nvPr/>
        </p:nvGrpSpPr>
        <p:grpSpPr>
          <a:xfrm>
            <a:off x="6182907" y="3076864"/>
            <a:ext cx="1275436" cy="1031528"/>
            <a:chOff x="-1573303" y="2600801"/>
            <a:chExt cx="635430" cy="513880"/>
          </a:xfrm>
        </p:grpSpPr>
        <p:sp>
          <p:nvSpPr>
            <p:cNvPr id="181" name="Google Shape;181;p35"/>
            <p:cNvSpPr/>
            <p:nvPr/>
          </p:nvSpPr>
          <p:spPr>
            <a:xfrm>
              <a:off x="-1383923" y="2640931"/>
              <a:ext cx="405916" cy="207797"/>
            </a:xfrm>
            <a:custGeom>
              <a:avLst/>
              <a:gdLst/>
              <a:ahLst/>
              <a:cxnLst/>
              <a:rect l="l" t="t" r="r" b="b"/>
              <a:pathLst>
                <a:path w="6979" h="3573" extrusionOk="0">
                  <a:moveTo>
                    <a:pt x="191" y="1"/>
                  </a:moveTo>
                  <a:cubicBezTo>
                    <a:pt x="96" y="1"/>
                    <a:pt x="1" y="96"/>
                    <a:pt x="1" y="167"/>
                  </a:cubicBezTo>
                  <a:lnTo>
                    <a:pt x="1" y="3382"/>
                  </a:lnTo>
                  <a:cubicBezTo>
                    <a:pt x="1" y="3478"/>
                    <a:pt x="96" y="3573"/>
                    <a:pt x="191" y="3573"/>
                  </a:cubicBezTo>
                  <a:lnTo>
                    <a:pt x="6788" y="3573"/>
                  </a:lnTo>
                  <a:cubicBezTo>
                    <a:pt x="6883" y="3573"/>
                    <a:pt x="6978" y="3478"/>
                    <a:pt x="6978" y="3382"/>
                  </a:cubicBezTo>
                  <a:lnTo>
                    <a:pt x="6978" y="167"/>
                  </a:lnTo>
                  <a:cubicBezTo>
                    <a:pt x="6978" y="72"/>
                    <a:pt x="6883" y="1"/>
                    <a:pt x="6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-1382527" y="2670011"/>
              <a:ext cx="403124" cy="206459"/>
            </a:xfrm>
            <a:custGeom>
              <a:avLst/>
              <a:gdLst/>
              <a:ahLst/>
              <a:cxnLst/>
              <a:rect l="l" t="t" r="r" b="b"/>
              <a:pathLst>
                <a:path w="6931" h="3550" extrusionOk="0">
                  <a:moveTo>
                    <a:pt x="0" y="1"/>
                  </a:moveTo>
                  <a:lnTo>
                    <a:pt x="0" y="3549"/>
                  </a:lnTo>
                  <a:lnTo>
                    <a:pt x="6931" y="3549"/>
                  </a:lnTo>
                  <a:lnTo>
                    <a:pt x="69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-1572310" y="2600801"/>
              <a:ext cx="634437" cy="513880"/>
            </a:xfrm>
            <a:custGeom>
              <a:avLst/>
              <a:gdLst/>
              <a:ahLst/>
              <a:cxnLst/>
              <a:rect l="l" t="t" r="r" b="b"/>
              <a:pathLst>
                <a:path w="10908" h="8836" extrusionOk="0">
                  <a:moveTo>
                    <a:pt x="191" y="0"/>
                  </a:moveTo>
                  <a:cubicBezTo>
                    <a:pt x="96" y="0"/>
                    <a:pt x="1" y="95"/>
                    <a:pt x="1" y="167"/>
                  </a:cubicBezTo>
                  <a:lnTo>
                    <a:pt x="1" y="8669"/>
                  </a:lnTo>
                  <a:cubicBezTo>
                    <a:pt x="1" y="8764"/>
                    <a:pt x="96" y="8835"/>
                    <a:pt x="191" y="8835"/>
                  </a:cubicBezTo>
                  <a:lnTo>
                    <a:pt x="10717" y="8835"/>
                  </a:lnTo>
                  <a:cubicBezTo>
                    <a:pt x="10813" y="8835"/>
                    <a:pt x="10908" y="8764"/>
                    <a:pt x="10908" y="8669"/>
                  </a:cubicBezTo>
                  <a:lnTo>
                    <a:pt x="10908" y="1881"/>
                  </a:lnTo>
                  <a:cubicBezTo>
                    <a:pt x="10908" y="1786"/>
                    <a:pt x="10813" y="1691"/>
                    <a:pt x="10717" y="1691"/>
                  </a:cubicBezTo>
                  <a:lnTo>
                    <a:pt x="3573" y="1691"/>
                  </a:lnTo>
                  <a:lnTo>
                    <a:pt x="3573" y="167"/>
                  </a:lnTo>
                  <a:cubicBezTo>
                    <a:pt x="3573" y="95"/>
                    <a:pt x="3502" y="0"/>
                    <a:pt x="3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-1573303" y="2600801"/>
              <a:ext cx="38853" cy="513880"/>
            </a:xfrm>
            <a:custGeom>
              <a:avLst/>
              <a:gdLst/>
              <a:ahLst/>
              <a:cxnLst/>
              <a:rect l="l" t="t" r="r" b="b"/>
              <a:pathLst>
                <a:path w="668" h="8836" extrusionOk="0">
                  <a:moveTo>
                    <a:pt x="167" y="0"/>
                  </a:moveTo>
                  <a:cubicBezTo>
                    <a:pt x="72" y="0"/>
                    <a:pt x="1" y="95"/>
                    <a:pt x="1" y="167"/>
                  </a:cubicBezTo>
                  <a:lnTo>
                    <a:pt x="1" y="8669"/>
                  </a:lnTo>
                  <a:cubicBezTo>
                    <a:pt x="1" y="8764"/>
                    <a:pt x="72" y="8835"/>
                    <a:pt x="167" y="8835"/>
                  </a:cubicBezTo>
                  <a:lnTo>
                    <a:pt x="667" y="8835"/>
                  </a:lnTo>
                  <a:cubicBezTo>
                    <a:pt x="548" y="8835"/>
                    <a:pt x="501" y="8764"/>
                    <a:pt x="501" y="8669"/>
                  </a:cubicBezTo>
                  <a:lnTo>
                    <a:pt x="501" y="167"/>
                  </a:lnTo>
                  <a:cubicBezTo>
                    <a:pt x="501" y="95"/>
                    <a:pt x="596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" name="Google Shape;185;p35"/>
          <p:cNvGrpSpPr/>
          <p:nvPr/>
        </p:nvGrpSpPr>
        <p:grpSpPr>
          <a:xfrm>
            <a:off x="6182907" y="4854064"/>
            <a:ext cx="1275436" cy="1031528"/>
            <a:chOff x="-1573303" y="2600801"/>
            <a:chExt cx="635430" cy="513880"/>
          </a:xfrm>
        </p:grpSpPr>
        <p:sp>
          <p:nvSpPr>
            <p:cNvPr id="186" name="Google Shape;186;p35"/>
            <p:cNvSpPr/>
            <p:nvPr/>
          </p:nvSpPr>
          <p:spPr>
            <a:xfrm>
              <a:off x="-1383923" y="2640931"/>
              <a:ext cx="405916" cy="207797"/>
            </a:xfrm>
            <a:custGeom>
              <a:avLst/>
              <a:gdLst/>
              <a:ahLst/>
              <a:cxnLst/>
              <a:rect l="l" t="t" r="r" b="b"/>
              <a:pathLst>
                <a:path w="6979" h="3573" extrusionOk="0">
                  <a:moveTo>
                    <a:pt x="191" y="1"/>
                  </a:moveTo>
                  <a:cubicBezTo>
                    <a:pt x="96" y="1"/>
                    <a:pt x="1" y="96"/>
                    <a:pt x="1" y="167"/>
                  </a:cubicBezTo>
                  <a:lnTo>
                    <a:pt x="1" y="3382"/>
                  </a:lnTo>
                  <a:cubicBezTo>
                    <a:pt x="1" y="3478"/>
                    <a:pt x="96" y="3573"/>
                    <a:pt x="191" y="3573"/>
                  </a:cubicBezTo>
                  <a:lnTo>
                    <a:pt x="6788" y="3573"/>
                  </a:lnTo>
                  <a:cubicBezTo>
                    <a:pt x="6883" y="3573"/>
                    <a:pt x="6978" y="3478"/>
                    <a:pt x="6978" y="3382"/>
                  </a:cubicBezTo>
                  <a:lnTo>
                    <a:pt x="6978" y="167"/>
                  </a:lnTo>
                  <a:cubicBezTo>
                    <a:pt x="6978" y="72"/>
                    <a:pt x="6883" y="1"/>
                    <a:pt x="6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-1382527" y="2670011"/>
              <a:ext cx="403124" cy="206459"/>
            </a:xfrm>
            <a:custGeom>
              <a:avLst/>
              <a:gdLst/>
              <a:ahLst/>
              <a:cxnLst/>
              <a:rect l="l" t="t" r="r" b="b"/>
              <a:pathLst>
                <a:path w="6931" h="3550" extrusionOk="0">
                  <a:moveTo>
                    <a:pt x="0" y="1"/>
                  </a:moveTo>
                  <a:lnTo>
                    <a:pt x="0" y="3549"/>
                  </a:lnTo>
                  <a:lnTo>
                    <a:pt x="6931" y="3549"/>
                  </a:lnTo>
                  <a:lnTo>
                    <a:pt x="69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-1572310" y="2600801"/>
              <a:ext cx="634437" cy="513880"/>
            </a:xfrm>
            <a:custGeom>
              <a:avLst/>
              <a:gdLst/>
              <a:ahLst/>
              <a:cxnLst/>
              <a:rect l="l" t="t" r="r" b="b"/>
              <a:pathLst>
                <a:path w="10908" h="8836" extrusionOk="0">
                  <a:moveTo>
                    <a:pt x="191" y="0"/>
                  </a:moveTo>
                  <a:cubicBezTo>
                    <a:pt x="96" y="0"/>
                    <a:pt x="1" y="95"/>
                    <a:pt x="1" y="167"/>
                  </a:cubicBezTo>
                  <a:lnTo>
                    <a:pt x="1" y="8669"/>
                  </a:lnTo>
                  <a:cubicBezTo>
                    <a:pt x="1" y="8764"/>
                    <a:pt x="96" y="8835"/>
                    <a:pt x="191" y="8835"/>
                  </a:cubicBezTo>
                  <a:lnTo>
                    <a:pt x="10717" y="8835"/>
                  </a:lnTo>
                  <a:cubicBezTo>
                    <a:pt x="10813" y="8835"/>
                    <a:pt x="10908" y="8764"/>
                    <a:pt x="10908" y="8669"/>
                  </a:cubicBezTo>
                  <a:lnTo>
                    <a:pt x="10908" y="1881"/>
                  </a:lnTo>
                  <a:cubicBezTo>
                    <a:pt x="10908" y="1786"/>
                    <a:pt x="10813" y="1691"/>
                    <a:pt x="10717" y="1691"/>
                  </a:cubicBezTo>
                  <a:lnTo>
                    <a:pt x="3573" y="1691"/>
                  </a:lnTo>
                  <a:lnTo>
                    <a:pt x="3573" y="167"/>
                  </a:lnTo>
                  <a:cubicBezTo>
                    <a:pt x="3573" y="95"/>
                    <a:pt x="3502" y="0"/>
                    <a:pt x="3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-1573303" y="2600801"/>
              <a:ext cx="38853" cy="513880"/>
            </a:xfrm>
            <a:custGeom>
              <a:avLst/>
              <a:gdLst/>
              <a:ahLst/>
              <a:cxnLst/>
              <a:rect l="l" t="t" r="r" b="b"/>
              <a:pathLst>
                <a:path w="668" h="8836" extrusionOk="0">
                  <a:moveTo>
                    <a:pt x="167" y="0"/>
                  </a:moveTo>
                  <a:cubicBezTo>
                    <a:pt x="72" y="0"/>
                    <a:pt x="1" y="95"/>
                    <a:pt x="1" y="167"/>
                  </a:cubicBezTo>
                  <a:lnTo>
                    <a:pt x="1" y="8669"/>
                  </a:lnTo>
                  <a:cubicBezTo>
                    <a:pt x="1" y="8764"/>
                    <a:pt x="72" y="8835"/>
                    <a:pt x="167" y="8835"/>
                  </a:cubicBezTo>
                  <a:lnTo>
                    <a:pt x="667" y="8835"/>
                  </a:lnTo>
                  <a:cubicBezTo>
                    <a:pt x="548" y="8835"/>
                    <a:pt x="501" y="8764"/>
                    <a:pt x="501" y="8669"/>
                  </a:cubicBezTo>
                  <a:lnTo>
                    <a:pt x="501" y="167"/>
                  </a:lnTo>
                  <a:cubicBezTo>
                    <a:pt x="501" y="95"/>
                    <a:pt x="596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35"/>
          <p:cNvSpPr txBox="1">
            <a:spLocks noGrp="1"/>
          </p:cNvSpPr>
          <p:nvPr>
            <p:ph type="title" idx="9"/>
          </p:nvPr>
        </p:nvSpPr>
        <p:spPr>
          <a:xfrm>
            <a:off x="0" y="3"/>
            <a:ext cx="12192000" cy="2331200"/>
          </a:xfrm>
          <a:prstGeom prst="rect">
            <a:avLst/>
          </a:prstGeom>
        </p:spPr>
        <p:txBody>
          <a:bodyPr spcFirstLastPara="1" wrap="square" lIns="1950700" tIns="121900" rIns="121900" bIns="121900" anchor="ctr" anchorCtr="0">
            <a:noAutofit/>
          </a:bodyPr>
          <a:lstStyle/>
          <a:p>
            <a:r>
              <a:rPr lang="tr-TR" sz="3600" dirty="0">
                <a:latin typeface="+mn-lt"/>
              </a:rPr>
              <a:t>Abdestin Bazı Özellikleri </a:t>
            </a:r>
            <a:endParaRPr sz="3600" dirty="0">
              <a:latin typeface="+mn-lt"/>
            </a:endParaRPr>
          </a:p>
        </p:txBody>
      </p:sp>
      <p:sp>
        <p:nvSpPr>
          <p:cNvPr id="195" name="Google Shape;195;p35"/>
          <p:cNvSpPr txBox="1">
            <a:spLocks noGrp="1"/>
          </p:cNvSpPr>
          <p:nvPr>
            <p:ph type="title" idx="14"/>
          </p:nvPr>
        </p:nvSpPr>
        <p:spPr>
          <a:xfrm>
            <a:off x="6306436" y="3270267"/>
            <a:ext cx="1028400" cy="8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4000" dirty="0">
                <a:latin typeface="+mn-lt"/>
              </a:rPr>
              <a:t>2</a:t>
            </a:r>
            <a:endParaRPr sz="4000" dirty="0">
              <a:latin typeface="+mn-lt"/>
            </a:endParaRPr>
          </a:p>
        </p:txBody>
      </p:sp>
      <p:sp>
        <p:nvSpPr>
          <p:cNvPr id="200" name="Google Shape;200;p35"/>
          <p:cNvSpPr txBox="1">
            <a:spLocks noGrp="1"/>
          </p:cNvSpPr>
          <p:nvPr>
            <p:ph type="title" idx="13"/>
          </p:nvPr>
        </p:nvSpPr>
        <p:spPr>
          <a:xfrm>
            <a:off x="537430" y="5063243"/>
            <a:ext cx="1028400" cy="83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latin typeface="+mn-lt"/>
              </a:rPr>
              <a:t>3</a:t>
            </a:r>
            <a:endParaRPr sz="4000" dirty="0">
              <a:latin typeface="+mn-lt"/>
            </a:endParaRPr>
          </a:p>
        </p:txBody>
      </p:sp>
      <p:sp>
        <p:nvSpPr>
          <p:cNvPr id="201" name="Google Shape;201;p35"/>
          <p:cNvSpPr txBox="1">
            <a:spLocks noGrp="1"/>
          </p:cNvSpPr>
          <p:nvPr>
            <p:ph type="title" idx="15"/>
          </p:nvPr>
        </p:nvSpPr>
        <p:spPr>
          <a:xfrm>
            <a:off x="6306429" y="5047201"/>
            <a:ext cx="1028400" cy="83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latin typeface="+mn-lt"/>
              </a:rPr>
              <a:t>4</a:t>
            </a:r>
            <a:endParaRPr sz="4000" dirty="0">
              <a:latin typeface="+mn-lt"/>
            </a:endParaRPr>
          </a:p>
        </p:txBody>
      </p:sp>
      <p:grpSp>
        <p:nvGrpSpPr>
          <p:cNvPr id="202" name="Google Shape;202;p35"/>
          <p:cNvGrpSpPr/>
          <p:nvPr/>
        </p:nvGrpSpPr>
        <p:grpSpPr>
          <a:xfrm>
            <a:off x="413920" y="3092907"/>
            <a:ext cx="1275427" cy="1031545"/>
            <a:chOff x="-1573303" y="2600801"/>
            <a:chExt cx="635426" cy="513888"/>
          </a:xfrm>
        </p:grpSpPr>
        <p:sp>
          <p:nvSpPr>
            <p:cNvPr id="203" name="Google Shape;203;p35"/>
            <p:cNvSpPr/>
            <p:nvPr/>
          </p:nvSpPr>
          <p:spPr>
            <a:xfrm>
              <a:off x="-1383923" y="2640931"/>
              <a:ext cx="405913" cy="207800"/>
            </a:xfrm>
            <a:custGeom>
              <a:avLst/>
              <a:gdLst/>
              <a:ahLst/>
              <a:cxnLst/>
              <a:rect l="l" t="t" r="r" b="b"/>
              <a:pathLst>
                <a:path w="6979" h="3573" extrusionOk="0">
                  <a:moveTo>
                    <a:pt x="191" y="1"/>
                  </a:moveTo>
                  <a:cubicBezTo>
                    <a:pt x="96" y="1"/>
                    <a:pt x="1" y="96"/>
                    <a:pt x="1" y="167"/>
                  </a:cubicBezTo>
                  <a:lnTo>
                    <a:pt x="1" y="3382"/>
                  </a:lnTo>
                  <a:cubicBezTo>
                    <a:pt x="1" y="3478"/>
                    <a:pt x="96" y="3573"/>
                    <a:pt x="191" y="3573"/>
                  </a:cubicBezTo>
                  <a:lnTo>
                    <a:pt x="6788" y="3573"/>
                  </a:lnTo>
                  <a:cubicBezTo>
                    <a:pt x="6883" y="3573"/>
                    <a:pt x="6978" y="3478"/>
                    <a:pt x="6978" y="3382"/>
                  </a:cubicBezTo>
                  <a:lnTo>
                    <a:pt x="6978" y="167"/>
                  </a:lnTo>
                  <a:cubicBezTo>
                    <a:pt x="6978" y="72"/>
                    <a:pt x="6883" y="1"/>
                    <a:pt x="6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-1382527" y="2670011"/>
              <a:ext cx="403121" cy="206463"/>
            </a:xfrm>
            <a:custGeom>
              <a:avLst/>
              <a:gdLst/>
              <a:ahLst/>
              <a:cxnLst/>
              <a:rect l="l" t="t" r="r" b="b"/>
              <a:pathLst>
                <a:path w="6931" h="3550" extrusionOk="0">
                  <a:moveTo>
                    <a:pt x="0" y="1"/>
                  </a:moveTo>
                  <a:lnTo>
                    <a:pt x="0" y="3549"/>
                  </a:lnTo>
                  <a:lnTo>
                    <a:pt x="6931" y="3549"/>
                  </a:lnTo>
                  <a:lnTo>
                    <a:pt x="69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-1572310" y="2600801"/>
              <a:ext cx="634432" cy="513888"/>
            </a:xfrm>
            <a:custGeom>
              <a:avLst/>
              <a:gdLst/>
              <a:ahLst/>
              <a:cxnLst/>
              <a:rect l="l" t="t" r="r" b="b"/>
              <a:pathLst>
                <a:path w="10908" h="8836" extrusionOk="0">
                  <a:moveTo>
                    <a:pt x="191" y="0"/>
                  </a:moveTo>
                  <a:cubicBezTo>
                    <a:pt x="96" y="0"/>
                    <a:pt x="1" y="95"/>
                    <a:pt x="1" y="167"/>
                  </a:cubicBezTo>
                  <a:lnTo>
                    <a:pt x="1" y="8669"/>
                  </a:lnTo>
                  <a:cubicBezTo>
                    <a:pt x="1" y="8764"/>
                    <a:pt x="96" y="8835"/>
                    <a:pt x="191" y="8835"/>
                  </a:cubicBezTo>
                  <a:lnTo>
                    <a:pt x="10717" y="8835"/>
                  </a:lnTo>
                  <a:cubicBezTo>
                    <a:pt x="10813" y="8835"/>
                    <a:pt x="10908" y="8764"/>
                    <a:pt x="10908" y="8669"/>
                  </a:cubicBezTo>
                  <a:lnTo>
                    <a:pt x="10908" y="1881"/>
                  </a:lnTo>
                  <a:cubicBezTo>
                    <a:pt x="10908" y="1786"/>
                    <a:pt x="10813" y="1691"/>
                    <a:pt x="10717" y="1691"/>
                  </a:cubicBezTo>
                  <a:lnTo>
                    <a:pt x="3573" y="1691"/>
                  </a:lnTo>
                  <a:lnTo>
                    <a:pt x="3573" y="167"/>
                  </a:lnTo>
                  <a:cubicBezTo>
                    <a:pt x="3573" y="95"/>
                    <a:pt x="3502" y="0"/>
                    <a:pt x="3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-1573303" y="2600801"/>
              <a:ext cx="38852" cy="513888"/>
            </a:xfrm>
            <a:custGeom>
              <a:avLst/>
              <a:gdLst/>
              <a:ahLst/>
              <a:cxnLst/>
              <a:rect l="l" t="t" r="r" b="b"/>
              <a:pathLst>
                <a:path w="668" h="8836" extrusionOk="0">
                  <a:moveTo>
                    <a:pt x="167" y="0"/>
                  </a:moveTo>
                  <a:cubicBezTo>
                    <a:pt x="72" y="0"/>
                    <a:pt x="1" y="95"/>
                    <a:pt x="1" y="167"/>
                  </a:cubicBezTo>
                  <a:lnTo>
                    <a:pt x="1" y="8669"/>
                  </a:lnTo>
                  <a:cubicBezTo>
                    <a:pt x="1" y="8764"/>
                    <a:pt x="72" y="8835"/>
                    <a:pt x="167" y="8835"/>
                  </a:cubicBezTo>
                  <a:lnTo>
                    <a:pt x="667" y="8835"/>
                  </a:lnTo>
                  <a:cubicBezTo>
                    <a:pt x="548" y="8835"/>
                    <a:pt x="501" y="8764"/>
                    <a:pt x="501" y="8669"/>
                  </a:cubicBezTo>
                  <a:lnTo>
                    <a:pt x="501" y="167"/>
                  </a:lnTo>
                  <a:cubicBezTo>
                    <a:pt x="501" y="95"/>
                    <a:pt x="596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537430" y="3286309"/>
            <a:ext cx="1028400" cy="8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4000" dirty="0">
                <a:latin typeface="+mn-lt"/>
              </a:rPr>
              <a:t>1</a:t>
            </a:r>
            <a:endParaRPr sz="4000" dirty="0">
              <a:latin typeface="+mn-lt"/>
            </a:endParaRPr>
          </a:p>
        </p:txBody>
      </p:sp>
      <p:grpSp>
        <p:nvGrpSpPr>
          <p:cNvPr id="208" name="Google Shape;208;p35"/>
          <p:cNvGrpSpPr/>
          <p:nvPr/>
        </p:nvGrpSpPr>
        <p:grpSpPr>
          <a:xfrm>
            <a:off x="8869800" y="0"/>
            <a:ext cx="2349400" cy="1701600"/>
            <a:chOff x="6652350" y="0"/>
            <a:chExt cx="1762050" cy="1276200"/>
          </a:xfrm>
        </p:grpSpPr>
        <p:sp>
          <p:nvSpPr>
            <p:cNvPr id="209" name="Google Shape;209;p35"/>
            <p:cNvSpPr/>
            <p:nvPr/>
          </p:nvSpPr>
          <p:spPr>
            <a:xfrm rot="5400000">
              <a:off x="6895275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5"/>
            <p:cNvSpPr/>
            <p:nvPr/>
          </p:nvSpPr>
          <p:spPr>
            <a:xfrm rot="5400000">
              <a:off x="755250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 rot="5400000">
              <a:off x="623805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Dikdörtgen 10"/>
          <p:cNvSpPr/>
          <p:nvPr/>
        </p:nvSpPr>
        <p:spPr>
          <a:xfrm>
            <a:off x="7507705" y="3073752"/>
            <a:ext cx="4764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Bazı ibadetlerin yerine getirilmesi için önceden yapılması gereken dinî bir temizliktir.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1712904" y="3276417"/>
            <a:ext cx="4190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Abdest, Arapça’da “güzellik ve temizlik” manasına gelir.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1731094" y="5361892"/>
            <a:ext cx="3882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/>
              <a:t>Maddi ve manevi temizliktir</a:t>
            </a:r>
          </a:p>
        </p:txBody>
      </p:sp>
      <p:sp>
        <p:nvSpPr>
          <p:cNvPr id="51" name="Dikdörtgen 50"/>
          <p:cNvSpPr/>
          <p:nvPr/>
        </p:nvSpPr>
        <p:spPr>
          <a:xfrm>
            <a:off x="7594483" y="5353871"/>
            <a:ext cx="2064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/>
              <a:t>4 farzı vardır.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89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DD2B393-95A4-2B5F-E7A4-41484BF1EBA7}"/>
              </a:ext>
            </a:extLst>
          </p:cNvPr>
          <p:cNvSpPr/>
          <p:nvPr/>
        </p:nvSpPr>
        <p:spPr>
          <a:xfrm>
            <a:off x="-152400" y="635000"/>
            <a:ext cx="1778000" cy="711200"/>
          </a:xfrm>
          <a:prstGeom prst="roundRect">
            <a:avLst/>
          </a:prstGeom>
          <a:solidFill>
            <a:srgbClr val="EAF2F4"/>
          </a:solidFill>
          <a:ln>
            <a:noFill/>
          </a:ln>
          <a:effectLst>
            <a:outerShdw blurRad="50800" dist="76200" dir="564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b="1" dirty="0">
                <a:solidFill>
                  <a:srgbClr val="000000"/>
                </a:solidFill>
                <a:latin typeface="TRT Light" pitchFamily="2" charset="0"/>
              </a:rPr>
              <a:t>Abdest </a:t>
            </a:r>
            <a:endParaRPr lang="tr-TR" sz="2667" b="1" dirty="0">
              <a:solidFill>
                <a:prstClr val="white"/>
              </a:solidFill>
              <a:latin typeface="TRT Light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1FCF2A9-EFB8-52FC-175C-42B37E265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38329"/>
            <a:ext cx="1778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8739F933-EE9B-4EC4-92EE-B792C81CD90C}"/>
              </a:ext>
            </a:extLst>
          </p:cNvPr>
          <p:cNvSpPr/>
          <p:nvPr/>
        </p:nvSpPr>
        <p:spPr>
          <a:xfrm>
            <a:off x="304800" y="1693247"/>
            <a:ext cx="5539885" cy="4600875"/>
          </a:xfrm>
          <a:custGeom>
            <a:avLst/>
            <a:gdLst/>
            <a:ahLst/>
            <a:cxnLst/>
            <a:rect l="l" t="t" r="r" b="b"/>
            <a:pathLst>
              <a:path w="8690830" h="8488089">
                <a:moveTo>
                  <a:pt x="0" y="0"/>
                </a:moveTo>
                <a:lnTo>
                  <a:pt x="8690830" y="0"/>
                </a:lnTo>
                <a:lnTo>
                  <a:pt x="8690830" y="8488089"/>
                </a:lnTo>
                <a:lnTo>
                  <a:pt x="0" y="8488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CC7447-7E60-C74F-C920-4222D818BA99}"/>
              </a:ext>
            </a:extLst>
          </p:cNvPr>
          <p:cNvSpPr txBox="1"/>
          <p:nvPr/>
        </p:nvSpPr>
        <p:spPr>
          <a:xfrm>
            <a:off x="6229499" y="4292600"/>
            <a:ext cx="579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defTabSz="60963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Başta namaz olmak üzere bazı ibadetleri yerine getirmeden önce yapılan </a:t>
            </a:r>
            <a:r>
              <a:rPr lang="tr-TR" sz="2400" dirty="0">
                <a:solidFill>
                  <a:srgbClr val="FF0000"/>
                </a:solidFill>
                <a:latin typeface="Calibri"/>
              </a:rPr>
              <a:t>dinî temizliktir.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166E0D1-80B2-9223-ED32-EBDFDBC86531}"/>
              </a:ext>
            </a:extLst>
          </p:cNvPr>
          <p:cNvSpPr txBox="1"/>
          <p:nvPr/>
        </p:nvSpPr>
        <p:spPr>
          <a:xfrm>
            <a:off x="6248401" y="2108200"/>
            <a:ext cx="5539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“Cennetin anahtarı namaz, namazın anahtarı ise abdesttir.” </a:t>
            </a:r>
          </a:p>
          <a:p>
            <a:pPr algn="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Hz. Muhammed (s.a.v.)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2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6137711" y="102471"/>
            <a:ext cx="5640867" cy="6384967"/>
          </a:xfrm>
          <a:prstGeom prst="rect">
            <a:avLst/>
          </a:prstGeom>
          <a:ln w="38100">
            <a:solidFill>
              <a:srgbClr val="72D4E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304800" y="68062"/>
            <a:ext cx="5730455" cy="46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Abdest</a:t>
            </a:r>
          </a:p>
        </p:txBody>
      </p:sp>
      <p:sp>
        <p:nvSpPr>
          <p:cNvPr id="16" name="y 2"/>
          <p:cNvSpPr/>
          <p:nvPr/>
        </p:nvSpPr>
        <p:spPr>
          <a:xfrm>
            <a:off x="304800" y="3771830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ea typeface="+mn-ea"/>
                <a:cs typeface="+mn-cs"/>
              </a:rPr>
              <a:t>Yüz yıkanır</a:t>
            </a:r>
            <a:endParaRPr kumimoji="0" lang="en-IN" sz="32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y 1"/>
          <p:cNvSpPr/>
          <p:nvPr/>
        </p:nvSpPr>
        <p:spPr>
          <a:xfrm>
            <a:off x="304800" y="1292758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+mn-cs"/>
              </a:rPr>
              <a:t>Üç defa burna su verilir</a:t>
            </a:r>
            <a:endParaRPr kumimoji="0" lang="en-IN" sz="32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D"/>
          <p:cNvSpPr/>
          <p:nvPr/>
        </p:nvSpPr>
        <p:spPr>
          <a:xfrm>
            <a:off x="304800" y="1912526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Niyet edilir</a:t>
            </a:r>
            <a:endParaRPr kumimoji="0" lang="en-IN" sz="320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6146450" y="112646"/>
            <a:ext cx="5632128" cy="56209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Abdestin alınışı</a:t>
            </a:r>
          </a:p>
        </p:txBody>
      </p:sp>
      <p:sp>
        <p:nvSpPr>
          <p:cNvPr id="23" name="D"/>
          <p:cNvSpPr/>
          <p:nvPr/>
        </p:nvSpPr>
        <p:spPr>
          <a:xfrm>
            <a:off x="304800" y="5631134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ea typeface="+mn-ea"/>
                <a:cs typeface="+mn-cs"/>
              </a:rPr>
              <a:t>Üç defa ağza su verilir</a:t>
            </a:r>
            <a:endParaRPr kumimoji="0" lang="en-IN" sz="320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D"/>
          <p:cNvSpPr/>
          <p:nvPr/>
        </p:nvSpPr>
        <p:spPr>
          <a:xfrm>
            <a:off x="304800" y="3152062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+mn-ea"/>
                <a:cs typeface="+mn-cs"/>
              </a:rPr>
              <a:t>Eller yıkanır</a:t>
            </a:r>
            <a:endParaRPr kumimoji="0" lang="en-IN" sz="32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D"/>
          <p:cNvSpPr/>
          <p:nvPr/>
        </p:nvSpPr>
        <p:spPr>
          <a:xfrm>
            <a:off x="304800" y="6242803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Kollar yıkanır</a:t>
            </a:r>
          </a:p>
        </p:txBody>
      </p:sp>
      <p:sp>
        <p:nvSpPr>
          <p:cNvPr id="30" name="Komut Düğmesi: Geri veya Önceki 29">
            <a:hlinkClick r:id="" action="ppaction://hlinkshowjump?jump=previousslide" highlightClick="1"/>
          </p:cNvPr>
          <p:cNvSpPr/>
          <p:nvPr/>
        </p:nvSpPr>
        <p:spPr>
          <a:xfrm>
            <a:off x="10647147" y="6487438"/>
            <a:ext cx="395785" cy="335157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Komut Düğmesi: İleri veya Sonraki 30">
            <a:hlinkClick r:id="" action="ppaction://hlinkshowjump?jump=nextslide" highlightClick="1"/>
          </p:cNvPr>
          <p:cNvSpPr/>
          <p:nvPr/>
        </p:nvSpPr>
        <p:spPr>
          <a:xfrm>
            <a:off x="11729117" y="6493699"/>
            <a:ext cx="412785" cy="313574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Komut Düğmesi: Giriş 31">
            <a:hlinkClick r:id="" action="ppaction://hlinkshowjump?jump=firstslide" highlightClick="1"/>
          </p:cNvPr>
          <p:cNvSpPr/>
          <p:nvPr/>
        </p:nvSpPr>
        <p:spPr>
          <a:xfrm>
            <a:off x="11117448" y="6509022"/>
            <a:ext cx="526199" cy="313574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D1"/>
          <p:cNvSpPr/>
          <p:nvPr/>
        </p:nvSpPr>
        <p:spPr>
          <a:xfrm>
            <a:off x="304800" y="2532294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004AA8"/>
                </a:solidFill>
                <a:effectLst/>
                <a:uLnTx/>
                <a:uFillTx/>
                <a:ea typeface="+mn-ea"/>
                <a:cs typeface="+mn-cs"/>
              </a:rPr>
              <a:t>Baş mesh edilir</a:t>
            </a:r>
          </a:p>
        </p:txBody>
      </p:sp>
      <p:sp>
        <p:nvSpPr>
          <p:cNvPr id="2" name="Dikdörtgen 1"/>
          <p:cNvSpPr/>
          <p:nvPr/>
        </p:nvSpPr>
        <p:spPr>
          <a:xfrm>
            <a:off x="6146450" y="801391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6137711" y="1340879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5" name="Dikdörtgen 34"/>
          <p:cNvSpPr/>
          <p:nvPr/>
        </p:nvSpPr>
        <p:spPr>
          <a:xfrm>
            <a:off x="6146449" y="1904724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6" name="Dikdörtgen 35"/>
          <p:cNvSpPr/>
          <p:nvPr/>
        </p:nvSpPr>
        <p:spPr>
          <a:xfrm>
            <a:off x="6153877" y="2482490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7" name="Dikdörtgen 36"/>
          <p:cNvSpPr/>
          <p:nvPr/>
        </p:nvSpPr>
        <p:spPr>
          <a:xfrm>
            <a:off x="6153877" y="3047648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8" name="Dikdörtgen 37"/>
          <p:cNvSpPr/>
          <p:nvPr/>
        </p:nvSpPr>
        <p:spPr>
          <a:xfrm>
            <a:off x="6153877" y="3612806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6153877" y="4185495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6613588" y="3011648"/>
            <a:ext cx="5016382" cy="432000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Yüz yıkanır.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6606757" y="2442725"/>
            <a:ext cx="5036890" cy="432000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Üç defa burna su verilir.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6606161" y="773811"/>
            <a:ext cx="5023809" cy="432000"/>
          </a:xfrm>
          <a:prstGeom prst="rect">
            <a:avLst/>
          </a:prstGeom>
          <a:solidFill>
            <a:srgbClr val="FFCC99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Niyet edilir.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"/>
          <p:cNvSpPr/>
          <p:nvPr/>
        </p:nvSpPr>
        <p:spPr>
          <a:xfrm>
            <a:off x="6606160" y="1873802"/>
            <a:ext cx="5023810" cy="432000"/>
          </a:xfrm>
          <a:prstGeom prst="rect">
            <a:avLst/>
          </a:prstGeom>
          <a:solidFill>
            <a:srgbClr val="FFCC99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Üç defa ağza su verilir.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"/>
          <p:cNvSpPr/>
          <p:nvPr/>
        </p:nvSpPr>
        <p:spPr>
          <a:xfrm>
            <a:off x="6613588" y="3580571"/>
            <a:ext cx="5016382" cy="432000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Kollar yıkanır.</a:t>
            </a:r>
          </a:p>
        </p:txBody>
      </p:sp>
      <p:sp>
        <p:nvSpPr>
          <p:cNvPr id="28" name="D"/>
          <p:cNvSpPr/>
          <p:nvPr/>
        </p:nvSpPr>
        <p:spPr>
          <a:xfrm>
            <a:off x="6606160" y="1304879"/>
            <a:ext cx="5037487" cy="432000"/>
          </a:xfrm>
          <a:prstGeom prst="rect">
            <a:avLst/>
          </a:prstGeom>
          <a:solidFill>
            <a:srgbClr val="FFCC99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Eller yıkanır.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"/>
          <p:cNvSpPr/>
          <p:nvPr/>
        </p:nvSpPr>
        <p:spPr>
          <a:xfrm>
            <a:off x="6613588" y="4149495"/>
            <a:ext cx="5016382" cy="432000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Baş mesh edilir.</a:t>
            </a:r>
          </a:p>
        </p:txBody>
      </p:sp>
      <p:sp>
        <p:nvSpPr>
          <p:cNvPr id="40" name="D"/>
          <p:cNvSpPr/>
          <p:nvPr/>
        </p:nvSpPr>
        <p:spPr>
          <a:xfrm>
            <a:off x="304800" y="5011366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ea typeface="+mn-ea"/>
                <a:cs typeface="+mn-cs"/>
              </a:rPr>
              <a:t>Kulaklar mesh edilir</a:t>
            </a:r>
          </a:p>
        </p:txBody>
      </p:sp>
      <p:sp>
        <p:nvSpPr>
          <p:cNvPr id="41" name="Dikdörtgen 40"/>
          <p:cNvSpPr/>
          <p:nvPr/>
        </p:nvSpPr>
        <p:spPr>
          <a:xfrm>
            <a:off x="6153877" y="4784651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42" name="D"/>
          <p:cNvSpPr/>
          <p:nvPr/>
        </p:nvSpPr>
        <p:spPr>
          <a:xfrm>
            <a:off x="6613588" y="4748651"/>
            <a:ext cx="5016382" cy="432000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Kulaklar mesh edilir.</a:t>
            </a:r>
          </a:p>
        </p:txBody>
      </p:sp>
      <p:sp>
        <p:nvSpPr>
          <p:cNvPr id="43" name="D"/>
          <p:cNvSpPr/>
          <p:nvPr/>
        </p:nvSpPr>
        <p:spPr>
          <a:xfrm>
            <a:off x="304800" y="672990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ea typeface="+mn-ea"/>
                <a:cs typeface="+mn-cs"/>
              </a:rPr>
              <a:t>Boyun mesh edilir</a:t>
            </a:r>
          </a:p>
        </p:txBody>
      </p:sp>
      <p:sp>
        <p:nvSpPr>
          <p:cNvPr id="44" name="Dikdörtgen 43"/>
          <p:cNvSpPr/>
          <p:nvPr/>
        </p:nvSpPr>
        <p:spPr>
          <a:xfrm>
            <a:off x="6153877" y="5419807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45" name="D"/>
          <p:cNvSpPr/>
          <p:nvPr/>
        </p:nvSpPr>
        <p:spPr>
          <a:xfrm>
            <a:off x="6613588" y="5383807"/>
            <a:ext cx="5016382" cy="432000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Boyun mesh edilir.</a:t>
            </a:r>
          </a:p>
        </p:txBody>
      </p:sp>
      <p:sp>
        <p:nvSpPr>
          <p:cNvPr id="46" name="D"/>
          <p:cNvSpPr/>
          <p:nvPr/>
        </p:nvSpPr>
        <p:spPr>
          <a:xfrm>
            <a:off x="304800" y="4400273"/>
            <a:ext cx="5588902" cy="4680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Ayaklar yıkanır</a:t>
            </a:r>
            <a:endParaRPr kumimoji="0" lang="en-I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Dikdörtgen 46"/>
          <p:cNvSpPr/>
          <p:nvPr/>
        </p:nvSpPr>
        <p:spPr>
          <a:xfrm>
            <a:off x="6167554" y="5968279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8" name="D"/>
          <p:cNvSpPr/>
          <p:nvPr/>
        </p:nvSpPr>
        <p:spPr>
          <a:xfrm>
            <a:off x="6627265" y="5932279"/>
            <a:ext cx="5016382" cy="432000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Ayaklar yıkanır.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8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 animBg="1"/>
      <p:bldP spid="25" grpId="0" animBg="1"/>
      <p:bldP spid="26" grpId="0" animBg="1"/>
      <p:bldP spid="34" grpId="0" animBg="1"/>
      <p:bldP spid="20" grpId="0" animBg="1"/>
      <p:bldP spid="21" grpId="0" animBg="1"/>
      <p:bldP spid="22" grpId="0" animBg="1"/>
      <p:bldP spid="24" grpId="0" animBg="1"/>
      <p:bldP spid="27" grpId="0" animBg="1"/>
      <p:bldP spid="28" grpId="0" animBg="1"/>
      <p:bldP spid="33" grpId="0" animBg="1"/>
      <p:bldP spid="40" grpId="0" animBg="1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21">
            <a:extLst>
              <a:ext uri="{FF2B5EF4-FFF2-40B4-BE49-F238E27FC236}">
                <a16:creationId xmlns:a16="http://schemas.microsoft.com/office/drawing/2014/main" id="{C00CDFC9-BDAC-E83C-C4F1-1F059013AB0B}"/>
              </a:ext>
            </a:extLst>
          </p:cNvPr>
          <p:cNvSpPr/>
          <p:nvPr/>
        </p:nvSpPr>
        <p:spPr>
          <a:xfrm rot="5400000">
            <a:off x="203156" y="928153"/>
            <a:ext cx="3130583" cy="1871111"/>
          </a:xfrm>
          <a:prstGeom prst="homePlate">
            <a:avLst/>
          </a:prstGeom>
          <a:gradFill flip="none" rotWithShape="1">
            <a:gsLst>
              <a:gs pos="27000">
                <a:schemeClr val="bg1">
                  <a:lumMod val="95000"/>
                </a:schemeClr>
              </a:gs>
              <a:gs pos="0">
                <a:schemeClr val="bg1">
                  <a:lumMod val="65000"/>
                </a:schemeClr>
              </a:gs>
              <a:gs pos="81000">
                <a:schemeClr val="bg1">
                  <a:lumMod val="95000"/>
                </a:schemeClr>
              </a:gs>
              <a:gs pos="9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reflection blurRad="762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IN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ight Triangle 22">
            <a:extLst>
              <a:ext uri="{FF2B5EF4-FFF2-40B4-BE49-F238E27FC236}">
                <a16:creationId xmlns:a16="http://schemas.microsoft.com/office/drawing/2014/main" id="{8D0B8892-C636-67A6-9F1E-4B9C31B65E1F}"/>
              </a:ext>
            </a:extLst>
          </p:cNvPr>
          <p:cNvSpPr/>
          <p:nvPr/>
        </p:nvSpPr>
        <p:spPr>
          <a:xfrm rot="5400000">
            <a:off x="796046" y="359110"/>
            <a:ext cx="1316381" cy="1194993"/>
          </a:xfrm>
          <a:prstGeom prst="rtTriangle">
            <a:avLst/>
          </a:prstGeom>
          <a:gradFill>
            <a:gsLst>
              <a:gs pos="27000">
                <a:srgbClr val="D471EF"/>
              </a:gs>
              <a:gs pos="0">
                <a:srgbClr val="B319DD"/>
              </a:gs>
              <a:gs pos="81000">
                <a:srgbClr val="D471EF"/>
              </a:gs>
              <a:gs pos="90000">
                <a:srgbClr val="B319DD"/>
              </a:gs>
              <a:gs pos="100000">
                <a:srgbClr val="D471EF"/>
              </a:gs>
            </a:gsLst>
            <a:lin ang="5400000" scaled="1"/>
          </a:gradFill>
          <a:ln>
            <a:noFill/>
          </a:ln>
          <a:effectLst>
            <a:outerShdw blurRad="76200" dist="38100" dir="2700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IN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23">
            <a:extLst>
              <a:ext uri="{FF2B5EF4-FFF2-40B4-BE49-F238E27FC236}">
                <a16:creationId xmlns:a16="http://schemas.microsoft.com/office/drawing/2014/main" id="{2255EA29-E22E-338B-CC97-1083A29819A0}"/>
              </a:ext>
            </a:extLst>
          </p:cNvPr>
          <p:cNvSpPr/>
          <p:nvPr/>
        </p:nvSpPr>
        <p:spPr>
          <a:xfrm>
            <a:off x="1064842" y="2254275"/>
            <a:ext cx="1312951" cy="98113"/>
          </a:xfrm>
          <a:prstGeom prst="roundRect">
            <a:avLst>
              <a:gd name="adj" fmla="val 50000"/>
            </a:avLst>
          </a:prstGeom>
          <a:solidFill>
            <a:srgbClr val="CD5DEB"/>
          </a:solidFill>
          <a:ln>
            <a:noFill/>
          </a:ln>
          <a:effectLst>
            <a:innerShdw blurRad="101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IN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507B8468-1CFF-044D-DAF2-E4CD4360389C}"/>
              </a:ext>
            </a:extLst>
          </p:cNvPr>
          <p:cNvSpPr txBox="1"/>
          <p:nvPr/>
        </p:nvSpPr>
        <p:spPr>
          <a:xfrm>
            <a:off x="832893" y="1425882"/>
            <a:ext cx="1776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tr-TR" sz="2400" dirty="0">
                <a:solidFill>
                  <a:prstClr val="black"/>
                </a:solidFill>
                <a:latin typeface="Calibri" panose="020F0502020204030204"/>
              </a:rPr>
              <a:t>Abdestin Farzları</a:t>
            </a:r>
            <a:endParaRPr lang="en-IN" sz="2667" b="1" spc="200" dirty="0"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3 Yuvarlatılmış Dikdörtgen">
            <a:extLst>
              <a:ext uri="{FF2B5EF4-FFF2-40B4-BE49-F238E27FC236}">
                <a16:creationId xmlns:a16="http://schemas.microsoft.com/office/drawing/2014/main" id="{CD4B18B5-3360-AE9C-63EC-598F874BF074}"/>
              </a:ext>
            </a:extLst>
          </p:cNvPr>
          <p:cNvSpPr/>
          <p:nvPr/>
        </p:nvSpPr>
        <p:spPr>
          <a:xfrm>
            <a:off x="2833469" y="298416"/>
            <a:ext cx="8463507" cy="2450700"/>
          </a:xfrm>
          <a:prstGeom prst="roundRect">
            <a:avLst>
              <a:gd name="adj" fmla="val 512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lnSpc>
                <a:spcPct val="200000"/>
              </a:lnSpc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«Ey iman edenler! Namaz kılmaya kalktığınız zaman    yüzlerinizi,        dirseklerinize kadar ellerinizi yıkayın;     başlarınızı mesh edip,                topuklara kadar ayaklarınızı da (yıkayın).»</a:t>
            </a:r>
          </a:p>
        </p:txBody>
      </p:sp>
      <p:sp>
        <p:nvSpPr>
          <p:cNvPr id="18" name="Yuvarlatılmış Dikdörtgen 11">
            <a:extLst>
              <a:ext uri="{FF2B5EF4-FFF2-40B4-BE49-F238E27FC236}">
                <a16:creationId xmlns:a16="http://schemas.microsoft.com/office/drawing/2014/main" id="{FC253A8A-DB3C-F3CD-138F-790505D41B6E}"/>
              </a:ext>
            </a:extLst>
          </p:cNvPr>
          <p:cNvSpPr/>
          <p:nvPr/>
        </p:nvSpPr>
        <p:spPr>
          <a:xfrm>
            <a:off x="8276950" y="2497158"/>
            <a:ext cx="2610928" cy="383231"/>
          </a:xfrm>
          <a:prstGeom prst="roundRect">
            <a:avLst/>
          </a:prstGeom>
          <a:solidFill>
            <a:srgbClr val="EE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133" b="1" dirty="0">
                <a:solidFill>
                  <a:prstClr val="white"/>
                </a:solidFill>
                <a:latin typeface="Calibri"/>
              </a:rPr>
              <a:t>Maide Suresi 6. Ayet</a:t>
            </a:r>
          </a:p>
        </p:txBody>
      </p:sp>
      <p:sp>
        <p:nvSpPr>
          <p:cNvPr id="19" name="4 Yuvarlatılmış Dikdörtgen">
            <a:extLst>
              <a:ext uri="{FF2B5EF4-FFF2-40B4-BE49-F238E27FC236}">
                <a16:creationId xmlns:a16="http://schemas.microsoft.com/office/drawing/2014/main" id="{337DF4D9-D4E2-E8E9-236A-59C8D1D06195}"/>
              </a:ext>
            </a:extLst>
          </p:cNvPr>
          <p:cNvSpPr/>
          <p:nvPr/>
        </p:nvSpPr>
        <p:spPr>
          <a:xfrm>
            <a:off x="2658440" y="3100878"/>
            <a:ext cx="7196761" cy="902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Ayete göre abdestli olmak için yapılması gerekenleri maddeler halinde yazınız. </a:t>
            </a:r>
          </a:p>
        </p:txBody>
      </p:sp>
      <p:sp>
        <p:nvSpPr>
          <p:cNvPr id="20" name="Serbest Form 29">
            <a:extLst>
              <a:ext uri="{FF2B5EF4-FFF2-40B4-BE49-F238E27FC236}">
                <a16:creationId xmlns:a16="http://schemas.microsoft.com/office/drawing/2014/main" id="{A86CFAD6-A131-F3DA-2028-AEC14D5727C9}"/>
              </a:ext>
            </a:extLst>
          </p:cNvPr>
          <p:cNvSpPr/>
          <p:nvPr/>
        </p:nvSpPr>
        <p:spPr>
          <a:xfrm>
            <a:off x="10103506" y="2979657"/>
            <a:ext cx="1152841" cy="788919"/>
          </a:xfrm>
          <a:custGeom>
            <a:avLst/>
            <a:gdLst>
              <a:gd name="connsiteX0" fmla="*/ 907892 w 1087892"/>
              <a:gd name="connsiteY0" fmla="*/ 0 h 864000"/>
              <a:gd name="connsiteX1" fmla="*/ 1087892 w 1087892"/>
              <a:gd name="connsiteY1" fmla="*/ 180000 h 864000"/>
              <a:gd name="connsiteX2" fmla="*/ 997892 w 1087892"/>
              <a:gd name="connsiteY2" fmla="*/ 180000 h 864000"/>
              <a:gd name="connsiteX3" fmla="*/ 997892 w 1087892"/>
              <a:gd name="connsiteY3" fmla="*/ 864000 h 864000"/>
              <a:gd name="connsiteX4" fmla="*/ 817892 w 1087892"/>
              <a:gd name="connsiteY4" fmla="*/ 864000 h 864000"/>
              <a:gd name="connsiteX5" fmla="*/ 817892 w 1087892"/>
              <a:gd name="connsiteY5" fmla="*/ 858274 h 864000"/>
              <a:gd name="connsiteX6" fmla="*/ 0 w 1087892"/>
              <a:gd name="connsiteY6" fmla="*/ 858274 h 864000"/>
              <a:gd name="connsiteX7" fmla="*/ 0 w 1087892"/>
              <a:gd name="connsiteY7" fmla="*/ 723627 h 864000"/>
              <a:gd name="connsiteX8" fmla="*/ 817892 w 1087892"/>
              <a:gd name="connsiteY8" fmla="*/ 723627 h 864000"/>
              <a:gd name="connsiteX9" fmla="*/ 817892 w 1087892"/>
              <a:gd name="connsiteY9" fmla="*/ 180000 h 864000"/>
              <a:gd name="connsiteX10" fmla="*/ 727892 w 1087892"/>
              <a:gd name="connsiteY10" fmla="*/ 18000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7892" h="864000">
                <a:moveTo>
                  <a:pt x="907892" y="0"/>
                </a:moveTo>
                <a:lnTo>
                  <a:pt x="1087892" y="180000"/>
                </a:lnTo>
                <a:lnTo>
                  <a:pt x="997892" y="180000"/>
                </a:lnTo>
                <a:lnTo>
                  <a:pt x="997892" y="864000"/>
                </a:lnTo>
                <a:lnTo>
                  <a:pt x="817892" y="864000"/>
                </a:lnTo>
                <a:lnTo>
                  <a:pt x="817892" y="858274"/>
                </a:lnTo>
                <a:lnTo>
                  <a:pt x="0" y="858274"/>
                </a:lnTo>
                <a:lnTo>
                  <a:pt x="0" y="723627"/>
                </a:lnTo>
                <a:lnTo>
                  <a:pt x="817892" y="723627"/>
                </a:lnTo>
                <a:lnTo>
                  <a:pt x="817892" y="180000"/>
                </a:lnTo>
                <a:lnTo>
                  <a:pt x="727892" y="180000"/>
                </a:lnTo>
                <a:close/>
              </a:path>
            </a:pathLst>
          </a:custGeom>
          <a:solidFill>
            <a:srgbClr val="EE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E3F32A60-47BB-77AD-FCC2-259A2A9563ED}"/>
              </a:ext>
            </a:extLst>
          </p:cNvPr>
          <p:cNvSpPr/>
          <p:nvPr/>
        </p:nvSpPr>
        <p:spPr>
          <a:xfrm>
            <a:off x="9381069" y="680242"/>
            <a:ext cx="1451380" cy="459887"/>
          </a:xfrm>
          <a:prstGeom prst="rect">
            <a:avLst/>
          </a:prstGeom>
          <a:noFill/>
          <a:ln w="57150">
            <a:solidFill>
              <a:srgbClr val="E35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2D5CB9AE-E6DD-F8AD-3DA2-048C5994D91D}"/>
              </a:ext>
            </a:extLst>
          </p:cNvPr>
          <p:cNvSpPr/>
          <p:nvPr/>
        </p:nvSpPr>
        <p:spPr>
          <a:xfrm>
            <a:off x="2833469" y="1425881"/>
            <a:ext cx="4664149" cy="42914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70E70CF-678C-093C-3534-EA194FFE8E95}"/>
              </a:ext>
            </a:extLst>
          </p:cNvPr>
          <p:cNvSpPr/>
          <p:nvPr/>
        </p:nvSpPr>
        <p:spPr>
          <a:xfrm>
            <a:off x="7651893" y="1385327"/>
            <a:ext cx="2805603" cy="469699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D04C1D8E-19C7-C222-4E3B-35F4BABCA20B}"/>
              </a:ext>
            </a:extLst>
          </p:cNvPr>
          <p:cNvSpPr/>
          <p:nvPr/>
        </p:nvSpPr>
        <p:spPr>
          <a:xfrm>
            <a:off x="2833469" y="2117571"/>
            <a:ext cx="5018567" cy="469699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tr-TR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AB750F8E-DAF4-7035-1387-19121C9F8D33}"/>
              </a:ext>
            </a:extLst>
          </p:cNvPr>
          <p:cNvSpPr/>
          <p:nvPr/>
        </p:nvSpPr>
        <p:spPr>
          <a:xfrm>
            <a:off x="2839644" y="2884578"/>
            <a:ext cx="1217377" cy="1133321"/>
          </a:xfrm>
          <a:prstGeom prst="rect">
            <a:avLst/>
          </a:prstGeom>
          <a:solidFill>
            <a:srgbClr val="77C2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Yüzü yıkamak 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0C536F9D-5EBA-C9CF-D2A7-37EA399D534D}"/>
              </a:ext>
            </a:extLst>
          </p:cNvPr>
          <p:cNvSpPr/>
          <p:nvPr/>
        </p:nvSpPr>
        <p:spPr>
          <a:xfrm>
            <a:off x="4222008" y="2860174"/>
            <a:ext cx="1658379" cy="1157725"/>
          </a:xfrm>
          <a:prstGeom prst="rect">
            <a:avLst/>
          </a:prstGeom>
          <a:solidFill>
            <a:srgbClr val="77C2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tr-TR" sz="1867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tr-TR" sz="1867" dirty="0">
                <a:solidFill>
                  <a:prstClr val="black"/>
                </a:solidFill>
                <a:latin typeface="Calibri"/>
              </a:rPr>
              <a:t>Kolları dirsekler ile birlikte yıkamak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013DBE24-1878-C1ED-9004-75C687EB1AEA}"/>
              </a:ext>
            </a:extLst>
          </p:cNvPr>
          <p:cNvSpPr/>
          <p:nvPr/>
        </p:nvSpPr>
        <p:spPr>
          <a:xfrm>
            <a:off x="6045374" y="2831980"/>
            <a:ext cx="1708835" cy="1185919"/>
          </a:xfrm>
          <a:prstGeom prst="rect">
            <a:avLst/>
          </a:prstGeom>
          <a:solidFill>
            <a:srgbClr val="77C2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tr-TR" sz="1867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tr-TR" sz="1867" dirty="0">
                <a:solidFill>
                  <a:prstClr val="black"/>
                </a:solidFill>
                <a:latin typeface="Calibri"/>
              </a:rPr>
              <a:t>Başın dörtte bir kısmını mesh etmek</a:t>
            </a: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B0872151-AE09-82E8-751C-15B24502860A}"/>
              </a:ext>
            </a:extLst>
          </p:cNvPr>
          <p:cNvSpPr/>
          <p:nvPr/>
        </p:nvSpPr>
        <p:spPr>
          <a:xfrm>
            <a:off x="7919195" y="2833477"/>
            <a:ext cx="1663219" cy="1201031"/>
          </a:xfrm>
          <a:prstGeom prst="rect">
            <a:avLst/>
          </a:prstGeom>
          <a:solidFill>
            <a:srgbClr val="77C2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tr-TR" sz="1600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tr-TR" sz="1867" dirty="0">
                <a:solidFill>
                  <a:prstClr val="black"/>
                </a:solidFill>
                <a:latin typeface="Calibri"/>
              </a:rPr>
              <a:t>Ayakları topuklarla birlikte yıkamak</a:t>
            </a:r>
          </a:p>
        </p:txBody>
      </p:sp>
      <p:sp>
        <p:nvSpPr>
          <p:cNvPr id="29" name="Yedigen 28">
            <a:extLst>
              <a:ext uri="{FF2B5EF4-FFF2-40B4-BE49-F238E27FC236}">
                <a16:creationId xmlns:a16="http://schemas.microsoft.com/office/drawing/2014/main" id="{6E8AC0F0-45BB-9A8A-1D01-CDDDDF8A6774}"/>
              </a:ext>
            </a:extLst>
          </p:cNvPr>
          <p:cNvSpPr/>
          <p:nvPr/>
        </p:nvSpPr>
        <p:spPr>
          <a:xfrm>
            <a:off x="3180938" y="2404607"/>
            <a:ext cx="609600" cy="609600"/>
          </a:xfrm>
          <a:prstGeom prst="heptagon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tr-TR" sz="36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0" name="Yedigen 29">
            <a:extLst>
              <a:ext uri="{FF2B5EF4-FFF2-40B4-BE49-F238E27FC236}">
                <a16:creationId xmlns:a16="http://schemas.microsoft.com/office/drawing/2014/main" id="{80306B6C-700E-FD58-7F05-37DF86540ECE}"/>
              </a:ext>
            </a:extLst>
          </p:cNvPr>
          <p:cNvSpPr/>
          <p:nvPr/>
        </p:nvSpPr>
        <p:spPr>
          <a:xfrm>
            <a:off x="4770907" y="2404607"/>
            <a:ext cx="609600" cy="609600"/>
          </a:xfrm>
          <a:prstGeom prst="heptagon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tr-TR" sz="2933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31" name="Yedigen 30">
            <a:extLst>
              <a:ext uri="{FF2B5EF4-FFF2-40B4-BE49-F238E27FC236}">
                <a16:creationId xmlns:a16="http://schemas.microsoft.com/office/drawing/2014/main" id="{C49A2BEB-0A1C-1862-6EB1-B289E0D9456E}"/>
              </a:ext>
            </a:extLst>
          </p:cNvPr>
          <p:cNvSpPr/>
          <p:nvPr/>
        </p:nvSpPr>
        <p:spPr>
          <a:xfrm>
            <a:off x="6620798" y="2432042"/>
            <a:ext cx="609600" cy="554730"/>
          </a:xfrm>
          <a:prstGeom prst="heptagon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tr-TR" sz="2933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32" name="Yedigen 31">
            <a:extLst>
              <a:ext uri="{FF2B5EF4-FFF2-40B4-BE49-F238E27FC236}">
                <a16:creationId xmlns:a16="http://schemas.microsoft.com/office/drawing/2014/main" id="{1A9D5973-FD81-2E23-3C19-A7747AEC89F3}"/>
              </a:ext>
            </a:extLst>
          </p:cNvPr>
          <p:cNvSpPr/>
          <p:nvPr/>
        </p:nvSpPr>
        <p:spPr>
          <a:xfrm>
            <a:off x="8487503" y="2439156"/>
            <a:ext cx="584949" cy="540500"/>
          </a:xfrm>
          <a:prstGeom prst="heptagon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tr-TR" sz="2933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33" name="Aşağı Ok 15">
            <a:extLst>
              <a:ext uri="{FF2B5EF4-FFF2-40B4-BE49-F238E27FC236}">
                <a16:creationId xmlns:a16="http://schemas.microsoft.com/office/drawing/2014/main" id="{B810557C-0D6B-99F1-4FFB-C229B051425E}"/>
              </a:ext>
            </a:extLst>
          </p:cNvPr>
          <p:cNvSpPr/>
          <p:nvPr/>
        </p:nvSpPr>
        <p:spPr>
          <a:xfrm>
            <a:off x="3293738" y="4063410"/>
            <a:ext cx="384000" cy="528000"/>
          </a:xfrm>
          <a:prstGeom prst="downArrow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tr-TR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Resim 33">
            <a:extLst>
              <a:ext uri="{FF2B5EF4-FFF2-40B4-BE49-F238E27FC236}">
                <a16:creationId xmlns:a16="http://schemas.microsoft.com/office/drawing/2014/main" id="{5D43F4C8-F2EC-4E7D-0A90-4612ED9E3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158" y="4652466"/>
            <a:ext cx="1533025" cy="2046301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C73A69BB-1F11-CFD9-7A76-56E75CA2E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012" y="4670042"/>
            <a:ext cx="1539585" cy="2046301"/>
          </a:xfrm>
          <a:prstGeom prst="rect">
            <a:avLst/>
          </a:prstGeom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5F7593DB-7208-25E3-04EF-BF815E3B6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396" y="4650991"/>
            <a:ext cx="1513581" cy="2029895"/>
          </a:xfrm>
          <a:prstGeom prst="rect">
            <a:avLst/>
          </a:prstGeom>
        </p:spPr>
      </p:pic>
      <p:sp>
        <p:nvSpPr>
          <p:cNvPr id="37" name="Aşağı Ok 19">
            <a:extLst>
              <a:ext uri="{FF2B5EF4-FFF2-40B4-BE49-F238E27FC236}">
                <a16:creationId xmlns:a16="http://schemas.microsoft.com/office/drawing/2014/main" id="{D74F1124-3D95-85F9-0D25-960C93FD8F2C}"/>
              </a:ext>
            </a:extLst>
          </p:cNvPr>
          <p:cNvSpPr/>
          <p:nvPr/>
        </p:nvSpPr>
        <p:spPr>
          <a:xfrm>
            <a:off x="4859197" y="4057955"/>
            <a:ext cx="384000" cy="528000"/>
          </a:xfrm>
          <a:prstGeom prst="downArrow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tr-TR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Aşağı Ok 20">
            <a:extLst>
              <a:ext uri="{FF2B5EF4-FFF2-40B4-BE49-F238E27FC236}">
                <a16:creationId xmlns:a16="http://schemas.microsoft.com/office/drawing/2014/main" id="{BF4868E8-4318-64B4-6301-48B73EDC6D81}"/>
              </a:ext>
            </a:extLst>
          </p:cNvPr>
          <p:cNvSpPr/>
          <p:nvPr/>
        </p:nvSpPr>
        <p:spPr>
          <a:xfrm>
            <a:off x="6728914" y="4063773"/>
            <a:ext cx="384000" cy="528000"/>
          </a:xfrm>
          <a:prstGeom prst="downArrow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tr-TR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Aşağı Ok 21">
            <a:extLst>
              <a:ext uri="{FF2B5EF4-FFF2-40B4-BE49-F238E27FC236}">
                <a16:creationId xmlns:a16="http://schemas.microsoft.com/office/drawing/2014/main" id="{2D77F6C7-877B-CA6E-26DF-654E33BDD78B}"/>
              </a:ext>
            </a:extLst>
          </p:cNvPr>
          <p:cNvSpPr/>
          <p:nvPr/>
        </p:nvSpPr>
        <p:spPr>
          <a:xfrm>
            <a:off x="8607313" y="4088275"/>
            <a:ext cx="384000" cy="528000"/>
          </a:xfrm>
          <a:prstGeom prst="downArrow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tr-TR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Resim 39">
            <a:extLst>
              <a:ext uri="{FF2B5EF4-FFF2-40B4-BE49-F238E27FC236}">
                <a16:creationId xmlns:a16="http://schemas.microsoft.com/office/drawing/2014/main" id="{8E831E24-2EAF-FB75-BE53-57C0D2D96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322" y="4652466"/>
            <a:ext cx="1574961" cy="2046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88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Düz Ok Bağlayıcısı 75">
            <a:extLst>
              <a:ext uri="{FF2B5EF4-FFF2-40B4-BE49-F238E27FC236}">
                <a16:creationId xmlns:a16="http://schemas.microsoft.com/office/drawing/2014/main" id="{8C2774A0-8F2D-2FF1-AB50-B47650E97C1E}"/>
              </a:ext>
            </a:extLst>
          </p:cNvPr>
          <p:cNvCxnSpPr>
            <a:cxnSpLocks/>
          </p:cNvCxnSpPr>
          <p:nvPr/>
        </p:nvCxnSpPr>
        <p:spPr>
          <a:xfrm>
            <a:off x="10659713" y="5191584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D0680BC1-949D-E495-9D99-8E3C62EE6FBC}"/>
              </a:ext>
            </a:extLst>
          </p:cNvPr>
          <p:cNvCxnSpPr>
            <a:cxnSpLocks/>
          </p:cNvCxnSpPr>
          <p:nvPr/>
        </p:nvCxnSpPr>
        <p:spPr>
          <a:xfrm>
            <a:off x="1270000" y="1193800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0D21ADCB-D08E-2D9A-163D-69B6E88D1249}"/>
              </a:ext>
            </a:extLst>
          </p:cNvPr>
          <p:cNvCxnSpPr>
            <a:cxnSpLocks/>
          </p:cNvCxnSpPr>
          <p:nvPr/>
        </p:nvCxnSpPr>
        <p:spPr>
          <a:xfrm>
            <a:off x="2524974" y="2057400"/>
            <a:ext cx="76200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B419A3C-9BDD-884E-A8B2-9FB118C1B82A}"/>
              </a:ext>
            </a:extLst>
          </p:cNvPr>
          <p:cNvSpPr/>
          <p:nvPr/>
        </p:nvSpPr>
        <p:spPr>
          <a:xfrm>
            <a:off x="-254000" y="145442"/>
            <a:ext cx="3312374" cy="514053"/>
          </a:xfrm>
          <a:prstGeom prst="roundRect">
            <a:avLst/>
          </a:prstGeom>
          <a:solidFill>
            <a:srgbClr val="EAF2F4"/>
          </a:solidFill>
          <a:ln>
            <a:noFill/>
          </a:ln>
          <a:effectLst>
            <a:outerShdw blurRad="50800" dist="76200" dir="564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b="1" dirty="0">
                <a:solidFill>
                  <a:srgbClr val="000000"/>
                </a:solidFill>
                <a:latin typeface="TRT Light" pitchFamily="2" charset="0"/>
              </a:rPr>
              <a:t>Abdestin Alınışı </a:t>
            </a:r>
            <a:endParaRPr lang="tr-TR" sz="2667" b="1" dirty="0">
              <a:solidFill>
                <a:prstClr val="white"/>
              </a:solidFill>
              <a:latin typeface="TRT Light" pitchFamily="2" charset="0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6605B8D-5605-8317-D864-84FB1EC755C3}"/>
              </a:ext>
            </a:extLst>
          </p:cNvPr>
          <p:cNvSpPr/>
          <p:nvPr/>
        </p:nvSpPr>
        <p:spPr>
          <a:xfrm>
            <a:off x="965200" y="922212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5FDBE0B4-8B48-1148-2F16-92B74428E278}"/>
              </a:ext>
            </a:extLst>
          </p:cNvPr>
          <p:cNvSpPr/>
          <p:nvPr/>
        </p:nvSpPr>
        <p:spPr>
          <a:xfrm>
            <a:off x="101600" y="1666417"/>
            <a:ext cx="23368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Besmele çekilerek </a:t>
            </a:r>
          </a:p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niyet edilir. 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Düz Ok Bağlayıcısı 22">
            <a:extLst>
              <a:ext uri="{FF2B5EF4-FFF2-40B4-BE49-F238E27FC236}">
                <a16:creationId xmlns:a16="http://schemas.microsoft.com/office/drawing/2014/main" id="{A9C5272B-F5D3-6384-C0FC-8BF96A08FEAA}"/>
              </a:ext>
            </a:extLst>
          </p:cNvPr>
          <p:cNvCxnSpPr>
            <a:cxnSpLocks/>
          </p:cNvCxnSpPr>
          <p:nvPr/>
        </p:nvCxnSpPr>
        <p:spPr>
          <a:xfrm>
            <a:off x="4541948" y="1193800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F7A99407-9424-B79D-A409-84222DD682EC}"/>
              </a:ext>
            </a:extLst>
          </p:cNvPr>
          <p:cNvSpPr/>
          <p:nvPr/>
        </p:nvSpPr>
        <p:spPr>
          <a:xfrm>
            <a:off x="4237148" y="922212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A1063023-A8A2-7F59-82D0-91821871EB02}"/>
              </a:ext>
            </a:extLst>
          </p:cNvPr>
          <p:cNvSpPr/>
          <p:nvPr/>
        </p:nvSpPr>
        <p:spPr>
          <a:xfrm>
            <a:off x="3373548" y="1666417"/>
            <a:ext cx="23368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Eller yıkanır.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197FDC8D-F850-0A8C-64CE-DDCA88756A43}"/>
              </a:ext>
            </a:extLst>
          </p:cNvPr>
          <p:cNvCxnSpPr>
            <a:cxnSpLocks/>
          </p:cNvCxnSpPr>
          <p:nvPr/>
        </p:nvCxnSpPr>
        <p:spPr>
          <a:xfrm>
            <a:off x="5796922" y="2057400"/>
            <a:ext cx="76200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Düz Ok Bağlayıcısı 26">
            <a:extLst>
              <a:ext uri="{FF2B5EF4-FFF2-40B4-BE49-F238E27FC236}">
                <a16:creationId xmlns:a16="http://schemas.microsoft.com/office/drawing/2014/main" id="{6A507EDD-B922-AEE1-CF17-A497EED5DF43}"/>
              </a:ext>
            </a:extLst>
          </p:cNvPr>
          <p:cNvCxnSpPr>
            <a:cxnSpLocks/>
          </p:cNvCxnSpPr>
          <p:nvPr/>
        </p:nvCxnSpPr>
        <p:spPr>
          <a:xfrm>
            <a:off x="7813896" y="1193800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1BB5F521-F335-31F8-50B0-469846B10763}"/>
              </a:ext>
            </a:extLst>
          </p:cNvPr>
          <p:cNvSpPr/>
          <p:nvPr/>
        </p:nvSpPr>
        <p:spPr>
          <a:xfrm>
            <a:off x="7509096" y="922212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5DD12A61-329C-A381-EF95-F64417EB7924}"/>
              </a:ext>
            </a:extLst>
          </p:cNvPr>
          <p:cNvSpPr/>
          <p:nvPr/>
        </p:nvSpPr>
        <p:spPr>
          <a:xfrm>
            <a:off x="6645496" y="1666417"/>
            <a:ext cx="23368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Ağız üç kez</a:t>
            </a:r>
          </a:p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suyla çalkalanır.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70A99C08-EEC6-381D-FAC1-3241968BC0E3}"/>
              </a:ext>
            </a:extLst>
          </p:cNvPr>
          <p:cNvCxnSpPr>
            <a:cxnSpLocks/>
          </p:cNvCxnSpPr>
          <p:nvPr/>
        </p:nvCxnSpPr>
        <p:spPr>
          <a:xfrm>
            <a:off x="9006626" y="2057400"/>
            <a:ext cx="76200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Düz Ok Bağlayıcısı 30">
            <a:extLst>
              <a:ext uri="{FF2B5EF4-FFF2-40B4-BE49-F238E27FC236}">
                <a16:creationId xmlns:a16="http://schemas.microsoft.com/office/drawing/2014/main" id="{CE671208-2812-3E53-2F2A-0A5403395282}"/>
              </a:ext>
            </a:extLst>
          </p:cNvPr>
          <p:cNvCxnSpPr>
            <a:cxnSpLocks/>
          </p:cNvCxnSpPr>
          <p:nvPr/>
        </p:nvCxnSpPr>
        <p:spPr>
          <a:xfrm>
            <a:off x="11023600" y="1193800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7FC2750C-5ABF-9507-28ED-579E7EC5255A}"/>
              </a:ext>
            </a:extLst>
          </p:cNvPr>
          <p:cNvSpPr/>
          <p:nvPr/>
        </p:nvSpPr>
        <p:spPr>
          <a:xfrm>
            <a:off x="10718800" y="922212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cxnSp>
        <p:nvCxnSpPr>
          <p:cNvPr id="38" name="Düz Bağlayıcı 37">
            <a:extLst>
              <a:ext uri="{FF2B5EF4-FFF2-40B4-BE49-F238E27FC236}">
                <a16:creationId xmlns:a16="http://schemas.microsoft.com/office/drawing/2014/main" id="{CCB9CE01-0B58-3C4A-6289-2440586AA480}"/>
              </a:ext>
            </a:extLst>
          </p:cNvPr>
          <p:cNvCxnSpPr>
            <a:cxnSpLocks/>
          </p:cNvCxnSpPr>
          <p:nvPr/>
        </p:nvCxnSpPr>
        <p:spPr>
          <a:xfrm flipH="1" flipV="1">
            <a:off x="8305310" y="4099826"/>
            <a:ext cx="837130" cy="9983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Düz Ok Bağlayıcısı 38">
            <a:extLst>
              <a:ext uri="{FF2B5EF4-FFF2-40B4-BE49-F238E27FC236}">
                <a16:creationId xmlns:a16="http://schemas.microsoft.com/office/drawing/2014/main" id="{BA698FCA-8AA8-6C38-4A43-4A36B9E2FAF4}"/>
              </a:ext>
            </a:extLst>
          </p:cNvPr>
          <p:cNvCxnSpPr>
            <a:cxnSpLocks/>
          </p:cNvCxnSpPr>
          <p:nvPr/>
        </p:nvCxnSpPr>
        <p:spPr>
          <a:xfrm>
            <a:off x="10363200" y="3251201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9BD343F7-17D4-2C20-1F60-C632FEA9C6DD}"/>
              </a:ext>
            </a:extLst>
          </p:cNvPr>
          <p:cNvSpPr/>
          <p:nvPr/>
        </p:nvSpPr>
        <p:spPr>
          <a:xfrm>
            <a:off x="10058400" y="2979613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D62BC4C8-6807-E462-C1E3-0F784900275E}"/>
              </a:ext>
            </a:extLst>
          </p:cNvPr>
          <p:cNvSpPr/>
          <p:nvPr/>
        </p:nvSpPr>
        <p:spPr>
          <a:xfrm>
            <a:off x="9194800" y="3723817"/>
            <a:ext cx="23368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Yüz, üç kez yıkanır.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2" name="Grup 51">
            <a:extLst>
              <a:ext uri="{FF2B5EF4-FFF2-40B4-BE49-F238E27FC236}">
                <a16:creationId xmlns:a16="http://schemas.microsoft.com/office/drawing/2014/main" id="{A0B639BC-03E9-5A18-B296-55263418392F}"/>
              </a:ext>
            </a:extLst>
          </p:cNvPr>
          <p:cNvGrpSpPr/>
          <p:nvPr/>
        </p:nvGrpSpPr>
        <p:grpSpPr>
          <a:xfrm>
            <a:off x="11582400" y="2159000"/>
            <a:ext cx="457200" cy="1945817"/>
            <a:chOff x="17373600" y="3238500"/>
            <a:chExt cx="685800" cy="2918726"/>
          </a:xfrm>
        </p:grpSpPr>
        <p:cxnSp>
          <p:nvCxnSpPr>
            <p:cNvPr id="46" name="Düz Bağlayıcı 45">
              <a:extLst>
                <a:ext uri="{FF2B5EF4-FFF2-40B4-BE49-F238E27FC236}">
                  <a16:creationId xmlns:a16="http://schemas.microsoft.com/office/drawing/2014/main" id="{C594361B-08AF-7C3B-C9B3-77068215407B}"/>
                </a:ext>
              </a:extLst>
            </p:cNvPr>
            <p:cNvCxnSpPr>
              <a:cxnSpLocks/>
            </p:cNvCxnSpPr>
            <p:nvPr/>
          </p:nvCxnSpPr>
          <p:spPr>
            <a:xfrm>
              <a:off x="18059400" y="3238500"/>
              <a:ext cx="0" cy="2918726"/>
            </a:xfrm>
            <a:prstGeom prst="line">
              <a:avLst/>
            </a:prstGeom>
            <a:ln w="6350">
              <a:solidFill>
                <a:srgbClr val="1315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Düz Bağlayıcı 43">
              <a:extLst>
                <a:ext uri="{FF2B5EF4-FFF2-40B4-BE49-F238E27FC236}">
                  <a16:creationId xmlns:a16="http://schemas.microsoft.com/office/drawing/2014/main" id="{12DBE63A-9E8B-4AB2-71FB-35C2D10744A5}"/>
                </a:ext>
              </a:extLst>
            </p:cNvPr>
            <p:cNvCxnSpPr>
              <a:cxnSpLocks/>
            </p:cNvCxnSpPr>
            <p:nvPr/>
          </p:nvCxnSpPr>
          <p:spPr>
            <a:xfrm>
              <a:off x="17373600" y="6149738"/>
              <a:ext cx="685800" cy="7488"/>
            </a:xfrm>
            <a:prstGeom prst="line">
              <a:avLst/>
            </a:prstGeom>
            <a:ln w="6350">
              <a:solidFill>
                <a:srgbClr val="13151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Düz Ok Bağlayıcısı 53">
            <a:extLst>
              <a:ext uri="{FF2B5EF4-FFF2-40B4-BE49-F238E27FC236}">
                <a16:creationId xmlns:a16="http://schemas.microsoft.com/office/drawing/2014/main" id="{72AAE83D-6DB3-C1A3-6421-FEFE49B5CDBC}"/>
              </a:ext>
            </a:extLst>
          </p:cNvPr>
          <p:cNvCxnSpPr>
            <a:cxnSpLocks/>
          </p:cNvCxnSpPr>
          <p:nvPr/>
        </p:nvCxnSpPr>
        <p:spPr>
          <a:xfrm>
            <a:off x="7100009" y="3246209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Dikdörtgen: Köşeleri Yuvarlatılmış 54">
            <a:extLst>
              <a:ext uri="{FF2B5EF4-FFF2-40B4-BE49-F238E27FC236}">
                <a16:creationId xmlns:a16="http://schemas.microsoft.com/office/drawing/2014/main" id="{E5D2839C-31ED-7A81-5802-6488C668FEDE}"/>
              </a:ext>
            </a:extLst>
          </p:cNvPr>
          <p:cNvSpPr/>
          <p:nvPr/>
        </p:nvSpPr>
        <p:spPr>
          <a:xfrm>
            <a:off x="6795209" y="2974621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6</a:t>
            </a:r>
          </a:p>
        </p:txBody>
      </p:sp>
      <p:sp>
        <p:nvSpPr>
          <p:cNvPr id="56" name="Dikdörtgen: Köşeleri Yuvarlatılmış 55">
            <a:extLst>
              <a:ext uri="{FF2B5EF4-FFF2-40B4-BE49-F238E27FC236}">
                <a16:creationId xmlns:a16="http://schemas.microsoft.com/office/drawing/2014/main" id="{E5A49E91-AF1C-11AD-B0FF-893E6404787D}"/>
              </a:ext>
            </a:extLst>
          </p:cNvPr>
          <p:cNvSpPr/>
          <p:nvPr/>
        </p:nvSpPr>
        <p:spPr>
          <a:xfrm>
            <a:off x="5994400" y="3718825"/>
            <a:ext cx="2274009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1667" dirty="0">
                <a:solidFill>
                  <a:srgbClr val="000000"/>
                </a:solidFill>
                <a:latin typeface="Calibri"/>
              </a:rPr>
              <a:t>Önce sağ kol, sonra da sol kol dirseklerle beraber yıkanır.</a:t>
            </a:r>
            <a:endParaRPr lang="tr-TR" sz="16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8" name="Düz Bağlayıcı 57">
            <a:extLst>
              <a:ext uri="{FF2B5EF4-FFF2-40B4-BE49-F238E27FC236}">
                <a16:creationId xmlns:a16="http://schemas.microsoft.com/office/drawing/2014/main" id="{0B89B986-796C-BEEB-C4CA-5F6FA6520961}"/>
              </a:ext>
            </a:extLst>
          </p:cNvPr>
          <p:cNvCxnSpPr>
            <a:cxnSpLocks/>
          </p:cNvCxnSpPr>
          <p:nvPr/>
        </p:nvCxnSpPr>
        <p:spPr>
          <a:xfrm flipH="1">
            <a:off x="4890036" y="4109809"/>
            <a:ext cx="1078185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Düz Ok Bağlayıcısı 58">
            <a:extLst>
              <a:ext uri="{FF2B5EF4-FFF2-40B4-BE49-F238E27FC236}">
                <a16:creationId xmlns:a16="http://schemas.microsoft.com/office/drawing/2014/main" id="{BC4A27A2-169E-B747-139F-0A209AC77DEE}"/>
              </a:ext>
            </a:extLst>
          </p:cNvPr>
          <p:cNvCxnSpPr>
            <a:cxnSpLocks/>
          </p:cNvCxnSpPr>
          <p:nvPr/>
        </p:nvCxnSpPr>
        <p:spPr>
          <a:xfrm>
            <a:off x="3614214" y="3227767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A60B1E0C-031A-7350-5D29-3D3F20DF1223}"/>
              </a:ext>
            </a:extLst>
          </p:cNvPr>
          <p:cNvSpPr/>
          <p:nvPr/>
        </p:nvSpPr>
        <p:spPr>
          <a:xfrm>
            <a:off x="3309414" y="2956179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7</a:t>
            </a:r>
          </a:p>
        </p:txBody>
      </p:sp>
      <p:sp>
        <p:nvSpPr>
          <p:cNvPr id="61" name="Dikdörtgen: Köşeleri Yuvarlatılmış 60">
            <a:extLst>
              <a:ext uri="{FF2B5EF4-FFF2-40B4-BE49-F238E27FC236}">
                <a16:creationId xmlns:a16="http://schemas.microsoft.com/office/drawing/2014/main" id="{61684B60-CA7A-C696-D29F-3C7E99DA721E}"/>
              </a:ext>
            </a:extLst>
          </p:cNvPr>
          <p:cNvSpPr/>
          <p:nvPr/>
        </p:nvSpPr>
        <p:spPr>
          <a:xfrm>
            <a:off x="1797698" y="3700383"/>
            <a:ext cx="2984917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Sağ el ıslatılarak</a:t>
            </a:r>
          </a:p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baş mesh edilir.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3" name="Düz Ok Bağlayıcısı 62">
            <a:extLst>
              <a:ext uri="{FF2B5EF4-FFF2-40B4-BE49-F238E27FC236}">
                <a16:creationId xmlns:a16="http://schemas.microsoft.com/office/drawing/2014/main" id="{6F82C1D4-EEDC-D142-8695-09752211AEDD}"/>
              </a:ext>
            </a:extLst>
          </p:cNvPr>
          <p:cNvCxnSpPr>
            <a:cxnSpLocks/>
          </p:cNvCxnSpPr>
          <p:nvPr/>
        </p:nvCxnSpPr>
        <p:spPr>
          <a:xfrm>
            <a:off x="4023631" y="5191584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ikdörtgen: Köşeleri Yuvarlatılmış 63">
            <a:extLst>
              <a:ext uri="{FF2B5EF4-FFF2-40B4-BE49-F238E27FC236}">
                <a16:creationId xmlns:a16="http://schemas.microsoft.com/office/drawing/2014/main" id="{01409F44-1660-5136-8201-9C4B37BC688A}"/>
              </a:ext>
            </a:extLst>
          </p:cNvPr>
          <p:cNvSpPr/>
          <p:nvPr/>
        </p:nvSpPr>
        <p:spPr>
          <a:xfrm>
            <a:off x="3718831" y="4919995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8</a:t>
            </a:r>
          </a:p>
        </p:txBody>
      </p:sp>
      <p:sp>
        <p:nvSpPr>
          <p:cNvPr id="65" name="Dikdörtgen: Köşeleri Yuvarlatılmış 64">
            <a:extLst>
              <a:ext uri="{FF2B5EF4-FFF2-40B4-BE49-F238E27FC236}">
                <a16:creationId xmlns:a16="http://schemas.microsoft.com/office/drawing/2014/main" id="{40FCE370-E3AA-316E-8A87-860D98560102}"/>
              </a:ext>
            </a:extLst>
          </p:cNvPr>
          <p:cNvSpPr/>
          <p:nvPr/>
        </p:nvSpPr>
        <p:spPr>
          <a:xfrm>
            <a:off x="2668561" y="5664200"/>
            <a:ext cx="271014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Eller ıslatılarak Kulakların içi ve arkaları temizlenir.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6" name="Düz Bağlayıcı 65">
            <a:extLst>
              <a:ext uri="{FF2B5EF4-FFF2-40B4-BE49-F238E27FC236}">
                <a16:creationId xmlns:a16="http://schemas.microsoft.com/office/drawing/2014/main" id="{3012C934-15B2-4BE1-38E3-2C011BE31ECB}"/>
              </a:ext>
            </a:extLst>
          </p:cNvPr>
          <p:cNvCxnSpPr>
            <a:cxnSpLocks/>
          </p:cNvCxnSpPr>
          <p:nvPr/>
        </p:nvCxnSpPr>
        <p:spPr>
          <a:xfrm>
            <a:off x="5461780" y="6077453"/>
            <a:ext cx="53262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7" name="Grup 66">
            <a:extLst>
              <a:ext uri="{FF2B5EF4-FFF2-40B4-BE49-F238E27FC236}">
                <a16:creationId xmlns:a16="http://schemas.microsoft.com/office/drawing/2014/main" id="{6AF91788-A899-CD8F-2134-AB097E8CE349}"/>
              </a:ext>
            </a:extLst>
          </p:cNvPr>
          <p:cNvGrpSpPr/>
          <p:nvPr/>
        </p:nvGrpSpPr>
        <p:grpSpPr>
          <a:xfrm flipH="1">
            <a:off x="1892021" y="4452326"/>
            <a:ext cx="693461" cy="1676401"/>
            <a:chOff x="17373600" y="3642625"/>
            <a:chExt cx="685800" cy="2514601"/>
          </a:xfrm>
        </p:grpSpPr>
        <p:cxnSp>
          <p:nvCxnSpPr>
            <p:cNvPr id="68" name="Düz Bağlayıcı 67">
              <a:extLst>
                <a:ext uri="{FF2B5EF4-FFF2-40B4-BE49-F238E27FC236}">
                  <a16:creationId xmlns:a16="http://schemas.microsoft.com/office/drawing/2014/main" id="{E3060011-AF8A-0798-1E2B-FBC539CE084C}"/>
                </a:ext>
              </a:extLst>
            </p:cNvPr>
            <p:cNvCxnSpPr>
              <a:cxnSpLocks/>
            </p:cNvCxnSpPr>
            <p:nvPr/>
          </p:nvCxnSpPr>
          <p:spPr>
            <a:xfrm>
              <a:off x="17373600" y="6149738"/>
              <a:ext cx="685800" cy="7488"/>
            </a:xfrm>
            <a:prstGeom prst="line">
              <a:avLst/>
            </a:prstGeom>
            <a:ln w="6350">
              <a:solidFill>
                <a:srgbClr val="13151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Düz Bağlayıcı 68">
              <a:extLst>
                <a:ext uri="{FF2B5EF4-FFF2-40B4-BE49-F238E27FC236}">
                  <a16:creationId xmlns:a16="http://schemas.microsoft.com/office/drawing/2014/main" id="{B82AE706-B9BC-1276-2BB2-E946C6F73A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59400" y="3642625"/>
              <a:ext cx="0" cy="2514601"/>
            </a:xfrm>
            <a:prstGeom prst="line">
              <a:avLst/>
            </a:prstGeom>
            <a:ln w="6350">
              <a:solidFill>
                <a:srgbClr val="1315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Düz Ok Bağlayıcısı 71">
            <a:extLst>
              <a:ext uri="{FF2B5EF4-FFF2-40B4-BE49-F238E27FC236}">
                <a16:creationId xmlns:a16="http://schemas.microsoft.com/office/drawing/2014/main" id="{38A99B4D-CCDA-4E1A-171E-3F89D1B6BCFF}"/>
              </a:ext>
            </a:extLst>
          </p:cNvPr>
          <p:cNvCxnSpPr>
            <a:cxnSpLocks/>
          </p:cNvCxnSpPr>
          <p:nvPr/>
        </p:nvCxnSpPr>
        <p:spPr>
          <a:xfrm>
            <a:off x="7209166" y="5191584"/>
            <a:ext cx="0" cy="691233"/>
          </a:xfrm>
          <a:prstGeom prst="straightConnector1">
            <a:avLst/>
          </a:prstGeom>
          <a:ln w="63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Dikdörtgen: Köşeleri Yuvarlatılmış 72">
            <a:extLst>
              <a:ext uri="{FF2B5EF4-FFF2-40B4-BE49-F238E27FC236}">
                <a16:creationId xmlns:a16="http://schemas.microsoft.com/office/drawing/2014/main" id="{5718D880-137F-85B2-210E-4B6B0014E82C}"/>
              </a:ext>
            </a:extLst>
          </p:cNvPr>
          <p:cNvSpPr/>
          <p:nvPr/>
        </p:nvSpPr>
        <p:spPr>
          <a:xfrm>
            <a:off x="6904366" y="4919995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9</a:t>
            </a:r>
          </a:p>
        </p:txBody>
      </p:sp>
      <p:sp>
        <p:nvSpPr>
          <p:cNvPr id="74" name="Dikdörtgen: Köşeleri Yuvarlatılmış 73">
            <a:extLst>
              <a:ext uri="{FF2B5EF4-FFF2-40B4-BE49-F238E27FC236}">
                <a16:creationId xmlns:a16="http://schemas.microsoft.com/office/drawing/2014/main" id="{653ACB75-CC1B-D978-726E-9F8DF8BC21DF}"/>
              </a:ext>
            </a:extLst>
          </p:cNvPr>
          <p:cNvSpPr/>
          <p:nvPr/>
        </p:nvSpPr>
        <p:spPr>
          <a:xfrm>
            <a:off x="6072162" y="5664200"/>
            <a:ext cx="2274009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Boyun mesh edilir.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5" name="Düz Bağlayıcı 74">
            <a:extLst>
              <a:ext uri="{FF2B5EF4-FFF2-40B4-BE49-F238E27FC236}">
                <a16:creationId xmlns:a16="http://schemas.microsoft.com/office/drawing/2014/main" id="{34DEA806-2950-4F4A-1164-0F795E002CC9}"/>
              </a:ext>
            </a:extLst>
          </p:cNvPr>
          <p:cNvCxnSpPr>
            <a:cxnSpLocks/>
          </p:cNvCxnSpPr>
          <p:nvPr/>
        </p:nvCxnSpPr>
        <p:spPr>
          <a:xfrm>
            <a:off x="8432800" y="6077453"/>
            <a:ext cx="762000" cy="0"/>
          </a:xfrm>
          <a:prstGeom prst="line">
            <a:avLst/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Dikdörtgen: Köşeleri Yuvarlatılmış 76">
            <a:extLst>
              <a:ext uri="{FF2B5EF4-FFF2-40B4-BE49-F238E27FC236}">
                <a16:creationId xmlns:a16="http://schemas.microsoft.com/office/drawing/2014/main" id="{242E2152-CB26-12AC-06DB-667D85DF5CAF}"/>
              </a:ext>
            </a:extLst>
          </p:cNvPr>
          <p:cNvSpPr/>
          <p:nvPr/>
        </p:nvSpPr>
        <p:spPr>
          <a:xfrm>
            <a:off x="10354913" y="4919995"/>
            <a:ext cx="609600" cy="379864"/>
          </a:xfrm>
          <a:prstGeom prst="roundRect">
            <a:avLst>
              <a:gd name="adj" fmla="val 50000"/>
            </a:avLst>
          </a:prstGeom>
          <a:solidFill>
            <a:srgbClr val="E8F98E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667" dirty="0">
                <a:solidFill>
                  <a:prstClr val="black"/>
                </a:solidFill>
                <a:latin typeface="Calibri"/>
              </a:rPr>
              <a:t>10               </a:t>
            </a:r>
          </a:p>
        </p:txBody>
      </p:sp>
      <p:sp>
        <p:nvSpPr>
          <p:cNvPr id="78" name="Dikdörtgen: Köşeleri Yuvarlatılmış 77">
            <a:extLst>
              <a:ext uri="{FF2B5EF4-FFF2-40B4-BE49-F238E27FC236}">
                <a16:creationId xmlns:a16="http://schemas.microsoft.com/office/drawing/2014/main" id="{D8D99C17-3414-BACB-77D1-7B68F9F9DB88}"/>
              </a:ext>
            </a:extLst>
          </p:cNvPr>
          <p:cNvSpPr/>
          <p:nvPr/>
        </p:nvSpPr>
        <p:spPr>
          <a:xfrm>
            <a:off x="9262713" y="5664200"/>
            <a:ext cx="27940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Önce sağ sonra sol ayak</a:t>
            </a:r>
          </a:p>
          <a:p>
            <a:pPr algn="just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topuklarla beraber yıkanır.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A9C62EB4-792C-E61E-BBE4-6E555324F65D}"/>
              </a:ext>
            </a:extLst>
          </p:cNvPr>
          <p:cNvSpPr/>
          <p:nvPr/>
        </p:nvSpPr>
        <p:spPr>
          <a:xfrm>
            <a:off x="9855200" y="1666417"/>
            <a:ext cx="2235199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Burun üç kez suyla</a:t>
            </a:r>
          </a:p>
          <a:p>
            <a:pPr algn="ctr" defTabSz="609630"/>
            <a:r>
              <a:rPr lang="tr-TR" sz="1867" dirty="0">
                <a:solidFill>
                  <a:srgbClr val="000000"/>
                </a:solidFill>
                <a:latin typeface="Calibri"/>
              </a:rPr>
              <a:t>temizlenir.</a:t>
            </a:r>
            <a:endParaRPr lang="tr-TR" sz="1867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1" name="Grup 80">
            <a:extLst>
              <a:ext uri="{FF2B5EF4-FFF2-40B4-BE49-F238E27FC236}">
                <a16:creationId xmlns:a16="http://schemas.microsoft.com/office/drawing/2014/main" id="{0DA03172-C1D6-8F33-E67D-B88FFB7A6516}"/>
              </a:ext>
            </a:extLst>
          </p:cNvPr>
          <p:cNvGrpSpPr/>
          <p:nvPr/>
        </p:nvGrpSpPr>
        <p:grpSpPr>
          <a:xfrm>
            <a:off x="129961" y="4615401"/>
            <a:ext cx="1708104" cy="670789"/>
            <a:chOff x="194942" y="6923101"/>
            <a:chExt cx="2562156" cy="1006183"/>
          </a:xfrm>
        </p:grpSpPr>
        <p:sp>
          <p:nvSpPr>
            <p:cNvPr id="82" name="Dikdörtgen 81">
              <a:extLst>
                <a:ext uri="{FF2B5EF4-FFF2-40B4-BE49-F238E27FC236}">
                  <a16:creationId xmlns:a16="http://schemas.microsoft.com/office/drawing/2014/main" id="{CD09047A-8B5F-75D0-1714-B1B9A5FC2B50}"/>
                </a:ext>
              </a:extLst>
            </p:cNvPr>
            <p:cNvSpPr/>
            <p:nvPr/>
          </p:nvSpPr>
          <p:spPr>
            <a:xfrm>
              <a:off x="643356" y="6923101"/>
              <a:ext cx="2113742" cy="1003646"/>
            </a:xfrm>
            <a:prstGeom prst="rect">
              <a:avLst/>
            </a:prstGeom>
            <a:solidFill>
              <a:srgbClr val="FF5A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09630"/>
              <a:r>
                <a:rPr lang="tr-TR" sz="1867" dirty="0">
                  <a:solidFill>
                    <a:prstClr val="white"/>
                  </a:solidFill>
                  <a:latin typeface="Calibri"/>
                </a:rPr>
                <a:t>Video için tıklayınız.</a:t>
              </a:r>
            </a:p>
          </p:txBody>
        </p:sp>
        <p:pic>
          <p:nvPicPr>
            <p:cNvPr id="83" name="Resim 82" descr="grafik, kırmızı, renklilik, karmin içeren bir resim&#10;&#10;Açıklama otomatik olarak oluşturuldu">
              <a:extLst>
                <a:ext uri="{FF2B5EF4-FFF2-40B4-BE49-F238E27FC236}">
                  <a16:creationId xmlns:a16="http://schemas.microsoft.com/office/drawing/2014/main" id="{45AF82E6-C6AD-BA8A-A213-C951BB81B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42" y="6925638"/>
              <a:ext cx="1003646" cy="1003646"/>
            </a:xfrm>
            <a:prstGeom prst="rect">
              <a:avLst/>
            </a:prstGeom>
          </p:spPr>
        </p:pic>
      </p:grpSp>
      <p:pic>
        <p:nvPicPr>
          <p:cNvPr id="84" name="Abdest Nasıl Alınır_ ">
            <a:hlinkClick r:id="" action="ppaction://media"/>
            <a:extLst>
              <a:ext uri="{FF2B5EF4-FFF2-40B4-BE49-F238E27FC236}">
                <a16:creationId xmlns:a16="http://schemas.microsoft.com/office/drawing/2014/main" id="{9F0784F2-70BE-79B7-B0CB-A11A5CA56DF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8100"/>
            <a:ext cx="12327466" cy="6934200"/>
          </a:xfrm>
          <a:prstGeom prst="rect">
            <a:avLst/>
          </a:prstGeom>
        </p:spPr>
      </p:pic>
      <p:sp>
        <p:nvSpPr>
          <p:cNvPr id="85" name="Çarpım İşareti 84">
            <a:extLst>
              <a:ext uri="{FF2B5EF4-FFF2-40B4-BE49-F238E27FC236}">
                <a16:creationId xmlns:a16="http://schemas.microsoft.com/office/drawing/2014/main" id="{4E619D99-4DCC-6B3E-0FF5-7A312A6DF659}"/>
              </a:ext>
            </a:extLst>
          </p:cNvPr>
          <p:cNvSpPr/>
          <p:nvPr/>
        </p:nvSpPr>
        <p:spPr>
          <a:xfrm>
            <a:off x="11491496" y="567364"/>
            <a:ext cx="609599" cy="622361"/>
          </a:xfrm>
          <a:prstGeom prst="mathMultiply">
            <a:avLst>
              <a:gd name="adj1" fmla="val 1501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tr-TR" sz="12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4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2" fill="hold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3637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4" grpId="0" animBg="1"/>
      <p:bldP spid="25" grpId="0" animBg="1"/>
      <p:bldP spid="28" grpId="0" animBg="1"/>
      <p:bldP spid="29" grpId="0" animBg="1"/>
      <p:bldP spid="32" grpId="0" animBg="1"/>
      <p:bldP spid="40" grpId="0" animBg="1"/>
      <p:bldP spid="41" grpId="0" animBg="1"/>
      <p:bldP spid="55" grpId="0" animBg="1"/>
      <p:bldP spid="56" grpId="0" animBg="1"/>
      <p:bldP spid="60" grpId="0" animBg="1"/>
      <p:bldP spid="61" grpId="0" animBg="1"/>
      <p:bldP spid="64" grpId="0" animBg="1"/>
      <p:bldP spid="65" grpId="0" animBg="1"/>
      <p:bldP spid="73" grpId="0" animBg="1"/>
      <p:bldP spid="74" grpId="0" animBg="1"/>
      <p:bldP spid="77" grpId="0" animBg="1"/>
      <p:bldP spid="78" grpId="0" animBg="1"/>
      <p:bldP spid="33" grpId="0" animBg="1"/>
      <p:bldP spid="85" grpId="0" animBg="1"/>
      <p:bldP spid="8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true,&quot;showPlayPause&quot;:true,&quot;showPlaybackRateButton&quot;:true,&quot;showPrevButton&quot;:true,&quot;showRewind&quot;:false,&quot;showSlideNumbers&quot;:true,&quot;showSlideOnlyButton&quot;:false,&quot;showTimer&quot;:false,&quot;showVolumeControl&quot;:tru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attachments&quot;,&quot;markerTools&quot;],&quot;buttonsAtLeft&quot;:false,&quot;courseTitleVisible&quot;:true,&quot;showLogo&quot;:false,&quot;visible&quot;:true},&quot;version&quot;:&quot;1.1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C_MENU_OFF&quot;:&quot;Off&quot;,&quot;PB_CC_MENU_ON&quot;:&quot;On&quot;,&quot;PB_CC_MENU_TITLE&quot;:&quot;Notes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true,&quot;texts&quot;:[&quot;DT_COURSE_TITLE&quot;,&quot;DT_REFERENCE_URL&quot;,&quot;DT_REFERENCE_TITLE&quot;,&quot;DT_SLIDE_TITLE&quot;,&quot;DT_SLIDE_NOTES_TEXT&quot;,&quot;DT_SLIDE_TEXT&quot;,&quot;DT_HYPERLINK_TOOLTIP&quot;]},&quot;resources&quot;:{&quot;attachments&quot;:true,&quot;fonts&quot;:[{&quot;charsets&quot;:{&quot;dynamicFormatted&quot;:[&quot;DCT_INTERACTIVITY_TEXT&quot;,&quot;DCT_INTERACTIVITY_SEMIBOLD_TEXT&quot;],&quot;dynamicPlain&quot;:[&quot;DCT_COURSE_TITLE&quot;,&quot;DCT_REFERENCE_URL&quot;,&quot;DCT_REFERENCE_TITL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Slides&quot;,&quot;Search…&quot;,&quot;in slide&quot;,&quot;Search results&quot;,&quot;No matches found.&quot;,&quot;in notes&quot;,&quot;Cancel&quot;,&quot;Next&quot;,&quot;0123456789.,x&quot;,&quot;Speed&quot;,&quot;Normal&quot;,&quot;Volume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URSE_TITLE&quot;,&quot;DCT_REFERENCE_URL&quot;,&quot;DCT_REFERENCE_TITL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Slides&quot;,&quot;Search…&quot;,&quot;in slide&quot;,&quot;Search results&quot;,&quot;No matches found.&quot;,&quot;in notes&quot;,&quot;Cancel&quot;,&quot;Next&quot;,&quot;0123456789.,x&quot;,&quot;Speed&quot;,&quot;Normal&quot;,&quot;Volume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URSE_TITLE&quot;,&quot;DCT_REFERENCE_URL&quot;,&quot;DCT_REFERENCE_TITL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Slides&quot;,&quot;Search…&quot;,&quot;in slide&quot;,&quot;Search results&quot;,&quot;No matches found.&quot;,&quot;in notes&quot;,&quot;Cancel&quot;,&quot;Next&quot;,&quot;0123456789.,x&quot;,&quot;Speed&quot;,&quot;Normal&quot;,&quot;Volume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URSE_TITLE&quot;,&quot;DCT_REFERENCE_URL&quot;,&quot;DCT_REFERENCE_TITL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Slides&quot;,&quot;Search…&quot;,&quot;in slide&quot;,&quot;Search results&quot;,&quot;No matches found.&quot;,&quot;in notes&quot;,&quot;Cancel&quot;,&quot;Next&quot;,&quot;0123456789.,x&quot;,&quot;Speed&quot;,&quot;Normal&quot;,&quot;Volume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URSE_TITLE&quot;,&quot;DCT_REFERENCE_URL&quot;,&quot;DCT_REFERENCE_TITL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Slides&quot;,&quot;Search…&quot;,&quot;in slide&quot;,&quot;Search results&quot;,&quot;No matches found.&quot;,&quot;in notes&quot;,&quot;Cancel&quot;,&quot;Next&quot;,&quot;0123456789.,x&quot;,&quot;Speed&quot;,&quot;Normal&quot;,&quot;Volume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COURSE_TITLE&quot;,&quot;DCT_REFERENCE_URL&quot;,&quot;DCT_REFERENCE_TITL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Slides&quot;,&quot;Search…&quot;,&quot;in slide&quot;,&quot;Search results&quot;,&quot;No matches found.&quot;,&quot;in notes&quot;,&quot;Cancel&quot;,&quot;Next&quot;,&quot;0123456789.,x&quot;,&quot;Speed&quot;,&quot;Normal&quot;,&quot;Volume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builtin.slideCourse&quot;,&quot;playerLayoutFooter&quot;:&quot;playAndPause,acceleration,outline,volumeControl,slideNumber,goToPrev,goToNext&quot;,&quot;playerLayoutHeader&quot;:&quot;resources,markerTools,title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builtin.slideCourse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TDB-2 2.2.3. İbadete Hazırlanıyorum"/>
  <p:tag name="ISPRING_LMS_API_VERSION" val="SCORM 2004 (4th edition)"/>
  <p:tag name="ISPRING_ULTRA_SCORM_COURSE_ID" val="ABC35D1F-BDC6-4A32-92C8-002C2D8CEF2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İSPRİNGCLOUDFOLDERID" val="1"/>
  <p:tag name="İSPRİNGONLİNEFOLDERID" val="1"/>
  <p:tag name="ISPRING_OUTPUT_FOLDER" val="[[&quot;W\uFFFD\uFFFD{B183E348-C202-44F7-B565-2C1AFCBC22E2}&quot;,&quot;C:\\Users\\Monster\\Desktop\\SUNULAR\\TEMEL DİNİ BİLGİLER 2 İSLAM 2 (İHO 7)\\2.ÜNİT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TDB-2 2.2.3. İbadete Hazırlanıyorum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3E3174-A1C0-4A5B-A187-30C65EAEA30C}:25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41DDBC-177D-4DA9-B296-9F33DE57DB1F}:25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79680A-0E3B-4330-8522-52158A27B164}:26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579698-D660-40F2-8623-4EF5B813CEB5}:25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040F50-27AD-45B9-8C7B-2616E4D10EB3}:26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984F4C-7FA5-4C1A-9125-16B7D69B6DA3}:3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DEC483-57A3-4160-AD43-B92F30CE7203}:26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10DF58-39F3-4744-A6A1-A759ECED588A}:38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B7605A-B395-4BA9-9EF0-68E44D5A2F36}:3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22D9F3-0328-4105-B988-7F9F746E3BCC}:38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9D9F68-87B3-4948-824D-9763F2460726}:26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8C11E4-6F5D-436F-9379-0FEA8695BA98}:38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  <p:tag name="GENSWF_SLIDE_UID" val="{46D43B91-EA15-4C5B-BF1F-510DFC539AB0}:39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4584A1-700C-428E-A888-AD1B3FF7DE82}:3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WO_WEB_ADDRESS" val="https://wordwall.net/play/676/249/7369"/>
  <p:tag name="ISPRING_WO_DISPLAY_IN_SLIDE" val="1"/>
  <p:tag name="ISPRING_WO_FULL_SIZE" val="1"/>
  <p:tag name="ISPRING_WO_WINDOW_WIDTH" val="720"/>
  <p:tag name="ISPRING_WO_WINDOW_HEIGHT" val="540"/>
  <p:tag name="ISPRING_WO_SHOW_AFTER" val="0"/>
  <p:tag name="ISPRING_WO_INCLUDE_FILES_AND_SUBFOLDERS" val="0"/>
  <p:tag name="ISPRING_WO_SLIDE_POS_X" val="0"/>
  <p:tag name="ISPRING_WO_SLIDE_POS_Y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6EC0669B-DEA4-474A-97C8-3D81314A0F68}:38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4836EE21-C9E6-4730-AD09-A38E4F15FDEE}:39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SLIDE_TITLE" val="Etkinlik için tıklayınız"/>
  <p:tag name="GENSWF_SLIDE_UID" val="{DE9B87C5-1A68-479A-B3C5-96C0CB3D88AF}:26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8D57A2-4B86-4757-97EE-88A34C154936}: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B15840-E87A-4747-B8EC-963BCA0E2D0F}:27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151A94-B76C-41B6-9886-B93D7198B204}:27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E6B4A2-EEEF-4AE2-A354-3DF9324248B6}:38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CD947E-3775-4F5D-A346-29CC39682A46}:27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11A76C-8F91-497D-BAD2-30A2B8AD94AF}:27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12904E-56EE-49E6-B0CB-F7DBA82D9C0D}:39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5420D8-5491-42C5-B11C-20BB18D50A15}:40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EB94EC-7C61-43E7-A77B-F4FDFED58855}:39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1EB398-B1D7-464F-B387-66CB72989306}:40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DA9F30-A0FF-4A8D-868D-EC4206FE9DBE}:2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2AAED-7BB1-45CA-A4F7-0AFB2735761E}:27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66CE45-1FC7-4EF7-B02D-01629708ED6C}:27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SLIDE_TITLE" val="Etkinlik için tıklayınız"/>
  <p:tag name="GENSWF_SLIDE_UID" val="{F3DC5EA3-FB94-4FD2-B671-ECEC706A1C8B}:27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A9E029-EB72-4B24-9C82-D9CFBDE6C12C}:26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E2D123-E318-4039-AC91-A519A78FBF5B}:28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06D731-D58E-442B-9BAB-5E03883B2B50}:2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SLIDE_TITLE" val="Etkinlik için tıklayınız"/>
  <p:tag name="GENSWF_SLIDE_UID" val="{6E4BD5CD-5B3B-4FB7-BB73-4D66636DCDFF}:28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BAC30E-FA82-4ED7-BE1C-244EAAD1CC55}:28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D48F60-BB3E-4325-9F36-04006E8CD48E}:28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F9E42F-D9C3-4F71-B07E-B7F61BBBC522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tionery Shop Company Profile by Slidesgo">
  <a:themeElements>
    <a:clrScheme name="Simple Light">
      <a:dk1>
        <a:srgbClr val="434343"/>
      </a:dk1>
      <a:lt1>
        <a:srgbClr val="FFFFFF"/>
      </a:lt1>
      <a:dk2>
        <a:srgbClr val="B7B7B7"/>
      </a:dk2>
      <a:lt2>
        <a:srgbClr val="EFEFEF"/>
      </a:lt2>
      <a:accent1>
        <a:srgbClr val="FFD860"/>
      </a:accent1>
      <a:accent2>
        <a:srgbClr val="FB9FC5"/>
      </a:accent2>
      <a:accent3>
        <a:srgbClr val="6AC0E6"/>
      </a:accent3>
      <a:accent4>
        <a:srgbClr val="FAEBBE"/>
      </a:accent4>
      <a:accent5>
        <a:srgbClr val="FAD5E4"/>
      </a:accent5>
      <a:accent6>
        <a:srgbClr val="BAE1F1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tationery Shop Company Profile by Slidesgo">
  <a:themeElements>
    <a:clrScheme name="Simple Light">
      <a:dk1>
        <a:srgbClr val="434343"/>
      </a:dk1>
      <a:lt1>
        <a:srgbClr val="FFFFFF"/>
      </a:lt1>
      <a:dk2>
        <a:srgbClr val="B7B7B7"/>
      </a:dk2>
      <a:lt2>
        <a:srgbClr val="EFEFEF"/>
      </a:lt2>
      <a:accent1>
        <a:srgbClr val="FFD860"/>
      </a:accent1>
      <a:accent2>
        <a:srgbClr val="FB9FC5"/>
      </a:accent2>
      <a:accent3>
        <a:srgbClr val="6AC0E6"/>
      </a:accent3>
      <a:accent4>
        <a:srgbClr val="FAEBBE"/>
      </a:accent4>
      <a:accent5>
        <a:srgbClr val="FAD5E4"/>
      </a:accent5>
      <a:accent6>
        <a:srgbClr val="BAE1F1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tationery Shop Company Profile by Slidesgo">
  <a:themeElements>
    <a:clrScheme name="Simple Light">
      <a:dk1>
        <a:srgbClr val="434343"/>
      </a:dk1>
      <a:lt1>
        <a:srgbClr val="FFFFFF"/>
      </a:lt1>
      <a:dk2>
        <a:srgbClr val="B7B7B7"/>
      </a:dk2>
      <a:lt2>
        <a:srgbClr val="EFEFEF"/>
      </a:lt2>
      <a:accent1>
        <a:srgbClr val="FFD860"/>
      </a:accent1>
      <a:accent2>
        <a:srgbClr val="FB9FC5"/>
      </a:accent2>
      <a:accent3>
        <a:srgbClr val="6AC0E6"/>
      </a:accent3>
      <a:accent4>
        <a:srgbClr val="FAEBBE"/>
      </a:accent4>
      <a:accent5>
        <a:srgbClr val="FAD5E4"/>
      </a:accent5>
      <a:accent6>
        <a:srgbClr val="BAE1F1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1591</Words>
  <Application>Microsoft Office PowerPoint</Application>
  <PresentationFormat>Geniş ekran</PresentationFormat>
  <Paragraphs>421</Paragraphs>
  <Slides>39</Slides>
  <Notes>39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16</vt:i4>
      </vt:variant>
      <vt:variant>
        <vt:lpstr>Tema</vt:lpstr>
      </vt:variant>
      <vt:variant>
        <vt:i4>15</vt:i4>
      </vt:variant>
      <vt:variant>
        <vt:lpstr>Slayt Başlıkları</vt:lpstr>
      </vt:variant>
      <vt:variant>
        <vt:i4>39</vt:i4>
      </vt:variant>
    </vt:vector>
  </HeadingPairs>
  <TitlesOfParts>
    <vt:vector size="70" baseType="lpstr">
      <vt:lpstr>맑은 고딕</vt:lpstr>
      <vt:lpstr>Aptos</vt:lpstr>
      <vt:lpstr>Aptos Display</vt:lpstr>
      <vt:lpstr>Arial</vt:lpstr>
      <vt:lpstr>Bahnschrift SemiCondensed</vt:lpstr>
      <vt:lpstr>Calibri</vt:lpstr>
      <vt:lpstr>Calibri Light</vt:lpstr>
      <vt:lpstr>Cascadia Mono</vt:lpstr>
      <vt:lpstr>Chelsea Market</vt:lpstr>
      <vt:lpstr>Helvetica</vt:lpstr>
      <vt:lpstr>Lato</vt:lpstr>
      <vt:lpstr>Oxygen</vt:lpstr>
      <vt:lpstr>Sarala</vt:lpstr>
      <vt:lpstr>TRT Light</vt:lpstr>
      <vt:lpstr>Wingdings</vt:lpstr>
      <vt:lpstr>Work Sans Regular</vt:lpstr>
      <vt:lpstr>1_Office Teması</vt:lpstr>
      <vt:lpstr>Stationery Shop Company Profile by Slidesgo</vt:lpstr>
      <vt:lpstr>2_Office Teması</vt:lpstr>
      <vt:lpstr>Office Teması</vt:lpstr>
      <vt:lpstr>JAY DESIGN</vt:lpstr>
      <vt:lpstr>9_Office Teması</vt:lpstr>
      <vt:lpstr>1_Stationery Shop Company Profile by Slidesgo</vt:lpstr>
      <vt:lpstr>2_Stationery Shop Company Profile by Slidesgo</vt:lpstr>
      <vt:lpstr>1_JAY DESIGN</vt:lpstr>
      <vt:lpstr>2_JAY DESIGN</vt:lpstr>
      <vt:lpstr>3_JAY DESIGN</vt:lpstr>
      <vt:lpstr>Contents Slide Master</vt:lpstr>
      <vt:lpstr>Office Theme</vt:lpstr>
      <vt:lpstr>4_Office Teması</vt:lpstr>
      <vt:lpstr>1_Office Theme</vt:lpstr>
      <vt:lpstr>PowerPoint Sunusu</vt:lpstr>
      <vt:lpstr>PowerPoint Sunusu</vt:lpstr>
      <vt:lpstr>PowerPoint Sunusu</vt:lpstr>
      <vt:lpstr>PowerPoint Sunusu</vt:lpstr>
      <vt:lpstr>Abdestin Bazı Özellikleri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ABDESTİN GÜZELLİKLERİ</vt:lpstr>
      <vt:lpstr>PowerPoint Sunusu</vt:lpstr>
      <vt:lpstr>Gusül (Boy) Abdesti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Teyemmüm abdestinin alınışı</vt:lpstr>
      <vt:lpstr>Aşağıdaki kutularda verilen bilgileri yerleştirin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TDB-2 2.2.3. İbadete Hazırlanıyorum</dc:title>
  <dc:creator>Mustafa Yıldırım</dc:creator>
  <cp:lastModifiedBy>Mustafa YILDIRIM</cp:lastModifiedBy>
  <cp:revision>30</cp:revision>
  <dcterms:created xsi:type="dcterms:W3CDTF">2020-12-20T15:12:58Z</dcterms:created>
  <dcterms:modified xsi:type="dcterms:W3CDTF">2024-11-21T09:25:48Z</dcterms:modified>
</cp:coreProperties>
</file>