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80" r:id="rId13"/>
    <p:sldId id="271" r:id="rId14"/>
    <p:sldId id="281" r:id="rId15"/>
    <p:sldId id="282" r:id="rId16"/>
    <p:sldId id="264" r:id="rId17"/>
    <p:sldId id="265" r:id="rId18"/>
    <p:sldId id="272" r:id="rId19"/>
    <p:sldId id="273" r:id="rId20"/>
    <p:sldId id="274" r:id="rId21"/>
    <p:sldId id="275" r:id="rId22"/>
    <p:sldId id="25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uma namazı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8001024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www.nasil.com/medya/cuma-namazi-nasil-kilinir-1200-312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1" y="1214422"/>
            <a:ext cx="7719531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4929198"/>
            <a:ext cx="614366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/>
              <a:t>. - Cuma namazı başlamadan önce müezzin minareden salâ okur.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14480" y="285728"/>
            <a:ext cx="6143668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tr-TR" sz="4400" b="1" dirty="0" smtClean="0"/>
              <a:t> Cuma namazının kılınışı: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cuma namazı selası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00174"/>
            <a:ext cx="562070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 txBox="1">
            <a:spLocks/>
          </p:cNvSpPr>
          <p:nvPr/>
        </p:nvSpPr>
        <p:spPr>
          <a:xfrm>
            <a:off x="4214810" y="2000240"/>
            <a:ext cx="4929190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tr-TR" sz="4400" dirty="0" smtClean="0"/>
              <a:t> - Camiye girildikten sonra ilk olarak tek başına cumanın ilk sünneti kılınır.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cuma namazının kılınışı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71546"/>
            <a:ext cx="274321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285852" y="5143512"/>
            <a:ext cx="75724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tr-TR" sz="4400" dirty="0" smtClean="0"/>
              <a:t> - Ardından müezzin cami içinde ezan okur, buna iç ezan denir.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cuma namazında iç ezan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71546"/>
            <a:ext cx="478634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142976" y="5000636"/>
            <a:ext cx="7643866" cy="1470025"/>
          </a:xfrm>
        </p:spPr>
        <p:txBody>
          <a:bodyPr/>
          <a:lstStyle/>
          <a:p>
            <a:pPr algn="l"/>
            <a:r>
              <a:rPr lang="tr-TR" dirty="0" smtClean="0"/>
              <a:t>. - Sonra imam minbere çıkar, hutbe okur.</a:t>
            </a:r>
            <a:endParaRPr lang="tr-TR" dirty="0"/>
          </a:p>
        </p:txBody>
      </p:sp>
      <p:pic>
        <p:nvPicPr>
          <p:cNvPr id="38914" name="Picture 2" descr="cuma namazında hutbe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85860"/>
            <a:ext cx="621510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 txBox="1">
            <a:spLocks/>
          </p:cNvSpPr>
          <p:nvPr/>
        </p:nvSpPr>
        <p:spPr>
          <a:xfrm>
            <a:off x="1500166" y="4357694"/>
            <a:ext cx="7358114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tr-TR" sz="4400" dirty="0" smtClean="0"/>
              <a:t> - Hutbeden sonra imama uyulur, cemaat halinde iki rekat cumanın farzı kılınır.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cuma namazında hutbe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00108"/>
            <a:ext cx="707236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www.nasil.com/medya/cuma-namazi-nasil-kilinir-1200-312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8001024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gumushanedenhaber.com/v2/upload/resimler/haber/cuma%20namaz%C4%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http://img.bugun.com.tr/newsFiles/arsiv/cuma%20mesaj%C4%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4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http://3.bp.blogspot.com/-qpUSUkwO-xM/U4OrCBI2AvI/AAAAAAAACN0/9sPKgrHqjyQ/s1600/1932365_704715572901369_202063385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00108"/>
            <a:ext cx="8001024" cy="5786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http://www.namazrehberi.org/wp-content/gallery/namaztablolari/cum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http://yenimedya.biz/wp-content/uploads/2014/08/Cuma-Vakti-ms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8001024" cy="579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http://www.gazetea24.com/fotograf/Resimli-cuma-mesajlari_13974049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7929586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000000LOG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500166" y="1714488"/>
            <a:ext cx="7286676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tr-TR" sz="4400" b="1" dirty="0" smtClean="0"/>
              <a:t> "Ey iman edenler! Cuma günü namaza çağrıldığınız zaman hemen Allah'ı anmaya koşun ve alışverişi bırakın. Eğer bilirseniz bu sizin için daha hayırlıdır."</a:t>
            </a:r>
            <a:r>
              <a:rPr lang="tr-TR" sz="4400" dirty="0" smtClean="0"/>
              <a:t> (cuma suresi, 9. ayet)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://img.haberler.com/haber/117/tahrir-deki-gostericiler-cuma-namazi-kildi-4802117_5373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8087318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7072362" cy="4013219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/>
              <a:t> Cuma namazı </a:t>
            </a:r>
            <a:r>
              <a:rPr lang="tr-TR" b="1" dirty="0" smtClean="0"/>
              <a:t>farz</a:t>
            </a:r>
            <a:r>
              <a:rPr lang="tr-TR" dirty="0" smtClean="0"/>
              <a:t> bir namazdır. Haftada bir kez, cuma günü öğle vaktinde cemaatle kılınır. Cuma namazı kılındığı zaman ayrıca öğle namazını kılmaya gerek yoktur.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http://t1.gstatic.com/images?q=tbn:ANd9GcSAg7o0GKx26e37AexXWzgBpUYIXrGyePQP5svDAMa0LmBoE5PGT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1285860"/>
            <a:ext cx="7972945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image.slidesharecdn.com/cumanamazi-1228596059184334-9/95/cuma-namaz-7-728.jpg?cb=1228568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1000108"/>
            <a:ext cx="7810521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cdn.siksorulansorular.org/wp-content/uploads/cuma_mesajla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3000"/>
            <a:ext cx="8001024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http://images.slideplayer.biz.tr/7/1889801/slides/slide_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135</Words>
  <Application>Microsoft Office PowerPoint</Application>
  <PresentationFormat>Ekran Gösterisi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Slayt 1</vt:lpstr>
      <vt:lpstr>.</vt:lpstr>
      <vt:lpstr>Slayt 3</vt:lpstr>
      <vt:lpstr>.</vt:lpstr>
      <vt:lpstr> Cuma namazı farz bir namazdır. Haftada bir kez, cuma günü öğle vaktinde cemaatle kılınır. Cuma namazı kılındığı zaman ayrıca öğle namazını kılmaya gerek yoktur.</vt:lpstr>
      <vt:lpstr>.</vt:lpstr>
      <vt:lpstr>.</vt:lpstr>
      <vt:lpstr>.</vt:lpstr>
      <vt:lpstr>.</vt:lpstr>
      <vt:lpstr>.</vt:lpstr>
      <vt:lpstr>. - Cuma namazı başlamadan önce müezzin minareden salâ okur.</vt:lpstr>
      <vt:lpstr>Slayt 12</vt:lpstr>
      <vt:lpstr>Slayt 13</vt:lpstr>
      <vt:lpstr>. - Sonra imam minbere çıkar, hutbe okur.</vt:lpstr>
      <vt:lpstr>Slayt 15</vt:lpstr>
      <vt:lpstr>.</vt:lpstr>
      <vt:lpstr>.</vt:lpstr>
      <vt:lpstr>.</vt:lpstr>
      <vt:lpstr>.</vt:lpstr>
      <vt:lpstr>.</vt:lpstr>
      <vt:lpstr>.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bilal</dc:creator>
  <cp:lastModifiedBy>bilal</cp:lastModifiedBy>
  <cp:revision>7</cp:revision>
  <dcterms:created xsi:type="dcterms:W3CDTF">2015-05-01T20:11:40Z</dcterms:created>
  <dcterms:modified xsi:type="dcterms:W3CDTF">2015-07-03T23:26:49Z</dcterms:modified>
</cp:coreProperties>
</file>