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tags/tag16.xml" ContentType="application/vnd.openxmlformats-officedocument.presentationml.tags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5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tags/tag26.xml" ContentType="application/vnd.openxmlformats-officedocument.presentationml.tags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1.xml" ContentType="application/vnd.openxmlformats-officedocument.presentationml.notesSlide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ppt/tags/tag29.xml" ContentType="application/vnd.openxmlformats-officedocument.presentationml.tags+xml"/>
  <Override PartName="/ppt/notesSlides/notesSlide14.xml" ContentType="application/vnd.openxmlformats-officedocument.presentationml.notesSlide+xml"/>
  <Override PartName="/ppt/tags/tag30.xml" ContentType="application/vnd.openxmlformats-officedocument.presentationml.tags+xml"/>
  <Override PartName="/ppt/notesSlides/notesSlide15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6.xml" ContentType="application/vnd.openxmlformats-officedocument.presentationml.notesSlide+xml"/>
  <Override PartName="/ppt/tags/tag3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5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23" r:id="rId5"/>
    <p:sldMasterId id="2147483735" r:id="rId6"/>
    <p:sldMasterId id="2147483747" r:id="rId7"/>
    <p:sldMasterId id="2147483760" r:id="rId8"/>
    <p:sldMasterId id="2147483780" r:id="rId9"/>
    <p:sldMasterId id="2147483792" r:id="rId10"/>
    <p:sldMasterId id="2147483805" r:id="rId11"/>
    <p:sldMasterId id="2147483817" r:id="rId12"/>
    <p:sldMasterId id="2147483829" r:id="rId13"/>
    <p:sldMasterId id="2147483841" r:id="rId14"/>
    <p:sldMasterId id="2147483853" r:id="rId15"/>
    <p:sldMasterId id="2147483865" r:id="rId16"/>
  </p:sldMasterIdLst>
  <p:notesMasterIdLst>
    <p:notesMasterId r:id="rId52"/>
  </p:notesMasterIdLst>
  <p:sldIdLst>
    <p:sldId id="257" r:id="rId17"/>
    <p:sldId id="409" r:id="rId18"/>
    <p:sldId id="410" r:id="rId19"/>
    <p:sldId id="411" r:id="rId20"/>
    <p:sldId id="412" r:id="rId21"/>
    <p:sldId id="413" r:id="rId22"/>
    <p:sldId id="414" r:id="rId23"/>
    <p:sldId id="415" r:id="rId24"/>
    <p:sldId id="416" r:id="rId25"/>
    <p:sldId id="417" r:id="rId26"/>
    <p:sldId id="375" r:id="rId27"/>
    <p:sldId id="285" r:id="rId28"/>
    <p:sldId id="286" r:id="rId29"/>
    <p:sldId id="287" r:id="rId30"/>
    <p:sldId id="289" r:id="rId31"/>
    <p:sldId id="275" r:id="rId32"/>
    <p:sldId id="270" r:id="rId33"/>
    <p:sldId id="276" r:id="rId34"/>
    <p:sldId id="260" r:id="rId35"/>
    <p:sldId id="278" r:id="rId36"/>
    <p:sldId id="279" r:id="rId37"/>
    <p:sldId id="277" r:id="rId38"/>
    <p:sldId id="280" r:id="rId39"/>
    <p:sldId id="290" r:id="rId40"/>
    <p:sldId id="291" r:id="rId41"/>
    <p:sldId id="292" r:id="rId42"/>
    <p:sldId id="293" r:id="rId43"/>
    <p:sldId id="408" r:id="rId44"/>
    <p:sldId id="272" r:id="rId45"/>
    <p:sldId id="273" r:id="rId46"/>
    <p:sldId id="418" r:id="rId47"/>
    <p:sldId id="258" r:id="rId48"/>
    <p:sldId id="282" r:id="rId49"/>
    <p:sldId id="281" r:id="rId50"/>
    <p:sldId id="391" r:id="rId5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stafa Yıldırım" initials="MY" lastIdx="1" clrIdx="0">
    <p:extLst>
      <p:ext uri="{19B8F6BF-5375-455C-9EA6-DF929625EA0E}">
        <p15:presenceInfo xmlns:p15="http://schemas.microsoft.com/office/powerpoint/2012/main" userId="95a01589e0bc80e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  <a:srgbClr val="F4F7FB"/>
    <a:srgbClr val="FE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1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44" d="100"/>
          <a:sy n="44" d="100"/>
        </p:scale>
        <p:origin x="2844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12T16:38:03.009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9B08F1-CD09-4DE8-A853-2CA98B1378C4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F72DD-8A24-40C7-A5C7-EE52ED5D60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811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2649-E239-4894-82C9-F4ECC249136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386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112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6039a3cf85_1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6039a3cf85_1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592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4F9C8-DE90-4F7B-B973-5E5BD0FC343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569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4F9C8-DE90-4F7B-B973-5E5BD0FC343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786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4F9C8-DE90-4F7B-B973-5E5BD0FC343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927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4F9C8-DE90-4F7B-B973-5E5BD0FC343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326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4F9C8-DE90-4F7B-B973-5E5BD0FC343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097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2649-E239-4894-82C9-F4ECC249136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9899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0FB7D-A000-42F1-B4B3-3CF3784CE8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768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0FB7D-A000-42F1-B4B3-3CF3784CE8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01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2649-E239-4894-82C9-F4ECC249136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405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16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2649-E239-4894-82C9-F4ECC249136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489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2649-E239-4894-82C9-F4ECC249136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679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2649-E239-4894-82C9-F4ECC249136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408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2649-E239-4894-82C9-F4ECC249136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067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2649-E239-4894-82C9-F4ECC249136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10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2649-E239-4894-82C9-F4ECC249136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305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2649-E239-4894-82C9-F4ECC249136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827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C048-6068-400B-AB4E-D962C0A89895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1683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C048-6068-400B-AB4E-D962C0A89895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67397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1BB08-20B1-4A6A-B216-7225304B1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222C61-F5B2-4B3B-A76A-250BDE186E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8BB23-4D91-4C30-8C15-193DBF124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02-01-2025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0649E-C330-4E3F-AEBA-7FAAD45E3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22238-B3B9-48F6-810F-63C9AEB23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8561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7F1B5-555B-49AD-95C3-2901E1A8B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69234-F304-4882-91B0-24C2A1C4D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7500E-91A9-493D-B746-397DF998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02-01-2025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523FC-E637-4B5F-BCFA-176273DE1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FDD23-36C7-47F7-BCBF-5D1D4870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9415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7A972-6F99-4DB9-B980-2843986E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F9F92-130D-4AE3-AA21-8CCF3704D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2AFB5-02C6-453D-92E3-CAA1E3BA2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02-01-2025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860DC-2EBF-421C-B8E1-5E6D749B5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7B1A1-D66A-4965-B91D-DA55A39C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9109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889BC-E425-4660-B599-7779E46BD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FEFC-E835-4B72-9AA0-94D96D9F7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570153-9041-4BBC-A3D6-EA01B4739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C01BC-5FE3-436A-B83B-091DFC347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02-01-2025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15C10-202B-4812-984A-4A1D33A0A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BFD94D-9EDC-456B-AEFC-7C3E2D25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1563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D7CDD-E66C-4ECF-A3AC-1EEB5BAB3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B4FEB-F482-4DC1-BE65-080AC75A5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2B0B4-5063-41C1-8CC1-4F5F3E5CC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0FF88-42EA-4243-8EB0-47E940BA38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D670B4-B81B-488C-85F7-F3B06B7CE5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6F60F4-92FC-48F0-87F2-DB7869A8E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02-01-2025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C59D2D-0D13-4033-9B22-BB3F2198C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BFA40C-8B28-4E33-82BD-DEFE062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6427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C03BD-862A-4B8F-97E6-BBF5783F3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BFC585-8383-4F5D-906D-F1FB6EC8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02-01-2025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03F1D-BCEB-4BA1-8E9B-FB55F938A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D69811-4475-41BA-AADB-B1D3E4C7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8109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727AEE-DE65-445C-9B0A-3F09EF88F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02-01-2025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CC08AB-DE5A-4D22-A7CB-479DBE069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0C137-D0AB-4953-9A6A-2B536C8ED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2598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0F70D-EB37-4D9B-ADA8-0AA9CFAE4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03764-46E8-4684-AB33-486198F80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C7F24D-9B23-496B-A0DB-BDBC21746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0952F-ED9F-40BF-94CA-D8BB01F61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02-01-2025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A353A-BC3F-4BE7-BCBB-11E5F6F79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64BE83-92AE-4B9B-A9D0-5CFEED223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5580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DB34B-F957-4572-A06C-BFEB21918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4D9B36-CED4-4FC3-AB8E-4172536F40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6EAE0-F542-45E9-9632-27702CE9E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D12BB-817C-486C-AC9C-8073D9DC1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02-01-2025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25C80-B043-4290-8DA5-EDFBF479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54415D-35AC-4399-A144-0DC13F76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9406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423B0-6FC4-4273-8969-17A96EE2D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365C00-69E7-4F13-8680-1DC34FF96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5D7C7-29A6-4FE4-9438-E1A2C404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02-01-2025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79DDE-4852-49E4-BE57-6F8F6950C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1ACED-B933-4F53-9A6B-45BBE71DA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86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C048-6068-400B-AB4E-D962C0A89895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961717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F57883-3AC3-432F-B4D3-6227E55DD3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FD667F-45AF-4911-BD39-FFF56EC38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1733D-C133-4874-8CA8-C5D648DB5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02-01-2025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8CFC1-95F5-40E0-9369-4090C1EAC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E498E-BB84-4D12-ACAE-646BC3C91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228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50D8C-3E41-44C9-BA18-A20060AA20FB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860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948AA-612C-4F2E-9A66-77DB16BE8139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1836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A8BD9-438B-44DE-8EDC-A9F4A0A967D3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2161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43A13D-B456-404E-9B66-21CC51EE58A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924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CC47F-E9AF-4A7E-A5C7-D6903DD8CD22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1377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D373CD-6832-4357-A847-47618D0A0434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5407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437D2-75AF-4256-AA78-054443638503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13966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57A4E-F2D9-4FE9-B209-EED24005ECD8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2212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017226-FF6A-47E9-BDB2-601AEDC856C8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078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6301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0845C8-15D0-4978-82C9-5AC1238D681B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8053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D66F7-0D76-456D-93F3-6F86BF040333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8584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280012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438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21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4975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7448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8819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3929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4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13450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098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9038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779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672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5912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3233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6965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253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096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89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775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282299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8309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4275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553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530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14E8092-79E2-79A7-FAD8-C893F1273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5944371-EA33-8625-1DCA-CB849EBB1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B9EA2A3-A597-3810-1E2F-370D17C5D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A6BFF8D-08BA-39B2-773F-95A0E2B36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CDB4D76-8CF7-BAA2-CD8B-62581094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05006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33A75B-84E3-7C8E-0DB8-547D936AF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E0C3511-871A-3C43-F2CB-591167A8C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A97881-A6EC-1CF7-5CD0-4D11E9132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89E5297-1E8E-8292-2CC8-70959F9D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EA28E95-3AF3-53D5-FF0A-F80776CE9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208201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CDE1421-BD42-BEA5-9A99-6BAD81F82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3BCA4A4-4BA5-9D85-85C8-CA0EE8028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EFF4AA3-7A50-1253-D999-77EE686FE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2C33548-5B3E-E879-F772-18C18E987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D8AE845-1C65-339F-7D1C-0A2301FB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928948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C6924C-2BC2-77C0-3E77-6D2327B54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D270457-EAD6-736C-906C-BB9FF8053F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7DB2802-29B5-D8B9-D013-12E17715D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06C3303-1BB3-4936-2B3E-D7E2C212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BA33571-FC39-AAF9-F209-EF4D4E93A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2CA5257-109C-6C87-8F1F-4B0B97700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87005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15E01CF-4952-8C26-A6A9-8A8498AEB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7AF2B98-26CD-987C-8508-89C261F7B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F498DE1-425C-9100-A406-D1875675B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7D4AC4BB-2185-3EF0-8BC4-F3EF019DD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5A0DA08-D64E-31CD-3258-17CF743EE8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AF83067-678A-A84C-76BD-7FC4BB40C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2C336F87-40D6-8BF4-B686-23B0B5159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272FAF3-1E57-FC84-6E7E-26EE82A66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9391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299466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DA8AC6-36E1-0C82-DFDB-DE8ADDC9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D1471A8-CE14-6A96-17AF-5E746264D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45815A1-8545-58F1-2BA0-7890958DE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FDABB96-A7A3-C01C-286A-8BC5E3A89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61831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BC69FE6-AA23-32B5-2D85-A157260D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1755D305-7613-DBDB-7B55-23154E82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A5F477F-7173-1BCE-00C6-0B87005FA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946937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EA87FF-A46F-B8E8-F303-7611C44E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E65892A-06D8-4EBE-C09B-D86BD5263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42ADD18-B1CE-4B37-377F-713BBCE80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03C2B8C-F4A7-2718-71CE-71BCA7CE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2441F66-60A3-A648-E88D-FD8808D84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6CABDCA-6587-C328-A2EC-CD4DB4A3C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74173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218820-DB9B-69B0-2D40-0CE6D6B2E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45B2D76-DB1B-5EC1-AEB2-0155A6B09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87DE6F8-54F0-F0E2-6964-F6E8F13F7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9D29803-4443-F9C8-0088-31D80F176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D842FA2-B040-8D11-88E5-9090EE4F4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12EB379-86A3-9676-D5E0-3BB680338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557279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27082F-3AE0-01B4-A2EA-F99CCD12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55D78F7-FCEA-213F-AEA3-72A7AFAF1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8DEA6F7-A9CE-77CE-4F8F-ACC5F973B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504753E-3348-E7A2-411D-F5C0F11C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62BF34F-E3D0-58A8-F0CA-249CF678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529709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6CA56BE0-084A-ECC9-C0D3-73AE4809B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274E6C2-0AFB-9F37-389E-B7C55F2AEF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33D328A-E9AA-5A30-083A-D77ED0ECA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F707E84-1D89-988B-AF76-D044A63D4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ED8CF20-B61E-ED50-56B6-1D4485DC7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398899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4837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5029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2354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08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19130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183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054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6474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9222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0167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3915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5940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4855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087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9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96469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09058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5259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74355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139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159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80900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26589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60325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6356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93279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0521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6084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0200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942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3534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1171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4286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0136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78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77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C048-6068-400B-AB4E-D962C0A89895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2679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92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309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or Comment on the Post.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575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04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30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6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254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77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64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88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C048-6068-400B-AB4E-D962C0A89895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2572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40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7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5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or Comment on the Post.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8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974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0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3"/>
            <a:ext cx="4608512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7573899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40109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1678399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526065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604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C048-6068-400B-AB4E-D962C0A89895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7701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8562239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13021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3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3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77684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5" y="1700808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6001994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2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2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858225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8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859609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4472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79B3F-4AAC-4617-BDAE-005A0A15F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5485AB-4803-490C-B477-565DEF4EDE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378B2-188B-41B1-B8E8-AEF128AE2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7F18-6F23-4997-98D6-A1732CDDB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58066-DE9F-48D9-99FC-5E17DB869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228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D9587-F54D-4066-B529-C9E3DCA88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19FFC-85C7-4620-91DF-845FED631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A1923-603B-4B8F-8125-7E0DD52B2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32957-169D-4389-84E5-AD37DF7C4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77475-D682-4602-9228-0B2C219E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5272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F06CF-060F-4DA7-A987-13EFF3F14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98B11-9409-4521-9318-C2688DD06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D7C35-3401-497E-B191-05D42C4D0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6E004-B50C-46EE-8728-962908EC0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B17A3-2918-4CA3-87B9-EF97C6AF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573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C048-6068-400B-AB4E-D962C0A89895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46406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90729-2569-4540-9610-60930CF72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CF346-54C6-41DA-B53F-1CAA3F40DA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06358D-6FBB-4FFE-AB9D-04DA39B86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137FB-D8F7-4CD5-A358-3FFB45A1C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DF96C-5021-4412-B514-60A5A65BC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BC6B83-5BAD-44AA-B98E-E7459CAC1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21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DB6B3-2799-46A5-A827-F8901B981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FE2BD-A60C-4F64-92DD-284331ED7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291A38-270F-4A1D-9E67-1D133DF91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A6F707-7D0B-4DE0-9710-59B29CB1DD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1D46E-C509-4AD0-9D2A-D17B9B9F1B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5FD826-C7E5-4EE9-BB10-5BFAE4D24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E92FC9-BEB8-4A0C-822C-15BA642FC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092849-8D74-47E9-BB11-E7B7FDAB5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3833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133C6-67EB-4E9B-A8BA-0CDCD403A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9A6D66-6316-4E92-B831-D7C2B3B4D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613DB0-1268-4D16-9AE5-F28E56D5E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DA0D1-B6C3-43E5-AA43-672A4756D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8964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8C8F1F-AC63-4156-9955-F188B34B8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B298C0-24B5-4A55-81F0-46968FB2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3762F-724B-486C-A64A-A13E99CAE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0659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95F7E-F585-4062-A1C7-02BF6CD8A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5B2FC-7DDF-43D7-A05B-7965CCDAD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9BA2B-3B9A-46BC-BCE1-E27857DEF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C89B5-9BA8-422D-9034-3D8F45E12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B6B01-9946-4C20-BF47-A1894C909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FAC2C-E365-40DA-BDD2-55C92730E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3461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9289-7D65-4472-90C9-63C271614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E54EA0-8EDC-485D-A39F-F40855D51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9EBBA5-E212-4653-8361-7E4FDD72A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63FA6-3092-4B8D-9864-E5FDFCB25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5D444-6432-40CF-A3FC-BFCD54E6E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1884F-DDA6-48C6-A979-933C62210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699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559D4-3634-4636-AA4E-CAAFA7574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0AE73E-0586-4B5E-8EFD-2CF1ABAD9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29CC5-C734-448D-8A80-705F29AD6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E2916-20DE-47FF-ACF7-3E27DAE2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679DF-A562-48F8-ADD2-60F411119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6210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E29601-D2FE-479F-B0FE-754F16FDFD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26441D-EF8C-4D24-B232-AED8B51162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D424D-5BF2-45E9-A4A8-127C87C48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F8C08-3B92-4DE2-9F11-46F2729DB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79CD6-CBAE-4B1A-A838-A98D151A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1571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491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904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C048-6068-400B-AB4E-D962C0A89895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58150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2174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3179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4860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721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7888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9066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6711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1224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9074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120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C048-6068-400B-AB4E-D962C0A89895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56660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8509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628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6099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4693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7410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9802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0895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2212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5906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535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C048-6068-400B-AB4E-D962C0A89895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50458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176A7-B091-469C-82C8-89C693043C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9B1FA-81F2-4940-9AF3-5EAFB5D66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04961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3795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1252700" y="1968500"/>
            <a:ext cx="8085200" cy="4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83516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0648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2960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678400" y="5196051"/>
            <a:ext cx="6835200" cy="5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2553000" y="1869300"/>
            <a:ext cx="7086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44309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26262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4145000" y="2940400"/>
            <a:ext cx="3902000" cy="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75250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9616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665233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4965000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8264767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800217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50999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83997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1676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C048-6068-400B-AB4E-D962C0A89895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13774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3335000" y="9346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3335000" y="28142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3335000" y="46938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566247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85382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1_TITLE + THREE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92" name="Google Shape;19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" name="Google Shape;204;p13"/>
          <p:cNvSpPr txBox="1">
            <a:spLocks noGrp="1"/>
          </p:cNvSpPr>
          <p:nvPr>
            <p:ph type="subTitle" idx="1"/>
          </p:nvPr>
        </p:nvSpPr>
        <p:spPr>
          <a:xfrm>
            <a:off x="8303733" y="2601400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ctrTitle"/>
          </p:nvPr>
        </p:nvSpPr>
        <p:spPr>
          <a:xfrm>
            <a:off x="8303733" y="1946433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"/>
          </p:nvPr>
        </p:nvSpPr>
        <p:spPr>
          <a:xfrm>
            <a:off x="8303733" y="3959267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8303733" y="3304300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8303733" y="5317133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8303733" y="4662167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91835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3111900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6818067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3246884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6953051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95265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73951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6937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1252700" y="1197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1252700" y="4710800"/>
            <a:ext cx="41380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7153150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1_TITLE + BULLET POI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8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90" name="Google Shape;290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18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14795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body" idx="2"/>
          </p:nvPr>
        </p:nvSpPr>
        <p:spPr>
          <a:xfrm>
            <a:off x="62928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47044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140214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159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0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11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ags" Target="../tags/tag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EC048-6068-400B-AB4E-D962C0A89895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21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94DAF-95E8-476A-AF7B-2124C94F035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29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7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523D0F33-AD00-7324-B03A-2EB4484B3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33ED64A-2816-3304-53F5-CE6F7010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49892A2-65E1-16B7-B003-6A033EBCF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B83433C-3FB1-AB6A-99E1-D4DF99A13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AAA98D2-41B8-FB64-A0A9-07F811388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159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8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38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9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6BFF91-5104-4CFC-AD6D-D636CDEE7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A46DD-7069-4F81-A636-4213070AD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EA045-E029-40F5-BA98-7B0A531786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98622-884B-449A-B754-D2036402F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50306-7038-44E9-BAB5-FCF3BED06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44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55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34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14330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1F2CB7-7D2B-4F40-8BC3-2D97E0F30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753E3-4565-4211-9779-81E5AE301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BED48-331E-489C-855F-38F72D599D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02-01-2025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18B0C-660B-473F-B603-C89EF006E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9CB30-3E82-46D9-B98A-069265D463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47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0.xml"/><Relationship Id="rId1" Type="http://schemas.openxmlformats.org/officeDocument/2006/relationships/tags" Target="../tags/tag25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51.xml"/><Relationship Id="rId1" Type="http://schemas.openxmlformats.org/officeDocument/2006/relationships/tags" Target="../tags/tag26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hyperlink" Target="https://wordwall.net/play/84385/629/11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620/926/410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CkkHTUZv6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40.xml"/><Relationship Id="rId1" Type="http://schemas.openxmlformats.org/officeDocument/2006/relationships/tags" Target="../tags/tag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9.xml"/><Relationship Id="rId1" Type="http://schemas.openxmlformats.org/officeDocument/2006/relationships/tags" Target="../tags/tag27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9.xml"/><Relationship Id="rId1" Type="http://schemas.openxmlformats.org/officeDocument/2006/relationships/tags" Target="../tags/tag28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9.xml"/><Relationship Id="rId1" Type="http://schemas.openxmlformats.org/officeDocument/2006/relationships/tags" Target="../tags/tag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9.xml"/><Relationship Id="rId1" Type="http://schemas.openxmlformats.org/officeDocument/2006/relationships/tags" Target="../tags/tag30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video" Target="https://www.youtube.com/embed/7dQnagoeXI8?feature=oembed" TargetMode="External"/><Relationship Id="rId7" Type="http://schemas.openxmlformats.org/officeDocument/2006/relationships/image" Target="../media/image52.jpe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29.xml"/><Relationship Id="rId4" Type="http://schemas.openxmlformats.org/officeDocument/2006/relationships/tags" Target="../tags/tag3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0.xml"/><Relationship Id="rId1" Type="http://schemas.openxmlformats.org/officeDocument/2006/relationships/tags" Target="../tags/tag1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40.xml"/><Relationship Id="rId1" Type="http://schemas.openxmlformats.org/officeDocument/2006/relationships/tags" Target="../tags/tag3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4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10908/348/944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3.sv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184.xml"/><Relationship Id="rId1" Type="http://schemas.openxmlformats.org/officeDocument/2006/relationships/tags" Target="../tags/tag35.xml"/><Relationship Id="rId6" Type="http://schemas.openxmlformats.org/officeDocument/2006/relationships/hyperlink" Target="https://t.me/joinchat/QrR0NEiT70UPac8ZvS8MDA" TargetMode="External"/><Relationship Id="rId11" Type="http://schemas.openxmlformats.org/officeDocument/2006/relationships/hyperlink" Target="https://www.dindersimateryal.com/" TargetMode="External"/><Relationship Id="rId5" Type="http://schemas.openxmlformats.org/officeDocument/2006/relationships/hyperlink" Target="https://www.instagram.com/mustafayil34/" TargetMode="External"/><Relationship Id="rId10" Type="http://schemas.openxmlformats.org/officeDocument/2006/relationships/image" Target="../media/image61.sv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slideLayout" Target="../slideLayouts/slideLayout151.xml"/><Relationship Id="rId1" Type="http://schemas.openxmlformats.org/officeDocument/2006/relationships/tags" Target="../tags/tag19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62.xml"/><Relationship Id="rId1" Type="http://schemas.openxmlformats.org/officeDocument/2006/relationships/tags" Target="../tags/tag20.xml"/><Relationship Id="rId6" Type="http://schemas.openxmlformats.org/officeDocument/2006/relationships/image" Target="../media/image22.gif"/><Relationship Id="rId11" Type="http://schemas.openxmlformats.org/officeDocument/2006/relationships/hyperlink" Target="https://www.youtube.com/watch?v=rCkkHTUZv6E" TargetMode="External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1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0.xml"/><Relationship Id="rId1" Type="http://schemas.openxmlformats.org/officeDocument/2006/relationships/tags" Target="../tags/tag2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0.xml"/><Relationship Id="rId1" Type="http://schemas.openxmlformats.org/officeDocument/2006/relationships/tags" Target="../tags/tag23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0.xml"/><Relationship Id="rId1" Type="http://schemas.openxmlformats.org/officeDocument/2006/relationships/tags" Target="../tags/tag24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/>
          <p:cNvGrpSpPr/>
          <p:nvPr/>
        </p:nvGrpSpPr>
        <p:grpSpPr>
          <a:xfrm>
            <a:off x="158004" y="377160"/>
            <a:ext cx="6782442" cy="901501"/>
            <a:chOff x="158004" y="377160"/>
            <a:chExt cx="6782442" cy="901501"/>
          </a:xfrm>
        </p:grpSpPr>
        <p:grpSp>
          <p:nvGrpSpPr>
            <p:cNvPr id="2" name="Grup 1"/>
            <p:cNvGrpSpPr/>
            <p:nvPr/>
          </p:nvGrpSpPr>
          <p:grpSpPr>
            <a:xfrm>
              <a:off x="158004" y="377160"/>
              <a:ext cx="6782442" cy="901501"/>
              <a:chOff x="4973158" y="1229148"/>
              <a:chExt cx="6781047" cy="939895"/>
            </a:xfrm>
          </p:grpSpPr>
          <p:sp>
            <p:nvSpPr>
              <p:cNvPr id="3" name="Serbest Form 2"/>
              <p:cNvSpPr/>
              <p:nvPr/>
            </p:nvSpPr>
            <p:spPr>
              <a:xfrm>
                <a:off x="4973158" y="1229148"/>
                <a:ext cx="6781047" cy="939895"/>
              </a:xfrm>
              <a:custGeom>
                <a:avLst/>
                <a:gdLst>
                  <a:gd name="connsiteX0" fmla="*/ 258771 w 6781047"/>
                  <a:gd name="connsiteY0" fmla="*/ 244615 h 939895"/>
                  <a:gd name="connsiteX1" fmla="*/ 50009 w 6781047"/>
                  <a:gd name="connsiteY1" fmla="*/ 453396 h 939895"/>
                  <a:gd name="connsiteX2" fmla="*/ 258771 w 6781047"/>
                  <a:gd name="connsiteY2" fmla="*/ 662133 h 939895"/>
                  <a:gd name="connsiteX3" fmla="*/ 467534 w 6781047"/>
                  <a:gd name="connsiteY3" fmla="*/ 453396 h 939895"/>
                  <a:gd name="connsiteX4" fmla="*/ 258771 w 6781047"/>
                  <a:gd name="connsiteY4" fmla="*/ 244615 h 939895"/>
                  <a:gd name="connsiteX5" fmla="*/ 888301 w 6781047"/>
                  <a:gd name="connsiteY5" fmla="*/ 0 h 939895"/>
                  <a:gd name="connsiteX6" fmla="*/ 900268 w 6781047"/>
                  <a:gd name="connsiteY6" fmla="*/ 0 h 939895"/>
                  <a:gd name="connsiteX7" fmla="*/ 1704819 w 6781047"/>
                  <a:gd name="connsiteY7" fmla="*/ 0 h 939895"/>
                  <a:gd name="connsiteX8" fmla="*/ 1704824 w 6781047"/>
                  <a:gd name="connsiteY8" fmla="*/ 1 h 939895"/>
                  <a:gd name="connsiteX9" fmla="*/ 6781047 w 6781047"/>
                  <a:gd name="connsiteY9" fmla="*/ 1 h 939895"/>
                  <a:gd name="connsiteX10" fmla="*/ 6781047 w 6781047"/>
                  <a:gd name="connsiteY10" fmla="*/ 939895 h 939895"/>
                  <a:gd name="connsiteX11" fmla="*/ 1534490 w 6781047"/>
                  <a:gd name="connsiteY11" fmla="*/ 939895 h 939895"/>
                  <a:gd name="connsiteX12" fmla="*/ 1534490 w 6781047"/>
                  <a:gd name="connsiteY12" fmla="*/ 939404 h 939895"/>
                  <a:gd name="connsiteX13" fmla="*/ 888301 w 6781047"/>
                  <a:gd name="connsiteY13" fmla="*/ 939404 h 939895"/>
                  <a:gd name="connsiteX14" fmla="*/ 826303 w 6781047"/>
                  <a:gd name="connsiteY14" fmla="*/ 877444 h 939895"/>
                  <a:gd name="connsiteX15" fmla="*/ 826303 w 6781047"/>
                  <a:gd name="connsiteY15" fmla="*/ 800246 h 939895"/>
                  <a:gd name="connsiteX16" fmla="*/ 465373 w 6781047"/>
                  <a:gd name="connsiteY16" fmla="*/ 632786 h 939895"/>
                  <a:gd name="connsiteX17" fmla="*/ 458808 w 6781047"/>
                  <a:gd name="connsiteY17" fmla="*/ 639317 h 939895"/>
                  <a:gd name="connsiteX18" fmla="*/ 84830 w 6781047"/>
                  <a:gd name="connsiteY18" fmla="*/ 649114 h 939895"/>
                  <a:gd name="connsiteX19" fmla="*/ 84830 w 6781047"/>
                  <a:gd name="connsiteY19" fmla="*/ 258766 h 939895"/>
                  <a:gd name="connsiteX20" fmla="*/ 458808 w 6781047"/>
                  <a:gd name="connsiteY20" fmla="*/ 268563 h 939895"/>
                  <a:gd name="connsiteX21" fmla="*/ 465373 w 6781047"/>
                  <a:gd name="connsiteY21" fmla="*/ 275094 h 939895"/>
                  <a:gd name="connsiteX22" fmla="*/ 826303 w 6781047"/>
                  <a:gd name="connsiteY22" fmla="*/ 107634 h 939895"/>
                  <a:gd name="connsiteX23" fmla="*/ 826303 w 6781047"/>
                  <a:gd name="connsiteY23" fmla="*/ 61959 h 939895"/>
                  <a:gd name="connsiteX24" fmla="*/ 888301 w 6781047"/>
                  <a:gd name="connsiteY24" fmla="*/ 0 h 939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781047" h="939895">
                    <a:moveTo>
                      <a:pt x="258771" y="244615"/>
                    </a:moveTo>
                    <a:cubicBezTo>
                      <a:pt x="143503" y="244615"/>
                      <a:pt x="50009" y="338142"/>
                      <a:pt x="50009" y="453396"/>
                    </a:cubicBezTo>
                    <a:cubicBezTo>
                      <a:pt x="50009" y="568649"/>
                      <a:pt x="143503" y="662133"/>
                      <a:pt x="258771" y="662133"/>
                    </a:cubicBezTo>
                    <a:cubicBezTo>
                      <a:pt x="372959" y="662133"/>
                      <a:pt x="466454" y="569738"/>
                      <a:pt x="467534" y="453396"/>
                    </a:cubicBezTo>
                    <a:cubicBezTo>
                      <a:pt x="467534" y="338142"/>
                      <a:pt x="374040" y="244615"/>
                      <a:pt x="258771" y="244615"/>
                    </a:cubicBezTo>
                    <a:close/>
                    <a:moveTo>
                      <a:pt x="888301" y="0"/>
                    </a:moveTo>
                    <a:lnTo>
                      <a:pt x="900268" y="0"/>
                    </a:lnTo>
                    <a:lnTo>
                      <a:pt x="1704819" y="0"/>
                    </a:lnTo>
                    <a:lnTo>
                      <a:pt x="1704824" y="1"/>
                    </a:lnTo>
                    <a:lnTo>
                      <a:pt x="6781047" y="1"/>
                    </a:lnTo>
                    <a:lnTo>
                      <a:pt x="6781047" y="939895"/>
                    </a:lnTo>
                    <a:lnTo>
                      <a:pt x="1534490" y="939895"/>
                    </a:lnTo>
                    <a:lnTo>
                      <a:pt x="1534490" y="939404"/>
                    </a:lnTo>
                    <a:lnTo>
                      <a:pt x="888301" y="939404"/>
                    </a:lnTo>
                    <a:cubicBezTo>
                      <a:pt x="854559" y="939404"/>
                      <a:pt x="826303" y="912234"/>
                      <a:pt x="826303" y="877444"/>
                    </a:cubicBezTo>
                    <a:lnTo>
                      <a:pt x="826303" y="800246"/>
                    </a:lnTo>
                    <a:cubicBezTo>
                      <a:pt x="826303" y="613236"/>
                      <a:pt x="603413" y="507735"/>
                      <a:pt x="465373" y="632786"/>
                    </a:cubicBezTo>
                    <a:cubicBezTo>
                      <a:pt x="463129" y="634963"/>
                      <a:pt x="460969" y="637140"/>
                      <a:pt x="458808" y="639317"/>
                    </a:cubicBezTo>
                    <a:cubicBezTo>
                      <a:pt x="355507" y="739331"/>
                      <a:pt x="190292" y="746951"/>
                      <a:pt x="84830" y="649114"/>
                    </a:cubicBezTo>
                    <a:cubicBezTo>
                      <a:pt x="-28277" y="543613"/>
                      <a:pt x="-28277" y="364223"/>
                      <a:pt x="84830" y="258766"/>
                    </a:cubicBezTo>
                    <a:cubicBezTo>
                      <a:pt x="190292" y="160929"/>
                      <a:pt x="355507" y="168505"/>
                      <a:pt x="458808" y="268563"/>
                    </a:cubicBezTo>
                    <a:cubicBezTo>
                      <a:pt x="460969" y="270740"/>
                      <a:pt x="463213" y="272917"/>
                      <a:pt x="465373" y="275094"/>
                    </a:cubicBezTo>
                    <a:cubicBezTo>
                      <a:pt x="603413" y="401190"/>
                      <a:pt x="826303" y="294644"/>
                      <a:pt x="826303" y="107634"/>
                    </a:cubicBezTo>
                    <a:lnTo>
                      <a:pt x="826303" y="61959"/>
                    </a:lnTo>
                    <a:cubicBezTo>
                      <a:pt x="826303" y="28258"/>
                      <a:pt x="853479" y="0"/>
                      <a:pt x="888301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endParaRPr>
              </a:p>
            </p:txBody>
          </p:sp>
          <p:sp>
            <p:nvSpPr>
              <p:cNvPr id="4" name="Metin kutusu 3"/>
              <p:cNvSpPr txBox="1"/>
              <p:nvPr/>
            </p:nvSpPr>
            <p:spPr>
              <a:xfrm>
                <a:off x="5114261" y="1456661"/>
                <a:ext cx="308344" cy="4492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맑은 고딕"/>
                    <a:cs typeface="+mn-cs"/>
                  </a:rPr>
                  <a:t>2</a:t>
                </a:r>
              </a:p>
            </p:txBody>
          </p:sp>
        </p:grpSp>
        <p:sp>
          <p:nvSpPr>
            <p:cNvPr id="5" name="Dikdörtgen 4"/>
            <p:cNvSpPr/>
            <p:nvPr/>
          </p:nvSpPr>
          <p:spPr>
            <a:xfrm>
              <a:off x="1102227" y="561094"/>
              <a:ext cx="56284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Müminler Namazlarına Özen Gösterirler</a:t>
              </a:r>
            </a:p>
          </p:txBody>
        </p:sp>
      </p:grpSp>
      <p:sp>
        <p:nvSpPr>
          <p:cNvPr id="7" name="İçerik Yer Tutucusu 2"/>
          <p:cNvSpPr txBox="1">
            <a:spLocks/>
          </p:cNvSpPr>
          <p:nvPr/>
        </p:nvSpPr>
        <p:spPr>
          <a:xfrm>
            <a:off x="776722" y="3109544"/>
            <a:ext cx="5666282" cy="1723713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 w="28575" cap="flat" cmpd="sng" algn="ctr">
            <a:solidFill>
              <a:srgbClr val="75CB5D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tr-TR" sz="4000" dirty="0">
                <a:solidFill>
                  <a:prstClr val="black"/>
                </a:solidFill>
                <a:latin typeface="Calibri" panose="020F0502020204030204"/>
              </a:rPr>
              <a:t>Namaz kılarken nelere dikkat edersiniz?</a:t>
            </a:r>
            <a:endParaRPr kumimoji="0" lang="tr-TR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6086007" y="794479"/>
            <a:ext cx="5666282" cy="5876144"/>
            <a:chOff x="6652080" y="860268"/>
            <a:chExt cx="5373665" cy="5873041"/>
          </a:xfrm>
        </p:grpSpPr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17" b="99157" l="233" r="100000">
                          <a14:backgroundMark x1="11047" y1="68193" x2="7442" y2="6939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52080" y="1165881"/>
              <a:ext cx="5373665" cy="5567428"/>
            </a:xfrm>
            <a:prstGeom prst="rect">
              <a:avLst/>
            </a:prstGeom>
          </p:spPr>
        </p:pic>
        <p:pic>
          <p:nvPicPr>
            <p:cNvPr id="10" name="Resim 9"/>
            <p:cNvPicPr>
              <a:picLocks noChangeAspect="1"/>
            </p:cNvPicPr>
            <p:nvPr/>
          </p:nvPicPr>
          <p:blipFill rotWithShape="1">
            <a:blip r:embed="rId4"/>
            <a:srcRect l="68239" t="9288" r="12480" b="66824"/>
            <a:stretch/>
          </p:blipFill>
          <p:spPr>
            <a:xfrm>
              <a:off x="10335492" y="860268"/>
              <a:ext cx="1579418" cy="1888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239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C7BB05D-0D21-5FB0-25A9-71683B52EFFC}"/>
              </a:ext>
            </a:extLst>
          </p:cNvPr>
          <p:cNvSpPr/>
          <p:nvPr/>
        </p:nvSpPr>
        <p:spPr>
          <a:xfrm>
            <a:off x="6686698" y="1009008"/>
            <a:ext cx="5444035" cy="5246385"/>
          </a:xfrm>
          <a:custGeom>
            <a:avLst/>
            <a:gdLst/>
            <a:ahLst/>
            <a:cxnLst/>
            <a:rect l="l" t="t" r="r" b="b"/>
            <a:pathLst>
              <a:path w="7785052" h="7814356">
                <a:moveTo>
                  <a:pt x="0" y="0"/>
                </a:moveTo>
                <a:lnTo>
                  <a:pt x="7785052" y="0"/>
                </a:lnTo>
                <a:lnTo>
                  <a:pt x="7785052" y="7814355"/>
                </a:lnTo>
                <a:lnTo>
                  <a:pt x="0" y="7814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036D0EB-94C9-FF21-16D2-BAE41858E2EF}"/>
              </a:ext>
            </a:extLst>
          </p:cNvPr>
          <p:cNvSpPr txBox="1"/>
          <p:nvPr/>
        </p:nvSpPr>
        <p:spPr>
          <a:xfrm>
            <a:off x="7347098" y="2470793"/>
            <a:ext cx="4085183" cy="2017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tr-TR" sz="2400" dirty="0">
                <a:solidFill>
                  <a:prstClr val="black"/>
                </a:solidFill>
                <a:latin typeface="Calibri"/>
              </a:rPr>
              <a:t>“Cennetin anahtarı namaz, namazın anahtarı ise abdesttir.”</a:t>
            </a:r>
          </a:p>
          <a:p>
            <a:pPr algn="ctr" defTabSz="609630">
              <a:lnSpc>
                <a:spcPct val="150000"/>
              </a:lnSpc>
            </a:pPr>
            <a:r>
              <a:rPr lang="tr-TR" sz="1867" b="1" dirty="0">
                <a:solidFill>
                  <a:srgbClr val="000000"/>
                </a:solidFill>
                <a:latin typeface="Calibri"/>
              </a:rPr>
              <a:t>Hadis-i Şerif</a:t>
            </a:r>
          </a:p>
          <a:p>
            <a:pPr algn="ctr" defTabSz="609630">
              <a:lnSpc>
                <a:spcPct val="150000"/>
              </a:lnSpc>
            </a:pPr>
            <a:r>
              <a:rPr lang="tr-TR" sz="1867" b="1" dirty="0">
                <a:solidFill>
                  <a:srgbClr val="000000"/>
                </a:solidFill>
                <a:latin typeface="Calibri"/>
              </a:rPr>
              <a:t>Hz. Muhammed (s.a.v.) </a:t>
            </a:r>
            <a:endParaRPr lang="tr-TR" sz="1867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54AC4617-3492-0655-613A-FC93481FF7CF}"/>
              </a:ext>
            </a:extLst>
          </p:cNvPr>
          <p:cNvSpPr txBox="1"/>
          <p:nvPr/>
        </p:nvSpPr>
        <p:spPr>
          <a:xfrm>
            <a:off x="237296" y="3632200"/>
            <a:ext cx="6569904" cy="2805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tr-TR" sz="2400" dirty="0">
                <a:solidFill>
                  <a:prstClr val="black"/>
                </a:solidFill>
                <a:latin typeface="Calibri"/>
              </a:rPr>
              <a:t>Namaz bütün peygamberlere ve ümmetlerine emredilmiş bir ibadettir. Hz. Muhammed (sav) bir hadisinde namazı dinin direği olarak nitelerken Birçok hadisinde de namazın önemini şöyle dile getirmiştir: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AEE6BA1-CAF8-BEC0-9C33-7A43F70D44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24" b="22645"/>
          <a:stretch/>
        </p:blipFill>
        <p:spPr>
          <a:xfrm>
            <a:off x="564385" y="-7471"/>
            <a:ext cx="5795224" cy="38131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72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42162" y="1741586"/>
            <a:ext cx="6507678" cy="3156876"/>
            <a:chOff x="0" y="0"/>
            <a:chExt cx="2167467" cy="10591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7467" cy="1059184"/>
            </a:xfrm>
            <a:custGeom>
              <a:avLst/>
              <a:gdLst/>
              <a:ahLst/>
              <a:cxnLst/>
              <a:rect l="l" t="t" r="r" b="b"/>
              <a:pathLst>
                <a:path w="2167467" h="1059184">
                  <a:moveTo>
                    <a:pt x="47978" y="0"/>
                  </a:moveTo>
                  <a:lnTo>
                    <a:pt x="2119489" y="0"/>
                  </a:lnTo>
                  <a:cubicBezTo>
                    <a:pt x="2145986" y="0"/>
                    <a:pt x="2167467" y="21480"/>
                    <a:pt x="2167467" y="47978"/>
                  </a:cubicBezTo>
                  <a:lnTo>
                    <a:pt x="2167467" y="1011206"/>
                  </a:lnTo>
                  <a:cubicBezTo>
                    <a:pt x="2167467" y="1037704"/>
                    <a:pt x="2145986" y="1059184"/>
                    <a:pt x="2119489" y="1059184"/>
                  </a:cubicBezTo>
                  <a:lnTo>
                    <a:pt x="47978" y="1059184"/>
                  </a:lnTo>
                  <a:cubicBezTo>
                    <a:pt x="21480" y="1059184"/>
                    <a:pt x="0" y="1037704"/>
                    <a:pt x="0" y="1011206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EFE8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914446"/>
              <a:endParaRPr lang="tr-TR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67467" cy="110680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6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212625" y="2339755"/>
            <a:ext cx="3766753" cy="560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60">
              <a:lnSpc>
                <a:spcPts val="4182"/>
              </a:lnSpc>
            </a:pPr>
            <a:r>
              <a:rPr lang="tr-TR" sz="4400" spc="-42" dirty="0">
                <a:solidFill>
                  <a:srgbClr val="020519"/>
                </a:solidFill>
                <a:latin typeface="Aptos" panose="02110004020202020204"/>
              </a:rPr>
              <a:t>Etkinlik Zamanı</a:t>
            </a:r>
            <a:endParaRPr lang="en-US" sz="4400" spc="-42" dirty="0">
              <a:solidFill>
                <a:srgbClr val="020519"/>
              </a:solidFill>
              <a:latin typeface="Aptos" panose="02110004020202020204"/>
            </a:endParaRPr>
          </a:p>
        </p:txBody>
      </p:sp>
      <p:sp>
        <p:nvSpPr>
          <p:cNvPr id="24" name="Dikdörtgen: Köşeleri Yuvarlatılmış 23">
            <a:hlinkClick r:id="rId4"/>
            <a:extLst>
              <a:ext uri="{FF2B5EF4-FFF2-40B4-BE49-F238E27FC236}">
                <a16:creationId xmlns:a16="http://schemas.microsoft.com/office/drawing/2014/main" id="{2C1E9A5F-C131-C341-79AC-6B4C983D0F5D}"/>
              </a:ext>
            </a:extLst>
          </p:cNvPr>
          <p:cNvSpPr/>
          <p:nvPr/>
        </p:nvSpPr>
        <p:spPr>
          <a:xfrm>
            <a:off x="3270524" y="3643402"/>
            <a:ext cx="5650955" cy="810544"/>
          </a:xfrm>
          <a:prstGeom prst="roundRect">
            <a:avLst>
              <a:gd name="adj" fmla="val 25093"/>
            </a:avLst>
          </a:prstGeom>
          <a:solidFill>
            <a:srgbClr val="F1EF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tr-TR" sz="3200" dirty="0">
                <a:solidFill>
                  <a:prstClr val="black"/>
                </a:solidFill>
                <a:latin typeface="Aptos" panose="02110004020202020204"/>
              </a:rPr>
              <a:t>Etkinlik için tıklayınız.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32271" y="3449068"/>
            <a:ext cx="1562912" cy="390728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DB6B573-7D40-9844-7F65-688E4B34A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3185" y="355124"/>
            <a:ext cx="1204764" cy="11667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Düz Bağlayıcı 18"/>
          <p:cNvCxnSpPr>
            <a:cxnSpLocks/>
            <a:stCxn id="2" idx="2"/>
          </p:cNvCxnSpPr>
          <p:nvPr/>
        </p:nvCxnSpPr>
        <p:spPr>
          <a:xfrm flipH="1">
            <a:off x="4805185" y="629160"/>
            <a:ext cx="1394740" cy="1359636"/>
          </a:xfrm>
          <a:prstGeom prst="line">
            <a:avLst/>
          </a:prstGeom>
          <a:ln w="38100">
            <a:solidFill>
              <a:srgbClr val="00B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Düz Bağlayıcı 37"/>
          <p:cNvCxnSpPr>
            <a:endCxn id="6" idx="0"/>
          </p:cNvCxnSpPr>
          <p:nvPr/>
        </p:nvCxnSpPr>
        <p:spPr>
          <a:xfrm flipH="1">
            <a:off x="1772103" y="226064"/>
            <a:ext cx="2929106" cy="1359276"/>
          </a:xfrm>
          <a:prstGeom prst="line">
            <a:avLst/>
          </a:prstGeom>
          <a:ln w="38100">
            <a:solidFill>
              <a:srgbClr val="00B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Düz Bağlayıcı 50"/>
          <p:cNvCxnSpPr>
            <a:stCxn id="2" idx="2"/>
          </p:cNvCxnSpPr>
          <p:nvPr/>
        </p:nvCxnSpPr>
        <p:spPr>
          <a:xfrm>
            <a:off x="6199925" y="629160"/>
            <a:ext cx="1056295" cy="1097255"/>
          </a:xfrm>
          <a:prstGeom prst="line">
            <a:avLst/>
          </a:prstGeom>
          <a:ln w="38100">
            <a:solidFill>
              <a:srgbClr val="00B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Düz Bağlayıcı 53"/>
          <p:cNvCxnSpPr>
            <a:endCxn id="23" idx="0"/>
          </p:cNvCxnSpPr>
          <p:nvPr/>
        </p:nvCxnSpPr>
        <p:spPr>
          <a:xfrm>
            <a:off x="7732386" y="226064"/>
            <a:ext cx="2540456" cy="1398562"/>
          </a:xfrm>
          <a:prstGeom prst="line">
            <a:avLst/>
          </a:prstGeom>
          <a:ln w="38100">
            <a:solidFill>
              <a:srgbClr val="00B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C18E4B6-3085-47EA-B044-544B1EC38E7D}"/>
              </a:ext>
            </a:extLst>
          </p:cNvPr>
          <p:cNvSpPr/>
          <p:nvPr/>
        </p:nvSpPr>
        <p:spPr>
          <a:xfrm>
            <a:off x="726798" y="2483585"/>
            <a:ext cx="2191240" cy="3578457"/>
          </a:xfrm>
          <a:prstGeom prst="roundRect">
            <a:avLst/>
          </a:prstGeom>
          <a:noFill/>
          <a:ln w="101600">
            <a:gradFill>
              <a:gsLst>
                <a:gs pos="0">
                  <a:srgbClr val="9900CC"/>
                </a:gs>
                <a:gs pos="100000">
                  <a:srgbClr val="CC006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DED74B-93A2-4BA8-8C3E-2ED59409F3AF}"/>
              </a:ext>
            </a:extLst>
          </p:cNvPr>
          <p:cNvSpPr/>
          <p:nvPr/>
        </p:nvSpPr>
        <p:spPr>
          <a:xfrm>
            <a:off x="1013926" y="1585340"/>
            <a:ext cx="1516354" cy="151635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3A5CA1-3701-498B-A645-1C0567331B30}"/>
              </a:ext>
            </a:extLst>
          </p:cNvPr>
          <p:cNvSpPr txBox="1"/>
          <p:nvPr/>
        </p:nvSpPr>
        <p:spPr>
          <a:xfrm>
            <a:off x="1043087" y="3164282"/>
            <a:ext cx="1378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8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F2E0E1-0E12-4885-81D3-40F4AB42CB5D}"/>
              </a:ext>
            </a:extLst>
          </p:cNvPr>
          <p:cNvSpPr txBox="1"/>
          <p:nvPr/>
        </p:nvSpPr>
        <p:spPr>
          <a:xfrm>
            <a:off x="571896" y="3826285"/>
            <a:ext cx="24220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İslam’ın ______ şartından biri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B35ABCA-D5D0-42CE-B6B3-39BADFEDABEF}"/>
              </a:ext>
            </a:extLst>
          </p:cNvPr>
          <p:cNvSpPr/>
          <p:nvPr/>
        </p:nvSpPr>
        <p:spPr>
          <a:xfrm>
            <a:off x="3281061" y="2464952"/>
            <a:ext cx="2590368" cy="3597090"/>
          </a:xfrm>
          <a:prstGeom prst="roundRect">
            <a:avLst/>
          </a:prstGeom>
          <a:noFill/>
          <a:ln w="101600">
            <a:gradFill>
              <a:gsLst>
                <a:gs pos="0">
                  <a:srgbClr val="3366CC"/>
                </a:gs>
                <a:gs pos="100000">
                  <a:srgbClr val="00006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5B86C2-6C75-40A0-AE99-DC40EA58E676}"/>
              </a:ext>
            </a:extLst>
          </p:cNvPr>
          <p:cNvSpPr/>
          <p:nvPr/>
        </p:nvSpPr>
        <p:spPr>
          <a:xfrm>
            <a:off x="3957374" y="1718189"/>
            <a:ext cx="1516354" cy="151635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F43A5F-A70A-4D55-BC2E-5126A8DE245C}"/>
              </a:ext>
            </a:extLst>
          </p:cNvPr>
          <p:cNvSpPr txBox="1"/>
          <p:nvPr/>
        </p:nvSpPr>
        <p:spPr>
          <a:xfrm>
            <a:off x="3991264" y="3195059"/>
            <a:ext cx="1378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1709814-287F-40CD-B2D7-72E180C765E4}"/>
              </a:ext>
            </a:extLst>
          </p:cNvPr>
          <p:cNvSpPr/>
          <p:nvPr/>
        </p:nvSpPr>
        <p:spPr>
          <a:xfrm>
            <a:off x="6184378" y="2489667"/>
            <a:ext cx="2480394" cy="3572375"/>
          </a:xfrm>
          <a:prstGeom prst="roundRect">
            <a:avLst/>
          </a:prstGeom>
          <a:noFill/>
          <a:ln w="101600">
            <a:gradFill>
              <a:gsLst>
                <a:gs pos="0">
                  <a:srgbClr val="00CC66"/>
                </a:gs>
                <a:gs pos="100000">
                  <a:srgbClr val="00660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6479FF-DE9B-49A4-8CC3-0589F12FBC83}"/>
              </a:ext>
            </a:extLst>
          </p:cNvPr>
          <p:cNvSpPr/>
          <p:nvPr/>
        </p:nvSpPr>
        <p:spPr>
          <a:xfrm>
            <a:off x="6566059" y="1623750"/>
            <a:ext cx="1516354" cy="15163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3306EF-EC03-403B-9D64-D3C07A9688BC}"/>
              </a:ext>
            </a:extLst>
          </p:cNvPr>
          <p:cNvSpPr txBox="1"/>
          <p:nvPr/>
        </p:nvSpPr>
        <p:spPr>
          <a:xfrm>
            <a:off x="6660660" y="3124101"/>
            <a:ext cx="1378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3AE48FD-CD12-424E-866D-1658E9D795D4}"/>
              </a:ext>
            </a:extLst>
          </p:cNvPr>
          <p:cNvSpPr/>
          <p:nvPr/>
        </p:nvSpPr>
        <p:spPr>
          <a:xfrm>
            <a:off x="8898979" y="2483585"/>
            <a:ext cx="2778701" cy="3578457"/>
          </a:xfrm>
          <a:prstGeom prst="roundRect">
            <a:avLst/>
          </a:prstGeom>
          <a:noFill/>
          <a:ln w="101600">
            <a:gradFill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4DBB370-1BDC-42F2-A5EC-C38D2FF5C757}"/>
              </a:ext>
            </a:extLst>
          </p:cNvPr>
          <p:cNvSpPr/>
          <p:nvPr/>
        </p:nvSpPr>
        <p:spPr>
          <a:xfrm>
            <a:off x="9514665" y="1624626"/>
            <a:ext cx="1516354" cy="151635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7F5283-55FD-412F-A8E0-D62A922E74FE}"/>
              </a:ext>
            </a:extLst>
          </p:cNvPr>
          <p:cNvSpPr txBox="1"/>
          <p:nvPr/>
        </p:nvSpPr>
        <p:spPr>
          <a:xfrm>
            <a:off x="9713264" y="3164942"/>
            <a:ext cx="1378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27C82B-ADD9-4CAE-B4B2-C2F8D8F19FBA}"/>
              </a:ext>
            </a:extLst>
          </p:cNvPr>
          <p:cNvSpPr txBox="1"/>
          <p:nvPr/>
        </p:nvSpPr>
        <p:spPr>
          <a:xfrm>
            <a:off x="9002614" y="3826285"/>
            <a:ext cx="27048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Yüce Allah’ın (</a:t>
            </a:r>
            <a:r>
              <a:rPr kumimoji="0" lang="tr-T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c.c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.) açık ve kesin bir _________.</a:t>
            </a: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8BF2E0E1-0E12-4885-81D3-40F4AB42CB5D}"/>
              </a:ext>
            </a:extLst>
          </p:cNvPr>
          <p:cNvSpPr txBox="1"/>
          <p:nvPr/>
        </p:nvSpPr>
        <p:spPr>
          <a:xfrm>
            <a:off x="3603912" y="4158266"/>
            <a:ext cx="2223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 direğidir.</a:t>
            </a: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8BF2E0E1-0E12-4885-81D3-40F4AB42CB5D}"/>
              </a:ext>
            </a:extLst>
          </p:cNvPr>
          <p:cNvSpPr txBox="1"/>
          <p:nvPr/>
        </p:nvSpPr>
        <p:spPr>
          <a:xfrm>
            <a:off x="6312450" y="3768176"/>
            <a:ext cx="22539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Allah'ın bize verdiği nimetlere bir ________</a:t>
            </a:r>
          </a:p>
        </p:txBody>
      </p:sp>
      <p:sp>
        <p:nvSpPr>
          <p:cNvPr id="2" name="Yuvarlatılmış Dikdörtgen 1"/>
          <p:cNvSpPr/>
          <p:nvPr/>
        </p:nvSpPr>
        <p:spPr>
          <a:xfrm>
            <a:off x="4458436" y="-2110"/>
            <a:ext cx="3482977" cy="631270"/>
          </a:xfrm>
          <a:prstGeom prst="roundRect">
            <a:avLst/>
          </a:prstGeom>
          <a:solidFill>
            <a:srgbClr val="FFCC99"/>
          </a:solidFill>
          <a:ln w="28575">
            <a:solidFill>
              <a:srgbClr val="00B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Namaz</a:t>
            </a:r>
          </a:p>
        </p:txBody>
      </p:sp>
      <p:pic>
        <p:nvPicPr>
          <p:cNvPr id="35" name="Resim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791" y="1717389"/>
            <a:ext cx="1329075" cy="1329075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38" y="1620199"/>
            <a:ext cx="1440869" cy="1440869"/>
          </a:xfrm>
          <a:prstGeom prst="rect">
            <a:avLst/>
          </a:prstGeom>
        </p:spPr>
      </p:pic>
      <p:pic>
        <p:nvPicPr>
          <p:cNvPr id="37" name="Resim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869" y="1787587"/>
            <a:ext cx="1354729" cy="1354729"/>
          </a:xfrm>
          <a:prstGeom prst="rect">
            <a:avLst/>
          </a:prstGeom>
          <a:ln>
            <a:noFill/>
          </a:ln>
        </p:spPr>
      </p:pic>
      <p:pic>
        <p:nvPicPr>
          <p:cNvPr id="39" name="Resim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213" y="1738418"/>
            <a:ext cx="1308046" cy="130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5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9" grpId="0"/>
      <p:bldP spid="10" grpId="0" animBg="1"/>
      <p:bldP spid="11" grpId="0" animBg="1"/>
      <p:bldP spid="14" grpId="0"/>
      <p:bldP spid="16" grpId="0" animBg="1"/>
      <p:bldP spid="17" grpId="0" animBg="1"/>
      <p:bldP spid="20" grpId="0"/>
      <p:bldP spid="22" grpId="0" animBg="1"/>
      <p:bldP spid="23" grpId="0" animBg="1"/>
      <p:bldP spid="26" grpId="0"/>
      <p:bldP spid="27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Düz Bağlayıcı 18"/>
          <p:cNvCxnSpPr>
            <a:stCxn id="2" idx="2"/>
          </p:cNvCxnSpPr>
          <p:nvPr/>
        </p:nvCxnSpPr>
        <p:spPr>
          <a:xfrm flipH="1">
            <a:off x="4805185" y="629160"/>
            <a:ext cx="1394740" cy="1359636"/>
          </a:xfrm>
          <a:prstGeom prst="line">
            <a:avLst/>
          </a:prstGeom>
          <a:ln w="38100">
            <a:solidFill>
              <a:srgbClr val="00B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Düz Bağlayıcı 37"/>
          <p:cNvCxnSpPr>
            <a:endCxn id="6" idx="0"/>
          </p:cNvCxnSpPr>
          <p:nvPr/>
        </p:nvCxnSpPr>
        <p:spPr>
          <a:xfrm flipH="1">
            <a:off x="1772103" y="226064"/>
            <a:ext cx="2929106" cy="1359276"/>
          </a:xfrm>
          <a:prstGeom prst="line">
            <a:avLst/>
          </a:prstGeom>
          <a:ln w="38100">
            <a:solidFill>
              <a:srgbClr val="00B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Düz Bağlayıcı 50"/>
          <p:cNvCxnSpPr>
            <a:stCxn id="2" idx="2"/>
          </p:cNvCxnSpPr>
          <p:nvPr/>
        </p:nvCxnSpPr>
        <p:spPr>
          <a:xfrm>
            <a:off x="6199925" y="629160"/>
            <a:ext cx="1056295" cy="1097255"/>
          </a:xfrm>
          <a:prstGeom prst="line">
            <a:avLst/>
          </a:prstGeom>
          <a:ln w="38100">
            <a:solidFill>
              <a:srgbClr val="00B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Düz Bağlayıcı 53"/>
          <p:cNvCxnSpPr>
            <a:endCxn id="23" idx="0"/>
          </p:cNvCxnSpPr>
          <p:nvPr/>
        </p:nvCxnSpPr>
        <p:spPr>
          <a:xfrm>
            <a:off x="7732386" y="226064"/>
            <a:ext cx="2540456" cy="1398562"/>
          </a:xfrm>
          <a:prstGeom prst="line">
            <a:avLst/>
          </a:prstGeom>
          <a:ln w="38100">
            <a:solidFill>
              <a:srgbClr val="00B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C18E4B6-3085-47EA-B044-544B1EC38E7D}"/>
              </a:ext>
            </a:extLst>
          </p:cNvPr>
          <p:cNvSpPr/>
          <p:nvPr/>
        </p:nvSpPr>
        <p:spPr>
          <a:xfrm>
            <a:off x="726798" y="2483585"/>
            <a:ext cx="2191240" cy="3578457"/>
          </a:xfrm>
          <a:prstGeom prst="roundRect">
            <a:avLst/>
          </a:prstGeom>
          <a:noFill/>
          <a:ln w="101600">
            <a:gradFill>
              <a:gsLst>
                <a:gs pos="0">
                  <a:srgbClr val="9900CC"/>
                </a:gs>
                <a:gs pos="100000">
                  <a:srgbClr val="CC006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DED74B-93A2-4BA8-8C3E-2ED59409F3AF}"/>
              </a:ext>
            </a:extLst>
          </p:cNvPr>
          <p:cNvSpPr/>
          <p:nvPr/>
        </p:nvSpPr>
        <p:spPr>
          <a:xfrm>
            <a:off x="1013926" y="1585340"/>
            <a:ext cx="1516354" cy="151635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3A5CA1-3701-498B-A645-1C0567331B30}"/>
              </a:ext>
            </a:extLst>
          </p:cNvPr>
          <p:cNvSpPr txBox="1"/>
          <p:nvPr/>
        </p:nvSpPr>
        <p:spPr>
          <a:xfrm>
            <a:off x="1043087" y="3164282"/>
            <a:ext cx="1378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8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F2E0E1-0E12-4885-81D3-40F4AB42CB5D}"/>
              </a:ext>
            </a:extLst>
          </p:cNvPr>
          <p:cNvSpPr txBox="1"/>
          <p:nvPr/>
        </p:nvSpPr>
        <p:spPr>
          <a:xfrm>
            <a:off x="571896" y="3826285"/>
            <a:ext cx="2422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İslam’ın </a:t>
            </a:r>
            <a:r>
              <a:rPr kumimoji="0" lang="tr-TR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beş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şartından biri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B35ABCA-D5D0-42CE-B6B3-39BADFEDABEF}"/>
              </a:ext>
            </a:extLst>
          </p:cNvPr>
          <p:cNvSpPr/>
          <p:nvPr/>
        </p:nvSpPr>
        <p:spPr>
          <a:xfrm>
            <a:off x="3281061" y="2464952"/>
            <a:ext cx="2590368" cy="3597090"/>
          </a:xfrm>
          <a:prstGeom prst="roundRect">
            <a:avLst/>
          </a:prstGeom>
          <a:noFill/>
          <a:ln w="101600">
            <a:gradFill>
              <a:gsLst>
                <a:gs pos="0">
                  <a:srgbClr val="3366CC"/>
                </a:gs>
                <a:gs pos="100000">
                  <a:srgbClr val="00006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5B86C2-6C75-40A0-AE99-DC40EA58E676}"/>
              </a:ext>
            </a:extLst>
          </p:cNvPr>
          <p:cNvSpPr/>
          <p:nvPr/>
        </p:nvSpPr>
        <p:spPr>
          <a:xfrm>
            <a:off x="3957374" y="1718189"/>
            <a:ext cx="1516354" cy="151635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F43A5F-A70A-4D55-BC2E-5126A8DE245C}"/>
              </a:ext>
            </a:extLst>
          </p:cNvPr>
          <p:cNvSpPr txBox="1"/>
          <p:nvPr/>
        </p:nvSpPr>
        <p:spPr>
          <a:xfrm>
            <a:off x="3991264" y="3195059"/>
            <a:ext cx="1378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1709814-287F-40CD-B2D7-72E180C765E4}"/>
              </a:ext>
            </a:extLst>
          </p:cNvPr>
          <p:cNvSpPr/>
          <p:nvPr/>
        </p:nvSpPr>
        <p:spPr>
          <a:xfrm>
            <a:off x="6184378" y="2489667"/>
            <a:ext cx="2480394" cy="3572375"/>
          </a:xfrm>
          <a:prstGeom prst="roundRect">
            <a:avLst/>
          </a:prstGeom>
          <a:noFill/>
          <a:ln w="101600">
            <a:gradFill>
              <a:gsLst>
                <a:gs pos="0">
                  <a:srgbClr val="00CC66"/>
                </a:gs>
                <a:gs pos="100000">
                  <a:srgbClr val="00660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6479FF-DE9B-49A4-8CC3-0589F12FBC83}"/>
              </a:ext>
            </a:extLst>
          </p:cNvPr>
          <p:cNvSpPr/>
          <p:nvPr/>
        </p:nvSpPr>
        <p:spPr>
          <a:xfrm>
            <a:off x="6566059" y="1623750"/>
            <a:ext cx="1516354" cy="15163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3306EF-EC03-403B-9D64-D3C07A9688BC}"/>
              </a:ext>
            </a:extLst>
          </p:cNvPr>
          <p:cNvSpPr txBox="1"/>
          <p:nvPr/>
        </p:nvSpPr>
        <p:spPr>
          <a:xfrm>
            <a:off x="6660660" y="3124101"/>
            <a:ext cx="1378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3AE48FD-CD12-424E-866D-1658E9D795D4}"/>
              </a:ext>
            </a:extLst>
          </p:cNvPr>
          <p:cNvSpPr/>
          <p:nvPr/>
        </p:nvSpPr>
        <p:spPr>
          <a:xfrm>
            <a:off x="8898979" y="2483585"/>
            <a:ext cx="2778701" cy="3578457"/>
          </a:xfrm>
          <a:prstGeom prst="roundRect">
            <a:avLst/>
          </a:prstGeom>
          <a:noFill/>
          <a:ln w="101600">
            <a:gradFill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4DBB370-1BDC-42F2-A5EC-C38D2FF5C757}"/>
              </a:ext>
            </a:extLst>
          </p:cNvPr>
          <p:cNvSpPr/>
          <p:nvPr/>
        </p:nvSpPr>
        <p:spPr>
          <a:xfrm>
            <a:off x="9514665" y="1624626"/>
            <a:ext cx="1516354" cy="151635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7F5283-55FD-412F-A8E0-D62A922E74FE}"/>
              </a:ext>
            </a:extLst>
          </p:cNvPr>
          <p:cNvSpPr txBox="1"/>
          <p:nvPr/>
        </p:nvSpPr>
        <p:spPr>
          <a:xfrm>
            <a:off x="9713264" y="3164942"/>
            <a:ext cx="1378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27C82B-ADD9-4CAE-B4B2-C2F8D8F19FBA}"/>
              </a:ext>
            </a:extLst>
          </p:cNvPr>
          <p:cNvSpPr txBox="1"/>
          <p:nvPr/>
        </p:nvSpPr>
        <p:spPr>
          <a:xfrm>
            <a:off x="9002614" y="3826285"/>
            <a:ext cx="27048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Yüce Allah’ın (</a:t>
            </a:r>
            <a:r>
              <a:rPr kumimoji="0" lang="tr-T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c.c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.) açık ve kesin bir </a:t>
            </a:r>
            <a:r>
              <a:rPr kumimoji="0" lang="tr-TR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emridir.</a:t>
            </a: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8BF2E0E1-0E12-4885-81D3-40F4AB42CB5D}"/>
              </a:ext>
            </a:extLst>
          </p:cNvPr>
          <p:cNvSpPr txBox="1"/>
          <p:nvPr/>
        </p:nvSpPr>
        <p:spPr>
          <a:xfrm>
            <a:off x="3603912" y="4158266"/>
            <a:ext cx="2223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Dinin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direğidir.</a:t>
            </a: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8BF2E0E1-0E12-4885-81D3-40F4AB42CB5D}"/>
              </a:ext>
            </a:extLst>
          </p:cNvPr>
          <p:cNvSpPr txBox="1"/>
          <p:nvPr/>
        </p:nvSpPr>
        <p:spPr>
          <a:xfrm>
            <a:off x="6312450" y="3768176"/>
            <a:ext cx="22539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Allah'ın bize verdiği nimetlere bir </a:t>
            </a:r>
            <a:r>
              <a:rPr kumimoji="0" lang="tr-TR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şükürdür.</a:t>
            </a:r>
          </a:p>
        </p:txBody>
      </p:sp>
      <p:sp>
        <p:nvSpPr>
          <p:cNvPr id="2" name="Yuvarlatılmış Dikdörtgen 1"/>
          <p:cNvSpPr/>
          <p:nvPr/>
        </p:nvSpPr>
        <p:spPr>
          <a:xfrm>
            <a:off x="4458436" y="-2110"/>
            <a:ext cx="3482977" cy="631270"/>
          </a:xfrm>
          <a:prstGeom prst="roundRect">
            <a:avLst/>
          </a:prstGeom>
          <a:solidFill>
            <a:srgbClr val="FFCC99"/>
          </a:solidFill>
          <a:ln w="28575">
            <a:solidFill>
              <a:srgbClr val="00B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Namaz</a:t>
            </a:r>
          </a:p>
        </p:txBody>
      </p:sp>
      <p:pic>
        <p:nvPicPr>
          <p:cNvPr id="35" name="Resim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343" y="1745449"/>
            <a:ext cx="1329075" cy="1329075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79" y="1647928"/>
            <a:ext cx="1440869" cy="1440869"/>
          </a:xfrm>
          <a:prstGeom prst="rect">
            <a:avLst/>
          </a:prstGeom>
        </p:spPr>
      </p:pic>
      <p:pic>
        <p:nvPicPr>
          <p:cNvPr id="37" name="Resim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19" y="1787587"/>
            <a:ext cx="1354729" cy="1354729"/>
          </a:xfrm>
          <a:prstGeom prst="rect">
            <a:avLst/>
          </a:prstGeom>
          <a:ln>
            <a:noFill/>
          </a:ln>
        </p:spPr>
      </p:pic>
      <p:pic>
        <p:nvPicPr>
          <p:cNvPr id="39" name="Resim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410" y="1766478"/>
            <a:ext cx="1308046" cy="130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1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9" grpId="0"/>
      <p:bldP spid="10" grpId="0" animBg="1"/>
      <p:bldP spid="11" grpId="0" animBg="1"/>
      <p:bldP spid="14" grpId="0"/>
      <p:bldP spid="16" grpId="0" animBg="1"/>
      <p:bldP spid="17" grpId="0" animBg="1"/>
      <p:bldP spid="20" grpId="0"/>
      <p:bldP spid="22" grpId="0" animBg="1"/>
      <p:bldP spid="23" grpId="0" animBg="1"/>
      <p:bldP spid="26" grpId="0"/>
      <p:bldP spid="27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2652950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</a:p>
        </p:txBody>
      </p:sp>
      <p:sp>
        <p:nvSpPr>
          <p:cNvPr id="19" name="Google Shape;1051;p35"/>
          <p:cNvSpPr/>
          <p:nvPr/>
        </p:nvSpPr>
        <p:spPr>
          <a:xfrm>
            <a:off x="804681" y="3981450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804681" y="224591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2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3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0610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Dikdörtgen 53"/>
          <p:cNvSpPr/>
          <p:nvPr/>
        </p:nvSpPr>
        <p:spPr>
          <a:xfrm>
            <a:off x="0" y="-12699"/>
            <a:ext cx="12192000" cy="6870699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0E5C035-78C0-4541-B4B2-4E04DA972F35}"/>
              </a:ext>
            </a:extLst>
          </p:cNvPr>
          <p:cNvCxnSpPr>
            <a:cxnSpLocks/>
          </p:cNvCxnSpPr>
          <p:nvPr/>
        </p:nvCxnSpPr>
        <p:spPr>
          <a:xfrm flipH="1">
            <a:off x="2429899" y="1115060"/>
            <a:ext cx="50935" cy="351791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12BFED0-4DBE-4F89-9A9A-2F54CFBCB8FF}"/>
              </a:ext>
            </a:extLst>
          </p:cNvPr>
          <p:cNvSpPr/>
          <p:nvPr/>
        </p:nvSpPr>
        <p:spPr>
          <a:xfrm rot="5400000">
            <a:off x="1325316" y="1328448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gradFill>
            <a:gsLst>
              <a:gs pos="0">
                <a:srgbClr val="FF2121"/>
              </a:gs>
              <a:gs pos="97000">
                <a:srgbClr val="C00000"/>
              </a:gs>
            </a:gsLst>
            <a:lin ang="18000000" scaled="0"/>
          </a:grad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2B6CE9-08E2-4E4C-A617-1978FD810840}"/>
              </a:ext>
            </a:extLst>
          </p:cNvPr>
          <p:cNvCxnSpPr>
            <a:cxnSpLocks/>
          </p:cNvCxnSpPr>
          <p:nvPr/>
        </p:nvCxnSpPr>
        <p:spPr>
          <a:xfrm>
            <a:off x="2480834" y="-12699"/>
            <a:ext cx="0" cy="113538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58B60F-02A2-44C0-9DFB-7F87C244630A}"/>
              </a:ext>
            </a:extLst>
          </p:cNvPr>
          <p:cNvCxnSpPr>
            <a:cxnSpLocks/>
          </p:cNvCxnSpPr>
          <p:nvPr/>
        </p:nvCxnSpPr>
        <p:spPr>
          <a:xfrm>
            <a:off x="2480834" y="1115061"/>
            <a:ext cx="55991" cy="38671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E5252E0-4B57-4E49-864E-F8176551FBD3}"/>
              </a:ext>
            </a:extLst>
          </p:cNvPr>
          <p:cNvCxnSpPr>
            <a:cxnSpLocks/>
          </p:cNvCxnSpPr>
          <p:nvPr/>
        </p:nvCxnSpPr>
        <p:spPr>
          <a:xfrm>
            <a:off x="2429898" y="1454151"/>
            <a:ext cx="106927" cy="3492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DE8BDE-1E57-4469-9579-7C1E42D0AFE7}"/>
              </a:ext>
            </a:extLst>
          </p:cNvPr>
          <p:cNvCxnSpPr>
            <a:cxnSpLocks/>
          </p:cNvCxnSpPr>
          <p:nvPr/>
        </p:nvCxnSpPr>
        <p:spPr>
          <a:xfrm flipH="1">
            <a:off x="2429898" y="1115060"/>
            <a:ext cx="1016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5EF88894-AFEC-4034-937F-2FB37507D000}"/>
              </a:ext>
            </a:extLst>
          </p:cNvPr>
          <p:cNvSpPr/>
          <p:nvPr/>
        </p:nvSpPr>
        <p:spPr>
          <a:xfrm>
            <a:off x="2349501" y="1054866"/>
            <a:ext cx="105865" cy="114613"/>
          </a:xfrm>
          <a:prstGeom prst="arc">
            <a:avLst>
              <a:gd name="adj1" fmla="val 16200000"/>
              <a:gd name="adj2" fmla="val 5398701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AA0BA43-9F8D-476D-86C3-7883CFDB2F04}"/>
              </a:ext>
            </a:extLst>
          </p:cNvPr>
          <p:cNvSpPr/>
          <p:nvPr/>
        </p:nvSpPr>
        <p:spPr>
          <a:xfrm>
            <a:off x="2875015" y="1355725"/>
            <a:ext cx="502162" cy="502162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18000000" scaled="0"/>
          </a:gradFill>
          <a:ln>
            <a:noFill/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254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I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27731A-0D0B-4C18-B2E9-9DE1442725BF}"/>
              </a:ext>
            </a:extLst>
          </p:cNvPr>
          <p:cNvCxnSpPr>
            <a:cxnSpLocks/>
          </p:cNvCxnSpPr>
          <p:nvPr/>
        </p:nvCxnSpPr>
        <p:spPr>
          <a:xfrm flipH="1">
            <a:off x="6098404" y="1115061"/>
            <a:ext cx="50935" cy="351791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7219A8-17FE-47AF-A872-A03FCAFBB0E0}"/>
              </a:ext>
            </a:extLst>
          </p:cNvPr>
          <p:cNvSpPr/>
          <p:nvPr/>
        </p:nvSpPr>
        <p:spPr>
          <a:xfrm rot="5400000">
            <a:off x="4993821" y="1328449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gradFill>
            <a:gsLst>
              <a:gs pos="0">
                <a:srgbClr val="FFFF00"/>
              </a:gs>
              <a:gs pos="97000">
                <a:srgbClr val="FFC000"/>
              </a:gs>
            </a:gsLst>
            <a:lin ang="18000000" scaled="0"/>
          </a:grad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01AE52-B0C3-49FD-8A87-0B649E356B6A}"/>
              </a:ext>
            </a:extLst>
          </p:cNvPr>
          <p:cNvCxnSpPr>
            <a:cxnSpLocks/>
          </p:cNvCxnSpPr>
          <p:nvPr/>
        </p:nvCxnSpPr>
        <p:spPr>
          <a:xfrm>
            <a:off x="6149339" y="-12698"/>
            <a:ext cx="0" cy="113538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A880AC-D86F-4FF3-802D-0ADE8A83B605}"/>
              </a:ext>
            </a:extLst>
          </p:cNvPr>
          <p:cNvCxnSpPr>
            <a:cxnSpLocks/>
          </p:cNvCxnSpPr>
          <p:nvPr/>
        </p:nvCxnSpPr>
        <p:spPr>
          <a:xfrm>
            <a:off x="6149339" y="1115062"/>
            <a:ext cx="55991" cy="38671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A738A5-8648-425A-AB8C-BEDD312D3E6A}"/>
              </a:ext>
            </a:extLst>
          </p:cNvPr>
          <p:cNvCxnSpPr>
            <a:cxnSpLocks/>
          </p:cNvCxnSpPr>
          <p:nvPr/>
        </p:nvCxnSpPr>
        <p:spPr>
          <a:xfrm>
            <a:off x="6098403" y="1454152"/>
            <a:ext cx="106927" cy="3492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A4820552-74D6-4924-9CC7-02D85A0C136F}"/>
              </a:ext>
            </a:extLst>
          </p:cNvPr>
          <p:cNvSpPr/>
          <p:nvPr/>
        </p:nvSpPr>
        <p:spPr>
          <a:xfrm>
            <a:off x="6543520" y="1355726"/>
            <a:ext cx="502162" cy="502162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18000000" scaled="0"/>
          </a:gradFill>
          <a:ln>
            <a:noFill/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254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I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C7BF06-5C49-42CF-B0B1-A4581ACF21E1}"/>
              </a:ext>
            </a:extLst>
          </p:cNvPr>
          <p:cNvCxnSpPr>
            <a:cxnSpLocks/>
          </p:cNvCxnSpPr>
          <p:nvPr/>
        </p:nvCxnSpPr>
        <p:spPr>
          <a:xfrm flipH="1">
            <a:off x="9769178" y="1115062"/>
            <a:ext cx="50935" cy="351791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8E60CD7-999F-44CF-99F8-B804F8EAA3F9}"/>
              </a:ext>
            </a:extLst>
          </p:cNvPr>
          <p:cNvSpPr/>
          <p:nvPr/>
        </p:nvSpPr>
        <p:spPr>
          <a:xfrm rot="5400000">
            <a:off x="8664595" y="1328450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gradFill>
            <a:gsLst>
              <a:gs pos="0">
                <a:srgbClr val="92D050"/>
              </a:gs>
              <a:gs pos="97000">
                <a:srgbClr val="00B050"/>
              </a:gs>
            </a:gsLst>
            <a:lin ang="18000000" scaled="0"/>
          </a:grad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7F206E-6828-4C18-9AE4-55BDC538C044}"/>
              </a:ext>
            </a:extLst>
          </p:cNvPr>
          <p:cNvCxnSpPr>
            <a:cxnSpLocks/>
          </p:cNvCxnSpPr>
          <p:nvPr/>
        </p:nvCxnSpPr>
        <p:spPr>
          <a:xfrm>
            <a:off x="9820113" y="-12697"/>
            <a:ext cx="0" cy="113538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DD8C59E-EE48-4CA2-9711-BBDEDF3068A6}"/>
              </a:ext>
            </a:extLst>
          </p:cNvPr>
          <p:cNvCxnSpPr>
            <a:cxnSpLocks/>
          </p:cNvCxnSpPr>
          <p:nvPr/>
        </p:nvCxnSpPr>
        <p:spPr>
          <a:xfrm>
            <a:off x="9820113" y="1115063"/>
            <a:ext cx="55991" cy="38671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DC7DD2-8901-4D96-B687-1B3486A32CFE}"/>
              </a:ext>
            </a:extLst>
          </p:cNvPr>
          <p:cNvCxnSpPr>
            <a:cxnSpLocks/>
          </p:cNvCxnSpPr>
          <p:nvPr/>
        </p:nvCxnSpPr>
        <p:spPr>
          <a:xfrm>
            <a:off x="9769177" y="1454153"/>
            <a:ext cx="106927" cy="3492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493D04-1AC8-4DE2-BCC4-20B0FB11B289}"/>
              </a:ext>
            </a:extLst>
          </p:cNvPr>
          <p:cNvCxnSpPr>
            <a:cxnSpLocks/>
          </p:cNvCxnSpPr>
          <p:nvPr/>
        </p:nvCxnSpPr>
        <p:spPr>
          <a:xfrm flipH="1">
            <a:off x="9769177" y="1115062"/>
            <a:ext cx="1016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21">
            <a:extLst>
              <a:ext uri="{FF2B5EF4-FFF2-40B4-BE49-F238E27FC236}">
                <a16:creationId xmlns:a16="http://schemas.microsoft.com/office/drawing/2014/main" id="{B0EFBF5D-C258-4624-92C2-17A15DBC30BF}"/>
              </a:ext>
            </a:extLst>
          </p:cNvPr>
          <p:cNvSpPr/>
          <p:nvPr/>
        </p:nvSpPr>
        <p:spPr>
          <a:xfrm>
            <a:off x="9688780" y="1054868"/>
            <a:ext cx="105865" cy="114613"/>
          </a:xfrm>
          <a:prstGeom prst="arc">
            <a:avLst>
              <a:gd name="adj1" fmla="val 16200000"/>
              <a:gd name="adj2" fmla="val 5398701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969F5E7-4D2B-4BEE-BA00-D0FD5BA379B7}"/>
              </a:ext>
            </a:extLst>
          </p:cNvPr>
          <p:cNvSpPr/>
          <p:nvPr/>
        </p:nvSpPr>
        <p:spPr>
          <a:xfrm>
            <a:off x="10214294" y="1355727"/>
            <a:ext cx="502162" cy="502162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18000000" scaled="0"/>
          </a:gradFill>
          <a:ln>
            <a:noFill/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254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I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77EC88E-9420-47CC-AE0C-7FF60E7E76D5}"/>
              </a:ext>
            </a:extLst>
          </p:cNvPr>
          <p:cNvCxnSpPr>
            <a:cxnSpLocks/>
          </p:cNvCxnSpPr>
          <p:nvPr/>
        </p:nvCxnSpPr>
        <p:spPr>
          <a:xfrm flipH="1">
            <a:off x="4269505" y="3517452"/>
            <a:ext cx="50935" cy="351791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689FC4-C322-4703-94A3-0C127BEDF9D8}"/>
              </a:ext>
            </a:extLst>
          </p:cNvPr>
          <p:cNvSpPr/>
          <p:nvPr/>
        </p:nvSpPr>
        <p:spPr>
          <a:xfrm rot="5400000">
            <a:off x="3164922" y="3730840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97000">
                <a:srgbClr val="0070C0"/>
              </a:gs>
            </a:gsLst>
            <a:lin ang="18000000" scaled="0"/>
          </a:grad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C2EFE9B-9703-4A0B-A686-00A150460C1B}"/>
              </a:ext>
            </a:extLst>
          </p:cNvPr>
          <p:cNvCxnSpPr>
            <a:cxnSpLocks/>
          </p:cNvCxnSpPr>
          <p:nvPr/>
        </p:nvCxnSpPr>
        <p:spPr>
          <a:xfrm>
            <a:off x="4320440" y="-12699"/>
            <a:ext cx="0" cy="3537772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3F4BC5-A10B-46D8-A907-4857EAC9CC7B}"/>
              </a:ext>
            </a:extLst>
          </p:cNvPr>
          <p:cNvCxnSpPr>
            <a:cxnSpLocks/>
          </p:cNvCxnSpPr>
          <p:nvPr/>
        </p:nvCxnSpPr>
        <p:spPr>
          <a:xfrm>
            <a:off x="4320440" y="3517453"/>
            <a:ext cx="55991" cy="38671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8BFDAC-8E32-4724-9F6C-BEAE8C2CE86F}"/>
              </a:ext>
            </a:extLst>
          </p:cNvPr>
          <p:cNvCxnSpPr>
            <a:cxnSpLocks/>
          </p:cNvCxnSpPr>
          <p:nvPr/>
        </p:nvCxnSpPr>
        <p:spPr>
          <a:xfrm>
            <a:off x="4269504" y="3856543"/>
            <a:ext cx="106927" cy="3492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F8BB215-2ECF-453A-8407-422D43CC9BC4}"/>
              </a:ext>
            </a:extLst>
          </p:cNvPr>
          <p:cNvCxnSpPr>
            <a:cxnSpLocks/>
          </p:cNvCxnSpPr>
          <p:nvPr/>
        </p:nvCxnSpPr>
        <p:spPr>
          <a:xfrm flipH="1">
            <a:off x="4269504" y="3517452"/>
            <a:ext cx="1016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c 29">
            <a:extLst>
              <a:ext uri="{FF2B5EF4-FFF2-40B4-BE49-F238E27FC236}">
                <a16:creationId xmlns:a16="http://schemas.microsoft.com/office/drawing/2014/main" id="{BAAF94AD-FCC2-485D-9017-41B075A32A49}"/>
              </a:ext>
            </a:extLst>
          </p:cNvPr>
          <p:cNvSpPr/>
          <p:nvPr/>
        </p:nvSpPr>
        <p:spPr>
          <a:xfrm>
            <a:off x="4189107" y="3457258"/>
            <a:ext cx="105865" cy="114613"/>
          </a:xfrm>
          <a:prstGeom prst="arc">
            <a:avLst>
              <a:gd name="adj1" fmla="val 16200000"/>
              <a:gd name="adj2" fmla="val 5398701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ADB0D16-28C7-475F-9AE1-1FD8510CC647}"/>
              </a:ext>
            </a:extLst>
          </p:cNvPr>
          <p:cNvSpPr/>
          <p:nvPr/>
        </p:nvSpPr>
        <p:spPr>
          <a:xfrm>
            <a:off x="4714621" y="3758117"/>
            <a:ext cx="502162" cy="502162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18000000" scaled="0"/>
          </a:gradFill>
          <a:ln>
            <a:noFill/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254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I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4D56FC7-DE70-46C4-8CFF-F3CB24694AD0}"/>
              </a:ext>
            </a:extLst>
          </p:cNvPr>
          <p:cNvCxnSpPr>
            <a:cxnSpLocks/>
          </p:cNvCxnSpPr>
          <p:nvPr/>
        </p:nvCxnSpPr>
        <p:spPr>
          <a:xfrm flipH="1">
            <a:off x="7927301" y="3517453"/>
            <a:ext cx="50935" cy="351791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E798117-B93E-4F95-870D-A16F6CF03DED}"/>
              </a:ext>
            </a:extLst>
          </p:cNvPr>
          <p:cNvSpPr/>
          <p:nvPr/>
        </p:nvSpPr>
        <p:spPr>
          <a:xfrm rot="5400000">
            <a:off x="6822718" y="3730841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gradFill>
            <a:gsLst>
              <a:gs pos="0">
                <a:srgbClr val="9C5BCD"/>
              </a:gs>
              <a:gs pos="97000">
                <a:srgbClr val="7030A0"/>
              </a:gs>
            </a:gsLst>
            <a:lin ang="18000000" scaled="0"/>
          </a:grad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7759A70-4137-4D53-949F-44DC68667D1F}"/>
              </a:ext>
            </a:extLst>
          </p:cNvPr>
          <p:cNvCxnSpPr>
            <a:cxnSpLocks/>
          </p:cNvCxnSpPr>
          <p:nvPr/>
        </p:nvCxnSpPr>
        <p:spPr>
          <a:xfrm>
            <a:off x="7978236" y="-12698"/>
            <a:ext cx="0" cy="3537772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1578A5E-42A9-460B-9C20-C92B699D7449}"/>
              </a:ext>
            </a:extLst>
          </p:cNvPr>
          <p:cNvCxnSpPr>
            <a:cxnSpLocks/>
          </p:cNvCxnSpPr>
          <p:nvPr/>
        </p:nvCxnSpPr>
        <p:spPr>
          <a:xfrm>
            <a:off x="7978236" y="3517454"/>
            <a:ext cx="55991" cy="38671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FCB9555-1EED-46EA-8B36-5A701E81D0E5}"/>
              </a:ext>
            </a:extLst>
          </p:cNvPr>
          <p:cNvCxnSpPr>
            <a:cxnSpLocks/>
          </p:cNvCxnSpPr>
          <p:nvPr/>
        </p:nvCxnSpPr>
        <p:spPr>
          <a:xfrm>
            <a:off x="7927300" y="3856544"/>
            <a:ext cx="106927" cy="3492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B5A9E98-EC84-431B-B803-182C87C256B3}"/>
              </a:ext>
            </a:extLst>
          </p:cNvPr>
          <p:cNvCxnSpPr>
            <a:cxnSpLocks/>
          </p:cNvCxnSpPr>
          <p:nvPr/>
        </p:nvCxnSpPr>
        <p:spPr>
          <a:xfrm flipH="1">
            <a:off x="7927300" y="3517453"/>
            <a:ext cx="1016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rc 37">
            <a:extLst>
              <a:ext uri="{FF2B5EF4-FFF2-40B4-BE49-F238E27FC236}">
                <a16:creationId xmlns:a16="http://schemas.microsoft.com/office/drawing/2014/main" id="{ADB8D6CE-B814-47F9-91A1-E67DD8C9AE60}"/>
              </a:ext>
            </a:extLst>
          </p:cNvPr>
          <p:cNvSpPr/>
          <p:nvPr/>
        </p:nvSpPr>
        <p:spPr>
          <a:xfrm>
            <a:off x="7846903" y="3457259"/>
            <a:ext cx="105865" cy="114613"/>
          </a:xfrm>
          <a:prstGeom prst="arc">
            <a:avLst>
              <a:gd name="adj1" fmla="val 16200000"/>
              <a:gd name="adj2" fmla="val 5398701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CA60A62-1464-449F-97F7-77554C6D97EA}"/>
              </a:ext>
            </a:extLst>
          </p:cNvPr>
          <p:cNvSpPr/>
          <p:nvPr/>
        </p:nvSpPr>
        <p:spPr>
          <a:xfrm>
            <a:off x="8372417" y="3758118"/>
            <a:ext cx="502162" cy="502162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18000000" scaled="0"/>
          </a:gradFill>
          <a:ln>
            <a:noFill/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254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I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90CDD8-A03E-4A89-BC48-3632D50BDEB8}"/>
              </a:ext>
            </a:extLst>
          </p:cNvPr>
          <p:cNvSpPr txBox="1"/>
          <p:nvPr/>
        </p:nvSpPr>
        <p:spPr>
          <a:xfrm>
            <a:off x="1363197" y="1999576"/>
            <a:ext cx="2291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tillium Web" panose="00000500000000000000" pitchFamily="2" charset="0"/>
                <a:ea typeface="+mn-ea"/>
                <a:cs typeface="Arial" panose="020B0604020202020204" pitchFamily="34" charset="0"/>
              </a:rPr>
              <a:t>Allah emrettiği için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tillium Web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FFA1A49-D8B0-4CE5-AC2D-772D1112EC75}"/>
              </a:ext>
            </a:extLst>
          </p:cNvPr>
          <p:cNvSpPr txBox="1"/>
          <p:nvPr/>
        </p:nvSpPr>
        <p:spPr>
          <a:xfrm>
            <a:off x="3228999" y="4299498"/>
            <a:ext cx="22302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Kulluk görevini yerine getirmek için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B077A1E-927C-453A-905A-98740D510F4A}"/>
              </a:ext>
            </a:extLst>
          </p:cNvPr>
          <p:cNvSpPr txBox="1"/>
          <p:nvPr/>
        </p:nvSpPr>
        <p:spPr>
          <a:xfrm>
            <a:off x="5014311" y="1920149"/>
            <a:ext cx="2367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Allah’ın verdiği nimetler şükür için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838083-F5AB-4921-B2BC-3687416CE40B}"/>
              </a:ext>
            </a:extLst>
          </p:cNvPr>
          <p:cNvSpPr txBox="1"/>
          <p:nvPr/>
        </p:nvSpPr>
        <p:spPr>
          <a:xfrm>
            <a:off x="6636471" y="4400487"/>
            <a:ext cx="2632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Allah’ın emri olduğu için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554C9A9-693E-4331-8E8C-89EB1B54B003}"/>
              </a:ext>
            </a:extLst>
          </p:cNvPr>
          <p:cNvSpPr txBox="1"/>
          <p:nvPr/>
        </p:nvSpPr>
        <p:spPr>
          <a:xfrm>
            <a:off x="8650450" y="2047670"/>
            <a:ext cx="2339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Allah rızasını kazanmak için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0A0B1B7-AC9D-4D07-8150-D5F8A8C26A53}"/>
              </a:ext>
            </a:extLst>
          </p:cNvPr>
          <p:cNvCxnSpPr>
            <a:cxnSpLocks/>
          </p:cNvCxnSpPr>
          <p:nvPr/>
        </p:nvCxnSpPr>
        <p:spPr>
          <a:xfrm flipH="1">
            <a:off x="6102758" y="1115060"/>
            <a:ext cx="1016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rc 50">
            <a:extLst>
              <a:ext uri="{FF2B5EF4-FFF2-40B4-BE49-F238E27FC236}">
                <a16:creationId xmlns:a16="http://schemas.microsoft.com/office/drawing/2014/main" id="{D8CA27B4-9818-4A77-AB96-F3C70B8E58B9}"/>
              </a:ext>
            </a:extLst>
          </p:cNvPr>
          <p:cNvSpPr/>
          <p:nvPr/>
        </p:nvSpPr>
        <p:spPr>
          <a:xfrm>
            <a:off x="6022361" y="1054866"/>
            <a:ext cx="105865" cy="114613"/>
          </a:xfrm>
          <a:prstGeom prst="arc">
            <a:avLst>
              <a:gd name="adj1" fmla="val 16200000"/>
              <a:gd name="adj2" fmla="val 5398701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142B24D-EF0A-45AD-B963-E5A3585A3F0F}"/>
              </a:ext>
            </a:extLst>
          </p:cNvPr>
          <p:cNvSpPr txBox="1"/>
          <p:nvPr/>
        </p:nvSpPr>
        <p:spPr>
          <a:xfrm>
            <a:off x="3126096" y="6017020"/>
            <a:ext cx="6280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NİÇİN NAMAZ KILIYORUZ?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Freeform: Shape 52" hidden="1">
            <a:extLst>
              <a:ext uri="{FF2B5EF4-FFF2-40B4-BE49-F238E27FC236}">
                <a16:creationId xmlns:a16="http://schemas.microsoft.com/office/drawing/2014/main" id="{FE313039-CE04-4813-8129-9DF6405CEF27}"/>
              </a:ext>
            </a:extLst>
          </p:cNvPr>
          <p:cNvSpPr/>
          <p:nvPr/>
        </p:nvSpPr>
        <p:spPr>
          <a:xfrm>
            <a:off x="4543692" y="-13901"/>
            <a:ext cx="7648308" cy="6858000"/>
          </a:xfrm>
          <a:custGeom>
            <a:avLst/>
            <a:gdLst>
              <a:gd name="connsiteX0" fmla="*/ 0 w 7648308"/>
              <a:gd name="connsiteY0" fmla="*/ 0 h 6858000"/>
              <a:gd name="connsiteX1" fmla="*/ 7648308 w 7648308"/>
              <a:gd name="connsiteY1" fmla="*/ 0 h 6858000"/>
              <a:gd name="connsiteX2" fmla="*/ 7648308 w 7648308"/>
              <a:gd name="connsiteY2" fmla="*/ 6858000 h 6858000"/>
              <a:gd name="connsiteX3" fmla="*/ 2931744 w 7648308"/>
              <a:gd name="connsiteY3" fmla="*/ 6858000 h 6858000"/>
              <a:gd name="connsiteX4" fmla="*/ 0 w 7648308"/>
              <a:gd name="connsiteY4" fmla="*/ 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8308" h="6858000">
                <a:moveTo>
                  <a:pt x="0" y="0"/>
                </a:moveTo>
                <a:lnTo>
                  <a:pt x="7648308" y="0"/>
                </a:lnTo>
                <a:lnTo>
                  <a:pt x="7648308" y="6858000"/>
                </a:lnTo>
                <a:lnTo>
                  <a:pt x="2931744" y="6858000"/>
                </a:lnTo>
                <a:lnTo>
                  <a:pt x="0" y="30"/>
                </a:lnTo>
                <a:close/>
              </a:path>
            </a:pathLst>
          </a:custGeom>
          <a:gradFill flip="none" rotWithShape="1">
            <a:gsLst>
              <a:gs pos="23000">
                <a:schemeClr val="accent1">
                  <a:lumMod val="5000"/>
                  <a:lumOff val="95000"/>
                  <a:alpha val="0"/>
                </a:schemeClr>
              </a:gs>
              <a:gs pos="76000">
                <a:schemeClr val="bg1">
                  <a:alpha val="4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23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1" grpId="0" animBg="1"/>
      <p:bldP spid="15" grpId="0" animBg="1"/>
      <p:bldP spid="17" grpId="0" animBg="1"/>
      <p:bldP spid="22" grpId="0" animBg="1"/>
      <p:bldP spid="23" grpId="0" animBg="1"/>
      <p:bldP spid="25" grpId="0" animBg="1"/>
      <p:bldP spid="30" grpId="0" animBg="1"/>
      <p:bldP spid="31" grpId="0" animBg="1"/>
      <p:bldP spid="33" grpId="0" animBg="1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51" grpId="0" animBg="1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oogle Shape;1030;p35"/>
          <p:cNvGrpSpPr/>
          <p:nvPr/>
        </p:nvGrpSpPr>
        <p:grpSpPr>
          <a:xfrm>
            <a:off x="5575254" y="1519267"/>
            <a:ext cx="5046981" cy="3184328"/>
            <a:chOff x="238100" y="603575"/>
            <a:chExt cx="7144650" cy="4507825"/>
          </a:xfrm>
        </p:grpSpPr>
        <p:sp>
          <p:nvSpPr>
            <p:cNvPr id="1031" name="Google Shape;1031;p35">
              <a:hlinkClick r:id="" action="ppaction://hlinkshowjump?jump=nextslide"/>
            </p:cNvPr>
            <p:cNvSpPr/>
            <p:nvPr/>
          </p:nvSpPr>
          <p:spPr>
            <a:xfrm>
              <a:off x="3232475" y="2089250"/>
              <a:ext cx="1029650" cy="1092875"/>
            </a:xfrm>
            <a:custGeom>
              <a:avLst/>
              <a:gdLst/>
              <a:ahLst/>
              <a:cxnLst/>
              <a:rect l="l" t="t" r="r" b="b"/>
              <a:pathLst>
                <a:path w="41186" h="43715" extrusionOk="0">
                  <a:moveTo>
                    <a:pt x="6659" y="1"/>
                  </a:moveTo>
                  <a:cubicBezTo>
                    <a:pt x="6129" y="1"/>
                    <a:pt x="5639" y="51"/>
                    <a:pt x="5196" y="157"/>
                  </a:cubicBezTo>
                  <a:cubicBezTo>
                    <a:pt x="5196" y="157"/>
                    <a:pt x="0" y="820"/>
                    <a:pt x="23" y="12340"/>
                  </a:cubicBezTo>
                  <a:cubicBezTo>
                    <a:pt x="47" y="23691"/>
                    <a:pt x="255" y="43715"/>
                    <a:pt x="6298" y="43715"/>
                  </a:cubicBezTo>
                  <a:cubicBezTo>
                    <a:pt x="6388" y="43715"/>
                    <a:pt x="6479" y="43710"/>
                    <a:pt x="6572" y="43701"/>
                  </a:cubicBezTo>
                  <a:cubicBezTo>
                    <a:pt x="12882" y="43089"/>
                    <a:pt x="41185" y="24970"/>
                    <a:pt x="40349" y="20714"/>
                  </a:cubicBezTo>
                  <a:cubicBezTo>
                    <a:pt x="39556" y="16680"/>
                    <a:pt x="16325" y="1"/>
                    <a:pt x="66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238100" y="603575"/>
              <a:ext cx="7144650" cy="4507825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283750" y="4284400"/>
              <a:ext cx="7068150" cy="214175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3168925" y="2049700"/>
              <a:ext cx="1165600" cy="1174725"/>
            </a:xfrm>
            <a:custGeom>
              <a:avLst/>
              <a:gdLst/>
              <a:ahLst/>
              <a:cxnLst/>
              <a:rect l="l" t="t" r="r" b="b"/>
              <a:pathLst>
                <a:path w="46624" h="46989" extrusionOk="0">
                  <a:moveTo>
                    <a:pt x="8147" y="3301"/>
                  </a:moveTo>
                  <a:cubicBezTo>
                    <a:pt x="10494" y="3301"/>
                    <a:pt x="14710" y="5374"/>
                    <a:pt x="16299" y="6102"/>
                  </a:cubicBezTo>
                  <a:cubicBezTo>
                    <a:pt x="21052" y="8278"/>
                    <a:pt x="25577" y="11022"/>
                    <a:pt x="29892" y="13960"/>
                  </a:cubicBezTo>
                  <a:cubicBezTo>
                    <a:pt x="33165" y="16189"/>
                    <a:pt x="36760" y="18565"/>
                    <a:pt x="39398" y="21560"/>
                  </a:cubicBezTo>
                  <a:cubicBezTo>
                    <a:pt x="41607" y="24071"/>
                    <a:pt x="39444" y="25701"/>
                    <a:pt x="37248" y="27631"/>
                  </a:cubicBezTo>
                  <a:cubicBezTo>
                    <a:pt x="29939" y="34064"/>
                    <a:pt x="20443" y="39324"/>
                    <a:pt x="11375" y="42814"/>
                  </a:cubicBezTo>
                  <a:cubicBezTo>
                    <a:pt x="10430" y="43178"/>
                    <a:pt x="9504" y="43553"/>
                    <a:pt x="8996" y="43553"/>
                  </a:cubicBezTo>
                  <a:cubicBezTo>
                    <a:pt x="8882" y="43553"/>
                    <a:pt x="8789" y="43534"/>
                    <a:pt x="8722" y="43492"/>
                  </a:cubicBezTo>
                  <a:cubicBezTo>
                    <a:pt x="7682" y="42835"/>
                    <a:pt x="7177" y="41025"/>
                    <a:pt x="6834" y="39955"/>
                  </a:cubicBezTo>
                  <a:cubicBezTo>
                    <a:pt x="5550" y="35962"/>
                    <a:pt x="5234" y="31593"/>
                    <a:pt x="5065" y="27426"/>
                  </a:cubicBezTo>
                  <a:cubicBezTo>
                    <a:pt x="4864" y="22440"/>
                    <a:pt x="4988" y="17420"/>
                    <a:pt x="5469" y="12452"/>
                  </a:cubicBezTo>
                  <a:cubicBezTo>
                    <a:pt x="5690" y="10151"/>
                    <a:pt x="5661" y="5459"/>
                    <a:pt x="7148" y="3490"/>
                  </a:cubicBezTo>
                  <a:lnTo>
                    <a:pt x="7148" y="3490"/>
                  </a:lnTo>
                  <a:cubicBezTo>
                    <a:pt x="7415" y="3358"/>
                    <a:pt x="7755" y="3301"/>
                    <a:pt x="8147" y="3301"/>
                  </a:cubicBezTo>
                  <a:close/>
                  <a:moveTo>
                    <a:pt x="8690" y="1"/>
                  </a:moveTo>
                  <a:cubicBezTo>
                    <a:pt x="6915" y="1"/>
                    <a:pt x="5217" y="423"/>
                    <a:pt x="3795" y="1558"/>
                  </a:cubicBezTo>
                  <a:cubicBezTo>
                    <a:pt x="3702" y="1632"/>
                    <a:pt x="3618" y="1705"/>
                    <a:pt x="3542" y="1777"/>
                  </a:cubicBezTo>
                  <a:lnTo>
                    <a:pt x="3542" y="1777"/>
                  </a:lnTo>
                  <a:cubicBezTo>
                    <a:pt x="3483" y="1826"/>
                    <a:pt x="3427" y="1878"/>
                    <a:pt x="3376" y="1933"/>
                  </a:cubicBezTo>
                  <a:cubicBezTo>
                    <a:pt x="1254" y="4195"/>
                    <a:pt x="1111" y="8585"/>
                    <a:pt x="784" y="11463"/>
                  </a:cubicBezTo>
                  <a:cubicBezTo>
                    <a:pt x="139" y="17147"/>
                    <a:pt x="1" y="22915"/>
                    <a:pt x="273" y="28626"/>
                  </a:cubicBezTo>
                  <a:cubicBezTo>
                    <a:pt x="525" y="33924"/>
                    <a:pt x="683" y="46989"/>
                    <a:pt x="8103" y="46989"/>
                  </a:cubicBezTo>
                  <a:cubicBezTo>
                    <a:pt x="8624" y="46989"/>
                    <a:pt x="9180" y="46924"/>
                    <a:pt x="9775" y="46788"/>
                  </a:cubicBezTo>
                  <a:cubicBezTo>
                    <a:pt x="14982" y="45598"/>
                    <a:pt x="20140" y="42583"/>
                    <a:pt x="24762" y="40027"/>
                  </a:cubicBezTo>
                  <a:cubicBezTo>
                    <a:pt x="30302" y="36966"/>
                    <a:pt x="35876" y="33642"/>
                    <a:pt x="40658" y="29463"/>
                  </a:cubicBezTo>
                  <a:cubicBezTo>
                    <a:pt x="42917" y="27493"/>
                    <a:pt x="46624" y="24333"/>
                    <a:pt x="44955" y="21013"/>
                  </a:cubicBezTo>
                  <a:cubicBezTo>
                    <a:pt x="43140" y="17403"/>
                    <a:pt x="38154" y="14468"/>
                    <a:pt x="34991" y="12241"/>
                  </a:cubicBezTo>
                  <a:cubicBezTo>
                    <a:pt x="29454" y="8341"/>
                    <a:pt x="23530" y="4761"/>
                    <a:pt x="17255" y="2179"/>
                  </a:cubicBezTo>
                  <a:cubicBezTo>
                    <a:pt x="14803" y="1170"/>
                    <a:pt x="11641" y="1"/>
                    <a:pt x="869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1030425" y="4338525"/>
              <a:ext cx="124700" cy="632250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567000" y="4480475"/>
              <a:ext cx="314075" cy="294800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1781050" y="4375575"/>
              <a:ext cx="117100" cy="637100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1252775" y="4493275"/>
              <a:ext cx="184450" cy="339175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1451225" y="4505075"/>
              <a:ext cx="184375" cy="337375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6438550" y="4374275"/>
              <a:ext cx="117850" cy="656450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5508325" y="4425050"/>
              <a:ext cx="150225" cy="667725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6991600" y="4424000"/>
              <a:ext cx="188650" cy="149975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6597875" y="4463975"/>
              <a:ext cx="209750" cy="182225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6978525" y="4696425"/>
              <a:ext cx="195475" cy="174150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6595625" y="4774175"/>
              <a:ext cx="229675" cy="151875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5761950" y="4564800"/>
              <a:ext cx="353400" cy="375925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6058275" y="4538425"/>
              <a:ext cx="206450" cy="144950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6060775" y="4706700"/>
              <a:ext cx="241350" cy="47200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6079250" y="4805450"/>
              <a:ext cx="247650" cy="151375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50" name="Google Shape;1050;p35"/>
          <p:cNvSpPr txBox="1">
            <a:spLocks noGrp="1"/>
          </p:cNvSpPr>
          <p:nvPr>
            <p:ph type="subTitle" idx="4294967295"/>
          </p:nvPr>
        </p:nvSpPr>
        <p:spPr>
          <a:xfrm>
            <a:off x="1666267" y="2652950"/>
            <a:ext cx="32908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lnSpc>
                <a:spcPct val="100000"/>
              </a:lnSpc>
              <a:buClrTx/>
              <a:buSzTx/>
              <a:buNone/>
              <a:defRPr/>
            </a:pPr>
            <a:r>
              <a:rPr lang="tr-TR" sz="4000" kern="1200" dirty="0">
                <a:solidFill>
                  <a:schemeClr val="tx1"/>
                </a:solidFill>
                <a:latin typeface="Calibri" panose="020F0502020204030204"/>
              </a:rPr>
              <a:t>Video izliyoruz </a:t>
            </a:r>
          </a:p>
        </p:txBody>
      </p:sp>
      <p:sp>
        <p:nvSpPr>
          <p:cNvPr id="1051" name="Google Shape;1051;p35"/>
          <p:cNvSpPr/>
          <p:nvPr/>
        </p:nvSpPr>
        <p:spPr>
          <a:xfrm>
            <a:off x="1841251" y="4001400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2" name="Google Shape;1052;p35"/>
          <p:cNvSpPr/>
          <p:nvPr/>
        </p:nvSpPr>
        <p:spPr>
          <a:xfrm>
            <a:off x="1841251" y="2265867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1029;p35"/>
          <p:cNvSpPr txBox="1">
            <a:spLocks/>
          </p:cNvSpPr>
          <p:nvPr/>
        </p:nvSpPr>
        <p:spPr>
          <a:xfrm>
            <a:off x="5339621" y="4867541"/>
            <a:ext cx="5876901" cy="41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ctr">
              <a:spcAft>
                <a:spcPts val="2133"/>
              </a:spcAft>
              <a:buNone/>
            </a:pPr>
            <a:r>
              <a:rPr lang="tr-TR" sz="2000" dirty="0">
                <a:hlinkClick r:id="rId3"/>
              </a:rPr>
              <a:t>https://www.youtube.com/watch?v=rCkkHTUZv6E</a:t>
            </a:r>
            <a:r>
              <a:rPr lang="tr-TR" sz="2000" dirty="0"/>
              <a:t> 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mfortaa"/>
            </a:endParaRPr>
          </a:p>
        </p:txBody>
      </p:sp>
      <p:pic>
        <p:nvPicPr>
          <p:cNvPr id="2050" name="Picture 2" descr="https://lh3.googleusercontent.com/8P_KIzdtWNClKZx5kKR8CyG6uqb1KMd9SSSrVDA4AI-ioBsmS0NhuGLUaHLHdOLepGaVM3gKA9HSO_yaqL0oJoPXuJPLssEKYStDNBtiHnqxQZw5c9tez65zWzzlFunMvRFIkkCNR2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393" y="0"/>
            <a:ext cx="1455607" cy="145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007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Namaz Davettir...  Namaz aşktır... Camiler Haftası Kamu Spot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4" y="0"/>
            <a:ext cx="12192274" cy="6858000"/>
          </a:xfrm>
        </p:spPr>
      </p:pic>
    </p:spTree>
    <p:extLst>
      <p:ext uri="{BB962C8B-B14F-4D97-AF65-F5344CB8AC3E}">
        <p14:creationId xmlns:p14="http://schemas.microsoft.com/office/powerpoint/2010/main" val="47540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27915" y="1312382"/>
            <a:ext cx="11374226" cy="3793486"/>
          </a:xfrm>
          <a:prstGeom prst="rect">
            <a:avLst/>
          </a:prstGeom>
          <a:noFill/>
          <a:ln w="57150">
            <a:solidFill>
              <a:srgbClr val="FF5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Yuvarlatılmış Dikdörtgen 2"/>
          <p:cNvSpPr/>
          <p:nvPr/>
        </p:nvSpPr>
        <p:spPr>
          <a:xfrm rot="2129467">
            <a:off x="1803212" y="1867264"/>
            <a:ext cx="2240665" cy="8306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Vakit</a:t>
            </a:r>
          </a:p>
        </p:txBody>
      </p:sp>
      <p:sp>
        <p:nvSpPr>
          <p:cNvPr id="4" name="Yuvarlatılmış Dikdörtgen 3"/>
          <p:cNvSpPr/>
          <p:nvPr/>
        </p:nvSpPr>
        <p:spPr>
          <a:xfrm rot="20372680">
            <a:off x="7254923" y="1958644"/>
            <a:ext cx="3810166" cy="77272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Allah’ın huzurunda</a:t>
            </a:r>
          </a:p>
        </p:txBody>
      </p:sp>
      <p:sp>
        <p:nvSpPr>
          <p:cNvPr id="5" name="Yuvarlatılmış Dikdörtgen 4"/>
          <p:cNvSpPr/>
          <p:nvPr/>
        </p:nvSpPr>
        <p:spPr>
          <a:xfrm rot="580829">
            <a:off x="4443897" y="3690612"/>
            <a:ext cx="3756622" cy="8086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Allah</a:t>
            </a:r>
            <a:r>
              <a:rPr kumimoji="0" lang="tr-TR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rızası için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Yuvarlatılmış Dikdörtgen 6"/>
          <p:cNvSpPr/>
          <p:nvPr/>
        </p:nvSpPr>
        <p:spPr>
          <a:xfrm rot="383326">
            <a:off x="1138357" y="3532124"/>
            <a:ext cx="2572371" cy="79819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Devamlılık</a:t>
            </a:r>
          </a:p>
        </p:txBody>
      </p:sp>
      <p:sp>
        <p:nvSpPr>
          <p:cNvPr id="8" name="Yuvarlatılmış Dikdörtgen 7"/>
          <p:cNvSpPr/>
          <p:nvPr/>
        </p:nvSpPr>
        <p:spPr>
          <a:xfrm rot="661360">
            <a:off x="9174522" y="3368739"/>
            <a:ext cx="1938512" cy="7632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Yavaş</a:t>
            </a:r>
          </a:p>
        </p:txBody>
      </p:sp>
      <p:sp>
        <p:nvSpPr>
          <p:cNvPr id="10" name="Yuvarlatılmış Dikdörtgen 9"/>
          <p:cNvSpPr/>
          <p:nvPr/>
        </p:nvSpPr>
        <p:spPr>
          <a:xfrm rot="20372680">
            <a:off x="4465186" y="1890013"/>
            <a:ext cx="3112612" cy="8527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4400" dirty="0">
                <a:solidFill>
                  <a:prstClr val="black"/>
                </a:solidFill>
              </a:rPr>
              <a:t>Huşû </a:t>
            </a: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içinde</a:t>
            </a: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3637613" y="225634"/>
            <a:ext cx="4916775" cy="8461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4000" dirty="0">
                <a:solidFill>
                  <a:prstClr val="black"/>
                </a:solidFill>
                <a:latin typeface="Calibri" panose="020F0502020204030204"/>
              </a:rPr>
              <a:t>Namaza önem vermek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İçerik Yer Tutucusu 2"/>
          <p:cNvSpPr txBox="1">
            <a:spLocks/>
          </p:cNvSpPr>
          <p:nvPr/>
        </p:nvSpPr>
        <p:spPr>
          <a:xfrm>
            <a:off x="367954" y="5396148"/>
            <a:ext cx="11466965" cy="8596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Char char="Ø"/>
              <a:defRPr/>
            </a:pPr>
            <a:r>
              <a:rPr kumimoji="0" lang="tr-TR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</a:t>
            </a:r>
            <a:r>
              <a:rPr kumimoji="0" lang="tr-TR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kelimeler </a:t>
            </a:r>
            <a:r>
              <a:rPr kumimoji="0" lang="tr-TR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namaza önem </a:t>
            </a:r>
            <a:r>
              <a:rPr kumimoji="0" lang="tr-TR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vermekle ilgili neleri</a:t>
            </a:r>
            <a:r>
              <a:rPr kumimoji="0" lang="tr-TR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hatırlatıyor?</a:t>
            </a:r>
            <a:endParaRPr kumimoji="0" lang="tr-TR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51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15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8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8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10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738859" y="569628"/>
            <a:ext cx="5246557" cy="1514006"/>
          </a:xfrm>
          <a:prstGeom prst="roundRect">
            <a:avLst>
              <a:gd name="adj" fmla="val 1342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lang="tr-TR" sz="3200" dirty="0">
                <a:solidFill>
                  <a:schemeClr val="tx1"/>
                </a:solidFill>
              </a:rPr>
              <a:t>Namazı özen veren bir mümin namazı nasıl kılar?</a:t>
            </a:r>
          </a:p>
        </p:txBody>
      </p:sp>
      <p:sp>
        <p:nvSpPr>
          <p:cNvPr id="3" name="Dikdörtgen 2"/>
          <p:cNvSpPr/>
          <p:nvPr/>
        </p:nvSpPr>
        <p:spPr>
          <a:xfrm>
            <a:off x="965541" y="3446462"/>
            <a:ext cx="6610662" cy="120032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r-TR" sz="3600" dirty="0"/>
              <a:t>Namazı …………. kılar.</a:t>
            </a:r>
          </a:p>
        </p:txBody>
      </p:sp>
      <p:grpSp>
        <p:nvGrpSpPr>
          <p:cNvPr id="4" name="Google Shape;900;p25"/>
          <p:cNvGrpSpPr/>
          <p:nvPr/>
        </p:nvGrpSpPr>
        <p:grpSpPr>
          <a:xfrm>
            <a:off x="7889919" y="1376274"/>
            <a:ext cx="3595606" cy="3743587"/>
            <a:chOff x="2256784" y="1217325"/>
            <a:chExt cx="1513815" cy="1896349"/>
          </a:xfrm>
        </p:grpSpPr>
        <p:sp>
          <p:nvSpPr>
            <p:cNvPr id="5" name="Google Shape;901;p25"/>
            <p:cNvSpPr/>
            <p:nvPr/>
          </p:nvSpPr>
          <p:spPr>
            <a:xfrm>
              <a:off x="2780353" y="2691679"/>
              <a:ext cx="474255" cy="417672"/>
            </a:xfrm>
            <a:custGeom>
              <a:avLst/>
              <a:gdLst/>
              <a:ahLst/>
              <a:cxnLst/>
              <a:rect l="l" t="t" r="r" b="b"/>
              <a:pathLst>
                <a:path w="19697" h="17347" extrusionOk="0">
                  <a:moveTo>
                    <a:pt x="9849" y="0"/>
                  </a:moveTo>
                  <a:cubicBezTo>
                    <a:pt x="8744" y="0"/>
                    <a:pt x="7621" y="212"/>
                    <a:pt x="6535" y="658"/>
                  </a:cubicBezTo>
                  <a:cubicBezTo>
                    <a:pt x="2128" y="2481"/>
                    <a:pt x="0" y="7527"/>
                    <a:pt x="1824" y="11965"/>
                  </a:cubicBezTo>
                  <a:cubicBezTo>
                    <a:pt x="3206" y="15328"/>
                    <a:pt x="6456" y="17347"/>
                    <a:pt x="9867" y="17347"/>
                  </a:cubicBezTo>
                  <a:cubicBezTo>
                    <a:pt x="10957" y="17347"/>
                    <a:pt x="12064" y="17141"/>
                    <a:pt x="13131" y="16707"/>
                  </a:cubicBezTo>
                  <a:cubicBezTo>
                    <a:pt x="17569" y="14883"/>
                    <a:pt x="19697" y="9807"/>
                    <a:pt x="17873" y="5369"/>
                  </a:cubicBezTo>
                  <a:cubicBezTo>
                    <a:pt x="16495" y="2017"/>
                    <a:pt x="13262" y="0"/>
                    <a:pt x="9849" y="0"/>
                  </a:cubicBezTo>
                  <a:close/>
                </a:path>
              </a:pathLst>
            </a:custGeom>
            <a:solidFill>
              <a:srgbClr val="000000">
                <a:alpha val="14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02;p25"/>
            <p:cNvSpPr/>
            <p:nvPr/>
          </p:nvSpPr>
          <p:spPr>
            <a:xfrm>
              <a:off x="2816083" y="2690536"/>
              <a:ext cx="417913" cy="417913"/>
            </a:xfrm>
            <a:custGeom>
              <a:avLst/>
              <a:gdLst/>
              <a:ahLst/>
              <a:cxnLst/>
              <a:rect l="l" t="t" r="r" b="b"/>
              <a:pathLst>
                <a:path w="17357" h="17357" extrusionOk="0">
                  <a:moveTo>
                    <a:pt x="8694" y="1"/>
                  </a:moveTo>
                  <a:cubicBezTo>
                    <a:pt x="3891" y="1"/>
                    <a:pt x="1" y="3891"/>
                    <a:pt x="1" y="8663"/>
                  </a:cubicBezTo>
                  <a:cubicBezTo>
                    <a:pt x="1" y="13466"/>
                    <a:pt x="3891" y="17356"/>
                    <a:pt x="8694" y="17356"/>
                  </a:cubicBezTo>
                  <a:cubicBezTo>
                    <a:pt x="13466" y="17356"/>
                    <a:pt x="17357" y="13466"/>
                    <a:pt x="17357" y="8663"/>
                  </a:cubicBezTo>
                  <a:cubicBezTo>
                    <a:pt x="17357" y="3891"/>
                    <a:pt x="13466" y="1"/>
                    <a:pt x="8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903;p25"/>
            <p:cNvGrpSpPr/>
            <p:nvPr/>
          </p:nvGrpSpPr>
          <p:grpSpPr>
            <a:xfrm>
              <a:off x="2256784" y="1217325"/>
              <a:ext cx="1513815" cy="1123414"/>
              <a:chOff x="2245802" y="1217325"/>
              <a:chExt cx="1513815" cy="1123414"/>
            </a:xfrm>
          </p:grpSpPr>
          <p:sp>
            <p:nvSpPr>
              <p:cNvPr id="27" name="Google Shape;904;p25"/>
              <p:cNvSpPr/>
              <p:nvPr/>
            </p:nvSpPr>
            <p:spPr>
              <a:xfrm>
                <a:off x="2245802" y="1291225"/>
                <a:ext cx="1448724" cy="1049514"/>
              </a:xfrm>
              <a:custGeom>
                <a:avLst/>
                <a:gdLst/>
                <a:ahLst/>
                <a:cxnLst/>
                <a:rect l="l" t="t" r="r" b="b"/>
                <a:pathLst>
                  <a:path w="46112" h="43589" extrusionOk="0">
                    <a:moveTo>
                      <a:pt x="3618" y="1"/>
                    </a:moveTo>
                    <a:cubicBezTo>
                      <a:pt x="1612" y="1"/>
                      <a:pt x="1" y="1612"/>
                      <a:pt x="1" y="3618"/>
                    </a:cubicBezTo>
                    <a:lnTo>
                      <a:pt x="1" y="37813"/>
                    </a:lnTo>
                    <a:cubicBezTo>
                      <a:pt x="1" y="39819"/>
                      <a:pt x="1612" y="41430"/>
                      <a:pt x="3618" y="41430"/>
                    </a:cubicBezTo>
                    <a:lnTo>
                      <a:pt x="19272" y="41430"/>
                    </a:lnTo>
                    <a:cubicBezTo>
                      <a:pt x="20001" y="41430"/>
                      <a:pt x="20700" y="41704"/>
                      <a:pt x="21247" y="42190"/>
                    </a:cubicBezTo>
                    <a:lnTo>
                      <a:pt x="22676" y="43467"/>
                    </a:lnTo>
                    <a:cubicBezTo>
                      <a:pt x="22767" y="43558"/>
                      <a:pt x="22919" y="43588"/>
                      <a:pt x="23041" y="43588"/>
                    </a:cubicBezTo>
                    <a:cubicBezTo>
                      <a:pt x="23193" y="43588"/>
                      <a:pt x="23314" y="43558"/>
                      <a:pt x="23436" y="43467"/>
                    </a:cubicBezTo>
                    <a:lnTo>
                      <a:pt x="24834" y="42190"/>
                    </a:lnTo>
                    <a:cubicBezTo>
                      <a:pt x="25381" y="41704"/>
                      <a:pt x="26111" y="41430"/>
                      <a:pt x="26840" y="41430"/>
                    </a:cubicBezTo>
                    <a:lnTo>
                      <a:pt x="42494" y="41430"/>
                    </a:lnTo>
                    <a:cubicBezTo>
                      <a:pt x="44500" y="41430"/>
                      <a:pt x="46111" y="39819"/>
                      <a:pt x="46111" y="37813"/>
                    </a:cubicBezTo>
                    <a:lnTo>
                      <a:pt x="46111" y="3618"/>
                    </a:lnTo>
                    <a:cubicBezTo>
                      <a:pt x="46111" y="1612"/>
                      <a:pt x="44500" y="1"/>
                      <a:pt x="42494" y="1"/>
                    </a:cubicBezTo>
                    <a:close/>
                  </a:path>
                </a:pathLst>
              </a:custGeom>
              <a:solidFill>
                <a:srgbClr val="000000">
                  <a:alpha val="14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" name="Google Shape;905;p25"/>
              <p:cNvGrpSpPr/>
              <p:nvPr/>
            </p:nvGrpSpPr>
            <p:grpSpPr>
              <a:xfrm>
                <a:off x="2310925" y="1217325"/>
                <a:ext cx="1448692" cy="1063384"/>
                <a:chOff x="2463325" y="1217325"/>
                <a:chExt cx="1448692" cy="1063384"/>
              </a:xfrm>
            </p:grpSpPr>
            <p:sp>
              <p:nvSpPr>
                <p:cNvPr id="29" name="Google Shape;906;p25"/>
                <p:cNvSpPr/>
                <p:nvPr/>
              </p:nvSpPr>
              <p:spPr>
                <a:xfrm>
                  <a:off x="2469925" y="1450775"/>
                  <a:ext cx="1408023" cy="821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42" h="34135" extrusionOk="0">
                      <a:moveTo>
                        <a:pt x="1" y="0"/>
                      </a:moveTo>
                      <a:lnTo>
                        <a:pt x="1" y="28329"/>
                      </a:lnTo>
                      <a:cubicBezTo>
                        <a:pt x="1" y="30335"/>
                        <a:pt x="1612" y="31976"/>
                        <a:pt x="3618" y="31976"/>
                      </a:cubicBezTo>
                      <a:lnTo>
                        <a:pt x="19302" y="31976"/>
                      </a:lnTo>
                      <a:cubicBezTo>
                        <a:pt x="20031" y="31976"/>
                        <a:pt x="20730" y="32250"/>
                        <a:pt x="21278" y="32736"/>
                      </a:cubicBezTo>
                      <a:lnTo>
                        <a:pt x="22706" y="33983"/>
                      </a:lnTo>
                      <a:cubicBezTo>
                        <a:pt x="22797" y="34074"/>
                        <a:pt x="22949" y="34135"/>
                        <a:pt x="23071" y="34135"/>
                      </a:cubicBezTo>
                      <a:cubicBezTo>
                        <a:pt x="23223" y="34135"/>
                        <a:pt x="23344" y="34074"/>
                        <a:pt x="23466" y="33983"/>
                      </a:cubicBezTo>
                      <a:lnTo>
                        <a:pt x="24864" y="32736"/>
                      </a:lnTo>
                      <a:cubicBezTo>
                        <a:pt x="25411" y="32250"/>
                        <a:pt x="26141" y="31976"/>
                        <a:pt x="26870" y="31976"/>
                      </a:cubicBezTo>
                      <a:lnTo>
                        <a:pt x="42524" y="31976"/>
                      </a:lnTo>
                      <a:cubicBezTo>
                        <a:pt x="44530" y="31976"/>
                        <a:pt x="46141" y="30335"/>
                        <a:pt x="46141" y="28329"/>
                      </a:cubicBezTo>
                      <a:lnTo>
                        <a:pt x="461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907;p25"/>
                <p:cNvSpPr/>
                <p:nvPr/>
              </p:nvSpPr>
              <p:spPr>
                <a:xfrm>
                  <a:off x="2469926" y="1222425"/>
                  <a:ext cx="1408023" cy="2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42" h="9485" extrusionOk="0">
                      <a:moveTo>
                        <a:pt x="3618" y="1"/>
                      </a:moveTo>
                      <a:cubicBezTo>
                        <a:pt x="1612" y="1"/>
                        <a:pt x="1" y="1642"/>
                        <a:pt x="1" y="3648"/>
                      </a:cubicBezTo>
                      <a:lnTo>
                        <a:pt x="1" y="9484"/>
                      </a:lnTo>
                      <a:lnTo>
                        <a:pt x="46141" y="9484"/>
                      </a:lnTo>
                      <a:lnTo>
                        <a:pt x="46141" y="3648"/>
                      </a:lnTo>
                      <a:cubicBezTo>
                        <a:pt x="46141" y="1642"/>
                        <a:pt x="44530" y="1"/>
                        <a:pt x="425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908;p25"/>
                <p:cNvSpPr/>
                <p:nvPr/>
              </p:nvSpPr>
              <p:spPr>
                <a:xfrm>
                  <a:off x="2464280" y="1445316"/>
                  <a:ext cx="1447737" cy="835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34696" extrusionOk="0">
                      <a:moveTo>
                        <a:pt x="15580" y="1"/>
                      </a:moveTo>
                      <a:cubicBezTo>
                        <a:pt x="14546" y="1"/>
                        <a:pt x="13516" y="4"/>
                        <a:pt x="12493" y="14"/>
                      </a:cubicBezTo>
                      <a:lnTo>
                        <a:pt x="6383" y="75"/>
                      </a:lnTo>
                      <a:lnTo>
                        <a:pt x="0" y="75"/>
                      </a:lnTo>
                      <a:lnTo>
                        <a:pt x="0" y="7765"/>
                      </a:lnTo>
                      <a:lnTo>
                        <a:pt x="0" y="10653"/>
                      </a:lnTo>
                      <a:lnTo>
                        <a:pt x="0" y="24240"/>
                      </a:lnTo>
                      <a:lnTo>
                        <a:pt x="0" y="28708"/>
                      </a:lnTo>
                      <a:lnTo>
                        <a:pt x="31" y="29042"/>
                      </a:lnTo>
                      <a:cubicBezTo>
                        <a:pt x="31" y="29164"/>
                        <a:pt x="61" y="29255"/>
                        <a:pt x="61" y="29377"/>
                      </a:cubicBezTo>
                      <a:cubicBezTo>
                        <a:pt x="422" y="31210"/>
                        <a:pt x="2001" y="32538"/>
                        <a:pt x="3888" y="32538"/>
                      </a:cubicBezTo>
                      <a:cubicBezTo>
                        <a:pt x="3909" y="32538"/>
                        <a:pt x="3930" y="32538"/>
                        <a:pt x="3952" y="32538"/>
                      </a:cubicBezTo>
                      <a:lnTo>
                        <a:pt x="18815" y="32538"/>
                      </a:lnTo>
                      <a:cubicBezTo>
                        <a:pt x="18922" y="32529"/>
                        <a:pt x="19032" y="32525"/>
                        <a:pt x="19142" y="32525"/>
                      </a:cubicBezTo>
                      <a:cubicBezTo>
                        <a:pt x="19409" y="32525"/>
                        <a:pt x="19682" y="32547"/>
                        <a:pt x="19940" y="32568"/>
                      </a:cubicBezTo>
                      <a:cubicBezTo>
                        <a:pt x="20305" y="32629"/>
                        <a:pt x="20639" y="32751"/>
                        <a:pt x="20943" y="32933"/>
                      </a:cubicBezTo>
                      <a:cubicBezTo>
                        <a:pt x="21095" y="33024"/>
                        <a:pt x="21247" y="33146"/>
                        <a:pt x="21369" y="33267"/>
                      </a:cubicBezTo>
                      <a:lnTo>
                        <a:pt x="21824" y="33632"/>
                      </a:lnTo>
                      <a:lnTo>
                        <a:pt x="22676" y="34392"/>
                      </a:lnTo>
                      <a:lnTo>
                        <a:pt x="22797" y="34514"/>
                      </a:lnTo>
                      <a:cubicBezTo>
                        <a:pt x="22858" y="34544"/>
                        <a:pt x="22919" y="34574"/>
                        <a:pt x="22980" y="34605"/>
                      </a:cubicBezTo>
                      <a:cubicBezTo>
                        <a:pt x="23101" y="34666"/>
                        <a:pt x="23223" y="34696"/>
                        <a:pt x="23375" y="34696"/>
                      </a:cubicBezTo>
                      <a:cubicBezTo>
                        <a:pt x="23496" y="34666"/>
                        <a:pt x="23618" y="34635"/>
                        <a:pt x="23739" y="34574"/>
                      </a:cubicBezTo>
                      <a:cubicBezTo>
                        <a:pt x="23831" y="34514"/>
                        <a:pt x="23922" y="34422"/>
                        <a:pt x="23983" y="34362"/>
                      </a:cubicBezTo>
                      <a:lnTo>
                        <a:pt x="24864" y="33602"/>
                      </a:lnTo>
                      <a:lnTo>
                        <a:pt x="25290" y="33207"/>
                      </a:lnTo>
                      <a:cubicBezTo>
                        <a:pt x="25442" y="33085"/>
                        <a:pt x="25594" y="32994"/>
                        <a:pt x="25746" y="32903"/>
                      </a:cubicBezTo>
                      <a:cubicBezTo>
                        <a:pt x="26049" y="32720"/>
                        <a:pt x="26384" y="32629"/>
                        <a:pt x="26749" y="32568"/>
                      </a:cubicBezTo>
                      <a:lnTo>
                        <a:pt x="42524" y="32568"/>
                      </a:lnTo>
                      <a:cubicBezTo>
                        <a:pt x="42889" y="32568"/>
                        <a:pt x="43284" y="32538"/>
                        <a:pt x="43649" y="32447"/>
                      </a:cubicBezTo>
                      <a:cubicBezTo>
                        <a:pt x="45229" y="32052"/>
                        <a:pt x="46384" y="30744"/>
                        <a:pt x="46567" y="29164"/>
                      </a:cubicBezTo>
                      <a:cubicBezTo>
                        <a:pt x="46627" y="28799"/>
                        <a:pt x="46627" y="28404"/>
                        <a:pt x="46627" y="28039"/>
                      </a:cubicBezTo>
                      <a:lnTo>
                        <a:pt x="46627" y="26945"/>
                      </a:lnTo>
                      <a:cubicBezTo>
                        <a:pt x="46658" y="24027"/>
                        <a:pt x="46688" y="21109"/>
                        <a:pt x="46688" y="18191"/>
                      </a:cubicBezTo>
                      <a:cubicBezTo>
                        <a:pt x="46719" y="17006"/>
                        <a:pt x="46719" y="15759"/>
                        <a:pt x="46779" y="14665"/>
                      </a:cubicBezTo>
                      <a:cubicBezTo>
                        <a:pt x="46992" y="10592"/>
                        <a:pt x="46992" y="6550"/>
                        <a:pt x="46779" y="2477"/>
                      </a:cubicBezTo>
                      <a:lnTo>
                        <a:pt x="46779" y="2142"/>
                      </a:lnTo>
                      <a:cubicBezTo>
                        <a:pt x="46749" y="1261"/>
                        <a:pt x="46688" y="501"/>
                        <a:pt x="46567" y="379"/>
                      </a:cubicBezTo>
                      <a:cubicBezTo>
                        <a:pt x="46549" y="362"/>
                        <a:pt x="46532" y="353"/>
                        <a:pt x="46516" y="353"/>
                      </a:cubicBezTo>
                      <a:cubicBezTo>
                        <a:pt x="46420" y="353"/>
                        <a:pt x="46345" y="666"/>
                        <a:pt x="46293" y="1291"/>
                      </a:cubicBezTo>
                      <a:cubicBezTo>
                        <a:pt x="46202" y="2294"/>
                        <a:pt x="46141" y="3358"/>
                        <a:pt x="46080" y="4483"/>
                      </a:cubicBezTo>
                      <a:cubicBezTo>
                        <a:pt x="45928" y="7978"/>
                        <a:pt x="45867" y="11686"/>
                        <a:pt x="45867" y="16033"/>
                      </a:cubicBezTo>
                      <a:cubicBezTo>
                        <a:pt x="45867" y="19073"/>
                        <a:pt x="45807" y="22659"/>
                        <a:pt x="45837" y="26489"/>
                      </a:cubicBezTo>
                      <a:cubicBezTo>
                        <a:pt x="45867" y="27279"/>
                        <a:pt x="45867" y="28039"/>
                        <a:pt x="45867" y="28799"/>
                      </a:cubicBezTo>
                      <a:cubicBezTo>
                        <a:pt x="45867" y="30197"/>
                        <a:pt x="44956" y="31413"/>
                        <a:pt x="43618" y="31778"/>
                      </a:cubicBezTo>
                      <a:cubicBezTo>
                        <a:pt x="43343" y="31853"/>
                        <a:pt x="43068" y="31907"/>
                        <a:pt x="42793" y="31907"/>
                      </a:cubicBezTo>
                      <a:cubicBezTo>
                        <a:pt x="42734" y="31907"/>
                        <a:pt x="42674" y="31905"/>
                        <a:pt x="42615" y="31900"/>
                      </a:cubicBezTo>
                      <a:lnTo>
                        <a:pt x="26840" y="31900"/>
                      </a:lnTo>
                      <a:cubicBezTo>
                        <a:pt x="26688" y="31930"/>
                        <a:pt x="26536" y="31930"/>
                        <a:pt x="26384" y="31991"/>
                      </a:cubicBezTo>
                      <a:cubicBezTo>
                        <a:pt x="26080" y="32052"/>
                        <a:pt x="25776" y="32143"/>
                        <a:pt x="25502" y="32295"/>
                      </a:cubicBezTo>
                      <a:cubicBezTo>
                        <a:pt x="25290" y="32386"/>
                        <a:pt x="25107" y="32538"/>
                        <a:pt x="24925" y="32659"/>
                      </a:cubicBezTo>
                      <a:cubicBezTo>
                        <a:pt x="24712" y="32842"/>
                        <a:pt x="24590" y="32963"/>
                        <a:pt x="24439" y="33085"/>
                      </a:cubicBezTo>
                      <a:lnTo>
                        <a:pt x="23527" y="33906"/>
                      </a:lnTo>
                      <a:lnTo>
                        <a:pt x="23405" y="34027"/>
                      </a:lnTo>
                      <a:lnTo>
                        <a:pt x="23375" y="34027"/>
                      </a:lnTo>
                      <a:cubicBezTo>
                        <a:pt x="23359" y="34042"/>
                        <a:pt x="23344" y="34050"/>
                        <a:pt x="23333" y="34050"/>
                      </a:cubicBezTo>
                      <a:cubicBezTo>
                        <a:pt x="23321" y="34050"/>
                        <a:pt x="23314" y="34042"/>
                        <a:pt x="23314" y="34027"/>
                      </a:cubicBezTo>
                      <a:cubicBezTo>
                        <a:pt x="23299" y="34027"/>
                        <a:pt x="23289" y="34029"/>
                        <a:pt x="23280" y="34029"/>
                      </a:cubicBezTo>
                      <a:cubicBezTo>
                        <a:pt x="23253" y="34029"/>
                        <a:pt x="23230" y="34012"/>
                        <a:pt x="23071" y="33875"/>
                      </a:cubicBezTo>
                      <a:lnTo>
                        <a:pt x="22159" y="33055"/>
                      </a:lnTo>
                      <a:cubicBezTo>
                        <a:pt x="22007" y="32933"/>
                        <a:pt x="21855" y="32811"/>
                        <a:pt x="21673" y="32629"/>
                      </a:cubicBezTo>
                      <a:cubicBezTo>
                        <a:pt x="21490" y="32477"/>
                        <a:pt x="21277" y="32355"/>
                        <a:pt x="21065" y="32264"/>
                      </a:cubicBezTo>
                      <a:cubicBezTo>
                        <a:pt x="20639" y="32052"/>
                        <a:pt x="20183" y="31900"/>
                        <a:pt x="19697" y="31869"/>
                      </a:cubicBezTo>
                      <a:lnTo>
                        <a:pt x="17204" y="31869"/>
                      </a:lnTo>
                      <a:lnTo>
                        <a:pt x="7356" y="31930"/>
                      </a:lnTo>
                      <a:lnTo>
                        <a:pt x="3769" y="31930"/>
                      </a:lnTo>
                      <a:cubicBezTo>
                        <a:pt x="3405" y="31900"/>
                        <a:pt x="3040" y="31839"/>
                        <a:pt x="2706" y="31717"/>
                      </a:cubicBezTo>
                      <a:cubicBezTo>
                        <a:pt x="2037" y="31444"/>
                        <a:pt x="1459" y="30988"/>
                        <a:pt x="1064" y="30349"/>
                      </a:cubicBezTo>
                      <a:cubicBezTo>
                        <a:pt x="882" y="30045"/>
                        <a:pt x="760" y="29711"/>
                        <a:pt x="669" y="29377"/>
                      </a:cubicBezTo>
                      <a:cubicBezTo>
                        <a:pt x="608" y="28982"/>
                        <a:pt x="578" y="28617"/>
                        <a:pt x="578" y="28222"/>
                      </a:cubicBezTo>
                      <a:cubicBezTo>
                        <a:pt x="578" y="25000"/>
                        <a:pt x="547" y="21778"/>
                        <a:pt x="517" y="18556"/>
                      </a:cubicBezTo>
                      <a:cubicBezTo>
                        <a:pt x="487" y="15212"/>
                        <a:pt x="487" y="11899"/>
                        <a:pt x="487" y="8556"/>
                      </a:cubicBezTo>
                      <a:cubicBezTo>
                        <a:pt x="456" y="5881"/>
                        <a:pt x="456" y="3206"/>
                        <a:pt x="426" y="531"/>
                      </a:cubicBezTo>
                      <a:lnTo>
                        <a:pt x="7204" y="470"/>
                      </a:lnTo>
                      <a:lnTo>
                        <a:pt x="14226" y="470"/>
                      </a:lnTo>
                      <a:cubicBezTo>
                        <a:pt x="16961" y="470"/>
                        <a:pt x="19697" y="410"/>
                        <a:pt x="22432" y="410"/>
                      </a:cubicBezTo>
                      <a:lnTo>
                        <a:pt x="37448" y="318"/>
                      </a:lnTo>
                      <a:lnTo>
                        <a:pt x="44956" y="258"/>
                      </a:lnTo>
                      <a:cubicBezTo>
                        <a:pt x="45381" y="227"/>
                        <a:pt x="45807" y="197"/>
                        <a:pt x="46232" y="166"/>
                      </a:cubicBezTo>
                      <a:cubicBezTo>
                        <a:pt x="46293" y="166"/>
                        <a:pt x="46384" y="136"/>
                        <a:pt x="46384" y="136"/>
                      </a:cubicBezTo>
                      <a:cubicBezTo>
                        <a:pt x="46293" y="75"/>
                        <a:pt x="46202" y="75"/>
                        <a:pt x="46111" y="75"/>
                      </a:cubicBezTo>
                      <a:cubicBezTo>
                        <a:pt x="45533" y="45"/>
                        <a:pt x="44956" y="45"/>
                        <a:pt x="44348" y="45"/>
                      </a:cubicBezTo>
                      <a:lnTo>
                        <a:pt x="38633" y="45"/>
                      </a:lnTo>
                      <a:lnTo>
                        <a:pt x="21794" y="14"/>
                      </a:lnTo>
                      <a:cubicBezTo>
                        <a:pt x="19727" y="14"/>
                        <a:pt x="17647" y="1"/>
                        <a:pt x="1558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909;p25"/>
                <p:cNvSpPr/>
                <p:nvPr/>
              </p:nvSpPr>
              <p:spPr>
                <a:xfrm>
                  <a:off x="2463325" y="1217325"/>
                  <a:ext cx="1446813" cy="244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63" h="10153" extrusionOk="0">
                      <a:moveTo>
                        <a:pt x="41370" y="0"/>
                      </a:moveTo>
                      <a:lnTo>
                        <a:pt x="37357" y="61"/>
                      </a:lnTo>
                      <a:lnTo>
                        <a:pt x="25564" y="30"/>
                      </a:lnTo>
                      <a:cubicBezTo>
                        <a:pt x="24125" y="30"/>
                        <a:pt x="22673" y="17"/>
                        <a:pt x="21225" y="17"/>
                      </a:cubicBezTo>
                      <a:cubicBezTo>
                        <a:pt x="20501" y="17"/>
                        <a:pt x="19778" y="20"/>
                        <a:pt x="19059" y="30"/>
                      </a:cubicBezTo>
                      <a:cubicBezTo>
                        <a:pt x="14469" y="91"/>
                        <a:pt x="9910" y="91"/>
                        <a:pt x="5320" y="91"/>
                      </a:cubicBezTo>
                      <a:lnTo>
                        <a:pt x="4317" y="91"/>
                      </a:lnTo>
                      <a:cubicBezTo>
                        <a:pt x="4219" y="83"/>
                        <a:pt x="4124" y="79"/>
                        <a:pt x="4029" y="79"/>
                      </a:cubicBezTo>
                      <a:cubicBezTo>
                        <a:pt x="3771" y="79"/>
                        <a:pt x="3520" y="107"/>
                        <a:pt x="3253" y="152"/>
                      </a:cubicBezTo>
                      <a:cubicBezTo>
                        <a:pt x="1521" y="426"/>
                        <a:pt x="183" y="1854"/>
                        <a:pt x="31" y="3617"/>
                      </a:cubicBezTo>
                      <a:cubicBezTo>
                        <a:pt x="1" y="4043"/>
                        <a:pt x="31" y="4438"/>
                        <a:pt x="31" y="4833"/>
                      </a:cubicBezTo>
                      <a:lnTo>
                        <a:pt x="31" y="10091"/>
                      </a:lnTo>
                      <a:lnTo>
                        <a:pt x="33193" y="10091"/>
                      </a:lnTo>
                      <a:cubicBezTo>
                        <a:pt x="34395" y="10074"/>
                        <a:pt x="35597" y="10066"/>
                        <a:pt x="36798" y="10066"/>
                      </a:cubicBezTo>
                      <a:cubicBezTo>
                        <a:pt x="39698" y="10066"/>
                        <a:pt x="42593" y="10109"/>
                        <a:pt x="45473" y="10152"/>
                      </a:cubicBezTo>
                      <a:lnTo>
                        <a:pt x="46750" y="10152"/>
                      </a:lnTo>
                      <a:lnTo>
                        <a:pt x="46750" y="9514"/>
                      </a:lnTo>
                      <a:lnTo>
                        <a:pt x="46750" y="9028"/>
                      </a:lnTo>
                      <a:cubicBezTo>
                        <a:pt x="46780" y="8754"/>
                        <a:pt x="46780" y="8511"/>
                        <a:pt x="46780" y="8268"/>
                      </a:cubicBezTo>
                      <a:cubicBezTo>
                        <a:pt x="46902" y="6839"/>
                        <a:pt x="46962" y="5441"/>
                        <a:pt x="46962" y="4012"/>
                      </a:cubicBezTo>
                      <a:cubicBezTo>
                        <a:pt x="46962" y="3192"/>
                        <a:pt x="46719" y="2401"/>
                        <a:pt x="46263" y="1733"/>
                      </a:cubicBezTo>
                      <a:cubicBezTo>
                        <a:pt x="45777" y="1064"/>
                        <a:pt x="45139" y="547"/>
                        <a:pt x="44379" y="274"/>
                      </a:cubicBezTo>
                      <a:cubicBezTo>
                        <a:pt x="44318" y="243"/>
                        <a:pt x="44196" y="213"/>
                        <a:pt x="44136" y="182"/>
                      </a:cubicBezTo>
                      <a:cubicBezTo>
                        <a:pt x="43816" y="81"/>
                        <a:pt x="43518" y="42"/>
                        <a:pt x="43283" y="42"/>
                      </a:cubicBezTo>
                      <a:cubicBezTo>
                        <a:pt x="43026" y="42"/>
                        <a:pt x="42846" y="88"/>
                        <a:pt x="42798" y="152"/>
                      </a:cubicBezTo>
                      <a:cubicBezTo>
                        <a:pt x="42737" y="213"/>
                        <a:pt x="42768" y="274"/>
                        <a:pt x="42889" y="304"/>
                      </a:cubicBezTo>
                      <a:cubicBezTo>
                        <a:pt x="43041" y="395"/>
                        <a:pt x="43224" y="456"/>
                        <a:pt x="43406" y="486"/>
                      </a:cubicBezTo>
                      <a:cubicBezTo>
                        <a:pt x="44075" y="699"/>
                        <a:pt x="44683" y="1094"/>
                        <a:pt x="45139" y="1641"/>
                      </a:cubicBezTo>
                      <a:cubicBezTo>
                        <a:pt x="45534" y="2067"/>
                        <a:pt x="45777" y="2584"/>
                        <a:pt x="45898" y="3161"/>
                      </a:cubicBezTo>
                      <a:cubicBezTo>
                        <a:pt x="45959" y="3435"/>
                        <a:pt x="45990" y="3708"/>
                        <a:pt x="45990" y="4012"/>
                      </a:cubicBezTo>
                      <a:cubicBezTo>
                        <a:pt x="45959" y="4316"/>
                        <a:pt x="45959" y="4651"/>
                        <a:pt x="45959" y="4985"/>
                      </a:cubicBezTo>
                      <a:cubicBezTo>
                        <a:pt x="45929" y="6322"/>
                        <a:pt x="45898" y="7721"/>
                        <a:pt x="45898" y="9240"/>
                      </a:cubicBezTo>
                      <a:lnTo>
                        <a:pt x="45898" y="9301"/>
                      </a:lnTo>
                      <a:lnTo>
                        <a:pt x="43224" y="9271"/>
                      </a:lnTo>
                      <a:lnTo>
                        <a:pt x="39728" y="9271"/>
                      </a:lnTo>
                      <a:cubicBezTo>
                        <a:pt x="37138" y="9325"/>
                        <a:pt x="34527" y="9336"/>
                        <a:pt x="31913" y="9336"/>
                      </a:cubicBezTo>
                      <a:cubicBezTo>
                        <a:pt x="30171" y="9336"/>
                        <a:pt x="28427" y="9331"/>
                        <a:pt x="26688" y="9331"/>
                      </a:cubicBezTo>
                      <a:lnTo>
                        <a:pt x="22190" y="9331"/>
                      </a:lnTo>
                      <a:lnTo>
                        <a:pt x="8390" y="9392"/>
                      </a:lnTo>
                      <a:lnTo>
                        <a:pt x="609" y="9483"/>
                      </a:lnTo>
                      <a:lnTo>
                        <a:pt x="548" y="4407"/>
                      </a:lnTo>
                      <a:lnTo>
                        <a:pt x="548" y="3982"/>
                      </a:lnTo>
                      <a:cubicBezTo>
                        <a:pt x="578" y="3830"/>
                        <a:pt x="578" y="3708"/>
                        <a:pt x="578" y="3587"/>
                      </a:cubicBezTo>
                      <a:cubicBezTo>
                        <a:pt x="609" y="3313"/>
                        <a:pt x="670" y="3040"/>
                        <a:pt x="761" y="2796"/>
                      </a:cubicBezTo>
                      <a:cubicBezTo>
                        <a:pt x="943" y="2280"/>
                        <a:pt x="1247" y="1824"/>
                        <a:pt x="1642" y="1459"/>
                      </a:cubicBezTo>
                      <a:cubicBezTo>
                        <a:pt x="2068" y="1094"/>
                        <a:pt x="2554" y="821"/>
                        <a:pt x="3071" y="699"/>
                      </a:cubicBezTo>
                      <a:cubicBezTo>
                        <a:pt x="3345" y="608"/>
                        <a:pt x="3618" y="578"/>
                        <a:pt x="3892" y="578"/>
                      </a:cubicBezTo>
                      <a:lnTo>
                        <a:pt x="4773" y="578"/>
                      </a:lnTo>
                      <a:cubicBezTo>
                        <a:pt x="9374" y="550"/>
                        <a:pt x="13951" y="451"/>
                        <a:pt x="18568" y="451"/>
                      </a:cubicBezTo>
                      <a:cubicBezTo>
                        <a:pt x="19136" y="451"/>
                        <a:pt x="19705" y="453"/>
                        <a:pt x="20275" y="456"/>
                      </a:cubicBezTo>
                      <a:cubicBezTo>
                        <a:pt x="22190" y="456"/>
                        <a:pt x="24105" y="395"/>
                        <a:pt x="26020" y="395"/>
                      </a:cubicBezTo>
                      <a:lnTo>
                        <a:pt x="36537" y="304"/>
                      </a:lnTo>
                      <a:lnTo>
                        <a:pt x="41795" y="213"/>
                      </a:lnTo>
                      <a:cubicBezTo>
                        <a:pt x="42099" y="213"/>
                        <a:pt x="42403" y="182"/>
                        <a:pt x="42677" y="152"/>
                      </a:cubicBezTo>
                      <a:cubicBezTo>
                        <a:pt x="42737" y="122"/>
                        <a:pt x="42798" y="91"/>
                        <a:pt x="42798" y="91"/>
                      </a:cubicBezTo>
                      <a:cubicBezTo>
                        <a:pt x="42737" y="61"/>
                        <a:pt x="42677" y="30"/>
                        <a:pt x="42585" y="30"/>
                      </a:cubicBezTo>
                      <a:cubicBezTo>
                        <a:pt x="42190" y="0"/>
                        <a:pt x="41765" y="0"/>
                        <a:pt x="413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" name="Google Shape;910;p25"/>
            <p:cNvSpPr/>
            <p:nvPr/>
          </p:nvSpPr>
          <p:spPr>
            <a:xfrm>
              <a:off x="3014410" y="2275391"/>
              <a:ext cx="21983" cy="422488"/>
            </a:xfrm>
            <a:custGeom>
              <a:avLst/>
              <a:gdLst/>
              <a:ahLst/>
              <a:cxnLst/>
              <a:rect l="l" t="t" r="r" b="b"/>
              <a:pathLst>
                <a:path w="913" h="17547" extrusionOk="0">
                  <a:moveTo>
                    <a:pt x="559" y="0"/>
                  </a:moveTo>
                  <a:cubicBezTo>
                    <a:pt x="486" y="0"/>
                    <a:pt x="421" y="50"/>
                    <a:pt x="396" y="99"/>
                  </a:cubicBezTo>
                  <a:cubicBezTo>
                    <a:pt x="335" y="221"/>
                    <a:pt x="275" y="343"/>
                    <a:pt x="244" y="464"/>
                  </a:cubicBezTo>
                  <a:cubicBezTo>
                    <a:pt x="123" y="890"/>
                    <a:pt x="62" y="1346"/>
                    <a:pt x="62" y="1771"/>
                  </a:cubicBezTo>
                  <a:cubicBezTo>
                    <a:pt x="62" y="2136"/>
                    <a:pt x="31" y="2531"/>
                    <a:pt x="1" y="2957"/>
                  </a:cubicBezTo>
                  <a:cubicBezTo>
                    <a:pt x="62" y="3686"/>
                    <a:pt x="62" y="4385"/>
                    <a:pt x="62" y="5084"/>
                  </a:cubicBezTo>
                  <a:lnTo>
                    <a:pt x="62" y="5814"/>
                  </a:lnTo>
                  <a:cubicBezTo>
                    <a:pt x="62" y="6574"/>
                    <a:pt x="62" y="7334"/>
                    <a:pt x="92" y="8063"/>
                  </a:cubicBezTo>
                  <a:cubicBezTo>
                    <a:pt x="123" y="8793"/>
                    <a:pt x="153" y="9522"/>
                    <a:pt x="183" y="10252"/>
                  </a:cubicBezTo>
                  <a:cubicBezTo>
                    <a:pt x="214" y="10616"/>
                    <a:pt x="214" y="11011"/>
                    <a:pt x="214" y="11376"/>
                  </a:cubicBezTo>
                  <a:cubicBezTo>
                    <a:pt x="244" y="12227"/>
                    <a:pt x="335" y="13048"/>
                    <a:pt x="305" y="13899"/>
                  </a:cubicBezTo>
                  <a:cubicBezTo>
                    <a:pt x="305" y="14203"/>
                    <a:pt x="366" y="14537"/>
                    <a:pt x="366" y="14841"/>
                  </a:cubicBezTo>
                  <a:cubicBezTo>
                    <a:pt x="396" y="15388"/>
                    <a:pt x="396" y="15966"/>
                    <a:pt x="426" y="16543"/>
                  </a:cubicBezTo>
                  <a:cubicBezTo>
                    <a:pt x="457" y="16817"/>
                    <a:pt x="487" y="17121"/>
                    <a:pt x="487" y="17394"/>
                  </a:cubicBezTo>
                  <a:cubicBezTo>
                    <a:pt x="518" y="17455"/>
                    <a:pt x="518" y="17486"/>
                    <a:pt x="548" y="17546"/>
                  </a:cubicBezTo>
                  <a:lnTo>
                    <a:pt x="578" y="17546"/>
                  </a:lnTo>
                  <a:cubicBezTo>
                    <a:pt x="609" y="17516"/>
                    <a:pt x="639" y="17516"/>
                    <a:pt x="639" y="17516"/>
                  </a:cubicBezTo>
                  <a:cubicBezTo>
                    <a:pt x="639" y="17425"/>
                    <a:pt x="670" y="17364"/>
                    <a:pt x="670" y="17303"/>
                  </a:cubicBezTo>
                  <a:cubicBezTo>
                    <a:pt x="639" y="17091"/>
                    <a:pt x="639" y="16878"/>
                    <a:pt x="639" y="16665"/>
                  </a:cubicBezTo>
                  <a:cubicBezTo>
                    <a:pt x="670" y="16027"/>
                    <a:pt x="670" y="15388"/>
                    <a:pt x="670" y="14750"/>
                  </a:cubicBezTo>
                  <a:cubicBezTo>
                    <a:pt x="670" y="14416"/>
                    <a:pt x="700" y="14051"/>
                    <a:pt x="670" y="13686"/>
                  </a:cubicBezTo>
                  <a:cubicBezTo>
                    <a:pt x="609" y="12957"/>
                    <a:pt x="609" y="12227"/>
                    <a:pt x="609" y="11467"/>
                  </a:cubicBezTo>
                  <a:lnTo>
                    <a:pt x="609" y="11133"/>
                  </a:lnTo>
                  <a:lnTo>
                    <a:pt x="609" y="9583"/>
                  </a:lnTo>
                  <a:lnTo>
                    <a:pt x="609" y="7273"/>
                  </a:lnTo>
                  <a:lnTo>
                    <a:pt x="609" y="5175"/>
                  </a:lnTo>
                  <a:lnTo>
                    <a:pt x="609" y="4020"/>
                  </a:lnTo>
                  <a:cubicBezTo>
                    <a:pt x="609" y="3352"/>
                    <a:pt x="639" y="2683"/>
                    <a:pt x="700" y="2045"/>
                  </a:cubicBezTo>
                  <a:cubicBezTo>
                    <a:pt x="700" y="1893"/>
                    <a:pt x="700" y="1741"/>
                    <a:pt x="761" y="1619"/>
                  </a:cubicBezTo>
                  <a:cubicBezTo>
                    <a:pt x="913" y="1163"/>
                    <a:pt x="913" y="677"/>
                    <a:pt x="761" y="221"/>
                  </a:cubicBezTo>
                  <a:cubicBezTo>
                    <a:pt x="761" y="221"/>
                    <a:pt x="761" y="221"/>
                    <a:pt x="761" y="191"/>
                  </a:cubicBezTo>
                  <a:cubicBezTo>
                    <a:pt x="730" y="99"/>
                    <a:pt x="700" y="8"/>
                    <a:pt x="609" y="8"/>
                  </a:cubicBezTo>
                  <a:cubicBezTo>
                    <a:pt x="592" y="3"/>
                    <a:pt x="575" y="0"/>
                    <a:pt x="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11;p25"/>
            <p:cNvSpPr/>
            <p:nvPr/>
          </p:nvSpPr>
          <p:spPr>
            <a:xfrm>
              <a:off x="2807295" y="2685889"/>
              <a:ext cx="485258" cy="427785"/>
            </a:xfrm>
            <a:custGeom>
              <a:avLst/>
              <a:gdLst/>
              <a:ahLst/>
              <a:cxnLst/>
              <a:rect l="l" t="t" r="r" b="b"/>
              <a:pathLst>
                <a:path w="20154" h="17767" extrusionOk="0">
                  <a:moveTo>
                    <a:pt x="9021" y="1"/>
                  </a:moveTo>
                  <a:cubicBezTo>
                    <a:pt x="8648" y="1"/>
                    <a:pt x="8274" y="24"/>
                    <a:pt x="7904" y="72"/>
                  </a:cubicBezTo>
                  <a:cubicBezTo>
                    <a:pt x="5776" y="376"/>
                    <a:pt x="3831" y="1379"/>
                    <a:pt x="2372" y="2929"/>
                  </a:cubicBezTo>
                  <a:lnTo>
                    <a:pt x="2159" y="3172"/>
                  </a:lnTo>
                  <a:lnTo>
                    <a:pt x="1946" y="3415"/>
                  </a:lnTo>
                  <a:cubicBezTo>
                    <a:pt x="1794" y="3598"/>
                    <a:pt x="1642" y="3750"/>
                    <a:pt x="1521" y="3902"/>
                  </a:cubicBezTo>
                  <a:cubicBezTo>
                    <a:pt x="518" y="5057"/>
                    <a:pt x="1" y="6546"/>
                    <a:pt x="92" y="8066"/>
                  </a:cubicBezTo>
                  <a:lnTo>
                    <a:pt x="92" y="8218"/>
                  </a:lnTo>
                  <a:cubicBezTo>
                    <a:pt x="92" y="8522"/>
                    <a:pt x="153" y="8795"/>
                    <a:pt x="244" y="8856"/>
                  </a:cubicBezTo>
                  <a:cubicBezTo>
                    <a:pt x="265" y="8867"/>
                    <a:pt x="285" y="8872"/>
                    <a:pt x="305" y="8872"/>
                  </a:cubicBezTo>
                  <a:cubicBezTo>
                    <a:pt x="405" y="8872"/>
                    <a:pt x="498" y="8749"/>
                    <a:pt x="548" y="8522"/>
                  </a:cubicBezTo>
                  <a:cubicBezTo>
                    <a:pt x="609" y="8370"/>
                    <a:pt x="639" y="8188"/>
                    <a:pt x="700" y="8005"/>
                  </a:cubicBezTo>
                  <a:cubicBezTo>
                    <a:pt x="730" y="7823"/>
                    <a:pt x="791" y="7640"/>
                    <a:pt x="852" y="7458"/>
                  </a:cubicBezTo>
                  <a:cubicBezTo>
                    <a:pt x="1217" y="6242"/>
                    <a:pt x="1794" y="5087"/>
                    <a:pt x="2554" y="4054"/>
                  </a:cubicBezTo>
                  <a:cubicBezTo>
                    <a:pt x="3253" y="3142"/>
                    <a:pt x="4135" y="2412"/>
                    <a:pt x="5107" y="1835"/>
                  </a:cubicBezTo>
                  <a:cubicBezTo>
                    <a:pt x="6314" y="1119"/>
                    <a:pt x="7673" y="761"/>
                    <a:pt x="9044" y="761"/>
                  </a:cubicBezTo>
                  <a:cubicBezTo>
                    <a:pt x="9710" y="761"/>
                    <a:pt x="10379" y="845"/>
                    <a:pt x="11035" y="1014"/>
                  </a:cubicBezTo>
                  <a:cubicBezTo>
                    <a:pt x="17782" y="2625"/>
                    <a:pt x="19606" y="11379"/>
                    <a:pt x="14044" y="15574"/>
                  </a:cubicBezTo>
                  <a:cubicBezTo>
                    <a:pt x="13041" y="16334"/>
                    <a:pt x="11886" y="16881"/>
                    <a:pt x="10639" y="17154"/>
                  </a:cubicBezTo>
                  <a:cubicBezTo>
                    <a:pt x="10079" y="17277"/>
                    <a:pt x="9506" y="17339"/>
                    <a:pt x="8931" y="17339"/>
                  </a:cubicBezTo>
                  <a:cubicBezTo>
                    <a:pt x="8229" y="17339"/>
                    <a:pt x="7525" y="17247"/>
                    <a:pt x="6840" y="17063"/>
                  </a:cubicBezTo>
                  <a:cubicBezTo>
                    <a:pt x="5928" y="16820"/>
                    <a:pt x="5047" y="16425"/>
                    <a:pt x="4256" y="15908"/>
                  </a:cubicBezTo>
                  <a:cubicBezTo>
                    <a:pt x="2037" y="14419"/>
                    <a:pt x="609" y="12017"/>
                    <a:pt x="335" y="9373"/>
                  </a:cubicBezTo>
                  <a:cubicBezTo>
                    <a:pt x="335" y="9191"/>
                    <a:pt x="275" y="9069"/>
                    <a:pt x="244" y="8917"/>
                  </a:cubicBezTo>
                  <a:cubicBezTo>
                    <a:pt x="244" y="8887"/>
                    <a:pt x="214" y="8856"/>
                    <a:pt x="214" y="8856"/>
                  </a:cubicBezTo>
                  <a:cubicBezTo>
                    <a:pt x="183" y="8887"/>
                    <a:pt x="153" y="8917"/>
                    <a:pt x="153" y="8947"/>
                  </a:cubicBezTo>
                  <a:lnTo>
                    <a:pt x="153" y="9586"/>
                  </a:lnTo>
                  <a:cubicBezTo>
                    <a:pt x="153" y="9920"/>
                    <a:pt x="214" y="10285"/>
                    <a:pt x="305" y="10619"/>
                  </a:cubicBezTo>
                  <a:cubicBezTo>
                    <a:pt x="396" y="10954"/>
                    <a:pt x="457" y="11288"/>
                    <a:pt x="578" y="11622"/>
                  </a:cubicBezTo>
                  <a:cubicBezTo>
                    <a:pt x="1217" y="13568"/>
                    <a:pt x="2493" y="15270"/>
                    <a:pt x="4226" y="16394"/>
                  </a:cubicBezTo>
                  <a:cubicBezTo>
                    <a:pt x="5168" y="17002"/>
                    <a:pt x="6232" y="17428"/>
                    <a:pt x="7357" y="17641"/>
                  </a:cubicBezTo>
                  <a:cubicBezTo>
                    <a:pt x="7863" y="17725"/>
                    <a:pt x="8371" y="17766"/>
                    <a:pt x="8877" y="17766"/>
                  </a:cubicBezTo>
                  <a:cubicBezTo>
                    <a:pt x="10744" y="17766"/>
                    <a:pt x="12581" y="17203"/>
                    <a:pt x="14135" y="16151"/>
                  </a:cubicBezTo>
                  <a:cubicBezTo>
                    <a:pt x="14409" y="15938"/>
                    <a:pt x="14682" y="15726"/>
                    <a:pt x="14925" y="15483"/>
                  </a:cubicBezTo>
                  <a:cubicBezTo>
                    <a:pt x="20153" y="10832"/>
                    <a:pt x="18178" y="2260"/>
                    <a:pt x="11460" y="345"/>
                  </a:cubicBezTo>
                  <a:cubicBezTo>
                    <a:pt x="10666" y="116"/>
                    <a:pt x="9843" y="1"/>
                    <a:pt x="9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912;p25"/>
            <p:cNvGrpSpPr/>
            <p:nvPr/>
          </p:nvGrpSpPr>
          <p:grpSpPr>
            <a:xfrm>
              <a:off x="2915183" y="2770764"/>
              <a:ext cx="231510" cy="257457"/>
              <a:chOff x="2887088" y="2741869"/>
              <a:chExt cx="282501" cy="314163"/>
            </a:xfrm>
          </p:grpSpPr>
          <p:sp>
            <p:nvSpPr>
              <p:cNvPr id="13" name="Google Shape;913;p25"/>
              <p:cNvSpPr/>
              <p:nvPr/>
            </p:nvSpPr>
            <p:spPr>
              <a:xfrm>
                <a:off x="2887088" y="2741869"/>
                <a:ext cx="129561" cy="11119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4618" extrusionOk="0">
                    <a:moveTo>
                      <a:pt x="2961" y="1"/>
                    </a:moveTo>
                    <a:cubicBezTo>
                      <a:pt x="2465" y="1"/>
                      <a:pt x="1968" y="152"/>
                      <a:pt x="1550" y="422"/>
                    </a:cubicBezTo>
                    <a:cubicBezTo>
                      <a:pt x="1489" y="483"/>
                      <a:pt x="1429" y="543"/>
                      <a:pt x="1337" y="604"/>
                    </a:cubicBezTo>
                    <a:cubicBezTo>
                      <a:pt x="0" y="1820"/>
                      <a:pt x="517" y="4008"/>
                      <a:pt x="2249" y="4525"/>
                    </a:cubicBezTo>
                    <a:cubicBezTo>
                      <a:pt x="2446" y="4584"/>
                      <a:pt x="2642" y="4618"/>
                      <a:pt x="2846" y="4618"/>
                    </a:cubicBezTo>
                    <a:cubicBezTo>
                      <a:pt x="2959" y="4618"/>
                      <a:pt x="3073" y="4607"/>
                      <a:pt x="3192" y="4586"/>
                    </a:cubicBezTo>
                    <a:cubicBezTo>
                      <a:pt x="3708" y="4495"/>
                      <a:pt x="4225" y="4252"/>
                      <a:pt x="4651" y="3887"/>
                    </a:cubicBezTo>
                    <a:cubicBezTo>
                      <a:pt x="4711" y="3796"/>
                      <a:pt x="4803" y="3735"/>
                      <a:pt x="4894" y="3644"/>
                    </a:cubicBezTo>
                    <a:cubicBezTo>
                      <a:pt x="5228" y="3401"/>
                      <a:pt x="5380" y="2945"/>
                      <a:pt x="5259" y="2519"/>
                    </a:cubicBezTo>
                    <a:cubicBezTo>
                      <a:pt x="5259" y="2519"/>
                      <a:pt x="5259" y="2519"/>
                      <a:pt x="5259" y="2489"/>
                    </a:cubicBezTo>
                    <a:cubicBezTo>
                      <a:pt x="5259" y="2428"/>
                      <a:pt x="5228" y="2337"/>
                      <a:pt x="5137" y="2337"/>
                    </a:cubicBezTo>
                    <a:cubicBezTo>
                      <a:pt x="5113" y="2329"/>
                      <a:pt x="5088" y="2325"/>
                      <a:pt x="5065" y="2325"/>
                    </a:cubicBezTo>
                    <a:cubicBezTo>
                      <a:pt x="5001" y="2325"/>
                      <a:pt x="4946" y="2353"/>
                      <a:pt x="4924" y="2397"/>
                    </a:cubicBezTo>
                    <a:cubicBezTo>
                      <a:pt x="4863" y="2489"/>
                      <a:pt x="4803" y="2549"/>
                      <a:pt x="4742" y="2641"/>
                    </a:cubicBezTo>
                    <a:cubicBezTo>
                      <a:pt x="4559" y="2884"/>
                      <a:pt x="4438" y="3097"/>
                      <a:pt x="4255" y="3340"/>
                    </a:cubicBezTo>
                    <a:cubicBezTo>
                      <a:pt x="4104" y="3522"/>
                      <a:pt x="3921" y="3674"/>
                      <a:pt x="3739" y="3826"/>
                    </a:cubicBezTo>
                    <a:cubicBezTo>
                      <a:pt x="3475" y="3988"/>
                      <a:pt x="3185" y="4069"/>
                      <a:pt x="2894" y="4069"/>
                    </a:cubicBezTo>
                    <a:cubicBezTo>
                      <a:pt x="2749" y="4069"/>
                      <a:pt x="2604" y="4049"/>
                      <a:pt x="2462" y="4008"/>
                    </a:cubicBezTo>
                    <a:cubicBezTo>
                      <a:pt x="2310" y="3978"/>
                      <a:pt x="2189" y="3917"/>
                      <a:pt x="2037" y="3856"/>
                    </a:cubicBezTo>
                    <a:cubicBezTo>
                      <a:pt x="1611" y="3644"/>
                      <a:pt x="1307" y="3249"/>
                      <a:pt x="1155" y="2793"/>
                    </a:cubicBezTo>
                    <a:cubicBezTo>
                      <a:pt x="1003" y="2337"/>
                      <a:pt x="1034" y="1820"/>
                      <a:pt x="1246" y="1394"/>
                    </a:cubicBezTo>
                    <a:cubicBezTo>
                      <a:pt x="1603" y="732"/>
                      <a:pt x="2280" y="347"/>
                      <a:pt x="2990" y="347"/>
                    </a:cubicBezTo>
                    <a:cubicBezTo>
                      <a:pt x="3128" y="347"/>
                      <a:pt x="3266" y="362"/>
                      <a:pt x="3404" y="391"/>
                    </a:cubicBezTo>
                    <a:cubicBezTo>
                      <a:pt x="3648" y="452"/>
                      <a:pt x="3860" y="513"/>
                      <a:pt x="4043" y="635"/>
                    </a:cubicBezTo>
                    <a:cubicBezTo>
                      <a:pt x="4407" y="847"/>
                      <a:pt x="4711" y="1182"/>
                      <a:pt x="4894" y="1577"/>
                    </a:cubicBezTo>
                    <a:cubicBezTo>
                      <a:pt x="4985" y="1790"/>
                      <a:pt x="5046" y="2002"/>
                      <a:pt x="5076" y="2215"/>
                    </a:cubicBezTo>
                    <a:cubicBezTo>
                      <a:pt x="5107" y="2245"/>
                      <a:pt x="5137" y="2276"/>
                      <a:pt x="5137" y="2337"/>
                    </a:cubicBezTo>
                    <a:lnTo>
                      <a:pt x="5167" y="2337"/>
                    </a:lnTo>
                    <a:cubicBezTo>
                      <a:pt x="5198" y="2306"/>
                      <a:pt x="5228" y="2306"/>
                      <a:pt x="5228" y="2306"/>
                    </a:cubicBezTo>
                    <a:cubicBezTo>
                      <a:pt x="5228" y="2245"/>
                      <a:pt x="5228" y="2185"/>
                      <a:pt x="5228" y="2124"/>
                    </a:cubicBezTo>
                    <a:cubicBezTo>
                      <a:pt x="5198" y="1942"/>
                      <a:pt x="5167" y="1759"/>
                      <a:pt x="5107" y="1607"/>
                    </a:cubicBezTo>
                    <a:cubicBezTo>
                      <a:pt x="4955" y="1090"/>
                      <a:pt x="4620" y="635"/>
                      <a:pt x="4164" y="331"/>
                    </a:cubicBezTo>
                    <a:cubicBezTo>
                      <a:pt x="3891" y="179"/>
                      <a:pt x="3617" y="57"/>
                      <a:pt x="3313" y="27"/>
                    </a:cubicBezTo>
                    <a:cubicBezTo>
                      <a:pt x="3196" y="9"/>
                      <a:pt x="3079" y="1"/>
                      <a:pt x="29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914;p25"/>
              <p:cNvSpPr/>
              <p:nvPr/>
            </p:nvSpPr>
            <p:spPr>
              <a:xfrm>
                <a:off x="2894407" y="2944601"/>
                <a:ext cx="122241" cy="111431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628" extrusionOk="0">
                    <a:moveTo>
                      <a:pt x="2661" y="0"/>
                    </a:moveTo>
                    <a:cubicBezTo>
                      <a:pt x="2163" y="0"/>
                      <a:pt x="1665" y="156"/>
                      <a:pt x="1246" y="452"/>
                    </a:cubicBezTo>
                    <a:cubicBezTo>
                      <a:pt x="1185" y="482"/>
                      <a:pt x="1125" y="543"/>
                      <a:pt x="1033" y="604"/>
                    </a:cubicBezTo>
                    <a:cubicBezTo>
                      <a:pt x="730" y="908"/>
                      <a:pt x="486" y="1272"/>
                      <a:pt x="395" y="1668"/>
                    </a:cubicBezTo>
                    <a:cubicBezTo>
                      <a:pt x="0" y="2914"/>
                      <a:pt x="730" y="4190"/>
                      <a:pt x="1945" y="4555"/>
                    </a:cubicBezTo>
                    <a:cubicBezTo>
                      <a:pt x="2168" y="4600"/>
                      <a:pt x="2390" y="4628"/>
                      <a:pt x="2625" y="4628"/>
                    </a:cubicBezTo>
                    <a:cubicBezTo>
                      <a:pt x="2711" y="4628"/>
                      <a:pt x="2798" y="4624"/>
                      <a:pt x="2888" y="4616"/>
                    </a:cubicBezTo>
                    <a:cubicBezTo>
                      <a:pt x="3404" y="4525"/>
                      <a:pt x="3921" y="4282"/>
                      <a:pt x="4347" y="3917"/>
                    </a:cubicBezTo>
                    <a:cubicBezTo>
                      <a:pt x="4407" y="3826"/>
                      <a:pt x="4499" y="3734"/>
                      <a:pt x="4590" y="3674"/>
                    </a:cubicBezTo>
                    <a:cubicBezTo>
                      <a:pt x="4924" y="3400"/>
                      <a:pt x="5076" y="2975"/>
                      <a:pt x="4955" y="2549"/>
                    </a:cubicBezTo>
                    <a:cubicBezTo>
                      <a:pt x="4955" y="2549"/>
                      <a:pt x="4955" y="2519"/>
                      <a:pt x="4955" y="2519"/>
                    </a:cubicBezTo>
                    <a:cubicBezTo>
                      <a:pt x="4955" y="2427"/>
                      <a:pt x="4924" y="2336"/>
                      <a:pt x="4833" y="2336"/>
                    </a:cubicBezTo>
                    <a:cubicBezTo>
                      <a:pt x="4742" y="2336"/>
                      <a:pt x="4651" y="2367"/>
                      <a:pt x="4620" y="2427"/>
                    </a:cubicBezTo>
                    <a:cubicBezTo>
                      <a:pt x="4559" y="2488"/>
                      <a:pt x="4499" y="2579"/>
                      <a:pt x="4438" y="2671"/>
                    </a:cubicBezTo>
                    <a:cubicBezTo>
                      <a:pt x="4255" y="2914"/>
                      <a:pt x="4134" y="3127"/>
                      <a:pt x="3951" y="3370"/>
                    </a:cubicBezTo>
                    <a:cubicBezTo>
                      <a:pt x="3800" y="3552"/>
                      <a:pt x="3617" y="3704"/>
                      <a:pt x="3435" y="3826"/>
                    </a:cubicBezTo>
                    <a:cubicBezTo>
                      <a:pt x="3158" y="3996"/>
                      <a:pt x="2850" y="4092"/>
                      <a:pt x="2545" y="4092"/>
                    </a:cubicBezTo>
                    <a:cubicBezTo>
                      <a:pt x="2415" y="4092"/>
                      <a:pt x="2285" y="4075"/>
                      <a:pt x="2158" y="4038"/>
                    </a:cubicBezTo>
                    <a:cubicBezTo>
                      <a:pt x="2006" y="4008"/>
                      <a:pt x="1885" y="3947"/>
                      <a:pt x="1733" y="3886"/>
                    </a:cubicBezTo>
                    <a:cubicBezTo>
                      <a:pt x="1307" y="3643"/>
                      <a:pt x="1003" y="3279"/>
                      <a:pt x="851" y="2823"/>
                    </a:cubicBezTo>
                    <a:cubicBezTo>
                      <a:pt x="578" y="2093"/>
                      <a:pt x="821" y="1272"/>
                      <a:pt x="1429" y="817"/>
                    </a:cubicBezTo>
                    <a:cubicBezTo>
                      <a:pt x="1769" y="499"/>
                      <a:pt x="2211" y="333"/>
                      <a:pt x="2654" y="333"/>
                    </a:cubicBezTo>
                    <a:cubicBezTo>
                      <a:pt x="2804" y="333"/>
                      <a:pt x="2954" y="352"/>
                      <a:pt x="3100" y="391"/>
                    </a:cubicBezTo>
                    <a:cubicBezTo>
                      <a:pt x="3344" y="452"/>
                      <a:pt x="3556" y="543"/>
                      <a:pt x="3739" y="634"/>
                    </a:cubicBezTo>
                    <a:cubicBezTo>
                      <a:pt x="4103" y="877"/>
                      <a:pt x="4407" y="1212"/>
                      <a:pt x="4590" y="1607"/>
                    </a:cubicBezTo>
                    <a:cubicBezTo>
                      <a:pt x="4681" y="1789"/>
                      <a:pt x="4742" y="2002"/>
                      <a:pt x="4772" y="2215"/>
                    </a:cubicBezTo>
                    <a:cubicBezTo>
                      <a:pt x="4803" y="2275"/>
                      <a:pt x="4833" y="2306"/>
                      <a:pt x="4833" y="2336"/>
                    </a:cubicBezTo>
                    <a:lnTo>
                      <a:pt x="4863" y="2336"/>
                    </a:lnTo>
                    <a:cubicBezTo>
                      <a:pt x="4894" y="2306"/>
                      <a:pt x="4924" y="2306"/>
                      <a:pt x="4924" y="2306"/>
                    </a:cubicBezTo>
                    <a:cubicBezTo>
                      <a:pt x="4924" y="2245"/>
                      <a:pt x="4924" y="2215"/>
                      <a:pt x="4924" y="2154"/>
                    </a:cubicBezTo>
                    <a:cubicBezTo>
                      <a:pt x="4894" y="1972"/>
                      <a:pt x="4863" y="1789"/>
                      <a:pt x="4803" y="1607"/>
                    </a:cubicBezTo>
                    <a:cubicBezTo>
                      <a:pt x="4651" y="1090"/>
                      <a:pt x="4316" y="634"/>
                      <a:pt x="3860" y="361"/>
                    </a:cubicBezTo>
                    <a:cubicBezTo>
                      <a:pt x="3587" y="178"/>
                      <a:pt x="3313" y="57"/>
                      <a:pt x="3009" y="26"/>
                    </a:cubicBezTo>
                    <a:cubicBezTo>
                      <a:pt x="2894" y="9"/>
                      <a:pt x="2777" y="0"/>
                      <a:pt x="26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915;p25"/>
              <p:cNvSpPr/>
              <p:nvPr/>
            </p:nvSpPr>
            <p:spPr>
              <a:xfrm>
                <a:off x="3040028" y="2843187"/>
                <a:ext cx="129561" cy="111599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4635" extrusionOk="0">
                    <a:moveTo>
                      <a:pt x="2946" y="351"/>
                    </a:moveTo>
                    <a:cubicBezTo>
                      <a:pt x="3097" y="351"/>
                      <a:pt x="3251" y="370"/>
                      <a:pt x="3405" y="408"/>
                    </a:cubicBezTo>
                    <a:cubicBezTo>
                      <a:pt x="3618" y="469"/>
                      <a:pt x="3831" y="560"/>
                      <a:pt x="4043" y="652"/>
                    </a:cubicBezTo>
                    <a:cubicBezTo>
                      <a:pt x="4408" y="895"/>
                      <a:pt x="4682" y="1229"/>
                      <a:pt x="4864" y="1594"/>
                    </a:cubicBezTo>
                    <a:cubicBezTo>
                      <a:pt x="4955" y="1807"/>
                      <a:pt x="5046" y="2019"/>
                      <a:pt x="5077" y="2232"/>
                    </a:cubicBezTo>
                    <a:cubicBezTo>
                      <a:pt x="5077" y="2273"/>
                      <a:pt x="5091" y="2301"/>
                      <a:pt x="5109" y="2323"/>
                    </a:cubicBezTo>
                    <a:lnTo>
                      <a:pt x="5109" y="2323"/>
                    </a:lnTo>
                    <a:cubicBezTo>
                      <a:pt x="5109" y="2323"/>
                      <a:pt x="5108" y="2323"/>
                      <a:pt x="5107" y="2323"/>
                    </a:cubicBezTo>
                    <a:cubicBezTo>
                      <a:pt x="5046" y="2323"/>
                      <a:pt x="4955" y="2354"/>
                      <a:pt x="4894" y="2414"/>
                    </a:cubicBezTo>
                    <a:cubicBezTo>
                      <a:pt x="4834" y="2506"/>
                      <a:pt x="4773" y="2566"/>
                      <a:pt x="4743" y="2658"/>
                    </a:cubicBezTo>
                    <a:cubicBezTo>
                      <a:pt x="4560" y="2901"/>
                      <a:pt x="4439" y="3114"/>
                      <a:pt x="4256" y="3357"/>
                    </a:cubicBezTo>
                    <a:cubicBezTo>
                      <a:pt x="4104" y="3539"/>
                      <a:pt x="3922" y="3721"/>
                      <a:pt x="3709" y="3843"/>
                    </a:cubicBezTo>
                    <a:cubicBezTo>
                      <a:pt x="3453" y="4014"/>
                      <a:pt x="3152" y="4109"/>
                      <a:pt x="2849" y="4109"/>
                    </a:cubicBezTo>
                    <a:cubicBezTo>
                      <a:pt x="2720" y="4109"/>
                      <a:pt x="2590" y="4092"/>
                      <a:pt x="2463" y="4056"/>
                    </a:cubicBezTo>
                    <a:cubicBezTo>
                      <a:pt x="2311" y="4025"/>
                      <a:pt x="2159" y="3965"/>
                      <a:pt x="2037" y="3904"/>
                    </a:cubicBezTo>
                    <a:cubicBezTo>
                      <a:pt x="1612" y="3661"/>
                      <a:pt x="1277" y="3296"/>
                      <a:pt x="1156" y="2840"/>
                    </a:cubicBezTo>
                    <a:cubicBezTo>
                      <a:pt x="882" y="2111"/>
                      <a:pt x="1125" y="1290"/>
                      <a:pt x="1733" y="834"/>
                    </a:cubicBezTo>
                    <a:cubicBezTo>
                      <a:pt x="2074" y="516"/>
                      <a:pt x="2499" y="351"/>
                      <a:pt x="2946" y="351"/>
                    </a:cubicBezTo>
                    <a:close/>
                    <a:moveTo>
                      <a:pt x="3040" y="0"/>
                    </a:moveTo>
                    <a:cubicBezTo>
                      <a:pt x="2502" y="0"/>
                      <a:pt x="1993" y="153"/>
                      <a:pt x="1551" y="439"/>
                    </a:cubicBezTo>
                    <a:cubicBezTo>
                      <a:pt x="1460" y="500"/>
                      <a:pt x="1399" y="530"/>
                      <a:pt x="1338" y="621"/>
                    </a:cubicBezTo>
                    <a:cubicBezTo>
                      <a:pt x="1" y="1807"/>
                      <a:pt x="518" y="4025"/>
                      <a:pt x="2250" y="4542"/>
                    </a:cubicBezTo>
                    <a:cubicBezTo>
                      <a:pt x="2427" y="4601"/>
                      <a:pt x="2629" y="4635"/>
                      <a:pt x="2832" y="4635"/>
                    </a:cubicBezTo>
                    <a:cubicBezTo>
                      <a:pt x="2943" y="4635"/>
                      <a:pt x="3054" y="4624"/>
                      <a:pt x="3162" y="4603"/>
                    </a:cubicBezTo>
                    <a:cubicBezTo>
                      <a:pt x="3709" y="4512"/>
                      <a:pt x="4226" y="4269"/>
                      <a:pt x="4621" y="3904"/>
                    </a:cubicBezTo>
                    <a:cubicBezTo>
                      <a:pt x="4712" y="3813"/>
                      <a:pt x="4773" y="3721"/>
                      <a:pt x="4864" y="3661"/>
                    </a:cubicBezTo>
                    <a:cubicBezTo>
                      <a:pt x="5229" y="3418"/>
                      <a:pt x="5381" y="2962"/>
                      <a:pt x="5259" y="2536"/>
                    </a:cubicBezTo>
                    <a:lnTo>
                      <a:pt x="5259" y="2506"/>
                    </a:lnTo>
                    <a:cubicBezTo>
                      <a:pt x="5237" y="2440"/>
                      <a:pt x="5215" y="2373"/>
                      <a:pt x="5170" y="2342"/>
                    </a:cubicBezTo>
                    <a:lnTo>
                      <a:pt x="5170" y="2342"/>
                    </a:lnTo>
                    <a:cubicBezTo>
                      <a:pt x="5176" y="2323"/>
                      <a:pt x="5198" y="2323"/>
                      <a:pt x="5198" y="2323"/>
                    </a:cubicBezTo>
                    <a:cubicBezTo>
                      <a:pt x="5229" y="2262"/>
                      <a:pt x="5229" y="2202"/>
                      <a:pt x="5198" y="2171"/>
                    </a:cubicBezTo>
                    <a:cubicBezTo>
                      <a:pt x="5198" y="1989"/>
                      <a:pt x="5138" y="1807"/>
                      <a:pt x="5077" y="1624"/>
                    </a:cubicBezTo>
                    <a:cubicBezTo>
                      <a:pt x="4925" y="1107"/>
                      <a:pt x="4591" y="652"/>
                      <a:pt x="4135" y="348"/>
                    </a:cubicBezTo>
                    <a:cubicBezTo>
                      <a:pt x="3891" y="165"/>
                      <a:pt x="3618" y="74"/>
                      <a:pt x="3314" y="13"/>
                    </a:cubicBezTo>
                    <a:cubicBezTo>
                      <a:pt x="3222" y="4"/>
                      <a:pt x="3130" y="0"/>
                      <a:pt x="3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916;p25"/>
              <p:cNvSpPr/>
              <p:nvPr/>
            </p:nvSpPr>
            <p:spPr>
              <a:xfrm>
                <a:off x="2998326" y="2824455"/>
                <a:ext cx="69536" cy="48588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018" extrusionOk="0">
                    <a:moveTo>
                      <a:pt x="31" y="1"/>
                    </a:moveTo>
                    <a:lnTo>
                      <a:pt x="0" y="31"/>
                    </a:lnTo>
                    <a:cubicBezTo>
                      <a:pt x="31" y="31"/>
                      <a:pt x="31" y="31"/>
                      <a:pt x="31" y="62"/>
                    </a:cubicBezTo>
                    <a:lnTo>
                      <a:pt x="152" y="123"/>
                    </a:lnTo>
                    <a:cubicBezTo>
                      <a:pt x="243" y="183"/>
                      <a:pt x="335" y="274"/>
                      <a:pt x="426" y="335"/>
                    </a:cubicBezTo>
                    <a:cubicBezTo>
                      <a:pt x="487" y="396"/>
                      <a:pt x="547" y="426"/>
                      <a:pt x="608" y="457"/>
                    </a:cubicBezTo>
                    <a:cubicBezTo>
                      <a:pt x="730" y="518"/>
                      <a:pt x="882" y="609"/>
                      <a:pt x="1003" y="700"/>
                    </a:cubicBezTo>
                    <a:lnTo>
                      <a:pt x="1034" y="730"/>
                    </a:lnTo>
                    <a:lnTo>
                      <a:pt x="1307" y="882"/>
                    </a:lnTo>
                    <a:lnTo>
                      <a:pt x="1672" y="1156"/>
                    </a:lnTo>
                    <a:lnTo>
                      <a:pt x="2006" y="1399"/>
                    </a:lnTo>
                    <a:cubicBezTo>
                      <a:pt x="2067" y="1430"/>
                      <a:pt x="2128" y="1490"/>
                      <a:pt x="2189" y="1521"/>
                    </a:cubicBezTo>
                    <a:cubicBezTo>
                      <a:pt x="2310" y="1582"/>
                      <a:pt x="2401" y="1673"/>
                      <a:pt x="2462" y="1794"/>
                    </a:cubicBezTo>
                    <a:cubicBezTo>
                      <a:pt x="2493" y="1794"/>
                      <a:pt x="2523" y="1825"/>
                      <a:pt x="2523" y="1855"/>
                    </a:cubicBezTo>
                    <a:cubicBezTo>
                      <a:pt x="2523" y="1973"/>
                      <a:pt x="2578" y="2018"/>
                      <a:pt x="2659" y="2018"/>
                    </a:cubicBezTo>
                    <a:cubicBezTo>
                      <a:pt x="2683" y="2018"/>
                      <a:pt x="2709" y="2014"/>
                      <a:pt x="2736" y="2007"/>
                    </a:cubicBezTo>
                    <a:cubicBezTo>
                      <a:pt x="2766" y="2007"/>
                      <a:pt x="2797" y="2007"/>
                      <a:pt x="2827" y="1977"/>
                    </a:cubicBezTo>
                    <a:cubicBezTo>
                      <a:pt x="2857" y="1916"/>
                      <a:pt x="2888" y="1885"/>
                      <a:pt x="2888" y="1825"/>
                    </a:cubicBezTo>
                    <a:cubicBezTo>
                      <a:pt x="2888" y="1794"/>
                      <a:pt x="2888" y="1764"/>
                      <a:pt x="2888" y="1703"/>
                    </a:cubicBezTo>
                    <a:cubicBezTo>
                      <a:pt x="2888" y="1612"/>
                      <a:pt x="2827" y="1521"/>
                      <a:pt x="2766" y="1460"/>
                    </a:cubicBezTo>
                    <a:cubicBezTo>
                      <a:pt x="2705" y="1430"/>
                      <a:pt x="2645" y="1369"/>
                      <a:pt x="2553" y="1338"/>
                    </a:cubicBezTo>
                    <a:cubicBezTo>
                      <a:pt x="2432" y="1278"/>
                      <a:pt x="2310" y="1217"/>
                      <a:pt x="2219" y="1126"/>
                    </a:cubicBezTo>
                    <a:lnTo>
                      <a:pt x="2098" y="1065"/>
                    </a:lnTo>
                    <a:cubicBezTo>
                      <a:pt x="1946" y="974"/>
                      <a:pt x="1824" y="913"/>
                      <a:pt x="1702" y="822"/>
                    </a:cubicBezTo>
                    <a:cubicBezTo>
                      <a:pt x="1581" y="761"/>
                      <a:pt x="1398" y="670"/>
                      <a:pt x="1338" y="639"/>
                    </a:cubicBezTo>
                    <a:cubicBezTo>
                      <a:pt x="1246" y="609"/>
                      <a:pt x="1186" y="548"/>
                      <a:pt x="1125" y="518"/>
                    </a:cubicBezTo>
                    <a:cubicBezTo>
                      <a:pt x="973" y="457"/>
                      <a:pt x="821" y="366"/>
                      <a:pt x="699" y="274"/>
                    </a:cubicBezTo>
                    <a:cubicBezTo>
                      <a:pt x="639" y="244"/>
                      <a:pt x="578" y="214"/>
                      <a:pt x="547" y="214"/>
                    </a:cubicBezTo>
                    <a:cubicBezTo>
                      <a:pt x="426" y="153"/>
                      <a:pt x="335" y="92"/>
                      <a:pt x="243" y="31"/>
                    </a:cubicBezTo>
                    <a:cubicBezTo>
                      <a:pt x="183" y="31"/>
                      <a:pt x="122" y="1"/>
                      <a:pt x="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917;p25"/>
              <p:cNvSpPr/>
              <p:nvPr/>
            </p:nvSpPr>
            <p:spPr>
              <a:xfrm>
                <a:off x="2996135" y="2925460"/>
                <a:ext cx="68813" cy="49792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068" extrusionOk="0">
                    <a:moveTo>
                      <a:pt x="2796" y="1"/>
                    </a:moveTo>
                    <a:lnTo>
                      <a:pt x="2705" y="92"/>
                    </a:lnTo>
                    <a:lnTo>
                      <a:pt x="2401" y="274"/>
                    </a:lnTo>
                    <a:cubicBezTo>
                      <a:pt x="2341" y="304"/>
                      <a:pt x="2280" y="365"/>
                      <a:pt x="2219" y="396"/>
                    </a:cubicBezTo>
                    <a:cubicBezTo>
                      <a:pt x="2128" y="517"/>
                      <a:pt x="2006" y="578"/>
                      <a:pt x="1885" y="669"/>
                    </a:cubicBezTo>
                    <a:lnTo>
                      <a:pt x="1824" y="700"/>
                    </a:lnTo>
                    <a:lnTo>
                      <a:pt x="1581" y="882"/>
                    </a:lnTo>
                    <a:lnTo>
                      <a:pt x="1216" y="1125"/>
                    </a:lnTo>
                    <a:lnTo>
                      <a:pt x="851" y="1368"/>
                    </a:lnTo>
                    <a:cubicBezTo>
                      <a:pt x="790" y="1399"/>
                      <a:pt x="730" y="1429"/>
                      <a:pt x="669" y="1490"/>
                    </a:cubicBezTo>
                    <a:cubicBezTo>
                      <a:pt x="578" y="1551"/>
                      <a:pt x="456" y="1612"/>
                      <a:pt x="334" y="1642"/>
                    </a:cubicBezTo>
                    <a:cubicBezTo>
                      <a:pt x="319" y="1657"/>
                      <a:pt x="304" y="1665"/>
                      <a:pt x="289" y="1665"/>
                    </a:cubicBezTo>
                    <a:cubicBezTo>
                      <a:pt x="274" y="1665"/>
                      <a:pt x="258" y="1657"/>
                      <a:pt x="243" y="1642"/>
                    </a:cubicBezTo>
                    <a:cubicBezTo>
                      <a:pt x="222" y="1637"/>
                      <a:pt x="202" y="1634"/>
                      <a:pt x="184" y="1634"/>
                    </a:cubicBezTo>
                    <a:cubicBezTo>
                      <a:pt x="93" y="1634"/>
                      <a:pt x="30" y="1693"/>
                      <a:pt x="30" y="1794"/>
                    </a:cubicBezTo>
                    <a:cubicBezTo>
                      <a:pt x="0" y="1824"/>
                      <a:pt x="0" y="1855"/>
                      <a:pt x="61" y="1915"/>
                    </a:cubicBezTo>
                    <a:cubicBezTo>
                      <a:pt x="61" y="1946"/>
                      <a:pt x="91" y="1976"/>
                      <a:pt x="152" y="2007"/>
                    </a:cubicBezTo>
                    <a:cubicBezTo>
                      <a:pt x="182" y="2037"/>
                      <a:pt x="213" y="2037"/>
                      <a:pt x="243" y="2067"/>
                    </a:cubicBezTo>
                    <a:cubicBezTo>
                      <a:pt x="334" y="2067"/>
                      <a:pt x="456" y="2067"/>
                      <a:pt x="517" y="2007"/>
                    </a:cubicBezTo>
                    <a:cubicBezTo>
                      <a:pt x="578" y="1946"/>
                      <a:pt x="699" y="1946"/>
                      <a:pt x="730" y="1915"/>
                    </a:cubicBezTo>
                    <a:cubicBezTo>
                      <a:pt x="821" y="1824"/>
                      <a:pt x="942" y="1733"/>
                      <a:pt x="1034" y="1672"/>
                    </a:cubicBezTo>
                    <a:lnTo>
                      <a:pt x="1155" y="1581"/>
                    </a:lnTo>
                    <a:cubicBezTo>
                      <a:pt x="1277" y="1490"/>
                      <a:pt x="1398" y="1399"/>
                      <a:pt x="1489" y="1308"/>
                    </a:cubicBezTo>
                    <a:cubicBezTo>
                      <a:pt x="1611" y="1216"/>
                      <a:pt x="1763" y="1064"/>
                      <a:pt x="1824" y="1004"/>
                    </a:cubicBezTo>
                    <a:cubicBezTo>
                      <a:pt x="1854" y="973"/>
                      <a:pt x="1945" y="912"/>
                      <a:pt x="1976" y="882"/>
                    </a:cubicBezTo>
                    <a:cubicBezTo>
                      <a:pt x="2097" y="760"/>
                      <a:pt x="2219" y="639"/>
                      <a:pt x="2371" y="548"/>
                    </a:cubicBezTo>
                    <a:cubicBezTo>
                      <a:pt x="2432" y="517"/>
                      <a:pt x="2462" y="487"/>
                      <a:pt x="2523" y="426"/>
                    </a:cubicBezTo>
                    <a:lnTo>
                      <a:pt x="2766" y="213"/>
                    </a:lnTo>
                    <a:cubicBezTo>
                      <a:pt x="2796" y="183"/>
                      <a:pt x="2827" y="122"/>
                      <a:pt x="2857" y="92"/>
                    </a:cubicBezTo>
                    <a:lnTo>
                      <a:pt x="2857" y="31"/>
                    </a:lnTo>
                    <a:lnTo>
                      <a:pt x="282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18;p25"/>
              <p:cNvSpPr/>
              <p:nvPr/>
            </p:nvSpPr>
            <p:spPr>
              <a:xfrm>
                <a:off x="2903172" y="2749814"/>
                <a:ext cx="74688" cy="52272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2171" extrusionOk="0">
                    <a:moveTo>
                      <a:pt x="3040" y="1"/>
                    </a:moveTo>
                    <a:cubicBezTo>
                      <a:pt x="3010" y="31"/>
                      <a:pt x="2980" y="61"/>
                      <a:pt x="2949" y="61"/>
                    </a:cubicBezTo>
                    <a:lnTo>
                      <a:pt x="2584" y="274"/>
                    </a:lnTo>
                    <a:cubicBezTo>
                      <a:pt x="2524" y="305"/>
                      <a:pt x="2463" y="335"/>
                      <a:pt x="2402" y="396"/>
                    </a:cubicBezTo>
                    <a:cubicBezTo>
                      <a:pt x="2280" y="487"/>
                      <a:pt x="2159" y="578"/>
                      <a:pt x="2037" y="669"/>
                    </a:cubicBezTo>
                    <a:lnTo>
                      <a:pt x="1977" y="700"/>
                    </a:lnTo>
                    <a:lnTo>
                      <a:pt x="1703" y="882"/>
                    </a:lnTo>
                    <a:lnTo>
                      <a:pt x="1308" y="1156"/>
                    </a:lnTo>
                    <a:lnTo>
                      <a:pt x="913" y="1399"/>
                    </a:lnTo>
                    <a:cubicBezTo>
                      <a:pt x="852" y="1429"/>
                      <a:pt x="791" y="1490"/>
                      <a:pt x="730" y="1551"/>
                    </a:cubicBezTo>
                    <a:cubicBezTo>
                      <a:pt x="609" y="1612"/>
                      <a:pt x="487" y="1703"/>
                      <a:pt x="335" y="1733"/>
                    </a:cubicBezTo>
                    <a:cubicBezTo>
                      <a:pt x="305" y="1764"/>
                      <a:pt x="274" y="1764"/>
                      <a:pt x="244" y="1764"/>
                    </a:cubicBezTo>
                    <a:cubicBezTo>
                      <a:pt x="224" y="1750"/>
                      <a:pt x="203" y="1744"/>
                      <a:pt x="181" y="1744"/>
                    </a:cubicBezTo>
                    <a:cubicBezTo>
                      <a:pt x="105" y="1744"/>
                      <a:pt x="31" y="1821"/>
                      <a:pt x="31" y="1915"/>
                    </a:cubicBezTo>
                    <a:cubicBezTo>
                      <a:pt x="1" y="1946"/>
                      <a:pt x="1" y="2007"/>
                      <a:pt x="31" y="2037"/>
                    </a:cubicBezTo>
                    <a:cubicBezTo>
                      <a:pt x="62" y="2067"/>
                      <a:pt x="92" y="2098"/>
                      <a:pt x="153" y="2128"/>
                    </a:cubicBezTo>
                    <a:cubicBezTo>
                      <a:pt x="183" y="2159"/>
                      <a:pt x="214" y="2159"/>
                      <a:pt x="274" y="2159"/>
                    </a:cubicBezTo>
                    <a:cubicBezTo>
                      <a:pt x="299" y="2167"/>
                      <a:pt x="323" y="2171"/>
                      <a:pt x="348" y="2171"/>
                    </a:cubicBezTo>
                    <a:cubicBezTo>
                      <a:pt x="414" y="2171"/>
                      <a:pt x="481" y="2142"/>
                      <a:pt x="548" y="2098"/>
                    </a:cubicBezTo>
                    <a:cubicBezTo>
                      <a:pt x="609" y="2067"/>
                      <a:pt x="700" y="2037"/>
                      <a:pt x="761" y="1976"/>
                    </a:cubicBezTo>
                    <a:cubicBezTo>
                      <a:pt x="882" y="1885"/>
                      <a:pt x="1004" y="1794"/>
                      <a:pt x="1125" y="1703"/>
                    </a:cubicBezTo>
                    <a:lnTo>
                      <a:pt x="1247" y="1612"/>
                    </a:lnTo>
                    <a:cubicBezTo>
                      <a:pt x="1369" y="1520"/>
                      <a:pt x="1490" y="1429"/>
                      <a:pt x="1612" y="1338"/>
                    </a:cubicBezTo>
                    <a:cubicBezTo>
                      <a:pt x="1733" y="1247"/>
                      <a:pt x="1885" y="1095"/>
                      <a:pt x="1946" y="1034"/>
                    </a:cubicBezTo>
                    <a:cubicBezTo>
                      <a:pt x="2007" y="973"/>
                      <a:pt x="2098" y="943"/>
                      <a:pt x="2159" y="882"/>
                    </a:cubicBezTo>
                    <a:cubicBezTo>
                      <a:pt x="2280" y="760"/>
                      <a:pt x="2402" y="639"/>
                      <a:pt x="2554" y="548"/>
                    </a:cubicBezTo>
                    <a:cubicBezTo>
                      <a:pt x="2615" y="517"/>
                      <a:pt x="2676" y="487"/>
                      <a:pt x="2706" y="426"/>
                    </a:cubicBezTo>
                    <a:lnTo>
                      <a:pt x="2980" y="213"/>
                    </a:lnTo>
                    <a:cubicBezTo>
                      <a:pt x="3040" y="153"/>
                      <a:pt x="3071" y="122"/>
                      <a:pt x="3101" y="61"/>
                    </a:cubicBezTo>
                    <a:lnTo>
                      <a:pt x="3101" y="31"/>
                    </a:lnTo>
                    <a:cubicBezTo>
                      <a:pt x="3101" y="1"/>
                      <a:pt x="3101" y="1"/>
                      <a:pt x="31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19;p25"/>
              <p:cNvSpPr/>
              <p:nvPr/>
            </p:nvSpPr>
            <p:spPr>
              <a:xfrm>
                <a:off x="2909022" y="2763394"/>
                <a:ext cx="85668" cy="5964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2477" extrusionOk="0">
                    <a:moveTo>
                      <a:pt x="3502" y="1"/>
                    </a:moveTo>
                    <a:cubicBezTo>
                      <a:pt x="3496" y="1"/>
                      <a:pt x="3486" y="4"/>
                      <a:pt x="3466" y="14"/>
                    </a:cubicBezTo>
                    <a:cubicBezTo>
                      <a:pt x="3436" y="44"/>
                      <a:pt x="3375" y="75"/>
                      <a:pt x="3344" y="105"/>
                    </a:cubicBezTo>
                    <a:lnTo>
                      <a:pt x="2980" y="348"/>
                    </a:lnTo>
                    <a:cubicBezTo>
                      <a:pt x="2889" y="379"/>
                      <a:pt x="2828" y="409"/>
                      <a:pt x="2767" y="470"/>
                    </a:cubicBezTo>
                    <a:cubicBezTo>
                      <a:pt x="2615" y="592"/>
                      <a:pt x="2463" y="713"/>
                      <a:pt x="2311" y="804"/>
                    </a:cubicBezTo>
                    <a:lnTo>
                      <a:pt x="2250" y="835"/>
                    </a:lnTo>
                    <a:lnTo>
                      <a:pt x="1946" y="1048"/>
                    </a:lnTo>
                    <a:lnTo>
                      <a:pt x="1490" y="1351"/>
                    </a:lnTo>
                    <a:lnTo>
                      <a:pt x="1065" y="1655"/>
                    </a:lnTo>
                    <a:cubicBezTo>
                      <a:pt x="1004" y="1686"/>
                      <a:pt x="913" y="1747"/>
                      <a:pt x="852" y="1777"/>
                    </a:cubicBezTo>
                    <a:cubicBezTo>
                      <a:pt x="700" y="1899"/>
                      <a:pt x="578" y="1959"/>
                      <a:pt x="426" y="2020"/>
                    </a:cubicBezTo>
                    <a:cubicBezTo>
                      <a:pt x="396" y="2020"/>
                      <a:pt x="366" y="2051"/>
                      <a:pt x="305" y="2051"/>
                    </a:cubicBezTo>
                    <a:cubicBezTo>
                      <a:pt x="279" y="2038"/>
                      <a:pt x="253" y="2032"/>
                      <a:pt x="228" y="2032"/>
                    </a:cubicBezTo>
                    <a:cubicBezTo>
                      <a:pt x="136" y="2032"/>
                      <a:pt x="55" y="2113"/>
                      <a:pt x="31" y="2233"/>
                    </a:cubicBezTo>
                    <a:cubicBezTo>
                      <a:pt x="1" y="2233"/>
                      <a:pt x="1" y="2263"/>
                      <a:pt x="31" y="2324"/>
                    </a:cubicBezTo>
                    <a:cubicBezTo>
                      <a:pt x="62" y="2355"/>
                      <a:pt x="92" y="2415"/>
                      <a:pt x="153" y="2446"/>
                    </a:cubicBezTo>
                    <a:cubicBezTo>
                      <a:pt x="183" y="2446"/>
                      <a:pt x="214" y="2446"/>
                      <a:pt x="275" y="2476"/>
                    </a:cubicBezTo>
                    <a:cubicBezTo>
                      <a:pt x="396" y="2476"/>
                      <a:pt x="487" y="2446"/>
                      <a:pt x="609" y="2385"/>
                    </a:cubicBezTo>
                    <a:cubicBezTo>
                      <a:pt x="700" y="2355"/>
                      <a:pt x="761" y="2294"/>
                      <a:pt x="852" y="2233"/>
                    </a:cubicBezTo>
                    <a:cubicBezTo>
                      <a:pt x="974" y="2142"/>
                      <a:pt x="1126" y="2051"/>
                      <a:pt x="1278" y="1959"/>
                    </a:cubicBezTo>
                    <a:lnTo>
                      <a:pt x="1399" y="1838"/>
                    </a:lnTo>
                    <a:cubicBezTo>
                      <a:pt x="1551" y="1747"/>
                      <a:pt x="1734" y="1625"/>
                      <a:pt x="1855" y="1534"/>
                    </a:cubicBezTo>
                    <a:cubicBezTo>
                      <a:pt x="1946" y="1412"/>
                      <a:pt x="2098" y="1291"/>
                      <a:pt x="2220" y="1169"/>
                    </a:cubicBezTo>
                    <a:cubicBezTo>
                      <a:pt x="2281" y="1108"/>
                      <a:pt x="2372" y="1078"/>
                      <a:pt x="2433" y="1017"/>
                    </a:cubicBezTo>
                    <a:cubicBezTo>
                      <a:pt x="2585" y="865"/>
                      <a:pt x="2737" y="744"/>
                      <a:pt x="2919" y="622"/>
                    </a:cubicBezTo>
                    <a:cubicBezTo>
                      <a:pt x="2980" y="592"/>
                      <a:pt x="3041" y="561"/>
                      <a:pt x="3071" y="500"/>
                    </a:cubicBezTo>
                    <a:lnTo>
                      <a:pt x="3405" y="227"/>
                    </a:lnTo>
                    <a:cubicBezTo>
                      <a:pt x="3436" y="166"/>
                      <a:pt x="3496" y="136"/>
                      <a:pt x="3557" y="75"/>
                    </a:cubicBezTo>
                    <a:cubicBezTo>
                      <a:pt x="3557" y="75"/>
                      <a:pt x="3557" y="44"/>
                      <a:pt x="3557" y="44"/>
                    </a:cubicBezTo>
                    <a:lnTo>
                      <a:pt x="3527" y="14"/>
                    </a:lnTo>
                    <a:cubicBezTo>
                      <a:pt x="3507" y="14"/>
                      <a:pt x="3513" y="1"/>
                      <a:pt x="35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20;p25"/>
              <p:cNvSpPr/>
              <p:nvPr/>
            </p:nvSpPr>
            <p:spPr>
              <a:xfrm>
                <a:off x="2927321" y="2790794"/>
                <a:ext cx="78348" cy="51983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159" extrusionOk="0">
                    <a:moveTo>
                      <a:pt x="3192" y="1"/>
                    </a:moveTo>
                    <a:cubicBezTo>
                      <a:pt x="3162" y="31"/>
                      <a:pt x="3101" y="62"/>
                      <a:pt x="3071" y="92"/>
                    </a:cubicBezTo>
                    <a:lnTo>
                      <a:pt x="2676" y="274"/>
                    </a:lnTo>
                    <a:cubicBezTo>
                      <a:pt x="2615" y="305"/>
                      <a:pt x="2554" y="335"/>
                      <a:pt x="2493" y="396"/>
                    </a:cubicBezTo>
                    <a:cubicBezTo>
                      <a:pt x="2372" y="487"/>
                      <a:pt x="2250" y="578"/>
                      <a:pt x="2098" y="669"/>
                    </a:cubicBezTo>
                    <a:cubicBezTo>
                      <a:pt x="2068" y="669"/>
                      <a:pt x="2037" y="700"/>
                      <a:pt x="2037" y="700"/>
                    </a:cubicBezTo>
                    <a:lnTo>
                      <a:pt x="1764" y="882"/>
                    </a:lnTo>
                    <a:lnTo>
                      <a:pt x="1338" y="1156"/>
                    </a:lnTo>
                    <a:lnTo>
                      <a:pt x="943" y="1399"/>
                    </a:lnTo>
                    <a:cubicBezTo>
                      <a:pt x="882" y="1429"/>
                      <a:pt x="822" y="1490"/>
                      <a:pt x="730" y="1551"/>
                    </a:cubicBezTo>
                    <a:cubicBezTo>
                      <a:pt x="639" y="1612"/>
                      <a:pt x="487" y="1703"/>
                      <a:pt x="366" y="1733"/>
                    </a:cubicBezTo>
                    <a:lnTo>
                      <a:pt x="274" y="1733"/>
                    </a:lnTo>
                    <a:cubicBezTo>
                      <a:pt x="254" y="1728"/>
                      <a:pt x="234" y="1726"/>
                      <a:pt x="214" y="1726"/>
                    </a:cubicBezTo>
                    <a:cubicBezTo>
                      <a:pt x="116" y="1726"/>
                      <a:pt x="31" y="1789"/>
                      <a:pt x="31" y="1916"/>
                    </a:cubicBezTo>
                    <a:cubicBezTo>
                      <a:pt x="1" y="1916"/>
                      <a:pt x="1" y="1946"/>
                      <a:pt x="31" y="2007"/>
                    </a:cubicBezTo>
                    <a:cubicBezTo>
                      <a:pt x="62" y="2037"/>
                      <a:pt x="92" y="2068"/>
                      <a:pt x="153" y="2098"/>
                    </a:cubicBezTo>
                    <a:cubicBezTo>
                      <a:pt x="183" y="2128"/>
                      <a:pt x="214" y="2128"/>
                      <a:pt x="274" y="2159"/>
                    </a:cubicBezTo>
                    <a:cubicBezTo>
                      <a:pt x="366" y="2159"/>
                      <a:pt x="457" y="2128"/>
                      <a:pt x="548" y="2098"/>
                    </a:cubicBezTo>
                    <a:cubicBezTo>
                      <a:pt x="609" y="2037"/>
                      <a:pt x="700" y="2037"/>
                      <a:pt x="761" y="1976"/>
                    </a:cubicBezTo>
                    <a:cubicBezTo>
                      <a:pt x="882" y="1885"/>
                      <a:pt x="1004" y="1794"/>
                      <a:pt x="1156" y="1703"/>
                    </a:cubicBezTo>
                    <a:lnTo>
                      <a:pt x="1277" y="1612"/>
                    </a:lnTo>
                    <a:cubicBezTo>
                      <a:pt x="1399" y="1521"/>
                      <a:pt x="1521" y="1429"/>
                      <a:pt x="1642" y="1338"/>
                    </a:cubicBezTo>
                    <a:cubicBezTo>
                      <a:pt x="1794" y="1247"/>
                      <a:pt x="1916" y="1125"/>
                      <a:pt x="2037" y="1034"/>
                    </a:cubicBezTo>
                    <a:cubicBezTo>
                      <a:pt x="2098" y="973"/>
                      <a:pt x="2159" y="943"/>
                      <a:pt x="2220" y="882"/>
                    </a:cubicBezTo>
                    <a:cubicBezTo>
                      <a:pt x="2372" y="761"/>
                      <a:pt x="2493" y="669"/>
                      <a:pt x="2645" y="548"/>
                    </a:cubicBezTo>
                    <a:cubicBezTo>
                      <a:pt x="2706" y="517"/>
                      <a:pt x="2767" y="487"/>
                      <a:pt x="2828" y="426"/>
                    </a:cubicBezTo>
                    <a:lnTo>
                      <a:pt x="3132" y="213"/>
                    </a:lnTo>
                    <a:cubicBezTo>
                      <a:pt x="3162" y="153"/>
                      <a:pt x="3223" y="122"/>
                      <a:pt x="3253" y="92"/>
                    </a:cubicBezTo>
                    <a:lnTo>
                      <a:pt x="3253" y="31"/>
                    </a:lnTo>
                    <a:cubicBezTo>
                      <a:pt x="3223" y="31"/>
                      <a:pt x="3223" y="1"/>
                      <a:pt x="32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21;p25"/>
              <p:cNvSpPr/>
              <p:nvPr/>
            </p:nvSpPr>
            <p:spPr>
              <a:xfrm>
                <a:off x="3056136" y="2849351"/>
                <a:ext cx="69560" cy="47168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959" extrusionOk="0">
                    <a:moveTo>
                      <a:pt x="2827" y="0"/>
                    </a:moveTo>
                    <a:cubicBezTo>
                      <a:pt x="2797" y="31"/>
                      <a:pt x="2767" y="61"/>
                      <a:pt x="2736" y="92"/>
                    </a:cubicBezTo>
                    <a:lnTo>
                      <a:pt x="2402" y="274"/>
                    </a:lnTo>
                    <a:cubicBezTo>
                      <a:pt x="2341" y="304"/>
                      <a:pt x="2280" y="335"/>
                      <a:pt x="2250" y="365"/>
                    </a:cubicBezTo>
                    <a:cubicBezTo>
                      <a:pt x="2128" y="456"/>
                      <a:pt x="2007" y="548"/>
                      <a:pt x="1885" y="608"/>
                    </a:cubicBezTo>
                    <a:lnTo>
                      <a:pt x="1824" y="669"/>
                    </a:lnTo>
                    <a:lnTo>
                      <a:pt x="1581" y="821"/>
                    </a:lnTo>
                    <a:lnTo>
                      <a:pt x="1216" y="1064"/>
                    </a:lnTo>
                    <a:lnTo>
                      <a:pt x="852" y="1277"/>
                    </a:lnTo>
                    <a:cubicBezTo>
                      <a:pt x="791" y="1307"/>
                      <a:pt x="730" y="1338"/>
                      <a:pt x="669" y="1368"/>
                    </a:cubicBezTo>
                    <a:cubicBezTo>
                      <a:pt x="578" y="1459"/>
                      <a:pt x="456" y="1520"/>
                      <a:pt x="335" y="1551"/>
                    </a:cubicBezTo>
                    <a:lnTo>
                      <a:pt x="244" y="1551"/>
                    </a:lnTo>
                    <a:cubicBezTo>
                      <a:pt x="211" y="1534"/>
                      <a:pt x="179" y="1527"/>
                      <a:pt x="148" y="1527"/>
                    </a:cubicBezTo>
                    <a:cubicBezTo>
                      <a:pt x="66" y="1527"/>
                      <a:pt x="0" y="1583"/>
                      <a:pt x="0" y="1672"/>
                    </a:cubicBezTo>
                    <a:cubicBezTo>
                      <a:pt x="0" y="1703"/>
                      <a:pt x="0" y="1733"/>
                      <a:pt x="31" y="1794"/>
                    </a:cubicBezTo>
                    <a:cubicBezTo>
                      <a:pt x="61" y="1824"/>
                      <a:pt x="92" y="1855"/>
                      <a:pt x="122" y="1885"/>
                    </a:cubicBezTo>
                    <a:cubicBezTo>
                      <a:pt x="152" y="1915"/>
                      <a:pt x="183" y="1915"/>
                      <a:pt x="244" y="1946"/>
                    </a:cubicBezTo>
                    <a:cubicBezTo>
                      <a:pt x="270" y="1955"/>
                      <a:pt x="297" y="1958"/>
                      <a:pt x="324" y="1958"/>
                    </a:cubicBezTo>
                    <a:cubicBezTo>
                      <a:pt x="388" y="1958"/>
                      <a:pt x="453" y="1937"/>
                      <a:pt x="517" y="1915"/>
                    </a:cubicBezTo>
                    <a:cubicBezTo>
                      <a:pt x="578" y="1855"/>
                      <a:pt x="669" y="1855"/>
                      <a:pt x="700" y="1824"/>
                    </a:cubicBezTo>
                    <a:cubicBezTo>
                      <a:pt x="821" y="1733"/>
                      <a:pt x="912" y="1672"/>
                      <a:pt x="1034" y="1611"/>
                    </a:cubicBezTo>
                    <a:lnTo>
                      <a:pt x="1156" y="1520"/>
                    </a:lnTo>
                    <a:cubicBezTo>
                      <a:pt x="1277" y="1429"/>
                      <a:pt x="1399" y="1368"/>
                      <a:pt x="1490" y="1277"/>
                    </a:cubicBezTo>
                    <a:cubicBezTo>
                      <a:pt x="1611" y="1186"/>
                      <a:pt x="1703" y="1064"/>
                      <a:pt x="1824" y="973"/>
                    </a:cubicBezTo>
                    <a:cubicBezTo>
                      <a:pt x="1885" y="943"/>
                      <a:pt x="1946" y="912"/>
                      <a:pt x="2007" y="851"/>
                    </a:cubicBezTo>
                    <a:cubicBezTo>
                      <a:pt x="2128" y="730"/>
                      <a:pt x="2250" y="639"/>
                      <a:pt x="2371" y="548"/>
                    </a:cubicBezTo>
                    <a:cubicBezTo>
                      <a:pt x="2432" y="517"/>
                      <a:pt x="2493" y="487"/>
                      <a:pt x="2523" y="426"/>
                    </a:cubicBezTo>
                    <a:lnTo>
                      <a:pt x="2767" y="213"/>
                    </a:lnTo>
                    <a:cubicBezTo>
                      <a:pt x="2827" y="183"/>
                      <a:pt x="2858" y="152"/>
                      <a:pt x="2888" y="92"/>
                    </a:cubicBezTo>
                    <a:cubicBezTo>
                      <a:pt x="2888" y="92"/>
                      <a:pt x="2888" y="61"/>
                      <a:pt x="2888" y="61"/>
                    </a:cubicBezTo>
                    <a:lnTo>
                      <a:pt x="2888" y="31"/>
                    </a:lnTo>
                    <a:cubicBezTo>
                      <a:pt x="2858" y="31"/>
                      <a:pt x="2858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22;p25"/>
              <p:cNvSpPr/>
              <p:nvPr/>
            </p:nvSpPr>
            <p:spPr>
              <a:xfrm>
                <a:off x="3059073" y="2864905"/>
                <a:ext cx="87835" cy="53548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2224" extrusionOk="0">
                    <a:moveTo>
                      <a:pt x="3617" y="0"/>
                    </a:moveTo>
                    <a:cubicBezTo>
                      <a:pt x="3610" y="0"/>
                      <a:pt x="3602" y="8"/>
                      <a:pt x="3587" y="23"/>
                    </a:cubicBezTo>
                    <a:cubicBezTo>
                      <a:pt x="3556" y="23"/>
                      <a:pt x="3496" y="84"/>
                      <a:pt x="3465" y="84"/>
                    </a:cubicBezTo>
                    <a:lnTo>
                      <a:pt x="3070" y="297"/>
                    </a:lnTo>
                    <a:cubicBezTo>
                      <a:pt x="2979" y="327"/>
                      <a:pt x="2918" y="388"/>
                      <a:pt x="2827" y="449"/>
                    </a:cubicBezTo>
                    <a:cubicBezTo>
                      <a:pt x="2705" y="540"/>
                      <a:pt x="2553" y="631"/>
                      <a:pt x="2401" y="722"/>
                    </a:cubicBezTo>
                    <a:lnTo>
                      <a:pt x="2341" y="753"/>
                    </a:lnTo>
                    <a:lnTo>
                      <a:pt x="2006" y="935"/>
                    </a:lnTo>
                    <a:lnTo>
                      <a:pt x="1520" y="1209"/>
                    </a:lnTo>
                    <a:lnTo>
                      <a:pt x="1094" y="1482"/>
                    </a:lnTo>
                    <a:cubicBezTo>
                      <a:pt x="1003" y="1512"/>
                      <a:pt x="942" y="1543"/>
                      <a:pt x="851" y="1604"/>
                    </a:cubicBezTo>
                    <a:cubicBezTo>
                      <a:pt x="730" y="1695"/>
                      <a:pt x="578" y="1756"/>
                      <a:pt x="426" y="1786"/>
                    </a:cubicBezTo>
                    <a:lnTo>
                      <a:pt x="334" y="1786"/>
                    </a:lnTo>
                    <a:cubicBezTo>
                      <a:pt x="314" y="1781"/>
                      <a:pt x="292" y="1778"/>
                      <a:pt x="270" y="1778"/>
                    </a:cubicBezTo>
                    <a:cubicBezTo>
                      <a:pt x="164" y="1778"/>
                      <a:pt x="56" y="1837"/>
                      <a:pt x="30" y="1938"/>
                    </a:cubicBezTo>
                    <a:cubicBezTo>
                      <a:pt x="0" y="1968"/>
                      <a:pt x="0" y="1999"/>
                      <a:pt x="30" y="2060"/>
                    </a:cubicBezTo>
                    <a:cubicBezTo>
                      <a:pt x="61" y="2090"/>
                      <a:pt x="91" y="2151"/>
                      <a:pt x="122" y="2181"/>
                    </a:cubicBezTo>
                    <a:cubicBezTo>
                      <a:pt x="182" y="2181"/>
                      <a:pt x="213" y="2212"/>
                      <a:pt x="243" y="2212"/>
                    </a:cubicBezTo>
                    <a:cubicBezTo>
                      <a:pt x="276" y="2220"/>
                      <a:pt x="308" y="2223"/>
                      <a:pt x="340" y="2223"/>
                    </a:cubicBezTo>
                    <a:cubicBezTo>
                      <a:pt x="428" y="2223"/>
                      <a:pt x="511" y="2195"/>
                      <a:pt x="578" y="2151"/>
                    </a:cubicBezTo>
                    <a:cubicBezTo>
                      <a:pt x="669" y="2120"/>
                      <a:pt x="760" y="2120"/>
                      <a:pt x="851" y="2060"/>
                    </a:cubicBezTo>
                    <a:cubicBezTo>
                      <a:pt x="973" y="1968"/>
                      <a:pt x="1125" y="1877"/>
                      <a:pt x="1277" y="1816"/>
                    </a:cubicBezTo>
                    <a:lnTo>
                      <a:pt x="1398" y="1725"/>
                    </a:lnTo>
                    <a:cubicBezTo>
                      <a:pt x="1550" y="1634"/>
                      <a:pt x="1733" y="1543"/>
                      <a:pt x="1854" y="1421"/>
                    </a:cubicBezTo>
                    <a:cubicBezTo>
                      <a:pt x="2006" y="1330"/>
                      <a:pt x="2128" y="1209"/>
                      <a:pt x="2280" y="1117"/>
                    </a:cubicBezTo>
                    <a:cubicBezTo>
                      <a:pt x="2341" y="1057"/>
                      <a:pt x="2432" y="1026"/>
                      <a:pt x="2493" y="965"/>
                    </a:cubicBezTo>
                    <a:cubicBezTo>
                      <a:pt x="2645" y="844"/>
                      <a:pt x="2827" y="722"/>
                      <a:pt x="2979" y="631"/>
                    </a:cubicBezTo>
                    <a:cubicBezTo>
                      <a:pt x="3070" y="570"/>
                      <a:pt x="3131" y="540"/>
                      <a:pt x="3161" y="479"/>
                    </a:cubicBezTo>
                    <a:lnTo>
                      <a:pt x="3496" y="236"/>
                    </a:lnTo>
                    <a:cubicBezTo>
                      <a:pt x="3556" y="205"/>
                      <a:pt x="3617" y="145"/>
                      <a:pt x="3648" y="114"/>
                    </a:cubicBezTo>
                    <a:cubicBezTo>
                      <a:pt x="3648" y="84"/>
                      <a:pt x="3648" y="84"/>
                      <a:pt x="3648" y="53"/>
                    </a:cubicBezTo>
                    <a:lnTo>
                      <a:pt x="3648" y="23"/>
                    </a:lnTo>
                    <a:cubicBezTo>
                      <a:pt x="3632" y="8"/>
                      <a:pt x="3625" y="0"/>
                      <a:pt x="36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23;p25"/>
              <p:cNvSpPr/>
              <p:nvPr/>
            </p:nvSpPr>
            <p:spPr>
              <a:xfrm>
                <a:off x="3075157" y="2886671"/>
                <a:ext cx="82730" cy="53741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2232" extrusionOk="0">
                    <a:moveTo>
                      <a:pt x="3344" y="1"/>
                    </a:moveTo>
                    <a:cubicBezTo>
                      <a:pt x="3314" y="31"/>
                      <a:pt x="3284" y="61"/>
                      <a:pt x="3223" y="92"/>
                    </a:cubicBezTo>
                    <a:lnTo>
                      <a:pt x="2858" y="274"/>
                    </a:lnTo>
                    <a:cubicBezTo>
                      <a:pt x="2767" y="335"/>
                      <a:pt x="2706" y="365"/>
                      <a:pt x="2645" y="426"/>
                    </a:cubicBezTo>
                    <a:cubicBezTo>
                      <a:pt x="2524" y="517"/>
                      <a:pt x="2372" y="608"/>
                      <a:pt x="2220" y="700"/>
                    </a:cubicBezTo>
                    <a:lnTo>
                      <a:pt x="2159" y="730"/>
                    </a:lnTo>
                    <a:lnTo>
                      <a:pt x="1855" y="912"/>
                    </a:lnTo>
                    <a:lnTo>
                      <a:pt x="1429" y="1186"/>
                    </a:lnTo>
                    <a:lnTo>
                      <a:pt x="1004" y="1429"/>
                    </a:lnTo>
                    <a:cubicBezTo>
                      <a:pt x="943" y="1490"/>
                      <a:pt x="852" y="1520"/>
                      <a:pt x="791" y="1581"/>
                    </a:cubicBezTo>
                    <a:cubicBezTo>
                      <a:pt x="669" y="1672"/>
                      <a:pt x="518" y="1733"/>
                      <a:pt x="396" y="1794"/>
                    </a:cubicBezTo>
                    <a:cubicBezTo>
                      <a:pt x="376" y="1794"/>
                      <a:pt x="342" y="1807"/>
                      <a:pt x="313" y="1807"/>
                    </a:cubicBezTo>
                    <a:cubicBezTo>
                      <a:pt x="298" y="1807"/>
                      <a:pt x="284" y="1804"/>
                      <a:pt x="274" y="1794"/>
                    </a:cubicBezTo>
                    <a:cubicBezTo>
                      <a:pt x="258" y="1790"/>
                      <a:pt x="242" y="1788"/>
                      <a:pt x="227" y="1788"/>
                    </a:cubicBezTo>
                    <a:cubicBezTo>
                      <a:pt x="123" y="1788"/>
                      <a:pt x="31" y="1871"/>
                      <a:pt x="31" y="1976"/>
                    </a:cubicBezTo>
                    <a:cubicBezTo>
                      <a:pt x="1" y="2007"/>
                      <a:pt x="1" y="2037"/>
                      <a:pt x="31" y="2067"/>
                    </a:cubicBezTo>
                    <a:cubicBezTo>
                      <a:pt x="31" y="2128"/>
                      <a:pt x="92" y="2159"/>
                      <a:pt x="122" y="2189"/>
                    </a:cubicBezTo>
                    <a:cubicBezTo>
                      <a:pt x="153" y="2219"/>
                      <a:pt x="214" y="2219"/>
                      <a:pt x="244" y="2219"/>
                    </a:cubicBezTo>
                    <a:cubicBezTo>
                      <a:pt x="277" y="2228"/>
                      <a:pt x="307" y="2231"/>
                      <a:pt x="336" y="2231"/>
                    </a:cubicBezTo>
                    <a:cubicBezTo>
                      <a:pt x="414" y="2231"/>
                      <a:pt x="481" y="2203"/>
                      <a:pt x="548" y="2159"/>
                    </a:cubicBezTo>
                    <a:cubicBezTo>
                      <a:pt x="609" y="2128"/>
                      <a:pt x="730" y="2098"/>
                      <a:pt x="821" y="2037"/>
                    </a:cubicBezTo>
                    <a:cubicBezTo>
                      <a:pt x="943" y="1915"/>
                      <a:pt x="1065" y="1824"/>
                      <a:pt x="1186" y="1764"/>
                    </a:cubicBezTo>
                    <a:cubicBezTo>
                      <a:pt x="1247" y="1733"/>
                      <a:pt x="1277" y="1703"/>
                      <a:pt x="1338" y="1672"/>
                    </a:cubicBezTo>
                    <a:lnTo>
                      <a:pt x="1733" y="1368"/>
                    </a:lnTo>
                    <a:cubicBezTo>
                      <a:pt x="1855" y="1277"/>
                      <a:pt x="1977" y="1156"/>
                      <a:pt x="2128" y="1064"/>
                    </a:cubicBezTo>
                    <a:cubicBezTo>
                      <a:pt x="2189" y="1004"/>
                      <a:pt x="2250" y="973"/>
                      <a:pt x="2341" y="912"/>
                    </a:cubicBezTo>
                    <a:cubicBezTo>
                      <a:pt x="2463" y="791"/>
                      <a:pt x="2645" y="669"/>
                      <a:pt x="2797" y="578"/>
                    </a:cubicBezTo>
                    <a:cubicBezTo>
                      <a:pt x="2858" y="548"/>
                      <a:pt x="2919" y="487"/>
                      <a:pt x="2980" y="456"/>
                    </a:cubicBezTo>
                    <a:lnTo>
                      <a:pt x="3284" y="213"/>
                    </a:lnTo>
                    <a:cubicBezTo>
                      <a:pt x="3344" y="183"/>
                      <a:pt x="3435" y="92"/>
                      <a:pt x="3435" y="92"/>
                    </a:cubicBezTo>
                    <a:cubicBezTo>
                      <a:pt x="3435" y="92"/>
                      <a:pt x="3435" y="61"/>
                      <a:pt x="3435" y="31"/>
                    </a:cubicBezTo>
                    <a:lnTo>
                      <a:pt x="34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24;p25"/>
              <p:cNvSpPr/>
              <p:nvPr/>
            </p:nvSpPr>
            <p:spPr>
              <a:xfrm>
                <a:off x="2903172" y="2951801"/>
                <a:ext cx="71029" cy="52730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190" extrusionOk="0">
                    <a:moveTo>
                      <a:pt x="2888" y="1"/>
                    </a:moveTo>
                    <a:cubicBezTo>
                      <a:pt x="2858" y="31"/>
                      <a:pt x="2797" y="62"/>
                      <a:pt x="2767" y="92"/>
                    </a:cubicBezTo>
                    <a:lnTo>
                      <a:pt x="2432" y="305"/>
                    </a:lnTo>
                    <a:cubicBezTo>
                      <a:pt x="2372" y="335"/>
                      <a:pt x="2341" y="366"/>
                      <a:pt x="2280" y="426"/>
                    </a:cubicBezTo>
                    <a:cubicBezTo>
                      <a:pt x="2159" y="548"/>
                      <a:pt x="2037" y="639"/>
                      <a:pt x="1916" y="700"/>
                    </a:cubicBezTo>
                    <a:lnTo>
                      <a:pt x="1855" y="761"/>
                    </a:lnTo>
                    <a:lnTo>
                      <a:pt x="1612" y="943"/>
                    </a:lnTo>
                    <a:lnTo>
                      <a:pt x="1247" y="1217"/>
                    </a:lnTo>
                    <a:lnTo>
                      <a:pt x="882" y="1460"/>
                    </a:lnTo>
                    <a:cubicBezTo>
                      <a:pt x="821" y="1490"/>
                      <a:pt x="761" y="1521"/>
                      <a:pt x="700" y="1581"/>
                    </a:cubicBezTo>
                    <a:cubicBezTo>
                      <a:pt x="578" y="1673"/>
                      <a:pt x="457" y="1733"/>
                      <a:pt x="335" y="1764"/>
                    </a:cubicBezTo>
                    <a:cubicBezTo>
                      <a:pt x="320" y="1779"/>
                      <a:pt x="305" y="1787"/>
                      <a:pt x="290" y="1787"/>
                    </a:cubicBezTo>
                    <a:cubicBezTo>
                      <a:pt x="274" y="1787"/>
                      <a:pt x="259" y="1779"/>
                      <a:pt x="244" y="1764"/>
                    </a:cubicBezTo>
                    <a:cubicBezTo>
                      <a:pt x="224" y="1759"/>
                      <a:pt x="204" y="1756"/>
                      <a:pt x="186" y="1756"/>
                    </a:cubicBezTo>
                    <a:cubicBezTo>
                      <a:pt x="95" y="1756"/>
                      <a:pt x="31" y="1819"/>
                      <a:pt x="31" y="1946"/>
                    </a:cubicBezTo>
                    <a:cubicBezTo>
                      <a:pt x="1" y="1946"/>
                      <a:pt x="1" y="1976"/>
                      <a:pt x="31" y="2037"/>
                    </a:cubicBezTo>
                    <a:cubicBezTo>
                      <a:pt x="62" y="2098"/>
                      <a:pt x="92" y="2128"/>
                      <a:pt x="153" y="2128"/>
                    </a:cubicBezTo>
                    <a:cubicBezTo>
                      <a:pt x="183" y="2159"/>
                      <a:pt x="214" y="2189"/>
                      <a:pt x="274" y="2189"/>
                    </a:cubicBezTo>
                    <a:cubicBezTo>
                      <a:pt x="366" y="2189"/>
                      <a:pt x="457" y="2189"/>
                      <a:pt x="548" y="2128"/>
                    </a:cubicBezTo>
                    <a:cubicBezTo>
                      <a:pt x="609" y="2098"/>
                      <a:pt x="700" y="2068"/>
                      <a:pt x="730" y="2007"/>
                    </a:cubicBezTo>
                    <a:cubicBezTo>
                      <a:pt x="852" y="1916"/>
                      <a:pt x="973" y="1825"/>
                      <a:pt x="1065" y="1764"/>
                    </a:cubicBezTo>
                    <a:lnTo>
                      <a:pt x="1186" y="1673"/>
                    </a:lnTo>
                    <a:cubicBezTo>
                      <a:pt x="1308" y="1581"/>
                      <a:pt x="1429" y="1490"/>
                      <a:pt x="1551" y="1369"/>
                    </a:cubicBezTo>
                    <a:cubicBezTo>
                      <a:pt x="1673" y="1277"/>
                      <a:pt x="1825" y="1125"/>
                      <a:pt x="1885" y="1065"/>
                    </a:cubicBezTo>
                    <a:cubicBezTo>
                      <a:pt x="1916" y="1004"/>
                      <a:pt x="2007" y="973"/>
                      <a:pt x="2037" y="913"/>
                    </a:cubicBezTo>
                    <a:cubicBezTo>
                      <a:pt x="2159" y="791"/>
                      <a:pt x="2280" y="669"/>
                      <a:pt x="2432" y="578"/>
                    </a:cubicBezTo>
                    <a:cubicBezTo>
                      <a:pt x="2493" y="548"/>
                      <a:pt x="2524" y="487"/>
                      <a:pt x="2584" y="457"/>
                    </a:cubicBezTo>
                    <a:lnTo>
                      <a:pt x="2828" y="214"/>
                    </a:lnTo>
                    <a:cubicBezTo>
                      <a:pt x="2858" y="183"/>
                      <a:pt x="2919" y="122"/>
                      <a:pt x="2949" y="62"/>
                    </a:cubicBezTo>
                    <a:lnTo>
                      <a:pt x="2949" y="31"/>
                    </a:lnTo>
                    <a:lnTo>
                      <a:pt x="291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25;p25"/>
              <p:cNvSpPr/>
              <p:nvPr/>
            </p:nvSpPr>
            <p:spPr>
              <a:xfrm>
                <a:off x="2911238" y="2969040"/>
                <a:ext cx="84921" cy="60362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507" extrusionOk="0">
                    <a:moveTo>
                      <a:pt x="3487" y="1"/>
                    </a:moveTo>
                    <a:cubicBezTo>
                      <a:pt x="3482" y="1"/>
                      <a:pt x="3475" y="4"/>
                      <a:pt x="3465" y="14"/>
                    </a:cubicBezTo>
                    <a:cubicBezTo>
                      <a:pt x="3404" y="45"/>
                      <a:pt x="3374" y="75"/>
                      <a:pt x="3313" y="105"/>
                    </a:cubicBezTo>
                    <a:lnTo>
                      <a:pt x="2949" y="349"/>
                    </a:lnTo>
                    <a:cubicBezTo>
                      <a:pt x="2888" y="379"/>
                      <a:pt x="2797" y="440"/>
                      <a:pt x="2736" y="501"/>
                    </a:cubicBezTo>
                    <a:cubicBezTo>
                      <a:pt x="2614" y="622"/>
                      <a:pt x="2462" y="713"/>
                      <a:pt x="2310" y="805"/>
                    </a:cubicBezTo>
                    <a:lnTo>
                      <a:pt x="2249" y="865"/>
                    </a:lnTo>
                    <a:lnTo>
                      <a:pt x="1945" y="1078"/>
                    </a:lnTo>
                    <a:lnTo>
                      <a:pt x="1490" y="1382"/>
                    </a:lnTo>
                    <a:lnTo>
                      <a:pt x="1064" y="1656"/>
                    </a:lnTo>
                    <a:cubicBezTo>
                      <a:pt x="973" y="1716"/>
                      <a:pt x="912" y="1747"/>
                      <a:pt x="821" y="1808"/>
                    </a:cubicBezTo>
                    <a:cubicBezTo>
                      <a:pt x="699" y="1899"/>
                      <a:pt x="547" y="1990"/>
                      <a:pt x="395" y="2051"/>
                    </a:cubicBezTo>
                    <a:cubicBezTo>
                      <a:pt x="365" y="2051"/>
                      <a:pt x="334" y="2081"/>
                      <a:pt x="304" y="2081"/>
                    </a:cubicBezTo>
                    <a:cubicBezTo>
                      <a:pt x="278" y="2068"/>
                      <a:pt x="251" y="2062"/>
                      <a:pt x="224" y="2062"/>
                    </a:cubicBezTo>
                    <a:cubicBezTo>
                      <a:pt x="125" y="2062"/>
                      <a:pt x="31" y="2144"/>
                      <a:pt x="31" y="2264"/>
                    </a:cubicBezTo>
                    <a:cubicBezTo>
                      <a:pt x="0" y="2264"/>
                      <a:pt x="0" y="2294"/>
                      <a:pt x="31" y="2355"/>
                    </a:cubicBezTo>
                    <a:cubicBezTo>
                      <a:pt x="61" y="2385"/>
                      <a:pt x="91" y="2446"/>
                      <a:pt x="122" y="2476"/>
                    </a:cubicBezTo>
                    <a:cubicBezTo>
                      <a:pt x="152" y="2476"/>
                      <a:pt x="213" y="2476"/>
                      <a:pt x="243" y="2507"/>
                    </a:cubicBezTo>
                    <a:cubicBezTo>
                      <a:pt x="365" y="2507"/>
                      <a:pt x="486" y="2476"/>
                      <a:pt x="578" y="2416"/>
                    </a:cubicBezTo>
                    <a:cubicBezTo>
                      <a:pt x="669" y="2385"/>
                      <a:pt x="760" y="2324"/>
                      <a:pt x="851" y="2264"/>
                    </a:cubicBezTo>
                    <a:cubicBezTo>
                      <a:pt x="973" y="2172"/>
                      <a:pt x="1125" y="2051"/>
                      <a:pt x="1246" y="1960"/>
                    </a:cubicBezTo>
                    <a:lnTo>
                      <a:pt x="1398" y="1868"/>
                    </a:lnTo>
                    <a:cubicBezTo>
                      <a:pt x="1550" y="1747"/>
                      <a:pt x="1702" y="1656"/>
                      <a:pt x="1824" y="1534"/>
                    </a:cubicBezTo>
                    <a:cubicBezTo>
                      <a:pt x="1945" y="1443"/>
                      <a:pt x="2067" y="1321"/>
                      <a:pt x="2219" y="1200"/>
                    </a:cubicBezTo>
                    <a:cubicBezTo>
                      <a:pt x="2280" y="1139"/>
                      <a:pt x="2371" y="1078"/>
                      <a:pt x="2432" y="1048"/>
                    </a:cubicBezTo>
                    <a:cubicBezTo>
                      <a:pt x="2584" y="896"/>
                      <a:pt x="2736" y="774"/>
                      <a:pt x="2888" y="653"/>
                    </a:cubicBezTo>
                    <a:cubicBezTo>
                      <a:pt x="2949" y="622"/>
                      <a:pt x="3009" y="561"/>
                      <a:pt x="3070" y="501"/>
                    </a:cubicBezTo>
                    <a:lnTo>
                      <a:pt x="3374" y="227"/>
                    </a:lnTo>
                    <a:cubicBezTo>
                      <a:pt x="3435" y="197"/>
                      <a:pt x="3496" y="136"/>
                      <a:pt x="3526" y="105"/>
                    </a:cubicBezTo>
                    <a:cubicBezTo>
                      <a:pt x="3526" y="75"/>
                      <a:pt x="3526" y="75"/>
                      <a:pt x="3526" y="45"/>
                    </a:cubicBezTo>
                    <a:cubicBezTo>
                      <a:pt x="3526" y="14"/>
                      <a:pt x="3526" y="14"/>
                      <a:pt x="3496" y="14"/>
                    </a:cubicBezTo>
                    <a:cubicBezTo>
                      <a:pt x="3496" y="14"/>
                      <a:pt x="3496" y="1"/>
                      <a:pt x="34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26;p25"/>
              <p:cNvSpPr/>
              <p:nvPr/>
            </p:nvSpPr>
            <p:spPr>
              <a:xfrm>
                <a:off x="2929536" y="2996633"/>
                <a:ext cx="76133" cy="5063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2103" extrusionOk="0">
                    <a:moveTo>
                      <a:pt x="3131" y="1"/>
                    </a:moveTo>
                    <a:cubicBezTo>
                      <a:pt x="3123" y="1"/>
                      <a:pt x="3116" y="8"/>
                      <a:pt x="3100" y="23"/>
                    </a:cubicBezTo>
                    <a:cubicBezTo>
                      <a:pt x="3070" y="23"/>
                      <a:pt x="3040" y="54"/>
                      <a:pt x="3009" y="84"/>
                    </a:cubicBezTo>
                    <a:lnTo>
                      <a:pt x="2644" y="297"/>
                    </a:lnTo>
                    <a:cubicBezTo>
                      <a:pt x="2584" y="327"/>
                      <a:pt x="2523" y="358"/>
                      <a:pt x="2462" y="418"/>
                    </a:cubicBezTo>
                    <a:cubicBezTo>
                      <a:pt x="2341" y="510"/>
                      <a:pt x="2219" y="601"/>
                      <a:pt x="2097" y="692"/>
                    </a:cubicBezTo>
                    <a:lnTo>
                      <a:pt x="2037" y="722"/>
                    </a:lnTo>
                    <a:lnTo>
                      <a:pt x="1763" y="905"/>
                    </a:lnTo>
                    <a:lnTo>
                      <a:pt x="1337" y="1148"/>
                    </a:lnTo>
                    <a:lnTo>
                      <a:pt x="973" y="1391"/>
                    </a:lnTo>
                    <a:cubicBezTo>
                      <a:pt x="882" y="1422"/>
                      <a:pt x="821" y="1452"/>
                      <a:pt x="760" y="1513"/>
                    </a:cubicBezTo>
                    <a:cubicBezTo>
                      <a:pt x="638" y="1604"/>
                      <a:pt x="517" y="1665"/>
                      <a:pt x="395" y="1695"/>
                    </a:cubicBezTo>
                    <a:lnTo>
                      <a:pt x="304" y="1695"/>
                    </a:lnTo>
                    <a:cubicBezTo>
                      <a:pt x="277" y="1682"/>
                      <a:pt x="251" y="1676"/>
                      <a:pt x="225" y="1676"/>
                    </a:cubicBezTo>
                    <a:cubicBezTo>
                      <a:pt x="133" y="1676"/>
                      <a:pt x="54" y="1752"/>
                      <a:pt x="30" y="1847"/>
                    </a:cubicBezTo>
                    <a:cubicBezTo>
                      <a:pt x="30" y="1847"/>
                      <a:pt x="0" y="1877"/>
                      <a:pt x="30" y="1938"/>
                    </a:cubicBezTo>
                    <a:cubicBezTo>
                      <a:pt x="61" y="1999"/>
                      <a:pt x="91" y="2029"/>
                      <a:pt x="152" y="2060"/>
                    </a:cubicBezTo>
                    <a:cubicBezTo>
                      <a:pt x="182" y="2060"/>
                      <a:pt x="213" y="2090"/>
                      <a:pt x="243" y="2090"/>
                    </a:cubicBezTo>
                    <a:cubicBezTo>
                      <a:pt x="279" y="2099"/>
                      <a:pt x="312" y="2103"/>
                      <a:pt x="343" y="2103"/>
                    </a:cubicBezTo>
                    <a:cubicBezTo>
                      <a:pt x="418" y="2103"/>
                      <a:pt x="483" y="2081"/>
                      <a:pt x="547" y="2060"/>
                    </a:cubicBezTo>
                    <a:cubicBezTo>
                      <a:pt x="608" y="1999"/>
                      <a:pt x="699" y="1999"/>
                      <a:pt x="790" y="1969"/>
                    </a:cubicBezTo>
                    <a:cubicBezTo>
                      <a:pt x="912" y="1877"/>
                      <a:pt x="1033" y="1786"/>
                      <a:pt x="1155" y="1725"/>
                    </a:cubicBezTo>
                    <a:lnTo>
                      <a:pt x="1277" y="1634"/>
                    </a:lnTo>
                    <a:cubicBezTo>
                      <a:pt x="1398" y="1543"/>
                      <a:pt x="1520" y="1452"/>
                      <a:pt x="1641" y="1361"/>
                    </a:cubicBezTo>
                    <a:cubicBezTo>
                      <a:pt x="1763" y="1270"/>
                      <a:pt x="1945" y="1118"/>
                      <a:pt x="2006" y="1057"/>
                    </a:cubicBezTo>
                    <a:cubicBezTo>
                      <a:pt x="2067" y="996"/>
                      <a:pt x="2128" y="966"/>
                      <a:pt x="2189" y="905"/>
                    </a:cubicBezTo>
                    <a:cubicBezTo>
                      <a:pt x="2341" y="783"/>
                      <a:pt x="2462" y="692"/>
                      <a:pt x="2614" y="601"/>
                    </a:cubicBezTo>
                    <a:cubicBezTo>
                      <a:pt x="2675" y="540"/>
                      <a:pt x="2705" y="510"/>
                      <a:pt x="2766" y="449"/>
                    </a:cubicBezTo>
                    <a:lnTo>
                      <a:pt x="3040" y="236"/>
                    </a:lnTo>
                    <a:cubicBezTo>
                      <a:pt x="3100" y="206"/>
                      <a:pt x="3131" y="145"/>
                      <a:pt x="3161" y="114"/>
                    </a:cubicBezTo>
                    <a:lnTo>
                      <a:pt x="3161" y="54"/>
                    </a:lnTo>
                    <a:cubicBezTo>
                      <a:pt x="3161" y="54"/>
                      <a:pt x="3161" y="54"/>
                      <a:pt x="3161" y="23"/>
                    </a:cubicBezTo>
                    <a:cubicBezTo>
                      <a:pt x="3146" y="8"/>
                      <a:pt x="3138" y="1"/>
                      <a:pt x="31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" name="Google Shape;927;p25"/>
            <p:cNvSpPr txBox="1"/>
            <p:nvPr/>
          </p:nvSpPr>
          <p:spPr>
            <a:xfrm>
              <a:off x="2389973" y="1486946"/>
              <a:ext cx="1361051" cy="63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800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  <a:t>Cümledeki boşluğu dolduralım</a:t>
              </a:r>
              <a:endParaRPr sz="2800" dirty="0">
                <a:solidFill>
                  <a:schemeClr val="dk1"/>
                </a:solidFill>
                <a:ea typeface="Roboto"/>
                <a:cs typeface="Roboto"/>
                <a:sym typeface="Roboto"/>
              </a:endParaRPr>
            </a:p>
          </p:txBody>
        </p:sp>
        <p:sp>
          <p:nvSpPr>
            <p:cNvPr id="12" name="Google Shape;928;p25"/>
            <p:cNvSpPr txBox="1"/>
            <p:nvPr/>
          </p:nvSpPr>
          <p:spPr>
            <a:xfrm>
              <a:off x="2389973" y="1240726"/>
              <a:ext cx="1261800" cy="18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3" name="Aşağı Ok 32"/>
          <p:cNvSpPr/>
          <p:nvPr/>
        </p:nvSpPr>
        <p:spPr>
          <a:xfrm>
            <a:off x="4058536" y="2323476"/>
            <a:ext cx="484632" cy="97840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58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8BEDAAE4-3C1D-9B4C-A686-91B95AF6669B}"/>
              </a:ext>
            </a:extLst>
          </p:cNvPr>
          <p:cNvSpPr/>
          <p:nvPr/>
        </p:nvSpPr>
        <p:spPr>
          <a:xfrm>
            <a:off x="6303556" y="462192"/>
            <a:ext cx="5228045" cy="4683122"/>
          </a:xfrm>
          <a:custGeom>
            <a:avLst/>
            <a:gdLst/>
            <a:ahLst/>
            <a:cxnLst/>
            <a:rect l="l" t="t" r="r" b="b"/>
            <a:pathLst>
              <a:path w="9351818" h="8229600">
                <a:moveTo>
                  <a:pt x="0" y="0"/>
                </a:moveTo>
                <a:lnTo>
                  <a:pt x="9351819" y="0"/>
                </a:lnTo>
                <a:lnTo>
                  <a:pt x="93518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up 14">
            <a:extLst>
              <a:ext uri="{FF2B5EF4-FFF2-40B4-BE49-F238E27FC236}">
                <a16:creationId xmlns:a16="http://schemas.microsoft.com/office/drawing/2014/main" id="{0F56D87A-A833-D5C0-B534-3F8A56CA419B}"/>
              </a:ext>
            </a:extLst>
          </p:cNvPr>
          <p:cNvGrpSpPr/>
          <p:nvPr/>
        </p:nvGrpSpPr>
        <p:grpSpPr>
          <a:xfrm>
            <a:off x="390832" y="462192"/>
            <a:ext cx="5482673" cy="4784723"/>
            <a:chOff x="586248" y="693288"/>
            <a:chExt cx="8224009" cy="7177084"/>
          </a:xfrm>
        </p:grpSpPr>
        <p:sp>
          <p:nvSpPr>
            <p:cNvPr id="2" name="Freeform 2"/>
            <p:cNvSpPr/>
            <p:nvPr/>
          </p:nvSpPr>
          <p:spPr>
            <a:xfrm>
              <a:off x="586248" y="693288"/>
              <a:ext cx="8224009" cy="7177084"/>
            </a:xfrm>
            <a:custGeom>
              <a:avLst/>
              <a:gdLst/>
              <a:ahLst/>
              <a:cxnLst/>
              <a:rect l="l" t="t" r="r" b="b"/>
              <a:pathLst>
                <a:path w="8224009" h="8867767">
                  <a:moveTo>
                    <a:pt x="0" y="0"/>
                  </a:moveTo>
                  <a:lnTo>
                    <a:pt x="8224009" y="0"/>
                  </a:lnTo>
                  <a:lnTo>
                    <a:pt x="8224009" y="8867768"/>
                  </a:lnTo>
                  <a:lnTo>
                    <a:pt x="0" y="8867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91" r="-662"/>
              </a:stretch>
            </a:blip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Metin kutusu 3">
              <a:extLst>
                <a:ext uri="{FF2B5EF4-FFF2-40B4-BE49-F238E27FC236}">
                  <a16:creationId xmlns:a16="http://schemas.microsoft.com/office/drawing/2014/main" id="{5B923111-BD93-58E2-232F-9CB303E374B0}"/>
                </a:ext>
              </a:extLst>
            </p:cNvPr>
            <p:cNvSpPr txBox="1"/>
            <p:nvPr/>
          </p:nvSpPr>
          <p:spPr>
            <a:xfrm>
              <a:off x="3505200" y="859971"/>
              <a:ext cx="2133600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tr-TR" sz="2667" dirty="0">
                  <a:solidFill>
                    <a:prstClr val="black"/>
                  </a:solidFill>
                  <a:latin typeface="Calibri"/>
                </a:rPr>
                <a:t>Namaz</a:t>
              </a:r>
            </a:p>
          </p:txBody>
        </p:sp>
      </p:grpSp>
      <p:sp>
        <p:nvSpPr>
          <p:cNvPr id="6" name="Metin kutusu 5">
            <a:extLst>
              <a:ext uri="{FF2B5EF4-FFF2-40B4-BE49-F238E27FC236}">
                <a16:creationId xmlns:a16="http://schemas.microsoft.com/office/drawing/2014/main" id="{F29C996D-EFB7-34C6-D4F9-26887F2C7DAA}"/>
              </a:ext>
            </a:extLst>
          </p:cNvPr>
          <p:cNvSpPr txBox="1"/>
          <p:nvPr/>
        </p:nvSpPr>
        <p:spPr>
          <a:xfrm>
            <a:off x="660400" y="1833968"/>
            <a:ext cx="4775200" cy="1734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 defTabSz="609630">
              <a:buFont typeface="Wingdings" panose="05000000000000000000" pitchFamily="2" charset="2"/>
              <a:buChar char="ü"/>
            </a:pPr>
            <a:r>
              <a:rPr lang="tr-TR" sz="2667" dirty="0">
                <a:solidFill>
                  <a:srgbClr val="000000"/>
                </a:solidFill>
                <a:latin typeface="Calibri"/>
              </a:rPr>
              <a:t>Tekbirle başlayıp selamla biten, belirli hareket ve sözlerden oluşan bedenî ibadettir. </a:t>
            </a:r>
            <a:endParaRPr lang="tr-TR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074B723D-A88A-A1AB-0443-657778ADB72F}"/>
              </a:ext>
            </a:extLst>
          </p:cNvPr>
          <p:cNvSpPr txBox="1"/>
          <p:nvPr/>
        </p:nvSpPr>
        <p:spPr>
          <a:xfrm>
            <a:off x="660400" y="3709601"/>
            <a:ext cx="4927600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 defTabSz="609630">
              <a:buFont typeface="Wingdings" panose="05000000000000000000" pitchFamily="2" charset="2"/>
              <a:buChar char="ü"/>
            </a:pPr>
            <a:r>
              <a:rPr lang="tr-TR" sz="2667" dirty="0">
                <a:solidFill>
                  <a:srgbClr val="000000"/>
                </a:solidFill>
                <a:latin typeface="Calibri"/>
              </a:rPr>
              <a:t>Günde beş defa yerine getirilmesi gereken </a:t>
            </a:r>
            <a:r>
              <a:rPr lang="tr-TR" sz="2667" b="1" dirty="0">
                <a:solidFill>
                  <a:srgbClr val="C00000"/>
                </a:solidFill>
                <a:latin typeface="Calibri"/>
              </a:rPr>
              <a:t>farz</a:t>
            </a:r>
            <a:r>
              <a:rPr lang="tr-TR" sz="2667" dirty="0">
                <a:solidFill>
                  <a:srgbClr val="000000"/>
                </a:solidFill>
                <a:latin typeface="Calibri"/>
              </a:rPr>
              <a:t> bir ibadettir.</a:t>
            </a:r>
            <a:endParaRPr lang="tr-TR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FEF7DA04-E1D2-458A-B2BD-00101D3F2229}"/>
              </a:ext>
            </a:extLst>
          </p:cNvPr>
          <p:cNvSpPr/>
          <p:nvPr/>
        </p:nvSpPr>
        <p:spPr>
          <a:xfrm>
            <a:off x="382864" y="5358037"/>
            <a:ext cx="5482673" cy="1260653"/>
          </a:xfrm>
          <a:prstGeom prst="rect">
            <a:avLst/>
          </a:prstGeom>
          <a:solidFill>
            <a:srgbClr val="F6EE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19" indent="-381019" defTabSz="60963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400" dirty="0">
                <a:solidFill>
                  <a:prstClr val="black"/>
                </a:solidFill>
                <a:latin typeface="Calibri"/>
              </a:rPr>
              <a:t>Peki </a:t>
            </a:r>
            <a:r>
              <a:rPr lang="tr-TR" sz="2400" dirty="0">
                <a:solidFill>
                  <a:srgbClr val="FF0000"/>
                </a:solidFill>
                <a:latin typeface="Calibri"/>
              </a:rPr>
              <a:t>farz</a:t>
            </a:r>
            <a:r>
              <a:rPr lang="tr-TR" sz="2400" dirty="0">
                <a:solidFill>
                  <a:prstClr val="black"/>
                </a:solidFill>
                <a:latin typeface="Calibri"/>
              </a:rPr>
              <a:t> nedir?</a:t>
            </a:r>
          </a:p>
          <a:p>
            <a:pPr marL="381019" indent="-381019" defTabSz="60963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400" dirty="0">
                <a:solidFill>
                  <a:prstClr val="black"/>
                </a:solidFill>
                <a:latin typeface="Calibri"/>
              </a:rPr>
              <a:t>Farz ibadet yapılmayınca ne olur?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115F76AC-07ED-7225-A0BF-0D038B52A879}"/>
              </a:ext>
            </a:extLst>
          </p:cNvPr>
          <p:cNvSpPr/>
          <p:nvPr/>
        </p:nvSpPr>
        <p:spPr>
          <a:xfrm>
            <a:off x="6604000" y="5166130"/>
            <a:ext cx="4368800" cy="588785"/>
          </a:xfrm>
          <a:prstGeom prst="rect">
            <a:avLst/>
          </a:prstGeom>
          <a:solidFill>
            <a:srgbClr val="F6EE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>
              <a:lnSpc>
                <a:spcPct val="150000"/>
              </a:lnSpc>
            </a:pPr>
            <a:r>
              <a:rPr lang="tr-TR" sz="2400" dirty="0">
                <a:solidFill>
                  <a:prstClr val="black"/>
                </a:solidFill>
                <a:latin typeface="Calibri"/>
              </a:rPr>
              <a:t> Farzın açıklaması için tıklayınız.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7F5CF297-7A52-AF4C-CEB2-5EEA92A48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1707" t="26901" r="31926" b="19766"/>
          <a:stretch/>
        </p:blipFill>
        <p:spPr>
          <a:xfrm>
            <a:off x="10414000" y="5491568"/>
            <a:ext cx="891342" cy="1307247"/>
          </a:xfrm>
          <a:prstGeom prst="rect">
            <a:avLst/>
          </a:prstGeom>
        </p:spPr>
      </p:pic>
      <p:grpSp>
        <p:nvGrpSpPr>
          <p:cNvPr id="11" name="Grup 10">
            <a:extLst>
              <a:ext uri="{FF2B5EF4-FFF2-40B4-BE49-F238E27FC236}">
                <a16:creationId xmlns:a16="http://schemas.microsoft.com/office/drawing/2014/main" id="{924A5786-9A49-11B6-E835-99836CD31CC9}"/>
              </a:ext>
            </a:extLst>
          </p:cNvPr>
          <p:cNvGrpSpPr/>
          <p:nvPr/>
        </p:nvGrpSpPr>
        <p:grpSpPr>
          <a:xfrm>
            <a:off x="-101600" y="-10886"/>
            <a:ext cx="12293600" cy="6868886"/>
            <a:chOff x="64617" y="571500"/>
            <a:chExt cx="17385183" cy="9450794"/>
          </a:xfrm>
        </p:grpSpPr>
        <p:sp>
          <p:nvSpPr>
            <p:cNvPr id="9" name="Dikdörtgen 8">
              <a:extLst>
                <a:ext uri="{FF2B5EF4-FFF2-40B4-BE49-F238E27FC236}">
                  <a16:creationId xmlns:a16="http://schemas.microsoft.com/office/drawing/2014/main" id="{2D0D1C31-889E-ECE7-75A2-F8D5C8BF880A}"/>
                </a:ext>
              </a:extLst>
            </p:cNvPr>
            <p:cNvSpPr/>
            <p:nvPr/>
          </p:nvSpPr>
          <p:spPr>
            <a:xfrm>
              <a:off x="64617" y="571500"/>
              <a:ext cx="17385183" cy="9450794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tr-TR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Dikdörtgen 9">
              <a:extLst>
                <a:ext uri="{FF2B5EF4-FFF2-40B4-BE49-F238E27FC236}">
                  <a16:creationId xmlns:a16="http://schemas.microsoft.com/office/drawing/2014/main" id="{C6AC52F5-A0DC-B54C-BFE2-33302D5FAF7D}"/>
                </a:ext>
              </a:extLst>
            </p:cNvPr>
            <p:cNvSpPr/>
            <p:nvPr/>
          </p:nvSpPr>
          <p:spPr>
            <a:xfrm>
              <a:off x="3806255" y="2670188"/>
              <a:ext cx="9982200" cy="472440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168000" rtlCol="0" anchor="ctr"/>
            <a:lstStyle/>
            <a:p>
              <a:pPr defTabSz="609630"/>
              <a:r>
                <a:rPr lang="tr-TR" sz="2400" dirty="0">
                  <a:solidFill>
                    <a:srgbClr val="C00000"/>
                  </a:solidFill>
                  <a:latin typeface="Calibri"/>
                </a:rPr>
                <a:t>Farz:</a:t>
              </a:r>
            </a:p>
            <a:p>
              <a:pPr marL="381019" indent="-381019" algn="just" defTabSz="609630">
                <a:spcAft>
                  <a:spcPts val="2000"/>
                </a:spcAft>
                <a:buFont typeface="Wingdings" panose="05000000000000000000" pitchFamily="2" charset="2"/>
                <a:buChar char="ü"/>
              </a:pPr>
              <a:r>
                <a:rPr lang="tr-TR" sz="2400" dirty="0">
                  <a:solidFill>
                    <a:prstClr val="black"/>
                  </a:solidFill>
                  <a:latin typeface="Calibri"/>
                </a:rPr>
                <a:t>Allah’ın (cc) yapılmasını kesin olarak emrettiği ibadetlerdir.</a:t>
              </a:r>
            </a:p>
            <a:p>
              <a:pPr marL="381019" indent="-381019" algn="just" defTabSz="609630">
                <a:spcAft>
                  <a:spcPts val="2000"/>
                </a:spcAft>
                <a:buFont typeface="Wingdings" panose="05000000000000000000" pitchFamily="2" charset="2"/>
                <a:buChar char="ü"/>
              </a:pPr>
              <a:r>
                <a:rPr lang="tr-TR" sz="2133" dirty="0">
                  <a:solidFill>
                    <a:srgbClr val="000000"/>
                  </a:solidFill>
                  <a:latin typeface="Calibri"/>
                </a:rPr>
                <a:t>Farzların kasıtlı olarak terk edilmesi </a:t>
              </a:r>
              <a:r>
                <a:rPr lang="tr-TR" sz="2133" dirty="0">
                  <a:solidFill>
                    <a:srgbClr val="FF0000"/>
                  </a:solidFill>
                  <a:latin typeface="Calibri"/>
                </a:rPr>
                <a:t>büyük günahtır. </a:t>
              </a:r>
              <a:r>
                <a:rPr lang="tr-TR" sz="2133" dirty="0">
                  <a:solidFill>
                    <a:srgbClr val="000000"/>
                  </a:solidFill>
                  <a:latin typeface="Calibri"/>
                </a:rPr>
                <a:t>Unutma veya uyku gibi mazeret olarak kabul edilen sebeplerle vaktinde kılınamayan farz namazlar ilk fırsatta kaza edilmelidir.</a:t>
              </a:r>
              <a:endParaRPr lang="tr-TR" sz="2133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Çarpım İşareti 13">
            <a:extLst>
              <a:ext uri="{FF2B5EF4-FFF2-40B4-BE49-F238E27FC236}">
                <a16:creationId xmlns:a16="http://schemas.microsoft.com/office/drawing/2014/main" id="{A9E90532-FF24-A95C-3B5C-8F22CA89C4F2}"/>
              </a:ext>
            </a:extLst>
          </p:cNvPr>
          <p:cNvSpPr/>
          <p:nvPr/>
        </p:nvSpPr>
        <p:spPr>
          <a:xfrm>
            <a:off x="9036422" y="1480492"/>
            <a:ext cx="611350" cy="545206"/>
          </a:xfrm>
          <a:prstGeom prst="mathMultiply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tr-TR" sz="1200" dirty="0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8" grpId="1" animBg="1"/>
      <p:bldP spid="12" grpId="0" animBg="1"/>
      <p:bldP spid="14" grpId="0" animBg="1"/>
      <p:bldP spid="1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347147" y="314793"/>
            <a:ext cx="3237875" cy="83945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r-TR" sz="3200" b="1" dirty="0"/>
              <a:t>Namaza önem veren bir kişi</a:t>
            </a:r>
          </a:p>
        </p:txBody>
      </p:sp>
      <p:sp>
        <p:nvSpPr>
          <p:cNvPr id="4" name="Aşağı Ok 3"/>
          <p:cNvSpPr/>
          <p:nvPr/>
        </p:nvSpPr>
        <p:spPr>
          <a:xfrm>
            <a:off x="5775141" y="1274164"/>
            <a:ext cx="484632" cy="193373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182111" y="344774"/>
            <a:ext cx="3327817" cy="8094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up 14"/>
          <p:cNvGrpSpPr/>
          <p:nvPr/>
        </p:nvGrpSpPr>
        <p:grpSpPr>
          <a:xfrm>
            <a:off x="2603563" y="1198675"/>
            <a:ext cx="1908475" cy="2153109"/>
            <a:chOff x="2728210" y="1324609"/>
            <a:chExt cx="1908475" cy="2153109"/>
          </a:xfrm>
        </p:grpSpPr>
        <p:cxnSp>
          <p:nvCxnSpPr>
            <p:cNvPr id="7" name="Düz Ok Bağlayıcısı 6"/>
            <p:cNvCxnSpPr/>
            <p:nvPr/>
          </p:nvCxnSpPr>
          <p:spPr>
            <a:xfrm flipH="1" flipV="1">
              <a:off x="2728210" y="1324609"/>
              <a:ext cx="1578426" cy="2153109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Metin kutusu 13"/>
            <p:cNvSpPr txBox="1"/>
            <p:nvPr/>
          </p:nvSpPr>
          <p:spPr>
            <a:xfrm>
              <a:off x="2903378" y="2218713"/>
              <a:ext cx="1733307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içinde</a:t>
              </a:r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2588838" y="4258689"/>
            <a:ext cx="1578425" cy="1047829"/>
            <a:chOff x="2728210" y="3192368"/>
            <a:chExt cx="1578425" cy="1047829"/>
          </a:xfrm>
        </p:grpSpPr>
        <p:cxnSp>
          <p:nvCxnSpPr>
            <p:cNvPr id="17" name="Düz Ok Bağlayıcısı 16"/>
            <p:cNvCxnSpPr/>
            <p:nvPr/>
          </p:nvCxnSpPr>
          <p:spPr>
            <a:xfrm flipH="1">
              <a:off x="2728210" y="3192368"/>
              <a:ext cx="1578425" cy="1047829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Metin kutusu 17"/>
            <p:cNvSpPr txBox="1"/>
            <p:nvPr/>
          </p:nvSpPr>
          <p:spPr>
            <a:xfrm>
              <a:off x="3230662" y="3268969"/>
              <a:ext cx="598519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ı</a:t>
              </a:r>
            </a:p>
          </p:txBody>
        </p:sp>
      </p:grpSp>
      <p:sp>
        <p:nvSpPr>
          <p:cNvPr id="21" name="Dikdörtgen 20"/>
          <p:cNvSpPr/>
          <p:nvPr/>
        </p:nvSpPr>
        <p:spPr>
          <a:xfrm>
            <a:off x="361992" y="5351593"/>
            <a:ext cx="3327817" cy="7688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4787456" y="6120412"/>
            <a:ext cx="2509474" cy="6237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9758596" y="5605779"/>
            <a:ext cx="2096549" cy="9143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ikdörtgen 23"/>
          <p:cNvSpPr/>
          <p:nvPr/>
        </p:nvSpPr>
        <p:spPr>
          <a:xfrm>
            <a:off x="8407338" y="389743"/>
            <a:ext cx="3447808" cy="8994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Dikdörtgen 24"/>
          <p:cNvSpPr/>
          <p:nvPr/>
        </p:nvSpPr>
        <p:spPr>
          <a:xfrm>
            <a:off x="10169874" y="3343547"/>
            <a:ext cx="2022125" cy="8994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up 26"/>
          <p:cNvGrpSpPr/>
          <p:nvPr/>
        </p:nvGrpSpPr>
        <p:grpSpPr>
          <a:xfrm>
            <a:off x="5607748" y="4211724"/>
            <a:ext cx="838021" cy="1715784"/>
            <a:chOff x="3085229" y="3161134"/>
            <a:chExt cx="838021" cy="1715784"/>
          </a:xfrm>
        </p:grpSpPr>
        <p:cxnSp>
          <p:nvCxnSpPr>
            <p:cNvPr id="28" name="Düz Ok Bağlayıcısı 27"/>
            <p:cNvCxnSpPr/>
            <p:nvPr/>
          </p:nvCxnSpPr>
          <p:spPr>
            <a:xfrm flipH="1">
              <a:off x="3494938" y="3161134"/>
              <a:ext cx="1" cy="1715784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Metin kutusu 28"/>
            <p:cNvSpPr txBox="1"/>
            <p:nvPr/>
          </p:nvSpPr>
          <p:spPr>
            <a:xfrm>
              <a:off x="3085229" y="3593807"/>
              <a:ext cx="838021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</a:t>
              </a:r>
            </a:p>
          </p:txBody>
        </p:sp>
      </p:grpSp>
      <p:grpSp>
        <p:nvGrpSpPr>
          <p:cNvPr id="34" name="Grup 33"/>
          <p:cNvGrpSpPr/>
          <p:nvPr/>
        </p:nvGrpSpPr>
        <p:grpSpPr>
          <a:xfrm>
            <a:off x="7668692" y="4258689"/>
            <a:ext cx="1910024" cy="1861723"/>
            <a:chOff x="3092917" y="3335244"/>
            <a:chExt cx="1910024" cy="1861723"/>
          </a:xfrm>
        </p:grpSpPr>
        <p:cxnSp>
          <p:nvCxnSpPr>
            <p:cNvPr id="35" name="Düz Ok Bağlayıcısı 34"/>
            <p:cNvCxnSpPr/>
            <p:nvPr/>
          </p:nvCxnSpPr>
          <p:spPr>
            <a:xfrm>
              <a:off x="3092917" y="3335244"/>
              <a:ext cx="1910024" cy="1861723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Metin kutusu 35"/>
            <p:cNvSpPr txBox="1"/>
            <p:nvPr/>
          </p:nvSpPr>
          <p:spPr>
            <a:xfrm>
              <a:off x="3593995" y="3861550"/>
              <a:ext cx="707744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ın</a:t>
              </a:r>
            </a:p>
          </p:txBody>
        </p:sp>
      </p:grpSp>
      <p:grpSp>
        <p:nvGrpSpPr>
          <p:cNvPr id="41" name="Grup 40"/>
          <p:cNvGrpSpPr/>
          <p:nvPr/>
        </p:nvGrpSpPr>
        <p:grpSpPr>
          <a:xfrm>
            <a:off x="7653701" y="3550858"/>
            <a:ext cx="2329748" cy="584775"/>
            <a:chOff x="2878968" y="4770944"/>
            <a:chExt cx="1961050" cy="584775"/>
          </a:xfrm>
        </p:grpSpPr>
        <p:cxnSp>
          <p:nvCxnSpPr>
            <p:cNvPr id="42" name="Düz Ok Bağlayıcısı 41"/>
            <p:cNvCxnSpPr/>
            <p:nvPr/>
          </p:nvCxnSpPr>
          <p:spPr>
            <a:xfrm>
              <a:off x="2878968" y="5058308"/>
              <a:ext cx="1961050" cy="14250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Metin kutusu 42"/>
            <p:cNvSpPr txBox="1"/>
            <p:nvPr/>
          </p:nvSpPr>
          <p:spPr>
            <a:xfrm>
              <a:off x="3896486" y="4770944"/>
              <a:ext cx="462333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46" name="Grup 45"/>
          <p:cNvGrpSpPr/>
          <p:nvPr/>
        </p:nvGrpSpPr>
        <p:grpSpPr>
          <a:xfrm>
            <a:off x="7867651" y="1514007"/>
            <a:ext cx="1576844" cy="1829540"/>
            <a:chOff x="3150034" y="4093556"/>
            <a:chExt cx="1247645" cy="1829540"/>
          </a:xfrm>
        </p:grpSpPr>
        <p:cxnSp>
          <p:nvCxnSpPr>
            <p:cNvPr id="47" name="Düz Ok Bağlayıcısı 46"/>
            <p:cNvCxnSpPr/>
            <p:nvPr/>
          </p:nvCxnSpPr>
          <p:spPr>
            <a:xfrm flipV="1">
              <a:off x="3150034" y="4093556"/>
              <a:ext cx="1247645" cy="1829540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Metin kutusu 47"/>
            <p:cNvSpPr txBox="1"/>
            <p:nvPr/>
          </p:nvSpPr>
          <p:spPr>
            <a:xfrm>
              <a:off x="3390442" y="4819963"/>
              <a:ext cx="472960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ı</a:t>
              </a:r>
            </a:p>
          </p:txBody>
        </p:sp>
      </p:grpSp>
      <p:sp>
        <p:nvSpPr>
          <p:cNvPr id="5" name="Dikdörtgen 4"/>
          <p:cNvSpPr/>
          <p:nvPr/>
        </p:nvSpPr>
        <p:spPr>
          <a:xfrm>
            <a:off x="4122294" y="3327816"/>
            <a:ext cx="3790327" cy="93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Namaz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59626" y="6199672"/>
            <a:ext cx="6700603" cy="6492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Boş kutuları uygun bir şekilde doldurunuz</a:t>
            </a:r>
          </a:p>
        </p:txBody>
      </p:sp>
    </p:spTree>
    <p:extLst>
      <p:ext uri="{BB962C8B-B14F-4D97-AF65-F5344CB8AC3E}">
        <p14:creationId xmlns:p14="http://schemas.microsoft.com/office/powerpoint/2010/main" val="342860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1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5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482059" y="329783"/>
            <a:ext cx="3237875" cy="83945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r-TR" sz="3200" b="1" dirty="0"/>
              <a:t>Namaza önem veren bir kişi</a:t>
            </a:r>
          </a:p>
        </p:txBody>
      </p:sp>
      <p:sp>
        <p:nvSpPr>
          <p:cNvPr id="4" name="Aşağı Ok 3"/>
          <p:cNvSpPr/>
          <p:nvPr/>
        </p:nvSpPr>
        <p:spPr>
          <a:xfrm>
            <a:off x="5970013" y="1274164"/>
            <a:ext cx="484632" cy="193373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182112" y="479686"/>
            <a:ext cx="3160696" cy="7195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dirty="0">
                <a:solidFill>
                  <a:schemeClr val="tx1"/>
                </a:solidFill>
                <a:latin typeface="Calibri" panose="020F0502020204030204"/>
              </a:rPr>
              <a:t>h</a:t>
            </a:r>
            <a:r>
              <a:rPr kumimoji="0" lang="tr-T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uşu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içinde kılar.</a:t>
            </a:r>
          </a:p>
        </p:txBody>
      </p:sp>
      <p:grpSp>
        <p:nvGrpSpPr>
          <p:cNvPr id="15" name="Grup 14"/>
          <p:cNvGrpSpPr/>
          <p:nvPr/>
        </p:nvGrpSpPr>
        <p:grpSpPr>
          <a:xfrm>
            <a:off x="2608290" y="1319134"/>
            <a:ext cx="2113612" cy="2053653"/>
            <a:chOff x="2728211" y="1324609"/>
            <a:chExt cx="2118859" cy="2175357"/>
          </a:xfrm>
        </p:grpSpPr>
        <p:cxnSp>
          <p:nvCxnSpPr>
            <p:cNvPr id="7" name="Düz Ok Bağlayıcısı 6"/>
            <p:cNvCxnSpPr/>
            <p:nvPr/>
          </p:nvCxnSpPr>
          <p:spPr>
            <a:xfrm flipH="1" flipV="1">
              <a:off x="2728211" y="1324609"/>
              <a:ext cx="2118859" cy="2175357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Metin kutusu 13"/>
            <p:cNvSpPr txBox="1"/>
            <p:nvPr/>
          </p:nvSpPr>
          <p:spPr>
            <a:xfrm>
              <a:off x="2903378" y="2201387"/>
              <a:ext cx="1733307" cy="61943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içinde</a:t>
              </a:r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2588839" y="4122295"/>
            <a:ext cx="2148053" cy="1184223"/>
            <a:chOff x="2728211" y="3055974"/>
            <a:chExt cx="2148053" cy="1184223"/>
          </a:xfrm>
        </p:grpSpPr>
        <p:cxnSp>
          <p:nvCxnSpPr>
            <p:cNvPr id="17" name="Düz Ok Bağlayıcısı 16"/>
            <p:cNvCxnSpPr/>
            <p:nvPr/>
          </p:nvCxnSpPr>
          <p:spPr>
            <a:xfrm flipH="1">
              <a:off x="2728211" y="3055974"/>
              <a:ext cx="2148053" cy="1184223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Metin kutusu 17"/>
            <p:cNvSpPr txBox="1"/>
            <p:nvPr/>
          </p:nvSpPr>
          <p:spPr>
            <a:xfrm>
              <a:off x="3230662" y="3268969"/>
              <a:ext cx="598519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ı</a:t>
              </a:r>
            </a:p>
          </p:txBody>
        </p:sp>
      </p:grpSp>
      <p:sp>
        <p:nvSpPr>
          <p:cNvPr id="21" name="Dikdörtgen 20"/>
          <p:cNvSpPr/>
          <p:nvPr/>
        </p:nvSpPr>
        <p:spPr>
          <a:xfrm>
            <a:off x="257062" y="5471514"/>
            <a:ext cx="2935844" cy="7688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dirty="0">
                <a:solidFill>
                  <a:schemeClr val="tx1"/>
                </a:solidFill>
                <a:latin typeface="Calibri" panose="020F0502020204030204"/>
              </a:rPr>
              <a:t>v</a:t>
            </a:r>
            <a:r>
              <a:rPr kumimoji="0" lang="tr-T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aktinde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kılar.</a:t>
            </a:r>
          </a:p>
        </p:txBody>
      </p:sp>
      <p:sp>
        <p:nvSpPr>
          <p:cNvPr id="22" name="Dikdörtgen 21"/>
          <p:cNvSpPr/>
          <p:nvPr/>
        </p:nvSpPr>
        <p:spPr>
          <a:xfrm>
            <a:off x="4242216" y="6075442"/>
            <a:ext cx="3462728" cy="6237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dirty="0">
                <a:solidFill>
                  <a:schemeClr val="tx1"/>
                </a:solidFill>
                <a:latin typeface="Calibri" panose="020F0502020204030204"/>
              </a:rPr>
              <a:t>e</a:t>
            </a:r>
            <a:r>
              <a:rPr kumimoji="0" lang="tr-T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trafla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ilgilenmez.</a:t>
            </a:r>
          </a:p>
        </p:txBody>
      </p:sp>
      <p:sp>
        <p:nvSpPr>
          <p:cNvPr id="23" name="Dikdörtgen 22"/>
          <p:cNvSpPr/>
          <p:nvPr/>
        </p:nvSpPr>
        <p:spPr>
          <a:xfrm>
            <a:off x="9758596" y="5605779"/>
            <a:ext cx="2096549" cy="9143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dirty="0">
                <a:solidFill>
                  <a:schemeClr val="tx1"/>
                </a:solidFill>
                <a:latin typeface="Calibri" panose="020F0502020204030204"/>
              </a:rPr>
              <a:t>h</a:t>
            </a:r>
            <a:r>
              <a:rPr kumimoji="0" lang="tr-T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akkını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verir.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9081896" y="584616"/>
            <a:ext cx="2565462" cy="7345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dirty="0">
                <a:solidFill>
                  <a:schemeClr val="tx1"/>
                </a:solidFill>
                <a:latin typeface="Calibri" panose="020F0502020204030204"/>
              </a:rPr>
              <a:t>devamlı kılar.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" name="Dikdörtgen 24"/>
          <p:cNvSpPr/>
          <p:nvPr/>
        </p:nvSpPr>
        <p:spPr>
          <a:xfrm>
            <a:off x="10064944" y="3282847"/>
            <a:ext cx="2022125" cy="10493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dirty="0">
                <a:solidFill>
                  <a:schemeClr val="tx1"/>
                </a:solidFill>
                <a:latin typeface="Calibri" panose="020F0502020204030204"/>
              </a:rPr>
              <a:t>ö</a:t>
            </a:r>
            <a:r>
              <a:rPr kumimoji="0" lang="tr-T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ncelik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verir.</a:t>
            </a:r>
          </a:p>
        </p:txBody>
      </p:sp>
      <p:grpSp>
        <p:nvGrpSpPr>
          <p:cNvPr id="27" name="Grup 26"/>
          <p:cNvGrpSpPr/>
          <p:nvPr/>
        </p:nvGrpSpPr>
        <p:grpSpPr>
          <a:xfrm>
            <a:off x="5682700" y="4196734"/>
            <a:ext cx="838021" cy="1715784"/>
            <a:chOff x="3085230" y="3161134"/>
            <a:chExt cx="838021" cy="1715784"/>
          </a:xfrm>
        </p:grpSpPr>
        <p:cxnSp>
          <p:nvCxnSpPr>
            <p:cNvPr id="28" name="Düz Ok Bağlayıcısı 27"/>
            <p:cNvCxnSpPr/>
            <p:nvPr/>
          </p:nvCxnSpPr>
          <p:spPr>
            <a:xfrm flipH="1">
              <a:off x="3494938" y="3161134"/>
              <a:ext cx="1" cy="1715784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Metin kutusu 28"/>
            <p:cNvSpPr txBox="1"/>
            <p:nvPr/>
          </p:nvSpPr>
          <p:spPr>
            <a:xfrm>
              <a:off x="3085230" y="3623788"/>
              <a:ext cx="838021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</a:t>
              </a:r>
            </a:p>
          </p:txBody>
        </p:sp>
      </p:grpSp>
      <p:grpSp>
        <p:nvGrpSpPr>
          <p:cNvPr id="34" name="Grup 33"/>
          <p:cNvGrpSpPr/>
          <p:nvPr/>
        </p:nvGrpSpPr>
        <p:grpSpPr>
          <a:xfrm>
            <a:off x="7465102" y="4212236"/>
            <a:ext cx="2113614" cy="1908176"/>
            <a:chOff x="2889327" y="3288791"/>
            <a:chExt cx="2113614" cy="1908176"/>
          </a:xfrm>
        </p:grpSpPr>
        <p:cxnSp>
          <p:nvCxnSpPr>
            <p:cNvPr id="35" name="Düz Ok Bağlayıcısı 34"/>
            <p:cNvCxnSpPr/>
            <p:nvPr/>
          </p:nvCxnSpPr>
          <p:spPr>
            <a:xfrm>
              <a:off x="2889327" y="3288791"/>
              <a:ext cx="2113614" cy="1908176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Metin kutusu 35"/>
            <p:cNvSpPr txBox="1"/>
            <p:nvPr/>
          </p:nvSpPr>
          <p:spPr>
            <a:xfrm>
              <a:off x="3593995" y="3861550"/>
              <a:ext cx="707744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ın</a:t>
              </a:r>
            </a:p>
          </p:txBody>
        </p:sp>
      </p:grpSp>
      <p:grpSp>
        <p:nvGrpSpPr>
          <p:cNvPr id="41" name="Grup 40"/>
          <p:cNvGrpSpPr/>
          <p:nvPr/>
        </p:nvGrpSpPr>
        <p:grpSpPr>
          <a:xfrm>
            <a:off x="7495082" y="3550858"/>
            <a:ext cx="2488367" cy="584775"/>
            <a:chOff x="2878968" y="4770944"/>
            <a:chExt cx="1961050" cy="584775"/>
          </a:xfrm>
        </p:grpSpPr>
        <p:cxnSp>
          <p:nvCxnSpPr>
            <p:cNvPr id="42" name="Düz Ok Bağlayıcısı 41"/>
            <p:cNvCxnSpPr/>
            <p:nvPr/>
          </p:nvCxnSpPr>
          <p:spPr>
            <a:xfrm>
              <a:off x="2878968" y="5058308"/>
              <a:ext cx="1961050" cy="14250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Metin kutusu 42"/>
            <p:cNvSpPr txBox="1"/>
            <p:nvPr/>
          </p:nvSpPr>
          <p:spPr>
            <a:xfrm>
              <a:off x="3896486" y="4770944"/>
              <a:ext cx="462333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46" name="Grup 45"/>
          <p:cNvGrpSpPr/>
          <p:nvPr/>
        </p:nvGrpSpPr>
        <p:grpSpPr>
          <a:xfrm>
            <a:off x="7405140" y="1514007"/>
            <a:ext cx="2039355" cy="1963711"/>
            <a:chOff x="2784082" y="4093556"/>
            <a:chExt cx="1613597" cy="1963711"/>
          </a:xfrm>
        </p:grpSpPr>
        <p:cxnSp>
          <p:nvCxnSpPr>
            <p:cNvPr id="47" name="Düz Ok Bağlayıcısı 46"/>
            <p:cNvCxnSpPr/>
            <p:nvPr/>
          </p:nvCxnSpPr>
          <p:spPr>
            <a:xfrm flipV="1">
              <a:off x="2784082" y="4093556"/>
              <a:ext cx="1613597" cy="1963711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Metin kutusu 47"/>
            <p:cNvSpPr txBox="1"/>
            <p:nvPr/>
          </p:nvSpPr>
          <p:spPr>
            <a:xfrm>
              <a:off x="3390442" y="4819963"/>
              <a:ext cx="472960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ı</a:t>
              </a:r>
            </a:p>
          </p:txBody>
        </p:sp>
      </p:grpSp>
      <p:sp>
        <p:nvSpPr>
          <p:cNvPr id="5" name="Dikdörtgen 4"/>
          <p:cNvSpPr/>
          <p:nvPr/>
        </p:nvSpPr>
        <p:spPr>
          <a:xfrm>
            <a:off x="4671934" y="3327816"/>
            <a:ext cx="2848132" cy="93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Namaz</a:t>
            </a:r>
          </a:p>
        </p:txBody>
      </p:sp>
    </p:spTree>
    <p:extLst>
      <p:ext uri="{BB962C8B-B14F-4D97-AF65-F5344CB8AC3E}">
        <p14:creationId xmlns:p14="http://schemas.microsoft.com/office/powerpoint/2010/main" val="256046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1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1194;p39"/>
          <p:cNvSpPr/>
          <p:nvPr/>
        </p:nvSpPr>
        <p:spPr>
          <a:xfrm>
            <a:off x="1409076" y="5351489"/>
            <a:ext cx="10343214" cy="1139252"/>
          </a:xfrm>
          <a:custGeom>
            <a:avLst/>
            <a:gdLst/>
            <a:ahLst/>
            <a:cxnLst/>
            <a:rect l="l" t="t" r="r" b="b"/>
            <a:pathLst>
              <a:path w="54694" h="26242" extrusionOk="0">
                <a:moveTo>
                  <a:pt x="26230" y="1"/>
                </a:moveTo>
                <a:cubicBezTo>
                  <a:pt x="25444" y="1"/>
                  <a:pt x="24663" y="23"/>
                  <a:pt x="23891" y="92"/>
                </a:cubicBezTo>
                <a:cubicBezTo>
                  <a:pt x="20938" y="357"/>
                  <a:pt x="17997" y="190"/>
                  <a:pt x="15056" y="356"/>
                </a:cubicBezTo>
                <a:cubicBezTo>
                  <a:pt x="14691" y="376"/>
                  <a:pt x="14325" y="381"/>
                  <a:pt x="13959" y="381"/>
                </a:cubicBezTo>
                <a:cubicBezTo>
                  <a:pt x="13686" y="381"/>
                  <a:pt x="13414" y="378"/>
                  <a:pt x="13141" y="378"/>
                </a:cubicBezTo>
                <a:cubicBezTo>
                  <a:pt x="12661" y="378"/>
                  <a:pt x="12181" y="386"/>
                  <a:pt x="11704" y="428"/>
                </a:cubicBezTo>
                <a:cubicBezTo>
                  <a:pt x="9650" y="610"/>
                  <a:pt x="7603" y="878"/>
                  <a:pt x="5887" y="1073"/>
                </a:cubicBezTo>
                <a:cubicBezTo>
                  <a:pt x="5851" y="1073"/>
                  <a:pt x="5816" y="1073"/>
                  <a:pt x="5780" y="1073"/>
                </a:cubicBezTo>
                <a:cubicBezTo>
                  <a:pt x="2792" y="1073"/>
                  <a:pt x="489" y="1953"/>
                  <a:pt x="285" y="5044"/>
                </a:cubicBezTo>
                <a:cubicBezTo>
                  <a:pt x="210" y="6178"/>
                  <a:pt x="412" y="7329"/>
                  <a:pt x="361" y="8466"/>
                </a:cubicBezTo>
                <a:cubicBezTo>
                  <a:pt x="153" y="13045"/>
                  <a:pt x="479" y="17629"/>
                  <a:pt x="122" y="22210"/>
                </a:cubicBezTo>
                <a:cubicBezTo>
                  <a:pt x="0" y="23758"/>
                  <a:pt x="276" y="25262"/>
                  <a:pt x="2419" y="25690"/>
                </a:cubicBezTo>
                <a:cubicBezTo>
                  <a:pt x="3576" y="25922"/>
                  <a:pt x="4716" y="26043"/>
                  <a:pt x="5863" y="26088"/>
                </a:cubicBezTo>
                <a:cubicBezTo>
                  <a:pt x="8407" y="26190"/>
                  <a:pt x="10954" y="26172"/>
                  <a:pt x="13500" y="26239"/>
                </a:cubicBezTo>
                <a:cubicBezTo>
                  <a:pt x="13545" y="26241"/>
                  <a:pt x="13590" y="26241"/>
                  <a:pt x="13635" y="26241"/>
                </a:cubicBezTo>
                <a:cubicBezTo>
                  <a:pt x="15068" y="26241"/>
                  <a:pt x="16429" y="25653"/>
                  <a:pt x="17860" y="25653"/>
                </a:cubicBezTo>
                <a:cubicBezTo>
                  <a:pt x="18069" y="25653"/>
                  <a:pt x="18280" y="25666"/>
                  <a:pt x="18492" y="25694"/>
                </a:cubicBezTo>
                <a:cubicBezTo>
                  <a:pt x="18992" y="25762"/>
                  <a:pt x="19496" y="25785"/>
                  <a:pt x="20000" y="25785"/>
                </a:cubicBezTo>
                <a:cubicBezTo>
                  <a:pt x="20920" y="25785"/>
                  <a:pt x="21841" y="25709"/>
                  <a:pt x="22738" y="25688"/>
                </a:cubicBezTo>
                <a:cubicBezTo>
                  <a:pt x="23004" y="25683"/>
                  <a:pt x="23271" y="25680"/>
                  <a:pt x="23537" y="25680"/>
                </a:cubicBezTo>
                <a:cubicBezTo>
                  <a:pt x="24397" y="25680"/>
                  <a:pt x="25260" y="25703"/>
                  <a:pt x="26121" y="25703"/>
                </a:cubicBezTo>
                <a:cubicBezTo>
                  <a:pt x="27020" y="25703"/>
                  <a:pt x="27917" y="25678"/>
                  <a:pt x="28808" y="25578"/>
                </a:cubicBezTo>
                <a:cubicBezTo>
                  <a:pt x="29098" y="25545"/>
                  <a:pt x="29388" y="25532"/>
                  <a:pt x="29677" y="25532"/>
                </a:cubicBezTo>
                <a:cubicBezTo>
                  <a:pt x="30929" y="25532"/>
                  <a:pt x="32174" y="25780"/>
                  <a:pt x="33414" y="25780"/>
                </a:cubicBezTo>
                <a:cubicBezTo>
                  <a:pt x="33787" y="25780"/>
                  <a:pt x="34160" y="25757"/>
                  <a:pt x="34533" y="25699"/>
                </a:cubicBezTo>
                <a:cubicBezTo>
                  <a:pt x="35015" y="25623"/>
                  <a:pt x="35493" y="25596"/>
                  <a:pt x="35970" y="25596"/>
                </a:cubicBezTo>
                <a:cubicBezTo>
                  <a:pt x="37178" y="25596"/>
                  <a:pt x="38375" y="25770"/>
                  <a:pt x="39580" y="25770"/>
                </a:cubicBezTo>
                <a:cubicBezTo>
                  <a:pt x="39724" y="25770"/>
                  <a:pt x="39868" y="25767"/>
                  <a:pt x="40012" y="25762"/>
                </a:cubicBezTo>
                <a:cubicBezTo>
                  <a:pt x="40324" y="25750"/>
                  <a:pt x="40636" y="25745"/>
                  <a:pt x="40947" y="25745"/>
                </a:cubicBezTo>
                <a:cubicBezTo>
                  <a:pt x="42103" y="25745"/>
                  <a:pt x="43261" y="25811"/>
                  <a:pt x="44417" y="25811"/>
                </a:cubicBezTo>
                <a:cubicBezTo>
                  <a:pt x="44676" y="25811"/>
                  <a:pt x="44935" y="25807"/>
                  <a:pt x="45194" y="25799"/>
                </a:cubicBezTo>
                <a:cubicBezTo>
                  <a:pt x="45380" y="25793"/>
                  <a:pt x="45567" y="25791"/>
                  <a:pt x="45753" y="25791"/>
                </a:cubicBezTo>
                <a:cubicBezTo>
                  <a:pt x="46584" y="25791"/>
                  <a:pt x="47415" y="25839"/>
                  <a:pt x="48247" y="25839"/>
                </a:cubicBezTo>
                <a:cubicBezTo>
                  <a:pt x="49066" y="25839"/>
                  <a:pt x="49886" y="25792"/>
                  <a:pt x="50706" y="25607"/>
                </a:cubicBezTo>
                <a:cubicBezTo>
                  <a:pt x="51917" y="25333"/>
                  <a:pt x="53142" y="24967"/>
                  <a:pt x="53569" y="23814"/>
                </a:cubicBezTo>
                <a:cubicBezTo>
                  <a:pt x="54393" y="21596"/>
                  <a:pt x="54694" y="19305"/>
                  <a:pt x="54340" y="16864"/>
                </a:cubicBezTo>
                <a:cubicBezTo>
                  <a:pt x="54032" y="14725"/>
                  <a:pt x="54319" y="12505"/>
                  <a:pt x="54259" y="10323"/>
                </a:cubicBezTo>
                <a:cubicBezTo>
                  <a:pt x="54229" y="9263"/>
                  <a:pt x="53848" y="8200"/>
                  <a:pt x="53903" y="7153"/>
                </a:cubicBezTo>
                <a:cubicBezTo>
                  <a:pt x="54095" y="3611"/>
                  <a:pt x="52407" y="1161"/>
                  <a:pt x="48940" y="817"/>
                </a:cubicBezTo>
                <a:cubicBezTo>
                  <a:pt x="45844" y="509"/>
                  <a:pt x="42736" y="172"/>
                  <a:pt x="39607" y="172"/>
                </a:cubicBezTo>
                <a:cubicBezTo>
                  <a:pt x="39452" y="172"/>
                  <a:pt x="39297" y="173"/>
                  <a:pt x="39142" y="175"/>
                </a:cubicBezTo>
                <a:cubicBezTo>
                  <a:pt x="38910" y="177"/>
                  <a:pt x="38677" y="178"/>
                  <a:pt x="38444" y="178"/>
                </a:cubicBezTo>
                <a:cubicBezTo>
                  <a:pt x="35986" y="178"/>
                  <a:pt x="33527" y="55"/>
                  <a:pt x="31068" y="55"/>
                </a:cubicBezTo>
                <a:cubicBezTo>
                  <a:pt x="30868" y="55"/>
                  <a:pt x="30668" y="56"/>
                  <a:pt x="30468" y="58"/>
                </a:cubicBezTo>
                <a:cubicBezTo>
                  <a:pt x="30351" y="59"/>
                  <a:pt x="30235" y="59"/>
                  <a:pt x="30119" y="59"/>
                </a:cubicBezTo>
                <a:cubicBezTo>
                  <a:pt x="28824" y="59"/>
                  <a:pt x="27521" y="1"/>
                  <a:pt x="26230" y="1"/>
                </a:cubicBezTo>
                <a:close/>
              </a:path>
            </a:pathLst>
          </a:custGeom>
          <a:solidFill>
            <a:srgbClr val="A6DF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tr-TR" sz="3600" kern="0" dirty="0">
                <a:solidFill>
                  <a:srgbClr val="000000"/>
                </a:solidFill>
                <a:latin typeface="Arial"/>
                <a:ea typeface="Permanent Marker"/>
                <a:cs typeface="Permanent Marker"/>
                <a:sym typeface="Permanent Marker"/>
              </a:rPr>
              <a:t>“Onlar namazda huşû içindedirler.” </a:t>
            </a:r>
            <a:r>
              <a:rPr lang="tr-TR" sz="2000" dirty="0" err="1"/>
              <a:t>Mü’minûn</a:t>
            </a:r>
            <a:r>
              <a:rPr lang="tr-TR" sz="2000" dirty="0"/>
              <a:t>, suresi, 2. ayet.</a:t>
            </a:r>
            <a:endParaRPr sz="2000" kern="0" dirty="0">
              <a:solidFill>
                <a:srgbClr val="000000"/>
              </a:solidFill>
              <a:latin typeface="Arial"/>
              <a:ea typeface="맑은 고딕"/>
              <a:cs typeface="Arial"/>
              <a:sym typeface="Arial"/>
            </a:endParaRPr>
          </a:p>
        </p:txBody>
      </p:sp>
      <p:grpSp>
        <p:nvGrpSpPr>
          <p:cNvPr id="21" name="Grup 20"/>
          <p:cNvGrpSpPr/>
          <p:nvPr/>
        </p:nvGrpSpPr>
        <p:grpSpPr>
          <a:xfrm>
            <a:off x="739203" y="2226038"/>
            <a:ext cx="4372443" cy="2915589"/>
            <a:chOff x="6362700" y="4329014"/>
            <a:chExt cx="3267296" cy="2205135"/>
          </a:xfrm>
        </p:grpSpPr>
        <p:sp>
          <p:nvSpPr>
            <p:cNvPr id="22" name="Google Shape;625;p29"/>
            <p:cNvSpPr/>
            <p:nvPr/>
          </p:nvSpPr>
          <p:spPr>
            <a:xfrm>
              <a:off x="6362700" y="4329014"/>
              <a:ext cx="3267296" cy="2205135"/>
            </a:xfrm>
            <a:custGeom>
              <a:avLst/>
              <a:gdLst/>
              <a:ahLst/>
              <a:cxnLst/>
              <a:rect l="l" t="t" r="r" b="b"/>
              <a:pathLst>
                <a:path w="59818" h="56585" extrusionOk="0">
                  <a:moveTo>
                    <a:pt x="33549" y="931"/>
                  </a:moveTo>
                  <a:cubicBezTo>
                    <a:pt x="33746" y="931"/>
                    <a:pt x="33943" y="954"/>
                    <a:pt x="34124" y="965"/>
                  </a:cubicBezTo>
                  <a:cubicBezTo>
                    <a:pt x="34374" y="983"/>
                    <a:pt x="34630" y="989"/>
                    <a:pt x="34885" y="989"/>
                  </a:cubicBezTo>
                  <a:cubicBezTo>
                    <a:pt x="35139" y="989"/>
                    <a:pt x="35392" y="983"/>
                    <a:pt x="35636" y="977"/>
                  </a:cubicBezTo>
                  <a:cubicBezTo>
                    <a:pt x="35905" y="977"/>
                    <a:pt x="41359" y="1084"/>
                    <a:pt x="44695" y="1084"/>
                  </a:cubicBezTo>
                  <a:cubicBezTo>
                    <a:pt x="46085" y="1084"/>
                    <a:pt x="47107" y="1065"/>
                    <a:pt x="47233" y="1013"/>
                  </a:cubicBezTo>
                  <a:cubicBezTo>
                    <a:pt x="47339" y="973"/>
                    <a:pt x="47465" y="953"/>
                    <a:pt x="47599" y="953"/>
                  </a:cubicBezTo>
                  <a:cubicBezTo>
                    <a:pt x="47828" y="953"/>
                    <a:pt x="48078" y="1012"/>
                    <a:pt x="48281" y="1132"/>
                  </a:cubicBezTo>
                  <a:cubicBezTo>
                    <a:pt x="48326" y="1164"/>
                    <a:pt x="48368" y="1174"/>
                    <a:pt x="48407" y="1174"/>
                  </a:cubicBezTo>
                  <a:cubicBezTo>
                    <a:pt x="48496" y="1174"/>
                    <a:pt x="48574" y="1119"/>
                    <a:pt x="48667" y="1119"/>
                  </a:cubicBezTo>
                  <a:cubicBezTo>
                    <a:pt x="48673" y="1119"/>
                    <a:pt x="48679" y="1120"/>
                    <a:pt x="48686" y="1120"/>
                  </a:cubicBezTo>
                  <a:cubicBezTo>
                    <a:pt x="49638" y="1239"/>
                    <a:pt x="50591" y="1358"/>
                    <a:pt x="51531" y="1525"/>
                  </a:cubicBezTo>
                  <a:cubicBezTo>
                    <a:pt x="52067" y="1620"/>
                    <a:pt x="52591" y="1715"/>
                    <a:pt x="53127" y="1811"/>
                  </a:cubicBezTo>
                  <a:cubicBezTo>
                    <a:pt x="53615" y="1894"/>
                    <a:pt x="54163" y="1942"/>
                    <a:pt x="54567" y="2299"/>
                  </a:cubicBezTo>
                  <a:cubicBezTo>
                    <a:pt x="54746" y="2465"/>
                    <a:pt x="55044" y="2430"/>
                    <a:pt x="55258" y="2596"/>
                  </a:cubicBezTo>
                  <a:cubicBezTo>
                    <a:pt x="55675" y="2930"/>
                    <a:pt x="55901" y="3358"/>
                    <a:pt x="56175" y="3763"/>
                  </a:cubicBezTo>
                  <a:cubicBezTo>
                    <a:pt x="56329" y="4001"/>
                    <a:pt x="56341" y="4323"/>
                    <a:pt x="56651" y="4490"/>
                  </a:cubicBezTo>
                  <a:cubicBezTo>
                    <a:pt x="56722" y="4525"/>
                    <a:pt x="56687" y="4656"/>
                    <a:pt x="56687" y="4751"/>
                  </a:cubicBezTo>
                  <a:cubicBezTo>
                    <a:pt x="56710" y="5002"/>
                    <a:pt x="56722" y="5252"/>
                    <a:pt x="56853" y="5513"/>
                  </a:cubicBezTo>
                  <a:cubicBezTo>
                    <a:pt x="56996" y="5775"/>
                    <a:pt x="56853" y="6097"/>
                    <a:pt x="56937" y="6406"/>
                  </a:cubicBezTo>
                  <a:cubicBezTo>
                    <a:pt x="57020" y="6752"/>
                    <a:pt x="57080" y="7109"/>
                    <a:pt x="57127" y="7478"/>
                  </a:cubicBezTo>
                  <a:cubicBezTo>
                    <a:pt x="57187" y="8014"/>
                    <a:pt x="57222" y="8561"/>
                    <a:pt x="57282" y="9097"/>
                  </a:cubicBezTo>
                  <a:cubicBezTo>
                    <a:pt x="57318" y="9478"/>
                    <a:pt x="57353" y="9871"/>
                    <a:pt x="57389" y="10252"/>
                  </a:cubicBezTo>
                  <a:cubicBezTo>
                    <a:pt x="57413" y="10621"/>
                    <a:pt x="57413" y="10990"/>
                    <a:pt x="57437" y="11359"/>
                  </a:cubicBezTo>
                  <a:cubicBezTo>
                    <a:pt x="57446" y="11515"/>
                    <a:pt x="57289" y="11584"/>
                    <a:pt x="57133" y="11584"/>
                  </a:cubicBezTo>
                  <a:cubicBezTo>
                    <a:pt x="57099" y="11584"/>
                    <a:pt x="57064" y="11580"/>
                    <a:pt x="57032" y="11574"/>
                  </a:cubicBezTo>
                  <a:cubicBezTo>
                    <a:pt x="56852" y="11539"/>
                    <a:pt x="56673" y="11527"/>
                    <a:pt x="56495" y="11527"/>
                  </a:cubicBezTo>
                  <a:cubicBezTo>
                    <a:pt x="56077" y="11527"/>
                    <a:pt x="55662" y="11593"/>
                    <a:pt x="55243" y="11593"/>
                  </a:cubicBezTo>
                  <a:cubicBezTo>
                    <a:pt x="55165" y="11593"/>
                    <a:pt x="55086" y="11591"/>
                    <a:pt x="55008" y="11586"/>
                  </a:cubicBezTo>
                  <a:cubicBezTo>
                    <a:pt x="54954" y="11586"/>
                    <a:pt x="54889" y="11576"/>
                    <a:pt x="54826" y="11576"/>
                  </a:cubicBezTo>
                  <a:cubicBezTo>
                    <a:pt x="54720" y="11576"/>
                    <a:pt x="54621" y="11604"/>
                    <a:pt x="54591" y="11752"/>
                  </a:cubicBezTo>
                  <a:cubicBezTo>
                    <a:pt x="54579" y="11776"/>
                    <a:pt x="54532" y="11800"/>
                    <a:pt x="54520" y="11800"/>
                  </a:cubicBezTo>
                  <a:cubicBezTo>
                    <a:pt x="54362" y="11743"/>
                    <a:pt x="54206" y="11722"/>
                    <a:pt x="54052" y="11722"/>
                  </a:cubicBezTo>
                  <a:cubicBezTo>
                    <a:pt x="53590" y="11722"/>
                    <a:pt x="53142" y="11916"/>
                    <a:pt x="52686" y="11943"/>
                  </a:cubicBezTo>
                  <a:cubicBezTo>
                    <a:pt x="51722" y="11979"/>
                    <a:pt x="50745" y="11943"/>
                    <a:pt x="49769" y="12038"/>
                  </a:cubicBezTo>
                  <a:cubicBezTo>
                    <a:pt x="49453" y="12074"/>
                    <a:pt x="49134" y="12084"/>
                    <a:pt x="48813" y="12084"/>
                  </a:cubicBezTo>
                  <a:cubicBezTo>
                    <a:pt x="48335" y="12084"/>
                    <a:pt x="47854" y="12061"/>
                    <a:pt x="47376" y="12061"/>
                  </a:cubicBezTo>
                  <a:cubicBezTo>
                    <a:pt x="47316" y="12061"/>
                    <a:pt x="47257" y="12061"/>
                    <a:pt x="47197" y="12062"/>
                  </a:cubicBezTo>
                  <a:cubicBezTo>
                    <a:pt x="46900" y="12062"/>
                    <a:pt x="36172" y="12074"/>
                    <a:pt x="35875" y="12074"/>
                  </a:cubicBezTo>
                  <a:cubicBezTo>
                    <a:pt x="35343" y="12074"/>
                    <a:pt x="34816" y="12069"/>
                    <a:pt x="34288" y="12069"/>
                  </a:cubicBezTo>
                  <a:cubicBezTo>
                    <a:pt x="34024" y="12069"/>
                    <a:pt x="33759" y="12070"/>
                    <a:pt x="33493" y="12074"/>
                  </a:cubicBezTo>
                  <a:cubicBezTo>
                    <a:pt x="33270" y="12077"/>
                    <a:pt x="33047" y="12078"/>
                    <a:pt x="32824" y="12078"/>
                  </a:cubicBezTo>
                  <a:cubicBezTo>
                    <a:pt x="32601" y="12078"/>
                    <a:pt x="32378" y="12077"/>
                    <a:pt x="32155" y="12077"/>
                  </a:cubicBezTo>
                  <a:cubicBezTo>
                    <a:pt x="31710" y="12077"/>
                    <a:pt x="31267" y="12080"/>
                    <a:pt x="30826" y="12098"/>
                  </a:cubicBezTo>
                  <a:cubicBezTo>
                    <a:pt x="30440" y="12114"/>
                    <a:pt x="30056" y="12119"/>
                    <a:pt x="29671" y="12119"/>
                  </a:cubicBezTo>
                  <a:cubicBezTo>
                    <a:pt x="29207" y="12119"/>
                    <a:pt x="28743" y="12112"/>
                    <a:pt x="28280" y="12112"/>
                  </a:cubicBezTo>
                  <a:cubicBezTo>
                    <a:pt x="27755" y="12112"/>
                    <a:pt x="27231" y="12121"/>
                    <a:pt x="26707" y="12157"/>
                  </a:cubicBezTo>
                  <a:cubicBezTo>
                    <a:pt x="26064" y="12193"/>
                    <a:pt x="25409" y="12229"/>
                    <a:pt x="24778" y="12288"/>
                  </a:cubicBezTo>
                  <a:cubicBezTo>
                    <a:pt x="23986" y="12361"/>
                    <a:pt x="15227" y="12398"/>
                    <a:pt x="12452" y="12398"/>
                  </a:cubicBezTo>
                  <a:cubicBezTo>
                    <a:pt x="12055" y="12398"/>
                    <a:pt x="11781" y="12397"/>
                    <a:pt x="11669" y="12395"/>
                  </a:cubicBezTo>
                  <a:cubicBezTo>
                    <a:pt x="10754" y="12377"/>
                    <a:pt x="9846" y="12316"/>
                    <a:pt x="8940" y="12316"/>
                  </a:cubicBezTo>
                  <a:cubicBezTo>
                    <a:pt x="8667" y="12316"/>
                    <a:pt x="8394" y="12322"/>
                    <a:pt x="8121" y="12336"/>
                  </a:cubicBezTo>
                  <a:cubicBezTo>
                    <a:pt x="7465" y="12365"/>
                    <a:pt x="6816" y="12386"/>
                    <a:pt x="6169" y="12386"/>
                  </a:cubicBezTo>
                  <a:cubicBezTo>
                    <a:pt x="6030" y="12386"/>
                    <a:pt x="5891" y="12385"/>
                    <a:pt x="5752" y="12383"/>
                  </a:cubicBezTo>
                  <a:cubicBezTo>
                    <a:pt x="5241" y="12373"/>
                    <a:pt x="4721" y="12293"/>
                    <a:pt x="4215" y="12293"/>
                  </a:cubicBezTo>
                  <a:cubicBezTo>
                    <a:pt x="4132" y="12293"/>
                    <a:pt x="4048" y="12295"/>
                    <a:pt x="3966" y="12300"/>
                  </a:cubicBezTo>
                  <a:cubicBezTo>
                    <a:pt x="3884" y="12305"/>
                    <a:pt x="3802" y="12308"/>
                    <a:pt x="3719" y="12308"/>
                  </a:cubicBezTo>
                  <a:cubicBezTo>
                    <a:pt x="3397" y="12308"/>
                    <a:pt x="3071" y="12274"/>
                    <a:pt x="2748" y="12274"/>
                  </a:cubicBezTo>
                  <a:cubicBezTo>
                    <a:pt x="2432" y="12274"/>
                    <a:pt x="2118" y="12306"/>
                    <a:pt x="1811" y="12431"/>
                  </a:cubicBezTo>
                  <a:cubicBezTo>
                    <a:pt x="1781" y="12444"/>
                    <a:pt x="1741" y="12452"/>
                    <a:pt x="1703" y="12452"/>
                  </a:cubicBezTo>
                  <a:cubicBezTo>
                    <a:pt x="1632" y="12452"/>
                    <a:pt x="1565" y="12425"/>
                    <a:pt x="1573" y="12348"/>
                  </a:cubicBezTo>
                  <a:cubicBezTo>
                    <a:pt x="1608" y="12169"/>
                    <a:pt x="1477" y="11967"/>
                    <a:pt x="1501" y="11883"/>
                  </a:cubicBezTo>
                  <a:cubicBezTo>
                    <a:pt x="1704" y="11383"/>
                    <a:pt x="1656" y="10871"/>
                    <a:pt x="1715" y="10371"/>
                  </a:cubicBezTo>
                  <a:cubicBezTo>
                    <a:pt x="1763" y="10085"/>
                    <a:pt x="2096" y="9824"/>
                    <a:pt x="1858" y="9538"/>
                  </a:cubicBezTo>
                  <a:cubicBezTo>
                    <a:pt x="1715" y="9347"/>
                    <a:pt x="1858" y="9121"/>
                    <a:pt x="1835" y="9073"/>
                  </a:cubicBezTo>
                  <a:cubicBezTo>
                    <a:pt x="1608" y="8764"/>
                    <a:pt x="2192" y="8490"/>
                    <a:pt x="1846" y="8192"/>
                  </a:cubicBezTo>
                  <a:cubicBezTo>
                    <a:pt x="1692" y="8073"/>
                    <a:pt x="2001" y="8073"/>
                    <a:pt x="1977" y="7883"/>
                  </a:cubicBezTo>
                  <a:cubicBezTo>
                    <a:pt x="1930" y="7514"/>
                    <a:pt x="1989" y="7121"/>
                    <a:pt x="2049" y="6740"/>
                  </a:cubicBezTo>
                  <a:cubicBezTo>
                    <a:pt x="2120" y="6240"/>
                    <a:pt x="2120" y="5728"/>
                    <a:pt x="2239" y="5228"/>
                  </a:cubicBezTo>
                  <a:cubicBezTo>
                    <a:pt x="2299" y="4942"/>
                    <a:pt x="2585" y="4751"/>
                    <a:pt x="2585" y="4442"/>
                  </a:cubicBezTo>
                  <a:cubicBezTo>
                    <a:pt x="2585" y="4061"/>
                    <a:pt x="2858" y="3751"/>
                    <a:pt x="2989" y="3418"/>
                  </a:cubicBezTo>
                  <a:cubicBezTo>
                    <a:pt x="3263" y="2751"/>
                    <a:pt x="3966" y="2632"/>
                    <a:pt x="4478" y="2275"/>
                  </a:cubicBezTo>
                  <a:cubicBezTo>
                    <a:pt x="4799" y="2049"/>
                    <a:pt x="5311" y="2037"/>
                    <a:pt x="5668" y="1799"/>
                  </a:cubicBezTo>
                  <a:cubicBezTo>
                    <a:pt x="5681" y="1789"/>
                    <a:pt x="5698" y="1786"/>
                    <a:pt x="5719" y="1786"/>
                  </a:cubicBezTo>
                  <a:cubicBezTo>
                    <a:pt x="5776" y="1786"/>
                    <a:pt x="5854" y="1814"/>
                    <a:pt x="5906" y="1823"/>
                  </a:cubicBezTo>
                  <a:cubicBezTo>
                    <a:pt x="6157" y="1799"/>
                    <a:pt x="6395" y="1846"/>
                    <a:pt x="6573" y="1596"/>
                  </a:cubicBezTo>
                  <a:cubicBezTo>
                    <a:pt x="6657" y="1494"/>
                    <a:pt x="6871" y="1457"/>
                    <a:pt x="7091" y="1457"/>
                  </a:cubicBezTo>
                  <a:cubicBezTo>
                    <a:pt x="7153" y="1457"/>
                    <a:pt x="7216" y="1460"/>
                    <a:pt x="7276" y="1465"/>
                  </a:cubicBezTo>
                  <a:cubicBezTo>
                    <a:pt x="7347" y="1472"/>
                    <a:pt x="7419" y="1476"/>
                    <a:pt x="7491" y="1476"/>
                  </a:cubicBezTo>
                  <a:cubicBezTo>
                    <a:pt x="7907" y="1476"/>
                    <a:pt x="8324" y="1370"/>
                    <a:pt x="8740" y="1299"/>
                  </a:cubicBezTo>
                  <a:cubicBezTo>
                    <a:pt x="8919" y="1272"/>
                    <a:pt x="9102" y="1264"/>
                    <a:pt x="9288" y="1264"/>
                  </a:cubicBezTo>
                  <a:cubicBezTo>
                    <a:pt x="9512" y="1264"/>
                    <a:pt x="9739" y="1275"/>
                    <a:pt x="9967" y="1275"/>
                  </a:cubicBezTo>
                  <a:cubicBezTo>
                    <a:pt x="10044" y="1275"/>
                    <a:pt x="10122" y="1281"/>
                    <a:pt x="10199" y="1281"/>
                  </a:cubicBezTo>
                  <a:cubicBezTo>
                    <a:pt x="10332" y="1281"/>
                    <a:pt x="10460" y="1262"/>
                    <a:pt x="10574" y="1156"/>
                  </a:cubicBezTo>
                  <a:cubicBezTo>
                    <a:pt x="10610" y="1120"/>
                    <a:pt x="10646" y="1106"/>
                    <a:pt x="10685" y="1106"/>
                  </a:cubicBezTo>
                  <a:cubicBezTo>
                    <a:pt x="10734" y="1106"/>
                    <a:pt x="10787" y="1129"/>
                    <a:pt x="10848" y="1156"/>
                  </a:cubicBezTo>
                  <a:cubicBezTo>
                    <a:pt x="10976" y="1228"/>
                    <a:pt x="11102" y="1253"/>
                    <a:pt x="11229" y="1253"/>
                  </a:cubicBezTo>
                  <a:cubicBezTo>
                    <a:pt x="11398" y="1253"/>
                    <a:pt x="11569" y="1208"/>
                    <a:pt x="11752" y="1168"/>
                  </a:cubicBezTo>
                  <a:cubicBezTo>
                    <a:pt x="11929" y="1129"/>
                    <a:pt x="16468" y="986"/>
                    <a:pt x="19737" y="986"/>
                  </a:cubicBezTo>
                  <a:cubicBezTo>
                    <a:pt x="21529" y="986"/>
                    <a:pt x="22938" y="1029"/>
                    <a:pt x="23040" y="1156"/>
                  </a:cubicBezTo>
                  <a:cubicBezTo>
                    <a:pt x="23147" y="1084"/>
                    <a:pt x="23257" y="1069"/>
                    <a:pt x="23368" y="1069"/>
                  </a:cubicBezTo>
                  <a:cubicBezTo>
                    <a:pt x="23448" y="1069"/>
                    <a:pt x="23529" y="1077"/>
                    <a:pt x="23609" y="1077"/>
                  </a:cubicBezTo>
                  <a:cubicBezTo>
                    <a:pt x="23642" y="1077"/>
                    <a:pt x="23674" y="1076"/>
                    <a:pt x="23706" y="1072"/>
                  </a:cubicBezTo>
                  <a:cubicBezTo>
                    <a:pt x="23776" y="1058"/>
                    <a:pt x="23834" y="1032"/>
                    <a:pt x="23894" y="1032"/>
                  </a:cubicBezTo>
                  <a:cubicBezTo>
                    <a:pt x="23936" y="1032"/>
                    <a:pt x="23979" y="1045"/>
                    <a:pt x="24028" y="1084"/>
                  </a:cubicBezTo>
                  <a:cubicBezTo>
                    <a:pt x="24083" y="1124"/>
                    <a:pt x="24148" y="1141"/>
                    <a:pt x="24212" y="1141"/>
                  </a:cubicBezTo>
                  <a:cubicBezTo>
                    <a:pt x="24300" y="1141"/>
                    <a:pt x="24384" y="1109"/>
                    <a:pt x="24433" y="1061"/>
                  </a:cubicBezTo>
                  <a:cubicBezTo>
                    <a:pt x="24481" y="1020"/>
                    <a:pt x="24521" y="1007"/>
                    <a:pt x="24557" y="1007"/>
                  </a:cubicBezTo>
                  <a:cubicBezTo>
                    <a:pt x="24620" y="1007"/>
                    <a:pt x="24668" y="1049"/>
                    <a:pt x="24718" y="1049"/>
                  </a:cubicBezTo>
                  <a:cubicBezTo>
                    <a:pt x="24722" y="1049"/>
                    <a:pt x="24726" y="1049"/>
                    <a:pt x="24730" y="1049"/>
                  </a:cubicBezTo>
                  <a:cubicBezTo>
                    <a:pt x="24872" y="1049"/>
                    <a:pt x="25037" y="1170"/>
                    <a:pt x="25182" y="1170"/>
                  </a:cubicBezTo>
                  <a:cubicBezTo>
                    <a:pt x="25268" y="1170"/>
                    <a:pt x="25347" y="1127"/>
                    <a:pt x="25409" y="989"/>
                  </a:cubicBezTo>
                  <a:cubicBezTo>
                    <a:pt x="25437" y="1015"/>
                    <a:pt x="25469" y="1024"/>
                    <a:pt x="25503" y="1024"/>
                  </a:cubicBezTo>
                  <a:cubicBezTo>
                    <a:pt x="25579" y="1024"/>
                    <a:pt x="25665" y="979"/>
                    <a:pt x="25746" y="979"/>
                  </a:cubicBezTo>
                  <a:cubicBezTo>
                    <a:pt x="25810" y="979"/>
                    <a:pt x="25870" y="1007"/>
                    <a:pt x="25921" y="1108"/>
                  </a:cubicBezTo>
                  <a:cubicBezTo>
                    <a:pt x="25937" y="1143"/>
                    <a:pt x="25948" y="1157"/>
                    <a:pt x="25957" y="1157"/>
                  </a:cubicBezTo>
                  <a:cubicBezTo>
                    <a:pt x="25989" y="1157"/>
                    <a:pt x="25993" y="994"/>
                    <a:pt x="26085" y="994"/>
                  </a:cubicBezTo>
                  <a:cubicBezTo>
                    <a:pt x="26103" y="994"/>
                    <a:pt x="26123" y="999"/>
                    <a:pt x="26147" y="1013"/>
                  </a:cubicBezTo>
                  <a:cubicBezTo>
                    <a:pt x="26208" y="1045"/>
                    <a:pt x="26273" y="1056"/>
                    <a:pt x="26340" y="1056"/>
                  </a:cubicBezTo>
                  <a:cubicBezTo>
                    <a:pt x="26505" y="1056"/>
                    <a:pt x="26683" y="987"/>
                    <a:pt x="26838" y="987"/>
                  </a:cubicBezTo>
                  <a:cubicBezTo>
                    <a:pt x="26854" y="987"/>
                    <a:pt x="26870" y="987"/>
                    <a:pt x="26885" y="989"/>
                  </a:cubicBezTo>
                  <a:cubicBezTo>
                    <a:pt x="26924" y="993"/>
                    <a:pt x="26964" y="995"/>
                    <a:pt x="27003" y="995"/>
                  </a:cubicBezTo>
                  <a:cubicBezTo>
                    <a:pt x="27153" y="995"/>
                    <a:pt x="27308" y="971"/>
                    <a:pt x="27461" y="971"/>
                  </a:cubicBezTo>
                  <a:cubicBezTo>
                    <a:pt x="27603" y="971"/>
                    <a:pt x="27742" y="992"/>
                    <a:pt x="27874" y="1072"/>
                  </a:cubicBezTo>
                  <a:cubicBezTo>
                    <a:pt x="27905" y="1094"/>
                    <a:pt x="27934" y="1103"/>
                    <a:pt x="27962" y="1103"/>
                  </a:cubicBezTo>
                  <a:cubicBezTo>
                    <a:pt x="28059" y="1103"/>
                    <a:pt x="28138" y="997"/>
                    <a:pt x="28243" y="997"/>
                  </a:cubicBezTo>
                  <a:cubicBezTo>
                    <a:pt x="28254" y="997"/>
                    <a:pt x="28266" y="998"/>
                    <a:pt x="28278" y="1001"/>
                  </a:cubicBezTo>
                  <a:cubicBezTo>
                    <a:pt x="28446" y="1032"/>
                    <a:pt x="28616" y="1039"/>
                    <a:pt x="28784" y="1039"/>
                  </a:cubicBezTo>
                  <a:cubicBezTo>
                    <a:pt x="28890" y="1039"/>
                    <a:pt x="28996" y="1036"/>
                    <a:pt x="29100" y="1036"/>
                  </a:cubicBezTo>
                  <a:cubicBezTo>
                    <a:pt x="29205" y="1036"/>
                    <a:pt x="29309" y="1039"/>
                    <a:pt x="29409" y="1049"/>
                  </a:cubicBezTo>
                  <a:cubicBezTo>
                    <a:pt x="29455" y="1053"/>
                    <a:pt x="29501" y="1055"/>
                    <a:pt x="29546" y="1055"/>
                  </a:cubicBezTo>
                  <a:cubicBezTo>
                    <a:pt x="29801" y="1055"/>
                    <a:pt x="30053" y="997"/>
                    <a:pt x="30266" y="997"/>
                  </a:cubicBezTo>
                  <a:cubicBezTo>
                    <a:pt x="30325" y="997"/>
                    <a:pt x="30381" y="1002"/>
                    <a:pt x="30433" y="1013"/>
                  </a:cubicBezTo>
                  <a:cubicBezTo>
                    <a:pt x="30518" y="1035"/>
                    <a:pt x="30600" y="1044"/>
                    <a:pt x="30680" y="1044"/>
                  </a:cubicBezTo>
                  <a:cubicBezTo>
                    <a:pt x="30919" y="1044"/>
                    <a:pt x="31139" y="969"/>
                    <a:pt x="31336" y="969"/>
                  </a:cubicBezTo>
                  <a:cubicBezTo>
                    <a:pt x="31390" y="969"/>
                    <a:pt x="31442" y="975"/>
                    <a:pt x="31493" y="989"/>
                  </a:cubicBezTo>
                  <a:cubicBezTo>
                    <a:pt x="31579" y="1015"/>
                    <a:pt x="31666" y="1024"/>
                    <a:pt x="31753" y="1024"/>
                  </a:cubicBezTo>
                  <a:cubicBezTo>
                    <a:pt x="31989" y="1024"/>
                    <a:pt x="32226" y="954"/>
                    <a:pt x="32453" y="954"/>
                  </a:cubicBezTo>
                  <a:cubicBezTo>
                    <a:pt x="32602" y="954"/>
                    <a:pt x="32747" y="984"/>
                    <a:pt x="32886" y="1084"/>
                  </a:cubicBezTo>
                  <a:cubicBezTo>
                    <a:pt x="33091" y="963"/>
                    <a:pt x="33320" y="931"/>
                    <a:pt x="33549" y="931"/>
                  </a:cubicBezTo>
                  <a:close/>
                  <a:moveTo>
                    <a:pt x="56971" y="12372"/>
                  </a:moveTo>
                  <a:cubicBezTo>
                    <a:pt x="57080" y="12372"/>
                    <a:pt x="57201" y="12571"/>
                    <a:pt x="57357" y="12571"/>
                  </a:cubicBezTo>
                  <a:cubicBezTo>
                    <a:pt x="57375" y="12571"/>
                    <a:pt x="57394" y="12568"/>
                    <a:pt x="57413" y="12562"/>
                  </a:cubicBezTo>
                  <a:cubicBezTo>
                    <a:pt x="57414" y="12562"/>
                    <a:pt x="57416" y="12561"/>
                    <a:pt x="57417" y="12561"/>
                  </a:cubicBezTo>
                  <a:cubicBezTo>
                    <a:pt x="57493" y="12561"/>
                    <a:pt x="57721" y="13147"/>
                    <a:pt x="57651" y="13205"/>
                  </a:cubicBezTo>
                  <a:cubicBezTo>
                    <a:pt x="57496" y="13336"/>
                    <a:pt x="57603" y="13467"/>
                    <a:pt x="57639" y="13574"/>
                  </a:cubicBezTo>
                  <a:cubicBezTo>
                    <a:pt x="57699" y="13836"/>
                    <a:pt x="57544" y="14134"/>
                    <a:pt x="57830" y="14348"/>
                  </a:cubicBezTo>
                  <a:cubicBezTo>
                    <a:pt x="57853" y="14360"/>
                    <a:pt x="57853" y="14419"/>
                    <a:pt x="57830" y="14455"/>
                  </a:cubicBezTo>
                  <a:cubicBezTo>
                    <a:pt x="57675" y="14753"/>
                    <a:pt x="57770" y="15062"/>
                    <a:pt x="57794" y="15372"/>
                  </a:cubicBezTo>
                  <a:cubicBezTo>
                    <a:pt x="57830" y="15777"/>
                    <a:pt x="57913" y="16193"/>
                    <a:pt x="57842" y="16610"/>
                  </a:cubicBezTo>
                  <a:cubicBezTo>
                    <a:pt x="57806" y="16848"/>
                    <a:pt x="58020" y="16979"/>
                    <a:pt x="58199" y="17110"/>
                  </a:cubicBezTo>
                  <a:cubicBezTo>
                    <a:pt x="58170" y="17154"/>
                    <a:pt x="58128" y="17166"/>
                    <a:pt x="58087" y="17166"/>
                  </a:cubicBezTo>
                  <a:cubicBezTo>
                    <a:pt x="58032" y="17166"/>
                    <a:pt x="57977" y="17145"/>
                    <a:pt x="57951" y="17145"/>
                  </a:cubicBezTo>
                  <a:cubicBezTo>
                    <a:pt x="57932" y="17145"/>
                    <a:pt x="57928" y="17156"/>
                    <a:pt x="57949" y="17193"/>
                  </a:cubicBezTo>
                  <a:cubicBezTo>
                    <a:pt x="58092" y="17432"/>
                    <a:pt x="57877" y="17694"/>
                    <a:pt x="58032" y="17836"/>
                  </a:cubicBezTo>
                  <a:cubicBezTo>
                    <a:pt x="58520" y="18336"/>
                    <a:pt x="57996" y="18884"/>
                    <a:pt x="58151" y="19408"/>
                  </a:cubicBezTo>
                  <a:cubicBezTo>
                    <a:pt x="58294" y="19920"/>
                    <a:pt x="58282" y="20480"/>
                    <a:pt x="58234" y="21015"/>
                  </a:cubicBezTo>
                  <a:cubicBezTo>
                    <a:pt x="58199" y="21492"/>
                    <a:pt x="58199" y="21980"/>
                    <a:pt x="58318" y="22397"/>
                  </a:cubicBezTo>
                  <a:cubicBezTo>
                    <a:pt x="58484" y="22944"/>
                    <a:pt x="58092" y="23492"/>
                    <a:pt x="58484" y="23992"/>
                  </a:cubicBezTo>
                  <a:cubicBezTo>
                    <a:pt x="58092" y="24290"/>
                    <a:pt x="58318" y="24671"/>
                    <a:pt x="58365" y="25016"/>
                  </a:cubicBezTo>
                  <a:cubicBezTo>
                    <a:pt x="58449" y="25575"/>
                    <a:pt x="58258" y="26159"/>
                    <a:pt x="58544" y="26695"/>
                  </a:cubicBezTo>
                  <a:cubicBezTo>
                    <a:pt x="58234" y="26909"/>
                    <a:pt x="58413" y="27195"/>
                    <a:pt x="58401" y="27457"/>
                  </a:cubicBezTo>
                  <a:cubicBezTo>
                    <a:pt x="58377" y="28207"/>
                    <a:pt x="58342" y="28957"/>
                    <a:pt x="58401" y="29707"/>
                  </a:cubicBezTo>
                  <a:cubicBezTo>
                    <a:pt x="58425" y="30064"/>
                    <a:pt x="58365" y="30421"/>
                    <a:pt x="58401" y="30778"/>
                  </a:cubicBezTo>
                  <a:cubicBezTo>
                    <a:pt x="58437" y="31100"/>
                    <a:pt x="58604" y="31493"/>
                    <a:pt x="58496" y="31743"/>
                  </a:cubicBezTo>
                  <a:cubicBezTo>
                    <a:pt x="58294" y="32172"/>
                    <a:pt x="58461" y="32564"/>
                    <a:pt x="58449" y="32969"/>
                  </a:cubicBezTo>
                  <a:cubicBezTo>
                    <a:pt x="58437" y="33779"/>
                    <a:pt x="58437" y="34588"/>
                    <a:pt x="58437" y="35398"/>
                  </a:cubicBezTo>
                  <a:cubicBezTo>
                    <a:pt x="58437" y="36029"/>
                    <a:pt x="58508" y="36672"/>
                    <a:pt x="58425" y="37279"/>
                  </a:cubicBezTo>
                  <a:cubicBezTo>
                    <a:pt x="58330" y="37886"/>
                    <a:pt x="58389" y="38470"/>
                    <a:pt x="58389" y="39065"/>
                  </a:cubicBezTo>
                  <a:cubicBezTo>
                    <a:pt x="58377" y="39637"/>
                    <a:pt x="58318" y="40196"/>
                    <a:pt x="58342" y="40768"/>
                  </a:cubicBezTo>
                  <a:cubicBezTo>
                    <a:pt x="58354" y="41280"/>
                    <a:pt x="58461" y="41804"/>
                    <a:pt x="58282" y="42304"/>
                  </a:cubicBezTo>
                  <a:cubicBezTo>
                    <a:pt x="57984" y="43161"/>
                    <a:pt x="58318" y="43994"/>
                    <a:pt x="58318" y="44828"/>
                  </a:cubicBezTo>
                  <a:cubicBezTo>
                    <a:pt x="58318" y="45780"/>
                    <a:pt x="58330" y="46733"/>
                    <a:pt x="58199" y="47685"/>
                  </a:cubicBezTo>
                  <a:cubicBezTo>
                    <a:pt x="58103" y="48388"/>
                    <a:pt x="58032" y="49102"/>
                    <a:pt x="57949" y="49793"/>
                  </a:cubicBezTo>
                  <a:cubicBezTo>
                    <a:pt x="57794" y="50900"/>
                    <a:pt x="57544" y="52019"/>
                    <a:pt x="56841" y="52995"/>
                  </a:cubicBezTo>
                  <a:cubicBezTo>
                    <a:pt x="56449" y="53519"/>
                    <a:pt x="55960" y="53972"/>
                    <a:pt x="55425" y="54341"/>
                  </a:cubicBezTo>
                  <a:cubicBezTo>
                    <a:pt x="55175" y="54508"/>
                    <a:pt x="54758" y="54579"/>
                    <a:pt x="54413" y="54674"/>
                  </a:cubicBezTo>
                  <a:cubicBezTo>
                    <a:pt x="53710" y="54889"/>
                    <a:pt x="52984" y="54793"/>
                    <a:pt x="52258" y="54841"/>
                  </a:cubicBezTo>
                  <a:cubicBezTo>
                    <a:pt x="51234" y="54924"/>
                    <a:pt x="50186" y="54877"/>
                    <a:pt x="49150" y="54984"/>
                  </a:cubicBezTo>
                  <a:cubicBezTo>
                    <a:pt x="48638" y="55043"/>
                    <a:pt x="48126" y="55151"/>
                    <a:pt x="47614" y="55198"/>
                  </a:cubicBezTo>
                  <a:cubicBezTo>
                    <a:pt x="46781" y="55270"/>
                    <a:pt x="35529" y="55270"/>
                    <a:pt x="34696" y="55341"/>
                  </a:cubicBezTo>
                  <a:cubicBezTo>
                    <a:pt x="34422" y="55359"/>
                    <a:pt x="34126" y="55385"/>
                    <a:pt x="33853" y="55385"/>
                  </a:cubicBezTo>
                  <a:cubicBezTo>
                    <a:pt x="33770" y="55385"/>
                    <a:pt x="33690" y="55382"/>
                    <a:pt x="33612" y="55377"/>
                  </a:cubicBezTo>
                  <a:cubicBezTo>
                    <a:pt x="33569" y="55375"/>
                    <a:pt x="33526" y="55374"/>
                    <a:pt x="33482" y="55374"/>
                  </a:cubicBezTo>
                  <a:cubicBezTo>
                    <a:pt x="33173" y="55374"/>
                    <a:pt x="32868" y="55424"/>
                    <a:pt x="32569" y="55424"/>
                  </a:cubicBezTo>
                  <a:cubicBezTo>
                    <a:pt x="32464" y="55424"/>
                    <a:pt x="32359" y="55417"/>
                    <a:pt x="32255" y="55401"/>
                  </a:cubicBezTo>
                  <a:cubicBezTo>
                    <a:pt x="32121" y="55381"/>
                    <a:pt x="31987" y="55373"/>
                    <a:pt x="31854" y="55373"/>
                  </a:cubicBezTo>
                  <a:cubicBezTo>
                    <a:pt x="31502" y="55373"/>
                    <a:pt x="31155" y="55429"/>
                    <a:pt x="30826" y="55472"/>
                  </a:cubicBezTo>
                  <a:cubicBezTo>
                    <a:pt x="29993" y="55591"/>
                    <a:pt x="29171" y="55579"/>
                    <a:pt x="28338" y="55674"/>
                  </a:cubicBezTo>
                  <a:cubicBezTo>
                    <a:pt x="28047" y="55705"/>
                    <a:pt x="27755" y="55715"/>
                    <a:pt x="27462" y="55715"/>
                  </a:cubicBezTo>
                  <a:cubicBezTo>
                    <a:pt x="26993" y="55715"/>
                    <a:pt x="26523" y="55691"/>
                    <a:pt x="26052" y="55691"/>
                  </a:cubicBezTo>
                  <a:cubicBezTo>
                    <a:pt x="25913" y="55691"/>
                    <a:pt x="25774" y="55693"/>
                    <a:pt x="25635" y="55698"/>
                  </a:cubicBezTo>
                  <a:cubicBezTo>
                    <a:pt x="25582" y="55701"/>
                    <a:pt x="25528" y="55702"/>
                    <a:pt x="25474" y="55702"/>
                  </a:cubicBezTo>
                  <a:cubicBezTo>
                    <a:pt x="25033" y="55702"/>
                    <a:pt x="24569" y="55623"/>
                    <a:pt x="24123" y="55591"/>
                  </a:cubicBezTo>
                  <a:cubicBezTo>
                    <a:pt x="23492" y="55543"/>
                    <a:pt x="12443" y="55424"/>
                    <a:pt x="11788" y="55424"/>
                  </a:cubicBezTo>
                  <a:cubicBezTo>
                    <a:pt x="11407" y="55412"/>
                    <a:pt x="11002" y="55305"/>
                    <a:pt x="10598" y="55258"/>
                  </a:cubicBezTo>
                  <a:cubicBezTo>
                    <a:pt x="9431" y="55091"/>
                    <a:pt x="8252" y="55055"/>
                    <a:pt x="7073" y="55043"/>
                  </a:cubicBezTo>
                  <a:cubicBezTo>
                    <a:pt x="6347" y="55031"/>
                    <a:pt x="5680" y="54889"/>
                    <a:pt x="5109" y="54496"/>
                  </a:cubicBezTo>
                  <a:cubicBezTo>
                    <a:pt x="4752" y="54246"/>
                    <a:pt x="4323" y="54091"/>
                    <a:pt x="3942" y="53900"/>
                  </a:cubicBezTo>
                  <a:cubicBezTo>
                    <a:pt x="3561" y="53698"/>
                    <a:pt x="3394" y="53388"/>
                    <a:pt x="3144" y="53138"/>
                  </a:cubicBezTo>
                  <a:cubicBezTo>
                    <a:pt x="3001" y="52995"/>
                    <a:pt x="3085" y="52686"/>
                    <a:pt x="2763" y="52626"/>
                  </a:cubicBezTo>
                  <a:cubicBezTo>
                    <a:pt x="2954" y="52257"/>
                    <a:pt x="2501" y="51960"/>
                    <a:pt x="2608" y="51638"/>
                  </a:cubicBezTo>
                  <a:cubicBezTo>
                    <a:pt x="2680" y="51436"/>
                    <a:pt x="2489" y="51424"/>
                    <a:pt x="2477" y="51364"/>
                  </a:cubicBezTo>
                  <a:cubicBezTo>
                    <a:pt x="2466" y="50924"/>
                    <a:pt x="2335" y="50531"/>
                    <a:pt x="2156" y="50114"/>
                  </a:cubicBezTo>
                  <a:cubicBezTo>
                    <a:pt x="2037" y="49840"/>
                    <a:pt x="2049" y="49424"/>
                    <a:pt x="2025" y="49078"/>
                  </a:cubicBezTo>
                  <a:cubicBezTo>
                    <a:pt x="2001" y="48840"/>
                    <a:pt x="2001" y="48602"/>
                    <a:pt x="1739" y="48447"/>
                  </a:cubicBezTo>
                  <a:cubicBezTo>
                    <a:pt x="1715" y="48424"/>
                    <a:pt x="1692" y="48304"/>
                    <a:pt x="1715" y="48304"/>
                  </a:cubicBezTo>
                  <a:cubicBezTo>
                    <a:pt x="2013" y="48126"/>
                    <a:pt x="1585" y="47792"/>
                    <a:pt x="1894" y="47638"/>
                  </a:cubicBezTo>
                  <a:cubicBezTo>
                    <a:pt x="1608" y="47197"/>
                    <a:pt x="1846" y="46685"/>
                    <a:pt x="1608" y="46221"/>
                  </a:cubicBezTo>
                  <a:cubicBezTo>
                    <a:pt x="1454" y="45935"/>
                    <a:pt x="1739" y="45578"/>
                    <a:pt x="1596" y="45233"/>
                  </a:cubicBezTo>
                  <a:cubicBezTo>
                    <a:pt x="1525" y="45042"/>
                    <a:pt x="1549" y="44828"/>
                    <a:pt x="1525" y="44625"/>
                  </a:cubicBezTo>
                  <a:cubicBezTo>
                    <a:pt x="1525" y="44590"/>
                    <a:pt x="1525" y="44542"/>
                    <a:pt x="1537" y="44506"/>
                  </a:cubicBezTo>
                  <a:cubicBezTo>
                    <a:pt x="1751" y="43935"/>
                    <a:pt x="1489" y="43351"/>
                    <a:pt x="1596" y="42780"/>
                  </a:cubicBezTo>
                  <a:cubicBezTo>
                    <a:pt x="1739" y="41982"/>
                    <a:pt x="1418" y="41208"/>
                    <a:pt x="1620" y="40399"/>
                  </a:cubicBezTo>
                  <a:cubicBezTo>
                    <a:pt x="1704" y="40089"/>
                    <a:pt x="1692" y="39684"/>
                    <a:pt x="1489" y="39351"/>
                  </a:cubicBezTo>
                  <a:cubicBezTo>
                    <a:pt x="1442" y="39268"/>
                    <a:pt x="1513" y="39244"/>
                    <a:pt x="1573" y="39196"/>
                  </a:cubicBezTo>
                  <a:cubicBezTo>
                    <a:pt x="1632" y="39149"/>
                    <a:pt x="1715" y="39065"/>
                    <a:pt x="1644" y="38994"/>
                  </a:cubicBezTo>
                  <a:cubicBezTo>
                    <a:pt x="1239" y="38518"/>
                    <a:pt x="1751" y="38017"/>
                    <a:pt x="1596" y="37529"/>
                  </a:cubicBezTo>
                  <a:cubicBezTo>
                    <a:pt x="1525" y="37291"/>
                    <a:pt x="1608" y="37017"/>
                    <a:pt x="1465" y="36791"/>
                  </a:cubicBezTo>
                  <a:cubicBezTo>
                    <a:pt x="1454" y="36767"/>
                    <a:pt x="1430" y="36720"/>
                    <a:pt x="1430" y="36720"/>
                  </a:cubicBezTo>
                  <a:cubicBezTo>
                    <a:pt x="1823" y="36303"/>
                    <a:pt x="1382" y="35815"/>
                    <a:pt x="1596" y="35362"/>
                  </a:cubicBezTo>
                  <a:cubicBezTo>
                    <a:pt x="1656" y="35231"/>
                    <a:pt x="1632" y="34910"/>
                    <a:pt x="1525" y="34672"/>
                  </a:cubicBezTo>
                  <a:cubicBezTo>
                    <a:pt x="1465" y="34541"/>
                    <a:pt x="1489" y="34327"/>
                    <a:pt x="1513" y="34196"/>
                  </a:cubicBezTo>
                  <a:cubicBezTo>
                    <a:pt x="1620" y="33803"/>
                    <a:pt x="1489" y="33434"/>
                    <a:pt x="1406" y="33064"/>
                  </a:cubicBezTo>
                  <a:cubicBezTo>
                    <a:pt x="1394" y="32981"/>
                    <a:pt x="1394" y="32910"/>
                    <a:pt x="1501" y="32874"/>
                  </a:cubicBezTo>
                  <a:cubicBezTo>
                    <a:pt x="1549" y="32862"/>
                    <a:pt x="1608" y="32767"/>
                    <a:pt x="1608" y="32767"/>
                  </a:cubicBezTo>
                  <a:cubicBezTo>
                    <a:pt x="1168" y="32350"/>
                    <a:pt x="1751" y="31838"/>
                    <a:pt x="1454" y="31410"/>
                  </a:cubicBezTo>
                  <a:cubicBezTo>
                    <a:pt x="1358" y="31267"/>
                    <a:pt x="1370" y="31040"/>
                    <a:pt x="1406" y="30874"/>
                  </a:cubicBezTo>
                  <a:cubicBezTo>
                    <a:pt x="1489" y="30481"/>
                    <a:pt x="1489" y="30136"/>
                    <a:pt x="1358" y="29731"/>
                  </a:cubicBezTo>
                  <a:cubicBezTo>
                    <a:pt x="1275" y="29457"/>
                    <a:pt x="1465" y="29100"/>
                    <a:pt x="1204" y="28802"/>
                  </a:cubicBezTo>
                  <a:cubicBezTo>
                    <a:pt x="1073" y="28659"/>
                    <a:pt x="1358" y="28564"/>
                    <a:pt x="1346" y="28338"/>
                  </a:cubicBezTo>
                  <a:cubicBezTo>
                    <a:pt x="1323" y="27897"/>
                    <a:pt x="1144" y="27421"/>
                    <a:pt x="1358" y="26968"/>
                  </a:cubicBezTo>
                  <a:cubicBezTo>
                    <a:pt x="953" y="26826"/>
                    <a:pt x="1573" y="26397"/>
                    <a:pt x="1132" y="26254"/>
                  </a:cubicBezTo>
                  <a:cubicBezTo>
                    <a:pt x="1120" y="26254"/>
                    <a:pt x="1227" y="26040"/>
                    <a:pt x="1227" y="25933"/>
                  </a:cubicBezTo>
                  <a:cubicBezTo>
                    <a:pt x="1215" y="25647"/>
                    <a:pt x="1227" y="25361"/>
                    <a:pt x="1132" y="25099"/>
                  </a:cubicBezTo>
                  <a:cubicBezTo>
                    <a:pt x="942" y="24587"/>
                    <a:pt x="1227" y="24111"/>
                    <a:pt x="1168" y="23611"/>
                  </a:cubicBezTo>
                  <a:cubicBezTo>
                    <a:pt x="1144" y="23397"/>
                    <a:pt x="1025" y="23194"/>
                    <a:pt x="1263" y="23004"/>
                  </a:cubicBezTo>
                  <a:cubicBezTo>
                    <a:pt x="977" y="22825"/>
                    <a:pt x="1204" y="22575"/>
                    <a:pt x="1156" y="22361"/>
                  </a:cubicBezTo>
                  <a:cubicBezTo>
                    <a:pt x="1108" y="22194"/>
                    <a:pt x="989" y="22016"/>
                    <a:pt x="1227" y="21861"/>
                  </a:cubicBezTo>
                  <a:cubicBezTo>
                    <a:pt x="1251" y="21837"/>
                    <a:pt x="1180" y="21539"/>
                    <a:pt x="1168" y="21373"/>
                  </a:cubicBezTo>
                  <a:cubicBezTo>
                    <a:pt x="1108" y="20884"/>
                    <a:pt x="1537" y="20384"/>
                    <a:pt x="1168" y="19884"/>
                  </a:cubicBezTo>
                  <a:cubicBezTo>
                    <a:pt x="1144" y="19860"/>
                    <a:pt x="1132" y="19610"/>
                    <a:pt x="1108" y="19468"/>
                  </a:cubicBezTo>
                  <a:cubicBezTo>
                    <a:pt x="1096" y="19384"/>
                    <a:pt x="1061" y="19301"/>
                    <a:pt x="1215" y="19301"/>
                  </a:cubicBezTo>
                  <a:cubicBezTo>
                    <a:pt x="1221" y="19302"/>
                    <a:pt x="1226" y="19302"/>
                    <a:pt x="1232" y="19302"/>
                  </a:cubicBezTo>
                  <a:cubicBezTo>
                    <a:pt x="1308" y="19302"/>
                    <a:pt x="1369" y="19226"/>
                    <a:pt x="1346" y="19182"/>
                  </a:cubicBezTo>
                  <a:cubicBezTo>
                    <a:pt x="1168" y="18741"/>
                    <a:pt x="1287" y="18313"/>
                    <a:pt x="1394" y="17884"/>
                  </a:cubicBezTo>
                  <a:cubicBezTo>
                    <a:pt x="1418" y="17801"/>
                    <a:pt x="1323" y="17682"/>
                    <a:pt x="1334" y="17670"/>
                  </a:cubicBezTo>
                  <a:cubicBezTo>
                    <a:pt x="1444" y="17582"/>
                    <a:pt x="1016" y="17331"/>
                    <a:pt x="1354" y="17331"/>
                  </a:cubicBezTo>
                  <a:cubicBezTo>
                    <a:pt x="1382" y="17331"/>
                    <a:pt x="1415" y="17333"/>
                    <a:pt x="1454" y="17336"/>
                  </a:cubicBezTo>
                  <a:cubicBezTo>
                    <a:pt x="1454" y="17229"/>
                    <a:pt x="1477" y="17122"/>
                    <a:pt x="1465" y="17015"/>
                  </a:cubicBezTo>
                  <a:cubicBezTo>
                    <a:pt x="1406" y="16372"/>
                    <a:pt x="1334" y="15741"/>
                    <a:pt x="1513" y="15098"/>
                  </a:cubicBezTo>
                  <a:cubicBezTo>
                    <a:pt x="1608" y="14765"/>
                    <a:pt x="1406" y="14372"/>
                    <a:pt x="1477" y="14038"/>
                  </a:cubicBezTo>
                  <a:cubicBezTo>
                    <a:pt x="1525" y="13824"/>
                    <a:pt x="1418" y="13669"/>
                    <a:pt x="1418" y="13503"/>
                  </a:cubicBezTo>
                  <a:cubicBezTo>
                    <a:pt x="1428" y="13294"/>
                    <a:pt x="1593" y="13186"/>
                    <a:pt x="1762" y="13186"/>
                  </a:cubicBezTo>
                  <a:cubicBezTo>
                    <a:pt x="1786" y="13186"/>
                    <a:pt x="1811" y="13189"/>
                    <a:pt x="1835" y="13193"/>
                  </a:cubicBezTo>
                  <a:cubicBezTo>
                    <a:pt x="1903" y="13204"/>
                    <a:pt x="1968" y="13209"/>
                    <a:pt x="2032" y="13209"/>
                  </a:cubicBezTo>
                  <a:cubicBezTo>
                    <a:pt x="2247" y="13209"/>
                    <a:pt x="2442" y="13156"/>
                    <a:pt x="2644" y="13110"/>
                  </a:cubicBezTo>
                  <a:cubicBezTo>
                    <a:pt x="2685" y="13102"/>
                    <a:pt x="2725" y="13099"/>
                    <a:pt x="2765" y="13099"/>
                  </a:cubicBezTo>
                  <a:cubicBezTo>
                    <a:pt x="2956" y="13099"/>
                    <a:pt x="3135" y="13172"/>
                    <a:pt x="3338" y="13172"/>
                  </a:cubicBezTo>
                  <a:cubicBezTo>
                    <a:pt x="3360" y="13172"/>
                    <a:pt x="3383" y="13171"/>
                    <a:pt x="3406" y="13169"/>
                  </a:cubicBezTo>
                  <a:cubicBezTo>
                    <a:pt x="3567" y="13150"/>
                    <a:pt x="3728" y="13142"/>
                    <a:pt x="3888" y="13142"/>
                  </a:cubicBezTo>
                  <a:cubicBezTo>
                    <a:pt x="4323" y="13142"/>
                    <a:pt x="4758" y="13200"/>
                    <a:pt x="5192" y="13253"/>
                  </a:cubicBezTo>
                  <a:cubicBezTo>
                    <a:pt x="5600" y="13304"/>
                    <a:pt x="6009" y="13327"/>
                    <a:pt x="6419" y="13327"/>
                  </a:cubicBezTo>
                  <a:cubicBezTo>
                    <a:pt x="6774" y="13327"/>
                    <a:pt x="7131" y="13309"/>
                    <a:pt x="7490" y="13276"/>
                  </a:cubicBezTo>
                  <a:cubicBezTo>
                    <a:pt x="7788" y="13241"/>
                    <a:pt x="8085" y="13324"/>
                    <a:pt x="8347" y="13122"/>
                  </a:cubicBezTo>
                  <a:cubicBezTo>
                    <a:pt x="8454" y="13229"/>
                    <a:pt x="8573" y="13260"/>
                    <a:pt x="8694" y="13260"/>
                  </a:cubicBezTo>
                  <a:cubicBezTo>
                    <a:pt x="8871" y="13260"/>
                    <a:pt x="9054" y="13194"/>
                    <a:pt x="9222" y="13194"/>
                  </a:cubicBezTo>
                  <a:cubicBezTo>
                    <a:pt x="9273" y="13194"/>
                    <a:pt x="9323" y="13200"/>
                    <a:pt x="9371" y="13217"/>
                  </a:cubicBezTo>
                  <a:cubicBezTo>
                    <a:pt x="9546" y="13283"/>
                    <a:pt x="9718" y="13300"/>
                    <a:pt x="9889" y="13300"/>
                  </a:cubicBezTo>
                  <a:cubicBezTo>
                    <a:pt x="10083" y="13300"/>
                    <a:pt x="10275" y="13278"/>
                    <a:pt x="10466" y="13278"/>
                  </a:cubicBezTo>
                  <a:cubicBezTo>
                    <a:pt x="10534" y="13278"/>
                    <a:pt x="10601" y="13281"/>
                    <a:pt x="10669" y="13288"/>
                  </a:cubicBezTo>
                  <a:cubicBezTo>
                    <a:pt x="10854" y="13313"/>
                    <a:pt x="11041" y="13317"/>
                    <a:pt x="11227" y="13317"/>
                  </a:cubicBezTo>
                  <a:cubicBezTo>
                    <a:pt x="11335" y="13317"/>
                    <a:pt x="11442" y="13316"/>
                    <a:pt x="11548" y="13316"/>
                  </a:cubicBezTo>
                  <a:cubicBezTo>
                    <a:pt x="11710" y="13316"/>
                    <a:pt x="11869" y="13319"/>
                    <a:pt x="12026" y="13336"/>
                  </a:cubicBezTo>
                  <a:cubicBezTo>
                    <a:pt x="12099" y="13346"/>
                    <a:pt x="12598" y="13349"/>
                    <a:pt x="13350" y="13349"/>
                  </a:cubicBezTo>
                  <a:cubicBezTo>
                    <a:pt x="16090" y="13349"/>
                    <a:pt x="22195" y="13299"/>
                    <a:pt x="23311" y="13299"/>
                  </a:cubicBezTo>
                  <a:cubicBezTo>
                    <a:pt x="23402" y="13299"/>
                    <a:pt x="23459" y="13299"/>
                    <a:pt x="23480" y="13300"/>
                  </a:cubicBezTo>
                  <a:cubicBezTo>
                    <a:pt x="24468" y="13300"/>
                    <a:pt x="25457" y="13217"/>
                    <a:pt x="26445" y="13157"/>
                  </a:cubicBezTo>
                  <a:cubicBezTo>
                    <a:pt x="26933" y="13122"/>
                    <a:pt x="27433" y="13062"/>
                    <a:pt x="27921" y="13026"/>
                  </a:cubicBezTo>
                  <a:cubicBezTo>
                    <a:pt x="27935" y="13025"/>
                    <a:pt x="27949" y="13025"/>
                    <a:pt x="27962" y="13025"/>
                  </a:cubicBezTo>
                  <a:cubicBezTo>
                    <a:pt x="28112" y="13025"/>
                    <a:pt x="28256" y="13075"/>
                    <a:pt x="28422" y="13075"/>
                  </a:cubicBezTo>
                  <a:cubicBezTo>
                    <a:pt x="28438" y="13075"/>
                    <a:pt x="28453" y="13075"/>
                    <a:pt x="28469" y="13074"/>
                  </a:cubicBezTo>
                  <a:cubicBezTo>
                    <a:pt x="28826" y="13050"/>
                    <a:pt x="29195" y="12979"/>
                    <a:pt x="29552" y="12979"/>
                  </a:cubicBezTo>
                  <a:cubicBezTo>
                    <a:pt x="29790" y="12979"/>
                    <a:pt x="30005" y="13062"/>
                    <a:pt x="30279" y="13062"/>
                  </a:cubicBezTo>
                  <a:cubicBezTo>
                    <a:pt x="30339" y="13059"/>
                    <a:pt x="30399" y="13058"/>
                    <a:pt x="30460" y="13058"/>
                  </a:cubicBezTo>
                  <a:cubicBezTo>
                    <a:pt x="30699" y="13058"/>
                    <a:pt x="30943" y="13076"/>
                    <a:pt x="31185" y="13076"/>
                  </a:cubicBezTo>
                  <a:cubicBezTo>
                    <a:pt x="31393" y="13076"/>
                    <a:pt x="31600" y="13063"/>
                    <a:pt x="31803" y="13014"/>
                  </a:cubicBezTo>
                  <a:cubicBezTo>
                    <a:pt x="31828" y="13009"/>
                    <a:pt x="31852" y="13007"/>
                    <a:pt x="31875" y="13007"/>
                  </a:cubicBezTo>
                  <a:cubicBezTo>
                    <a:pt x="32003" y="13007"/>
                    <a:pt x="32098" y="13079"/>
                    <a:pt x="32219" y="13110"/>
                  </a:cubicBezTo>
                  <a:cubicBezTo>
                    <a:pt x="32240" y="13113"/>
                    <a:pt x="32255" y="13117"/>
                    <a:pt x="32266" y="13117"/>
                  </a:cubicBezTo>
                  <a:cubicBezTo>
                    <a:pt x="32294" y="13117"/>
                    <a:pt x="32301" y="13096"/>
                    <a:pt x="32326" y="13002"/>
                  </a:cubicBezTo>
                  <a:cubicBezTo>
                    <a:pt x="32340" y="12953"/>
                    <a:pt x="32371" y="12937"/>
                    <a:pt x="32401" y="12937"/>
                  </a:cubicBezTo>
                  <a:cubicBezTo>
                    <a:pt x="32422" y="12937"/>
                    <a:pt x="32443" y="12945"/>
                    <a:pt x="32457" y="12955"/>
                  </a:cubicBezTo>
                  <a:cubicBezTo>
                    <a:pt x="32592" y="13022"/>
                    <a:pt x="32728" y="13042"/>
                    <a:pt x="32864" y="13042"/>
                  </a:cubicBezTo>
                  <a:cubicBezTo>
                    <a:pt x="33057" y="13042"/>
                    <a:pt x="33250" y="13002"/>
                    <a:pt x="33437" y="13002"/>
                  </a:cubicBezTo>
                  <a:cubicBezTo>
                    <a:pt x="33492" y="13002"/>
                    <a:pt x="33547" y="13006"/>
                    <a:pt x="33600" y="13014"/>
                  </a:cubicBezTo>
                  <a:cubicBezTo>
                    <a:pt x="33714" y="13026"/>
                    <a:pt x="33821" y="13029"/>
                    <a:pt x="33925" y="13029"/>
                  </a:cubicBezTo>
                  <a:cubicBezTo>
                    <a:pt x="34029" y="13029"/>
                    <a:pt x="34130" y="13026"/>
                    <a:pt x="34231" y="13026"/>
                  </a:cubicBezTo>
                  <a:cubicBezTo>
                    <a:pt x="34248" y="13027"/>
                    <a:pt x="34264" y="13027"/>
                    <a:pt x="34280" y="13027"/>
                  </a:cubicBezTo>
                  <a:cubicBezTo>
                    <a:pt x="34531" y="13027"/>
                    <a:pt x="34793" y="12962"/>
                    <a:pt x="35008" y="12962"/>
                  </a:cubicBezTo>
                  <a:cubicBezTo>
                    <a:pt x="35067" y="12962"/>
                    <a:pt x="35122" y="12967"/>
                    <a:pt x="35172" y="12979"/>
                  </a:cubicBezTo>
                  <a:cubicBezTo>
                    <a:pt x="35278" y="13003"/>
                    <a:pt x="35898" y="13011"/>
                    <a:pt x="36803" y="13011"/>
                  </a:cubicBezTo>
                  <a:cubicBezTo>
                    <a:pt x="39058" y="13011"/>
                    <a:pt x="43079" y="12958"/>
                    <a:pt x="45323" y="12958"/>
                  </a:cubicBezTo>
                  <a:cubicBezTo>
                    <a:pt x="46223" y="12958"/>
                    <a:pt x="46837" y="12967"/>
                    <a:pt x="46935" y="12991"/>
                  </a:cubicBezTo>
                  <a:cubicBezTo>
                    <a:pt x="46999" y="13004"/>
                    <a:pt x="47053" y="13013"/>
                    <a:pt x="47105" y="13013"/>
                  </a:cubicBezTo>
                  <a:cubicBezTo>
                    <a:pt x="47190" y="13013"/>
                    <a:pt x="47268" y="12990"/>
                    <a:pt x="47364" y="12931"/>
                  </a:cubicBezTo>
                  <a:cubicBezTo>
                    <a:pt x="47416" y="12903"/>
                    <a:pt x="47468" y="12892"/>
                    <a:pt x="47520" y="12892"/>
                  </a:cubicBezTo>
                  <a:cubicBezTo>
                    <a:pt x="47702" y="12892"/>
                    <a:pt x="47888" y="13026"/>
                    <a:pt x="48089" y="13026"/>
                  </a:cubicBezTo>
                  <a:cubicBezTo>
                    <a:pt x="48120" y="13026"/>
                    <a:pt x="48153" y="13022"/>
                    <a:pt x="48186" y="13014"/>
                  </a:cubicBezTo>
                  <a:cubicBezTo>
                    <a:pt x="48257" y="12994"/>
                    <a:pt x="48329" y="12987"/>
                    <a:pt x="48402" y="12987"/>
                  </a:cubicBezTo>
                  <a:cubicBezTo>
                    <a:pt x="48581" y="12987"/>
                    <a:pt x="48763" y="13031"/>
                    <a:pt x="48946" y="13031"/>
                  </a:cubicBezTo>
                  <a:cubicBezTo>
                    <a:pt x="49034" y="13031"/>
                    <a:pt x="49122" y="13021"/>
                    <a:pt x="49210" y="12991"/>
                  </a:cubicBezTo>
                  <a:cubicBezTo>
                    <a:pt x="49343" y="12942"/>
                    <a:pt x="49478" y="12928"/>
                    <a:pt x="49615" y="12928"/>
                  </a:cubicBezTo>
                  <a:cubicBezTo>
                    <a:pt x="49833" y="12928"/>
                    <a:pt x="50055" y="12965"/>
                    <a:pt x="50278" y="12965"/>
                  </a:cubicBezTo>
                  <a:cubicBezTo>
                    <a:pt x="50366" y="12965"/>
                    <a:pt x="50455" y="12959"/>
                    <a:pt x="50543" y="12943"/>
                  </a:cubicBezTo>
                  <a:cubicBezTo>
                    <a:pt x="50785" y="12900"/>
                    <a:pt x="51032" y="12894"/>
                    <a:pt x="51281" y="12894"/>
                  </a:cubicBezTo>
                  <a:cubicBezTo>
                    <a:pt x="51380" y="12894"/>
                    <a:pt x="51479" y="12895"/>
                    <a:pt x="51579" y="12895"/>
                  </a:cubicBezTo>
                  <a:cubicBezTo>
                    <a:pt x="51927" y="12895"/>
                    <a:pt x="52275" y="12883"/>
                    <a:pt x="52615" y="12776"/>
                  </a:cubicBezTo>
                  <a:cubicBezTo>
                    <a:pt x="52650" y="12776"/>
                    <a:pt x="52686" y="12752"/>
                    <a:pt x="52698" y="12752"/>
                  </a:cubicBezTo>
                  <a:cubicBezTo>
                    <a:pt x="52845" y="12831"/>
                    <a:pt x="52992" y="12859"/>
                    <a:pt x="53137" y="12859"/>
                  </a:cubicBezTo>
                  <a:cubicBezTo>
                    <a:pt x="53368" y="12859"/>
                    <a:pt x="53593" y="12787"/>
                    <a:pt x="53805" y="12729"/>
                  </a:cubicBezTo>
                  <a:cubicBezTo>
                    <a:pt x="53933" y="12689"/>
                    <a:pt x="54064" y="12679"/>
                    <a:pt x="54194" y="12679"/>
                  </a:cubicBezTo>
                  <a:cubicBezTo>
                    <a:pt x="54323" y="12679"/>
                    <a:pt x="54452" y="12688"/>
                    <a:pt x="54577" y="12688"/>
                  </a:cubicBezTo>
                  <a:cubicBezTo>
                    <a:pt x="54738" y="12688"/>
                    <a:pt x="54892" y="12672"/>
                    <a:pt x="55032" y="12598"/>
                  </a:cubicBezTo>
                  <a:cubicBezTo>
                    <a:pt x="55179" y="12524"/>
                    <a:pt x="55333" y="12509"/>
                    <a:pt x="55487" y="12509"/>
                  </a:cubicBezTo>
                  <a:cubicBezTo>
                    <a:pt x="55597" y="12509"/>
                    <a:pt x="55706" y="12516"/>
                    <a:pt x="55814" y="12516"/>
                  </a:cubicBezTo>
                  <a:cubicBezTo>
                    <a:pt x="55972" y="12516"/>
                    <a:pt x="56126" y="12500"/>
                    <a:pt x="56270" y="12419"/>
                  </a:cubicBezTo>
                  <a:cubicBezTo>
                    <a:pt x="56293" y="12408"/>
                    <a:pt x="56325" y="12402"/>
                    <a:pt x="56362" y="12402"/>
                  </a:cubicBezTo>
                  <a:cubicBezTo>
                    <a:pt x="56440" y="12402"/>
                    <a:pt x="56535" y="12426"/>
                    <a:pt x="56591" y="12467"/>
                  </a:cubicBezTo>
                  <a:cubicBezTo>
                    <a:pt x="56664" y="12509"/>
                    <a:pt x="56706" y="12546"/>
                    <a:pt x="56747" y="12546"/>
                  </a:cubicBezTo>
                  <a:cubicBezTo>
                    <a:pt x="56787" y="12546"/>
                    <a:pt x="56825" y="12512"/>
                    <a:pt x="56889" y="12419"/>
                  </a:cubicBezTo>
                  <a:cubicBezTo>
                    <a:pt x="56916" y="12385"/>
                    <a:pt x="56943" y="12372"/>
                    <a:pt x="56971" y="12372"/>
                  </a:cubicBezTo>
                  <a:close/>
                  <a:moveTo>
                    <a:pt x="34494" y="0"/>
                  </a:moveTo>
                  <a:cubicBezTo>
                    <a:pt x="34258" y="0"/>
                    <a:pt x="34023" y="4"/>
                    <a:pt x="33791" y="13"/>
                  </a:cubicBezTo>
                  <a:cubicBezTo>
                    <a:pt x="33423" y="32"/>
                    <a:pt x="33032" y="163"/>
                    <a:pt x="32678" y="163"/>
                  </a:cubicBezTo>
                  <a:cubicBezTo>
                    <a:pt x="32586" y="163"/>
                    <a:pt x="32496" y="154"/>
                    <a:pt x="32410" y="132"/>
                  </a:cubicBezTo>
                  <a:cubicBezTo>
                    <a:pt x="32243" y="88"/>
                    <a:pt x="32080" y="75"/>
                    <a:pt x="31919" y="75"/>
                  </a:cubicBezTo>
                  <a:cubicBezTo>
                    <a:pt x="31672" y="75"/>
                    <a:pt x="31428" y="106"/>
                    <a:pt x="31181" y="106"/>
                  </a:cubicBezTo>
                  <a:cubicBezTo>
                    <a:pt x="31107" y="106"/>
                    <a:pt x="31032" y="103"/>
                    <a:pt x="30957" y="96"/>
                  </a:cubicBezTo>
                  <a:cubicBezTo>
                    <a:pt x="30822" y="81"/>
                    <a:pt x="30686" y="75"/>
                    <a:pt x="30549" y="75"/>
                  </a:cubicBezTo>
                  <a:cubicBezTo>
                    <a:pt x="30046" y="75"/>
                    <a:pt x="29534" y="156"/>
                    <a:pt x="29028" y="156"/>
                  </a:cubicBezTo>
                  <a:cubicBezTo>
                    <a:pt x="29005" y="156"/>
                    <a:pt x="28981" y="156"/>
                    <a:pt x="28958" y="156"/>
                  </a:cubicBezTo>
                  <a:cubicBezTo>
                    <a:pt x="28482" y="156"/>
                    <a:pt x="28005" y="63"/>
                    <a:pt x="27522" y="63"/>
                  </a:cubicBezTo>
                  <a:cubicBezTo>
                    <a:pt x="27437" y="63"/>
                    <a:pt x="27352" y="65"/>
                    <a:pt x="27266" y="72"/>
                  </a:cubicBezTo>
                  <a:cubicBezTo>
                    <a:pt x="27097" y="88"/>
                    <a:pt x="26928" y="113"/>
                    <a:pt x="26753" y="113"/>
                  </a:cubicBezTo>
                  <a:cubicBezTo>
                    <a:pt x="26656" y="113"/>
                    <a:pt x="26558" y="105"/>
                    <a:pt x="26457" y="84"/>
                  </a:cubicBezTo>
                  <a:cubicBezTo>
                    <a:pt x="26241" y="40"/>
                    <a:pt x="25975" y="4"/>
                    <a:pt x="25744" y="4"/>
                  </a:cubicBezTo>
                  <a:cubicBezTo>
                    <a:pt x="25605" y="4"/>
                    <a:pt x="25479" y="17"/>
                    <a:pt x="25385" y="49"/>
                  </a:cubicBezTo>
                  <a:cubicBezTo>
                    <a:pt x="25185" y="110"/>
                    <a:pt x="24992" y="129"/>
                    <a:pt x="24802" y="129"/>
                  </a:cubicBezTo>
                  <a:cubicBezTo>
                    <a:pt x="24479" y="129"/>
                    <a:pt x="24166" y="73"/>
                    <a:pt x="23849" y="73"/>
                  </a:cubicBezTo>
                  <a:cubicBezTo>
                    <a:pt x="23774" y="73"/>
                    <a:pt x="23699" y="77"/>
                    <a:pt x="23623" y="84"/>
                  </a:cubicBezTo>
                  <a:cubicBezTo>
                    <a:pt x="23552" y="91"/>
                    <a:pt x="23092" y="94"/>
                    <a:pt x="22393" y="94"/>
                  </a:cubicBezTo>
                  <a:cubicBezTo>
                    <a:pt x="20636" y="94"/>
                    <a:pt x="17373" y="78"/>
                    <a:pt x="14986" y="78"/>
                  </a:cubicBezTo>
                  <a:cubicBezTo>
                    <a:pt x="13393" y="78"/>
                    <a:pt x="12190" y="85"/>
                    <a:pt x="12086" y="108"/>
                  </a:cubicBezTo>
                  <a:cubicBezTo>
                    <a:pt x="11865" y="156"/>
                    <a:pt x="11646" y="170"/>
                    <a:pt x="11427" y="170"/>
                  </a:cubicBezTo>
                  <a:cubicBezTo>
                    <a:pt x="11133" y="170"/>
                    <a:pt x="10840" y="145"/>
                    <a:pt x="10550" y="145"/>
                  </a:cubicBezTo>
                  <a:cubicBezTo>
                    <a:pt x="10358" y="145"/>
                    <a:pt x="10168" y="155"/>
                    <a:pt x="9978" y="191"/>
                  </a:cubicBezTo>
                  <a:cubicBezTo>
                    <a:pt x="9824" y="221"/>
                    <a:pt x="9672" y="221"/>
                    <a:pt x="9520" y="221"/>
                  </a:cubicBezTo>
                  <a:cubicBezTo>
                    <a:pt x="9368" y="221"/>
                    <a:pt x="9216" y="221"/>
                    <a:pt x="9062" y="251"/>
                  </a:cubicBezTo>
                  <a:cubicBezTo>
                    <a:pt x="8573" y="334"/>
                    <a:pt x="8121" y="501"/>
                    <a:pt x="7633" y="537"/>
                  </a:cubicBezTo>
                  <a:cubicBezTo>
                    <a:pt x="6811" y="608"/>
                    <a:pt x="5966" y="572"/>
                    <a:pt x="5228" y="1025"/>
                  </a:cubicBezTo>
                  <a:cubicBezTo>
                    <a:pt x="5190" y="1047"/>
                    <a:pt x="5143" y="1056"/>
                    <a:pt x="5095" y="1056"/>
                  </a:cubicBezTo>
                  <a:cubicBezTo>
                    <a:pt x="5067" y="1056"/>
                    <a:pt x="5040" y="1053"/>
                    <a:pt x="5014" y="1049"/>
                  </a:cubicBezTo>
                  <a:cubicBezTo>
                    <a:pt x="4962" y="1042"/>
                    <a:pt x="4912" y="1039"/>
                    <a:pt x="4862" y="1039"/>
                  </a:cubicBezTo>
                  <a:cubicBezTo>
                    <a:pt x="4375" y="1039"/>
                    <a:pt x="3983" y="1336"/>
                    <a:pt x="3561" y="1465"/>
                  </a:cubicBezTo>
                  <a:cubicBezTo>
                    <a:pt x="3085" y="1620"/>
                    <a:pt x="2644" y="1977"/>
                    <a:pt x="2323" y="2346"/>
                  </a:cubicBezTo>
                  <a:cubicBezTo>
                    <a:pt x="1858" y="2882"/>
                    <a:pt x="1549" y="3513"/>
                    <a:pt x="1263" y="4156"/>
                  </a:cubicBezTo>
                  <a:cubicBezTo>
                    <a:pt x="858" y="5132"/>
                    <a:pt x="751" y="6133"/>
                    <a:pt x="715" y="7145"/>
                  </a:cubicBezTo>
                  <a:cubicBezTo>
                    <a:pt x="703" y="7371"/>
                    <a:pt x="703" y="7597"/>
                    <a:pt x="668" y="7811"/>
                  </a:cubicBezTo>
                  <a:cubicBezTo>
                    <a:pt x="608" y="8300"/>
                    <a:pt x="572" y="8788"/>
                    <a:pt x="632" y="9288"/>
                  </a:cubicBezTo>
                  <a:cubicBezTo>
                    <a:pt x="668" y="9645"/>
                    <a:pt x="751" y="10038"/>
                    <a:pt x="644" y="10371"/>
                  </a:cubicBezTo>
                  <a:cubicBezTo>
                    <a:pt x="370" y="11193"/>
                    <a:pt x="489" y="12026"/>
                    <a:pt x="477" y="12848"/>
                  </a:cubicBezTo>
                  <a:cubicBezTo>
                    <a:pt x="465" y="13276"/>
                    <a:pt x="501" y="13753"/>
                    <a:pt x="453" y="14157"/>
                  </a:cubicBezTo>
                  <a:cubicBezTo>
                    <a:pt x="358" y="14812"/>
                    <a:pt x="394" y="15467"/>
                    <a:pt x="322" y="16110"/>
                  </a:cubicBezTo>
                  <a:cubicBezTo>
                    <a:pt x="287" y="16479"/>
                    <a:pt x="96" y="16860"/>
                    <a:pt x="191" y="17193"/>
                  </a:cubicBezTo>
                  <a:cubicBezTo>
                    <a:pt x="263" y="17503"/>
                    <a:pt x="275" y="17801"/>
                    <a:pt x="215" y="18063"/>
                  </a:cubicBezTo>
                  <a:cubicBezTo>
                    <a:pt x="72" y="18646"/>
                    <a:pt x="132" y="19241"/>
                    <a:pt x="144" y="19801"/>
                  </a:cubicBezTo>
                  <a:cubicBezTo>
                    <a:pt x="156" y="20587"/>
                    <a:pt x="96" y="21373"/>
                    <a:pt x="84" y="22158"/>
                  </a:cubicBezTo>
                  <a:cubicBezTo>
                    <a:pt x="84" y="22920"/>
                    <a:pt x="1" y="23706"/>
                    <a:pt x="1" y="24456"/>
                  </a:cubicBezTo>
                  <a:cubicBezTo>
                    <a:pt x="1" y="25325"/>
                    <a:pt x="13" y="26206"/>
                    <a:pt x="108" y="27076"/>
                  </a:cubicBezTo>
                  <a:cubicBezTo>
                    <a:pt x="227" y="28135"/>
                    <a:pt x="191" y="29183"/>
                    <a:pt x="287" y="30243"/>
                  </a:cubicBezTo>
                  <a:cubicBezTo>
                    <a:pt x="334" y="30719"/>
                    <a:pt x="239" y="31195"/>
                    <a:pt x="311" y="31695"/>
                  </a:cubicBezTo>
                  <a:cubicBezTo>
                    <a:pt x="358" y="31993"/>
                    <a:pt x="453" y="32338"/>
                    <a:pt x="382" y="32648"/>
                  </a:cubicBezTo>
                  <a:cubicBezTo>
                    <a:pt x="239" y="33243"/>
                    <a:pt x="430" y="33815"/>
                    <a:pt x="394" y="34398"/>
                  </a:cubicBezTo>
                  <a:cubicBezTo>
                    <a:pt x="358" y="35017"/>
                    <a:pt x="513" y="35636"/>
                    <a:pt x="477" y="36243"/>
                  </a:cubicBezTo>
                  <a:cubicBezTo>
                    <a:pt x="453" y="36684"/>
                    <a:pt x="442" y="37125"/>
                    <a:pt x="430" y="37541"/>
                  </a:cubicBezTo>
                  <a:cubicBezTo>
                    <a:pt x="418" y="38017"/>
                    <a:pt x="525" y="38518"/>
                    <a:pt x="513" y="39006"/>
                  </a:cubicBezTo>
                  <a:cubicBezTo>
                    <a:pt x="489" y="39720"/>
                    <a:pt x="430" y="40434"/>
                    <a:pt x="537" y="41149"/>
                  </a:cubicBezTo>
                  <a:cubicBezTo>
                    <a:pt x="549" y="41244"/>
                    <a:pt x="525" y="41339"/>
                    <a:pt x="525" y="41435"/>
                  </a:cubicBezTo>
                  <a:cubicBezTo>
                    <a:pt x="489" y="41887"/>
                    <a:pt x="525" y="42351"/>
                    <a:pt x="513" y="42804"/>
                  </a:cubicBezTo>
                  <a:cubicBezTo>
                    <a:pt x="501" y="43316"/>
                    <a:pt x="608" y="43828"/>
                    <a:pt x="549" y="44340"/>
                  </a:cubicBezTo>
                  <a:cubicBezTo>
                    <a:pt x="525" y="44518"/>
                    <a:pt x="346" y="44637"/>
                    <a:pt x="430" y="44864"/>
                  </a:cubicBezTo>
                  <a:cubicBezTo>
                    <a:pt x="549" y="45209"/>
                    <a:pt x="572" y="45590"/>
                    <a:pt x="608" y="45971"/>
                  </a:cubicBezTo>
                  <a:cubicBezTo>
                    <a:pt x="656" y="46423"/>
                    <a:pt x="561" y="46888"/>
                    <a:pt x="608" y="47316"/>
                  </a:cubicBezTo>
                  <a:cubicBezTo>
                    <a:pt x="680" y="47876"/>
                    <a:pt x="787" y="48459"/>
                    <a:pt x="811" y="48995"/>
                  </a:cubicBezTo>
                  <a:cubicBezTo>
                    <a:pt x="846" y="49578"/>
                    <a:pt x="1144" y="50055"/>
                    <a:pt x="1168" y="50626"/>
                  </a:cubicBezTo>
                  <a:cubicBezTo>
                    <a:pt x="1192" y="51079"/>
                    <a:pt x="1370" y="51543"/>
                    <a:pt x="1513" y="51995"/>
                  </a:cubicBezTo>
                  <a:cubicBezTo>
                    <a:pt x="1692" y="52543"/>
                    <a:pt x="1835" y="53115"/>
                    <a:pt x="2168" y="53615"/>
                  </a:cubicBezTo>
                  <a:cubicBezTo>
                    <a:pt x="2335" y="53888"/>
                    <a:pt x="2608" y="54079"/>
                    <a:pt x="2870" y="54305"/>
                  </a:cubicBezTo>
                  <a:cubicBezTo>
                    <a:pt x="3132" y="54531"/>
                    <a:pt x="3454" y="54734"/>
                    <a:pt x="3740" y="54829"/>
                  </a:cubicBezTo>
                  <a:cubicBezTo>
                    <a:pt x="4347" y="55031"/>
                    <a:pt x="4894" y="55353"/>
                    <a:pt x="5418" y="55639"/>
                  </a:cubicBezTo>
                  <a:cubicBezTo>
                    <a:pt x="5797" y="55842"/>
                    <a:pt x="6175" y="55872"/>
                    <a:pt x="6551" y="55872"/>
                  </a:cubicBezTo>
                  <a:cubicBezTo>
                    <a:pt x="6709" y="55872"/>
                    <a:pt x="6866" y="55867"/>
                    <a:pt x="7022" y="55867"/>
                  </a:cubicBezTo>
                  <a:cubicBezTo>
                    <a:pt x="7127" y="55867"/>
                    <a:pt x="7231" y="55869"/>
                    <a:pt x="7335" y="55877"/>
                  </a:cubicBezTo>
                  <a:cubicBezTo>
                    <a:pt x="7561" y="55897"/>
                    <a:pt x="7802" y="55957"/>
                    <a:pt x="8038" y="55957"/>
                  </a:cubicBezTo>
                  <a:cubicBezTo>
                    <a:pt x="8214" y="55957"/>
                    <a:pt x="8387" y="55924"/>
                    <a:pt x="8550" y="55817"/>
                  </a:cubicBezTo>
                  <a:cubicBezTo>
                    <a:pt x="9228" y="56127"/>
                    <a:pt x="9978" y="56020"/>
                    <a:pt x="10681" y="56103"/>
                  </a:cubicBezTo>
                  <a:cubicBezTo>
                    <a:pt x="11455" y="56210"/>
                    <a:pt x="22670" y="56294"/>
                    <a:pt x="23444" y="56377"/>
                  </a:cubicBezTo>
                  <a:cubicBezTo>
                    <a:pt x="24147" y="56448"/>
                    <a:pt x="24849" y="56460"/>
                    <a:pt x="25540" y="56567"/>
                  </a:cubicBezTo>
                  <a:cubicBezTo>
                    <a:pt x="25635" y="56579"/>
                    <a:pt x="25733" y="56584"/>
                    <a:pt x="25832" y="56584"/>
                  </a:cubicBezTo>
                  <a:cubicBezTo>
                    <a:pt x="26229" y="56584"/>
                    <a:pt x="26650" y="56508"/>
                    <a:pt x="27040" y="56508"/>
                  </a:cubicBezTo>
                  <a:cubicBezTo>
                    <a:pt x="27071" y="56507"/>
                    <a:pt x="27102" y="56507"/>
                    <a:pt x="27133" y="56507"/>
                  </a:cubicBezTo>
                  <a:cubicBezTo>
                    <a:pt x="27546" y="56507"/>
                    <a:pt x="27956" y="56548"/>
                    <a:pt x="28364" y="56548"/>
                  </a:cubicBezTo>
                  <a:cubicBezTo>
                    <a:pt x="28666" y="56548"/>
                    <a:pt x="28966" y="56526"/>
                    <a:pt x="29267" y="56448"/>
                  </a:cubicBezTo>
                  <a:cubicBezTo>
                    <a:pt x="29409" y="56410"/>
                    <a:pt x="29552" y="56399"/>
                    <a:pt x="29695" y="56399"/>
                  </a:cubicBezTo>
                  <a:cubicBezTo>
                    <a:pt x="29909" y="56399"/>
                    <a:pt x="30124" y="56424"/>
                    <a:pt x="30338" y="56424"/>
                  </a:cubicBezTo>
                  <a:cubicBezTo>
                    <a:pt x="30636" y="56424"/>
                    <a:pt x="30934" y="56261"/>
                    <a:pt x="31201" y="56261"/>
                  </a:cubicBezTo>
                  <a:cubicBezTo>
                    <a:pt x="31265" y="56261"/>
                    <a:pt x="31326" y="56271"/>
                    <a:pt x="31386" y="56294"/>
                  </a:cubicBezTo>
                  <a:cubicBezTo>
                    <a:pt x="31427" y="56311"/>
                    <a:pt x="31468" y="56318"/>
                    <a:pt x="31508" y="56318"/>
                  </a:cubicBezTo>
                  <a:cubicBezTo>
                    <a:pt x="31679" y="56318"/>
                    <a:pt x="31839" y="56189"/>
                    <a:pt x="31987" y="56189"/>
                  </a:cubicBezTo>
                  <a:cubicBezTo>
                    <a:pt x="32063" y="56189"/>
                    <a:pt x="32137" y="56224"/>
                    <a:pt x="32207" y="56329"/>
                  </a:cubicBezTo>
                  <a:cubicBezTo>
                    <a:pt x="32312" y="56202"/>
                    <a:pt x="32428" y="56163"/>
                    <a:pt x="32550" y="56163"/>
                  </a:cubicBezTo>
                  <a:cubicBezTo>
                    <a:pt x="32740" y="56163"/>
                    <a:pt x="32942" y="56258"/>
                    <a:pt x="33128" y="56258"/>
                  </a:cubicBezTo>
                  <a:cubicBezTo>
                    <a:pt x="33135" y="56258"/>
                    <a:pt x="33141" y="56258"/>
                    <a:pt x="33148" y="56258"/>
                  </a:cubicBezTo>
                  <a:cubicBezTo>
                    <a:pt x="33910" y="56198"/>
                    <a:pt x="34696" y="56246"/>
                    <a:pt x="35470" y="56174"/>
                  </a:cubicBezTo>
                  <a:cubicBezTo>
                    <a:pt x="35589" y="56163"/>
                    <a:pt x="35708" y="56163"/>
                    <a:pt x="35839" y="56151"/>
                  </a:cubicBezTo>
                  <a:cubicBezTo>
                    <a:pt x="36303" y="56127"/>
                    <a:pt x="47185" y="56127"/>
                    <a:pt x="47650" y="56079"/>
                  </a:cubicBezTo>
                  <a:cubicBezTo>
                    <a:pt x="48221" y="56020"/>
                    <a:pt x="48793" y="55960"/>
                    <a:pt x="49352" y="55865"/>
                  </a:cubicBezTo>
                  <a:cubicBezTo>
                    <a:pt x="49571" y="55828"/>
                    <a:pt x="49789" y="55818"/>
                    <a:pt x="50006" y="55818"/>
                  </a:cubicBezTo>
                  <a:cubicBezTo>
                    <a:pt x="50284" y="55818"/>
                    <a:pt x="50562" y="55835"/>
                    <a:pt x="50841" y="55835"/>
                  </a:cubicBezTo>
                  <a:cubicBezTo>
                    <a:pt x="50983" y="55835"/>
                    <a:pt x="51126" y="55831"/>
                    <a:pt x="51269" y="55817"/>
                  </a:cubicBezTo>
                  <a:cubicBezTo>
                    <a:pt x="51567" y="55782"/>
                    <a:pt x="51877" y="55710"/>
                    <a:pt x="52186" y="55698"/>
                  </a:cubicBezTo>
                  <a:cubicBezTo>
                    <a:pt x="52195" y="55698"/>
                    <a:pt x="52204" y="55698"/>
                    <a:pt x="52213" y="55698"/>
                  </a:cubicBezTo>
                  <a:cubicBezTo>
                    <a:pt x="52385" y="55698"/>
                    <a:pt x="52551" y="55777"/>
                    <a:pt x="52715" y="55777"/>
                  </a:cubicBezTo>
                  <a:cubicBezTo>
                    <a:pt x="52769" y="55777"/>
                    <a:pt x="52823" y="55768"/>
                    <a:pt x="52877" y="55746"/>
                  </a:cubicBezTo>
                  <a:cubicBezTo>
                    <a:pt x="53162" y="55615"/>
                    <a:pt x="53496" y="55651"/>
                    <a:pt x="53782" y="55639"/>
                  </a:cubicBezTo>
                  <a:cubicBezTo>
                    <a:pt x="54698" y="55591"/>
                    <a:pt x="55484" y="55281"/>
                    <a:pt x="56246" y="54865"/>
                  </a:cubicBezTo>
                  <a:cubicBezTo>
                    <a:pt x="56734" y="54591"/>
                    <a:pt x="57115" y="54198"/>
                    <a:pt x="57449" y="53805"/>
                  </a:cubicBezTo>
                  <a:cubicBezTo>
                    <a:pt x="57663" y="53531"/>
                    <a:pt x="57984" y="53329"/>
                    <a:pt x="58092" y="53019"/>
                  </a:cubicBezTo>
                  <a:cubicBezTo>
                    <a:pt x="58199" y="52698"/>
                    <a:pt x="58401" y="52424"/>
                    <a:pt x="58508" y="52103"/>
                  </a:cubicBezTo>
                  <a:cubicBezTo>
                    <a:pt x="58675" y="51638"/>
                    <a:pt x="58770" y="51162"/>
                    <a:pt x="58782" y="50662"/>
                  </a:cubicBezTo>
                  <a:cubicBezTo>
                    <a:pt x="58794" y="50489"/>
                    <a:pt x="58639" y="50173"/>
                    <a:pt x="59036" y="50173"/>
                  </a:cubicBezTo>
                  <a:cubicBezTo>
                    <a:pt x="59050" y="50173"/>
                    <a:pt x="59064" y="50173"/>
                    <a:pt x="59080" y="50174"/>
                  </a:cubicBezTo>
                  <a:cubicBezTo>
                    <a:pt x="59139" y="50031"/>
                    <a:pt x="58723" y="49971"/>
                    <a:pt x="58973" y="49864"/>
                  </a:cubicBezTo>
                  <a:cubicBezTo>
                    <a:pt x="59211" y="49769"/>
                    <a:pt x="59116" y="49578"/>
                    <a:pt x="59080" y="49555"/>
                  </a:cubicBezTo>
                  <a:cubicBezTo>
                    <a:pt x="58889" y="49400"/>
                    <a:pt x="58973" y="49305"/>
                    <a:pt x="59127" y="49209"/>
                  </a:cubicBezTo>
                  <a:cubicBezTo>
                    <a:pt x="59246" y="49138"/>
                    <a:pt x="59139" y="49031"/>
                    <a:pt x="59175" y="48971"/>
                  </a:cubicBezTo>
                  <a:cubicBezTo>
                    <a:pt x="59246" y="48805"/>
                    <a:pt x="59044" y="48614"/>
                    <a:pt x="59163" y="48507"/>
                  </a:cubicBezTo>
                  <a:cubicBezTo>
                    <a:pt x="59473" y="48233"/>
                    <a:pt x="59318" y="47876"/>
                    <a:pt x="59330" y="47602"/>
                  </a:cubicBezTo>
                  <a:cubicBezTo>
                    <a:pt x="59366" y="47102"/>
                    <a:pt x="59354" y="46590"/>
                    <a:pt x="59306" y="46090"/>
                  </a:cubicBezTo>
                  <a:cubicBezTo>
                    <a:pt x="59282" y="45876"/>
                    <a:pt x="59342" y="45697"/>
                    <a:pt x="59520" y="45554"/>
                  </a:cubicBezTo>
                  <a:cubicBezTo>
                    <a:pt x="59151" y="45399"/>
                    <a:pt x="59663" y="45030"/>
                    <a:pt x="59318" y="44875"/>
                  </a:cubicBezTo>
                  <a:cubicBezTo>
                    <a:pt x="59389" y="44280"/>
                    <a:pt x="59223" y="43685"/>
                    <a:pt x="59354" y="43078"/>
                  </a:cubicBezTo>
                  <a:cubicBezTo>
                    <a:pt x="59437" y="42709"/>
                    <a:pt x="59318" y="42304"/>
                    <a:pt x="59377" y="41923"/>
                  </a:cubicBezTo>
                  <a:cubicBezTo>
                    <a:pt x="59437" y="41518"/>
                    <a:pt x="59294" y="41101"/>
                    <a:pt x="59389" y="40732"/>
                  </a:cubicBezTo>
                  <a:cubicBezTo>
                    <a:pt x="59473" y="40458"/>
                    <a:pt x="59354" y="40161"/>
                    <a:pt x="59544" y="39875"/>
                  </a:cubicBezTo>
                  <a:cubicBezTo>
                    <a:pt x="59580" y="39827"/>
                    <a:pt x="59711" y="39577"/>
                    <a:pt x="59627" y="39434"/>
                  </a:cubicBezTo>
                  <a:cubicBezTo>
                    <a:pt x="59294" y="38899"/>
                    <a:pt x="59782" y="38339"/>
                    <a:pt x="59556" y="37815"/>
                  </a:cubicBezTo>
                  <a:cubicBezTo>
                    <a:pt x="59437" y="37553"/>
                    <a:pt x="59580" y="37303"/>
                    <a:pt x="59651" y="37136"/>
                  </a:cubicBezTo>
                  <a:cubicBezTo>
                    <a:pt x="59782" y="36803"/>
                    <a:pt x="59294" y="36541"/>
                    <a:pt x="59651" y="36184"/>
                  </a:cubicBezTo>
                  <a:cubicBezTo>
                    <a:pt x="59758" y="36077"/>
                    <a:pt x="59699" y="35624"/>
                    <a:pt x="59675" y="35327"/>
                  </a:cubicBezTo>
                  <a:cubicBezTo>
                    <a:pt x="59663" y="34958"/>
                    <a:pt x="59818" y="34541"/>
                    <a:pt x="59663" y="34231"/>
                  </a:cubicBezTo>
                  <a:cubicBezTo>
                    <a:pt x="59508" y="33898"/>
                    <a:pt x="59627" y="33588"/>
                    <a:pt x="59651" y="33326"/>
                  </a:cubicBezTo>
                  <a:cubicBezTo>
                    <a:pt x="59711" y="32886"/>
                    <a:pt x="59556" y="32457"/>
                    <a:pt x="59627" y="32017"/>
                  </a:cubicBezTo>
                  <a:cubicBezTo>
                    <a:pt x="59687" y="31624"/>
                    <a:pt x="59532" y="31195"/>
                    <a:pt x="59604" y="30802"/>
                  </a:cubicBezTo>
                  <a:cubicBezTo>
                    <a:pt x="59627" y="30588"/>
                    <a:pt x="59449" y="30457"/>
                    <a:pt x="59497" y="30314"/>
                  </a:cubicBezTo>
                  <a:cubicBezTo>
                    <a:pt x="59651" y="29909"/>
                    <a:pt x="59747" y="29493"/>
                    <a:pt x="59627" y="29100"/>
                  </a:cubicBezTo>
                  <a:cubicBezTo>
                    <a:pt x="59556" y="28850"/>
                    <a:pt x="59532" y="28588"/>
                    <a:pt x="59568" y="28397"/>
                  </a:cubicBezTo>
                  <a:cubicBezTo>
                    <a:pt x="59651" y="27707"/>
                    <a:pt x="59592" y="27040"/>
                    <a:pt x="59532" y="26349"/>
                  </a:cubicBezTo>
                  <a:cubicBezTo>
                    <a:pt x="59497" y="25968"/>
                    <a:pt x="59508" y="25516"/>
                    <a:pt x="59568" y="25135"/>
                  </a:cubicBezTo>
                  <a:cubicBezTo>
                    <a:pt x="59663" y="24516"/>
                    <a:pt x="59508" y="23920"/>
                    <a:pt x="59544" y="23313"/>
                  </a:cubicBezTo>
                  <a:cubicBezTo>
                    <a:pt x="59580" y="22789"/>
                    <a:pt x="59425" y="22182"/>
                    <a:pt x="59473" y="21658"/>
                  </a:cubicBezTo>
                  <a:cubicBezTo>
                    <a:pt x="59532" y="20861"/>
                    <a:pt x="59294" y="20099"/>
                    <a:pt x="59401" y="19301"/>
                  </a:cubicBezTo>
                  <a:cubicBezTo>
                    <a:pt x="59485" y="18682"/>
                    <a:pt x="59270" y="18027"/>
                    <a:pt x="59282" y="17372"/>
                  </a:cubicBezTo>
                  <a:cubicBezTo>
                    <a:pt x="59282" y="16801"/>
                    <a:pt x="59068" y="16241"/>
                    <a:pt x="59008" y="15658"/>
                  </a:cubicBezTo>
                  <a:cubicBezTo>
                    <a:pt x="58996" y="15491"/>
                    <a:pt x="59151" y="15408"/>
                    <a:pt x="59080" y="15241"/>
                  </a:cubicBezTo>
                  <a:cubicBezTo>
                    <a:pt x="58794" y="14491"/>
                    <a:pt x="58889" y="13705"/>
                    <a:pt x="58854" y="12943"/>
                  </a:cubicBezTo>
                  <a:cubicBezTo>
                    <a:pt x="58830" y="12288"/>
                    <a:pt x="58639" y="11657"/>
                    <a:pt x="58711" y="10990"/>
                  </a:cubicBezTo>
                  <a:cubicBezTo>
                    <a:pt x="58735" y="10645"/>
                    <a:pt x="58639" y="10252"/>
                    <a:pt x="58615" y="9883"/>
                  </a:cubicBezTo>
                  <a:cubicBezTo>
                    <a:pt x="58568" y="9276"/>
                    <a:pt x="58568" y="8645"/>
                    <a:pt x="58473" y="8050"/>
                  </a:cubicBezTo>
                  <a:cubicBezTo>
                    <a:pt x="58389" y="7621"/>
                    <a:pt x="58246" y="7192"/>
                    <a:pt x="58199" y="6752"/>
                  </a:cubicBezTo>
                  <a:cubicBezTo>
                    <a:pt x="58056" y="5585"/>
                    <a:pt x="57877" y="4442"/>
                    <a:pt x="57222" y="3370"/>
                  </a:cubicBezTo>
                  <a:cubicBezTo>
                    <a:pt x="56853" y="2763"/>
                    <a:pt x="56437" y="2251"/>
                    <a:pt x="55817" y="1834"/>
                  </a:cubicBezTo>
                  <a:cubicBezTo>
                    <a:pt x="55151" y="1370"/>
                    <a:pt x="54389" y="1061"/>
                    <a:pt x="53591" y="941"/>
                  </a:cubicBezTo>
                  <a:cubicBezTo>
                    <a:pt x="53304" y="895"/>
                    <a:pt x="53072" y="738"/>
                    <a:pt x="52809" y="738"/>
                  </a:cubicBezTo>
                  <a:cubicBezTo>
                    <a:pt x="52800" y="738"/>
                    <a:pt x="52791" y="739"/>
                    <a:pt x="52781" y="739"/>
                  </a:cubicBezTo>
                  <a:cubicBezTo>
                    <a:pt x="52718" y="744"/>
                    <a:pt x="52656" y="746"/>
                    <a:pt x="52594" y="746"/>
                  </a:cubicBezTo>
                  <a:cubicBezTo>
                    <a:pt x="51870" y="746"/>
                    <a:pt x="51207" y="451"/>
                    <a:pt x="50483" y="418"/>
                  </a:cubicBezTo>
                  <a:cubicBezTo>
                    <a:pt x="50472" y="417"/>
                    <a:pt x="50460" y="417"/>
                    <a:pt x="50448" y="417"/>
                  </a:cubicBezTo>
                  <a:cubicBezTo>
                    <a:pt x="50341" y="417"/>
                    <a:pt x="50223" y="442"/>
                    <a:pt x="50109" y="442"/>
                  </a:cubicBezTo>
                  <a:cubicBezTo>
                    <a:pt x="50026" y="442"/>
                    <a:pt x="49947" y="429"/>
                    <a:pt x="49876" y="382"/>
                  </a:cubicBezTo>
                  <a:cubicBezTo>
                    <a:pt x="49424" y="96"/>
                    <a:pt x="48888" y="168"/>
                    <a:pt x="48400" y="120"/>
                  </a:cubicBezTo>
                  <a:cubicBezTo>
                    <a:pt x="47674" y="60"/>
                    <a:pt x="36517" y="72"/>
                    <a:pt x="35779" y="37"/>
                  </a:cubicBezTo>
                  <a:cubicBezTo>
                    <a:pt x="35356" y="14"/>
                    <a:pt x="34924" y="0"/>
                    <a:pt x="344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75" tIns="274300" rIns="18287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  <a:buFont typeface="Arial"/>
                <a:buNone/>
                <a:defRPr/>
              </a:pPr>
              <a:endParaRPr sz="1400" kern="0" dirty="0">
                <a:solidFill>
                  <a:srgbClr val="000000"/>
                </a:solidFill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23" name="Google Shape;626;p29"/>
            <p:cNvSpPr/>
            <p:nvPr/>
          </p:nvSpPr>
          <p:spPr>
            <a:xfrm>
              <a:off x="6424322" y="4365257"/>
              <a:ext cx="3062578" cy="581649"/>
            </a:xfrm>
            <a:custGeom>
              <a:avLst/>
              <a:gdLst/>
              <a:ahLst/>
              <a:cxnLst/>
              <a:rect l="l" t="t" r="r" b="b"/>
              <a:pathLst>
                <a:path w="55970" h="11522" extrusionOk="0">
                  <a:moveTo>
                    <a:pt x="32072" y="1"/>
                  </a:moveTo>
                  <a:cubicBezTo>
                    <a:pt x="31843" y="1"/>
                    <a:pt x="31614" y="33"/>
                    <a:pt x="31409" y="154"/>
                  </a:cubicBezTo>
                  <a:cubicBezTo>
                    <a:pt x="31270" y="54"/>
                    <a:pt x="31125" y="24"/>
                    <a:pt x="30976" y="24"/>
                  </a:cubicBezTo>
                  <a:cubicBezTo>
                    <a:pt x="30749" y="24"/>
                    <a:pt x="30512" y="94"/>
                    <a:pt x="30276" y="94"/>
                  </a:cubicBezTo>
                  <a:cubicBezTo>
                    <a:pt x="30189" y="94"/>
                    <a:pt x="30102" y="85"/>
                    <a:pt x="30016" y="59"/>
                  </a:cubicBezTo>
                  <a:cubicBezTo>
                    <a:pt x="29965" y="45"/>
                    <a:pt x="29913" y="39"/>
                    <a:pt x="29859" y="39"/>
                  </a:cubicBezTo>
                  <a:cubicBezTo>
                    <a:pt x="29662" y="39"/>
                    <a:pt x="29442" y="114"/>
                    <a:pt x="29203" y="114"/>
                  </a:cubicBezTo>
                  <a:cubicBezTo>
                    <a:pt x="29123" y="114"/>
                    <a:pt x="29041" y="105"/>
                    <a:pt x="28956" y="83"/>
                  </a:cubicBezTo>
                  <a:cubicBezTo>
                    <a:pt x="28904" y="72"/>
                    <a:pt x="28848" y="67"/>
                    <a:pt x="28789" y="67"/>
                  </a:cubicBezTo>
                  <a:cubicBezTo>
                    <a:pt x="28576" y="67"/>
                    <a:pt x="28324" y="125"/>
                    <a:pt x="28069" y="125"/>
                  </a:cubicBezTo>
                  <a:cubicBezTo>
                    <a:pt x="28024" y="125"/>
                    <a:pt x="27978" y="123"/>
                    <a:pt x="27932" y="119"/>
                  </a:cubicBezTo>
                  <a:cubicBezTo>
                    <a:pt x="27832" y="109"/>
                    <a:pt x="27728" y="106"/>
                    <a:pt x="27623" y="106"/>
                  </a:cubicBezTo>
                  <a:cubicBezTo>
                    <a:pt x="27519" y="106"/>
                    <a:pt x="27413" y="109"/>
                    <a:pt x="27307" y="109"/>
                  </a:cubicBezTo>
                  <a:cubicBezTo>
                    <a:pt x="27139" y="109"/>
                    <a:pt x="26969" y="102"/>
                    <a:pt x="26801" y="71"/>
                  </a:cubicBezTo>
                  <a:cubicBezTo>
                    <a:pt x="26789" y="68"/>
                    <a:pt x="26777" y="67"/>
                    <a:pt x="26766" y="67"/>
                  </a:cubicBezTo>
                  <a:cubicBezTo>
                    <a:pt x="26661" y="67"/>
                    <a:pt x="26582" y="173"/>
                    <a:pt x="26485" y="173"/>
                  </a:cubicBezTo>
                  <a:cubicBezTo>
                    <a:pt x="26457" y="173"/>
                    <a:pt x="26428" y="164"/>
                    <a:pt x="26397" y="142"/>
                  </a:cubicBezTo>
                  <a:cubicBezTo>
                    <a:pt x="26265" y="62"/>
                    <a:pt x="26126" y="41"/>
                    <a:pt x="25984" y="41"/>
                  </a:cubicBezTo>
                  <a:cubicBezTo>
                    <a:pt x="25831" y="41"/>
                    <a:pt x="25676" y="65"/>
                    <a:pt x="25526" y="65"/>
                  </a:cubicBezTo>
                  <a:cubicBezTo>
                    <a:pt x="25487" y="65"/>
                    <a:pt x="25447" y="63"/>
                    <a:pt x="25408" y="59"/>
                  </a:cubicBezTo>
                  <a:cubicBezTo>
                    <a:pt x="25393" y="57"/>
                    <a:pt x="25377" y="57"/>
                    <a:pt x="25361" y="57"/>
                  </a:cubicBezTo>
                  <a:cubicBezTo>
                    <a:pt x="25206" y="57"/>
                    <a:pt x="25028" y="126"/>
                    <a:pt x="24863" y="126"/>
                  </a:cubicBezTo>
                  <a:cubicBezTo>
                    <a:pt x="24796" y="126"/>
                    <a:pt x="24731" y="115"/>
                    <a:pt x="24670" y="83"/>
                  </a:cubicBezTo>
                  <a:cubicBezTo>
                    <a:pt x="24646" y="69"/>
                    <a:pt x="24626" y="64"/>
                    <a:pt x="24608" y="64"/>
                  </a:cubicBezTo>
                  <a:cubicBezTo>
                    <a:pt x="24516" y="64"/>
                    <a:pt x="24512" y="227"/>
                    <a:pt x="24480" y="227"/>
                  </a:cubicBezTo>
                  <a:cubicBezTo>
                    <a:pt x="24471" y="227"/>
                    <a:pt x="24460" y="213"/>
                    <a:pt x="24444" y="178"/>
                  </a:cubicBezTo>
                  <a:cubicBezTo>
                    <a:pt x="24393" y="77"/>
                    <a:pt x="24333" y="49"/>
                    <a:pt x="24269" y="49"/>
                  </a:cubicBezTo>
                  <a:cubicBezTo>
                    <a:pt x="24188" y="49"/>
                    <a:pt x="24102" y="94"/>
                    <a:pt x="24026" y="94"/>
                  </a:cubicBezTo>
                  <a:cubicBezTo>
                    <a:pt x="23992" y="94"/>
                    <a:pt x="23960" y="85"/>
                    <a:pt x="23932" y="59"/>
                  </a:cubicBezTo>
                  <a:cubicBezTo>
                    <a:pt x="23870" y="197"/>
                    <a:pt x="23791" y="240"/>
                    <a:pt x="23705" y="240"/>
                  </a:cubicBezTo>
                  <a:cubicBezTo>
                    <a:pt x="23560" y="240"/>
                    <a:pt x="23395" y="119"/>
                    <a:pt x="23253" y="119"/>
                  </a:cubicBezTo>
                  <a:cubicBezTo>
                    <a:pt x="23249" y="119"/>
                    <a:pt x="23245" y="119"/>
                    <a:pt x="23241" y="119"/>
                  </a:cubicBezTo>
                  <a:cubicBezTo>
                    <a:pt x="23191" y="119"/>
                    <a:pt x="23143" y="77"/>
                    <a:pt x="23080" y="77"/>
                  </a:cubicBezTo>
                  <a:cubicBezTo>
                    <a:pt x="23044" y="77"/>
                    <a:pt x="23004" y="90"/>
                    <a:pt x="22956" y="131"/>
                  </a:cubicBezTo>
                  <a:cubicBezTo>
                    <a:pt x="22907" y="179"/>
                    <a:pt x="22823" y="211"/>
                    <a:pt x="22735" y="211"/>
                  </a:cubicBezTo>
                  <a:cubicBezTo>
                    <a:pt x="22671" y="211"/>
                    <a:pt x="22606" y="194"/>
                    <a:pt x="22551" y="154"/>
                  </a:cubicBezTo>
                  <a:cubicBezTo>
                    <a:pt x="22502" y="115"/>
                    <a:pt x="22459" y="102"/>
                    <a:pt x="22417" y="102"/>
                  </a:cubicBezTo>
                  <a:cubicBezTo>
                    <a:pt x="22357" y="102"/>
                    <a:pt x="22299" y="128"/>
                    <a:pt x="22229" y="142"/>
                  </a:cubicBezTo>
                  <a:cubicBezTo>
                    <a:pt x="22197" y="146"/>
                    <a:pt x="22165" y="147"/>
                    <a:pt x="22132" y="147"/>
                  </a:cubicBezTo>
                  <a:cubicBezTo>
                    <a:pt x="22052" y="147"/>
                    <a:pt x="21971" y="139"/>
                    <a:pt x="21891" y="139"/>
                  </a:cubicBezTo>
                  <a:cubicBezTo>
                    <a:pt x="21780" y="139"/>
                    <a:pt x="21670" y="154"/>
                    <a:pt x="21563" y="226"/>
                  </a:cubicBezTo>
                  <a:cubicBezTo>
                    <a:pt x="21461" y="99"/>
                    <a:pt x="20052" y="56"/>
                    <a:pt x="18260" y="56"/>
                  </a:cubicBezTo>
                  <a:cubicBezTo>
                    <a:pt x="14991" y="56"/>
                    <a:pt x="10452" y="199"/>
                    <a:pt x="10275" y="238"/>
                  </a:cubicBezTo>
                  <a:cubicBezTo>
                    <a:pt x="10092" y="278"/>
                    <a:pt x="9921" y="323"/>
                    <a:pt x="9752" y="323"/>
                  </a:cubicBezTo>
                  <a:cubicBezTo>
                    <a:pt x="9625" y="323"/>
                    <a:pt x="9499" y="298"/>
                    <a:pt x="9371" y="226"/>
                  </a:cubicBezTo>
                  <a:cubicBezTo>
                    <a:pt x="9310" y="199"/>
                    <a:pt x="9257" y="176"/>
                    <a:pt x="9208" y="176"/>
                  </a:cubicBezTo>
                  <a:cubicBezTo>
                    <a:pt x="9169" y="176"/>
                    <a:pt x="9133" y="190"/>
                    <a:pt x="9097" y="226"/>
                  </a:cubicBezTo>
                  <a:cubicBezTo>
                    <a:pt x="8983" y="332"/>
                    <a:pt x="8855" y="351"/>
                    <a:pt x="8722" y="351"/>
                  </a:cubicBezTo>
                  <a:cubicBezTo>
                    <a:pt x="8645" y="351"/>
                    <a:pt x="8567" y="345"/>
                    <a:pt x="8490" y="345"/>
                  </a:cubicBezTo>
                  <a:cubicBezTo>
                    <a:pt x="8262" y="345"/>
                    <a:pt x="8035" y="334"/>
                    <a:pt x="7811" y="334"/>
                  </a:cubicBezTo>
                  <a:cubicBezTo>
                    <a:pt x="7625" y="334"/>
                    <a:pt x="7442" y="342"/>
                    <a:pt x="7263" y="369"/>
                  </a:cubicBezTo>
                  <a:cubicBezTo>
                    <a:pt x="6847" y="440"/>
                    <a:pt x="6430" y="546"/>
                    <a:pt x="6014" y="546"/>
                  </a:cubicBezTo>
                  <a:cubicBezTo>
                    <a:pt x="5942" y="546"/>
                    <a:pt x="5870" y="542"/>
                    <a:pt x="5799" y="535"/>
                  </a:cubicBezTo>
                  <a:cubicBezTo>
                    <a:pt x="5739" y="530"/>
                    <a:pt x="5676" y="527"/>
                    <a:pt x="5614" y="527"/>
                  </a:cubicBezTo>
                  <a:cubicBezTo>
                    <a:pt x="5394" y="527"/>
                    <a:pt x="5180" y="564"/>
                    <a:pt x="5096" y="666"/>
                  </a:cubicBezTo>
                  <a:cubicBezTo>
                    <a:pt x="4918" y="916"/>
                    <a:pt x="4680" y="869"/>
                    <a:pt x="4429" y="893"/>
                  </a:cubicBezTo>
                  <a:cubicBezTo>
                    <a:pt x="4377" y="884"/>
                    <a:pt x="4299" y="856"/>
                    <a:pt x="4242" y="856"/>
                  </a:cubicBezTo>
                  <a:cubicBezTo>
                    <a:pt x="4221" y="856"/>
                    <a:pt x="4204" y="859"/>
                    <a:pt x="4191" y="869"/>
                  </a:cubicBezTo>
                  <a:cubicBezTo>
                    <a:pt x="3834" y="1107"/>
                    <a:pt x="3322" y="1119"/>
                    <a:pt x="3001" y="1345"/>
                  </a:cubicBezTo>
                  <a:cubicBezTo>
                    <a:pt x="2489" y="1702"/>
                    <a:pt x="1786" y="1821"/>
                    <a:pt x="1512" y="2488"/>
                  </a:cubicBezTo>
                  <a:cubicBezTo>
                    <a:pt x="1381" y="2821"/>
                    <a:pt x="1108" y="3131"/>
                    <a:pt x="1108" y="3512"/>
                  </a:cubicBezTo>
                  <a:cubicBezTo>
                    <a:pt x="1108" y="3821"/>
                    <a:pt x="822" y="4012"/>
                    <a:pt x="762" y="4298"/>
                  </a:cubicBezTo>
                  <a:cubicBezTo>
                    <a:pt x="643" y="4798"/>
                    <a:pt x="643" y="5310"/>
                    <a:pt x="572" y="5810"/>
                  </a:cubicBezTo>
                  <a:cubicBezTo>
                    <a:pt x="512" y="6191"/>
                    <a:pt x="453" y="6584"/>
                    <a:pt x="500" y="6953"/>
                  </a:cubicBezTo>
                  <a:cubicBezTo>
                    <a:pt x="524" y="7143"/>
                    <a:pt x="215" y="7143"/>
                    <a:pt x="369" y="7262"/>
                  </a:cubicBezTo>
                  <a:cubicBezTo>
                    <a:pt x="715" y="7560"/>
                    <a:pt x="131" y="7834"/>
                    <a:pt x="358" y="8143"/>
                  </a:cubicBezTo>
                  <a:cubicBezTo>
                    <a:pt x="381" y="8191"/>
                    <a:pt x="238" y="8417"/>
                    <a:pt x="381" y="8608"/>
                  </a:cubicBezTo>
                  <a:cubicBezTo>
                    <a:pt x="619" y="8894"/>
                    <a:pt x="286" y="9155"/>
                    <a:pt x="238" y="9441"/>
                  </a:cubicBezTo>
                  <a:cubicBezTo>
                    <a:pt x="179" y="9941"/>
                    <a:pt x="227" y="10453"/>
                    <a:pt x="24" y="10953"/>
                  </a:cubicBezTo>
                  <a:cubicBezTo>
                    <a:pt x="0" y="11037"/>
                    <a:pt x="131" y="11239"/>
                    <a:pt x="96" y="11418"/>
                  </a:cubicBezTo>
                  <a:cubicBezTo>
                    <a:pt x="88" y="11495"/>
                    <a:pt x="155" y="11522"/>
                    <a:pt x="226" y="11522"/>
                  </a:cubicBezTo>
                  <a:cubicBezTo>
                    <a:pt x="264" y="11522"/>
                    <a:pt x="304" y="11514"/>
                    <a:pt x="334" y="11501"/>
                  </a:cubicBezTo>
                  <a:cubicBezTo>
                    <a:pt x="641" y="11376"/>
                    <a:pt x="955" y="11344"/>
                    <a:pt x="1271" y="11344"/>
                  </a:cubicBezTo>
                  <a:cubicBezTo>
                    <a:pt x="1594" y="11344"/>
                    <a:pt x="1920" y="11378"/>
                    <a:pt x="2242" y="11378"/>
                  </a:cubicBezTo>
                  <a:cubicBezTo>
                    <a:pt x="2325" y="11378"/>
                    <a:pt x="2407" y="11375"/>
                    <a:pt x="2489" y="11370"/>
                  </a:cubicBezTo>
                  <a:cubicBezTo>
                    <a:pt x="2571" y="11365"/>
                    <a:pt x="2655" y="11363"/>
                    <a:pt x="2738" y="11363"/>
                  </a:cubicBezTo>
                  <a:cubicBezTo>
                    <a:pt x="3244" y="11363"/>
                    <a:pt x="3764" y="11443"/>
                    <a:pt x="4275" y="11453"/>
                  </a:cubicBezTo>
                  <a:cubicBezTo>
                    <a:pt x="4414" y="11455"/>
                    <a:pt x="4553" y="11456"/>
                    <a:pt x="4692" y="11456"/>
                  </a:cubicBezTo>
                  <a:cubicBezTo>
                    <a:pt x="5339" y="11456"/>
                    <a:pt x="5988" y="11435"/>
                    <a:pt x="6644" y="11406"/>
                  </a:cubicBezTo>
                  <a:cubicBezTo>
                    <a:pt x="6917" y="11392"/>
                    <a:pt x="7190" y="11386"/>
                    <a:pt x="7463" y="11386"/>
                  </a:cubicBezTo>
                  <a:cubicBezTo>
                    <a:pt x="8369" y="11386"/>
                    <a:pt x="9277" y="11447"/>
                    <a:pt x="10192" y="11465"/>
                  </a:cubicBezTo>
                  <a:cubicBezTo>
                    <a:pt x="10304" y="11467"/>
                    <a:pt x="10578" y="11468"/>
                    <a:pt x="10975" y="11468"/>
                  </a:cubicBezTo>
                  <a:cubicBezTo>
                    <a:pt x="13750" y="11468"/>
                    <a:pt x="22509" y="11431"/>
                    <a:pt x="23301" y="11358"/>
                  </a:cubicBezTo>
                  <a:cubicBezTo>
                    <a:pt x="23932" y="11299"/>
                    <a:pt x="24587" y="11263"/>
                    <a:pt x="25230" y="11227"/>
                  </a:cubicBezTo>
                  <a:cubicBezTo>
                    <a:pt x="25754" y="11191"/>
                    <a:pt x="26278" y="11182"/>
                    <a:pt x="26803" y="11182"/>
                  </a:cubicBezTo>
                  <a:cubicBezTo>
                    <a:pt x="27266" y="11182"/>
                    <a:pt x="27730" y="11189"/>
                    <a:pt x="28194" y="11189"/>
                  </a:cubicBezTo>
                  <a:cubicBezTo>
                    <a:pt x="28579" y="11189"/>
                    <a:pt x="28963" y="11184"/>
                    <a:pt x="29349" y="11168"/>
                  </a:cubicBezTo>
                  <a:cubicBezTo>
                    <a:pt x="29790" y="11150"/>
                    <a:pt x="30233" y="11147"/>
                    <a:pt x="30678" y="11147"/>
                  </a:cubicBezTo>
                  <a:cubicBezTo>
                    <a:pt x="30901" y="11147"/>
                    <a:pt x="31124" y="11148"/>
                    <a:pt x="31347" y="11148"/>
                  </a:cubicBezTo>
                  <a:cubicBezTo>
                    <a:pt x="31570" y="11148"/>
                    <a:pt x="31793" y="11147"/>
                    <a:pt x="32016" y="11144"/>
                  </a:cubicBezTo>
                  <a:cubicBezTo>
                    <a:pt x="32282" y="11140"/>
                    <a:pt x="32547" y="11139"/>
                    <a:pt x="32811" y="11139"/>
                  </a:cubicBezTo>
                  <a:cubicBezTo>
                    <a:pt x="33339" y="11139"/>
                    <a:pt x="33866" y="11144"/>
                    <a:pt x="34398" y="11144"/>
                  </a:cubicBezTo>
                  <a:cubicBezTo>
                    <a:pt x="34695" y="11144"/>
                    <a:pt x="45423" y="11132"/>
                    <a:pt x="45720" y="11132"/>
                  </a:cubicBezTo>
                  <a:cubicBezTo>
                    <a:pt x="45780" y="11131"/>
                    <a:pt x="45839" y="11131"/>
                    <a:pt x="45899" y="11131"/>
                  </a:cubicBezTo>
                  <a:cubicBezTo>
                    <a:pt x="46377" y="11131"/>
                    <a:pt x="46858" y="11154"/>
                    <a:pt x="47336" y="11154"/>
                  </a:cubicBezTo>
                  <a:cubicBezTo>
                    <a:pt x="47657" y="11154"/>
                    <a:pt x="47976" y="11144"/>
                    <a:pt x="48292" y="11108"/>
                  </a:cubicBezTo>
                  <a:cubicBezTo>
                    <a:pt x="49268" y="11013"/>
                    <a:pt x="50245" y="11049"/>
                    <a:pt x="51209" y="11013"/>
                  </a:cubicBezTo>
                  <a:cubicBezTo>
                    <a:pt x="51665" y="10986"/>
                    <a:pt x="52113" y="10792"/>
                    <a:pt x="52575" y="10792"/>
                  </a:cubicBezTo>
                  <a:cubicBezTo>
                    <a:pt x="52729" y="10792"/>
                    <a:pt x="52885" y="10813"/>
                    <a:pt x="53043" y="10870"/>
                  </a:cubicBezTo>
                  <a:cubicBezTo>
                    <a:pt x="53055" y="10870"/>
                    <a:pt x="53102" y="10846"/>
                    <a:pt x="53114" y="10822"/>
                  </a:cubicBezTo>
                  <a:cubicBezTo>
                    <a:pt x="53144" y="10674"/>
                    <a:pt x="53243" y="10646"/>
                    <a:pt x="53349" y="10646"/>
                  </a:cubicBezTo>
                  <a:cubicBezTo>
                    <a:pt x="53412" y="10646"/>
                    <a:pt x="53477" y="10656"/>
                    <a:pt x="53531" y="10656"/>
                  </a:cubicBezTo>
                  <a:cubicBezTo>
                    <a:pt x="53609" y="10661"/>
                    <a:pt x="53688" y="10663"/>
                    <a:pt x="53766" y="10663"/>
                  </a:cubicBezTo>
                  <a:cubicBezTo>
                    <a:pt x="54185" y="10663"/>
                    <a:pt x="54600" y="10597"/>
                    <a:pt x="55018" y="10597"/>
                  </a:cubicBezTo>
                  <a:cubicBezTo>
                    <a:pt x="55196" y="10597"/>
                    <a:pt x="55375" y="10609"/>
                    <a:pt x="55555" y="10644"/>
                  </a:cubicBezTo>
                  <a:cubicBezTo>
                    <a:pt x="55587" y="10650"/>
                    <a:pt x="55622" y="10654"/>
                    <a:pt x="55656" y="10654"/>
                  </a:cubicBezTo>
                  <a:cubicBezTo>
                    <a:pt x="55812" y="10654"/>
                    <a:pt x="55969" y="10585"/>
                    <a:pt x="55960" y="10429"/>
                  </a:cubicBezTo>
                  <a:cubicBezTo>
                    <a:pt x="55936" y="10060"/>
                    <a:pt x="55936" y="9691"/>
                    <a:pt x="55912" y="9322"/>
                  </a:cubicBezTo>
                  <a:cubicBezTo>
                    <a:pt x="55876" y="8941"/>
                    <a:pt x="55841" y="8548"/>
                    <a:pt x="55805" y="8167"/>
                  </a:cubicBezTo>
                  <a:cubicBezTo>
                    <a:pt x="55745" y="7631"/>
                    <a:pt x="55710" y="7084"/>
                    <a:pt x="55650" y="6548"/>
                  </a:cubicBezTo>
                  <a:cubicBezTo>
                    <a:pt x="55603" y="6179"/>
                    <a:pt x="55543" y="5822"/>
                    <a:pt x="55460" y="5476"/>
                  </a:cubicBezTo>
                  <a:cubicBezTo>
                    <a:pt x="55376" y="5167"/>
                    <a:pt x="55519" y="4845"/>
                    <a:pt x="55376" y="4583"/>
                  </a:cubicBezTo>
                  <a:cubicBezTo>
                    <a:pt x="55245" y="4322"/>
                    <a:pt x="55233" y="4072"/>
                    <a:pt x="55210" y="3821"/>
                  </a:cubicBezTo>
                  <a:cubicBezTo>
                    <a:pt x="55210" y="3726"/>
                    <a:pt x="55245" y="3595"/>
                    <a:pt x="55174" y="3560"/>
                  </a:cubicBezTo>
                  <a:cubicBezTo>
                    <a:pt x="54864" y="3393"/>
                    <a:pt x="54852" y="3071"/>
                    <a:pt x="54698" y="2833"/>
                  </a:cubicBezTo>
                  <a:cubicBezTo>
                    <a:pt x="54424" y="2428"/>
                    <a:pt x="54198" y="2000"/>
                    <a:pt x="53781" y="1666"/>
                  </a:cubicBezTo>
                  <a:cubicBezTo>
                    <a:pt x="53567" y="1500"/>
                    <a:pt x="53269" y="1535"/>
                    <a:pt x="53090" y="1369"/>
                  </a:cubicBezTo>
                  <a:cubicBezTo>
                    <a:pt x="52686" y="1012"/>
                    <a:pt x="52138" y="964"/>
                    <a:pt x="51650" y="881"/>
                  </a:cubicBezTo>
                  <a:cubicBezTo>
                    <a:pt x="51114" y="785"/>
                    <a:pt x="50590" y="690"/>
                    <a:pt x="50054" y="595"/>
                  </a:cubicBezTo>
                  <a:cubicBezTo>
                    <a:pt x="49114" y="428"/>
                    <a:pt x="48161" y="309"/>
                    <a:pt x="47209" y="190"/>
                  </a:cubicBezTo>
                  <a:cubicBezTo>
                    <a:pt x="47202" y="190"/>
                    <a:pt x="47196" y="189"/>
                    <a:pt x="47190" y="189"/>
                  </a:cubicBezTo>
                  <a:cubicBezTo>
                    <a:pt x="47097" y="189"/>
                    <a:pt x="47019" y="244"/>
                    <a:pt x="46930" y="244"/>
                  </a:cubicBezTo>
                  <a:cubicBezTo>
                    <a:pt x="46891" y="244"/>
                    <a:pt x="46849" y="234"/>
                    <a:pt x="46804" y="202"/>
                  </a:cubicBezTo>
                  <a:cubicBezTo>
                    <a:pt x="46601" y="82"/>
                    <a:pt x="46351" y="23"/>
                    <a:pt x="46122" y="23"/>
                  </a:cubicBezTo>
                  <a:cubicBezTo>
                    <a:pt x="45988" y="23"/>
                    <a:pt x="45862" y="43"/>
                    <a:pt x="45756" y="83"/>
                  </a:cubicBezTo>
                  <a:cubicBezTo>
                    <a:pt x="45630" y="135"/>
                    <a:pt x="44608" y="154"/>
                    <a:pt x="43218" y="154"/>
                  </a:cubicBezTo>
                  <a:cubicBezTo>
                    <a:pt x="39882" y="154"/>
                    <a:pt x="34428" y="47"/>
                    <a:pt x="34159" y="47"/>
                  </a:cubicBezTo>
                  <a:cubicBezTo>
                    <a:pt x="33915" y="53"/>
                    <a:pt x="33662" y="59"/>
                    <a:pt x="33408" y="59"/>
                  </a:cubicBezTo>
                  <a:cubicBezTo>
                    <a:pt x="33153" y="59"/>
                    <a:pt x="32897" y="53"/>
                    <a:pt x="32647" y="35"/>
                  </a:cubicBezTo>
                  <a:cubicBezTo>
                    <a:pt x="32466" y="24"/>
                    <a:pt x="32269" y="1"/>
                    <a:pt x="32072" y="1"/>
                  </a:cubicBezTo>
                  <a:close/>
                </a:path>
              </a:pathLst>
            </a:custGeom>
            <a:solidFill>
              <a:srgbClr val="F4F7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  <a:buFont typeface="Arial"/>
                <a:buNone/>
                <a:defRPr/>
              </a:pPr>
              <a:endParaRPr kern="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24" name="Google Shape;627;p29"/>
          <p:cNvSpPr/>
          <p:nvPr/>
        </p:nvSpPr>
        <p:spPr>
          <a:xfrm>
            <a:off x="3041331" y="1792172"/>
            <a:ext cx="45719" cy="46331"/>
          </a:xfrm>
          <a:custGeom>
            <a:avLst/>
            <a:gdLst/>
            <a:ahLst/>
            <a:cxnLst/>
            <a:rect l="l" t="t" r="r" b="b"/>
            <a:pathLst>
              <a:path w="180" h="148" extrusionOk="0">
                <a:moveTo>
                  <a:pt x="90" y="0"/>
                </a:moveTo>
                <a:cubicBezTo>
                  <a:pt x="54" y="0"/>
                  <a:pt x="35" y="30"/>
                  <a:pt x="25" y="50"/>
                </a:cubicBezTo>
                <a:cubicBezTo>
                  <a:pt x="1" y="98"/>
                  <a:pt x="37" y="121"/>
                  <a:pt x="72" y="145"/>
                </a:cubicBezTo>
                <a:cubicBezTo>
                  <a:pt x="79" y="147"/>
                  <a:pt x="85" y="148"/>
                  <a:pt x="90" y="148"/>
                </a:cubicBezTo>
                <a:cubicBezTo>
                  <a:pt x="126" y="148"/>
                  <a:pt x="145" y="117"/>
                  <a:pt x="156" y="86"/>
                </a:cubicBezTo>
                <a:cubicBezTo>
                  <a:pt x="180" y="50"/>
                  <a:pt x="144" y="14"/>
                  <a:pt x="108" y="2"/>
                </a:cubicBezTo>
                <a:cubicBezTo>
                  <a:pt x="102" y="1"/>
                  <a:pt x="96" y="0"/>
                  <a:pt x="90" y="0"/>
                </a:cubicBez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ea typeface="맑은 고딕"/>
              <a:cs typeface="Arial"/>
              <a:sym typeface="Arial"/>
            </a:endParaRPr>
          </a:p>
        </p:txBody>
      </p:sp>
      <p:sp>
        <p:nvSpPr>
          <p:cNvPr id="28" name="Google Shape;633;p29"/>
          <p:cNvSpPr/>
          <p:nvPr/>
        </p:nvSpPr>
        <p:spPr>
          <a:xfrm>
            <a:off x="2481704" y="1368789"/>
            <a:ext cx="619699" cy="708028"/>
          </a:xfrm>
          <a:custGeom>
            <a:avLst/>
            <a:gdLst/>
            <a:ahLst/>
            <a:cxnLst/>
            <a:rect l="l" t="t" r="r" b="b"/>
            <a:pathLst>
              <a:path w="8311" h="18491" extrusionOk="0">
                <a:moveTo>
                  <a:pt x="5666" y="1075"/>
                </a:moveTo>
                <a:cubicBezTo>
                  <a:pt x="5687" y="1075"/>
                  <a:pt x="5711" y="1082"/>
                  <a:pt x="5739" y="1100"/>
                </a:cubicBezTo>
                <a:cubicBezTo>
                  <a:pt x="5894" y="1207"/>
                  <a:pt x="6144" y="1135"/>
                  <a:pt x="6215" y="1397"/>
                </a:cubicBezTo>
                <a:cubicBezTo>
                  <a:pt x="6334" y="1802"/>
                  <a:pt x="6537" y="2171"/>
                  <a:pt x="6596" y="2588"/>
                </a:cubicBezTo>
                <a:cubicBezTo>
                  <a:pt x="6703" y="3302"/>
                  <a:pt x="7049" y="3969"/>
                  <a:pt x="7025" y="4719"/>
                </a:cubicBezTo>
                <a:cubicBezTo>
                  <a:pt x="7025" y="4945"/>
                  <a:pt x="7168" y="5160"/>
                  <a:pt x="7180" y="5386"/>
                </a:cubicBezTo>
                <a:cubicBezTo>
                  <a:pt x="7275" y="6267"/>
                  <a:pt x="7239" y="7148"/>
                  <a:pt x="7144" y="8041"/>
                </a:cubicBezTo>
                <a:cubicBezTo>
                  <a:pt x="7037" y="9017"/>
                  <a:pt x="6846" y="9982"/>
                  <a:pt x="6572" y="10922"/>
                </a:cubicBezTo>
                <a:cubicBezTo>
                  <a:pt x="6441" y="11387"/>
                  <a:pt x="6275" y="11839"/>
                  <a:pt x="6144" y="12303"/>
                </a:cubicBezTo>
                <a:cubicBezTo>
                  <a:pt x="6025" y="12696"/>
                  <a:pt x="5727" y="13030"/>
                  <a:pt x="5584" y="13435"/>
                </a:cubicBezTo>
                <a:cubicBezTo>
                  <a:pt x="5566" y="13500"/>
                  <a:pt x="5495" y="13500"/>
                  <a:pt x="5429" y="13500"/>
                </a:cubicBezTo>
                <a:cubicBezTo>
                  <a:pt x="5364" y="13500"/>
                  <a:pt x="5304" y="13500"/>
                  <a:pt x="5310" y="13565"/>
                </a:cubicBezTo>
                <a:cubicBezTo>
                  <a:pt x="5310" y="13685"/>
                  <a:pt x="5120" y="13744"/>
                  <a:pt x="5251" y="13911"/>
                </a:cubicBezTo>
                <a:cubicBezTo>
                  <a:pt x="5344" y="14032"/>
                  <a:pt x="5437" y="14058"/>
                  <a:pt x="5536" y="14058"/>
                </a:cubicBezTo>
                <a:cubicBezTo>
                  <a:pt x="5564" y="14058"/>
                  <a:pt x="5591" y="14056"/>
                  <a:pt x="5620" y="14054"/>
                </a:cubicBezTo>
                <a:cubicBezTo>
                  <a:pt x="6026" y="14031"/>
                  <a:pt x="6411" y="13934"/>
                  <a:pt x="6815" y="13934"/>
                </a:cubicBezTo>
                <a:cubicBezTo>
                  <a:pt x="6837" y="13934"/>
                  <a:pt x="6860" y="13934"/>
                  <a:pt x="6882" y="13935"/>
                </a:cubicBezTo>
                <a:cubicBezTo>
                  <a:pt x="7287" y="13958"/>
                  <a:pt x="7299" y="14042"/>
                  <a:pt x="7144" y="14435"/>
                </a:cubicBezTo>
                <a:cubicBezTo>
                  <a:pt x="7084" y="14589"/>
                  <a:pt x="6977" y="14732"/>
                  <a:pt x="6965" y="14923"/>
                </a:cubicBezTo>
                <a:cubicBezTo>
                  <a:pt x="6954" y="15102"/>
                  <a:pt x="6901" y="15355"/>
                  <a:pt x="6618" y="15355"/>
                </a:cubicBezTo>
                <a:cubicBezTo>
                  <a:pt x="6600" y="15355"/>
                  <a:pt x="6581" y="15354"/>
                  <a:pt x="6561" y="15351"/>
                </a:cubicBezTo>
                <a:cubicBezTo>
                  <a:pt x="6550" y="15350"/>
                  <a:pt x="6541" y="15350"/>
                  <a:pt x="6532" y="15350"/>
                </a:cubicBezTo>
                <a:cubicBezTo>
                  <a:pt x="6365" y="15350"/>
                  <a:pt x="6425" y="15559"/>
                  <a:pt x="6346" y="15649"/>
                </a:cubicBezTo>
                <a:cubicBezTo>
                  <a:pt x="6156" y="15840"/>
                  <a:pt x="5846" y="15971"/>
                  <a:pt x="5858" y="16316"/>
                </a:cubicBezTo>
                <a:cubicBezTo>
                  <a:pt x="5858" y="16340"/>
                  <a:pt x="5810" y="16363"/>
                  <a:pt x="5775" y="16375"/>
                </a:cubicBezTo>
                <a:cubicBezTo>
                  <a:pt x="5156" y="16590"/>
                  <a:pt x="4739" y="17149"/>
                  <a:pt x="4132" y="17352"/>
                </a:cubicBezTo>
                <a:cubicBezTo>
                  <a:pt x="3862" y="17442"/>
                  <a:pt x="3575" y="17549"/>
                  <a:pt x="3259" y="17549"/>
                </a:cubicBezTo>
                <a:cubicBezTo>
                  <a:pt x="3116" y="17549"/>
                  <a:pt x="2966" y="17527"/>
                  <a:pt x="2810" y="17471"/>
                </a:cubicBezTo>
                <a:cubicBezTo>
                  <a:pt x="2298" y="17292"/>
                  <a:pt x="2036" y="16971"/>
                  <a:pt x="1834" y="16506"/>
                </a:cubicBezTo>
                <a:cubicBezTo>
                  <a:pt x="1524" y="15792"/>
                  <a:pt x="1203" y="15089"/>
                  <a:pt x="1000" y="14327"/>
                </a:cubicBezTo>
                <a:cubicBezTo>
                  <a:pt x="941" y="14077"/>
                  <a:pt x="965" y="13816"/>
                  <a:pt x="857" y="13577"/>
                </a:cubicBezTo>
                <a:cubicBezTo>
                  <a:pt x="798" y="13423"/>
                  <a:pt x="869" y="13292"/>
                  <a:pt x="1131" y="13292"/>
                </a:cubicBezTo>
                <a:cubicBezTo>
                  <a:pt x="1144" y="13291"/>
                  <a:pt x="1158" y="13291"/>
                  <a:pt x="1171" y="13291"/>
                </a:cubicBezTo>
                <a:cubicBezTo>
                  <a:pt x="1485" y="13291"/>
                  <a:pt x="1738" y="13425"/>
                  <a:pt x="2024" y="13494"/>
                </a:cubicBezTo>
                <a:cubicBezTo>
                  <a:pt x="2141" y="13519"/>
                  <a:pt x="2243" y="13532"/>
                  <a:pt x="2332" y="13532"/>
                </a:cubicBezTo>
                <a:cubicBezTo>
                  <a:pt x="2670" y="13532"/>
                  <a:pt x="2825" y="13346"/>
                  <a:pt x="2929" y="12923"/>
                </a:cubicBezTo>
                <a:cubicBezTo>
                  <a:pt x="3108" y="12220"/>
                  <a:pt x="3203" y="11506"/>
                  <a:pt x="3274" y="10779"/>
                </a:cubicBezTo>
                <a:cubicBezTo>
                  <a:pt x="3322" y="10256"/>
                  <a:pt x="3417" y="9720"/>
                  <a:pt x="3405" y="9196"/>
                </a:cubicBezTo>
                <a:cubicBezTo>
                  <a:pt x="3393" y="8339"/>
                  <a:pt x="3513" y="7493"/>
                  <a:pt x="3417" y="6636"/>
                </a:cubicBezTo>
                <a:cubicBezTo>
                  <a:pt x="3382" y="6255"/>
                  <a:pt x="3417" y="5862"/>
                  <a:pt x="3310" y="5517"/>
                </a:cubicBezTo>
                <a:cubicBezTo>
                  <a:pt x="3132" y="4838"/>
                  <a:pt x="3036" y="4136"/>
                  <a:pt x="2810" y="3469"/>
                </a:cubicBezTo>
                <a:cubicBezTo>
                  <a:pt x="2667" y="3052"/>
                  <a:pt x="2477" y="2636"/>
                  <a:pt x="2429" y="2159"/>
                </a:cubicBezTo>
                <a:cubicBezTo>
                  <a:pt x="2460" y="2157"/>
                  <a:pt x="2491" y="2155"/>
                  <a:pt x="2520" y="2155"/>
                </a:cubicBezTo>
                <a:cubicBezTo>
                  <a:pt x="2759" y="2155"/>
                  <a:pt x="2934" y="2242"/>
                  <a:pt x="3072" y="2433"/>
                </a:cubicBezTo>
                <a:cubicBezTo>
                  <a:pt x="3227" y="2647"/>
                  <a:pt x="3513" y="2636"/>
                  <a:pt x="3727" y="2767"/>
                </a:cubicBezTo>
                <a:cubicBezTo>
                  <a:pt x="3870" y="2850"/>
                  <a:pt x="4001" y="3017"/>
                  <a:pt x="4167" y="3040"/>
                </a:cubicBezTo>
                <a:cubicBezTo>
                  <a:pt x="4200" y="3046"/>
                  <a:pt x="4233" y="3049"/>
                  <a:pt x="4266" y="3049"/>
                </a:cubicBezTo>
                <a:cubicBezTo>
                  <a:pt x="4643" y="3049"/>
                  <a:pt x="5089" y="2698"/>
                  <a:pt x="5144" y="2326"/>
                </a:cubicBezTo>
                <a:cubicBezTo>
                  <a:pt x="5203" y="1969"/>
                  <a:pt x="5334" y="1647"/>
                  <a:pt x="5489" y="1326"/>
                </a:cubicBezTo>
                <a:cubicBezTo>
                  <a:pt x="5538" y="1228"/>
                  <a:pt x="5570" y="1075"/>
                  <a:pt x="5666" y="1075"/>
                </a:cubicBezTo>
                <a:close/>
                <a:moveTo>
                  <a:pt x="5703" y="1"/>
                </a:moveTo>
                <a:cubicBezTo>
                  <a:pt x="5550" y="1"/>
                  <a:pt x="5409" y="66"/>
                  <a:pt x="5310" y="207"/>
                </a:cubicBezTo>
                <a:cubicBezTo>
                  <a:pt x="4989" y="671"/>
                  <a:pt x="4667" y="1159"/>
                  <a:pt x="4596" y="1743"/>
                </a:cubicBezTo>
                <a:cubicBezTo>
                  <a:pt x="4555" y="2021"/>
                  <a:pt x="4424" y="2113"/>
                  <a:pt x="4258" y="2113"/>
                </a:cubicBezTo>
                <a:cubicBezTo>
                  <a:pt x="4182" y="2113"/>
                  <a:pt x="4098" y="2094"/>
                  <a:pt x="4013" y="2064"/>
                </a:cubicBezTo>
                <a:cubicBezTo>
                  <a:pt x="3643" y="1921"/>
                  <a:pt x="3346" y="1659"/>
                  <a:pt x="2965" y="1516"/>
                </a:cubicBezTo>
                <a:cubicBezTo>
                  <a:pt x="2702" y="1416"/>
                  <a:pt x="2404" y="1240"/>
                  <a:pt x="2136" y="1240"/>
                </a:cubicBezTo>
                <a:cubicBezTo>
                  <a:pt x="1991" y="1240"/>
                  <a:pt x="1855" y="1291"/>
                  <a:pt x="1738" y="1433"/>
                </a:cubicBezTo>
                <a:cubicBezTo>
                  <a:pt x="1346" y="1885"/>
                  <a:pt x="1810" y="2600"/>
                  <a:pt x="1965" y="3112"/>
                </a:cubicBezTo>
                <a:cubicBezTo>
                  <a:pt x="2060" y="3469"/>
                  <a:pt x="2155" y="3838"/>
                  <a:pt x="2239" y="4195"/>
                </a:cubicBezTo>
                <a:cubicBezTo>
                  <a:pt x="2417" y="4922"/>
                  <a:pt x="2608" y="5624"/>
                  <a:pt x="2655" y="6374"/>
                </a:cubicBezTo>
                <a:cubicBezTo>
                  <a:pt x="2703" y="6993"/>
                  <a:pt x="2655" y="7600"/>
                  <a:pt x="2679" y="8220"/>
                </a:cubicBezTo>
                <a:cubicBezTo>
                  <a:pt x="2703" y="8827"/>
                  <a:pt x="2560" y="9434"/>
                  <a:pt x="2643" y="10041"/>
                </a:cubicBezTo>
                <a:cubicBezTo>
                  <a:pt x="2715" y="10553"/>
                  <a:pt x="2441" y="11029"/>
                  <a:pt x="2453" y="11541"/>
                </a:cubicBezTo>
                <a:cubicBezTo>
                  <a:pt x="2477" y="11982"/>
                  <a:pt x="2262" y="12399"/>
                  <a:pt x="2358" y="12839"/>
                </a:cubicBezTo>
                <a:cubicBezTo>
                  <a:pt x="2375" y="12920"/>
                  <a:pt x="2367" y="12920"/>
                  <a:pt x="2321" y="12920"/>
                </a:cubicBezTo>
                <a:lnTo>
                  <a:pt x="2321" y="12920"/>
                </a:lnTo>
                <a:cubicBezTo>
                  <a:pt x="2306" y="12920"/>
                  <a:pt x="2286" y="12920"/>
                  <a:pt x="2262" y="12923"/>
                </a:cubicBezTo>
                <a:cubicBezTo>
                  <a:pt x="2238" y="12925"/>
                  <a:pt x="2214" y="12927"/>
                  <a:pt x="2191" y="12927"/>
                </a:cubicBezTo>
                <a:cubicBezTo>
                  <a:pt x="1906" y="12927"/>
                  <a:pt x="1693" y="12739"/>
                  <a:pt x="1429" y="12684"/>
                </a:cubicBezTo>
                <a:cubicBezTo>
                  <a:pt x="1355" y="12668"/>
                  <a:pt x="1281" y="12660"/>
                  <a:pt x="1208" y="12660"/>
                </a:cubicBezTo>
                <a:cubicBezTo>
                  <a:pt x="917" y="12660"/>
                  <a:pt x="638" y="12780"/>
                  <a:pt x="381" y="12923"/>
                </a:cubicBezTo>
                <a:cubicBezTo>
                  <a:pt x="0" y="13149"/>
                  <a:pt x="214" y="13435"/>
                  <a:pt x="238" y="13661"/>
                </a:cubicBezTo>
                <a:cubicBezTo>
                  <a:pt x="298" y="14292"/>
                  <a:pt x="488" y="14887"/>
                  <a:pt x="726" y="15470"/>
                </a:cubicBezTo>
                <a:cubicBezTo>
                  <a:pt x="1203" y="16625"/>
                  <a:pt x="1703" y="17911"/>
                  <a:pt x="2989" y="18411"/>
                </a:cubicBezTo>
                <a:cubicBezTo>
                  <a:pt x="3110" y="18458"/>
                  <a:pt x="3247" y="18490"/>
                  <a:pt x="3381" y="18490"/>
                </a:cubicBezTo>
                <a:cubicBezTo>
                  <a:pt x="3417" y="18490"/>
                  <a:pt x="3453" y="18488"/>
                  <a:pt x="3489" y="18483"/>
                </a:cubicBezTo>
                <a:cubicBezTo>
                  <a:pt x="3620" y="18447"/>
                  <a:pt x="3739" y="18376"/>
                  <a:pt x="3846" y="18304"/>
                </a:cubicBezTo>
                <a:cubicBezTo>
                  <a:pt x="4489" y="17899"/>
                  <a:pt x="5239" y="17602"/>
                  <a:pt x="5822" y="17149"/>
                </a:cubicBezTo>
                <a:cubicBezTo>
                  <a:pt x="6251" y="16816"/>
                  <a:pt x="6680" y="16459"/>
                  <a:pt x="7037" y="16018"/>
                </a:cubicBezTo>
                <a:cubicBezTo>
                  <a:pt x="7477" y="15482"/>
                  <a:pt x="8311" y="14423"/>
                  <a:pt x="7954" y="13673"/>
                </a:cubicBezTo>
                <a:cubicBezTo>
                  <a:pt x="7834" y="13446"/>
                  <a:pt x="7561" y="13280"/>
                  <a:pt x="7323" y="13208"/>
                </a:cubicBezTo>
                <a:cubicBezTo>
                  <a:pt x="7263" y="13196"/>
                  <a:pt x="6394" y="13101"/>
                  <a:pt x="6406" y="13077"/>
                </a:cubicBezTo>
                <a:cubicBezTo>
                  <a:pt x="6882" y="12232"/>
                  <a:pt x="7108" y="11327"/>
                  <a:pt x="7370" y="10434"/>
                </a:cubicBezTo>
                <a:cubicBezTo>
                  <a:pt x="7632" y="9553"/>
                  <a:pt x="7715" y="8636"/>
                  <a:pt x="7823" y="7720"/>
                </a:cubicBezTo>
                <a:cubicBezTo>
                  <a:pt x="7965" y="6612"/>
                  <a:pt x="7799" y="5529"/>
                  <a:pt x="7692" y="4445"/>
                </a:cubicBezTo>
                <a:cubicBezTo>
                  <a:pt x="7644" y="3957"/>
                  <a:pt x="7430" y="3517"/>
                  <a:pt x="7358" y="3040"/>
                </a:cubicBezTo>
                <a:cubicBezTo>
                  <a:pt x="7203" y="2100"/>
                  <a:pt x="6918" y="1219"/>
                  <a:pt x="6382" y="421"/>
                </a:cubicBezTo>
                <a:cubicBezTo>
                  <a:pt x="6202" y="154"/>
                  <a:pt x="5938" y="1"/>
                  <a:pt x="570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ea typeface="맑은 고딕"/>
              <a:cs typeface="Arial"/>
              <a:sym typeface="Arial"/>
            </a:endParaRPr>
          </a:p>
        </p:txBody>
      </p:sp>
      <p:sp>
        <p:nvSpPr>
          <p:cNvPr id="29" name="Google Shape;634;p29"/>
          <p:cNvSpPr/>
          <p:nvPr/>
        </p:nvSpPr>
        <p:spPr>
          <a:xfrm>
            <a:off x="2554639" y="1425939"/>
            <a:ext cx="451514" cy="599100"/>
          </a:xfrm>
          <a:custGeom>
            <a:avLst/>
            <a:gdLst/>
            <a:ahLst/>
            <a:cxnLst/>
            <a:rect l="l" t="t" r="r" b="b"/>
            <a:pathLst>
              <a:path w="6502" h="16475" extrusionOk="0">
                <a:moveTo>
                  <a:pt x="4869" y="1"/>
                </a:moveTo>
                <a:cubicBezTo>
                  <a:pt x="4773" y="1"/>
                  <a:pt x="4741" y="154"/>
                  <a:pt x="4692" y="252"/>
                </a:cubicBezTo>
                <a:cubicBezTo>
                  <a:pt x="4537" y="573"/>
                  <a:pt x="4406" y="895"/>
                  <a:pt x="4347" y="1252"/>
                </a:cubicBezTo>
                <a:cubicBezTo>
                  <a:pt x="4292" y="1624"/>
                  <a:pt x="3846" y="1975"/>
                  <a:pt x="3469" y="1975"/>
                </a:cubicBezTo>
                <a:cubicBezTo>
                  <a:pt x="3436" y="1975"/>
                  <a:pt x="3403" y="1972"/>
                  <a:pt x="3370" y="1966"/>
                </a:cubicBezTo>
                <a:cubicBezTo>
                  <a:pt x="3204" y="1943"/>
                  <a:pt x="3073" y="1776"/>
                  <a:pt x="2930" y="1693"/>
                </a:cubicBezTo>
                <a:cubicBezTo>
                  <a:pt x="2716" y="1562"/>
                  <a:pt x="2430" y="1573"/>
                  <a:pt x="2275" y="1359"/>
                </a:cubicBezTo>
                <a:cubicBezTo>
                  <a:pt x="2137" y="1168"/>
                  <a:pt x="1962" y="1081"/>
                  <a:pt x="1723" y="1081"/>
                </a:cubicBezTo>
                <a:cubicBezTo>
                  <a:pt x="1694" y="1081"/>
                  <a:pt x="1663" y="1083"/>
                  <a:pt x="1632" y="1085"/>
                </a:cubicBezTo>
                <a:cubicBezTo>
                  <a:pt x="1680" y="1562"/>
                  <a:pt x="1870" y="1978"/>
                  <a:pt x="2013" y="2395"/>
                </a:cubicBezTo>
                <a:cubicBezTo>
                  <a:pt x="2239" y="3062"/>
                  <a:pt x="2335" y="3764"/>
                  <a:pt x="2513" y="4443"/>
                </a:cubicBezTo>
                <a:cubicBezTo>
                  <a:pt x="2620" y="4788"/>
                  <a:pt x="2585" y="5181"/>
                  <a:pt x="2620" y="5562"/>
                </a:cubicBezTo>
                <a:cubicBezTo>
                  <a:pt x="2716" y="6419"/>
                  <a:pt x="2596" y="7265"/>
                  <a:pt x="2608" y="8122"/>
                </a:cubicBezTo>
                <a:cubicBezTo>
                  <a:pt x="2620" y="8646"/>
                  <a:pt x="2525" y="9182"/>
                  <a:pt x="2477" y="9705"/>
                </a:cubicBezTo>
                <a:cubicBezTo>
                  <a:pt x="2406" y="10432"/>
                  <a:pt x="2311" y="11146"/>
                  <a:pt x="2132" y="11849"/>
                </a:cubicBezTo>
                <a:cubicBezTo>
                  <a:pt x="2028" y="12272"/>
                  <a:pt x="1873" y="12458"/>
                  <a:pt x="1535" y="12458"/>
                </a:cubicBezTo>
                <a:cubicBezTo>
                  <a:pt x="1446" y="12458"/>
                  <a:pt x="1344" y="12445"/>
                  <a:pt x="1227" y="12420"/>
                </a:cubicBezTo>
                <a:cubicBezTo>
                  <a:pt x="941" y="12351"/>
                  <a:pt x="688" y="12217"/>
                  <a:pt x="374" y="12217"/>
                </a:cubicBezTo>
                <a:cubicBezTo>
                  <a:pt x="361" y="12217"/>
                  <a:pt x="347" y="12217"/>
                  <a:pt x="334" y="12218"/>
                </a:cubicBezTo>
                <a:cubicBezTo>
                  <a:pt x="72" y="12218"/>
                  <a:pt x="1" y="12349"/>
                  <a:pt x="60" y="12503"/>
                </a:cubicBezTo>
                <a:cubicBezTo>
                  <a:pt x="168" y="12742"/>
                  <a:pt x="144" y="13003"/>
                  <a:pt x="203" y="13253"/>
                </a:cubicBezTo>
                <a:cubicBezTo>
                  <a:pt x="406" y="14015"/>
                  <a:pt x="727" y="14718"/>
                  <a:pt x="1037" y="15432"/>
                </a:cubicBezTo>
                <a:cubicBezTo>
                  <a:pt x="1239" y="15897"/>
                  <a:pt x="1501" y="16218"/>
                  <a:pt x="2013" y="16397"/>
                </a:cubicBezTo>
                <a:cubicBezTo>
                  <a:pt x="2169" y="16453"/>
                  <a:pt x="2319" y="16475"/>
                  <a:pt x="2462" y="16475"/>
                </a:cubicBezTo>
                <a:cubicBezTo>
                  <a:pt x="2778" y="16475"/>
                  <a:pt x="3065" y="16368"/>
                  <a:pt x="3335" y="16278"/>
                </a:cubicBezTo>
                <a:cubicBezTo>
                  <a:pt x="3942" y="16075"/>
                  <a:pt x="4359" y="15516"/>
                  <a:pt x="4978" y="15301"/>
                </a:cubicBezTo>
                <a:cubicBezTo>
                  <a:pt x="5013" y="15289"/>
                  <a:pt x="5061" y="15266"/>
                  <a:pt x="5061" y="15242"/>
                </a:cubicBezTo>
                <a:cubicBezTo>
                  <a:pt x="5049" y="14897"/>
                  <a:pt x="5359" y="14766"/>
                  <a:pt x="5549" y="14575"/>
                </a:cubicBezTo>
                <a:cubicBezTo>
                  <a:pt x="5628" y="14485"/>
                  <a:pt x="5568" y="14276"/>
                  <a:pt x="5735" y="14276"/>
                </a:cubicBezTo>
                <a:cubicBezTo>
                  <a:pt x="5744" y="14276"/>
                  <a:pt x="5753" y="14276"/>
                  <a:pt x="5764" y="14277"/>
                </a:cubicBezTo>
                <a:cubicBezTo>
                  <a:pt x="5784" y="14280"/>
                  <a:pt x="5803" y="14281"/>
                  <a:pt x="5821" y="14281"/>
                </a:cubicBezTo>
                <a:cubicBezTo>
                  <a:pt x="6104" y="14281"/>
                  <a:pt x="6157" y="14028"/>
                  <a:pt x="6168" y="13849"/>
                </a:cubicBezTo>
                <a:cubicBezTo>
                  <a:pt x="6180" y="13658"/>
                  <a:pt x="6287" y="13515"/>
                  <a:pt x="6347" y="13361"/>
                </a:cubicBezTo>
                <a:cubicBezTo>
                  <a:pt x="6502" y="12968"/>
                  <a:pt x="6490" y="12884"/>
                  <a:pt x="6085" y="12861"/>
                </a:cubicBezTo>
                <a:cubicBezTo>
                  <a:pt x="6063" y="12860"/>
                  <a:pt x="6040" y="12860"/>
                  <a:pt x="6018" y="12860"/>
                </a:cubicBezTo>
                <a:cubicBezTo>
                  <a:pt x="5614" y="12860"/>
                  <a:pt x="5229" y="12957"/>
                  <a:pt x="4823" y="12980"/>
                </a:cubicBezTo>
                <a:cubicBezTo>
                  <a:pt x="4794" y="12982"/>
                  <a:pt x="4767" y="12984"/>
                  <a:pt x="4739" y="12984"/>
                </a:cubicBezTo>
                <a:cubicBezTo>
                  <a:pt x="4640" y="12984"/>
                  <a:pt x="4547" y="12958"/>
                  <a:pt x="4454" y="12837"/>
                </a:cubicBezTo>
                <a:cubicBezTo>
                  <a:pt x="4323" y="12670"/>
                  <a:pt x="4513" y="12611"/>
                  <a:pt x="4513" y="12491"/>
                </a:cubicBezTo>
                <a:cubicBezTo>
                  <a:pt x="4507" y="12426"/>
                  <a:pt x="4567" y="12426"/>
                  <a:pt x="4632" y="12426"/>
                </a:cubicBezTo>
                <a:cubicBezTo>
                  <a:pt x="4698" y="12426"/>
                  <a:pt x="4769" y="12426"/>
                  <a:pt x="4787" y="12361"/>
                </a:cubicBezTo>
                <a:cubicBezTo>
                  <a:pt x="4930" y="11956"/>
                  <a:pt x="5228" y="11622"/>
                  <a:pt x="5347" y="11229"/>
                </a:cubicBezTo>
                <a:cubicBezTo>
                  <a:pt x="5478" y="10765"/>
                  <a:pt x="5644" y="10313"/>
                  <a:pt x="5775" y="9848"/>
                </a:cubicBezTo>
                <a:cubicBezTo>
                  <a:pt x="6049" y="8908"/>
                  <a:pt x="6240" y="7943"/>
                  <a:pt x="6347" y="6967"/>
                </a:cubicBezTo>
                <a:cubicBezTo>
                  <a:pt x="6442" y="6074"/>
                  <a:pt x="6478" y="5193"/>
                  <a:pt x="6383" y="4312"/>
                </a:cubicBezTo>
                <a:cubicBezTo>
                  <a:pt x="6371" y="4086"/>
                  <a:pt x="6228" y="3871"/>
                  <a:pt x="6228" y="3645"/>
                </a:cubicBezTo>
                <a:cubicBezTo>
                  <a:pt x="6252" y="2895"/>
                  <a:pt x="5906" y="2228"/>
                  <a:pt x="5799" y="1514"/>
                </a:cubicBezTo>
                <a:cubicBezTo>
                  <a:pt x="5740" y="1097"/>
                  <a:pt x="5537" y="728"/>
                  <a:pt x="5418" y="323"/>
                </a:cubicBezTo>
                <a:cubicBezTo>
                  <a:pt x="5347" y="61"/>
                  <a:pt x="5097" y="133"/>
                  <a:pt x="4942" y="26"/>
                </a:cubicBezTo>
                <a:cubicBezTo>
                  <a:pt x="4914" y="8"/>
                  <a:pt x="4890" y="1"/>
                  <a:pt x="4869" y="1"/>
                </a:cubicBezTo>
                <a:close/>
              </a:path>
            </a:pathLst>
          </a:custGeom>
          <a:solidFill>
            <a:srgbClr val="FF85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ea typeface="맑은 고딕"/>
              <a:cs typeface="Arial"/>
              <a:sym typeface="Arial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1901253" y="378189"/>
            <a:ext cx="1809750" cy="708028"/>
          </a:xfrm>
          <a:prstGeom prst="roundRect">
            <a:avLst/>
          </a:prstGeom>
          <a:solidFill>
            <a:srgbClr val="FF85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lvl="0" algn="ctr"/>
            <a:r>
              <a:rPr lang="tr-TR" sz="4000" kern="0" dirty="0">
                <a:solidFill>
                  <a:prstClr val="black"/>
                </a:solidFill>
                <a:latin typeface="Arial"/>
                <a:ea typeface="맑은 고딕"/>
              </a:rPr>
              <a:t>Huşû </a:t>
            </a:r>
            <a:endParaRPr kumimoji="0" lang="tr-TR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</a:endParaRPr>
          </a:p>
        </p:txBody>
      </p:sp>
      <p:sp>
        <p:nvSpPr>
          <p:cNvPr id="31" name="Dikdörtgen 30"/>
          <p:cNvSpPr/>
          <p:nvPr/>
        </p:nvSpPr>
        <p:spPr>
          <a:xfrm>
            <a:off x="781364" y="2577646"/>
            <a:ext cx="41653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>
                <a:solidFill>
                  <a:prstClr val="black"/>
                </a:solidFill>
                <a:latin typeface="Arial"/>
                <a:ea typeface="맑은 고딕"/>
              </a:rPr>
              <a:t>Allah’a duyulan saygının gereği olarak namazda huzurlu olmak, namazı mutlulukla kılmak ve gönülden kılmak</a:t>
            </a:r>
          </a:p>
        </p:txBody>
      </p:sp>
      <p:pic>
        <p:nvPicPr>
          <p:cNvPr id="32" name="Resim 31"/>
          <p:cNvPicPr>
            <a:picLocks noChangeAspect="1"/>
          </p:cNvPicPr>
          <p:nvPr/>
        </p:nvPicPr>
        <p:blipFill rotWithShape="1">
          <a:blip r:embed="rId2"/>
          <a:srcRect l="7027" t="1908" r="3529" b="11"/>
          <a:stretch/>
        </p:blipFill>
        <p:spPr>
          <a:xfrm>
            <a:off x="5306518" y="744672"/>
            <a:ext cx="6745574" cy="4351983"/>
          </a:xfrm>
          <a:prstGeom prst="rect">
            <a:avLst/>
          </a:prstGeom>
        </p:spPr>
      </p:pic>
      <p:sp>
        <p:nvSpPr>
          <p:cNvPr id="34" name="Google Shape;1190;p39"/>
          <p:cNvSpPr/>
          <p:nvPr/>
        </p:nvSpPr>
        <p:spPr>
          <a:xfrm>
            <a:off x="1234243" y="5276537"/>
            <a:ext cx="10744215" cy="1244183"/>
          </a:xfrm>
          <a:custGeom>
            <a:avLst/>
            <a:gdLst/>
            <a:ahLst/>
            <a:cxnLst/>
            <a:rect l="l" t="t" r="r" b="b"/>
            <a:pathLst>
              <a:path w="57134" h="28401" extrusionOk="0">
                <a:moveTo>
                  <a:pt x="27319" y="973"/>
                </a:moveTo>
                <a:cubicBezTo>
                  <a:pt x="28610" y="973"/>
                  <a:pt x="29913" y="1031"/>
                  <a:pt x="31208" y="1031"/>
                </a:cubicBezTo>
                <a:cubicBezTo>
                  <a:pt x="31324" y="1031"/>
                  <a:pt x="31440" y="1031"/>
                  <a:pt x="31557" y="1030"/>
                </a:cubicBezTo>
                <a:cubicBezTo>
                  <a:pt x="31757" y="1028"/>
                  <a:pt x="31957" y="1027"/>
                  <a:pt x="32157" y="1027"/>
                </a:cubicBezTo>
                <a:cubicBezTo>
                  <a:pt x="34616" y="1027"/>
                  <a:pt x="37075" y="1150"/>
                  <a:pt x="39533" y="1150"/>
                </a:cubicBezTo>
                <a:cubicBezTo>
                  <a:pt x="39766" y="1150"/>
                  <a:pt x="39999" y="1149"/>
                  <a:pt x="40231" y="1147"/>
                </a:cubicBezTo>
                <a:cubicBezTo>
                  <a:pt x="40386" y="1145"/>
                  <a:pt x="40541" y="1144"/>
                  <a:pt x="40696" y="1144"/>
                </a:cubicBezTo>
                <a:cubicBezTo>
                  <a:pt x="43825" y="1144"/>
                  <a:pt x="46933" y="1481"/>
                  <a:pt x="50029" y="1789"/>
                </a:cubicBezTo>
                <a:cubicBezTo>
                  <a:pt x="53496" y="2133"/>
                  <a:pt x="55184" y="4583"/>
                  <a:pt x="54992" y="8125"/>
                </a:cubicBezTo>
                <a:cubicBezTo>
                  <a:pt x="54937" y="9172"/>
                  <a:pt x="55318" y="10235"/>
                  <a:pt x="55348" y="11295"/>
                </a:cubicBezTo>
                <a:cubicBezTo>
                  <a:pt x="55408" y="13477"/>
                  <a:pt x="55121" y="15697"/>
                  <a:pt x="55429" y="17836"/>
                </a:cubicBezTo>
                <a:cubicBezTo>
                  <a:pt x="55783" y="20277"/>
                  <a:pt x="55482" y="22568"/>
                  <a:pt x="54658" y="24786"/>
                </a:cubicBezTo>
                <a:cubicBezTo>
                  <a:pt x="54231" y="25939"/>
                  <a:pt x="53006" y="26305"/>
                  <a:pt x="51795" y="26579"/>
                </a:cubicBezTo>
                <a:cubicBezTo>
                  <a:pt x="50975" y="26764"/>
                  <a:pt x="50155" y="26811"/>
                  <a:pt x="49336" y="26811"/>
                </a:cubicBezTo>
                <a:cubicBezTo>
                  <a:pt x="48504" y="26811"/>
                  <a:pt x="47673" y="26763"/>
                  <a:pt x="46842" y="26763"/>
                </a:cubicBezTo>
                <a:cubicBezTo>
                  <a:pt x="46656" y="26763"/>
                  <a:pt x="46469" y="26765"/>
                  <a:pt x="46283" y="26771"/>
                </a:cubicBezTo>
                <a:cubicBezTo>
                  <a:pt x="46024" y="26779"/>
                  <a:pt x="45765" y="26783"/>
                  <a:pt x="45506" y="26783"/>
                </a:cubicBezTo>
                <a:cubicBezTo>
                  <a:pt x="44350" y="26783"/>
                  <a:pt x="43192" y="26717"/>
                  <a:pt x="42036" y="26717"/>
                </a:cubicBezTo>
                <a:cubicBezTo>
                  <a:pt x="41725" y="26717"/>
                  <a:pt x="41413" y="26722"/>
                  <a:pt x="41101" y="26734"/>
                </a:cubicBezTo>
                <a:cubicBezTo>
                  <a:pt x="40957" y="26739"/>
                  <a:pt x="40813" y="26742"/>
                  <a:pt x="40669" y="26742"/>
                </a:cubicBezTo>
                <a:cubicBezTo>
                  <a:pt x="39464" y="26742"/>
                  <a:pt x="38267" y="26568"/>
                  <a:pt x="37059" y="26568"/>
                </a:cubicBezTo>
                <a:cubicBezTo>
                  <a:pt x="36582" y="26568"/>
                  <a:pt x="36104" y="26595"/>
                  <a:pt x="35622" y="26671"/>
                </a:cubicBezTo>
                <a:cubicBezTo>
                  <a:pt x="35249" y="26729"/>
                  <a:pt x="34876" y="26752"/>
                  <a:pt x="34503" y="26752"/>
                </a:cubicBezTo>
                <a:cubicBezTo>
                  <a:pt x="33263" y="26752"/>
                  <a:pt x="32018" y="26504"/>
                  <a:pt x="30766" y="26504"/>
                </a:cubicBezTo>
                <a:cubicBezTo>
                  <a:pt x="30477" y="26504"/>
                  <a:pt x="30187" y="26517"/>
                  <a:pt x="29897" y="26550"/>
                </a:cubicBezTo>
                <a:cubicBezTo>
                  <a:pt x="29006" y="26650"/>
                  <a:pt x="28109" y="26675"/>
                  <a:pt x="27210" y="26675"/>
                </a:cubicBezTo>
                <a:cubicBezTo>
                  <a:pt x="26349" y="26675"/>
                  <a:pt x="25486" y="26652"/>
                  <a:pt x="24626" y="26652"/>
                </a:cubicBezTo>
                <a:cubicBezTo>
                  <a:pt x="24360" y="26652"/>
                  <a:pt x="24093" y="26655"/>
                  <a:pt x="23827" y="26660"/>
                </a:cubicBezTo>
                <a:cubicBezTo>
                  <a:pt x="22930" y="26681"/>
                  <a:pt x="22009" y="26757"/>
                  <a:pt x="21089" y="26757"/>
                </a:cubicBezTo>
                <a:cubicBezTo>
                  <a:pt x="20585" y="26757"/>
                  <a:pt x="20081" y="26734"/>
                  <a:pt x="19581" y="26666"/>
                </a:cubicBezTo>
                <a:cubicBezTo>
                  <a:pt x="19369" y="26638"/>
                  <a:pt x="19158" y="26625"/>
                  <a:pt x="18949" y="26625"/>
                </a:cubicBezTo>
                <a:cubicBezTo>
                  <a:pt x="17518" y="26625"/>
                  <a:pt x="16157" y="27213"/>
                  <a:pt x="14724" y="27213"/>
                </a:cubicBezTo>
                <a:cubicBezTo>
                  <a:pt x="14679" y="27213"/>
                  <a:pt x="14634" y="27213"/>
                  <a:pt x="14589" y="27211"/>
                </a:cubicBezTo>
                <a:cubicBezTo>
                  <a:pt x="12043" y="27144"/>
                  <a:pt x="9496" y="27162"/>
                  <a:pt x="6952" y="27060"/>
                </a:cubicBezTo>
                <a:cubicBezTo>
                  <a:pt x="5805" y="27015"/>
                  <a:pt x="4665" y="26894"/>
                  <a:pt x="3508" y="26662"/>
                </a:cubicBezTo>
                <a:cubicBezTo>
                  <a:pt x="1365" y="26234"/>
                  <a:pt x="1089" y="24730"/>
                  <a:pt x="1211" y="23182"/>
                </a:cubicBezTo>
                <a:cubicBezTo>
                  <a:pt x="1568" y="18601"/>
                  <a:pt x="1242" y="14017"/>
                  <a:pt x="1450" y="9438"/>
                </a:cubicBezTo>
                <a:cubicBezTo>
                  <a:pt x="1501" y="8301"/>
                  <a:pt x="1299" y="7150"/>
                  <a:pt x="1374" y="6016"/>
                </a:cubicBezTo>
                <a:cubicBezTo>
                  <a:pt x="1578" y="2925"/>
                  <a:pt x="3881" y="2045"/>
                  <a:pt x="6869" y="2045"/>
                </a:cubicBezTo>
                <a:cubicBezTo>
                  <a:pt x="6905" y="2045"/>
                  <a:pt x="6940" y="2045"/>
                  <a:pt x="6976" y="2045"/>
                </a:cubicBezTo>
                <a:cubicBezTo>
                  <a:pt x="8692" y="1850"/>
                  <a:pt x="10739" y="1582"/>
                  <a:pt x="12793" y="1400"/>
                </a:cubicBezTo>
                <a:cubicBezTo>
                  <a:pt x="13270" y="1358"/>
                  <a:pt x="13750" y="1350"/>
                  <a:pt x="14230" y="1350"/>
                </a:cubicBezTo>
                <a:cubicBezTo>
                  <a:pt x="14503" y="1350"/>
                  <a:pt x="14775" y="1353"/>
                  <a:pt x="15048" y="1353"/>
                </a:cubicBezTo>
                <a:cubicBezTo>
                  <a:pt x="15414" y="1353"/>
                  <a:pt x="15780" y="1348"/>
                  <a:pt x="16145" y="1328"/>
                </a:cubicBezTo>
                <a:cubicBezTo>
                  <a:pt x="19086" y="1162"/>
                  <a:pt x="22027" y="1329"/>
                  <a:pt x="24980" y="1064"/>
                </a:cubicBezTo>
                <a:cubicBezTo>
                  <a:pt x="25752" y="995"/>
                  <a:pt x="26533" y="973"/>
                  <a:pt x="27319" y="973"/>
                </a:cubicBezTo>
                <a:close/>
                <a:moveTo>
                  <a:pt x="36679" y="1"/>
                </a:moveTo>
                <a:cubicBezTo>
                  <a:pt x="35919" y="1"/>
                  <a:pt x="35159" y="20"/>
                  <a:pt x="34397" y="68"/>
                </a:cubicBezTo>
                <a:cubicBezTo>
                  <a:pt x="32353" y="200"/>
                  <a:pt x="30290" y="270"/>
                  <a:pt x="28255" y="270"/>
                </a:cubicBezTo>
                <a:cubicBezTo>
                  <a:pt x="28114" y="270"/>
                  <a:pt x="27972" y="270"/>
                  <a:pt x="27831" y="269"/>
                </a:cubicBezTo>
                <a:cubicBezTo>
                  <a:pt x="24957" y="255"/>
                  <a:pt x="22082" y="119"/>
                  <a:pt x="19205" y="119"/>
                </a:cubicBezTo>
                <a:cubicBezTo>
                  <a:pt x="18170" y="119"/>
                  <a:pt x="17134" y="137"/>
                  <a:pt x="16098" y="184"/>
                </a:cubicBezTo>
                <a:cubicBezTo>
                  <a:pt x="14053" y="277"/>
                  <a:pt x="12007" y="405"/>
                  <a:pt x="9960" y="453"/>
                </a:cubicBezTo>
                <a:cubicBezTo>
                  <a:pt x="8181" y="495"/>
                  <a:pt x="6410" y="446"/>
                  <a:pt x="4695" y="1082"/>
                </a:cubicBezTo>
                <a:cubicBezTo>
                  <a:pt x="3884" y="1385"/>
                  <a:pt x="2744" y="1268"/>
                  <a:pt x="2220" y="1800"/>
                </a:cubicBezTo>
                <a:cubicBezTo>
                  <a:pt x="764" y="3278"/>
                  <a:pt x="105" y="5172"/>
                  <a:pt x="155" y="7310"/>
                </a:cubicBezTo>
                <a:cubicBezTo>
                  <a:pt x="224" y="10326"/>
                  <a:pt x="105" y="13342"/>
                  <a:pt x="245" y="16362"/>
                </a:cubicBezTo>
                <a:cubicBezTo>
                  <a:pt x="350" y="18632"/>
                  <a:pt x="68" y="20916"/>
                  <a:pt x="29" y="23197"/>
                </a:cubicBezTo>
                <a:cubicBezTo>
                  <a:pt x="1" y="24866"/>
                  <a:pt x="365" y="26410"/>
                  <a:pt x="1793" y="27526"/>
                </a:cubicBezTo>
                <a:cubicBezTo>
                  <a:pt x="2448" y="28038"/>
                  <a:pt x="3162" y="28116"/>
                  <a:pt x="3887" y="28116"/>
                </a:cubicBezTo>
                <a:cubicBezTo>
                  <a:pt x="4204" y="28116"/>
                  <a:pt x="4524" y="28101"/>
                  <a:pt x="4841" y="28101"/>
                </a:cubicBezTo>
                <a:cubicBezTo>
                  <a:pt x="5052" y="28101"/>
                  <a:pt x="5262" y="28107"/>
                  <a:pt x="5469" y="28129"/>
                </a:cubicBezTo>
                <a:cubicBezTo>
                  <a:pt x="7006" y="28291"/>
                  <a:pt x="8547" y="28401"/>
                  <a:pt x="10089" y="28401"/>
                </a:cubicBezTo>
                <a:cubicBezTo>
                  <a:pt x="10624" y="28401"/>
                  <a:pt x="11159" y="28387"/>
                  <a:pt x="11694" y="28358"/>
                </a:cubicBezTo>
                <a:cubicBezTo>
                  <a:pt x="13967" y="28234"/>
                  <a:pt x="16236" y="27965"/>
                  <a:pt x="18509" y="27890"/>
                </a:cubicBezTo>
                <a:cubicBezTo>
                  <a:pt x="18955" y="27875"/>
                  <a:pt x="19401" y="27869"/>
                  <a:pt x="19847" y="27869"/>
                </a:cubicBezTo>
                <a:cubicBezTo>
                  <a:pt x="21481" y="27869"/>
                  <a:pt x="23118" y="27947"/>
                  <a:pt x="24752" y="27950"/>
                </a:cubicBezTo>
                <a:cubicBezTo>
                  <a:pt x="24782" y="27950"/>
                  <a:pt x="24813" y="27950"/>
                  <a:pt x="24843" y="27950"/>
                </a:cubicBezTo>
                <a:cubicBezTo>
                  <a:pt x="26585" y="27950"/>
                  <a:pt x="28333" y="27865"/>
                  <a:pt x="30074" y="27865"/>
                </a:cubicBezTo>
                <a:cubicBezTo>
                  <a:pt x="30931" y="27865"/>
                  <a:pt x="31786" y="27886"/>
                  <a:pt x="32638" y="27947"/>
                </a:cubicBezTo>
                <a:cubicBezTo>
                  <a:pt x="35838" y="28176"/>
                  <a:pt x="39041" y="28014"/>
                  <a:pt x="42244" y="28273"/>
                </a:cubicBezTo>
                <a:cubicBezTo>
                  <a:pt x="43449" y="28370"/>
                  <a:pt x="44659" y="28400"/>
                  <a:pt x="45899" y="28400"/>
                </a:cubicBezTo>
                <a:cubicBezTo>
                  <a:pt x="47844" y="28400"/>
                  <a:pt x="49861" y="28327"/>
                  <a:pt x="52042" y="28327"/>
                </a:cubicBezTo>
                <a:cubicBezTo>
                  <a:pt x="52074" y="28341"/>
                  <a:pt x="52106" y="28347"/>
                  <a:pt x="52139" y="28347"/>
                </a:cubicBezTo>
                <a:cubicBezTo>
                  <a:pt x="52489" y="28347"/>
                  <a:pt x="52865" y="27613"/>
                  <a:pt x="53469" y="27450"/>
                </a:cubicBezTo>
                <a:cubicBezTo>
                  <a:pt x="55085" y="27011"/>
                  <a:pt x="56455" y="25256"/>
                  <a:pt x="56555" y="23811"/>
                </a:cubicBezTo>
                <a:cubicBezTo>
                  <a:pt x="56721" y="21410"/>
                  <a:pt x="56835" y="19013"/>
                  <a:pt x="56796" y="16603"/>
                </a:cubicBezTo>
                <a:cubicBezTo>
                  <a:pt x="56769" y="14865"/>
                  <a:pt x="57133" y="13086"/>
                  <a:pt x="56862" y="11400"/>
                </a:cubicBezTo>
                <a:cubicBezTo>
                  <a:pt x="56605" y="9793"/>
                  <a:pt x="56503" y="8167"/>
                  <a:pt x="56319" y="6566"/>
                </a:cubicBezTo>
                <a:cubicBezTo>
                  <a:pt x="55994" y="3739"/>
                  <a:pt x="53652" y="918"/>
                  <a:pt x="50844" y="611"/>
                </a:cubicBezTo>
                <a:cubicBezTo>
                  <a:pt x="48614" y="368"/>
                  <a:pt x="46377" y="301"/>
                  <a:pt x="44131" y="256"/>
                </a:cubicBezTo>
                <a:cubicBezTo>
                  <a:pt x="41646" y="206"/>
                  <a:pt x="39166" y="1"/>
                  <a:pt x="3667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ea typeface="맑은 고딕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4" grpId="0" animBg="1"/>
      <p:bldP spid="28" grpId="0" animBg="1"/>
      <p:bldP spid="29" grpId="0" animBg="1"/>
      <p:bldP spid="30" grpId="0" animBg="1"/>
      <p:bldP spid="31" grpId="0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02;p33"/>
          <p:cNvSpPr txBox="1">
            <a:spLocks/>
          </p:cNvSpPr>
          <p:nvPr/>
        </p:nvSpPr>
        <p:spPr>
          <a:xfrm>
            <a:off x="4494508" y="1286360"/>
            <a:ext cx="3518116" cy="154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>
              <a:defRPr/>
            </a:pPr>
            <a:r>
              <a:rPr lang="tr-TR" sz="3200" kern="0" dirty="0">
                <a:latin typeface="Arial"/>
              </a:rPr>
              <a:t>Namazda </a:t>
            </a:r>
            <a:r>
              <a:rPr lang="tr-TR" sz="3200" b="1" kern="0" dirty="0">
                <a:latin typeface="Arial"/>
              </a:rPr>
              <a:t>huşuyu </a:t>
            </a:r>
            <a:r>
              <a:rPr lang="tr-TR" sz="3200" kern="0" dirty="0">
                <a:latin typeface="Arial"/>
              </a:rPr>
              <a:t>bozan davranışlar</a:t>
            </a:r>
            <a:endParaRPr lang="en-US" sz="3200" kern="0" dirty="0">
              <a:latin typeface="Arial"/>
            </a:endParaRPr>
          </a:p>
        </p:txBody>
      </p:sp>
      <p:grpSp>
        <p:nvGrpSpPr>
          <p:cNvPr id="3" name="Google Shape;919;p33"/>
          <p:cNvGrpSpPr/>
          <p:nvPr/>
        </p:nvGrpSpPr>
        <p:grpSpPr>
          <a:xfrm rot="592411">
            <a:off x="7942408" y="2094240"/>
            <a:ext cx="1497608" cy="437855"/>
            <a:chOff x="6337825" y="1371895"/>
            <a:chExt cx="387677" cy="206770"/>
          </a:xfrm>
        </p:grpSpPr>
        <p:sp>
          <p:nvSpPr>
            <p:cNvPr id="4" name="Google Shape;920;p33"/>
            <p:cNvSpPr/>
            <p:nvPr/>
          </p:nvSpPr>
          <p:spPr>
            <a:xfrm>
              <a:off x="6337825" y="1371895"/>
              <a:ext cx="387677" cy="206770"/>
            </a:xfrm>
            <a:custGeom>
              <a:avLst/>
              <a:gdLst/>
              <a:ahLst/>
              <a:cxnLst/>
              <a:rect l="l" t="t" r="r" b="b"/>
              <a:pathLst>
                <a:path w="29948" h="15973" extrusionOk="0">
                  <a:moveTo>
                    <a:pt x="2496" y="1"/>
                  </a:moveTo>
                  <a:cubicBezTo>
                    <a:pt x="1817" y="1"/>
                    <a:pt x="1110" y="83"/>
                    <a:pt x="773" y="1087"/>
                  </a:cubicBezTo>
                  <a:cubicBezTo>
                    <a:pt x="549" y="1754"/>
                    <a:pt x="565" y="2417"/>
                    <a:pt x="378" y="3039"/>
                  </a:cubicBezTo>
                  <a:cubicBezTo>
                    <a:pt x="0" y="4291"/>
                    <a:pt x="47" y="5436"/>
                    <a:pt x="654" y="6586"/>
                  </a:cubicBezTo>
                  <a:cubicBezTo>
                    <a:pt x="1012" y="7264"/>
                    <a:pt x="1331" y="7870"/>
                    <a:pt x="2274" y="7870"/>
                  </a:cubicBezTo>
                  <a:cubicBezTo>
                    <a:pt x="2291" y="7870"/>
                    <a:pt x="2309" y="7870"/>
                    <a:pt x="2327" y="7869"/>
                  </a:cubicBezTo>
                  <a:cubicBezTo>
                    <a:pt x="2637" y="7861"/>
                    <a:pt x="2960" y="7800"/>
                    <a:pt x="3287" y="7800"/>
                  </a:cubicBezTo>
                  <a:cubicBezTo>
                    <a:pt x="3321" y="7800"/>
                    <a:pt x="3355" y="7801"/>
                    <a:pt x="3390" y="7802"/>
                  </a:cubicBezTo>
                  <a:cubicBezTo>
                    <a:pt x="4565" y="7853"/>
                    <a:pt x="5744" y="8021"/>
                    <a:pt x="6912" y="8021"/>
                  </a:cubicBezTo>
                  <a:cubicBezTo>
                    <a:pt x="7070" y="8021"/>
                    <a:pt x="7229" y="8018"/>
                    <a:pt x="7386" y="8011"/>
                  </a:cubicBezTo>
                  <a:cubicBezTo>
                    <a:pt x="7511" y="8005"/>
                    <a:pt x="7635" y="8003"/>
                    <a:pt x="7759" y="8003"/>
                  </a:cubicBezTo>
                  <a:cubicBezTo>
                    <a:pt x="9193" y="8003"/>
                    <a:pt x="10550" y="8350"/>
                    <a:pt x="11938" y="8597"/>
                  </a:cubicBezTo>
                  <a:cubicBezTo>
                    <a:pt x="12895" y="8767"/>
                    <a:pt x="13809" y="9053"/>
                    <a:pt x="14738" y="9313"/>
                  </a:cubicBezTo>
                  <a:cubicBezTo>
                    <a:pt x="15860" y="9626"/>
                    <a:pt x="16952" y="10021"/>
                    <a:pt x="18069" y="10341"/>
                  </a:cubicBezTo>
                  <a:cubicBezTo>
                    <a:pt x="18385" y="10433"/>
                    <a:pt x="18901" y="10550"/>
                    <a:pt x="18940" y="10736"/>
                  </a:cubicBezTo>
                  <a:cubicBezTo>
                    <a:pt x="19011" y="11079"/>
                    <a:pt x="18507" y="11178"/>
                    <a:pt x="18276" y="11413"/>
                  </a:cubicBezTo>
                  <a:cubicBezTo>
                    <a:pt x="18128" y="11564"/>
                    <a:pt x="18014" y="11749"/>
                    <a:pt x="17884" y="11919"/>
                  </a:cubicBezTo>
                  <a:cubicBezTo>
                    <a:pt x="17814" y="11996"/>
                    <a:pt x="17775" y="12113"/>
                    <a:pt x="17695" y="12161"/>
                  </a:cubicBezTo>
                  <a:cubicBezTo>
                    <a:pt x="17292" y="12412"/>
                    <a:pt x="16933" y="13099"/>
                    <a:pt x="16933" y="13583"/>
                  </a:cubicBezTo>
                  <a:cubicBezTo>
                    <a:pt x="16933" y="14434"/>
                    <a:pt x="18313" y="14860"/>
                    <a:pt x="18968" y="15014"/>
                  </a:cubicBezTo>
                  <a:cubicBezTo>
                    <a:pt x="20598" y="15400"/>
                    <a:pt x="22224" y="15897"/>
                    <a:pt x="23910" y="15897"/>
                  </a:cubicBezTo>
                  <a:cubicBezTo>
                    <a:pt x="24039" y="15897"/>
                    <a:pt x="24168" y="15895"/>
                    <a:pt x="24297" y="15888"/>
                  </a:cubicBezTo>
                  <a:cubicBezTo>
                    <a:pt x="24354" y="15886"/>
                    <a:pt x="24410" y="15885"/>
                    <a:pt x="24466" y="15885"/>
                  </a:cubicBezTo>
                  <a:cubicBezTo>
                    <a:pt x="24956" y="15885"/>
                    <a:pt x="25442" y="15972"/>
                    <a:pt x="25927" y="15972"/>
                  </a:cubicBezTo>
                  <a:cubicBezTo>
                    <a:pt x="26126" y="15972"/>
                    <a:pt x="26324" y="15958"/>
                    <a:pt x="26522" y="15916"/>
                  </a:cubicBezTo>
                  <a:cubicBezTo>
                    <a:pt x="27058" y="15805"/>
                    <a:pt x="27587" y="15674"/>
                    <a:pt x="28134" y="15674"/>
                  </a:cubicBezTo>
                  <a:cubicBezTo>
                    <a:pt x="28284" y="15674"/>
                    <a:pt x="28435" y="15684"/>
                    <a:pt x="28588" y="15706"/>
                  </a:cubicBezTo>
                  <a:cubicBezTo>
                    <a:pt x="28622" y="15711"/>
                    <a:pt x="28658" y="15714"/>
                    <a:pt x="28693" y="15714"/>
                  </a:cubicBezTo>
                  <a:cubicBezTo>
                    <a:pt x="29252" y="15714"/>
                    <a:pt x="29948" y="15120"/>
                    <a:pt x="29926" y="14641"/>
                  </a:cubicBezTo>
                  <a:cubicBezTo>
                    <a:pt x="29877" y="13583"/>
                    <a:pt x="29615" y="12561"/>
                    <a:pt x="29398" y="11533"/>
                  </a:cubicBezTo>
                  <a:cubicBezTo>
                    <a:pt x="29263" y="10893"/>
                    <a:pt x="28910" y="10335"/>
                    <a:pt x="28678" y="9733"/>
                  </a:cubicBezTo>
                  <a:cubicBezTo>
                    <a:pt x="28191" y="8468"/>
                    <a:pt x="27483" y="7289"/>
                    <a:pt x="26897" y="6060"/>
                  </a:cubicBezTo>
                  <a:cubicBezTo>
                    <a:pt x="26578" y="5391"/>
                    <a:pt x="26230" y="4744"/>
                    <a:pt x="25777" y="4158"/>
                  </a:cubicBezTo>
                  <a:cubicBezTo>
                    <a:pt x="25526" y="3834"/>
                    <a:pt x="25169" y="3477"/>
                    <a:pt x="24809" y="3477"/>
                  </a:cubicBezTo>
                  <a:cubicBezTo>
                    <a:pt x="24739" y="3477"/>
                    <a:pt x="24668" y="3491"/>
                    <a:pt x="24598" y="3521"/>
                  </a:cubicBezTo>
                  <a:cubicBezTo>
                    <a:pt x="23633" y="3940"/>
                    <a:pt x="22754" y="4536"/>
                    <a:pt x="22507" y="5699"/>
                  </a:cubicBezTo>
                  <a:cubicBezTo>
                    <a:pt x="22432" y="6051"/>
                    <a:pt x="22232" y="6253"/>
                    <a:pt x="21990" y="6253"/>
                  </a:cubicBezTo>
                  <a:cubicBezTo>
                    <a:pt x="21847" y="6253"/>
                    <a:pt x="21690" y="6183"/>
                    <a:pt x="21535" y="6032"/>
                  </a:cubicBezTo>
                  <a:cubicBezTo>
                    <a:pt x="20875" y="5393"/>
                    <a:pt x="20019" y="5113"/>
                    <a:pt x="19276" y="4635"/>
                  </a:cubicBezTo>
                  <a:cubicBezTo>
                    <a:pt x="17582" y="3546"/>
                    <a:pt x="15686" y="2870"/>
                    <a:pt x="13800" y="2263"/>
                  </a:cubicBezTo>
                  <a:cubicBezTo>
                    <a:pt x="10253" y="1121"/>
                    <a:pt x="6672" y="6"/>
                    <a:pt x="2891" y="4"/>
                  </a:cubicBezTo>
                  <a:cubicBezTo>
                    <a:pt x="2762" y="4"/>
                    <a:pt x="2630" y="1"/>
                    <a:pt x="249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5" name="Google Shape;921;p33"/>
            <p:cNvSpPr/>
            <p:nvPr/>
          </p:nvSpPr>
          <p:spPr>
            <a:xfrm>
              <a:off x="6337825" y="1371895"/>
              <a:ext cx="387677" cy="206770"/>
            </a:xfrm>
            <a:custGeom>
              <a:avLst/>
              <a:gdLst/>
              <a:ahLst/>
              <a:cxnLst/>
              <a:rect l="l" t="t" r="r" b="b"/>
              <a:pathLst>
                <a:path w="29948" h="15973" extrusionOk="0">
                  <a:moveTo>
                    <a:pt x="3015" y="937"/>
                  </a:moveTo>
                  <a:cubicBezTo>
                    <a:pt x="3050" y="937"/>
                    <a:pt x="3085" y="938"/>
                    <a:pt x="3119" y="941"/>
                  </a:cubicBezTo>
                  <a:cubicBezTo>
                    <a:pt x="4451" y="1028"/>
                    <a:pt x="5804" y="1039"/>
                    <a:pt x="7086" y="1420"/>
                  </a:cubicBezTo>
                  <a:cubicBezTo>
                    <a:pt x="8173" y="1743"/>
                    <a:pt x="9304" y="1855"/>
                    <a:pt x="10400" y="2159"/>
                  </a:cubicBezTo>
                  <a:cubicBezTo>
                    <a:pt x="11201" y="2382"/>
                    <a:pt x="11972" y="2891"/>
                    <a:pt x="12849" y="2891"/>
                  </a:cubicBezTo>
                  <a:cubicBezTo>
                    <a:pt x="12951" y="2891"/>
                    <a:pt x="13053" y="2884"/>
                    <a:pt x="13158" y="2870"/>
                  </a:cubicBezTo>
                  <a:cubicBezTo>
                    <a:pt x="13190" y="2865"/>
                    <a:pt x="13222" y="2863"/>
                    <a:pt x="13253" y="2863"/>
                  </a:cubicBezTo>
                  <a:cubicBezTo>
                    <a:pt x="13594" y="2863"/>
                    <a:pt x="13889" y="3108"/>
                    <a:pt x="14156" y="3234"/>
                  </a:cubicBezTo>
                  <a:cubicBezTo>
                    <a:pt x="16088" y="4126"/>
                    <a:pt x="18148" y="4743"/>
                    <a:pt x="19918" y="5993"/>
                  </a:cubicBezTo>
                  <a:cubicBezTo>
                    <a:pt x="20752" y="6583"/>
                    <a:pt x="21686" y="7040"/>
                    <a:pt x="22541" y="7616"/>
                  </a:cubicBezTo>
                  <a:cubicBezTo>
                    <a:pt x="22641" y="7683"/>
                    <a:pt x="22718" y="7735"/>
                    <a:pt x="22784" y="7735"/>
                  </a:cubicBezTo>
                  <a:cubicBezTo>
                    <a:pt x="22872" y="7735"/>
                    <a:pt x="22938" y="7641"/>
                    <a:pt x="23008" y="7365"/>
                  </a:cubicBezTo>
                  <a:cubicBezTo>
                    <a:pt x="23235" y="6469"/>
                    <a:pt x="23471" y="5497"/>
                    <a:pt x="24333" y="4893"/>
                  </a:cubicBezTo>
                  <a:cubicBezTo>
                    <a:pt x="24442" y="4818"/>
                    <a:pt x="24523" y="4788"/>
                    <a:pt x="24587" y="4788"/>
                  </a:cubicBezTo>
                  <a:cubicBezTo>
                    <a:pt x="24795" y="4788"/>
                    <a:pt x="24815" y="5109"/>
                    <a:pt x="24966" y="5225"/>
                  </a:cubicBezTo>
                  <a:cubicBezTo>
                    <a:pt x="25319" y="5275"/>
                    <a:pt x="25425" y="5488"/>
                    <a:pt x="25385" y="5841"/>
                  </a:cubicBezTo>
                  <a:cubicBezTo>
                    <a:pt x="25369" y="5990"/>
                    <a:pt x="25413" y="6124"/>
                    <a:pt x="25550" y="6124"/>
                  </a:cubicBezTo>
                  <a:cubicBezTo>
                    <a:pt x="25597" y="6124"/>
                    <a:pt x="25656" y="6108"/>
                    <a:pt x="25727" y="6071"/>
                  </a:cubicBezTo>
                  <a:cubicBezTo>
                    <a:pt x="25753" y="6057"/>
                    <a:pt x="25776" y="6052"/>
                    <a:pt x="25796" y="6052"/>
                  </a:cubicBezTo>
                  <a:cubicBezTo>
                    <a:pt x="25902" y="6052"/>
                    <a:pt x="25921" y="6220"/>
                    <a:pt x="25912" y="6242"/>
                  </a:cubicBezTo>
                  <a:cubicBezTo>
                    <a:pt x="25652" y="6891"/>
                    <a:pt x="26230" y="7301"/>
                    <a:pt x="26455" y="7735"/>
                  </a:cubicBezTo>
                  <a:cubicBezTo>
                    <a:pt x="26699" y="8207"/>
                    <a:pt x="26762" y="8899"/>
                    <a:pt x="27401" y="9132"/>
                  </a:cubicBezTo>
                  <a:cubicBezTo>
                    <a:pt x="27444" y="9151"/>
                    <a:pt x="27486" y="9174"/>
                    <a:pt x="27525" y="9199"/>
                  </a:cubicBezTo>
                  <a:cubicBezTo>
                    <a:pt x="27065" y="9851"/>
                    <a:pt x="28067" y="10134"/>
                    <a:pt x="27913" y="10741"/>
                  </a:cubicBezTo>
                  <a:cubicBezTo>
                    <a:pt x="27858" y="10957"/>
                    <a:pt x="27953" y="11231"/>
                    <a:pt x="28163" y="11460"/>
                  </a:cubicBezTo>
                  <a:cubicBezTo>
                    <a:pt x="28373" y="11688"/>
                    <a:pt x="28470" y="12020"/>
                    <a:pt x="28504" y="12374"/>
                  </a:cubicBezTo>
                  <a:cubicBezTo>
                    <a:pt x="28546" y="12802"/>
                    <a:pt x="28291" y="13317"/>
                    <a:pt x="28863" y="13653"/>
                  </a:cubicBezTo>
                  <a:cubicBezTo>
                    <a:pt x="29089" y="13785"/>
                    <a:pt x="28448" y="14723"/>
                    <a:pt x="28031" y="14751"/>
                  </a:cubicBezTo>
                  <a:cubicBezTo>
                    <a:pt x="27588" y="14782"/>
                    <a:pt x="27119" y="14810"/>
                    <a:pt x="26701" y="14866"/>
                  </a:cubicBezTo>
                  <a:cubicBezTo>
                    <a:pt x="26134" y="14942"/>
                    <a:pt x="25567" y="14977"/>
                    <a:pt x="25002" y="14977"/>
                  </a:cubicBezTo>
                  <a:cubicBezTo>
                    <a:pt x="24124" y="14977"/>
                    <a:pt x="23253" y="14894"/>
                    <a:pt x="22406" y="14754"/>
                  </a:cubicBezTo>
                  <a:cubicBezTo>
                    <a:pt x="21516" y="14610"/>
                    <a:pt x="20531" y="14548"/>
                    <a:pt x="19691" y="14076"/>
                  </a:cubicBezTo>
                  <a:cubicBezTo>
                    <a:pt x="19623" y="14036"/>
                    <a:pt x="19551" y="14001"/>
                    <a:pt x="19477" y="13973"/>
                  </a:cubicBezTo>
                  <a:cubicBezTo>
                    <a:pt x="18010" y="13466"/>
                    <a:pt x="17946" y="13119"/>
                    <a:pt x="19125" y="12017"/>
                  </a:cubicBezTo>
                  <a:cubicBezTo>
                    <a:pt x="19458" y="11705"/>
                    <a:pt x="19688" y="11261"/>
                    <a:pt x="20214" y="11197"/>
                  </a:cubicBezTo>
                  <a:cubicBezTo>
                    <a:pt x="20393" y="11175"/>
                    <a:pt x="20415" y="11036"/>
                    <a:pt x="20360" y="10898"/>
                  </a:cubicBezTo>
                  <a:cubicBezTo>
                    <a:pt x="20239" y="10587"/>
                    <a:pt x="20131" y="10254"/>
                    <a:pt x="19788" y="10109"/>
                  </a:cubicBezTo>
                  <a:cubicBezTo>
                    <a:pt x="18220" y="9448"/>
                    <a:pt x="16634" y="8818"/>
                    <a:pt x="14998" y="8359"/>
                  </a:cubicBezTo>
                  <a:cubicBezTo>
                    <a:pt x="14205" y="8137"/>
                    <a:pt x="13361" y="7981"/>
                    <a:pt x="12579" y="7759"/>
                  </a:cubicBezTo>
                  <a:cubicBezTo>
                    <a:pt x="11068" y="7328"/>
                    <a:pt x="9541" y="7253"/>
                    <a:pt x="8013" y="7076"/>
                  </a:cubicBezTo>
                  <a:cubicBezTo>
                    <a:pt x="6775" y="6931"/>
                    <a:pt x="5532" y="6927"/>
                    <a:pt x="4289" y="6917"/>
                  </a:cubicBezTo>
                  <a:cubicBezTo>
                    <a:pt x="3902" y="6914"/>
                    <a:pt x="3528" y="6824"/>
                    <a:pt x="3136" y="6824"/>
                  </a:cubicBezTo>
                  <a:cubicBezTo>
                    <a:pt x="2963" y="6824"/>
                    <a:pt x="2786" y="6842"/>
                    <a:pt x="2603" y="6892"/>
                  </a:cubicBezTo>
                  <a:cubicBezTo>
                    <a:pt x="2557" y="6905"/>
                    <a:pt x="2507" y="6911"/>
                    <a:pt x="2455" y="6911"/>
                  </a:cubicBezTo>
                  <a:cubicBezTo>
                    <a:pt x="2143" y="6911"/>
                    <a:pt x="1753" y="6687"/>
                    <a:pt x="1592" y="6287"/>
                  </a:cubicBezTo>
                  <a:cubicBezTo>
                    <a:pt x="1019" y="4865"/>
                    <a:pt x="1019" y="3422"/>
                    <a:pt x="1436" y="1972"/>
                  </a:cubicBezTo>
                  <a:cubicBezTo>
                    <a:pt x="1618" y="1344"/>
                    <a:pt x="2348" y="937"/>
                    <a:pt x="3015" y="937"/>
                  </a:cubicBezTo>
                  <a:close/>
                  <a:moveTo>
                    <a:pt x="2496" y="1"/>
                  </a:moveTo>
                  <a:cubicBezTo>
                    <a:pt x="1817" y="1"/>
                    <a:pt x="1110" y="83"/>
                    <a:pt x="773" y="1087"/>
                  </a:cubicBezTo>
                  <a:cubicBezTo>
                    <a:pt x="549" y="1754"/>
                    <a:pt x="565" y="2417"/>
                    <a:pt x="378" y="3039"/>
                  </a:cubicBezTo>
                  <a:cubicBezTo>
                    <a:pt x="0" y="4291"/>
                    <a:pt x="47" y="5436"/>
                    <a:pt x="654" y="6586"/>
                  </a:cubicBezTo>
                  <a:cubicBezTo>
                    <a:pt x="1012" y="7264"/>
                    <a:pt x="1331" y="7870"/>
                    <a:pt x="2274" y="7870"/>
                  </a:cubicBezTo>
                  <a:cubicBezTo>
                    <a:pt x="2291" y="7870"/>
                    <a:pt x="2309" y="7870"/>
                    <a:pt x="2327" y="7869"/>
                  </a:cubicBezTo>
                  <a:cubicBezTo>
                    <a:pt x="2637" y="7861"/>
                    <a:pt x="2960" y="7800"/>
                    <a:pt x="3287" y="7800"/>
                  </a:cubicBezTo>
                  <a:cubicBezTo>
                    <a:pt x="3321" y="7800"/>
                    <a:pt x="3355" y="7801"/>
                    <a:pt x="3390" y="7802"/>
                  </a:cubicBezTo>
                  <a:cubicBezTo>
                    <a:pt x="4565" y="7853"/>
                    <a:pt x="5744" y="8021"/>
                    <a:pt x="6912" y="8021"/>
                  </a:cubicBezTo>
                  <a:cubicBezTo>
                    <a:pt x="7070" y="8021"/>
                    <a:pt x="7229" y="8018"/>
                    <a:pt x="7386" y="8011"/>
                  </a:cubicBezTo>
                  <a:cubicBezTo>
                    <a:pt x="7511" y="8005"/>
                    <a:pt x="7635" y="8003"/>
                    <a:pt x="7759" y="8003"/>
                  </a:cubicBezTo>
                  <a:cubicBezTo>
                    <a:pt x="9193" y="8003"/>
                    <a:pt x="10550" y="8350"/>
                    <a:pt x="11938" y="8597"/>
                  </a:cubicBezTo>
                  <a:cubicBezTo>
                    <a:pt x="12895" y="8767"/>
                    <a:pt x="13809" y="9053"/>
                    <a:pt x="14738" y="9313"/>
                  </a:cubicBezTo>
                  <a:cubicBezTo>
                    <a:pt x="15860" y="9626"/>
                    <a:pt x="16952" y="10021"/>
                    <a:pt x="18069" y="10341"/>
                  </a:cubicBezTo>
                  <a:cubicBezTo>
                    <a:pt x="18385" y="10433"/>
                    <a:pt x="18901" y="10550"/>
                    <a:pt x="18940" y="10736"/>
                  </a:cubicBezTo>
                  <a:cubicBezTo>
                    <a:pt x="19011" y="11079"/>
                    <a:pt x="18507" y="11178"/>
                    <a:pt x="18276" y="11413"/>
                  </a:cubicBezTo>
                  <a:cubicBezTo>
                    <a:pt x="18128" y="11564"/>
                    <a:pt x="18014" y="11749"/>
                    <a:pt x="17884" y="11919"/>
                  </a:cubicBezTo>
                  <a:cubicBezTo>
                    <a:pt x="17814" y="11996"/>
                    <a:pt x="17775" y="12113"/>
                    <a:pt x="17695" y="12161"/>
                  </a:cubicBezTo>
                  <a:cubicBezTo>
                    <a:pt x="17292" y="12412"/>
                    <a:pt x="16933" y="13099"/>
                    <a:pt x="16933" y="13583"/>
                  </a:cubicBezTo>
                  <a:cubicBezTo>
                    <a:pt x="16933" y="14434"/>
                    <a:pt x="18313" y="14860"/>
                    <a:pt x="18968" y="15014"/>
                  </a:cubicBezTo>
                  <a:cubicBezTo>
                    <a:pt x="20598" y="15400"/>
                    <a:pt x="22224" y="15897"/>
                    <a:pt x="23910" y="15897"/>
                  </a:cubicBezTo>
                  <a:cubicBezTo>
                    <a:pt x="24039" y="15897"/>
                    <a:pt x="24168" y="15895"/>
                    <a:pt x="24297" y="15888"/>
                  </a:cubicBezTo>
                  <a:cubicBezTo>
                    <a:pt x="24354" y="15886"/>
                    <a:pt x="24410" y="15885"/>
                    <a:pt x="24466" y="15885"/>
                  </a:cubicBezTo>
                  <a:cubicBezTo>
                    <a:pt x="24956" y="15885"/>
                    <a:pt x="25442" y="15972"/>
                    <a:pt x="25927" y="15972"/>
                  </a:cubicBezTo>
                  <a:cubicBezTo>
                    <a:pt x="26126" y="15972"/>
                    <a:pt x="26324" y="15958"/>
                    <a:pt x="26522" y="15916"/>
                  </a:cubicBezTo>
                  <a:cubicBezTo>
                    <a:pt x="27058" y="15805"/>
                    <a:pt x="27587" y="15674"/>
                    <a:pt x="28134" y="15674"/>
                  </a:cubicBezTo>
                  <a:cubicBezTo>
                    <a:pt x="28284" y="15674"/>
                    <a:pt x="28435" y="15684"/>
                    <a:pt x="28588" y="15706"/>
                  </a:cubicBezTo>
                  <a:cubicBezTo>
                    <a:pt x="28622" y="15711"/>
                    <a:pt x="28658" y="15714"/>
                    <a:pt x="28693" y="15714"/>
                  </a:cubicBezTo>
                  <a:cubicBezTo>
                    <a:pt x="29252" y="15714"/>
                    <a:pt x="29948" y="15120"/>
                    <a:pt x="29926" y="14641"/>
                  </a:cubicBezTo>
                  <a:cubicBezTo>
                    <a:pt x="29877" y="13583"/>
                    <a:pt x="29615" y="12561"/>
                    <a:pt x="29398" y="11533"/>
                  </a:cubicBezTo>
                  <a:cubicBezTo>
                    <a:pt x="29263" y="10893"/>
                    <a:pt x="28910" y="10335"/>
                    <a:pt x="28678" y="9733"/>
                  </a:cubicBezTo>
                  <a:cubicBezTo>
                    <a:pt x="28191" y="8468"/>
                    <a:pt x="27483" y="7289"/>
                    <a:pt x="26897" y="6060"/>
                  </a:cubicBezTo>
                  <a:cubicBezTo>
                    <a:pt x="26578" y="5391"/>
                    <a:pt x="26230" y="4744"/>
                    <a:pt x="25777" y="4158"/>
                  </a:cubicBezTo>
                  <a:cubicBezTo>
                    <a:pt x="25526" y="3834"/>
                    <a:pt x="25169" y="3477"/>
                    <a:pt x="24809" y="3477"/>
                  </a:cubicBezTo>
                  <a:cubicBezTo>
                    <a:pt x="24739" y="3477"/>
                    <a:pt x="24668" y="3491"/>
                    <a:pt x="24598" y="3521"/>
                  </a:cubicBezTo>
                  <a:cubicBezTo>
                    <a:pt x="23633" y="3940"/>
                    <a:pt x="22754" y="4536"/>
                    <a:pt x="22507" y="5699"/>
                  </a:cubicBezTo>
                  <a:cubicBezTo>
                    <a:pt x="22432" y="6051"/>
                    <a:pt x="22232" y="6253"/>
                    <a:pt x="21990" y="6253"/>
                  </a:cubicBezTo>
                  <a:cubicBezTo>
                    <a:pt x="21847" y="6253"/>
                    <a:pt x="21690" y="6183"/>
                    <a:pt x="21535" y="6032"/>
                  </a:cubicBezTo>
                  <a:cubicBezTo>
                    <a:pt x="20875" y="5393"/>
                    <a:pt x="20019" y="5113"/>
                    <a:pt x="19276" y="4635"/>
                  </a:cubicBezTo>
                  <a:cubicBezTo>
                    <a:pt x="17582" y="3546"/>
                    <a:pt x="15686" y="2870"/>
                    <a:pt x="13800" y="2263"/>
                  </a:cubicBezTo>
                  <a:cubicBezTo>
                    <a:pt x="10253" y="1121"/>
                    <a:pt x="6672" y="6"/>
                    <a:pt x="2891" y="4"/>
                  </a:cubicBezTo>
                  <a:cubicBezTo>
                    <a:pt x="2762" y="4"/>
                    <a:pt x="2630" y="1"/>
                    <a:pt x="24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ea typeface="맑은 고딕"/>
                <a:cs typeface="Arial"/>
                <a:sym typeface="Arial"/>
              </a:endParaRPr>
            </a:p>
          </p:txBody>
        </p:sp>
      </p:grpSp>
      <p:grpSp>
        <p:nvGrpSpPr>
          <p:cNvPr id="6" name="Google Shape;925;p33"/>
          <p:cNvGrpSpPr/>
          <p:nvPr/>
        </p:nvGrpSpPr>
        <p:grpSpPr>
          <a:xfrm>
            <a:off x="6578372" y="2643669"/>
            <a:ext cx="929413" cy="1320339"/>
            <a:chOff x="5514332" y="2048099"/>
            <a:chExt cx="246675" cy="389726"/>
          </a:xfrm>
        </p:grpSpPr>
        <p:sp>
          <p:nvSpPr>
            <p:cNvPr id="7" name="Google Shape;926;p33"/>
            <p:cNvSpPr/>
            <p:nvPr/>
          </p:nvSpPr>
          <p:spPr>
            <a:xfrm>
              <a:off x="5514332" y="2048099"/>
              <a:ext cx="246675" cy="389726"/>
            </a:xfrm>
            <a:custGeom>
              <a:avLst/>
              <a:gdLst/>
              <a:ahLst/>
              <a:cxnLst/>
              <a:rect l="l" t="t" r="r" b="b"/>
              <a:pathLst>
                <a:path w="19558" h="30900" extrusionOk="0">
                  <a:moveTo>
                    <a:pt x="5289" y="0"/>
                  </a:moveTo>
                  <a:cubicBezTo>
                    <a:pt x="5075" y="0"/>
                    <a:pt x="4835" y="53"/>
                    <a:pt x="4561" y="180"/>
                  </a:cubicBezTo>
                  <a:cubicBezTo>
                    <a:pt x="3922" y="475"/>
                    <a:pt x="3450" y="942"/>
                    <a:pt x="2870" y="1233"/>
                  </a:cubicBezTo>
                  <a:cubicBezTo>
                    <a:pt x="1700" y="1814"/>
                    <a:pt x="898" y="2636"/>
                    <a:pt x="479" y="3865"/>
                  </a:cubicBezTo>
                  <a:cubicBezTo>
                    <a:pt x="226" y="4604"/>
                    <a:pt x="0" y="5263"/>
                    <a:pt x="692" y="5963"/>
                  </a:cubicBezTo>
                  <a:cubicBezTo>
                    <a:pt x="935" y="6207"/>
                    <a:pt x="1235" y="6418"/>
                    <a:pt x="1470" y="6690"/>
                  </a:cubicBezTo>
                  <a:cubicBezTo>
                    <a:pt x="2343" y="7701"/>
                    <a:pt x="3111" y="8818"/>
                    <a:pt x="4060" y="9742"/>
                  </a:cubicBezTo>
                  <a:cubicBezTo>
                    <a:pt x="5188" y="10840"/>
                    <a:pt x="5918" y="12175"/>
                    <a:pt x="6756" y="13455"/>
                  </a:cubicBezTo>
                  <a:cubicBezTo>
                    <a:pt x="7288" y="14267"/>
                    <a:pt x="7708" y="15129"/>
                    <a:pt x="8156" y="15983"/>
                  </a:cubicBezTo>
                  <a:cubicBezTo>
                    <a:pt x="8698" y="17014"/>
                    <a:pt x="9160" y="18080"/>
                    <a:pt x="9692" y="19113"/>
                  </a:cubicBezTo>
                  <a:cubicBezTo>
                    <a:pt x="9843" y="19405"/>
                    <a:pt x="10112" y="19861"/>
                    <a:pt x="10003" y="20017"/>
                  </a:cubicBezTo>
                  <a:cubicBezTo>
                    <a:pt x="9938" y="20110"/>
                    <a:pt x="9850" y="20142"/>
                    <a:pt x="9749" y="20142"/>
                  </a:cubicBezTo>
                  <a:cubicBezTo>
                    <a:pt x="9540" y="20142"/>
                    <a:pt x="9277" y="20004"/>
                    <a:pt x="9054" y="20000"/>
                  </a:cubicBezTo>
                  <a:cubicBezTo>
                    <a:pt x="9043" y="19999"/>
                    <a:pt x="9033" y="19999"/>
                    <a:pt x="9022" y="19999"/>
                  </a:cubicBezTo>
                  <a:cubicBezTo>
                    <a:pt x="8821" y="19999"/>
                    <a:pt x="8620" y="20040"/>
                    <a:pt x="8418" y="20060"/>
                  </a:cubicBezTo>
                  <a:cubicBezTo>
                    <a:pt x="8333" y="20061"/>
                    <a:pt x="8244" y="20096"/>
                    <a:pt x="8163" y="20096"/>
                  </a:cubicBezTo>
                  <a:cubicBezTo>
                    <a:pt x="8144" y="20096"/>
                    <a:pt x="8126" y="20094"/>
                    <a:pt x="8108" y="20090"/>
                  </a:cubicBezTo>
                  <a:cubicBezTo>
                    <a:pt x="8019" y="20066"/>
                    <a:pt x="7919" y="20055"/>
                    <a:pt x="7812" y="20055"/>
                  </a:cubicBezTo>
                  <a:cubicBezTo>
                    <a:pt x="7374" y="20055"/>
                    <a:pt x="6835" y="20243"/>
                    <a:pt x="6551" y="20511"/>
                  </a:cubicBezTo>
                  <a:cubicBezTo>
                    <a:pt x="5933" y="21093"/>
                    <a:pt x="6569" y="22391"/>
                    <a:pt x="6906" y="22972"/>
                  </a:cubicBezTo>
                  <a:cubicBezTo>
                    <a:pt x="7808" y="24533"/>
                    <a:pt x="8612" y="26182"/>
                    <a:pt x="9925" y="27449"/>
                  </a:cubicBezTo>
                  <a:cubicBezTo>
                    <a:pt x="10465" y="27972"/>
                    <a:pt x="10813" y="28657"/>
                    <a:pt x="11432" y="29089"/>
                  </a:cubicBezTo>
                  <a:cubicBezTo>
                    <a:pt x="12003" y="29487"/>
                    <a:pt x="12590" y="29857"/>
                    <a:pt x="13002" y="30447"/>
                  </a:cubicBezTo>
                  <a:cubicBezTo>
                    <a:pt x="13203" y="30736"/>
                    <a:pt x="13657" y="30900"/>
                    <a:pt x="14061" y="30900"/>
                  </a:cubicBezTo>
                  <a:cubicBezTo>
                    <a:pt x="14319" y="30900"/>
                    <a:pt x="14557" y="30833"/>
                    <a:pt x="14696" y="30690"/>
                  </a:cubicBezTo>
                  <a:cubicBezTo>
                    <a:pt x="15430" y="29929"/>
                    <a:pt x="15995" y="29038"/>
                    <a:pt x="16594" y="28174"/>
                  </a:cubicBezTo>
                  <a:cubicBezTo>
                    <a:pt x="16967" y="27638"/>
                    <a:pt x="17131" y="26997"/>
                    <a:pt x="17411" y="26416"/>
                  </a:cubicBezTo>
                  <a:cubicBezTo>
                    <a:pt x="17996" y="25194"/>
                    <a:pt x="18369" y="23870"/>
                    <a:pt x="18860" y="22601"/>
                  </a:cubicBezTo>
                  <a:cubicBezTo>
                    <a:pt x="19130" y="21908"/>
                    <a:pt x="19360" y="21211"/>
                    <a:pt x="19476" y="20480"/>
                  </a:cubicBezTo>
                  <a:cubicBezTo>
                    <a:pt x="19553" y="19995"/>
                    <a:pt x="19557" y="19370"/>
                    <a:pt x="19130" y="19184"/>
                  </a:cubicBezTo>
                  <a:cubicBezTo>
                    <a:pt x="18589" y="18952"/>
                    <a:pt x="18026" y="18777"/>
                    <a:pt x="17457" y="18777"/>
                  </a:cubicBezTo>
                  <a:cubicBezTo>
                    <a:pt x="17009" y="18777"/>
                    <a:pt x="16558" y="18885"/>
                    <a:pt x="16112" y="19156"/>
                  </a:cubicBezTo>
                  <a:cubicBezTo>
                    <a:pt x="15958" y="19250"/>
                    <a:pt x="15811" y="19295"/>
                    <a:pt x="15681" y="19295"/>
                  </a:cubicBezTo>
                  <a:cubicBezTo>
                    <a:pt x="15398" y="19295"/>
                    <a:pt x="15198" y="19079"/>
                    <a:pt x="15203" y="18679"/>
                  </a:cubicBezTo>
                  <a:cubicBezTo>
                    <a:pt x="15217" y="17759"/>
                    <a:pt x="14833" y="16946"/>
                    <a:pt x="14671" y="16075"/>
                  </a:cubicBezTo>
                  <a:cubicBezTo>
                    <a:pt x="14301" y="14096"/>
                    <a:pt x="13494" y="12253"/>
                    <a:pt x="12641" y="10464"/>
                  </a:cubicBezTo>
                  <a:cubicBezTo>
                    <a:pt x="11040" y="7100"/>
                    <a:pt x="9395" y="3729"/>
                    <a:pt x="6803" y="978"/>
                  </a:cubicBezTo>
                  <a:cubicBezTo>
                    <a:pt x="6394" y="545"/>
                    <a:pt x="5975" y="0"/>
                    <a:pt x="5289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8" name="Google Shape;927;p33"/>
            <p:cNvSpPr/>
            <p:nvPr/>
          </p:nvSpPr>
          <p:spPr>
            <a:xfrm>
              <a:off x="5514332" y="2048099"/>
              <a:ext cx="246675" cy="389726"/>
            </a:xfrm>
            <a:custGeom>
              <a:avLst/>
              <a:gdLst/>
              <a:ahLst/>
              <a:cxnLst/>
              <a:rect l="l" t="t" r="r" b="b"/>
              <a:pathLst>
                <a:path w="19558" h="30900" extrusionOk="0">
                  <a:moveTo>
                    <a:pt x="4932" y="1139"/>
                  </a:moveTo>
                  <a:cubicBezTo>
                    <a:pt x="5431" y="1139"/>
                    <a:pt x="5959" y="1401"/>
                    <a:pt x="6277" y="1785"/>
                  </a:cubicBezTo>
                  <a:cubicBezTo>
                    <a:pt x="7128" y="2815"/>
                    <a:pt x="8047" y="3806"/>
                    <a:pt x="8651" y="5000"/>
                  </a:cubicBezTo>
                  <a:cubicBezTo>
                    <a:pt x="9161" y="6013"/>
                    <a:pt x="9853" y="6914"/>
                    <a:pt x="10385" y="7919"/>
                  </a:cubicBezTo>
                  <a:cubicBezTo>
                    <a:pt x="10818" y="8738"/>
                    <a:pt x="10964" y="9778"/>
                    <a:pt x="11759" y="10414"/>
                  </a:cubicBezTo>
                  <a:cubicBezTo>
                    <a:pt x="12059" y="10653"/>
                    <a:pt x="12078" y="11083"/>
                    <a:pt x="12181" y="11389"/>
                  </a:cubicBezTo>
                  <a:cubicBezTo>
                    <a:pt x="12854" y="13408"/>
                    <a:pt x="13820" y="15330"/>
                    <a:pt x="14125" y="17476"/>
                  </a:cubicBezTo>
                  <a:cubicBezTo>
                    <a:pt x="14268" y="18487"/>
                    <a:pt x="14575" y="19482"/>
                    <a:pt x="14743" y="20497"/>
                  </a:cubicBezTo>
                  <a:cubicBezTo>
                    <a:pt x="14772" y="20673"/>
                    <a:pt x="14792" y="20791"/>
                    <a:pt x="14914" y="20791"/>
                  </a:cubicBezTo>
                  <a:cubicBezTo>
                    <a:pt x="14984" y="20791"/>
                    <a:pt x="15087" y="20752"/>
                    <a:pt x="15245" y="20664"/>
                  </a:cubicBezTo>
                  <a:cubicBezTo>
                    <a:pt x="15919" y="20290"/>
                    <a:pt x="16636" y="19883"/>
                    <a:pt x="17454" y="19883"/>
                  </a:cubicBezTo>
                  <a:cubicBezTo>
                    <a:pt x="17616" y="19883"/>
                    <a:pt x="17783" y="19899"/>
                    <a:pt x="17954" y="19934"/>
                  </a:cubicBezTo>
                  <a:cubicBezTo>
                    <a:pt x="18504" y="20048"/>
                    <a:pt x="18122" y="20374"/>
                    <a:pt x="18148" y="20622"/>
                  </a:cubicBezTo>
                  <a:cubicBezTo>
                    <a:pt x="18353" y="20913"/>
                    <a:pt x="18269" y="21135"/>
                    <a:pt x="17983" y="21350"/>
                  </a:cubicBezTo>
                  <a:cubicBezTo>
                    <a:pt x="17821" y="21471"/>
                    <a:pt x="17758" y="21653"/>
                    <a:pt x="18052" y="21756"/>
                  </a:cubicBezTo>
                  <a:cubicBezTo>
                    <a:pt x="18227" y="21818"/>
                    <a:pt x="18080" y="21998"/>
                    <a:pt x="18053" y="22009"/>
                  </a:cubicBezTo>
                  <a:cubicBezTo>
                    <a:pt x="17403" y="22263"/>
                    <a:pt x="17501" y="22966"/>
                    <a:pt x="17339" y="23427"/>
                  </a:cubicBezTo>
                  <a:cubicBezTo>
                    <a:pt x="17163" y="23927"/>
                    <a:pt x="16701" y="24449"/>
                    <a:pt x="16970" y="25074"/>
                  </a:cubicBezTo>
                  <a:cubicBezTo>
                    <a:pt x="16987" y="25119"/>
                    <a:pt x="17000" y="25164"/>
                    <a:pt x="17009" y="25211"/>
                  </a:cubicBezTo>
                  <a:cubicBezTo>
                    <a:pt x="16219" y="25321"/>
                    <a:pt x="16700" y="26245"/>
                    <a:pt x="16154" y="26549"/>
                  </a:cubicBezTo>
                  <a:cubicBezTo>
                    <a:pt x="15958" y="26658"/>
                    <a:pt x="15822" y="26916"/>
                    <a:pt x="15801" y="27225"/>
                  </a:cubicBezTo>
                  <a:cubicBezTo>
                    <a:pt x="15779" y="27535"/>
                    <a:pt x="15605" y="27832"/>
                    <a:pt x="15371" y="28100"/>
                  </a:cubicBezTo>
                  <a:cubicBezTo>
                    <a:pt x="15088" y="28423"/>
                    <a:pt x="14539" y="28591"/>
                    <a:pt x="14687" y="29238"/>
                  </a:cubicBezTo>
                  <a:cubicBezTo>
                    <a:pt x="14723" y="29401"/>
                    <a:pt x="14281" y="29532"/>
                    <a:pt x="13876" y="29532"/>
                  </a:cubicBezTo>
                  <a:cubicBezTo>
                    <a:pt x="13646" y="29532"/>
                    <a:pt x="13427" y="29489"/>
                    <a:pt x="13316" y="29386"/>
                  </a:cubicBezTo>
                  <a:cubicBezTo>
                    <a:pt x="12990" y="29084"/>
                    <a:pt x="12647" y="28764"/>
                    <a:pt x="12319" y="28498"/>
                  </a:cubicBezTo>
                  <a:cubicBezTo>
                    <a:pt x="11185" y="27577"/>
                    <a:pt x="10244" y="26465"/>
                    <a:pt x="9455" y="25295"/>
                  </a:cubicBezTo>
                  <a:cubicBezTo>
                    <a:pt x="8951" y="24548"/>
                    <a:pt x="8320" y="23789"/>
                    <a:pt x="8086" y="22854"/>
                  </a:cubicBezTo>
                  <a:cubicBezTo>
                    <a:pt x="8069" y="22778"/>
                    <a:pt x="8046" y="22702"/>
                    <a:pt x="8015" y="22629"/>
                  </a:cubicBezTo>
                  <a:cubicBezTo>
                    <a:pt x="7451" y="21378"/>
                    <a:pt x="7548" y="21011"/>
                    <a:pt x="8689" y="21011"/>
                  </a:cubicBezTo>
                  <a:cubicBezTo>
                    <a:pt x="8840" y="21011"/>
                    <a:pt x="9009" y="21018"/>
                    <a:pt x="9197" y="21029"/>
                  </a:cubicBezTo>
                  <a:cubicBezTo>
                    <a:pt x="9249" y="21033"/>
                    <a:pt x="9301" y="21034"/>
                    <a:pt x="9353" y="21034"/>
                  </a:cubicBezTo>
                  <a:cubicBezTo>
                    <a:pt x="9487" y="21034"/>
                    <a:pt x="9622" y="21026"/>
                    <a:pt x="9757" y="21026"/>
                  </a:cubicBezTo>
                  <a:cubicBezTo>
                    <a:pt x="10030" y="21026"/>
                    <a:pt x="10298" y="21059"/>
                    <a:pt x="10538" y="21260"/>
                  </a:cubicBezTo>
                  <a:cubicBezTo>
                    <a:pt x="10585" y="21299"/>
                    <a:pt x="10630" y="21316"/>
                    <a:pt x="10670" y="21316"/>
                  </a:cubicBezTo>
                  <a:cubicBezTo>
                    <a:pt x="10750" y="21316"/>
                    <a:pt x="10815" y="21251"/>
                    <a:pt x="10857" y="21162"/>
                  </a:cubicBezTo>
                  <a:cubicBezTo>
                    <a:pt x="11000" y="20860"/>
                    <a:pt x="11168" y="20555"/>
                    <a:pt x="11037" y="20205"/>
                  </a:cubicBezTo>
                  <a:cubicBezTo>
                    <a:pt x="10445" y="18610"/>
                    <a:pt x="9815" y="17024"/>
                    <a:pt x="9027" y="15518"/>
                  </a:cubicBezTo>
                  <a:cubicBezTo>
                    <a:pt x="8645" y="14787"/>
                    <a:pt x="8178" y="14068"/>
                    <a:pt x="7805" y="13346"/>
                  </a:cubicBezTo>
                  <a:cubicBezTo>
                    <a:pt x="7081" y="11952"/>
                    <a:pt x="6089" y="10789"/>
                    <a:pt x="5169" y="9554"/>
                  </a:cubicBezTo>
                  <a:cubicBezTo>
                    <a:pt x="4424" y="8555"/>
                    <a:pt x="3576" y="7648"/>
                    <a:pt x="2730" y="6736"/>
                  </a:cubicBezTo>
                  <a:cubicBezTo>
                    <a:pt x="2351" y="6326"/>
                    <a:pt x="2119" y="5812"/>
                    <a:pt x="1592" y="5492"/>
                  </a:cubicBezTo>
                  <a:cubicBezTo>
                    <a:pt x="1305" y="5318"/>
                    <a:pt x="1128" y="4798"/>
                    <a:pt x="1340" y="4341"/>
                  </a:cubicBezTo>
                  <a:cubicBezTo>
                    <a:pt x="1979" y="2948"/>
                    <a:pt x="3030" y="1959"/>
                    <a:pt x="4373" y="1268"/>
                  </a:cubicBezTo>
                  <a:cubicBezTo>
                    <a:pt x="4545" y="1179"/>
                    <a:pt x="4737" y="1139"/>
                    <a:pt x="4932" y="1139"/>
                  </a:cubicBezTo>
                  <a:close/>
                  <a:moveTo>
                    <a:pt x="5289" y="0"/>
                  </a:moveTo>
                  <a:cubicBezTo>
                    <a:pt x="5075" y="0"/>
                    <a:pt x="4835" y="53"/>
                    <a:pt x="4561" y="180"/>
                  </a:cubicBezTo>
                  <a:cubicBezTo>
                    <a:pt x="3922" y="475"/>
                    <a:pt x="3450" y="942"/>
                    <a:pt x="2870" y="1233"/>
                  </a:cubicBezTo>
                  <a:cubicBezTo>
                    <a:pt x="1700" y="1814"/>
                    <a:pt x="898" y="2636"/>
                    <a:pt x="479" y="3865"/>
                  </a:cubicBezTo>
                  <a:cubicBezTo>
                    <a:pt x="226" y="4604"/>
                    <a:pt x="0" y="5263"/>
                    <a:pt x="692" y="5963"/>
                  </a:cubicBezTo>
                  <a:cubicBezTo>
                    <a:pt x="935" y="6207"/>
                    <a:pt x="1235" y="6418"/>
                    <a:pt x="1470" y="6690"/>
                  </a:cubicBezTo>
                  <a:cubicBezTo>
                    <a:pt x="2343" y="7701"/>
                    <a:pt x="3111" y="8818"/>
                    <a:pt x="4060" y="9742"/>
                  </a:cubicBezTo>
                  <a:cubicBezTo>
                    <a:pt x="5188" y="10840"/>
                    <a:pt x="5918" y="12175"/>
                    <a:pt x="6756" y="13455"/>
                  </a:cubicBezTo>
                  <a:cubicBezTo>
                    <a:pt x="7288" y="14267"/>
                    <a:pt x="7708" y="15129"/>
                    <a:pt x="8156" y="15983"/>
                  </a:cubicBezTo>
                  <a:cubicBezTo>
                    <a:pt x="8698" y="17014"/>
                    <a:pt x="9160" y="18080"/>
                    <a:pt x="9692" y="19113"/>
                  </a:cubicBezTo>
                  <a:cubicBezTo>
                    <a:pt x="9843" y="19405"/>
                    <a:pt x="10112" y="19861"/>
                    <a:pt x="10003" y="20017"/>
                  </a:cubicBezTo>
                  <a:cubicBezTo>
                    <a:pt x="9938" y="20110"/>
                    <a:pt x="9850" y="20142"/>
                    <a:pt x="9749" y="20142"/>
                  </a:cubicBezTo>
                  <a:cubicBezTo>
                    <a:pt x="9540" y="20142"/>
                    <a:pt x="9277" y="20004"/>
                    <a:pt x="9054" y="20000"/>
                  </a:cubicBezTo>
                  <a:cubicBezTo>
                    <a:pt x="9043" y="19999"/>
                    <a:pt x="9033" y="19999"/>
                    <a:pt x="9022" y="19999"/>
                  </a:cubicBezTo>
                  <a:cubicBezTo>
                    <a:pt x="8821" y="19999"/>
                    <a:pt x="8620" y="20040"/>
                    <a:pt x="8418" y="20060"/>
                  </a:cubicBezTo>
                  <a:cubicBezTo>
                    <a:pt x="8333" y="20061"/>
                    <a:pt x="8244" y="20096"/>
                    <a:pt x="8163" y="20096"/>
                  </a:cubicBezTo>
                  <a:cubicBezTo>
                    <a:pt x="8144" y="20096"/>
                    <a:pt x="8126" y="20094"/>
                    <a:pt x="8108" y="20090"/>
                  </a:cubicBezTo>
                  <a:cubicBezTo>
                    <a:pt x="8019" y="20066"/>
                    <a:pt x="7919" y="20055"/>
                    <a:pt x="7812" y="20055"/>
                  </a:cubicBezTo>
                  <a:cubicBezTo>
                    <a:pt x="7374" y="20055"/>
                    <a:pt x="6835" y="20243"/>
                    <a:pt x="6551" y="20511"/>
                  </a:cubicBezTo>
                  <a:cubicBezTo>
                    <a:pt x="5933" y="21093"/>
                    <a:pt x="6569" y="22391"/>
                    <a:pt x="6906" y="22972"/>
                  </a:cubicBezTo>
                  <a:cubicBezTo>
                    <a:pt x="7808" y="24533"/>
                    <a:pt x="8612" y="26182"/>
                    <a:pt x="9925" y="27449"/>
                  </a:cubicBezTo>
                  <a:cubicBezTo>
                    <a:pt x="10465" y="27972"/>
                    <a:pt x="10813" y="28657"/>
                    <a:pt x="11432" y="29089"/>
                  </a:cubicBezTo>
                  <a:cubicBezTo>
                    <a:pt x="12003" y="29487"/>
                    <a:pt x="12590" y="29857"/>
                    <a:pt x="13002" y="30447"/>
                  </a:cubicBezTo>
                  <a:cubicBezTo>
                    <a:pt x="13203" y="30736"/>
                    <a:pt x="13657" y="30900"/>
                    <a:pt x="14061" y="30900"/>
                  </a:cubicBezTo>
                  <a:cubicBezTo>
                    <a:pt x="14319" y="30900"/>
                    <a:pt x="14557" y="30833"/>
                    <a:pt x="14696" y="30690"/>
                  </a:cubicBezTo>
                  <a:cubicBezTo>
                    <a:pt x="15430" y="29929"/>
                    <a:pt x="15995" y="29038"/>
                    <a:pt x="16594" y="28174"/>
                  </a:cubicBezTo>
                  <a:cubicBezTo>
                    <a:pt x="16967" y="27638"/>
                    <a:pt x="17131" y="26997"/>
                    <a:pt x="17411" y="26416"/>
                  </a:cubicBezTo>
                  <a:cubicBezTo>
                    <a:pt x="17996" y="25194"/>
                    <a:pt x="18369" y="23870"/>
                    <a:pt x="18860" y="22601"/>
                  </a:cubicBezTo>
                  <a:cubicBezTo>
                    <a:pt x="19130" y="21908"/>
                    <a:pt x="19360" y="21211"/>
                    <a:pt x="19476" y="20480"/>
                  </a:cubicBezTo>
                  <a:cubicBezTo>
                    <a:pt x="19553" y="19995"/>
                    <a:pt x="19557" y="19370"/>
                    <a:pt x="19130" y="19184"/>
                  </a:cubicBezTo>
                  <a:cubicBezTo>
                    <a:pt x="18589" y="18952"/>
                    <a:pt x="18026" y="18777"/>
                    <a:pt x="17457" y="18777"/>
                  </a:cubicBezTo>
                  <a:cubicBezTo>
                    <a:pt x="17009" y="18777"/>
                    <a:pt x="16558" y="18885"/>
                    <a:pt x="16112" y="19156"/>
                  </a:cubicBezTo>
                  <a:cubicBezTo>
                    <a:pt x="15958" y="19250"/>
                    <a:pt x="15811" y="19295"/>
                    <a:pt x="15681" y="19295"/>
                  </a:cubicBezTo>
                  <a:cubicBezTo>
                    <a:pt x="15398" y="19295"/>
                    <a:pt x="15198" y="19079"/>
                    <a:pt x="15203" y="18679"/>
                  </a:cubicBezTo>
                  <a:cubicBezTo>
                    <a:pt x="15217" y="17759"/>
                    <a:pt x="14833" y="16946"/>
                    <a:pt x="14671" y="16075"/>
                  </a:cubicBezTo>
                  <a:cubicBezTo>
                    <a:pt x="14301" y="14096"/>
                    <a:pt x="13494" y="12253"/>
                    <a:pt x="12641" y="10464"/>
                  </a:cubicBezTo>
                  <a:cubicBezTo>
                    <a:pt x="11040" y="7100"/>
                    <a:pt x="9395" y="3729"/>
                    <a:pt x="6803" y="978"/>
                  </a:cubicBezTo>
                  <a:cubicBezTo>
                    <a:pt x="6394" y="545"/>
                    <a:pt x="5975" y="0"/>
                    <a:pt x="5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ea typeface="맑은 고딕"/>
                <a:cs typeface="Arial"/>
                <a:sym typeface="Arial"/>
              </a:endParaRPr>
            </a:p>
          </p:txBody>
        </p:sp>
      </p:grpSp>
      <p:grpSp>
        <p:nvGrpSpPr>
          <p:cNvPr id="9" name="Google Shape;948;p33"/>
          <p:cNvGrpSpPr/>
          <p:nvPr/>
        </p:nvGrpSpPr>
        <p:grpSpPr>
          <a:xfrm>
            <a:off x="4153546" y="2586141"/>
            <a:ext cx="898902" cy="1381425"/>
            <a:chOff x="3497766" y="2048168"/>
            <a:chExt cx="246101" cy="388799"/>
          </a:xfrm>
        </p:grpSpPr>
        <p:sp>
          <p:nvSpPr>
            <p:cNvPr id="10" name="Google Shape;949;p33"/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11" name="Google Shape;950;p33"/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ea typeface="맑은 고딕"/>
                <a:cs typeface="Arial"/>
                <a:sym typeface="Arial"/>
              </a:endParaRPr>
            </a:p>
          </p:txBody>
        </p:sp>
      </p:grpSp>
      <p:grpSp>
        <p:nvGrpSpPr>
          <p:cNvPr id="12" name="Google Shape;966;p33"/>
          <p:cNvGrpSpPr/>
          <p:nvPr/>
        </p:nvGrpSpPr>
        <p:grpSpPr>
          <a:xfrm>
            <a:off x="3378631" y="1791925"/>
            <a:ext cx="988383" cy="858285"/>
            <a:chOff x="2509330" y="1371995"/>
            <a:chExt cx="393094" cy="209646"/>
          </a:xfrm>
        </p:grpSpPr>
        <p:sp>
          <p:nvSpPr>
            <p:cNvPr id="13" name="Google Shape;967;p33"/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14" name="Google Shape;968;p33"/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6933" y="937"/>
                  </a:moveTo>
                  <a:cubicBezTo>
                    <a:pt x="27600" y="937"/>
                    <a:pt x="28332" y="1344"/>
                    <a:pt x="28512" y="1972"/>
                  </a:cubicBezTo>
                  <a:cubicBezTo>
                    <a:pt x="28929" y="3422"/>
                    <a:pt x="28929" y="4865"/>
                    <a:pt x="28356" y="6287"/>
                  </a:cubicBezTo>
                  <a:cubicBezTo>
                    <a:pt x="28195" y="6687"/>
                    <a:pt x="27805" y="6911"/>
                    <a:pt x="27493" y="6911"/>
                  </a:cubicBezTo>
                  <a:cubicBezTo>
                    <a:pt x="27441" y="6911"/>
                    <a:pt x="27391" y="6905"/>
                    <a:pt x="27345" y="6892"/>
                  </a:cubicBezTo>
                  <a:cubicBezTo>
                    <a:pt x="27162" y="6842"/>
                    <a:pt x="26986" y="6824"/>
                    <a:pt x="26812" y="6824"/>
                  </a:cubicBezTo>
                  <a:cubicBezTo>
                    <a:pt x="26420" y="6824"/>
                    <a:pt x="26046" y="6914"/>
                    <a:pt x="25657" y="6917"/>
                  </a:cubicBezTo>
                  <a:cubicBezTo>
                    <a:pt x="24414" y="6927"/>
                    <a:pt x="23173" y="6931"/>
                    <a:pt x="21935" y="7076"/>
                  </a:cubicBezTo>
                  <a:cubicBezTo>
                    <a:pt x="20406" y="7253"/>
                    <a:pt x="18878" y="7328"/>
                    <a:pt x="17368" y="7759"/>
                  </a:cubicBezTo>
                  <a:cubicBezTo>
                    <a:pt x="16587" y="7981"/>
                    <a:pt x="15743" y="8137"/>
                    <a:pt x="14949" y="8359"/>
                  </a:cubicBezTo>
                  <a:cubicBezTo>
                    <a:pt x="13312" y="8818"/>
                    <a:pt x="11727" y="9448"/>
                    <a:pt x="10160" y="10109"/>
                  </a:cubicBezTo>
                  <a:cubicBezTo>
                    <a:pt x="9817" y="10254"/>
                    <a:pt x="9708" y="10587"/>
                    <a:pt x="9586" y="10898"/>
                  </a:cubicBezTo>
                  <a:cubicBezTo>
                    <a:pt x="9533" y="11036"/>
                    <a:pt x="9554" y="11175"/>
                    <a:pt x="9734" y="11197"/>
                  </a:cubicBezTo>
                  <a:cubicBezTo>
                    <a:pt x="10258" y="11261"/>
                    <a:pt x="10489" y="11705"/>
                    <a:pt x="10823" y="12017"/>
                  </a:cubicBezTo>
                  <a:cubicBezTo>
                    <a:pt x="12001" y="13119"/>
                    <a:pt x="11938" y="13466"/>
                    <a:pt x="10470" y="13973"/>
                  </a:cubicBezTo>
                  <a:cubicBezTo>
                    <a:pt x="10395" y="14001"/>
                    <a:pt x="10324" y="14036"/>
                    <a:pt x="10257" y="14076"/>
                  </a:cubicBezTo>
                  <a:cubicBezTo>
                    <a:pt x="9417" y="14548"/>
                    <a:pt x="8432" y="14610"/>
                    <a:pt x="7541" y="14754"/>
                  </a:cubicBezTo>
                  <a:cubicBezTo>
                    <a:pt x="6693" y="14894"/>
                    <a:pt x="5823" y="14977"/>
                    <a:pt x="4945" y="14977"/>
                  </a:cubicBezTo>
                  <a:cubicBezTo>
                    <a:pt x="4381" y="14977"/>
                    <a:pt x="3814" y="14942"/>
                    <a:pt x="3247" y="14866"/>
                  </a:cubicBezTo>
                  <a:cubicBezTo>
                    <a:pt x="2827" y="14810"/>
                    <a:pt x="2360" y="14782"/>
                    <a:pt x="1917" y="14751"/>
                  </a:cubicBezTo>
                  <a:cubicBezTo>
                    <a:pt x="1500" y="14723"/>
                    <a:pt x="858" y="13785"/>
                    <a:pt x="1083" y="13653"/>
                  </a:cubicBezTo>
                  <a:cubicBezTo>
                    <a:pt x="1657" y="13317"/>
                    <a:pt x="1401" y="12802"/>
                    <a:pt x="1443" y="12374"/>
                  </a:cubicBezTo>
                  <a:cubicBezTo>
                    <a:pt x="1477" y="12020"/>
                    <a:pt x="1573" y="11688"/>
                    <a:pt x="1785" y="11460"/>
                  </a:cubicBezTo>
                  <a:cubicBezTo>
                    <a:pt x="1995" y="11231"/>
                    <a:pt x="2090" y="10957"/>
                    <a:pt x="2034" y="10741"/>
                  </a:cubicBezTo>
                  <a:cubicBezTo>
                    <a:pt x="1881" y="10134"/>
                    <a:pt x="2883" y="9851"/>
                    <a:pt x="2421" y="9199"/>
                  </a:cubicBezTo>
                  <a:cubicBezTo>
                    <a:pt x="2462" y="9174"/>
                    <a:pt x="2504" y="9151"/>
                    <a:pt x="2547" y="9132"/>
                  </a:cubicBezTo>
                  <a:cubicBezTo>
                    <a:pt x="3187" y="8899"/>
                    <a:pt x="3249" y="8207"/>
                    <a:pt x="3493" y="7735"/>
                  </a:cubicBezTo>
                  <a:cubicBezTo>
                    <a:pt x="3717" y="7301"/>
                    <a:pt x="4296" y="6891"/>
                    <a:pt x="4034" y="6242"/>
                  </a:cubicBezTo>
                  <a:cubicBezTo>
                    <a:pt x="4025" y="6220"/>
                    <a:pt x="4046" y="6052"/>
                    <a:pt x="4151" y="6052"/>
                  </a:cubicBezTo>
                  <a:cubicBezTo>
                    <a:pt x="4171" y="6052"/>
                    <a:pt x="4194" y="6057"/>
                    <a:pt x="4219" y="6071"/>
                  </a:cubicBezTo>
                  <a:cubicBezTo>
                    <a:pt x="4291" y="6108"/>
                    <a:pt x="4349" y="6124"/>
                    <a:pt x="4397" y="6124"/>
                  </a:cubicBezTo>
                  <a:cubicBezTo>
                    <a:pt x="4535" y="6124"/>
                    <a:pt x="4579" y="5990"/>
                    <a:pt x="4563" y="5841"/>
                  </a:cubicBezTo>
                  <a:cubicBezTo>
                    <a:pt x="4524" y="5488"/>
                    <a:pt x="4629" y="5275"/>
                    <a:pt x="4983" y="5225"/>
                  </a:cubicBezTo>
                  <a:cubicBezTo>
                    <a:pt x="5134" y="5109"/>
                    <a:pt x="5154" y="4788"/>
                    <a:pt x="5362" y="4788"/>
                  </a:cubicBezTo>
                  <a:cubicBezTo>
                    <a:pt x="5426" y="4788"/>
                    <a:pt x="5507" y="4818"/>
                    <a:pt x="5615" y="4893"/>
                  </a:cubicBezTo>
                  <a:cubicBezTo>
                    <a:pt x="6477" y="5497"/>
                    <a:pt x="6715" y="6469"/>
                    <a:pt x="6942" y="7365"/>
                  </a:cubicBezTo>
                  <a:cubicBezTo>
                    <a:pt x="7011" y="7641"/>
                    <a:pt x="7078" y="7735"/>
                    <a:pt x="7165" y="7735"/>
                  </a:cubicBezTo>
                  <a:cubicBezTo>
                    <a:pt x="7231" y="7735"/>
                    <a:pt x="7308" y="7683"/>
                    <a:pt x="7407" y="7616"/>
                  </a:cubicBezTo>
                  <a:cubicBezTo>
                    <a:pt x="8263" y="7040"/>
                    <a:pt x="9196" y="6583"/>
                    <a:pt x="10030" y="5993"/>
                  </a:cubicBezTo>
                  <a:cubicBezTo>
                    <a:pt x="11800" y="4743"/>
                    <a:pt x="13860" y="4126"/>
                    <a:pt x="15792" y="3234"/>
                  </a:cubicBezTo>
                  <a:cubicBezTo>
                    <a:pt x="16061" y="3108"/>
                    <a:pt x="16356" y="2863"/>
                    <a:pt x="16695" y="2863"/>
                  </a:cubicBezTo>
                  <a:cubicBezTo>
                    <a:pt x="16727" y="2863"/>
                    <a:pt x="16758" y="2865"/>
                    <a:pt x="16790" y="2870"/>
                  </a:cubicBezTo>
                  <a:cubicBezTo>
                    <a:pt x="16895" y="2884"/>
                    <a:pt x="16998" y="2891"/>
                    <a:pt x="17099" y="2891"/>
                  </a:cubicBezTo>
                  <a:cubicBezTo>
                    <a:pt x="17978" y="2891"/>
                    <a:pt x="18748" y="2382"/>
                    <a:pt x="19549" y="2159"/>
                  </a:cubicBezTo>
                  <a:cubicBezTo>
                    <a:pt x="20645" y="1855"/>
                    <a:pt x="21775" y="1743"/>
                    <a:pt x="22862" y="1420"/>
                  </a:cubicBezTo>
                  <a:cubicBezTo>
                    <a:pt x="24144" y="1039"/>
                    <a:pt x="25497" y="1028"/>
                    <a:pt x="26829" y="941"/>
                  </a:cubicBezTo>
                  <a:cubicBezTo>
                    <a:pt x="26863" y="938"/>
                    <a:pt x="26898" y="937"/>
                    <a:pt x="26933" y="937"/>
                  </a:cubicBezTo>
                  <a:close/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ea typeface="맑은 고딕"/>
                <a:cs typeface="Arial"/>
                <a:sym typeface="Arial"/>
              </a:endParaRPr>
            </a:p>
          </p:txBody>
        </p:sp>
      </p:grpSp>
      <p:sp>
        <p:nvSpPr>
          <p:cNvPr id="15" name="Metin kutusu 14"/>
          <p:cNvSpPr txBox="1"/>
          <p:nvPr/>
        </p:nvSpPr>
        <p:spPr>
          <a:xfrm>
            <a:off x="657384" y="2766310"/>
            <a:ext cx="307770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tr-TR" sz="2800" dirty="0">
                <a:solidFill>
                  <a:prstClr val="black"/>
                </a:solidFill>
                <a:latin typeface="Arial"/>
                <a:ea typeface="맑은 고딕"/>
              </a:rPr>
              <a:t>Namazda etrafla ilgilenmek</a:t>
            </a:r>
          </a:p>
        </p:txBody>
      </p:sp>
      <p:sp>
        <p:nvSpPr>
          <p:cNvPr id="16" name="Google Shape;427;p24"/>
          <p:cNvSpPr/>
          <p:nvPr/>
        </p:nvSpPr>
        <p:spPr>
          <a:xfrm>
            <a:off x="604432" y="2464232"/>
            <a:ext cx="3068665" cy="1337236"/>
          </a:xfrm>
          <a:custGeom>
            <a:avLst/>
            <a:gdLst/>
            <a:ahLst/>
            <a:cxnLst/>
            <a:rect l="l" t="t" r="r" b="b"/>
            <a:pathLst>
              <a:path w="10316" h="4949" fill="none" extrusionOk="0">
                <a:moveTo>
                  <a:pt x="584" y="1900"/>
                </a:moveTo>
                <a:cubicBezTo>
                  <a:pt x="1" y="2883"/>
                  <a:pt x="417" y="4599"/>
                  <a:pt x="1301" y="4782"/>
                </a:cubicBezTo>
                <a:cubicBezTo>
                  <a:pt x="2200" y="4949"/>
                  <a:pt x="7932" y="4949"/>
                  <a:pt x="9099" y="4616"/>
                </a:cubicBezTo>
                <a:cubicBezTo>
                  <a:pt x="10282" y="4266"/>
                  <a:pt x="10315" y="2849"/>
                  <a:pt x="9932" y="1533"/>
                </a:cubicBezTo>
                <a:cubicBezTo>
                  <a:pt x="9565" y="217"/>
                  <a:pt x="2167" y="0"/>
                  <a:pt x="217" y="1750"/>
                </a:cubicBezTo>
              </a:path>
            </a:pathLst>
          </a:custGeom>
          <a:noFill/>
          <a:ln w="28575" cap="rnd" cmpd="sng">
            <a:solidFill>
              <a:srgbClr val="ED7D31"/>
            </a:solidFill>
            <a:prstDash val="solid"/>
            <a:miter lim="166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</a:endParaRPr>
          </a:p>
        </p:txBody>
      </p:sp>
      <p:sp>
        <p:nvSpPr>
          <p:cNvPr id="17" name="Google Shape;427;p24"/>
          <p:cNvSpPr/>
          <p:nvPr/>
        </p:nvSpPr>
        <p:spPr>
          <a:xfrm>
            <a:off x="5820571" y="4017365"/>
            <a:ext cx="3158538" cy="1229193"/>
          </a:xfrm>
          <a:custGeom>
            <a:avLst/>
            <a:gdLst/>
            <a:ahLst/>
            <a:cxnLst/>
            <a:rect l="l" t="t" r="r" b="b"/>
            <a:pathLst>
              <a:path w="10316" h="4949" fill="none" extrusionOk="0">
                <a:moveTo>
                  <a:pt x="584" y="1900"/>
                </a:moveTo>
                <a:cubicBezTo>
                  <a:pt x="1" y="2883"/>
                  <a:pt x="417" y="4599"/>
                  <a:pt x="1301" y="4782"/>
                </a:cubicBezTo>
                <a:cubicBezTo>
                  <a:pt x="2200" y="4949"/>
                  <a:pt x="7932" y="4949"/>
                  <a:pt x="9099" y="4616"/>
                </a:cubicBezTo>
                <a:cubicBezTo>
                  <a:pt x="10282" y="4266"/>
                  <a:pt x="10315" y="2849"/>
                  <a:pt x="9932" y="1533"/>
                </a:cubicBezTo>
                <a:cubicBezTo>
                  <a:pt x="9565" y="217"/>
                  <a:pt x="2167" y="0"/>
                  <a:pt x="217" y="1750"/>
                </a:cubicBezTo>
              </a:path>
            </a:pathLst>
          </a:custGeom>
          <a:solidFill>
            <a:srgbClr val="FEB8B3"/>
          </a:solidFill>
          <a:ln w="28575" cap="rnd" cmpd="sng">
            <a:solidFill>
              <a:srgbClr val="FEB8B3"/>
            </a:solidFill>
            <a:prstDash val="solid"/>
            <a:miter lim="166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tr-TR" sz="2800" dirty="0">
                <a:solidFill>
                  <a:prstClr val="black"/>
                </a:solidFill>
                <a:latin typeface="Arial"/>
                <a:ea typeface="맑은 고딕"/>
              </a:rPr>
              <a:t>Tuvalet ihtiyacı varken kılmak</a:t>
            </a:r>
            <a:endParaRPr dirty="0">
              <a:solidFill>
                <a:prstClr val="black"/>
              </a:solidFill>
              <a:latin typeface="Arial"/>
              <a:ea typeface="맑은 고딕"/>
            </a:endParaRPr>
          </a:p>
        </p:txBody>
      </p:sp>
      <p:sp>
        <p:nvSpPr>
          <p:cNvPr id="18" name="Google Shape;427;p24"/>
          <p:cNvSpPr/>
          <p:nvPr/>
        </p:nvSpPr>
        <p:spPr>
          <a:xfrm>
            <a:off x="8964117" y="2346620"/>
            <a:ext cx="3089413" cy="1925578"/>
          </a:xfrm>
          <a:custGeom>
            <a:avLst/>
            <a:gdLst/>
            <a:ahLst/>
            <a:cxnLst/>
            <a:rect l="l" t="t" r="r" b="b"/>
            <a:pathLst>
              <a:path w="10316" h="4949" fill="none" extrusionOk="0">
                <a:moveTo>
                  <a:pt x="584" y="1900"/>
                </a:moveTo>
                <a:cubicBezTo>
                  <a:pt x="1" y="2883"/>
                  <a:pt x="417" y="4599"/>
                  <a:pt x="1301" y="4782"/>
                </a:cubicBezTo>
                <a:cubicBezTo>
                  <a:pt x="2200" y="4949"/>
                  <a:pt x="7932" y="4949"/>
                  <a:pt x="9099" y="4616"/>
                </a:cubicBezTo>
                <a:cubicBezTo>
                  <a:pt x="10282" y="4266"/>
                  <a:pt x="10315" y="2849"/>
                  <a:pt x="9932" y="1533"/>
                </a:cubicBezTo>
                <a:cubicBezTo>
                  <a:pt x="9565" y="217"/>
                  <a:pt x="2167" y="0"/>
                  <a:pt x="217" y="1750"/>
                </a:cubicBezTo>
              </a:path>
            </a:pathLst>
          </a:custGeom>
          <a:noFill/>
          <a:ln w="28575" cap="rnd" cmpd="sng">
            <a:solidFill>
              <a:srgbClr val="FED58A"/>
            </a:solidFill>
            <a:prstDash val="solid"/>
            <a:miter lim="166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tr-TR" sz="2800" dirty="0">
                <a:solidFill>
                  <a:prstClr val="black"/>
                </a:solidFill>
                <a:latin typeface="Arial"/>
                <a:ea typeface="맑은 고딕"/>
              </a:rPr>
              <a:t> Sofra hazırken aç karnına namaza durmak</a:t>
            </a:r>
            <a:r>
              <a:rPr lang="tr-TR" dirty="0">
                <a:solidFill>
                  <a:prstClr val="black"/>
                </a:solidFill>
                <a:latin typeface="Arial"/>
                <a:ea typeface="맑은 고딕"/>
              </a:rPr>
              <a:t> </a:t>
            </a:r>
            <a:endParaRPr dirty="0">
              <a:solidFill>
                <a:prstClr val="black"/>
              </a:solidFill>
              <a:latin typeface="Arial"/>
              <a:ea typeface="맑은 고딕"/>
            </a:endParaRPr>
          </a:p>
        </p:txBody>
      </p:sp>
      <p:sp>
        <p:nvSpPr>
          <p:cNvPr id="19" name="Google Shape;427;p24"/>
          <p:cNvSpPr/>
          <p:nvPr/>
        </p:nvSpPr>
        <p:spPr>
          <a:xfrm>
            <a:off x="1933731" y="3983066"/>
            <a:ext cx="3417757" cy="1443373"/>
          </a:xfrm>
          <a:custGeom>
            <a:avLst/>
            <a:gdLst/>
            <a:ahLst/>
            <a:cxnLst/>
            <a:rect l="l" t="t" r="r" b="b"/>
            <a:pathLst>
              <a:path w="10316" h="4949" fill="none" extrusionOk="0">
                <a:moveTo>
                  <a:pt x="584" y="1900"/>
                </a:moveTo>
                <a:cubicBezTo>
                  <a:pt x="1" y="2883"/>
                  <a:pt x="417" y="4599"/>
                  <a:pt x="1301" y="4782"/>
                </a:cubicBezTo>
                <a:cubicBezTo>
                  <a:pt x="2200" y="4949"/>
                  <a:pt x="7932" y="4949"/>
                  <a:pt x="9099" y="4616"/>
                </a:cubicBezTo>
                <a:cubicBezTo>
                  <a:pt x="10282" y="4266"/>
                  <a:pt x="10315" y="2849"/>
                  <a:pt x="9932" y="1533"/>
                </a:cubicBezTo>
                <a:cubicBezTo>
                  <a:pt x="9565" y="217"/>
                  <a:pt x="2167" y="0"/>
                  <a:pt x="217" y="1750"/>
                </a:cubicBezTo>
              </a:path>
            </a:pathLst>
          </a:custGeom>
          <a:solidFill>
            <a:srgbClr val="A6DFDA"/>
          </a:solidFill>
          <a:ln w="28575" cap="rnd" cmpd="sng">
            <a:solidFill>
              <a:srgbClr val="A6DFDA"/>
            </a:solidFill>
            <a:prstDash val="solid"/>
            <a:miter lim="166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tr-TR" sz="2800" dirty="0">
                <a:solidFill>
                  <a:prstClr val="black"/>
                </a:solidFill>
                <a:latin typeface="Arial"/>
                <a:ea typeface="맑은 고딕"/>
              </a:rPr>
              <a:t>  Namazda başka şeylerle uğraşmak</a:t>
            </a:r>
            <a:endParaRPr dirty="0">
              <a:solidFill>
                <a:prstClr val="black"/>
              </a:solidFill>
              <a:latin typeface="Arial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7257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E90AC30-9668-6E56-2981-E22B51386EE2}"/>
              </a:ext>
            </a:extLst>
          </p:cNvPr>
          <p:cNvSpPr/>
          <p:nvPr/>
        </p:nvSpPr>
        <p:spPr>
          <a:xfrm>
            <a:off x="8321059" y="838200"/>
            <a:ext cx="3522072" cy="5716147"/>
          </a:xfrm>
          <a:custGeom>
            <a:avLst/>
            <a:gdLst/>
            <a:ahLst/>
            <a:cxnLst/>
            <a:rect l="l" t="t" r="r" b="b"/>
            <a:pathLst>
              <a:path w="4452703" h="7167329">
                <a:moveTo>
                  <a:pt x="0" y="0"/>
                </a:moveTo>
                <a:lnTo>
                  <a:pt x="4452703" y="0"/>
                </a:lnTo>
                <a:lnTo>
                  <a:pt x="4452703" y="7167329"/>
                </a:lnTo>
                <a:lnTo>
                  <a:pt x="0" y="7167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46239A1D-D882-DE9F-637F-AEF0B360A8FE}"/>
              </a:ext>
            </a:extLst>
          </p:cNvPr>
          <p:cNvGrpSpPr/>
          <p:nvPr/>
        </p:nvGrpSpPr>
        <p:grpSpPr>
          <a:xfrm>
            <a:off x="101601" y="2414935"/>
            <a:ext cx="8077199" cy="2028131"/>
            <a:chOff x="-42220" y="4044404"/>
            <a:chExt cx="11335625" cy="2530919"/>
          </a:xfrm>
          <a:solidFill>
            <a:srgbClr val="D5E131"/>
          </a:solidFill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C139AAD7-4227-177A-6A64-8308734BBE9D}"/>
                </a:ext>
              </a:extLst>
            </p:cNvPr>
            <p:cNvGrpSpPr/>
            <p:nvPr/>
          </p:nvGrpSpPr>
          <p:grpSpPr>
            <a:xfrm>
              <a:off x="-42220" y="4044404"/>
              <a:ext cx="11335624" cy="2530919"/>
              <a:chOff x="-84969" y="-28575"/>
              <a:chExt cx="2775563" cy="666579"/>
            </a:xfrm>
            <a:grpFill/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id="{E5A476D8-98D4-0F8F-6ED2-543746A59BFE}"/>
                  </a:ext>
                </a:extLst>
              </p:cNvPr>
              <p:cNvSpPr/>
              <p:nvPr/>
            </p:nvSpPr>
            <p:spPr>
              <a:xfrm>
                <a:off x="0" y="0"/>
                <a:ext cx="2628733" cy="638004"/>
              </a:xfrm>
              <a:custGeom>
                <a:avLst/>
                <a:gdLst/>
                <a:ahLst/>
                <a:cxnLst/>
                <a:rect l="l" t="t" r="r" b="b"/>
                <a:pathLst>
                  <a:path w="2628733" h="638004">
                    <a:moveTo>
                      <a:pt x="0" y="0"/>
                    </a:moveTo>
                    <a:lnTo>
                      <a:pt x="2628733" y="0"/>
                    </a:lnTo>
                    <a:lnTo>
                      <a:pt x="2628733" y="638004"/>
                    </a:lnTo>
                    <a:lnTo>
                      <a:pt x="0" y="638004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TextBox 4">
                <a:extLst>
                  <a:ext uri="{FF2B5EF4-FFF2-40B4-BE49-F238E27FC236}">
                    <a16:creationId xmlns:a16="http://schemas.microsoft.com/office/drawing/2014/main" id="{1E8DC67E-7D7A-31B4-7F7A-7E5EE32D9FB6}"/>
                  </a:ext>
                </a:extLst>
              </p:cNvPr>
              <p:cNvSpPr txBox="1"/>
              <p:nvPr/>
            </p:nvSpPr>
            <p:spPr>
              <a:xfrm>
                <a:off x="-84969" y="-28575"/>
                <a:ext cx="2775563" cy="666579"/>
              </a:xfrm>
              <a:prstGeom prst="rect">
                <a:avLst/>
              </a:prstGeom>
              <a:grpFill/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8B50F198-2BD3-0797-C928-A7CE35AE5D02}"/>
                </a:ext>
              </a:extLst>
            </p:cNvPr>
            <p:cNvSpPr txBox="1"/>
            <p:nvPr/>
          </p:nvSpPr>
          <p:spPr>
            <a:xfrm>
              <a:off x="304800" y="4533114"/>
              <a:ext cx="10988605" cy="1382676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defTabSz="609630"/>
              <a:r>
                <a:rPr lang="tr-TR" sz="3600" dirty="0">
                  <a:solidFill>
                    <a:srgbClr val="000000"/>
                  </a:solidFill>
                  <a:latin typeface="Calibri"/>
                </a:rPr>
                <a:t>Namaz kılan bir insan kendisin sizce nasıl </a:t>
              </a:r>
              <a:r>
                <a:rPr lang="tr-TR" sz="3600" dirty="0">
                  <a:solidFill>
                    <a:srgbClr val="FF0000"/>
                  </a:solidFill>
                  <a:latin typeface="Calibri"/>
                </a:rPr>
                <a:t>hisseder</a:t>
              </a:r>
              <a:r>
                <a:rPr lang="tr-TR" sz="3600" dirty="0">
                  <a:solidFill>
                    <a:srgbClr val="000000"/>
                  </a:solidFill>
                  <a:latin typeface="Calibri"/>
                </a:rPr>
                <a:t>? Örnek vererek açıklayınız.</a:t>
              </a:r>
              <a:endParaRPr lang="tr-TR" sz="36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48132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23108E1-54A2-7B48-2409-73628193439B}"/>
              </a:ext>
            </a:extLst>
          </p:cNvPr>
          <p:cNvSpPr/>
          <p:nvPr/>
        </p:nvSpPr>
        <p:spPr>
          <a:xfrm>
            <a:off x="189605" y="279400"/>
            <a:ext cx="3772795" cy="4355029"/>
          </a:xfrm>
          <a:custGeom>
            <a:avLst/>
            <a:gdLst/>
            <a:ahLst/>
            <a:cxnLst/>
            <a:rect l="l" t="t" r="r" b="b"/>
            <a:pathLst>
              <a:path w="6248029" h="6248029">
                <a:moveTo>
                  <a:pt x="0" y="0"/>
                </a:moveTo>
                <a:lnTo>
                  <a:pt x="6248029" y="0"/>
                </a:lnTo>
                <a:lnTo>
                  <a:pt x="6248029" y="6248030"/>
                </a:lnTo>
                <a:lnTo>
                  <a:pt x="0" y="6248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6AFE6A8-569B-8EFC-3131-39C170FD73B0}"/>
              </a:ext>
            </a:extLst>
          </p:cNvPr>
          <p:cNvGrpSpPr/>
          <p:nvPr/>
        </p:nvGrpSpPr>
        <p:grpSpPr>
          <a:xfrm>
            <a:off x="925021" y="1583750"/>
            <a:ext cx="3589568" cy="2619705"/>
            <a:chOff x="0" y="0"/>
            <a:chExt cx="7179136" cy="5239411"/>
          </a:xfrm>
        </p:grpSpPr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09693C45-787F-4832-AD10-C17CEC07A74B}"/>
              </a:ext>
            </a:extLst>
          </p:cNvPr>
          <p:cNvGrpSpPr/>
          <p:nvPr/>
        </p:nvGrpSpPr>
        <p:grpSpPr>
          <a:xfrm>
            <a:off x="4204587" y="279400"/>
            <a:ext cx="7829509" cy="791279"/>
            <a:chOff x="0" y="0"/>
            <a:chExt cx="2860397" cy="31260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EDF7D07-D081-3C1A-1126-237101A98A60}"/>
                </a:ext>
              </a:extLst>
            </p:cNvPr>
            <p:cNvSpPr/>
            <p:nvPr/>
          </p:nvSpPr>
          <p:spPr>
            <a:xfrm>
              <a:off x="0" y="0"/>
              <a:ext cx="2860397" cy="312604"/>
            </a:xfrm>
            <a:custGeom>
              <a:avLst/>
              <a:gdLst/>
              <a:ahLst/>
              <a:cxnLst/>
              <a:rect l="l" t="t" r="r" b="b"/>
              <a:pathLst>
                <a:path w="2860397" h="312604">
                  <a:moveTo>
                    <a:pt x="4277" y="0"/>
                  </a:moveTo>
                  <a:lnTo>
                    <a:pt x="2856120" y="0"/>
                  </a:lnTo>
                  <a:cubicBezTo>
                    <a:pt x="2858482" y="0"/>
                    <a:pt x="2860397" y="1915"/>
                    <a:pt x="2860397" y="4277"/>
                  </a:cubicBezTo>
                  <a:lnTo>
                    <a:pt x="2860397" y="308327"/>
                  </a:lnTo>
                  <a:cubicBezTo>
                    <a:pt x="2860397" y="310689"/>
                    <a:pt x="2858482" y="312604"/>
                    <a:pt x="2856120" y="312604"/>
                  </a:cubicBezTo>
                  <a:lnTo>
                    <a:pt x="4277" y="312604"/>
                  </a:lnTo>
                  <a:cubicBezTo>
                    <a:pt x="1915" y="312604"/>
                    <a:pt x="0" y="310689"/>
                    <a:pt x="0" y="308327"/>
                  </a:cubicBezTo>
                  <a:lnTo>
                    <a:pt x="0" y="4277"/>
                  </a:lnTo>
                  <a:cubicBezTo>
                    <a:pt x="0" y="1915"/>
                    <a:pt x="1915" y="0"/>
                    <a:pt x="4277" y="0"/>
                  </a:cubicBezTo>
                  <a:close/>
                </a:path>
              </a:pathLst>
            </a:custGeom>
            <a:solidFill>
              <a:srgbClr val="85506E"/>
            </a:solidFill>
          </p:spPr>
          <p:txBody>
            <a:bodyPr/>
            <a:lstStyle/>
            <a:p>
              <a:pPr defTabSz="609630"/>
              <a:endParaRPr lang="tr-TR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7C584E88-F955-C4D8-3DD6-0310849D24CC}"/>
                </a:ext>
              </a:extLst>
            </p:cNvPr>
            <p:cNvSpPr txBox="1"/>
            <p:nvPr/>
          </p:nvSpPr>
          <p:spPr>
            <a:xfrm>
              <a:off x="0" y="-28575"/>
              <a:ext cx="2860397" cy="3411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B8F83CBA-5AB5-3600-4424-DC1DE3D76A5A}"/>
              </a:ext>
            </a:extLst>
          </p:cNvPr>
          <p:cNvGrpSpPr/>
          <p:nvPr/>
        </p:nvGrpSpPr>
        <p:grpSpPr>
          <a:xfrm>
            <a:off x="4204587" y="998348"/>
            <a:ext cx="7829509" cy="3446405"/>
            <a:chOff x="0" y="-28575"/>
            <a:chExt cx="2860397" cy="136154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3D1F0B0-84AD-2822-1A4C-5657294A8853}"/>
                </a:ext>
              </a:extLst>
            </p:cNvPr>
            <p:cNvSpPr/>
            <p:nvPr/>
          </p:nvSpPr>
          <p:spPr>
            <a:xfrm>
              <a:off x="0" y="0"/>
              <a:ext cx="2860397" cy="1123873"/>
            </a:xfrm>
            <a:custGeom>
              <a:avLst/>
              <a:gdLst/>
              <a:ahLst/>
              <a:cxnLst/>
              <a:rect l="l" t="t" r="r" b="b"/>
              <a:pathLst>
                <a:path w="2860397" h="1332968">
                  <a:moveTo>
                    <a:pt x="0" y="0"/>
                  </a:moveTo>
                  <a:lnTo>
                    <a:pt x="2860397" y="0"/>
                  </a:lnTo>
                  <a:lnTo>
                    <a:pt x="2860397" y="1332968"/>
                  </a:lnTo>
                  <a:lnTo>
                    <a:pt x="0" y="1332968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649D321-7C32-9E35-026A-ADDBD7D3E714}"/>
                </a:ext>
              </a:extLst>
            </p:cNvPr>
            <p:cNvSpPr txBox="1"/>
            <p:nvPr/>
          </p:nvSpPr>
          <p:spPr>
            <a:xfrm>
              <a:off x="0" y="-28575"/>
              <a:ext cx="2860397" cy="13615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17CF13F-E148-5010-D161-FE404532AAE2}"/>
              </a:ext>
            </a:extLst>
          </p:cNvPr>
          <p:cNvSpPr txBox="1"/>
          <p:nvPr/>
        </p:nvSpPr>
        <p:spPr>
          <a:xfrm>
            <a:off x="5772305" y="279400"/>
            <a:ext cx="528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tr-TR" sz="4000" b="1" dirty="0">
                <a:solidFill>
                  <a:prstClr val="white"/>
                </a:solidFill>
                <a:latin typeface="Calibri"/>
              </a:rPr>
              <a:t>Ayet ve Yorum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FCA84D56-C187-720A-6688-44C49FA6A28F}"/>
              </a:ext>
            </a:extLst>
          </p:cNvPr>
          <p:cNvSpPr txBox="1"/>
          <p:nvPr/>
        </p:nvSpPr>
        <p:spPr>
          <a:xfrm>
            <a:off x="4306186" y="956509"/>
            <a:ext cx="7652102" cy="298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endParaRPr lang="tr-TR" sz="1200" dirty="0">
              <a:solidFill>
                <a:prstClr val="black"/>
              </a:solidFill>
              <a:latin typeface="Calibri"/>
            </a:endParaRPr>
          </a:p>
          <a:p>
            <a:pPr algn="just" defTabSz="609630">
              <a:lnSpc>
                <a:spcPct val="150000"/>
              </a:lnSpc>
            </a:pPr>
            <a:r>
              <a:rPr lang="tr-TR" sz="2400" dirty="0">
                <a:solidFill>
                  <a:prstClr val="black"/>
                </a:solidFill>
                <a:latin typeface="Calibri"/>
              </a:rPr>
              <a:t>(Ey Muhammed!) Kitaptan sana vahyolunanı oku, namazı da </a:t>
            </a:r>
            <a:r>
              <a:rPr lang="tr-TR" sz="2400" b="1" u="sng" dirty="0">
                <a:solidFill>
                  <a:prstClr val="black"/>
                </a:solidFill>
                <a:latin typeface="Calibri"/>
              </a:rPr>
              <a:t>dosdoğru kıl</a:t>
            </a:r>
            <a:r>
              <a:rPr lang="tr-TR" sz="2400" dirty="0">
                <a:solidFill>
                  <a:prstClr val="black"/>
                </a:solidFill>
                <a:latin typeface="Calibri"/>
              </a:rPr>
              <a:t>. Çünkü namaz, insanı </a:t>
            </a:r>
            <a:r>
              <a:rPr lang="tr-TR" sz="2400" b="1" u="sng" dirty="0" err="1">
                <a:solidFill>
                  <a:prstClr val="black"/>
                </a:solidFill>
                <a:latin typeface="Calibri"/>
              </a:rPr>
              <a:t>hayâsızlıktan</a:t>
            </a:r>
            <a:r>
              <a:rPr lang="tr-TR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tr-TR" sz="2400" dirty="0">
                <a:solidFill>
                  <a:prstClr val="black"/>
                </a:solidFill>
                <a:latin typeface="Calibri"/>
              </a:rPr>
              <a:t>ve kötülükten </a:t>
            </a:r>
            <a:r>
              <a:rPr lang="tr-TR" sz="2400" b="1" u="sng" dirty="0">
                <a:solidFill>
                  <a:prstClr val="black"/>
                </a:solidFill>
                <a:latin typeface="Calibri"/>
              </a:rPr>
              <a:t>alıkoyar</a:t>
            </a:r>
            <a:r>
              <a:rPr lang="tr-TR" sz="2400" b="1" dirty="0">
                <a:solidFill>
                  <a:prstClr val="black"/>
                </a:solidFill>
                <a:latin typeface="Calibri"/>
              </a:rPr>
              <a:t>. </a:t>
            </a:r>
            <a:r>
              <a:rPr lang="tr-TR" sz="2400" dirty="0">
                <a:solidFill>
                  <a:prstClr val="black"/>
                </a:solidFill>
                <a:latin typeface="Calibri"/>
              </a:rPr>
              <a:t>Allah’ı anmak olan namaz elbette en büyük ibadettir. Allah, yaptıklarınızı biliyor.</a:t>
            </a:r>
          </a:p>
          <a:p>
            <a:pPr algn="r" defTabSz="609630">
              <a:lnSpc>
                <a:spcPct val="150000"/>
              </a:lnSpc>
            </a:pPr>
            <a:r>
              <a:rPr lang="tr-TR" sz="2400" b="1" dirty="0" err="1">
                <a:solidFill>
                  <a:srgbClr val="FF0000"/>
                </a:solidFill>
                <a:latin typeface="Calibri"/>
              </a:rPr>
              <a:t>Ankebût</a:t>
            </a:r>
            <a:r>
              <a:rPr lang="tr-TR" sz="2400" b="1" dirty="0">
                <a:solidFill>
                  <a:srgbClr val="FF0000"/>
                </a:solidFill>
                <a:latin typeface="Calibri"/>
              </a:rPr>
              <a:t> Suresi 45. ayet</a:t>
            </a:r>
          </a:p>
        </p:txBody>
      </p:sp>
      <p:sp>
        <p:nvSpPr>
          <p:cNvPr id="15" name="Teacher">
            <a:extLst>
              <a:ext uri="{FF2B5EF4-FFF2-40B4-BE49-F238E27FC236}">
                <a16:creationId xmlns:a16="http://schemas.microsoft.com/office/drawing/2014/main" id="{C6978B7E-FA47-EB16-7DD7-DAE6486D3149}"/>
              </a:ext>
            </a:extLst>
          </p:cNvPr>
          <p:cNvSpPr/>
          <p:nvPr/>
        </p:nvSpPr>
        <p:spPr>
          <a:xfrm>
            <a:off x="4204586" y="4192667"/>
            <a:ext cx="7829509" cy="4308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lIns="60960" tIns="30480" rIns="60960" bIns="30480" anchor="ctr">
            <a:spAutoFit/>
          </a:bodyPr>
          <a:lstStyle/>
          <a:p>
            <a:pPr algn="ctr" defTabSz="609630">
              <a:spcBef>
                <a:spcPts val="800"/>
              </a:spcBef>
              <a:spcAft>
                <a:spcPts val="800"/>
              </a:spcAft>
            </a:pPr>
            <a:r>
              <a:rPr lang="tr-TR" sz="2400" dirty="0">
                <a:solidFill>
                  <a:prstClr val="black"/>
                </a:solidFill>
                <a:latin typeface="Calibri"/>
              </a:rPr>
              <a:t>Ayette </a:t>
            </a:r>
            <a:r>
              <a:rPr lang="tr-TR" sz="2400" dirty="0">
                <a:solidFill>
                  <a:srgbClr val="FF0000"/>
                </a:solidFill>
                <a:latin typeface="Calibri"/>
              </a:rPr>
              <a:t>altı çizili </a:t>
            </a:r>
            <a:r>
              <a:rPr lang="tr-TR" sz="2400" dirty="0">
                <a:solidFill>
                  <a:prstClr val="black"/>
                </a:solidFill>
                <a:latin typeface="Calibri"/>
              </a:rPr>
              <a:t>kelimeler hangi anlamda kullanılmıştır?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E84E20E4-F1A2-93FB-182E-F572EE9F2512}"/>
              </a:ext>
            </a:extLst>
          </p:cNvPr>
          <p:cNvSpPr/>
          <p:nvPr/>
        </p:nvSpPr>
        <p:spPr>
          <a:xfrm>
            <a:off x="189604" y="4807763"/>
            <a:ext cx="2489200" cy="631702"/>
          </a:xfrm>
          <a:prstGeom prst="roundRect">
            <a:avLst>
              <a:gd name="adj" fmla="val 24419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400" dirty="0">
                <a:solidFill>
                  <a:prstClr val="black"/>
                </a:solidFill>
                <a:latin typeface="Calibri"/>
              </a:rPr>
              <a:t>Dosdoğru kıl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B6388828-7468-0ED9-A5E6-BEC006EC38AC}"/>
              </a:ext>
            </a:extLst>
          </p:cNvPr>
          <p:cNvSpPr/>
          <p:nvPr/>
        </p:nvSpPr>
        <p:spPr>
          <a:xfrm>
            <a:off x="4796098" y="4807763"/>
            <a:ext cx="2489200" cy="631702"/>
          </a:xfrm>
          <a:prstGeom prst="roundRect">
            <a:avLst>
              <a:gd name="adj" fmla="val 24419"/>
            </a:avLst>
          </a:prstGeom>
          <a:solidFill>
            <a:srgbClr val="EAF2F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400" dirty="0" err="1">
                <a:solidFill>
                  <a:prstClr val="black"/>
                </a:solidFill>
                <a:latin typeface="Calibri"/>
              </a:rPr>
              <a:t>Hayâsızlıktan</a:t>
            </a:r>
            <a:endParaRPr lang="tr-TR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FA3A3885-2E34-0A79-271F-8D952CE0A54B}"/>
              </a:ext>
            </a:extLst>
          </p:cNvPr>
          <p:cNvSpPr/>
          <p:nvPr/>
        </p:nvSpPr>
        <p:spPr>
          <a:xfrm>
            <a:off x="8890000" y="4827824"/>
            <a:ext cx="2489200" cy="631702"/>
          </a:xfrm>
          <a:prstGeom prst="roundRect">
            <a:avLst>
              <a:gd name="adj" fmla="val 24419"/>
            </a:avLst>
          </a:prstGeom>
          <a:solidFill>
            <a:srgbClr val="F9F2D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400" dirty="0">
                <a:solidFill>
                  <a:prstClr val="black"/>
                </a:solidFill>
                <a:latin typeface="Calibri"/>
              </a:rPr>
              <a:t>Alıkoyar</a:t>
            </a:r>
          </a:p>
        </p:txBody>
      </p:sp>
      <p:grpSp>
        <p:nvGrpSpPr>
          <p:cNvPr id="30" name="Grup 29">
            <a:extLst>
              <a:ext uri="{FF2B5EF4-FFF2-40B4-BE49-F238E27FC236}">
                <a16:creationId xmlns:a16="http://schemas.microsoft.com/office/drawing/2014/main" id="{8DAE3E0A-ABF4-E85C-8A01-7AFB9CF48260}"/>
              </a:ext>
            </a:extLst>
          </p:cNvPr>
          <p:cNvGrpSpPr/>
          <p:nvPr/>
        </p:nvGrpSpPr>
        <p:grpSpPr>
          <a:xfrm>
            <a:off x="193148" y="5310625"/>
            <a:ext cx="3812890" cy="1338218"/>
            <a:chOff x="289722" y="7965937"/>
            <a:chExt cx="5719334" cy="2007327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0378228F-0FD7-55F5-C34F-1FF03AA9864D}"/>
                </a:ext>
              </a:extLst>
            </p:cNvPr>
            <p:cNvSpPr/>
            <p:nvPr/>
          </p:nvSpPr>
          <p:spPr>
            <a:xfrm flipV="1">
              <a:off x="289722" y="7965937"/>
              <a:ext cx="5538907" cy="2007327"/>
            </a:xfrm>
            <a:custGeom>
              <a:avLst/>
              <a:gdLst/>
              <a:ahLst/>
              <a:cxnLst/>
              <a:rect l="l" t="t" r="r" b="b"/>
              <a:pathLst>
                <a:path w="7315200" h="3968496">
                  <a:moveTo>
                    <a:pt x="0" y="0"/>
                  </a:moveTo>
                  <a:lnTo>
                    <a:pt x="7315200" y="0"/>
                  </a:lnTo>
                  <a:lnTo>
                    <a:pt x="7315200" y="3968496"/>
                  </a:lnTo>
                  <a:lnTo>
                    <a:pt x="0" y="3968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effectLst>
              <a:outerShdw blurRad="584200" dist="139700" dir="2700000" algn="tl" rotWithShape="0">
                <a:schemeClr val="tx1">
                  <a:alpha val="33000"/>
                </a:schemeClr>
              </a:outerShdw>
            </a:effectLst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Metin kutusu 22">
              <a:extLst>
                <a:ext uri="{FF2B5EF4-FFF2-40B4-BE49-F238E27FC236}">
                  <a16:creationId xmlns:a16="http://schemas.microsoft.com/office/drawing/2014/main" id="{C2306211-B84F-2BEC-E216-661FE864DA59}"/>
                </a:ext>
              </a:extLst>
            </p:cNvPr>
            <p:cNvSpPr txBox="1"/>
            <p:nvPr/>
          </p:nvSpPr>
          <p:spPr>
            <a:xfrm>
              <a:off x="349864" y="8470110"/>
              <a:ext cx="5659192" cy="1431450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defTabSz="609630"/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Yalnızca namaz kılmak değil, namazı hayatın bir parçası haline getirip sürekli ve düzenli kılmak önemlidir.</a:t>
              </a:r>
            </a:p>
          </p:txBody>
        </p:sp>
      </p:grpSp>
      <p:grpSp>
        <p:nvGrpSpPr>
          <p:cNvPr id="31" name="Grup 30">
            <a:extLst>
              <a:ext uri="{FF2B5EF4-FFF2-40B4-BE49-F238E27FC236}">
                <a16:creationId xmlns:a16="http://schemas.microsoft.com/office/drawing/2014/main" id="{B4C8135C-0346-4C84-A0C9-E87B2CD33419}"/>
              </a:ext>
            </a:extLst>
          </p:cNvPr>
          <p:cNvGrpSpPr/>
          <p:nvPr/>
        </p:nvGrpSpPr>
        <p:grpSpPr>
          <a:xfrm>
            <a:off x="4617770" y="5310625"/>
            <a:ext cx="3692605" cy="1338218"/>
            <a:chOff x="7077283" y="7965937"/>
            <a:chExt cx="5538907" cy="2007327"/>
          </a:xfrm>
        </p:grpSpPr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679160B7-51F7-F58E-FA5D-5FB0C78A8AC0}"/>
                </a:ext>
              </a:extLst>
            </p:cNvPr>
            <p:cNvSpPr/>
            <p:nvPr/>
          </p:nvSpPr>
          <p:spPr>
            <a:xfrm flipV="1">
              <a:off x="7077283" y="7965937"/>
              <a:ext cx="5538907" cy="2007327"/>
            </a:xfrm>
            <a:custGeom>
              <a:avLst/>
              <a:gdLst/>
              <a:ahLst/>
              <a:cxnLst/>
              <a:rect l="l" t="t" r="r" b="b"/>
              <a:pathLst>
                <a:path w="7315200" h="3968496">
                  <a:moveTo>
                    <a:pt x="0" y="0"/>
                  </a:moveTo>
                  <a:lnTo>
                    <a:pt x="7315200" y="0"/>
                  </a:lnTo>
                  <a:lnTo>
                    <a:pt x="7315200" y="3968496"/>
                  </a:lnTo>
                  <a:lnTo>
                    <a:pt x="0" y="3968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effectLst>
              <a:outerShdw blurRad="584200" dist="139700" dir="2700000" algn="tl" rotWithShape="0">
                <a:schemeClr val="tx1">
                  <a:alpha val="33000"/>
                </a:schemeClr>
              </a:outerShdw>
            </a:effectLst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Metin kutusu 24">
              <a:extLst>
                <a:ext uri="{FF2B5EF4-FFF2-40B4-BE49-F238E27FC236}">
                  <a16:creationId xmlns:a16="http://schemas.microsoft.com/office/drawing/2014/main" id="{08CF2EC8-757B-8394-0FF6-DB539AAEA58D}"/>
                </a:ext>
              </a:extLst>
            </p:cNvPr>
            <p:cNvSpPr txBox="1"/>
            <p:nvPr/>
          </p:nvSpPr>
          <p:spPr>
            <a:xfrm>
              <a:off x="7258823" y="8480992"/>
              <a:ext cx="5009377" cy="14314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/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Namaz insanın ahlakını düzelten, onu çirkinliklerden ve kötü davranışlardan uzaklaştırır.</a:t>
              </a:r>
            </a:p>
          </p:txBody>
        </p:sp>
      </p:grpSp>
      <p:grpSp>
        <p:nvGrpSpPr>
          <p:cNvPr id="32" name="Grup 31">
            <a:extLst>
              <a:ext uri="{FF2B5EF4-FFF2-40B4-BE49-F238E27FC236}">
                <a16:creationId xmlns:a16="http://schemas.microsoft.com/office/drawing/2014/main" id="{1967EFA4-66A0-BB52-59D5-C33B6FF4251F}"/>
              </a:ext>
            </a:extLst>
          </p:cNvPr>
          <p:cNvGrpSpPr/>
          <p:nvPr/>
        </p:nvGrpSpPr>
        <p:grpSpPr>
          <a:xfrm>
            <a:off x="9042393" y="5310625"/>
            <a:ext cx="2876401" cy="1338218"/>
            <a:chOff x="13563589" y="8037263"/>
            <a:chExt cx="4314601" cy="2007327"/>
          </a:xfrm>
        </p:grpSpPr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id="{11D47231-8C81-FB2A-5B72-8F185D919088}"/>
                </a:ext>
              </a:extLst>
            </p:cNvPr>
            <p:cNvSpPr/>
            <p:nvPr/>
          </p:nvSpPr>
          <p:spPr>
            <a:xfrm flipV="1">
              <a:off x="13563589" y="8037263"/>
              <a:ext cx="4314601" cy="2007327"/>
            </a:xfrm>
            <a:custGeom>
              <a:avLst/>
              <a:gdLst/>
              <a:ahLst/>
              <a:cxnLst/>
              <a:rect l="l" t="t" r="r" b="b"/>
              <a:pathLst>
                <a:path w="7315200" h="3968496">
                  <a:moveTo>
                    <a:pt x="0" y="0"/>
                  </a:moveTo>
                  <a:lnTo>
                    <a:pt x="7315200" y="0"/>
                  </a:lnTo>
                  <a:lnTo>
                    <a:pt x="7315200" y="3968496"/>
                  </a:lnTo>
                  <a:lnTo>
                    <a:pt x="0" y="3968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effectLst>
              <a:outerShdw blurRad="584200" dist="139700" dir="2700000" algn="tl" rotWithShape="0">
                <a:schemeClr val="tx1">
                  <a:alpha val="33000"/>
                </a:schemeClr>
              </a:outerShdw>
            </a:effectLst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Metin kutusu 26">
              <a:extLst>
                <a:ext uri="{FF2B5EF4-FFF2-40B4-BE49-F238E27FC236}">
                  <a16:creationId xmlns:a16="http://schemas.microsoft.com/office/drawing/2014/main" id="{EB94B472-564B-452D-7831-33FCBF18F4DD}"/>
                </a:ext>
              </a:extLst>
            </p:cNvPr>
            <p:cNvSpPr txBox="1"/>
            <p:nvPr/>
          </p:nvSpPr>
          <p:spPr>
            <a:xfrm>
              <a:off x="13831174" y="8767762"/>
              <a:ext cx="3733801" cy="10004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/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Kötü davranışlara engel olur.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0792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22">
            <a:extLst>
              <a:ext uri="{FF2B5EF4-FFF2-40B4-BE49-F238E27FC236}">
                <a16:creationId xmlns:a16="http://schemas.microsoft.com/office/drawing/2014/main" id="{AE25BECE-0316-C7CE-46FD-E12384E8AB17}"/>
              </a:ext>
            </a:extLst>
          </p:cNvPr>
          <p:cNvSpPr/>
          <p:nvPr/>
        </p:nvSpPr>
        <p:spPr>
          <a:xfrm flipH="1">
            <a:off x="4223490" y="814712"/>
            <a:ext cx="1952846" cy="2320553"/>
          </a:xfrm>
          <a:prstGeom prst="line">
            <a:avLst/>
          </a:prstGeom>
          <a:ln>
            <a:headEnd type="triangle" w="lg" len="med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1E7A7B1F-AB8B-410E-5B55-B51D605B49B2}"/>
              </a:ext>
            </a:extLst>
          </p:cNvPr>
          <p:cNvSpPr/>
          <p:nvPr/>
        </p:nvSpPr>
        <p:spPr>
          <a:xfrm>
            <a:off x="6299200" y="655365"/>
            <a:ext cx="3784009" cy="510058"/>
          </a:xfrm>
          <a:prstGeom prst="rect">
            <a:avLst/>
          </a:prstGeom>
          <a:solidFill>
            <a:srgbClr val="EAF2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133" dirty="0">
                <a:solidFill>
                  <a:prstClr val="black"/>
                </a:solidFill>
                <a:latin typeface="Calibri"/>
              </a:rPr>
              <a:t>Allah'a Yaklaşma ve O'nu Tanıma</a:t>
            </a:r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574009BA-194E-E943-6E7C-A5343EDBB128}"/>
              </a:ext>
            </a:extLst>
          </p:cNvPr>
          <p:cNvSpPr/>
          <p:nvPr/>
        </p:nvSpPr>
        <p:spPr>
          <a:xfrm>
            <a:off x="6299200" y="1687612"/>
            <a:ext cx="3784009" cy="510058"/>
          </a:xfrm>
          <a:prstGeom prst="rect">
            <a:avLst/>
          </a:prstGeom>
          <a:solidFill>
            <a:srgbClr val="EAF2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133" dirty="0">
                <a:solidFill>
                  <a:prstClr val="black"/>
                </a:solidFill>
                <a:latin typeface="Calibri"/>
              </a:rPr>
              <a:t>Günahlardan Arınma</a:t>
            </a:r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6800E128-F245-E2C7-FB77-32B5989245FF}"/>
              </a:ext>
            </a:extLst>
          </p:cNvPr>
          <p:cNvSpPr/>
          <p:nvPr/>
        </p:nvSpPr>
        <p:spPr>
          <a:xfrm>
            <a:off x="6299200" y="2822452"/>
            <a:ext cx="3784009" cy="510058"/>
          </a:xfrm>
          <a:prstGeom prst="rect">
            <a:avLst/>
          </a:prstGeom>
          <a:solidFill>
            <a:srgbClr val="EAF2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133" dirty="0">
                <a:solidFill>
                  <a:prstClr val="black"/>
                </a:solidFill>
                <a:latin typeface="Calibri"/>
              </a:rPr>
              <a:t>Teslimiyet ve Kulluk Bilinci</a:t>
            </a:r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C7135183-5705-5FFB-AC86-B2F25EDD8F0E}"/>
              </a:ext>
            </a:extLst>
          </p:cNvPr>
          <p:cNvSpPr/>
          <p:nvPr/>
        </p:nvSpPr>
        <p:spPr>
          <a:xfrm>
            <a:off x="6299200" y="3752107"/>
            <a:ext cx="3784009" cy="510058"/>
          </a:xfrm>
          <a:prstGeom prst="rect">
            <a:avLst/>
          </a:prstGeom>
          <a:solidFill>
            <a:srgbClr val="EAF2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133" dirty="0">
                <a:solidFill>
                  <a:prstClr val="black"/>
                </a:solidFill>
                <a:latin typeface="Calibri"/>
              </a:rPr>
              <a:t>Disiplin ve Sabır</a:t>
            </a:r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06C6A355-05E9-4F74-10A3-04F210E9545F}"/>
              </a:ext>
            </a:extLst>
          </p:cNvPr>
          <p:cNvSpPr/>
          <p:nvPr/>
        </p:nvSpPr>
        <p:spPr>
          <a:xfrm>
            <a:off x="6299200" y="4784354"/>
            <a:ext cx="3784009" cy="510058"/>
          </a:xfrm>
          <a:prstGeom prst="rect">
            <a:avLst/>
          </a:prstGeom>
          <a:solidFill>
            <a:srgbClr val="EAF2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133" dirty="0">
                <a:solidFill>
                  <a:prstClr val="black"/>
                </a:solidFill>
                <a:latin typeface="Calibri"/>
              </a:rPr>
              <a:t>Sosyal Dayanışma</a:t>
            </a:r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6499C683-A31B-B3FE-A2AE-925E7B89B3E1}"/>
              </a:ext>
            </a:extLst>
          </p:cNvPr>
          <p:cNvSpPr/>
          <p:nvPr/>
        </p:nvSpPr>
        <p:spPr>
          <a:xfrm>
            <a:off x="6299200" y="5816600"/>
            <a:ext cx="3784009" cy="510058"/>
          </a:xfrm>
          <a:prstGeom prst="rect">
            <a:avLst/>
          </a:prstGeom>
          <a:solidFill>
            <a:srgbClr val="EAF2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133" dirty="0">
                <a:solidFill>
                  <a:prstClr val="black"/>
                </a:solidFill>
                <a:latin typeface="Calibri"/>
              </a:rPr>
              <a:t>Sorumluluk Bilinci</a:t>
            </a:r>
          </a:p>
        </p:txBody>
      </p:sp>
      <p:sp>
        <p:nvSpPr>
          <p:cNvPr id="27" name="AutoShape 22">
            <a:extLst>
              <a:ext uri="{FF2B5EF4-FFF2-40B4-BE49-F238E27FC236}">
                <a16:creationId xmlns:a16="http://schemas.microsoft.com/office/drawing/2014/main" id="{0DB11B1D-C359-5B7A-A54E-28F4D4568134}"/>
              </a:ext>
            </a:extLst>
          </p:cNvPr>
          <p:cNvSpPr/>
          <p:nvPr/>
        </p:nvSpPr>
        <p:spPr>
          <a:xfrm flipH="1">
            <a:off x="4186276" y="2026929"/>
            <a:ext cx="1952846" cy="1152153"/>
          </a:xfrm>
          <a:prstGeom prst="line">
            <a:avLst/>
          </a:prstGeom>
          <a:ln>
            <a:headEnd type="triangle" w="lg" len="med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AutoShape 22">
            <a:extLst>
              <a:ext uri="{FF2B5EF4-FFF2-40B4-BE49-F238E27FC236}">
                <a16:creationId xmlns:a16="http://schemas.microsoft.com/office/drawing/2014/main" id="{63C5965B-87CB-3E67-BF34-C5158E533D0D}"/>
              </a:ext>
            </a:extLst>
          </p:cNvPr>
          <p:cNvSpPr/>
          <p:nvPr/>
        </p:nvSpPr>
        <p:spPr>
          <a:xfrm flipH="1">
            <a:off x="4223490" y="3135265"/>
            <a:ext cx="1800446" cy="15171"/>
          </a:xfrm>
          <a:prstGeom prst="line">
            <a:avLst/>
          </a:prstGeom>
          <a:ln>
            <a:headEnd type="triangle" w="lg" len="med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AutoShape 22">
            <a:extLst>
              <a:ext uri="{FF2B5EF4-FFF2-40B4-BE49-F238E27FC236}">
                <a16:creationId xmlns:a16="http://schemas.microsoft.com/office/drawing/2014/main" id="{429D1DCE-BE3E-6B4C-F384-D1BC5E79FCF0}"/>
              </a:ext>
            </a:extLst>
          </p:cNvPr>
          <p:cNvSpPr/>
          <p:nvPr/>
        </p:nvSpPr>
        <p:spPr>
          <a:xfrm flipH="1" flipV="1">
            <a:off x="4248299" y="3165607"/>
            <a:ext cx="1928037" cy="880203"/>
          </a:xfrm>
          <a:prstGeom prst="line">
            <a:avLst/>
          </a:prstGeom>
          <a:ln>
            <a:headEnd type="triangle" w="lg" len="med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AutoShape 22">
            <a:extLst>
              <a:ext uri="{FF2B5EF4-FFF2-40B4-BE49-F238E27FC236}">
                <a16:creationId xmlns:a16="http://schemas.microsoft.com/office/drawing/2014/main" id="{F3E11D8B-2948-7C14-9461-52B8A5EC3EA7}"/>
              </a:ext>
            </a:extLst>
          </p:cNvPr>
          <p:cNvSpPr/>
          <p:nvPr/>
        </p:nvSpPr>
        <p:spPr>
          <a:xfrm flipH="1" flipV="1">
            <a:off x="4149062" y="3077481"/>
            <a:ext cx="2027273" cy="1895883"/>
          </a:xfrm>
          <a:prstGeom prst="line">
            <a:avLst/>
          </a:prstGeom>
          <a:ln>
            <a:headEnd type="triangle" w="lg" len="med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AutoShape 22">
            <a:extLst>
              <a:ext uri="{FF2B5EF4-FFF2-40B4-BE49-F238E27FC236}">
                <a16:creationId xmlns:a16="http://schemas.microsoft.com/office/drawing/2014/main" id="{1355294C-AE72-3D8E-449F-52000C413577}"/>
              </a:ext>
            </a:extLst>
          </p:cNvPr>
          <p:cNvSpPr/>
          <p:nvPr/>
        </p:nvSpPr>
        <p:spPr>
          <a:xfrm flipH="1" flipV="1">
            <a:off x="4250662" y="3179081"/>
            <a:ext cx="1925673" cy="2848200"/>
          </a:xfrm>
          <a:prstGeom prst="line">
            <a:avLst/>
          </a:prstGeom>
          <a:ln>
            <a:headEnd type="triangle" w="lg" len="med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A4FA3C0D-084E-C876-2D45-9AA0D6A35B5A}"/>
              </a:ext>
            </a:extLst>
          </p:cNvPr>
          <p:cNvGrpSpPr/>
          <p:nvPr/>
        </p:nvGrpSpPr>
        <p:grpSpPr>
          <a:xfrm>
            <a:off x="1429491" y="2678754"/>
            <a:ext cx="2997201" cy="1085757"/>
            <a:chOff x="7257" y="35686"/>
            <a:chExt cx="856343" cy="678868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4213EEFF-21D9-8B7F-DFE0-71D74C6B8A8B}"/>
                </a:ext>
              </a:extLst>
            </p:cNvPr>
            <p:cNvSpPr/>
            <p:nvPr/>
          </p:nvSpPr>
          <p:spPr>
            <a:xfrm>
              <a:off x="58057" y="99947"/>
              <a:ext cx="754743" cy="550346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F1A8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C8B76680-7F17-5152-5E4A-197F89F08460}"/>
                </a:ext>
              </a:extLst>
            </p:cNvPr>
            <p:cNvSpPr txBox="1"/>
            <p:nvPr/>
          </p:nvSpPr>
          <p:spPr>
            <a:xfrm>
              <a:off x="7257" y="35686"/>
              <a:ext cx="856343" cy="6788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609630"/>
              <a:r>
                <a:rPr lang="tr-TR" sz="2667" dirty="0">
                  <a:solidFill>
                    <a:srgbClr val="FFFFFF"/>
                  </a:solidFill>
                  <a:latin typeface="Calibri"/>
                  <a:ea typeface="Inter"/>
                  <a:cs typeface="Inter"/>
                  <a:sym typeface="Inter"/>
                </a:rPr>
                <a:t>Namazın İnsana Kazandırdıkları</a:t>
              </a:r>
              <a:endParaRPr lang="en-US" sz="2667" dirty="0">
                <a:solidFill>
                  <a:srgbClr val="FFFFFF"/>
                </a:solidFill>
                <a:latin typeface="Calibri"/>
                <a:ea typeface="Inter"/>
                <a:cs typeface="Inter"/>
                <a:sym typeface="Inter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8102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>
            <a:extLst>
              <a:ext uri="{FF2B5EF4-FFF2-40B4-BE49-F238E27FC236}">
                <a16:creationId xmlns:a16="http://schemas.microsoft.com/office/drawing/2014/main" id="{3ABD6CA7-88E1-9A6A-D9F5-1D505C60AF85}"/>
              </a:ext>
            </a:extLst>
          </p:cNvPr>
          <p:cNvSpPr/>
          <p:nvPr/>
        </p:nvSpPr>
        <p:spPr>
          <a:xfrm>
            <a:off x="6141629" y="248337"/>
            <a:ext cx="3671241" cy="386087"/>
          </a:xfrm>
          <a:prstGeom prst="rect">
            <a:avLst/>
          </a:prstGeom>
          <a:solidFill>
            <a:srgbClr val="ABDB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400" dirty="0">
                <a:solidFill>
                  <a:prstClr val="black"/>
                </a:solidFill>
                <a:latin typeface="Calibri"/>
              </a:rPr>
              <a:t>Allah (</a:t>
            </a:r>
            <a:r>
              <a:rPr lang="tr-TR" sz="2400" dirty="0" err="1">
                <a:solidFill>
                  <a:prstClr val="black"/>
                </a:solidFill>
                <a:latin typeface="Calibri"/>
              </a:rPr>
              <a:t>c.c</a:t>
            </a:r>
            <a:r>
              <a:rPr lang="tr-TR" sz="2400" dirty="0">
                <a:solidFill>
                  <a:prstClr val="black"/>
                </a:solidFill>
                <a:latin typeface="Calibri"/>
              </a:rPr>
              <a:t>.)’a yaklaştırır.</a:t>
            </a:r>
          </a:p>
        </p:txBody>
      </p:sp>
      <p:cxnSp>
        <p:nvCxnSpPr>
          <p:cNvPr id="9" name="Düz Ok Bağlayıcısı 8">
            <a:extLst>
              <a:ext uri="{FF2B5EF4-FFF2-40B4-BE49-F238E27FC236}">
                <a16:creationId xmlns:a16="http://schemas.microsoft.com/office/drawing/2014/main" id="{6489EC34-6B5F-4A60-D25F-41E83ED6BFF0}"/>
              </a:ext>
            </a:extLst>
          </p:cNvPr>
          <p:cNvCxnSpPr>
            <a:cxnSpLocks/>
          </p:cNvCxnSpPr>
          <p:nvPr/>
        </p:nvCxnSpPr>
        <p:spPr>
          <a:xfrm>
            <a:off x="4592941" y="1043076"/>
            <a:ext cx="145743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Ok Bağlayıcısı 10">
            <a:extLst>
              <a:ext uri="{FF2B5EF4-FFF2-40B4-BE49-F238E27FC236}">
                <a16:creationId xmlns:a16="http://schemas.microsoft.com/office/drawing/2014/main" id="{7834D928-B1FB-E9AD-6AC2-10E63F7F43D6}"/>
              </a:ext>
            </a:extLst>
          </p:cNvPr>
          <p:cNvCxnSpPr>
            <a:cxnSpLocks/>
          </p:cNvCxnSpPr>
          <p:nvPr/>
        </p:nvCxnSpPr>
        <p:spPr>
          <a:xfrm>
            <a:off x="4497938" y="1010180"/>
            <a:ext cx="1552434" cy="63459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Ok Bağlayıcısı 17">
            <a:extLst>
              <a:ext uri="{FF2B5EF4-FFF2-40B4-BE49-F238E27FC236}">
                <a16:creationId xmlns:a16="http://schemas.microsoft.com/office/drawing/2014/main" id="{B9ADE5B3-C90A-8F06-D6EF-8210A60169A3}"/>
              </a:ext>
            </a:extLst>
          </p:cNvPr>
          <p:cNvCxnSpPr>
            <a:cxnSpLocks/>
          </p:cNvCxnSpPr>
          <p:nvPr/>
        </p:nvCxnSpPr>
        <p:spPr>
          <a:xfrm flipV="1">
            <a:off x="4444288" y="551083"/>
            <a:ext cx="1606085" cy="4973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ikdörtgen 23">
            <a:extLst>
              <a:ext uri="{FF2B5EF4-FFF2-40B4-BE49-F238E27FC236}">
                <a16:creationId xmlns:a16="http://schemas.microsoft.com/office/drawing/2014/main" id="{3A6930F0-EB11-3743-92C8-C22EB28B8347}"/>
              </a:ext>
            </a:extLst>
          </p:cNvPr>
          <p:cNvSpPr/>
          <p:nvPr/>
        </p:nvSpPr>
        <p:spPr>
          <a:xfrm>
            <a:off x="6141629" y="850033"/>
            <a:ext cx="3671241" cy="386087"/>
          </a:xfrm>
          <a:prstGeom prst="rect">
            <a:avLst/>
          </a:prstGeom>
          <a:solidFill>
            <a:srgbClr val="ABDB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400" dirty="0">
                <a:solidFill>
                  <a:prstClr val="black"/>
                </a:solidFill>
                <a:latin typeface="Calibri"/>
              </a:rPr>
              <a:t>Kötülüklerden uzaklaştırır.</a:t>
            </a:r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048DD112-7D43-B4BD-FD7A-3261D83BE4BF}"/>
              </a:ext>
            </a:extLst>
          </p:cNvPr>
          <p:cNvSpPr/>
          <p:nvPr/>
        </p:nvSpPr>
        <p:spPr>
          <a:xfrm>
            <a:off x="6141629" y="1451729"/>
            <a:ext cx="3671241" cy="386087"/>
          </a:xfrm>
          <a:prstGeom prst="rect">
            <a:avLst/>
          </a:prstGeom>
          <a:solidFill>
            <a:srgbClr val="ABDB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400" dirty="0">
                <a:solidFill>
                  <a:prstClr val="black"/>
                </a:solidFill>
                <a:latin typeface="Calibri"/>
              </a:rPr>
              <a:t>Hayasızlıktan korur.</a:t>
            </a:r>
          </a:p>
        </p:txBody>
      </p:sp>
      <p:grpSp>
        <p:nvGrpSpPr>
          <p:cNvPr id="52" name="Grup 51">
            <a:extLst>
              <a:ext uri="{FF2B5EF4-FFF2-40B4-BE49-F238E27FC236}">
                <a16:creationId xmlns:a16="http://schemas.microsoft.com/office/drawing/2014/main" id="{EFA4DCDF-EC12-207D-C610-7CDCC3347EA6}"/>
              </a:ext>
            </a:extLst>
          </p:cNvPr>
          <p:cNvGrpSpPr/>
          <p:nvPr/>
        </p:nvGrpSpPr>
        <p:grpSpPr>
          <a:xfrm>
            <a:off x="304800" y="1048447"/>
            <a:ext cx="2590800" cy="4777569"/>
            <a:chOff x="457200" y="1572670"/>
            <a:chExt cx="3886200" cy="7166353"/>
          </a:xfrm>
        </p:grpSpPr>
        <p:sp>
          <p:nvSpPr>
            <p:cNvPr id="5" name="Dikdörtgen 4">
              <a:extLst>
                <a:ext uri="{FF2B5EF4-FFF2-40B4-BE49-F238E27FC236}">
                  <a16:creationId xmlns:a16="http://schemas.microsoft.com/office/drawing/2014/main" id="{8BC27479-1F59-F7CE-42DA-A584800D6245}"/>
                </a:ext>
              </a:extLst>
            </p:cNvPr>
            <p:cNvSpPr/>
            <p:nvPr/>
          </p:nvSpPr>
          <p:spPr>
            <a:xfrm>
              <a:off x="457200" y="4610100"/>
              <a:ext cx="1981200" cy="1066800"/>
            </a:xfrm>
            <a:prstGeom prst="rect">
              <a:avLst/>
            </a:prstGeom>
            <a:solidFill>
              <a:srgbClr val="F9F2D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2933" dirty="0">
                  <a:solidFill>
                    <a:prstClr val="black"/>
                  </a:solidFill>
                  <a:latin typeface="Calibri"/>
                </a:rPr>
                <a:t>Namaz</a:t>
              </a:r>
            </a:p>
          </p:txBody>
        </p:sp>
        <p:cxnSp>
          <p:nvCxnSpPr>
            <p:cNvPr id="30" name="Düz Bağlayıcı 29">
              <a:extLst>
                <a:ext uri="{FF2B5EF4-FFF2-40B4-BE49-F238E27FC236}">
                  <a16:creationId xmlns:a16="http://schemas.microsoft.com/office/drawing/2014/main" id="{21F1860D-CEDA-846C-5487-0B9F08C848FF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1572670"/>
              <a:ext cx="0" cy="71663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Düz Bağlayıcı 31">
              <a:extLst>
                <a:ext uri="{FF2B5EF4-FFF2-40B4-BE49-F238E27FC236}">
                  <a16:creationId xmlns:a16="http://schemas.microsoft.com/office/drawing/2014/main" id="{369C70ED-8B5A-110A-DC47-6D1ADEB21079}"/>
                </a:ext>
              </a:extLst>
            </p:cNvPr>
            <p:cNvCxnSpPr>
              <a:stCxn id="5" idx="3"/>
            </p:cNvCxnSpPr>
            <p:nvPr/>
          </p:nvCxnSpPr>
          <p:spPr>
            <a:xfrm>
              <a:off x="2438400" y="5143500"/>
              <a:ext cx="1905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 52">
            <a:extLst>
              <a:ext uri="{FF2B5EF4-FFF2-40B4-BE49-F238E27FC236}">
                <a16:creationId xmlns:a16="http://schemas.microsoft.com/office/drawing/2014/main" id="{F461F4B2-EF02-FBA8-2086-73F0D3BB2E41}"/>
              </a:ext>
            </a:extLst>
          </p:cNvPr>
          <p:cNvGrpSpPr/>
          <p:nvPr/>
        </p:nvGrpSpPr>
        <p:grpSpPr>
          <a:xfrm>
            <a:off x="2895600" y="820056"/>
            <a:ext cx="2166065" cy="446041"/>
            <a:chOff x="4343400" y="1230084"/>
            <a:chExt cx="3249097" cy="669061"/>
          </a:xfrm>
        </p:grpSpPr>
        <p:cxnSp>
          <p:nvCxnSpPr>
            <p:cNvPr id="50" name="Düz Bağlayıcı 49">
              <a:extLst>
                <a:ext uri="{FF2B5EF4-FFF2-40B4-BE49-F238E27FC236}">
                  <a16:creationId xmlns:a16="http://schemas.microsoft.com/office/drawing/2014/main" id="{53D52FCA-BAD2-2E1A-36BD-8B7D8263C071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1572670"/>
              <a:ext cx="1905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Dikdörtgen 5">
              <a:extLst>
                <a:ext uri="{FF2B5EF4-FFF2-40B4-BE49-F238E27FC236}">
                  <a16:creationId xmlns:a16="http://schemas.microsoft.com/office/drawing/2014/main" id="{3EA31350-667C-39E4-60B0-4292A237A0CC}"/>
                </a:ext>
              </a:extLst>
            </p:cNvPr>
            <p:cNvSpPr/>
            <p:nvPr/>
          </p:nvSpPr>
          <p:spPr>
            <a:xfrm>
              <a:off x="5894903" y="1230084"/>
              <a:ext cx="1697594" cy="66906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2667" dirty="0">
                  <a:solidFill>
                    <a:prstClr val="black"/>
                  </a:solidFill>
                  <a:latin typeface="Calibri"/>
                </a:rPr>
                <a:t>İnsanı</a:t>
              </a:r>
            </a:p>
          </p:txBody>
        </p:sp>
      </p:grpSp>
      <p:sp>
        <p:nvSpPr>
          <p:cNvPr id="54" name="Dikdörtgen 53">
            <a:extLst>
              <a:ext uri="{FF2B5EF4-FFF2-40B4-BE49-F238E27FC236}">
                <a16:creationId xmlns:a16="http://schemas.microsoft.com/office/drawing/2014/main" id="{84B11A1E-634E-43F3-DEB2-46C0E8B02BCC}"/>
              </a:ext>
            </a:extLst>
          </p:cNvPr>
          <p:cNvSpPr/>
          <p:nvPr/>
        </p:nvSpPr>
        <p:spPr>
          <a:xfrm>
            <a:off x="6141216" y="2610713"/>
            <a:ext cx="3671241" cy="386087"/>
          </a:xfrm>
          <a:prstGeom prst="rect">
            <a:avLst/>
          </a:prstGeom>
          <a:solidFill>
            <a:srgbClr val="ABDB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400" dirty="0">
                <a:solidFill>
                  <a:prstClr val="black"/>
                </a:solidFill>
                <a:latin typeface="Calibri"/>
              </a:rPr>
              <a:t>Birlikte yaşamayı</a:t>
            </a:r>
          </a:p>
        </p:txBody>
      </p:sp>
      <p:cxnSp>
        <p:nvCxnSpPr>
          <p:cNvPr id="55" name="Düz Ok Bağlayıcısı 54">
            <a:extLst>
              <a:ext uri="{FF2B5EF4-FFF2-40B4-BE49-F238E27FC236}">
                <a16:creationId xmlns:a16="http://schemas.microsoft.com/office/drawing/2014/main" id="{FCBF2A03-D0B2-A677-957D-7BF233E7BE42}"/>
              </a:ext>
            </a:extLst>
          </p:cNvPr>
          <p:cNvCxnSpPr>
            <a:cxnSpLocks/>
          </p:cNvCxnSpPr>
          <p:nvPr/>
        </p:nvCxnSpPr>
        <p:spPr>
          <a:xfrm>
            <a:off x="4592528" y="3405452"/>
            <a:ext cx="145743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Düz Ok Bağlayıcısı 55">
            <a:extLst>
              <a:ext uri="{FF2B5EF4-FFF2-40B4-BE49-F238E27FC236}">
                <a16:creationId xmlns:a16="http://schemas.microsoft.com/office/drawing/2014/main" id="{698998D5-F052-748D-7625-3B597BBCE39E}"/>
              </a:ext>
            </a:extLst>
          </p:cNvPr>
          <p:cNvCxnSpPr>
            <a:cxnSpLocks/>
          </p:cNvCxnSpPr>
          <p:nvPr/>
        </p:nvCxnSpPr>
        <p:spPr>
          <a:xfrm>
            <a:off x="4497525" y="3372556"/>
            <a:ext cx="1552434" cy="63459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Düz Ok Bağlayıcısı 56">
            <a:extLst>
              <a:ext uri="{FF2B5EF4-FFF2-40B4-BE49-F238E27FC236}">
                <a16:creationId xmlns:a16="http://schemas.microsoft.com/office/drawing/2014/main" id="{9D1BCDAA-52A4-769D-50E9-A4D0A7CD7F85}"/>
              </a:ext>
            </a:extLst>
          </p:cNvPr>
          <p:cNvCxnSpPr>
            <a:cxnSpLocks/>
          </p:cNvCxnSpPr>
          <p:nvPr/>
        </p:nvCxnSpPr>
        <p:spPr>
          <a:xfrm flipV="1">
            <a:off x="4443874" y="2913459"/>
            <a:ext cx="1606085" cy="4973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Dikdörtgen 57">
            <a:extLst>
              <a:ext uri="{FF2B5EF4-FFF2-40B4-BE49-F238E27FC236}">
                <a16:creationId xmlns:a16="http://schemas.microsoft.com/office/drawing/2014/main" id="{A2108BB1-222E-45C5-026F-41B2F1A5ACAC}"/>
              </a:ext>
            </a:extLst>
          </p:cNvPr>
          <p:cNvSpPr/>
          <p:nvPr/>
        </p:nvSpPr>
        <p:spPr>
          <a:xfrm>
            <a:off x="6141216" y="3212409"/>
            <a:ext cx="3671241" cy="386087"/>
          </a:xfrm>
          <a:prstGeom prst="rect">
            <a:avLst/>
          </a:prstGeom>
          <a:solidFill>
            <a:srgbClr val="ABDB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400" dirty="0">
                <a:solidFill>
                  <a:prstClr val="black"/>
                </a:solidFill>
                <a:latin typeface="Calibri"/>
              </a:rPr>
              <a:t>sabrı</a:t>
            </a:r>
          </a:p>
        </p:txBody>
      </p:sp>
      <p:sp>
        <p:nvSpPr>
          <p:cNvPr id="59" name="Dikdörtgen 58">
            <a:extLst>
              <a:ext uri="{FF2B5EF4-FFF2-40B4-BE49-F238E27FC236}">
                <a16:creationId xmlns:a16="http://schemas.microsoft.com/office/drawing/2014/main" id="{06825B00-521B-4CD3-268F-4A669260D9D1}"/>
              </a:ext>
            </a:extLst>
          </p:cNvPr>
          <p:cNvSpPr/>
          <p:nvPr/>
        </p:nvSpPr>
        <p:spPr>
          <a:xfrm>
            <a:off x="6141216" y="3814105"/>
            <a:ext cx="3671241" cy="386087"/>
          </a:xfrm>
          <a:prstGeom prst="rect">
            <a:avLst/>
          </a:prstGeom>
          <a:solidFill>
            <a:srgbClr val="ABDB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400" dirty="0">
                <a:solidFill>
                  <a:prstClr val="black"/>
                </a:solidFill>
                <a:latin typeface="Calibri"/>
              </a:rPr>
              <a:t>Saygı duymayı</a:t>
            </a:r>
          </a:p>
        </p:txBody>
      </p:sp>
      <p:grpSp>
        <p:nvGrpSpPr>
          <p:cNvPr id="60" name="Grup 59">
            <a:extLst>
              <a:ext uri="{FF2B5EF4-FFF2-40B4-BE49-F238E27FC236}">
                <a16:creationId xmlns:a16="http://schemas.microsoft.com/office/drawing/2014/main" id="{A705E6CE-43B4-0A77-B9AE-03A52BC4444D}"/>
              </a:ext>
            </a:extLst>
          </p:cNvPr>
          <p:cNvGrpSpPr/>
          <p:nvPr/>
        </p:nvGrpSpPr>
        <p:grpSpPr>
          <a:xfrm>
            <a:off x="2900710" y="3200610"/>
            <a:ext cx="2166065" cy="446041"/>
            <a:chOff x="4343400" y="1230084"/>
            <a:chExt cx="3249097" cy="669061"/>
          </a:xfrm>
        </p:grpSpPr>
        <p:cxnSp>
          <p:nvCxnSpPr>
            <p:cNvPr id="61" name="Düz Bağlayıcı 60">
              <a:extLst>
                <a:ext uri="{FF2B5EF4-FFF2-40B4-BE49-F238E27FC236}">
                  <a16:creationId xmlns:a16="http://schemas.microsoft.com/office/drawing/2014/main" id="{2B337F55-F323-199C-7611-299FA695C445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1572670"/>
              <a:ext cx="1905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Dikdörtgen 61">
              <a:extLst>
                <a:ext uri="{FF2B5EF4-FFF2-40B4-BE49-F238E27FC236}">
                  <a16:creationId xmlns:a16="http://schemas.microsoft.com/office/drawing/2014/main" id="{141AFE6E-78A6-A879-6F25-64B58D5A1019}"/>
                </a:ext>
              </a:extLst>
            </p:cNvPr>
            <p:cNvSpPr/>
            <p:nvPr/>
          </p:nvSpPr>
          <p:spPr>
            <a:xfrm>
              <a:off x="5894903" y="1230084"/>
              <a:ext cx="1697594" cy="66906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2667" dirty="0">
                  <a:solidFill>
                    <a:prstClr val="black"/>
                  </a:solidFill>
                  <a:latin typeface="Calibri"/>
                </a:rPr>
                <a:t>İnsana</a:t>
              </a:r>
            </a:p>
          </p:txBody>
        </p:sp>
      </p:grpSp>
      <p:sp>
        <p:nvSpPr>
          <p:cNvPr id="63" name="Sağ Ayraç 62">
            <a:extLst>
              <a:ext uri="{FF2B5EF4-FFF2-40B4-BE49-F238E27FC236}">
                <a16:creationId xmlns:a16="http://schemas.microsoft.com/office/drawing/2014/main" id="{1BC50202-6974-AF21-8C79-2233FCB227DC}"/>
              </a:ext>
            </a:extLst>
          </p:cNvPr>
          <p:cNvSpPr/>
          <p:nvPr/>
        </p:nvSpPr>
        <p:spPr>
          <a:xfrm>
            <a:off x="9900423" y="2712312"/>
            <a:ext cx="660393" cy="1422401"/>
          </a:xfrm>
          <a:prstGeom prst="rightBrace">
            <a:avLst>
              <a:gd name="adj1" fmla="val 25911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FB337703-275C-2857-BC13-4F93761CA0C0}"/>
              </a:ext>
            </a:extLst>
          </p:cNvPr>
          <p:cNvSpPr/>
          <p:nvPr/>
        </p:nvSpPr>
        <p:spPr>
          <a:xfrm>
            <a:off x="10686213" y="3212409"/>
            <a:ext cx="1320800" cy="40655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400" dirty="0">
                <a:solidFill>
                  <a:prstClr val="black"/>
                </a:solidFill>
                <a:latin typeface="Calibri"/>
              </a:rPr>
              <a:t>öğretir.</a:t>
            </a:r>
          </a:p>
        </p:txBody>
      </p:sp>
      <p:sp>
        <p:nvSpPr>
          <p:cNvPr id="71" name="Dikdörtgen 70">
            <a:extLst>
              <a:ext uri="{FF2B5EF4-FFF2-40B4-BE49-F238E27FC236}">
                <a16:creationId xmlns:a16="http://schemas.microsoft.com/office/drawing/2014/main" id="{BA44BDA2-A3BC-D09C-9FCE-32CA78A772E1}"/>
              </a:ext>
            </a:extLst>
          </p:cNvPr>
          <p:cNvSpPr/>
          <p:nvPr/>
        </p:nvSpPr>
        <p:spPr>
          <a:xfrm>
            <a:off x="6131206" y="4960516"/>
            <a:ext cx="3865962" cy="404147"/>
          </a:xfrm>
          <a:prstGeom prst="rect">
            <a:avLst/>
          </a:prstGeom>
          <a:solidFill>
            <a:srgbClr val="ABDB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400" dirty="0">
                <a:solidFill>
                  <a:prstClr val="black"/>
                </a:solidFill>
                <a:latin typeface="Calibri"/>
              </a:rPr>
              <a:t>Temizlik alışkanlığını geliştirir.</a:t>
            </a:r>
          </a:p>
        </p:txBody>
      </p:sp>
      <p:cxnSp>
        <p:nvCxnSpPr>
          <p:cNvPr id="72" name="Düz Ok Bağlayıcısı 71">
            <a:extLst>
              <a:ext uri="{FF2B5EF4-FFF2-40B4-BE49-F238E27FC236}">
                <a16:creationId xmlns:a16="http://schemas.microsoft.com/office/drawing/2014/main" id="{436A503B-952F-9F07-4170-25D48AEFA533}"/>
              </a:ext>
            </a:extLst>
          </p:cNvPr>
          <p:cNvCxnSpPr>
            <a:cxnSpLocks/>
          </p:cNvCxnSpPr>
          <p:nvPr/>
        </p:nvCxnSpPr>
        <p:spPr>
          <a:xfrm>
            <a:off x="4592941" y="5802467"/>
            <a:ext cx="145743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Düz Ok Bağlayıcısı 72">
            <a:extLst>
              <a:ext uri="{FF2B5EF4-FFF2-40B4-BE49-F238E27FC236}">
                <a16:creationId xmlns:a16="http://schemas.microsoft.com/office/drawing/2014/main" id="{4905D2E3-4AE3-0B3C-C4BF-6539349EE409}"/>
              </a:ext>
            </a:extLst>
          </p:cNvPr>
          <p:cNvCxnSpPr>
            <a:cxnSpLocks/>
          </p:cNvCxnSpPr>
          <p:nvPr/>
        </p:nvCxnSpPr>
        <p:spPr>
          <a:xfrm>
            <a:off x="4497938" y="5769571"/>
            <a:ext cx="1552434" cy="63459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Düz Ok Bağlayıcısı 73">
            <a:extLst>
              <a:ext uri="{FF2B5EF4-FFF2-40B4-BE49-F238E27FC236}">
                <a16:creationId xmlns:a16="http://schemas.microsoft.com/office/drawing/2014/main" id="{02637FA9-FE16-8149-9C49-1FA5E68AA616}"/>
              </a:ext>
            </a:extLst>
          </p:cNvPr>
          <p:cNvCxnSpPr>
            <a:cxnSpLocks/>
          </p:cNvCxnSpPr>
          <p:nvPr/>
        </p:nvCxnSpPr>
        <p:spPr>
          <a:xfrm flipV="1">
            <a:off x="4444288" y="5310474"/>
            <a:ext cx="1606085" cy="4973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Dikdörtgen 74">
            <a:extLst>
              <a:ext uri="{FF2B5EF4-FFF2-40B4-BE49-F238E27FC236}">
                <a16:creationId xmlns:a16="http://schemas.microsoft.com/office/drawing/2014/main" id="{490E0810-C1D0-C841-8173-E641464C8336}"/>
              </a:ext>
            </a:extLst>
          </p:cNvPr>
          <p:cNvSpPr/>
          <p:nvPr/>
        </p:nvSpPr>
        <p:spPr>
          <a:xfrm>
            <a:off x="6141629" y="5609424"/>
            <a:ext cx="3671241" cy="386087"/>
          </a:xfrm>
          <a:prstGeom prst="rect">
            <a:avLst/>
          </a:prstGeom>
          <a:solidFill>
            <a:srgbClr val="ABDB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400" dirty="0">
                <a:solidFill>
                  <a:prstClr val="black"/>
                </a:solidFill>
                <a:latin typeface="Calibri"/>
              </a:rPr>
              <a:t>Sabırlı olmayı öğretir.</a:t>
            </a:r>
          </a:p>
        </p:txBody>
      </p:sp>
      <p:sp>
        <p:nvSpPr>
          <p:cNvPr id="76" name="Dikdörtgen 75">
            <a:extLst>
              <a:ext uri="{FF2B5EF4-FFF2-40B4-BE49-F238E27FC236}">
                <a16:creationId xmlns:a16="http://schemas.microsoft.com/office/drawing/2014/main" id="{ED421793-29C5-151B-0522-D33E9BC23661}"/>
              </a:ext>
            </a:extLst>
          </p:cNvPr>
          <p:cNvSpPr/>
          <p:nvPr/>
        </p:nvSpPr>
        <p:spPr>
          <a:xfrm>
            <a:off x="6141629" y="6211120"/>
            <a:ext cx="3671241" cy="386087"/>
          </a:xfrm>
          <a:prstGeom prst="rect">
            <a:avLst/>
          </a:prstGeom>
          <a:solidFill>
            <a:srgbClr val="ABDB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400" dirty="0">
                <a:solidFill>
                  <a:prstClr val="black"/>
                </a:solidFill>
                <a:latin typeface="Calibri"/>
              </a:rPr>
              <a:t>Saygı duymayı geliştirir.</a:t>
            </a:r>
          </a:p>
        </p:txBody>
      </p:sp>
      <p:grpSp>
        <p:nvGrpSpPr>
          <p:cNvPr id="77" name="Grup 76">
            <a:extLst>
              <a:ext uri="{FF2B5EF4-FFF2-40B4-BE49-F238E27FC236}">
                <a16:creationId xmlns:a16="http://schemas.microsoft.com/office/drawing/2014/main" id="{187C9588-D1DC-3DB0-E36C-A4FEE28B738C}"/>
              </a:ext>
            </a:extLst>
          </p:cNvPr>
          <p:cNvGrpSpPr/>
          <p:nvPr/>
        </p:nvGrpSpPr>
        <p:grpSpPr>
          <a:xfrm>
            <a:off x="2901124" y="5597625"/>
            <a:ext cx="2166065" cy="446041"/>
            <a:chOff x="4343400" y="1230084"/>
            <a:chExt cx="3249097" cy="669061"/>
          </a:xfrm>
        </p:grpSpPr>
        <p:cxnSp>
          <p:nvCxnSpPr>
            <p:cNvPr id="78" name="Düz Bağlayıcı 77">
              <a:extLst>
                <a:ext uri="{FF2B5EF4-FFF2-40B4-BE49-F238E27FC236}">
                  <a16:creationId xmlns:a16="http://schemas.microsoft.com/office/drawing/2014/main" id="{AC54FA3A-877E-02F2-0621-A69E89D90078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1572670"/>
              <a:ext cx="1905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Dikdörtgen 78">
              <a:extLst>
                <a:ext uri="{FF2B5EF4-FFF2-40B4-BE49-F238E27FC236}">
                  <a16:creationId xmlns:a16="http://schemas.microsoft.com/office/drawing/2014/main" id="{D8FF7F5C-997F-FF17-099C-525E32AD4CE8}"/>
                </a:ext>
              </a:extLst>
            </p:cNvPr>
            <p:cNvSpPr/>
            <p:nvPr/>
          </p:nvSpPr>
          <p:spPr>
            <a:xfrm>
              <a:off x="5894903" y="1230084"/>
              <a:ext cx="1697594" cy="66906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2667" dirty="0">
                  <a:solidFill>
                    <a:prstClr val="black"/>
                  </a:solidFill>
                  <a:latin typeface="Calibri"/>
                </a:rPr>
                <a:t>İnsanın</a:t>
              </a:r>
            </a:p>
          </p:txBody>
        </p:sp>
      </p:grpSp>
      <p:grpSp>
        <p:nvGrpSpPr>
          <p:cNvPr id="8" name="Grup 7">
            <a:extLst>
              <a:ext uri="{FF2B5EF4-FFF2-40B4-BE49-F238E27FC236}">
                <a16:creationId xmlns:a16="http://schemas.microsoft.com/office/drawing/2014/main" id="{0BE3B7FC-2CF0-5597-B5B6-91DCA8859C4C}"/>
              </a:ext>
            </a:extLst>
          </p:cNvPr>
          <p:cNvGrpSpPr/>
          <p:nvPr/>
        </p:nvGrpSpPr>
        <p:grpSpPr>
          <a:xfrm>
            <a:off x="110382" y="5049338"/>
            <a:ext cx="2243058" cy="854820"/>
            <a:chOff x="165572" y="7574007"/>
            <a:chExt cx="3364587" cy="1282230"/>
          </a:xfrm>
        </p:grpSpPr>
        <p:sp>
          <p:nvSpPr>
            <p:cNvPr id="2" name="Dikdörtgen 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4E828C7-E3D3-5129-8EAC-2CC06491C8EC}"/>
                </a:ext>
              </a:extLst>
            </p:cNvPr>
            <p:cNvSpPr/>
            <p:nvPr/>
          </p:nvSpPr>
          <p:spPr>
            <a:xfrm>
              <a:off x="457200" y="7574007"/>
              <a:ext cx="3072959" cy="1282230"/>
            </a:xfrm>
            <a:prstGeom prst="rect">
              <a:avLst/>
            </a:prstGeom>
            <a:solidFill>
              <a:srgbClr val="FF5A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406440"/>
              <a:r>
                <a:rPr lang="tr-TR" sz="2400" dirty="0">
                  <a:solidFill>
                    <a:prstClr val="white"/>
                  </a:solidFill>
                  <a:latin typeface="Calibri"/>
                </a:rPr>
                <a:t>Video için tıklayınız</a:t>
              </a:r>
              <a:r>
                <a:rPr lang="tr-TR" sz="1245" dirty="0">
                  <a:solidFill>
                    <a:prstClr val="white"/>
                  </a:solidFill>
                  <a:latin typeface="Calibri"/>
                </a:rPr>
                <a:t>.</a:t>
              </a:r>
            </a:p>
          </p:txBody>
        </p:sp>
        <p:pic>
          <p:nvPicPr>
            <p:cNvPr id="3" name="Resim 2" descr="grafik, kırmızı, renklilik, karmin içeren bir resim&#10;&#10;Açıklama otomatik olarak oluşturuldu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70C62E6-9AAE-90E7-1271-96F62CEBE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72" y="7574008"/>
              <a:ext cx="1282228" cy="128222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3739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26" grpId="0" animBg="1"/>
      <p:bldP spid="54" grpId="0" animBg="1"/>
      <p:bldP spid="58" grpId="0" animBg="1"/>
      <p:bldP spid="59" grpId="0" animBg="1"/>
      <p:bldP spid="63" grpId="0" animBg="1"/>
      <p:bldP spid="64" grpId="0" animBg="1"/>
      <p:bldP spid="71" grpId="0" animBg="1"/>
      <p:bldP spid="75" grpId="0" animBg="1"/>
      <p:bldP spid="7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 4">
            <a:extLst>
              <a:ext uri="{FF2B5EF4-FFF2-40B4-BE49-F238E27FC236}">
                <a16:creationId xmlns:a16="http://schemas.microsoft.com/office/drawing/2014/main" id="{1219E4DC-3F1D-AEB2-8851-C4BD8BD5AC4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528234" y="859367"/>
            <a:ext cx="9135533" cy="5139267"/>
            <a:chOff x="2292350" y="1289050"/>
            <a:chExt cx="13703300" cy="7708900"/>
          </a:xfrm>
        </p:grpSpPr>
        <p:pic>
          <p:nvPicPr>
            <p:cNvPr id="2" name="7dQnagoeXI814219656" title="Namaz İnsanı Kötülüklerden Alıkoyar Mı? | Bi' Şey Sorabilir miyim? #13">
              <a:hlinkClick r:id="" action="ppaction://media"/>
              <a:extLst>
                <a:ext uri="{FF2B5EF4-FFF2-40B4-BE49-F238E27FC236}">
                  <a16:creationId xmlns:a16="http://schemas.microsoft.com/office/drawing/2014/main" id="{379DAA9A-5AB4-11DF-2D4C-83977E286F9B}"/>
                </a:ext>
              </a:extLst>
            </p:cNvPr>
            <p:cNvPicPr>
              <a:picLocks noRot="1" noChangeAspect="1"/>
            </p:cNvPicPr>
            <p:nvPr>
              <a:videoFile r:link="rId3"/>
              <p:custDataLst>
                <p:tags r:id="rId4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2292350" y="1289050"/>
              <a:ext cx="13644071" cy="7708900"/>
            </a:xfrm>
            <a:prstGeom prst="rect">
              <a:avLst/>
            </a:prstGeom>
          </p:spPr>
        </p:pic>
        <p:pic>
          <p:nvPicPr>
            <p:cNvPr id="4" name="7dQnagoeXI814219656_pic">
              <a:extLst>
                <a:ext uri="{FF2B5EF4-FFF2-40B4-BE49-F238E27FC236}">
                  <a16:creationId xmlns:a16="http://schemas.microsoft.com/office/drawing/2014/main" id="{1A6CDA8B-D259-A393-2E3D-8FD26056D746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2350" y="1289050"/>
              <a:ext cx="13703300" cy="77089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6694831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5582978" y="1471479"/>
            <a:ext cx="2936399" cy="437052"/>
          </a:xfrm>
          <a:prstGeom prst="rect">
            <a:avLst/>
          </a:prstGeom>
          <a:solidFill>
            <a:srgbClr val="7993CB"/>
          </a:solidFill>
          <a:ln>
            <a:solidFill>
              <a:srgbClr val="F57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İnsanı </a:t>
            </a:r>
          </a:p>
        </p:txBody>
      </p:sp>
      <p:cxnSp>
        <p:nvCxnSpPr>
          <p:cNvPr id="5" name="Düz Bağlayıcı 4"/>
          <p:cNvCxnSpPr>
            <a:endCxn id="7" idx="2"/>
          </p:cNvCxnSpPr>
          <p:nvPr/>
        </p:nvCxnSpPr>
        <p:spPr>
          <a:xfrm flipH="1">
            <a:off x="8644928" y="293059"/>
            <a:ext cx="12465" cy="596025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ikdörtgen 5"/>
          <p:cNvSpPr/>
          <p:nvPr/>
        </p:nvSpPr>
        <p:spPr>
          <a:xfrm>
            <a:off x="8905250" y="1471479"/>
            <a:ext cx="2828676" cy="437052"/>
          </a:xfrm>
          <a:prstGeom prst="rect">
            <a:avLst/>
          </a:prstGeom>
          <a:solidFill>
            <a:srgbClr val="7993CB"/>
          </a:solidFill>
          <a:ln>
            <a:solidFill>
              <a:srgbClr val="F57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İnsanı</a:t>
            </a:r>
          </a:p>
        </p:txBody>
      </p:sp>
      <p:sp>
        <p:nvSpPr>
          <p:cNvPr id="7" name="Dikdörtgen 6"/>
          <p:cNvSpPr/>
          <p:nvPr/>
        </p:nvSpPr>
        <p:spPr>
          <a:xfrm>
            <a:off x="5329084" y="293059"/>
            <a:ext cx="6631688" cy="596025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7 Yuvarlatılmış Dikdörtgen"/>
          <p:cNvSpPr/>
          <p:nvPr/>
        </p:nvSpPr>
        <p:spPr>
          <a:xfrm>
            <a:off x="9175146" y="2876646"/>
            <a:ext cx="2286000" cy="360000"/>
          </a:xfrm>
          <a:prstGeom prst="roundRect">
            <a:avLst/>
          </a:prstGeom>
          <a:solidFill>
            <a:srgbClr val="7CD2E3"/>
          </a:solidFill>
          <a:ln>
            <a:solidFill>
              <a:srgbClr val="F5792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15 Yuvarlatılmış Dikdörtgen"/>
          <p:cNvSpPr/>
          <p:nvPr/>
        </p:nvSpPr>
        <p:spPr>
          <a:xfrm>
            <a:off x="9130079" y="2188091"/>
            <a:ext cx="2286000" cy="360000"/>
          </a:xfrm>
          <a:prstGeom prst="roundRect">
            <a:avLst/>
          </a:prstGeom>
          <a:solidFill>
            <a:srgbClr val="7CD2E3"/>
          </a:solidFill>
          <a:ln>
            <a:solidFill>
              <a:srgbClr val="F5792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16 Yuvarlatılmış Dikdörtgen"/>
          <p:cNvSpPr/>
          <p:nvPr/>
        </p:nvSpPr>
        <p:spPr>
          <a:xfrm>
            <a:off x="9191551" y="3565201"/>
            <a:ext cx="2286000" cy="360000"/>
          </a:xfrm>
          <a:prstGeom prst="roundRect">
            <a:avLst/>
          </a:prstGeom>
          <a:solidFill>
            <a:srgbClr val="7CD2E3"/>
          </a:solidFill>
          <a:ln>
            <a:solidFill>
              <a:srgbClr val="F5792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17 Yuvarlatılmış Dikdörtgen"/>
          <p:cNvSpPr/>
          <p:nvPr/>
        </p:nvSpPr>
        <p:spPr>
          <a:xfrm>
            <a:off x="9202086" y="4253755"/>
            <a:ext cx="2286000" cy="360000"/>
          </a:xfrm>
          <a:prstGeom prst="roundRect">
            <a:avLst/>
          </a:prstGeom>
          <a:solidFill>
            <a:srgbClr val="7CD2E3"/>
          </a:solidFill>
          <a:ln>
            <a:solidFill>
              <a:srgbClr val="F5792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5 Yuvarlatılmış Dikdörtgen"/>
          <p:cNvSpPr/>
          <p:nvPr/>
        </p:nvSpPr>
        <p:spPr>
          <a:xfrm>
            <a:off x="5974353" y="2074503"/>
            <a:ext cx="2286000" cy="360000"/>
          </a:xfrm>
          <a:prstGeom prst="roundRect">
            <a:avLst/>
          </a:prstGeom>
          <a:solidFill>
            <a:srgbClr val="D8ECD3"/>
          </a:solidFill>
          <a:ln>
            <a:solidFill>
              <a:srgbClr val="9C2068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23 Yuvarlatılmış Dikdörtgen"/>
          <p:cNvSpPr/>
          <p:nvPr/>
        </p:nvSpPr>
        <p:spPr>
          <a:xfrm>
            <a:off x="5983948" y="3164721"/>
            <a:ext cx="2286000" cy="360000"/>
          </a:xfrm>
          <a:prstGeom prst="roundRect">
            <a:avLst/>
          </a:prstGeom>
          <a:solidFill>
            <a:srgbClr val="D8ECD3"/>
          </a:solidFill>
          <a:ln>
            <a:solidFill>
              <a:srgbClr val="9C2068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44 Yuvarlatılmış Dikdörtgen"/>
          <p:cNvSpPr/>
          <p:nvPr/>
        </p:nvSpPr>
        <p:spPr>
          <a:xfrm>
            <a:off x="5983948" y="3709829"/>
            <a:ext cx="2286000" cy="360000"/>
          </a:xfrm>
          <a:prstGeom prst="roundRect">
            <a:avLst/>
          </a:prstGeom>
          <a:solidFill>
            <a:srgbClr val="D8ECD3"/>
          </a:solidFill>
          <a:ln>
            <a:solidFill>
              <a:srgbClr val="9C2068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45 Yuvarlatılmış Dikdörtgen"/>
          <p:cNvSpPr/>
          <p:nvPr/>
        </p:nvSpPr>
        <p:spPr>
          <a:xfrm>
            <a:off x="5976127" y="4254939"/>
            <a:ext cx="2286000" cy="360000"/>
          </a:xfrm>
          <a:prstGeom prst="roundRect">
            <a:avLst/>
          </a:prstGeom>
          <a:solidFill>
            <a:srgbClr val="D8ECD3"/>
          </a:solidFill>
          <a:ln>
            <a:solidFill>
              <a:srgbClr val="9C2068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46 Yuvarlatılmış Dikdörtgen"/>
          <p:cNvSpPr/>
          <p:nvPr/>
        </p:nvSpPr>
        <p:spPr>
          <a:xfrm>
            <a:off x="5991667" y="2619613"/>
            <a:ext cx="2286000" cy="360000"/>
          </a:xfrm>
          <a:prstGeom prst="roundRect">
            <a:avLst/>
          </a:prstGeom>
          <a:solidFill>
            <a:srgbClr val="D8ECD3"/>
          </a:solidFill>
          <a:ln>
            <a:solidFill>
              <a:srgbClr val="9C2068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Dikdörtgen 28"/>
          <p:cNvSpPr/>
          <p:nvPr/>
        </p:nvSpPr>
        <p:spPr>
          <a:xfrm>
            <a:off x="5582979" y="5670002"/>
            <a:ext cx="2936399" cy="509222"/>
          </a:xfrm>
          <a:prstGeom prst="rect">
            <a:avLst/>
          </a:prstGeom>
          <a:solidFill>
            <a:srgbClr val="7993CB"/>
          </a:solidFill>
          <a:ln>
            <a:solidFill>
              <a:srgbClr val="F57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Yaklaştırır </a:t>
            </a:r>
          </a:p>
        </p:txBody>
      </p:sp>
      <p:sp>
        <p:nvSpPr>
          <p:cNvPr id="4" name="Sağ Ok 3"/>
          <p:cNvSpPr/>
          <p:nvPr/>
        </p:nvSpPr>
        <p:spPr>
          <a:xfrm rot="16200000">
            <a:off x="6738177" y="4875494"/>
            <a:ext cx="792980" cy="567752"/>
          </a:xfrm>
          <a:prstGeom prst="rightArrow">
            <a:avLst/>
          </a:prstGeom>
          <a:solidFill>
            <a:srgbClr val="F57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Dikdörtgen 29"/>
          <p:cNvSpPr/>
          <p:nvPr/>
        </p:nvSpPr>
        <p:spPr>
          <a:xfrm>
            <a:off x="8905250" y="5660091"/>
            <a:ext cx="2936399" cy="509222"/>
          </a:xfrm>
          <a:prstGeom prst="rect">
            <a:avLst/>
          </a:prstGeom>
          <a:solidFill>
            <a:srgbClr val="7993CB"/>
          </a:solidFill>
          <a:ln>
            <a:solidFill>
              <a:srgbClr val="F57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Uzaklaştırır</a:t>
            </a:r>
          </a:p>
        </p:txBody>
      </p:sp>
      <p:sp>
        <p:nvSpPr>
          <p:cNvPr id="35" name="Dikdörtgen 34"/>
          <p:cNvSpPr/>
          <p:nvPr/>
        </p:nvSpPr>
        <p:spPr>
          <a:xfrm>
            <a:off x="7465775" y="0"/>
            <a:ext cx="2358306" cy="1105623"/>
          </a:xfrm>
          <a:prstGeom prst="rect">
            <a:avLst/>
          </a:prstGeom>
          <a:solidFill>
            <a:srgbClr val="F68F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Namaz</a:t>
            </a:r>
          </a:p>
        </p:txBody>
      </p:sp>
      <p:sp>
        <p:nvSpPr>
          <p:cNvPr id="37" name="Bükülü Ok 36"/>
          <p:cNvSpPr/>
          <p:nvPr/>
        </p:nvSpPr>
        <p:spPr>
          <a:xfrm rot="5400000">
            <a:off x="9961419" y="465306"/>
            <a:ext cx="737407" cy="86868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18415"/>
            </a:avLst>
          </a:prstGeom>
          <a:solidFill>
            <a:srgbClr val="F57921"/>
          </a:solidFill>
          <a:ln>
            <a:solidFill>
              <a:srgbClr val="F47C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Bükülü Ok 37"/>
          <p:cNvSpPr/>
          <p:nvPr/>
        </p:nvSpPr>
        <p:spPr>
          <a:xfrm rot="5400000" flipV="1">
            <a:off x="6633426" y="498775"/>
            <a:ext cx="737407" cy="80174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17082"/>
            </a:avLst>
          </a:prstGeom>
          <a:solidFill>
            <a:srgbClr val="F57921"/>
          </a:solidFill>
          <a:ln>
            <a:solidFill>
              <a:srgbClr val="F47C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Sağ Ok 40"/>
          <p:cNvSpPr/>
          <p:nvPr/>
        </p:nvSpPr>
        <p:spPr>
          <a:xfrm rot="16200000">
            <a:off x="9939809" y="4838343"/>
            <a:ext cx="867280" cy="567752"/>
          </a:xfrm>
          <a:prstGeom prst="rightArrow">
            <a:avLst/>
          </a:prstGeom>
          <a:solidFill>
            <a:srgbClr val="F57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213873" y="5177642"/>
            <a:ext cx="4896420" cy="10756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F57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Yandaki boşlukları uygun bir şekilde dolduralım</a:t>
            </a:r>
          </a:p>
        </p:txBody>
      </p:sp>
      <p:pic>
        <p:nvPicPr>
          <p:cNvPr id="2050" name="Picture 2" descr="namaz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74" y="312938"/>
            <a:ext cx="4955204" cy="456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9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9" grpId="0" animBg="1"/>
      <p:bldP spid="4" grpId="0" animBg="1"/>
      <p:bldP spid="30" grpId="0" animBg="1"/>
      <p:bldP spid="35" grpId="0" animBg="1"/>
      <p:bldP spid="37" grpId="0" animBg="1"/>
      <p:bldP spid="38" grpId="0" animBg="1"/>
      <p:bldP spid="41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64300" y="1092200"/>
            <a:ext cx="5372101" cy="4673600"/>
          </a:xfrm>
          <a:custGeom>
            <a:avLst/>
            <a:gdLst/>
            <a:ahLst/>
            <a:cxnLst/>
            <a:rect l="l" t="t" r="r" b="b"/>
            <a:pathLst>
              <a:path w="7298939" h="6525042">
                <a:moveTo>
                  <a:pt x="0" y="0"/>
                </a:moveTo>
                <a:lnTo>
                  <a:pt x="7298939" y="0"/>
                </a:lnTo>
                <a:lnTo>
                  <a:pt x="7298939" y="6525041"/>
                </a:lnTo>
                <a:lnTo>
                  <a:pt x="0" y="6525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471"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08000" y="609600"/>
            <a:ext cx="5816600" cy="5638800"/>
          </a:xfrm>
          <a:custGeom>
            <a:avLst/>
            <a:gdLst/>
            <a:ahLst/>
            <a:cxnLst/>
            <a:rect l="l" t="t" r="r" b="b"/>
            <a:pathLst>
              <a:path w="8831545" h="9027133">
                <a:moveTo>
                  <a:pt x="0" y="0"/>
                </a:moveTo>
                <a:lnTo>
                  <a:pt x="8831545" y="0"/>
                </a:lnTo>
                <a:lnTo>
                  <a:pt x="8831545" y="9027133"/>
                </a:lnTo>
                <a:lnTo>
                  <a:pt x="0" y="902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020AEE54-114B-F41C-8662-787A9D2B638E}"/>
              </a:ext>
            </a:extLst>
          </p:cNvPr>
          <p:cNvSpPr txBox="1"/>
          <p:nvPr/>
        </p:nvSpPr>
        <p:spPr>
          <a:xfrm>
            <a:off x="914400" y="1474113"/>
            <a:ext cx="4772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</a:rPr>
              <a:t>Namaz İbadeti İle İlgili Genel Bilgiler</a:t>
            </a:r>
            <a:endParaRPr lang="tr-TR" sz="533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E7DE1921-307D-C5E9-23FC-CC8EB72BF0E0}"/>
              </a:ext>
            </a:extLst>
          </p:cNvPr>
          <p:cNvSpPr txBox="1"/>
          <p:nvPr/>
        </p:nvSpPr>
        <p:spPr>
          <a:xfrm>
            <a:off x="647700" y="2246168"/>
            <a:ext cx="553720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indent="-304815" defTabSz="60963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rgbClr val="000000"/>
                </a:solidFill>
                <a:latin typeface="Calibri" panose="020F0502020204030204" pitchFamily="34" charset="0"/>
              </a:rPr>
              <a:t>İslam’ın </a:t>
            </a:r>
            <a:r>
              <a:rPr lang="tr-TR" sz="2400" dirty="0">
                <a:solidFill>
                  <a:srgbClr val="EB0707"/>
                </a:solidFill>
                <a:latin typeface="Calibri" panose="020F0502020204030204" pitchFamily="34" charset="0"/>
              </a:rPr>
              <a:t>beş şartından </a:t>
            </a:r>
            <a:r>
              <a:rPr lang="tr-TR" sz="2400" dirty="0">
                <a:solidFill>
                  <a:srgbClr val="000000"/>
                </a:solidFill>
                <a:latin typeface="Calibri" panose="020F0502020204030204" pitchFamily="34" charset="0"/>
              </a:rPr>
              <a:t>biridir.</a:t>
            </a:r>
          </a:p>
          <a:p>
            <a:pPr marL="304815" indent="-304815" defTabSz="60963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fi-FI" sz="2400" dirty="0">
                <a:solidFill>
                  <a:srgbClr val="000000"/>
                </a:solidFill>
                <a:latin typeface="Calibri" panose="020F0502020204030204" pitchFamily="34" charset="0"/>
              </a:rPr>
              <a:t>Arapça “</a:t>
            </a:r>
            <a:r>
              <a:rPr lang="fi-FI" sz="2400" dirty="0">
                <a:solidFill>
                  <a:srgbClr val="FF0000"/>
                </a:solidFill>
                <a:latin typeface="Calibri" panose="020F0502020204030204" pitchFamily="34" charset="0"/>
              </a:rPr>
              <a:t>salat</a:t>
            </a:r>
            <a:r>
              <a:rPr lang="fi-FI" sz="2400" dirty="0">
                <a:solidFill>
                  <a:srgbClr val="000000"/>
                </a:solidFill>
                <a:latin typeface="Calibri" panose="020F0502020204030204" pitchFamily="34" charset="0"/>
              </a:rPr>
              <a:t>” kelimesi namaz demektir.</a:t>
            </a:r>
          </a:p>
          <a:p>
            <a:pPr marL="304815" indent="-304815" defTabSz="60963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rgbClr val="000000"/>
                </a:solidFill>
                <a:latin typeface="Calibri" panose="020F0502020204030204" pitchFamily="34" charset="0"/>
              </a:rPr>
              <a:t>Namaz akıllı ve ergenlik çağına gelen tüm Müslümanlara </a:t>
            </a:r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</a:rPr>
              <a:t>farzdır.</a:t>
            </a:r>
            <a:endParaRPr lang="tr-TR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04815" indent="-304815" defTabSz="60963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rgbClr val="000000"/>
                </a:solidFill>
                <a:latin typeface="Calibri" panose="020F0502020204030204" pitchFamily="34" charset="0"/>
              </a:rPr>
              <a:t>Namaz bütün peygamberlere ve ümmetlerine </a:t>
            </a:r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</a:rPr>
              <a:t>emredilmiş </a:t>
            </a:r>
            <a:r>
              <a:rPr lang="tr-TR" sz="2400" dirty="0">
                <a:solidFill>
                  <a:srgbClr val="000000"/>
                </a:solidFill>
                <a:latin typeface="Calibri" panose="020F0502020204030204" pitchFamily="34" charset="0"/>
              </a:rPr>
              <a:t>bir ibadettir.</a:t>
            </a:r>
            <a:endParaRPr lang="tr-TR" sz="240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5582978" y="1471479"/>
            <a:ext cx="2936399" cy="437052"/>
          </a:xfrm>
          <a:prstGeom prst="rect">
            <a:avLst/>
          </a:prstGeom>
          <a:solidFill>
            <a:srgbClr val="7993CB"/>
          </a:solidFill>
          <a:ln>
            <a:solidFill>
              <a:srgbClr val="F57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İnsanı </a:t>
            </a:r>
          </a:p>
        </p:txBody>
      </p:sp>
      <p:cxnSp>
        <p:nvCxnSpPr>
          <p:cNvPr id="5" name="Düz Bağlayıcı 4"/>
          <p:cNvCxnSpPr>
            <a:endCxn id="7" idx="2"/>
          </p:cNvCxnSpPr>
          <p:nvPr/>
        </p:nvCxnSpPr>
        <p:spPr>
          <a:xfrm flipH="1">
            <a:off x="8644928" y="293059"/>
            <a:ext cx="12465" cy="5960257"/>
          </a:xfrm>
          <a:prstGeom prst="line">
            <a:avLst/>
          </a:prstGeom>
          <a:ln w="57150">
            <a:solidFill>
              <a:srgbClr val="F579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ikdörtgen 5"/>
          <p:cNvSpPr/>
          <p:nvPr/>
        </p:nvSpPr>
        <p:spPr>
          <a:xfrm>
            <a:off x="8905250" y="1471479"/>
            <a:ext cx="2828676" cy="437052"/>
          </a:xfrm>
          <a:prstGeom prst="rect">
            <a:avLst/>
          </a:prstGeom>
          <a:solidFill>
            <a:srgbClr val="7993CB"/>
          </a:solidFill>
          <a:ln>
            <a:solidFill>
              <a:srgbClr val="F57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İnsanı</a:t>
            </a:r>
          </a:p>
        </p:txBody>
      </p:sp>
      <p:sp>
        <p:nvSpPr>
          <p:cNvPr id="7" name="Dikdörtgen 6"/>
          <p:cNvSpPr/>
          <p:nvPr/>
        </p:nvSpPr>
        <p:spPr>
          <a:xfrm>
            <a:off x="5329084" y="293059"/>
            <a:ext cx="6631688" cy="5960257"/>
          </a:xfrm>
          <a:prstGeom prst="rect">
            <a:avLst/>
          </a:prstGeom>
          <a:noFill/>
          <a:ln w="38100">
            <a:solidFill>
              <a:srgbClr val="F57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7 Yuvarlatılmış Dikdörtgen"/>
          <p:cNvSpPr/>
          <p:nvPr/>
        </p:nvSpPr>
        <p:spPr>
          <a:xfrm>
            <a:off x="9307511" y="2800215"/>
            <a:ext cx="2286000" cy="360000"/>
          </a:xfrm>
          <a:prstGeom prst="roundRect">
            <a:avLst/>
          </a:prstGeom>
          <a:solidFill>
            <a:srgbClr val="7CD2E3"/>
          </a:solidFill>
          <a:ln>
            <a:solidFill>
              <a:srgbClr val="F5792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Kirden</a:t>
            </a:r>
          </a:p>
        </p:txBody>
      </p:sp>
      <p:sp>
        <p:nvSpPr>
          <p:cNvPr id="10" name="15 Yuvarlatılmış Dikdörtgen"/>
          <p:cNvSpPr/>
          <p:nvPr/>
        </p:nvSpPr>
        <p:spPr>
          <a:xfrm>
            <a:off x="9307511" y="2111660"/>
            <a:ext cx="2286000" cy="360000"/>
          </a:xfrm>
          <a:prstGeom prst="roundRect">
            <a:avLst/>
          </a:prstGeom>
          <a:solidFill>
            <a:srgbClr val="7CD2E3"/>
          </a:solidFill>
          <a:ln>
            <a:solidFill>
              <a:srgbClr val="F5792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Yalandan</a:t>
            </a:r>
          </a:p>
        </p:txBody>
      </p:sp>
      <p:sp>
        <p:nvSpPr>
          <p:cNvPr id="11" name="16 Yuvarlatılmış Dikdörtgen"/>
          <p:cNvSpPr/>
          <p:nvPr/>
        </p:nvSpPr>
        <p:spPr>
          <a:xfrm>
            <a:off x="9307511" y="3488770"/>
            <a:ext cx="2286000" cy="360000"/>
          </a:xfrm>
          <a:prstGeom prst="roundRect">
            <a:avLst/>
          </a:prstGeom>
          <a:solidFill>
            <a:srgbClr val="7CD2E3"/>
          </a:solidFill>
          <a:ln>
            <a:solidFill>
              <a:srgbClr val="F5792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Gıybetten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17 Yuvarlatılmış Dikdörtgen"/>
          <p:cNvSpPr/>
          <p:nvPr/>
        </p:nvSpPr>
        <p:spPr>
          <a:xfrm>
            <a:off x="9307511" y="4177324"/>
            <a:ext cx="2286000" cy="360000"/>
          </a:xfrm>
          <a:prstGeom prst="roundRect">
            <a:avLst/>
          </a:prstGeom>
          <a:solidFill>
            <a:srgbClr val="7CD2E3"/>
          </a:solidFill>
          <a:ln>
            <a:solidFill>
              <a:srgbClr val="F5792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Kibirden</a:t>
            </a:r>
          </a:p>
        </p:txBody>
      </p:sp>
      <p:sp>
        <p:nvSpPr>
          <p:cNvPr id="13" name="5 Yuvarlatılmış Dikdörtgen"/>
          <p:cNvSpPr/>
          <p:nvPr/>
        </p:nvSpPr>
        <p:spPr>
          <a:xfrm>
            <a:off x="5974353" y="2074503"/>
            <a:ext cx="2286000" cy="360000"/>
          </a:xfrm>
          <a:prstGeom prst="roundRect">
            <a:avLst/>
          </a:prstGeom>
          <a:solidFill>
            <a:srgbClr val="D8ECD3"/>
          </a:solidFill>
          <a:ln>
            <a:solidFill>
              <a:srgbClr val="9C2068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Sevgiye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23 Yuvarlatılmış Dikdörtgen"/>
          <p:cNvSpPr/>
          <p:nvPr/>
        </p:nvSpPr>
        <p:spPr>
          <a:xfrm>
            <a:off x="5983948" y="3164721"/>
            <a:ext cx="2286000" cy="360000"/>
          </a:xfrm>
          <a:prstGeom prst="roundRect">
            <a:avLst/>
          </a:prstGeom>
          <a:solidFill>
            <a:srgbClr val="D8ECD3"/>
          </a:solidFill>
          <a:ln>
            <a:solidFill>
              <a:srgbClr val="9C2068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Merhamete</a:t>
            </a:r>
          </a:p>
        </p:txBody>
      </p:sp>
      <p:sp>
        <p:nvSpPr>
          <p:cNvPr id="15" name="44 Yuvarlatılmış Dikdörtgen"/>
          <p:cNvSpPr/>
          <p:nvPr/>
        </p:nvSpPr>
        <p:spPr>
          <a:xfrm>
            <a:off x="5983948" y="3709829"/>
            <a:ext cx="2286000" cy="360000"/>
          </a:xfrm>
          <a:prstGeom prst="roundRect">
            <a:avLst/>
          </a:prstGeom>
          <a:solidFill>
            <a:srgbClr val="D8ECD3"/>
          </a:solidFill>
          <a:ln>
            <a:solidFill>
              <a:srgbClr val="9C2068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Mutluluğa</a:t>
            </a:r>
          </a:p>
        </p:txBody>
      </p:sp>
      <p:sp>
        <p:nvSpPr>
          <p:cNvPr id="16" name="45 Yuvarlatılmış Dikdörtgen"/>
          <p:cNvSpPr/>
          <p:nvPr/>
        </p:nvSpPr>
        <p:spPr>
          <a:xfrm>
            <a:off x="5976127" y="4254939"/>
            <a:ext cx="2286000" cy="360000"/>
          </a:xfrm>
          <a:prstGeom prst="roundRect">
            <a:avLst/>
          </a:prstGeom>
          <a:solidFill>
            <a:srgbClr val="D8ECD3"/>
          </a:solidFill>
          <a:ln>
            <a:solidFill>
              <a:srgbClr val="9C2068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Düzene</a:t>
            </a:r>
          </a:p>
        </p:txBody>
      </p:sp>
      <p:sp>
        <p:nvSpPr>
          <p:cNvPr id="17" name="46 Yuvarlatılmış Dikdörtgen"/>
          <p:cNvSpPr/>
          <p:nvPr/>
        </p:nvSpPr>
        <p:spPr>
          <a:xfrm>
            <a:off x="5991667" y="2619613"/>
            <a:ext cx="2286000" cy="360000"/>
          </a:xfrm>
          <a:prstGeom prst="roundRect">
            <a:avLst/>
          </a:prstGeom>
          <a:solidFill>
            <a:srgbClr val="D8ECD3"/>
          </a:solidFill>
          <a:ln>
            <a:solidFill>
              <a:srgbClr val="9C2068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Temizliğe</a:t>
            </a:r>
          </a:p>
        </p:txBody>
      </p:sp>
      <p:sp>
        <p:nvSpPr>
          <p:cNvPr id="18" name="Dikdörtgen 17"/>
          <p:cNvSpPr/>
          <p:nvPr/>
        </p:nvSpPr>
        <p:spPr>
          <a:xfrm>
            <a:off x="1056490" y="291917"/>
            <a:ext cx="3886846" cy="5961399"/>
          </a:xfrm>
          <a:prstGeom prst="rect">
            <a:avLst/>
          </a:prstGeom>
          <a:noFill/>
          <a:ln w="38100">
            <a:solidFill>
              <a:srgbClr val="F5792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5 Yuvarlatılmış Dikdörtgen"/>
          <p:cNvSpPr/>
          <p:nvPr/>
        </p:nvSpPr>
        <p:spPr>
          <a:xfrm>
            <a:off x="1788603" y="416293"/>
            <a:ext cx="2286000" cy="36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Sevgiye</a:t>
            </a:r>
          </a:p>
        </p:txBody>
      </p:sp>
      <p:sp>
        <p:nvSpPr>
          <p:cNvPr id="20" name="77 Yuvarlatılmış Dikdörtgen"/>
          <p:cNvSpPr/>
          <p:nvPr/>
        </p:nvSpPr>
        <p:spPr>
          <a:xfrm>
            <a:off x="1788603" y="1592775"/>
            <a:ext cx="2286000" cy="36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</a:t>
            </a:r>
          </a:p>
        </p:txBody>
      </p:sp>
      <p:sp>
        <p:nvSpPr>
          <p:cNvPr id="21" name="115 Yuvarlatılmış Dikdörtgen"/>
          <p:cNvSpPr/>
          <p:nvPr/>
        </p:nvSpPr>
        <p:spPr>
          <a:xfrm>
            <a:off x="1788603" y="1004534"/>
            <a:ext cx="2286000" cy="36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Yalandan</a:t>
            </a:r>
          </a:p>
        </p:txBody>
      </p:sp>
      <p:sp>
        <p:nvSpPr>
          <p:cNvPr id="22" name="233"/>
          <p:cNvSpPr/>
          <p:nvPr/>
        </p:nvSpPr>
        <p:spPr>
          <a:xfrm>
            <a:off x="1788603" y="2769257"/>
            <a:ext cx="2286000" cy="36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Merhamete</a:t>
            </a:r>
          </a:p>
        </p:txBody>
      </p:sp>
      <p:sp>
        <p:nvSpPr>
          <p:cNvPr id="23" name="46 Yuvarlatılmış Dikdörtgen"/>
          <p:cNvSpPr/>
          <p:nvPr/>
        </p:nvSpPr>
        <p:spPr>
          <a:xfrm>
            <a:off x="1788603" y="2181016"/>
            <a:ext cx="2286000" cy="36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Temizlik</a:t>
            </a:r>
          </a:p>
        </p:txBody>
      </p:sp>
      <p:sp>
        <p:nvSpPr>
          <p:cNvPr id="24" name="66 Yuvarlatılmış Dikdörtgen"/>
          <p:cNvSpPr/>
          <p:nvPr/>
        </p:nvSpPr>
        <p:spPr>
          <a:xfrm>
            <a:off x="1788603" y="3357498"/>
            <a:ext cx="2286000" cy="36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Gıybetten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444"/>
          <p:cNvSpPr/>
          <p:nvPr/>
        </p:nvSpPr>
        <p:spPr>
          <a:xfrm>
            <a:off x="1788603" y="3945739"/>
            <a:ext cx="2286000" cy="36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Mutluluğa</a:t>
            </a:r>
          </a:p>
        </p:txBody>
      </p:sp>
      <p:sp>
        <p:nvSpPr>
          <p:cNvPr id="26" name="445 Yuvarlatılmış Dikdörtgen"/>
          <p:cNvSpPr/>
          <p:nvPr/>
        </p:nvSpPr>
        <p:spPr>
          <a:xfrm>
            <a:off x="1788603" y="4533980"/>
            <a:ext cx="2286000" cy="36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Düzen</a:t>
            </a:r>
          </a:p>
        </p:txBody>
      </p:sp>
      <p:sp>
        <p:nvSpPr>
          <p:cNvPr id="27" name="18 Yuvarlatılmış Dikdörtgen"/>
          <p:cNvSpPr/>
          <p:nvPr/>
        </p:nvSpPr>
        <p:spPr>
          <a:xfrm>
            <a:off x="1788603" y="5122219"/>
            <a:ext cx="2286000" cy="36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Kibir</a:t>
            </a:r>
          </a:p>
        </p:txBody>
      </p:sp>
      <p:sp>
        <p:nvSpPr>
          <p:cNvPr id="29" name="Dikdörtgen 28"/>
          <p:cNvSpPr/>
          <p:nvPr/>
        </p:nvSpPr>
        <p:spPr>
          <a:xfrm>
            <a:off x="5582979" y="5670002"/>
            <a:ext cx="2936399" cy="509222"/>
          </a:xfrm>
          <a:prstGeom prst="rect">
            <a:avLst/>
          </a:prstGeom>
          <a:solidFill>
            <a:srgbClr val="7993CB"/>
          </a:solidFill>
          <a:ln>
            <a:solidFill>
              <a:srgbClr val="F57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Yaklaştırır </a:t>
            </a:r>
          </a:p>
        </p:txBody>
      </p:sp>
      <p:sp>
        <p:nvSpPr>
          <p:cNvPr id="4" name="Sağ Ok 3"/>
          <p:cNvSpPr/>
          <p:nvPr/>
        </p:nvSpPr>
        <p:spPr>
          <a:xfrm rot="16200000">
            <a:off x="6738177" y="4875494"/>
            <a:ext cx="792980" cy="567752"/>
          </a:xfrm>
          <a:prstGeom prst="rightArrow">
            <a:avLst/>
          </a:prstGeom>
          <a:solidFill>
            <a:srgbClr val="F57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Dikdörtgen 29"/>
          <p:cNvSpPr/>
          <p:nvPr/>
        </p:nvSpPr>
        <p:spPr>
          <a:xfrm>
            <a:off x="8905250" y="5660091"/>
            <a:ext cx="2936399" cy="509222"/>
          </a:xfrm>
          <a:prstGeom prst="rect">
            <a:avLst/>
          </a:prstGeom>
          <a:solidFill>
            <a:srgbClr val="7993CB"/>
          </a:solidFill>
          <a:ln>
            <a:solidFill>
              <a:srgbClr val="F57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Uzaklaştırır</a:t>
            </a:r>
          </a:p>
        </p:txBody>
      </p:sp>
      <p:sp>
        <p:nvSpPr>
          <p:cNvPr id="35" name="Dikdörtgen 34"/>
          <p:cNvSpPr/>
          <p:nvPr/>
        </p:nvSpPr>
        <p:spPr>
          <a:xfrm>
            <a:off x="7465775" y="291885"/>
            <a:ext cx="2358306" cy="813738"/>
          </a:xfrm>
          <a:prstGeom prst="rect">
            <a:avLst/>
          </a:prstGeom>
          <a:solidFill>
            <a:srgbClr val="F68F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Namaz </a:t>
            </a:r>
          </a:p>
        </p:txBody>
      </p:sp>
      <p:sp>
        <p:nvSpPr>
          <p:cNvPr id="37" name="Bükülü Ok 36"/>
          <p:cNvSpPr/>
          <p:nvPr/>
        </p:nvSpPr>
        <p:spPr>
          <a:xfrm rot="5400000">
            <a:off x="9961419" y="465306"/>
            <a:ext cx="737407" cy="86868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18415"/>
            </a:avLst>
          </a:prstGeom>
          <a:solidFill>
            <a:srgbClr val="F57921"/>
          </a:solidFill>
          <a:ln>
            <a:solidFill>
              <a:srgbClr val="F47C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Bükülü Ok 37"/>
          <p:cNvSpPr/>
          <p:nvPr/>
        </p:nvSpPr>
        <p:spPr>
          <a:xfrm rot="5400000" flipV="1">
            <a:off x="6633426" y="498775"/>
            <a:ext cx="737407" cy="80174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17082"/>
            </a:avLst>
          </a:prstGeom>
          <a:solidFill>
            <a:srgbClr val="F57921"/>
          </a:solidFill>
          <a:ln>
            <a:solidFill>
              <a:srgbClr val="F47C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Sağ Ok 40"/>
          <p:cNvSpPr/>
          <p:nvPr/>
        </p:nvSpPr>
        <p:spPr>
          <a:xfrm rot="16200000">
            <a:off x="10016871" y="4832011"/>
            <a:ext cx="867280" cy="567752"/>
          </a:xfrm>
          <a:prstGeom prst="rightArrow">
            <a:avLst/>
          </a:prstGeom>
          <a:solidFill>
            <a:srgbClr val="F57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AutoShape 4" descr="paylaşma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96544"/>
            <a:ext cx="12192000" cy="38837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Komut Düğmesi: Geri veya Önceki 35">
            <a:hlinkClick r:id="" action="ppaction://hlinkshowjump?jump=previousslide" highlightClick="1"/>
          </p:cNvPr>
          <p:cNvSpPr/>
          <p:nvPr/>
        </p:nvSpPr>
        <p:spPr>
          <a:xfrm>
            <a:off x="10619874" y="6496544"/>
            <a:ext cx="437317" cy="361456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Komut Düğmesi: İleri veya Sonraki 38">
            <a:hlinkClick r:id="" action="ppaction://hlinkshowjump?jump=nextslide" highlightClick="1"/>
          </p:cNvPr>
          <p:cNvSpPr/>
          <p:nvPr/>
        </p:nvSpPr>
        <p:spPr>
          <a:xfrm>
            <a:off x="11743376" y="6496544"/>
            <a:ext cx="412785" cy="3723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Komut Düğmesi: Giriş 41">
            <a:hlinkClick r:id="" action="ppaction://hlinkshowjump?jump=firstslide" highlightClick="1"/>
          </p:cNvPr>
          <p:cNvSpPr/>
          <p:nvPr/>
        </p:nvSpPr>
        <p:spPr>
          <a:xfrm>
            <a:off x="11137184" y="6496544"/>
            <a:ext cx="526199" cy="3723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ikdörtgen 27"/>
          <p:cNvSpPr/>
          <p:nvPr/>
        </p:nvSpPr>
        <p:spPr>
          <a:xfrm>
            <a:off x="1231311" y="5683269"/>
            <a:ext cx="3537203" cy="798286"/>
          </a:xfrm>
          <a:prstGeom prst="rect">
            <a:avLst/>
          </a:prstGeom>
          <a:solidFill>
            <a:srgbClr val="F68F8B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kelimeleri yerleştirelim </a:t>
            </a:r>
          </a:p>
        </p:txBody>
      </p:sp>
    </p:spTree>
    <p:extLst>
      <p:ext uri="{BB962C8B-B14F-4D97-AF65-F5344CB8AC3E}">
        <p14:creationId xmlns:p14="http://schemas.microsoft.com/office/powerpoint/2010/main" val="96101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2B6E5B9-CD49-9A1B-E321-0E63E282902B}"/>
              </a:ext>
            </a:extLst>
          </p:cNvPr>
          <p:cNvSpPr/>
          <p:nvPr/>
        </p:nvSpPr>
        <p:spPr>
          <a:xfrm>
            <a:off x="180988" y="653143"/>
            <a:ext cx="11734181" cy="1099457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  <a:ln>
            <a:solidFill>
              <a:srgbClr val="004481"/>
            </a:solidFill>
          </a:ln>
        </p:spPr>
        <p:txBody>
          <a:bodyPr/>
          <a:lstStyle/>
          <a:p>
            <a:pPr defTabSz="406440"/>
            <a:endParaRPr lang="tr-TR" sz="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80E0A554-3BE7-104A-7C4F-BC73E10631EF}"/>
              </a:ext>
            </a:extLst>
          </p:cNvPr>
          <p:cNvGrpSpPr/>
          <p:nvPr/>
        </p:nvGrpSpPr>
        <p:grpSpPr>
          <a:xfrm>
            <a:off x="156164" y="422428"/>
            <a:ext cx="439906" cy="461601"/>
            <a:chOff x="0" y="1838262"/>
            <a:chExt cx="744869" cy="723435"/>
          </a:xfrm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23D125F2-531B-C5C6-DB33-D29ABA05E946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06440">
                <a:defRPr/>
              </a:pPr>
              <a:endParaRPr lang="tr-TR" sz="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49">
              <a:extLst>
                <a:ext uri="{FF2B5EF4-FFF2-40B4-BE49-F238E27FC236}">
                  <a16:creationId xmlns:a16="http://schemas.microsoft.com/office/drawing/2014/main" id="{0E34F8BA-DF70-3BC2-9457-5C4138B1C15E}"/>
                </a:ext>
              </a:extLst>
            </p:cNvPr>
            <p:cNvSpPr txBox="1"/>
            <p:nvPr/>
          </p:nvSpPr>
          <p:spPr>
            <a:xfrm>
              <a:off x="204319" y="2039748"/>
              <a:ext cx="331649" cy="443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06440">
                <a:lnSpc>
                  <a:spcPts val="2079"/>
                </a:lnSpc>
                <a:spcBef>
                  <a:spcPct val="0"/>
                </a:spcBef>
                <a:defRPr/>
              </a:pPr>
              <a:r>
                <a:rPr lang="en-US" sz="2400" dirty="0">
                  <a:solidFill>
                    <a:srgbClr val="000000"/>
                  </a:solidFill>
                  <a:latin typeface="Calibri"/>
                </a:rPr>
                <a:t>1</a:t>
              </a:r>
            </a:p>
          </p:txBody>
        </p:sp>
      </p:grpSp>
      <p:sp>
        <p:nvSpPr>
          <p:cNvPr id="6" name="Metin kutusu 5">
            <a:extLst>
              <a:ext uri="{FF2B5EF4-FFF2-40B4-BE49-F238E27FC236}">
                <a16:creationId xmlns:a16="http://schemas.microsoft.com/office/drawing/2014/main" id="{A369E5A8-645D-2D60-3771-4F586219E4CE}"/>
              </a:ext>
            </a:extLst>
          </p:cNvPr>
          <p:cNvSpPr txBox="1"/>
          <p:nvPr/>
        </p:nvSpPr>
        <p:spPr>
          <a:xfrm>
            <a:off x="485569" y="680063"/>
            <a:ext cx="8909548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tr-TR" sz="2133" dirty="0">
                <a:solidFill>
                  <a:prstClr val="black"/>
                </a:solidFill>
                <a:latin typeface="Calibri"/>
              </a:rPr>
              <a:t> dinin/direğidir/Namaz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13D85441-DE3E-47B5-CB8B-F59F5F3E327D}"/>
              </a:ext>
            </a:extLst>
          </p:cNvPr>
          <p:cNvSpPr/>
          <p:nvPr/>
        </p:nvSpPr>
        <p:spPr>
          <a:xfrm>
            <a:off x="478674" y="1069913"/>
            <a:ext cx="11093613" cy="5450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lvl="1" defTabSz="609630"/>
            <a:endParaRPr lang="tr-TR" sz="2133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2B4FFFCD-438C-11C7-07DE-C0A4A2923F4C}"/>
              </a:ext>
            </a:extLst>
          </p:cNvPr>
          <p:cNvSpPr/>
          <p:nvPr/>
        </p:nvSpPr>
        <p:spPr>
          <a:xfrm>
            <a:off x="180988" y="2169371"/>
            <a:ext cx="11734181" cy="1099457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  <a:ln>
            <a:solidFill>
              <a:srgbClr val="004481"/>
            </a:solidFill>
          </a:ln>
        </p:spPr>
        <p:txBody>
          <a:bodyPr/>
          <a:lstStyle/>
          <a:p>
            <a:pPr defTabSz="406440"/>
            <a:endParaRPr lang="tr-TR" sz="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189F7475-EE3F-F41F-5A29-524A237B21AE}"/>
              </a:ext>
            </a:extLst>
          </p:cNvPr>
          <p:cNvGrpSpPr/>
          <p:nvPr/>
        </p:nvGrpSpPr>
        <p:grpSpPr>
          <a:xfrm>
            <a:off x="156164" y="1938656"/>
            <a:ext cx="439906" cy="461601"/>
            <a:chOff x="0" y="1838262"/>
            <a:chExt cx="744869" cy="723435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8516753E-0D15-46C9-FE94-2544D83BD96C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06440">
                <a:defRPr/>
              </a:pPr>
              <a:endParaRPr lang="tr-TR" sz="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49">
              <a:extLst>
                <a:ext uri="{FF2B5EF4-FFF2-40B4-BE49-F238E27FC236}">
                  <a16:creationId xmlns:a16="http://schemas.microsoft.com/office/drawing/2014/main" id="{AB9CCF1C-57FE-12DB-809F-7998F6A4EC4E}"/>
                </a:ext>
              </a:extLst>
            </p:cNvPr>
            <p:cNvSpPr txBox="1"/>
            <p:nvPr/>
          </p:nvSpPr>
          <p:spPr>
            <a:xfrm>
              <a:off x="204319" y="2039748"/>
              <a:ext cx="331649" cy="443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06440">
                <a:lnSpc>
                  <a:spcPts val="2079"/>
                </a:lnSpc>
                <a:spcBef>
                  <a:spcPct val="0"/>
                </a:spcBef>
                <a:defRPr/>
              </a:pPr>
              <a:r>
                <a:rPr lang="tr-TR" sz="2400" dirty="0">
                  <a:solidFill>
                    <a:srgbClr val="000000"/>
                  </a:solidFill>
                  <a:latin typeface="Calibri"/>
                </a:rPr>
                <a:t>2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22EAF5D-7AEB-E111-BEB3-7B3BB7BD0FDB}"/>
              </a:ext>
            </a:extLst>
          </p:cNvPr>
          <p:cNvSpPr txBox="1"/>
          <p:nvPr/>
        </p:nvSpPr>
        <p:spPr>
          <a:xfrm>
            <a:off x="485569" y="2161750"/>
            <a:ext cx="8909548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tr-TR" sz="2133" dirty="0">
                <a:solidFill>
                  <a:prstClr val="black"/>
                </a:solidFill>
                <a:latin typeface="Calibri"/>
              </a:rPr>
              <a:t>  anahtar/cennetin/Namaz</a:t>
            </a:r>
          </a:p>
          <a:p>
            <a:pPr defTabSz="609630"/>
            <a:endParaRPr lang="tr-TR" sz="213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76E48839-880D-6516-7268-548B94ABBC34}"/>
              </a:ext>
            </a:extLst>
          </p:cNvPr>
          <p:cNvSpPr/>
          <p:nvPr/>
        </p:nvSpPr>
        <p:spPr>
          <a:xfrm>
            <a:off x="478674" y="2586141"/>
            <a:ext cx="11093613" cy="5450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lvl="1" defTabSz="609630"/>
            <a:endParaRPr lang="tr-TR" sz="2133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FD7F813B-7C11-CFE4-D085-5C4AB6E9136D}"/>
              </a:ext>
            </a:extLst>
          </p:cNvPr>
          <p:cNvSpPr/>
          <p:nvPr/>
        </p:nvSpPr>
        <p:spPr>
          <a:xfrm>
            <a:off x="226887" y="3649188"/>
            <a:ext cx="11734181" cy="1099457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  <a:ln>
            <a:solidFill>
              <a:srgbClr val="004481"/>
            </a:solidFill>
          </a:ln>
        </p:spPr>
        <p:txBody>
          <a:bodyPr/>
          <a:lstStyle/>
          <a:p>
            <a:pPr defTabSz="406440"/>
            <a:endParaRPr lang="tr-TR" sz="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up 14">
            <a:extLst>
              <a:ext uri="{FF2B5EF4-FFF2-40B4-BE49-F238E27FC236}">
                <a16:creationId xmlns:a16="http://schemas.microsoft.com/office/drawing/2014/main" id="{AE6CA889-0E64-C5FA-87FC-489C3F2A12DD}"/>
              </a:ext>
            </a:extLst>
          </p:cNvPr>
          <p:cNvGrpSpPr/>
          <p:nvPr/>
        </p:nvGrpSpPr>
        <p:grpSpPr>
          <a:xfrm>
            <a:off x="202062" y="3418473"/>
            <a:ext cx="439906" cy="461601"/>
            <a:chOff x="0" y="1838262"/>
            <a:chExt cx="744869" cy="723435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14008D26-74C6-E29C-81B4-BA36B63D66F0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06440">
                <a:defRPr/>
              </a:pPr>
              <a:endParaRPr lang="tr-TR" sz="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49">
              <a:extLst>
                <a:ext uri="{FF2B5EF4-FFF2-40B4-BE49-F238E27FC236}">
                  <a16:creationId xmlns:a16="http://schemas.microsoft.com/office/drawing/2014/main" id="{55913923-6CE2-472F-44D8-9F47F2682B50}"/>
                </a:ext>
              </a:extLst>
            </p:cNvPr>
            <p:cNvSpPr txBox="1"/>
            <p:nvPr/>
          </p:nvSpPr>
          <p:spPr>
            <a:xfrm>
              <a:off x="204319" y="2039748"/>
              <a:ext cx="331649" cy="443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06440">
                <a:lnSpc>
                  <a:spcPts val="2079"/>
                </a:lnSpc>
                <a:spcBef>
                  <a:spcPct val="0"/>
                </a:spcBef>
                <a:defRPr/>
              </a:pPr>
              <a:r>
                <a:rPr lang="tr-TR" sz="2400" dirty="0">
                  <a:solidFill>
                    <a:srgbClr val="000000"/>
                  </a:solidFill>
                  <a:latin typeface="Calibri"/>
                </a:rPr>
                <a:t>3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81706D3E-B3AA-3EA5-1AE6-BB7A76D474DB}"/>
              </a:ext>
            </a:extLst>
          </p:cNvPr>
          <p:cNvSpPr txBox="1"/>
          <p:nvPr/>
        </p:nvSpPr>
        <p:spPr>
          <a:xfrm>
            <a:off x="531468" y="3676108"/>
            <a:ext cx="10492132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tr-TR" sz="2133" dirty="0">
                <a:solidFill>
                  <a:prstClr val="black"/>
                </a:solidFill>
                <a:latin typeface="Calibri"/>
              </a:rPr>
              <a:t> imandan/ en önemli/sonra/ ibadet namazdır./ Allah (</a:t>
            </a:r>
            <a:r>
              <a:rPr lang="tr-TR" sz="2133" dirty="0" err="1">
                <a:solidFill>
                  <a:prstClr val="black"/>
                </a:solidFill>
                <a:latin typeface="Calibri"/>
              </a:rPr>
              <a:t>c.c</a:t>
            </a:r>
            <a:r>
              <a:rPr lang="tr-TR" sz="2133" dirty="0">
                <a:solidFill>
                  <a:prstClr val="black"/>
                </a:solidFill>
                <a:latin typeface="Calibri"/>
              </a:rPr>
              <a:t>.)’a </a:t>
            </a:r>
          </a:p>
          <a:p>
            <a:pPr defTabSz="609630"/>
            <a:endParaRPr lang="tr-TR" sz="213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F787207B-EA83-201A-09D3-466F7BC87A6E}"/>
              </a:ext>
            </a:extLst>
          </p:cNvPr>
          <p:cNvSpPr/>
          <p:nvPr/>
        </p:nvSpPr>
        <p:spPr>
          <a:xfrm>
            <a:off x="524573" y="4065958"/>
            <a:ext cx="11093613" cy="5450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lvl="1" defTabSz="609630"/>
            <a:endParaRPr lang="tr-TR" sz="2133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9AD69BDC-C6B9-B7E2-C911-3566920DF883}"/>
              </a:ext>
            </a:extLst>
          </p:cNvPr>
          <p:cNvSpPr/>
          <p:nvPr/>
        </p:nvSpPr>
        <p:spPr>
          <a:xfrm>
            <a:off x="226887" y="5165416"/>
            <a:ext cx="11734181" cy="1099457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  <a:ln>
            <a:solidFill>
              <a:srgbClr val="004481"/>
            </a:solidFill>
          </a:ln>
        </p:spPr>
        <p:txBody>
          <a:bodyPr/>
          <a:lstStyle/>
          <a:p>
            <a:pPr defTabSz="406440"/>
            <a:endParaRPr lang="tr-TR" sz="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1" name="Grup 20">
            <a:extLst>
              <a:ext uri="{FF2B5EF4-FFF2-40B4-BE49-F238E27FC236}">
                <a16:creationId xmlns:a16="http://schemas.microsoft.com/office/drawing/2014/main" id="{E7744C33-7FAD-4CA1-3315-9B69E4D1C9BA}"/>
              </a:ext>
            </a:extLst>
          </p:cNvPr>
          <p:cNvGrpSpPr/>
          <p:nvPr/>
        </p:nvGrpSpPr>
        <p:grpSpPr>
          <a:xfrm>
            <a:off x="202062" y="4934701"/>
            <a:ext cx="439906" cy="461601"/>
            <a:chOff x="0" y="1838262"/>
            <a:chExt cx="744869" cy="723435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0BC02131-579A-12DF-815D-E8610230ED03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06440">
                <a:defRPr/>
              </a:pPr>
              <a:endParaRPr lang="tr-TR" sz="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TextBox 49">
              <a:extLst>
                <a:ext uri="{FF2B5EF4-FFF2-40B4-BE49-F238E27FC236}">
                  <a16:creationId xmlns:a16="http://schemas.microsoft.com/office/drawing/2014/main" id="{3C9B238E-E54F-254E-0269-35113DBCFA27}"/>
                </a:ext>
              </a:extLst>
            </p:cNvPr>
            <p:cNvSpPr txBox="1"/>
            <p:nvPr/>
          </p:nvSpPr>
          <p:spPr>
            <a:xfrm>
              <a:off x="204319" y="2039748"/>
              <a:ext cx="331649" cy="443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06440">
                <a:lnSpc>
                  <a:spcPts val="2079"/>
                </a:lnSpc>
                <a:spcBef>
                  <a:spcPct val="0"/>
                </a:spcBef>
                <a:defRPr/>
              </a:pPr>
              <a:r>
                <a:rPr lang="tr-TR" sz="2400" dirty="0">
                  <a:solidFill>
                    <a:srgbClr val="000000"/>
                  </a:solidFill>
                  <a:latin typeface="Calibri"/>
                </a:rPr>
                <a:t>4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45EC6F41-B9F6-F027-7AD3-07AED59274EE}"/>
              </a:ext>
            </a:extLst>
          </p:cNvPr>
          <p:cNvSpPr txBox="1"/>
          <p:nvPr/>
        </p:nvSpPr>
        <p:spPr>
          <a:xfrm>
            <a:off x="531468" y="5192336"/>
            <a:ext cx="8909548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tr-TR" sz="2133" dirty="0">
                <a:solidFill>
                  <a:prstClr val="black"/>
                </a:solidFill>
                <a:latin typeface="Calibri"/>
              </a:rPr>
              <a:t> bir ibadettir/bütün/ Namaz/emredilmiş./ peygamberlere 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69A362E0-5E05-983C-42A2-02832CDB7B7E}"/>
              </a:ext>
            </a:extLst>
          </p:cNvPr>
          <p:cNvSpPr/>
          <p:nvPr/>
        </p:nvSpPr>
        <p:spPr>
          <a:xfrm>
            <a:off x="524573" y="5582186"/>
            <a:ext cx="11093613" cy="5450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lvl="1" defTabSz="609630"/>
            <a:endParaRPr lang="tr-TR" sz="2133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3C2A4938-0C1A-A2DA-94B4-1800C7614C9F}"/>
              </a:ext>
            </a:extLst>
          </p:cNvPr>
          <p:cNvSpPr txBox="1"/>
          <p:nvPr/>
        </p:nvSpPr>
        <p:spPr>
          <a:xfrm>
            <a:off x="880870" y="92750"/>
            <a:ext cx="66548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tr-TR" sz="2133" dirty="0">
                <a:solidFill>
                  <a:prstClr val="black"/>
                </a:solidFill>
                <a:latin typeface="Calibri"/>
              </a:rPr>
              <a:t>Aşağıda karışık bir şekilde verilen cümleleri düzeltelim</a:t>
            </a:r>
            <a:r>
              <a:rPr lang="tr-TR" sz="1867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27" name="Freeform 35">
            <a:extLst>
              <a:ext uri="{FF2B5EF4-FFF2-40B4-BE49-F238E27FC236}">
                <a16:creationId xmlns:a16="http://schemas.microsoft.com/office/drawing/2014/main" id="{E557EDD1-C2D0-BD85-D4AC-449084E6CA67}"/>
              </a:ext>
            </a:extLst>
          </p:cNvPr>
          <p:cNvSpPr/>
          <p:nvPr/>
        </p:nvSpPr>
        <p:spPr>
          <a:xfrm rot="20444029">
            <a:off x="7196580" y="71635"/>
            <a:ext cx="413917" cy="388389"/>
          </a:xfrm>
          <a:custGeom>
            <a:avLst/>
            <a:gdLst/>
            <a:ahLst/>
            <a:cxnLst/>
            <a:rect l="l" t="t" r="r" b="b"/>
            <a:pathLst>
              <a:path w="808968" h="808968">
                <a:moveTo>
                  <a:pt x="0" y="0"/>
                </a:moveTo>
                <a:lnTo>
                  <a:pt x="808968" y="0"/>
                </a:lnTo>
                <a:lnTo>
                  <a:pt x="808968" y="808968"/>
                </a:lnTo>
                <a:lnTo>
                  <a:pt x="0" y="808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06440"/>
            <a:endParaRPr lang="tr-TR" sz="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A35DB4F4-C97A-1574-8298-820B244437C9}"/>
              </a:ext>
            </a:extLst>
          </p:cNvPr>
          <p:cNvSpPr txBox="1"/>
          <p:nvPr/>
        </p:nvSpPr>
        <p:spPr>
          <a:xfrm>
            <a:off x="306602" y="1107311"/>
            <a:ext cx="618106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30" lvl="1" indent="-304815" defTabSz="609630">
              <a:buFont typeface="Wingdings" panose="05000000000000000000" pitchFamily="2" charset="2"/>
              <a:buChar char="Ø"/>
              <a:defRPr/>
            </a:pPr>
            <a:r>
              <a:rPr lang="tr-TR" sz="2133" dirty="0">
                <a:solidFill>
                  <a:srgbClr val="C00000"/>
                </a:solidFill>
                <a:latin typeface="Calibri"/>
              </a:rPr>
              <a:t>«Namaz dinin direğidir.»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6A688A2B-0165-C153-4216-FCC816098D29}"/>
              </a:ext>
            </a:extLst>
          </p:cNvPr>
          <p:cNvSpPr txBox="1"/>
          <p:nvPr/>
        </p:nvSpPr>
        <p:spPr>
          <a:xfrm>
            <a:off x="306602" y="2696234"/>
            <a:ext cx="618106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30" lvl="1" indent="-304815" defTabSz="609630">
              <a:buFont typeface="Wingdings" panose="05000000000000000000" pitchFamily="2" charset="2"/>
              <a:buChar char="Ø"/>
              <a:defRPr/>
            </a:pPr>
            <a:r>
              <a:rPr lang="tr-TR" sz="2133" dirty="0">
                <a:solidFill>
                  <a:srgbClr val="C00000"/>
                </a:solidFill>
                <a:latin typeface="Calibri"/>
              </a:rPr>
              <a:t>Namaz cennetin anahtarıdır.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F9D4F83B-59E6-575C-F53B-8CD2443DE0B3}"/>
              </a:ext>
            </a:extLst>
          </p:cNvPr>
          <p:cNvSpPr txBox="1"/>
          <p:nvPr/>
        </p:nvSpPr>
        <p:spPr>
          <a:xfrm>
            <a:off x="306602" y="4163049"/>
            <a:ext cx="6827284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30" lvl="1" indent="-304815" defTabSz="609630">
              <a:buFont typeface="Wingdings" panose="05000000000000000000" pitchFamily="2" charset="2"/>
              <a:buChar char="Ø"/>
              <a:defRPr/>
            </a:pPr>
            <a:r>
              <a:rPr lang="tr-TR" sz="2133" dirty="0">
                <a:solidFill>
                  <a:srgbClr val="C00000"/>
                </a:solidFill>
                <a:latin typeface="Calibri"/>
              </a:rPr>
              <a:t>Allah’a imandan sonra en önemli ibadet namazdır.</a:t>
            </a: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F177763F-210A-23F7-171A-DAD13061565A}"/>
              </a:ext>
            </a:extLst>
          </p:cNvPr>
          <p:cNvSpPr txBox="1"/>
          <p:nvPr/>
        </p:nvSpPr>
        <p:spPr>
          <a:xfrm>
            <a:off x="306602" y="5722422"/>
            <a:ext cx="7030484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30" lvl="1" indent="-304815" defTabSz="609630">
              <a:buFont typeface="Wingdings" panose="05000000000000000000" pitchFamily="2" charset="2"/>
              <a:buChar char="Ø"/>
              <a:defRPr/>
            </a:pPr>
            <a:r>
              <a:rPr lang="tr-TR" sz="2133" dirty="0">
                <a:solidFill>
                  <a:srgbClr val="C00000"/>
                </a:solidFill>
                <a:latin typeface="Calibri"/>
              </a:rPr>
              <a:t>Namaz bütün peygamberlere emredilmiş bir ibadettir.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861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19725" y="2582779"/>
            <a:ext cx="914939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>
                <a:solidFill>
                  <a:prstClr val="black"/>
                </a:solidFill>
              </a:rPr>
              <a:t> Tuvalet </a:t>
            </a:r>
            <a:r>
              <a:rPr lang="tr-TR" sz="2400" dirty="0">
                <a:solidFill>
                  <a:prstClr val="black"/>
                </a:solidFill>
              </a:rPr>
              <a:t>ihtiyacı varken namaz kılmak uygun değildir.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9568365" y="2579083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9" name="X 1"/>
          <p:cNvSpPr/>
          <p:nvPr/>
        </p:nvSpPr>
        <p:spPr>
          <a:xfrm>
            <a:off x="11113703" y="2570228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" name="Onay 1"/>
          <p:cNvSpPr/>
          <p:nvPr/>
        </p:nvSpPr>
        <p:spPr>
          <a:xfrm>
            <a:off x="11204242" y="2554194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" name="D 1"/>
          <p:cNvSpPr/>
          <p:nvPr/>
        </p:nvSpPr>
        <p:spPr>
          <a:xfrm>
            <a:off x="9643168" y="264210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12" name="Y 1"/>
          <p:cNvSpPr/>
          <p:nvPr/>
        </p:nvSpPr>
        <p:spPr>
          <a:xfrm>
            <a:off x="10472283" y="264210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434716" y="653775"/>
            <a:ext cx="9307078" cy="75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Bazı durumlarda namazı kılmayabiliriz. 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28" name="Dikdörtgen 27"/>
          <p:cNvSpPr/>
          <p:nvPr/>
        </p:nvSpPr>
        <p:spPr>
          <a:xfrm>
            <a:off x="9592428" y="651025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9" name="X 4"/>
          <p:cNvSpPr/>
          <p:nvPr/>
        </p:nvSpPr>
        <p:spPr>
          <a:xfrm>
            <a:off x="11137766" y="655002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0" name="Onay 3"/>
          <p:cNvSpPr/>
          <p:nvPr/>
        </p:nvSpPr>
        <p:spPr>
          <a:xfrm>
            <a:off x="11316536" y="584426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1" name="D 3"/>
          <p:cNvSpPr/>
          <p:nvPr/>
        </p:nvSpPr>
        <p:spPr>
          <a:xfrm>
            <a:off x="9667231" y="69479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32" name="Y 3"/>
          <p:cNvSpPr/>
          <p:nvPr/>
        </p:nvSpPr>
        <p:spPr>
          <a:xfrm>
            <a:off x="10496346" y="69479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48" name="Dikdörtgen 47"/>
          <p:cNvSpPr/>
          <p:nvPr/>
        </p:nvSpPr>
        <p:spPr>
          <a:xfrm>
            <a:off x="434715" y="1628273"/>
            <a:ext cx="9118358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Huşû; Allah’a (c.c.) duyulan saygının bir gereği olarak namazda </a:t>
            </a:r>
          </a:p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daha dikkatli olmak demektir. </a:t>
            </a:r>
          </a:p>
        </p:txBody>
      </p:sp>
      <p:sp>
        <p:nvSpPr>
          <p:cNvPr id="50" name="Dikdörtgen 49"/>
          <p:cNvSpPr/>
          <p:nvPr/>
        </p:nvSpPr>
        <p:spPr>
          <a:xfrm>
            <a:off x="9552323" y="1624577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1" name="X 1"/>
          <p:cNvSpPr/>
          <p:nvPr/>
        </p:nvSpPr>
        <p:spPr>
          <a:xfrm>
            <a:off x="11097661" y="1615722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2" name="Onay 1"/>
          <p:cNvSpPr/>
          <p:nvPr/>
        </p:nvSpPr>
        <p:spPr>
          <a:xfrm>
            <a:off x="11188200" y="1599688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3" name="D 1"/>
          <p:cNvSpPr/>
          <p:nvPr/>
        </p:nvSpPr>
        <p:spPr>
          <a:xfrm>
            <a:off x="9627126" y="1687599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54" name="Y 1"/>
          <p:cNvSpPr/>
          <p:nvPr/>
        </p:nvSpPr>
        <p:spPr>
          <a:xfrm>
            <a:off x="10456241" y="1687599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69" name="Dikdörtgen 68"/>
          <p:cNvSpPr/>
          <p:nvPr/>
        </p:nvSpPr>
        <p:spPr>
          <a:xfrm>
            <a:off x="359765" y="3505200"/>
            <a:ext cx="920133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Namaz müminler için günahtan arınma vesilesidir. 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71" name="Dikdörtgen 70"/>
          <p:cNvSpPr/>
          <p:nvPr/>
        </p:nvSpPr>
        <p:spPr>
          <a:xfrm>
            <a:off x="9560344" y="3501504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2" name="X 1"/>
          <p:cNvSpPr/>
          <p:nvPr/>
        </p:nvSpPr>
        <p:spPr>
          <a:xfrm>
            <a:off x="11105682" y="3492649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3" name="Onay 1"/>
          <p:cNvSpPr/>
          <p:nvPr/>
        </p:nvSpPr>
        <p:spPr>
          <a:xfrm>
            <a:off x="11196221" y="3476615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4" name="D 1"/>
          <p:cNvSpPr/>
          <p:nvPr/>
        </p:nvSpPr>
        <p:spPr>
          <a:xfrm>
            <a:off x="9635147" y="3564526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75" name="Y 1"/>
          <p:cNvSpPr/>
          <p:nvPr/>
        </p:nvSpPr>
        <p:spPr>
          <a:xfrm>
            <a:off x="10464262" y="3564526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76" name="Dikdörtgen 75"/>
          <p:cNvSpPr/>
          <p:nvPr/>
        </p:nvSpPr>
        <p:spPr>
          <a:xfrm>
            <a:off x="359764" y="4460365"/>
            <a:ext cx="9349944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 Peygamberimizden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(sav) önce namaz ibadeti yoktu.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78" name="Dikdörtgen 77"/>
          <p:cNvSpPr/>
          <p:nvPr/>
        </p:nvSpPr>
        <p:spPr>
          <a:xfrm>
            <a:off x="9560344" y="4457615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9" name="X 4"/>
          <p:cNvSpPr/>
          <p:nvPr/>
        </p:nvSpPr>
        <p:spPr>
          <a:xfrm>
            <a:off x="11105682" y="4461592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0" name="Onay 3"/>
          <p:cNvSpPr/>
          <p:nvPr/>
        </p:nvSpPr>
        <p:spPr>
          <a:xfrm>
            <a:off x="11204241" y="4374973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1" name="D 3"/>
          <p:cNvSpPr/>
          <p:nvPr/>
        </p:nvSpPr>
        <p:spPr>
          <a:xfrm>
            <a:off x="9635147" y="450138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82" name="Y 3"/>
          <p:cNvSpPr/>
          <p:nvPr/>
        </p:nvSpPr>
        <p:spPr>
          <a:xfrm>
            <a:off x="10464262" y="450138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83" name="Dikdörtgen 82"/>
          <p:cNvSpPr/>
          <p:nvPr/>
        </p:nvSpPr>
        <p:spPr>
          <a:xfrm>
            <a:off x="329784" y="5406189"/>
            <a:ext cx="9199225" cy="7097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Allah’a (c.c.) kulluğun en önemli göstergelerinden biri namazdır. 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84" name="Dikdörtgen 83"/>
          <p:cNvSpPr/>
          <p:nvPr/>
        </p:nvSpPr>
        <p:spPr>
          <a:xfrm>
            <a:off x="126628" y="652203"/>
            <a:ext cx="310585" cy="771862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1</a:t>
            </a:r>
          </a:p>
        </p:txBody>
      </p:sp>
      <p:sp>
        <p:nvSpPr>
          <p:cNvPr id="85" name="Dikdörtgen 84"/>
          <p:cNvSpPr/>
          <p:nvPr/>
        </p:nvSpPr>
        <p:spPr>
          <a:xfrm>
            <a:off x="9528259" y="5402493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6" name="X 1"/>
          <p:cNvSpPr/>
          <p:nvPr/>
        </p:nvSpPr>
        <p:spPr>
          <a:xfrm>
            <a:off x="11073597" y="5393638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7" name="Onay 1"/>
          <p:cNvSpPr/>
          <p:nvPr/>
        </p:nvSpPr>
        <p:spPr>
          <a:xfrm>
            <a:off x="11164136" y="5377604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8" name="D 1"/>
          <p:cNvSpPr/>
          <p:nvPr/>
        </p:nvSpPr>
        <p:spPr>
          <a:xfrm>
            <a:off x="9603062" y="546551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89" name="Y 1"/>
          <p:cNvSpPr/>
          <p:nvPr/>
        </p:nvSpPr>
        <p:spPr>
          <a:xfrm>
            <a:off x="10432177" y="546551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91" name="Komut Düğmesi: Geri veya Önceki 90">
            <a:hlinkClick r:id="" action="ppaction://hlinkshowjump?jump=previousslide" highlightClick="1"/>
          </p:cNvPr>
          <p:cNvSpPr/>
          <p:nvPr/>
        </p:nvSpPr>
        <p:spPr>
          <a:xfrm>
            <a:off x="10938709" y="6384758"/>
            <a:ext cx="625642" cy="47324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92" name="Komut Düğmesi: İleri veya Sonraki 91">
            <a:hlinkClick r:id="" action="ppaction://hlinkshowjump?jump=nextslide" highlightClick="1"/>
          </p:cNvPr>
          <p:cNvSpPr/>
          <p:nvPr/>
        </p:nvSpPr>
        <p:spPr>
          <a:xfrm>
            <a:off x="11630526" y="6384758"/>
            <a:ext cx="545431" cy="473242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6" name="Yuvarlatılmış Dikdörtgen 45"/>
          <p:cNvSpPr/>
          <p:nvPr/>
        </p:nvSpPr>
        <p:spPr>
          <a:xfrm>
            <a:off x="8726905" y="0"/>
            <a:ext cx="3465095" cy="545432"/>
          </a:xfrm>
          <a:prstGeom prst="round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Doğru Yanlış Soruları</a:t>
            </a:r>
          </a:p>
        </p:txBody>
      </p:sp>
      <p:sp>
        <p:nvSpPr>
          <p:cNvPr id="47" name="Dikdörtgen 46"/>
          <p:cNvSpPr/>
          <p:nvPr/>
        </p:nvSpPr>
        <p:spPr>
          <a:xfrm>
            <a:off x="141618" y="1637868"/>
            <a:ext cx="308087" cy="760558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2</a:t>
            </a:r>
          </a:p>
        </p:txBody>
      </p:sp>
      <p:sp>
        <p:nvSpPr>
          <p:cNvPr id="55" name="Dikdörtgen 54"/>
          <p:cNvSpPr/>
          <p:nvPr/>
        </p:nvSpPr>
        <p:spPr>
          <a:xfrm>
            <a:off x="126628" y="2573695"/>
            <a:ext cx="308087" cy="754121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3</a:t>
            </a:r>
          </a:p>
        </p:txBody>
      </p:sp>
      <p:sp>
        <p:nvSpPr>
          <p:cNvPr id="56" name="Dikdörtgen 55"/>
          <p:cNvSpPr/>
          <p:nvPr/>
        </p:nvSpPr>
        <p:spPr>
          <a:xfrm>
            <a:off x="126628" y="3514389"/>
            <a:ext cx="310585" cy="771862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4</a:t>
            </a:r>
          </a:p>
        </p:txBody>
      </p:sp>
      <p:sp>
        <p:nvSpPr>
          <p:cNvPr id="57" name="Dikdörtgen 56"/>
          <p:cNvSpPr/>
          <p:nvPr/>
        </p:nvSpPr>
        <p:spPr>
          <a:xfrm>
            <a:off x="126628" y="4470073"/>
            <a:ext cx="293097" cy="757554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5</a:t>
            </a:r>
          </a:p>
        </p:txBody>
      </p:sp>
      <p:sp>
        <p:nvSpPr>
          <p:cNvPr id="58" name="Dikdörtgen 57"/>
          <p:cNvSpPr/>
          <p:nvPr/>
        </p:nvSpPr>
        <p:spPr>
          <a:xfrm>
            <a:off x="126628" y="5381469"/>
            <a:ext cx="248126" cy="754504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916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29" grpId="0" animBg="1"/>
      <p:bldP spid="30" grpId="0" animBg="1"/>
      <p:bldP spid="31" grpId="0" animBg="1"/>
      <p:bldP spid="51" grpId="0" animBg="1"/>
      <p:bldP spid="52" grpId="0" animBg="1"/>
      <p:bldP spid="54" grpId="0" animBg="1"/>
      <p:bldP spid="72" grpId="0" animBg="1"/>
      <p:bldP spid="73" grpId="0" animBg="1"/>
      <p:bldP spid="75" grpId="0" animBg="1"/>
      <p:bldP spid="79" grpId="0" animBg="1"/>
      <p:bldP spid="80" grpId="0" animBg="1"/>
      <p:bldP spid="81" grpId="0" animBg="1"/>
      <p:bldP spid="86" grpId="0" animBg="1"/>
      <p:bldP spid="87" grpId="0" animBg="1"/>
      <p:bldP spid="8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2652950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</a:p>
        </p:txBody>
      </p:sp>
      <p:sp>
        <p:nvSpPr>
          <p:cNvPr id="19" name="Google Shape;1051;p35"/>
          <p:cNvSpPr/>
          <p:nvPr/>
        </p:nvSpPr>
        <p:spPr>
          <a:xfrm>
            <a:off x="804681" y="3981450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804681" y="224591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2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3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9407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Komut Düğmesi: Geri veya Önceki 22">
            <a:hlinkClick r:id="" action="ppaction://hlinkshowjump?jump=previousslide" highlightClick="1"/>
          </p:cNvPr>
          <p:cNvSpPr/>
          <p:nvPr/>
        </p:nvSpPr>
        <p:spPr>
          <a:xfrm>
            <a:off x="10972800" y="6384758"/>
            <a:ext cx="625642" cy="47324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24" name="Komut Düğmesi: İleri veya Sonraki 23">
            <a:hlinkClick r:id="" action="ppaction://hlinkshowjump?jump=nextslide" highlightClick="1"/>
          </p:cNvPr>
          <p:cNvSpPr/>
          <p:nvPr/>
        </p:nvSpPr>
        <p:spPr>
          <a:xfrm>
            <a:off x="11630526" y="6384758"/>
            <a:ext cx="545431" cy="473242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04931" y="0"/>
            <a:ext cx="7779895" cy="67530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028700" lvl="1" indent="-571500">
              <a:lnSpc>
                <a:spcPct val="150000"/>
              </a:lnSpc>
              <a:buFont typeface="+mj-lt"/>
              <a:buAutoNum type="romanUcPeriod"/>
            </a:pPr>
            <a:r>
              <a:rPr lang="tr-TR" sz="3200" dirty="0">
                <a:solidFill>
                  <a:prstClr val="black"/>
                </a:solidFill>
                <a:latin typeface="Calibri" panose="020F0502020204030204"/>
              </a:rPr>
              <a:t>Namaz akıllı ve ergenlik çağına girmiş bütün Müslümanlara farzdır.</a:t>
            </a:r>
          </a:p>
          <a:p>
            <a:pPr marL="1028700" lvl="1" indent="-571500">
              <a:lnSpc>
                <a:spcPct val="150000"/>
              </a:lnSpc>
              <a:buFont typeface="+mj-lt"/>
              <a:buAutoNum type="romanUcPeriod"/>
            </a:pPr>
            <a:r>
              <a:rPr lang="tr-TR" sz="3200" dirty="0">
                <a:solidFill>
                  <a:prstClr val="black"/>
                </a:solidFill>
                <a:latin typeface="Calibri" panose="020F0502020204030204"/>
              </a:rPr>
              <a:t>Namaz, Allah’ın verdiği nimetlere bir şükürdür.</a:t>
            </a:r>
          </a:p>
          <a:p>
            <a:pPr marL="1028700" lvl="1" indent="-571500">
              <a:lnSpc>
                <a:spcPct val="150000"/>
              </a:lnSpc>
              <a:buFont typeface="+mj-lt"/>
              <a:buAutoNum type="romanUcPeriod"/>
            </a:pPr>
            <a:r>
              <a:rPr lang="tr-TR" sz="3200" dirty="0">
                <a:solidFill>
                  <a:prstClr val="black"/>
                </a:solidFill>
                <a:latin typeface="Calibri" panose="020F0502020204030204"/>
              </a:rPr>
              <a:t>Kulun ahirette ilk olarak hesaba çekileceği ibadet namazdır.</a:t>
            </a:r>
          </a:p>
          <a:p>
            <a:pPr lvl="0"/>
            <a:r>
              <a:rPr lang="tr-TR" sz="4000" b="1" dirty="0">
                <a:solidFill>
                  <a:prstClr val="black"/>
                </a:solidFill>
                <a:latin typeface="Calibri" panose="020F0502020204030204"/>
              </a:rPr>
              <a:t>Yukarıda verilenlerden hangileri </a:t>
            </a:r>
            <a:r>
              <a:rPr lang="tr-TR" sz="4000" b="1" u="sng" dirty="0">
                <a:solidFill>
                  <a:prstClr val="black"/>
                </a:solidFill>
                <a:latin typeface="Calibri" panose="020F0502020204030204"/>
              </a:rPr>
              <a:t>doğrudur?</a:t>
            </a:r>
          </a:p>
        </p:txBody>
      </p:sp>
      <p:sp>
        <p:nvSpPr>
          <p:cNvPr id="21" name="Dikdörtgen 20"/>
          <p:cNvSpPr/>
          <p:nvPr/>
        </p:nvSpPr>
        <p:spPr>
          <a:xfrm>
            <a:off x="8035036" y="4157642"/>
            <a:ext cx="777481" cy="6232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✔</a:t>
            </a:r>
          </a:p>
        </p:txBody>
      </p:sp>
      <p:sp>
        <p:nvSpPr>
          <p:cNvPr id="22" name="Dikdörtgen 21"/>
          <p:cNvSpPr/>
          <p:nvPr/>
        </p:nvSpPr>
        <p:spPr>
          <a:xfrm>
            <a:off x="8020046" y="3325498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</a:p>
        </p:txBody>
      </p:sp>
      <p:grpSp>
        <p:nvGrpSpPr>
          <p:cNvPr id="25" name="a"/>
          <p:cNvGrpSpPr/>
          <p:nvPr/>
        </p:nvGrpSpPr>
        <p:grpSpPr>
          <a:xfrm>
            <a:off x="8742453" y="3414626"/>
            <a:ext cx="3281502" cy="578621"/>
            <a:chOff x="9304418" y="1698249"/>
            <a:chExt cx="1618284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6" name="Serbest Form 25"/>
            <p:cNvSpPr/>
            <p:nvPr/>
          </p:nvSpPr>
          <p:spPr>
            <a:xfrm>
              <a:off x="9304421" y="1698250"/>
              <a:ext cx="1618281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II ve III</a:t>
              </a:r>
              <a:endPara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27" name="İkizkenar Üçgen 26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38A7B5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C</a:t>
              </a:r>
            </a:p>
          </p:txBody>
        </p:sp>
      </p:grpSp>
      <p:sp>
        <p:nvSpPr>
          <p:cNvPr id="28" name="Dikdörtgen 27"/>
          <p:cNvSpPr/>
          <p:nvPr/>
        </p:nvSpPr>
        <p:spPr>
          <a:xfrm>
            <a:off x="8020046" y="2621337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</a:p>
        </p:txBody>
      </p:sp>
      <p:sp>
        <p:nvSpPr>
          <p:cNvPr id="29" name="Dikdörtgen 28"/>
          <p:cNvSpPr/>
          <p:nvPr/>
        </p:nvSpPr>
        <p:spPr>
          <a:xfrm>
            <a:off x="8020046" y="1909494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</a:p>
        </p:txBody>
      </p:sp>
      <p:grpSp>
        <p:nvGrpSpPr>
          <p:cNvPr id="30" name="c"/>
          <p:cNvGrpSpPr/>
          <p:nvPr/>
        </p:nvGrpSpPr>
        <p:grpSpPr>
          <a:xfrm>
            <a:off x="8742453" y="1916486"/>
            <a:ext cx="3262552" cy="578621"/>
            <a:chOff x="9304418" y="1698249"/>
            <a:chExt cx="1608939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1" name="Serbest Form 30"/>
            <p:cNvSpPr/>
            <p:nvPr/>
          </p:nvSpPr>
          <p:spPr>
            <a:xfrm>
              <a:off x="9304421" y="1698250"/>
              <a:ext cx="1608936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Yalnız II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32" name="İkizkenar Üçgen 31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A</a:t>
              </a:r>
            </a:p>
          </p:txBody>
        </p:sp>
      </p:grpSp>
      <p:grpSp>
        <p:nvGrpSpPr>
          <p:cNvPr id="33" name="D"/>
          <p:cNvGrpSpPr/>
          <p:nvPr/>
        </p:nvGrpSpPr>
        <p:grpSpPr>
          <a:xfrm>
            <a:off x="8742453" y="2665556"/>
            <a:ext cx="3307673" cy="578621"/>
            <a:chOff x="9304418" y="1698249"/>
            <a:chExt cx="1631191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4" name="Serbest Form 33"/>
            <p:cNvSpPr/>
            <p:nvPr/>
          </p:nvSpPr>
          <p:spPr>
            <a:xfrm>
              <a:off x="9304421" y="1698250"/>
              <a:ext cx="1631188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I ve III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35" name="İkizkenar Üçgen 34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FFCF1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B</a:t>
              </a:r>
            </a:p>
          </p:txBody>
        </p:sp>
      </p:grpSp>
      <p:grpSp>
        <p:nvGrpSpPr>
          <p:cNvPr id="36" name="E"/>
          <p:cNvGrpSpPr/>
          <p:nvPr/>
        </p:nvGrpSpPr>
        <p:grpSpPr>
          <a:xfrm>
            <a:off x="8742453" y="4163696"/>
            <a:ext cx="3314636" cy="578621"/>
            <a:chOff x="9304418" y="1698249"/>
            <a:chExt cx="1634624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7" name="Serbest Form 36"/>
            <p:cNvSpPr/>
            <p:nvPr/>
          </p:nvSpPr>
          <p:spPr>
            <a:xfrm>
              <a:off x="9304421" y="1698250"/>
              <a:ext cx="1634621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I, II ve III</a:t>
              </a:r>
              <a:endPara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38" name="İkizkenar Üçgen 37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D864B4"/>
            </a:solidFill>
            <a:ln>
              <a:solidFill>
                <a:srgbClr val="909189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07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8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" y="-21578"/>
            <a:ext cx="12186017" cy="193576"/>
            <a:chOff x="0" y="0"/>
            <a:chExt cx="6355159" cy="378290"/>
          </a:xfrm>
          <a:solidFill>
            <a:srgbClr val="34ADF5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9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90">
                <a:lnSpc>
                  <a:spcPts val="415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409292" y="6725978"/>
            <a:ext cx="9776726" cy="149298"/>
            <a:chOff x="0" y="0"/>
            <a:chExt cx="6355159" cy="378290"/>
          </a:xfrm>
          <a:solidFill>
            <a:srgbClr val="34ADF5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9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90">
                <a:lnSpc>
                  <a:spcPts val="415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7208876" y="754912"/>
            <a:ext cx="4977143" cy="5612600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3" y="0"/>
                </a:lnTo>
                <a:lnTo>
                  <a:pt x="5778063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9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318112" y="1543353"/>
            <a:ext cx="3071682" cy="369332"/>
          </a:xfrm>
          <a:prstGeom prst="rect">
            <a:avLst/>
          </a:prstGeom>
          <a:solidFill>
            <a:srgbClr val="FDF7F5"/>
          </a:solidFill>
        </p:spPr>
        <p:txBody>
          <a:bodyPr wrap="square" lIns="0" tIns="0" rIns="0" bIns="0" rtlCol="0" anchor="ctr">
            <a:spAutoFit/>
          </a:bodyPr>
          <a:lstStyle/>
          <a:p>
            <a:pPr defTabSz="609690"/>
            <a:r>
              <a:rPr lang="en-US" sz="2400" spc="83" dirty="0">
                <a:solidFill>
                  <a:srgbClr val="4F4C4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MUSTAFA YILDIRIM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76312" y="1905371"/>
            <a:ext cx="4470624" cy="373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90">
              <a:lnSpc>
                <a:spcPts val="3420"/>
              </a:lnSpc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DİN KÜLTÜRÜ VE AHLAK BİLGİSİ ÖĞRETMENİ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450551" y="2655904"/>
            <a:ext cx="4249688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90"/>
            <a:r>
              <a:rPr lang="en-US" sz="2400" spc="31" dirty="0">
                <a:solidFill>
                  <a:srgbClr val="4F4C4C"/>
                </a:solidFill>
                <a:latin typeface="Calibri"/>
              </a:rPr>
              <a:t>www.dindersimateryal.com</a:t>
            </a:r>
          </a:p>
        </p:txBody>
      </p:sp>
      <p:sp>
        <p:nvSpPr>
          <p:cNvPr id="40" name="Freeform 26">
            <a:hlinkClick r:id="rId5"/>
            <a:extLst>
              <a:ext uri="{FF2B5EF4-FFF2-40B4-BE49-F238E27FC236}">
                <a16:creationId xmlns:a16="http://schemas.microsoft.com/office/drawing/2014/main" id="{0F1ECF8B-A9EF-DBDA-9C9E-593E2186275D}"/>
              </a:ext>
            </a:extLst>
          </p:cNvPr>
          <p:cNvSpPr/>
          <p:nvPr/>
        </p:nvSpPr>
        <p:spPr>
          <a:xfrm>
            <a:off x="1446405" y="3445282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60969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Freeform 30">
            <a:hlinkClick r:id="rId6"/>
            <a:extLst>
              <a:ext uri="{FF2B5EF4-FFF2-40B4-BE49-F238E27FC236}">
                <a16:creationId xmlns:a16="http://schemas.microsoft.com/office/drawing/2014/main" id="{96B76201-8A16-0B6C-9A7C-D2D4AD3F8CE8}"/>
              </a:ext>
            </a:extLst>
          </p:cNvPr>
          <p:cNvSpPr/>
          <p:nvPr/>
        </p:nvSpPr>
        <p:spPr>
          <a:xfrm>
            <a:off x="1446405" y="4464471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60969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Freeform 32">
            <a:hlinkClick r:id="rId6"/>
            <a:extLst>
              <a:ext uri="{FF2B5EF4-FFF2-40B4-BE49-F238E27FC236}">
                <a16:creationId xmlns:a16="http://schemas.microsoft.com/office/drawing/2014/main" id="{E084193D-FFF4-8C43-63FC-081DCB4030C2}"/>
              </a:ext>
            </a:extLst>
          </p:cNvPr>
          <p:cNvSpPr/>
          <p:nvPr/>
        </p:nvSpPr>
        <p:spPr>
          <a:xfrm>
            <a:off x="1580444" y="4607400"/>
            <a:ext cx="618314" cy="600537"/>
          </a:xfrm>
          <a:custGeom>
            <a:avLst/>
            <a:gdLst/>
            <a:ahLst/>
            <a:cxnLst/>
            <a:rect l="l" t="t" r="r" b="b"/>
            <a:pathLst>
              <a:path w="745110" h="723688">
                <a:moveTo>
                  <a:pt x="0" y="0"/>
                </a:moveTo>
                <a:lnTo>
                  <a:pt x="745110" y="0"/>
                </a:lnTo>
                <a:lnTo>
                  <a:pt x="745110" y="723689"/>
                </a:lnTo>
                <a:lnTo>
                  <a:pt x="0" y="723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9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33">
            <a:hlinkClick r:id="rId5"/>
            <a:extLst>
              <a:ext uri="{FF2B5EF4-FFF2-40B4-BE49-F238E27FC236}">
                <a16:creationId xmlns:a16="http://schemas.microsoft.com/office/drawing/2014/main" id="{45ED86CA-DED7-1114-1799-C4B31903F606}"/>
              </a:ext>
            </a:extLst>
          </p:cNvPr>
          <p:cNvSpPr/>
          <p:nvPr/>
        </p:nvSpPr>
        <p:spPr>
          <a:xfrm>
            <a:off x="1564157" y="3563034"/>
            <a:ext cx="650891" cy="650891"/>
          </a:xfrm>
          <a:custGeom>
            <a:avLst/>
            <a:gdLst/>
            <a:ahLst/>
            <a:cxnLst/>
            <a:rect l="l" t="t" r="r" b="b"/>
            <a:pathLst>
              <a:path w="976336" h="976336">
                <a:moveTo>
                  <a:pt x="0" y="0"/>
                </a:moveTo>
                <a:lnTo>
                  <a:pt x="976336" y="0"/>
                </a:lnTo>
                <a:lnTo>
                  <a:pt x="976336" y="976336"/>
                </a:lnTo>
                <a:lnTo>
                  <a:pt x="0" y="976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9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TextBox 32">
            <a:hlinkClick r:id="rId5"/>
            <a:extLst>
              <a:ext uri="{FF2B5EF4-FFF2-40B4-BE49-F238E27FC236}">
                <a16:creationId xmlns:a16="http://schemas.microsoft.com/office/drawing/2014/main" id="{397FB586-151D-101B-6DB2-44BBF9717EF3}"/>
              </a:ext>
            </a:extLst>
          </p:cNvPr>
          <p:cNvSpPr txBox="1"/>
          <p:nvPr/>
        </p:nvSpPr>
        <p:spPr>
          <a:xfrm>
            <a:off x="2450551" y="3713424"/>
            <a:ext cx="185625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90"/>
            <a:r>
              <a:rPr lang="en-US" sz="2400" spc="31" dirty="0">
                <a:solidFill>
                  <a:srgbClr val="4F4C4C"/>
                </a:solidFill>
                <a:latin typeface="Calibri"/>
              </a:rPr>
              <a:t>mustafayil34</a:t>
            </a:r>
          </a:p>
        </p:txBody>
      </p:sp>
      <p:sp>
        <p:nvSpPr>
          <p:cNvPr id="50" name="TextBox 32">
            <a:extLst>
              <a:ext uri="{FF2B5EF4-FFF2-40B4-BE49-F238E27FC236}">
                <a16:creationId xmlns:a16="http://schemas.microsoft.com/office/drawing/2014/main" id="{4DD7BF1C-DEC9-F6C3-8AC2-90B3DD2F1541}"/>
              </a:ext>
            </a:extLst>
          </p:cNvPr>
          <p:cNvSpPr txBox="1"/>
          <p:nvPr/>
        </p:nvSpPr>
        <p:spPr>
          <a:xfrm>
            <a:off x="2409292" y="4679496"/>
            <a:ext cx="4249688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90"/>
            <a:r>
              <a:rPr lang="en-US" sz="2400" spc="31" dirty="0">
                <a:solidFill>
                  <a:srgbClr val="4F4C4C"/>
                </a:solidFill>
                <a:latin typeface="Calibri"/>
              </a:rPr>
              <a:t>t.me/</a:t>
            </a:r>
            <a:r>
              <a:rPr lang="en-US" sz="2400" spc="31" dirty="0" err="1">
                <a:solidFill>
                  <a:srgbClr val="4F4C4C"/>
                </a:solidFill>
                <a:latin typeface="Calibri"/>
              </a:rPr>
              <a:t>Dindersimateryalcom</a:t>
            </a:r>
            <a:endParaRPr lang="en-US" sz="2400" spc="31" dirty="0">
              <a:solidFill>
                <a:srgbClr val="4F4C4C"/>
              </a:solidFill>
              <a:latin typeface="Calibri"/>
            </a:endParaRPr>
          </a:p>
        </p:txBody>
      </p:sp>
      <p:sp>
        <p:nvSpPr>
          <p:cNvPr id="20" name="Dikdörtgen: Çapraz Köşeleri Kesik 19">
            <a:extLst>
              <a:ext uri="{FF2B5EF4-FFF2-40B4-BE49-F238E27FC236}">
                <a16:creationId xmlns:a16="http://schemas.microsoft.com/office/drawing/2014/main" id="{A8E4C9BC-68A6-D236-991F-B94CFE51A5F6}"/>
              </a:ext>
            </a:extLst>
          </p:cNvPr>
          <p:cNvSpPr/>
          <p:nvPr/>
        </p:nvSpPr>
        <p:spPr>
          <a:xfrm>
            <a:off x="0" y="6300346"/>
            <a:ext cx="2555318" cy="574931"/>
          </a:xfrm>
          <a:prstGeom prst="snip2DiagRect">
            <a:avLst>
              <a:gd name="adj1" fmla="val 0"/>
              <a:gd name="adj2" fmla="val 13951"/>
            </a:avLst>
          </a:prstGeom>
          <a:solidFill>
            <a:srgbClr val="34A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2"/>
            <a:endParaRPr lang="tr-T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reeform 26">
            <a:hlinkClick r:id="rId11"/>
            <a:extLst>
              <a:ext uri="{FF2B5EF4-FFF2-40B4-BE49-F238E27FC236}">
                <a16:creationId xmlns:a16="http://schemas.microsoft.com/office/drawing/2014/main" id="{15BD4A1E-862B-3E27-AAF4-D7BE6547A232}"/>
              </a:ext>
            </a:extLst>
          </p:cNvPr>
          <p:cNvSpPr/>
          <p:nvPr/>
        </p:nvSpPr>
        <p:spPr>
          <a:xfrm>
            <a:off x="1446405" y="2426093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60969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34">
            <a:hlinkClick r:id="rId11"/>
            <a:extLst>
              <a:ext uri="{FF2B5EF4-FFF2-40B4-BE49-F238E27FC236}">
                <a16:creationId xmlns:a16="http://schemas.microsoft.com/office/drawing/2014/main" id="{D7FA7AE3-A9C8-0347-F9F6-7FBCED15D233}"/>
              </a:ext>
            </a:extLst>
          </p:cNvPr>
          <p:cNvSpPr/>
          <p:nvPr/>
        </p:nvSpPr>
        <p:spPr>
          <a:xfrm>
            <a:off x="1511470" y="2502976"/>
            <a:ext cx="756262" cy="732629"/>
          </a:xfrm>
          <a:custGeom>
            <a:avLst/>
            <a:gdLst/>
            <a:ahLst/>
            <a:cxnLst/>
            <a:rect l="l" t="t" r="r" b="b"/>
            <a:pathLst>
              <a:path w="1862481" h="1804278">
                <a:moveTo>
                  <a:pt x="0" y="0"/>
                </a:moveTo>
                <a:lnTo>
                  <a:pt x="1862480" y="0"/>
                </a:lnTo>
                <a:lnTo>
                  <a:pt x="1862480" y="1804278"/>
                </a:lnTo>
                <a:lnTo>
                  <a:pt x="0" y="18042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2"/>
            <a:endParaRPr lang="tr-TR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4"/>
          <p:cNvSpPr/>
          <p:nvPr/>
        </p:nvSpPr>
        <p:spPr>
          <a:xfrm>
            <a:off x="11588402" y="397259"/>
            <a:ext cx="490079" cy="572279"/>
          </a:xfrm>
          <a:custGeom>
            <a:avLst/>
            <a:gdLst/>
            <a:ahLst/>
            <a:cxnLst/>
            <a:rect l="l" t="t" r="r" b="b"/>
            <a:pathLst>
              <a:path w="735118" h="858418">
                <a:moveTo>
                  <a:pt x="0" y="0"/>
                </a:moveTo>
                <a:lnTo>
                  <a:pt x="735118" y="0"/>
                </a:lnTo>
                <a:lnTo>
                  <a:pt x="735118" y="858418"/>
                </a:lnTo>
                <a:lnTo>
                  <a:pt x="0" y="8584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35"/>
          <p:cNvSpPr/>
          <p:nvPr/>
        </p:nvSpPr>
        <p:spPr>
          <a:xfrm rot="-1155971">
            <a:off x="7100862" y="74732"/>
            <a:ext cx="620876" cy="582583"/>
          </a:xfrm>
          <a:custGeom>
            <a:avLst/>
            <a:gdLst/>
            <a:ahLst/>
            <a:cxnLst/>
            <a:rect l="l" t="t" r="r" b="b"/>
            <a:pathLst>
              <a:path w="808968" h="808968">
                <a:moveTo>
                  <a:pt x="0" y="0"/>
                </a:moveTo>
                <a:lnTo>
                  <a:pt x="808968" y="0"/>
                </a:lnTo>
                <a:lnTo>
                  <a:pt x="808968" y="808968"/>
                </a:lnTo>
                <a:lnTo>
                  <a:pt x="0" y="808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250707" y="184668"/>
            <a:ext cx="866200" cy="377880"/>
          </a:xfrm>
          <a:custGeom>
            <a:avLst/>
            <a:gdLst/>
            <a:ahLst/>
            <a:cxnLst/>
            <a:rect l="l" t="t" r="r" b="b"/>
            <a:pathLst>
              <a:path w="1299300" h="566820">
                <a:moveTo>
                  <a:pt x="0" y="0"/>
                </a:moveTo>
                <a:lnTo>
                  <a:pt x="1299300" y="0"/>
                </a:lnTo>
                <a:lnTo>
                  <a:pt x="1299300" y="566819"/>
                </a:lnTo>
                <a:lnTo>
                  <a:pt x="0" y="566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753436" y="165076"/>
            <a:ext cx="6707697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60">
              <a:lnSpc>
                <a:spcPts val="3606"/>
              </a:lnSpc>
              <a:spcBef>
                <a:spcPct val="0"/>
              </a:spcBef>
            </a:pPr>
            <a:r>
              <a:rPr lang="tr-TR" sz="3200" dirty="0">
                <a:solidFill>
                  <a:srgbClr val="000000"/>
                </a:solidFill>
                <a:latin typeface="Aptos Display" panose="02110004020202020204"/>
              </a:rPr>
              <a:t>Cümlelerdeki boşlukları dolduralım. </a:t>
            </a:r>
            <a:endParaRPr lang="en-US" sz="3200" dirty="0">
              <a:solidFill>
                <a:srgbClr val="000000"/>
              </a:solidFill>
              <a:latin typeface="Aptos Display" panose="02110004020202020204"/>
            </a:endParaRPr>
          </a:p>
        </p:txBody>
      </p:sp>
      <p:grpSp>
        <p:nvGrpSpPr>
          <p:cNvPr id="120" name="Grup 119">
            <a:extLst>
              <a:ext uri="{FF2B5EF4-FFF2-40B4-BE49-F238E27FC236}">
                <a16:creationId xmlns:a16="http://schemas.microsoft.com/office/drawing/2014/main" id="{5122CF34-B7E3-63C5-8F3A-0D053ADB6024}"/>
              </a:ext>
            </a:extLst>
          </p:cNvPr>
          <p:cNvGrpSpPr/>
          <p:nvPr/>
        </p:nvGrpSpPr>
        <p:grpSpPr>
          <a:xfrm>
            <a:off x="286015" y="796896"/>
            <a:ext cx="11705451" cy="1040415"/>
            <a:chOff x="498112" y="1149412"/>
            <a:chExt cx="17558177" cy="1560623"/>
          </a:xfrm>
        </p:grpSpPr>
        <p:grpSp>
          <p:nvGrpSpPr>
            <p:cNvPr id="83" name="Group 5">
              <a:extLst>
                <a:ext uri="{FF2B5EF4-FFF2-40B4-BE49-F238E27FC236}">
                  <a16:creationId xmlns:a16="http://schemas.microsoft.com/office/drawing/2014/main" id="{EFB5E420-C280-7DA3-4AAA-CB27B3B87364}"/>
                </a:ext>
              </a:extLst>
            </p:cNvPr>
            <p:cNvGrpSpPr/>
            <p:nvPr/>
          </p:nvGrpSpPr>
          <p:grpSpPr>
            <a:xfrm>
              <a:off x="498112" y="1149412"/>
              <a:ext cx="17558177" cy="1560623"/>
              <a:chOff x="0" y="-85725"/>
              <a:chExt cx="2272340" cy="472249"/>
            </a:xfrm>
          </p:grpSpPr>
          <p:sp>
            <p:nvSpPr>
              <p:cNvPr id="86" name="Freeform 6">
                <a:extLst>
                  <a:ext uri="{FF2B5EF4-FFF2-40B4-BE49-F238E27FC236}">
                    <a16:creationId xmlns:a16="http://schemas.microsoft.com/office/drawing/2014/main" id="{D9D4EDD2-062A-C514-AF4A-9A4772AF2CAB}"/>
                  </a:ext>
                </a:extLst>
              </p:cNvPr>
              <p:cNvSpPr/>
              <p:nvPr/>
            </p:nvSpPr>
            <p:spPr>
              <a:xfrm>
                <a:off x="0" y="0"/>
                <a:ext cx="2237036" cy="386524"/>
              </a:xfrm>
              <a:custGeom>
                <a:avLst/>
                <a:gdLst/>
                <a:ahLst/>
                <a:cxnLst/>
                <a:rect l="l" t="t" r="r" b="b"/>
                <a:pathLst>
                  <a:path w="2272340" h="342615">
                    <a:moveTo>
                      <a:pt x="25050" y="0"/>
                    </a:moveTo>
                    <a:lnTo>
                      <a:pt x="2247290" y="0"/>
                    </a:lnTo>
                    <a:cubicBezTo>
                      <a:pt x="2261125" y="0"/>
                      <a:pt x="2272340" y="11215"/>
                      <a:pt x="2272340" y="25050"/>
                    </a:cubicBezTo>
                    <a:lnTo>
                      <a:pt x="2272340" y="317565"/>
                    </a:lnTo>
                    <a:cubicBezTo>
                      <a:pt x="2272340" y="331400"/>
                      <a:pt x="2261125" y="342615"/>
                      <a:pt x="2247290" y="342615"/>
                    </a:cubicBezTo>
                    <a:lnTo>
                      <a:pt x="25050" y="342615"/>
                    </a:lnTo>
                    <a:cubicBezTo>
                      <a:pt x="11215" y="342615"/>
                      <a:pt x="0" y="331400"/>
                      <a:pt x="0" y="317565"/>
                    </a:cubicBezTo>
                    <a:lnTo>
                      <a:pt x="0" y="25050"/>
                    </a:lnTo>
                    <a:cubicBezTo>
                      <a:pt x="0" y="11215"/>
                      <a:pt x="11215" y="0"/>
                      <a:pt x="25050" y="0"/>
                    </a:cubicBezTo>
                    <a:close/>
                  </a:path>
                </a:pathLst>
              </a:custGeom>
              <a:solidFill>
                <a:srgbClr val="F8E486"/>
              </a:solidFill>
            </p:spPr>
            <p:txBody>
              <a:bodyPr/>
              <a:lstStyle/>
              <a:p>
                <a:pPr defTabSz="60966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" name="TextBox 7">
                <a:extLst>
                  <a:ext uri="{FF2B5EF4-FFF2-40B4-BE49-F238E27FC236}">
                    <a16:creationId xmlns:a16="http://schemas.microsoft.com/office/drawing/2014/main" id="{AF5174A6-9C12-7FB4-5C5E-B42302BE4087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2272340" cy="428340"/>
              </a:xfrm>
              <a:prstGeom prst="rect">
                <a:avLst/>
              </a:prstGeom>
            </p:spPr>
            <p:txBody>
              <a:bodyPr lIns="32453" tIns="32453" rIns="32453" bIns="32453" rtlCol="0" anchor="ctr"/>
              <a:lstStyle/>
              <a:p>
                <a:pPr algn="ctr" defTabSz="609660">
                  <a:lnSpc>
                    <a:spcPts val="167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4" name="Freeform 8">
              <a:extLst>
                <a:ext uri="{FF2B5EF4-FFF2-40B4-BE49-F238E27FC236}">
                  <a16:creationId xmlns:a16="http://schemas.microsoft.com/office/drawing/2014/main" id="{BFEA903F-6AED-DA00-452C-9410529975F6}"/>
                </a:ext>
              </a:extLst>
            </p:cNvPr>
            <p:cNvSpPr/>
            <p:nvPr/>
          </p:nvSpPr>
          <p:spPr>
            <a:xfrm>
              <a:off x="642685" y="1197839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6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TextBox 49">
              <a:extLst>
                <a:ext uri="{FF2B5EF4-FFF2-40B4-BE49-F238E27FC236}">
                  <a16:creationId xmlns:a16="http://schemas.microsoft.com/office/drawing/2014/main" id="{3DB3175B-07E5-5D70-B3C1-6A91FE767198}"/>
                </a:ext>
              </a:extLst>
            </p:cNvPr>
            <p:cNvSpPr txBox="1"/>
            <p:nvPr/>
          </p:nvSpPr>
          <p:spPr>
            <a:xfrm>
              <a:off x="843349" y="1154407"/>
              <a:ext cx="331650" cy="5963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60">
                <a:lnSpc>
                  <a:spcPts val="3118"/>
                </a:lnSpc>
                <a:spcBef>
                  <a:spcPct val="0"/>
                </a:spcBef>
              </a:pPr>
              <a:r>
                <a:rPr lang="en-US" sz="2667" dirty="0">
                  <a:solidFill>
                    <a:srgbClr val="000000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121" name="Grup 120">
            <a:extLst>
              <a:ext uri="{FF2B5EF4-FFF2-40B4-BE49-F238E27FC236}">
                <a16:creationId xmlns:a16="http://schemas.microsoft.com/office/drawing/2014/main" id="{0C0EB5EF-766D-4DCE-ADA0-C4B73CB773CB}"/>
              </a:ext>
            </a:extLst>
          </p:cNvPr>
          <p:cNvGrpSpPr/>
          <p:nvPr/>
        </p:nvGrpSpPr>
        <p:grpSpPr>
          <a:xfrm>
            <a:off x="286015" y="1947571"/>
            <a:ext cx="11705451" cy="1034601"/>
            <a:chOff x="498112" y="1149412"/>
            <a:chExt cx="17558177" cy="1551902"/>
          </a:xfrm>
        </p:grpSpPr>
        <p:grpSp>
          <p:nvGrpSpPr>
            <p:cNvPr id="122" name="Group 5">
              <a:extLst>
                <a:ext uri="{FF2B5EF4-FFF2-40B4-BE49-F238E27FC236}">
                  <a16:creationId xmlns:a16="http://schemas.microsoft.com/office/drawing/2014/main" id="{17E06902-E0A4-A5A5-8A18-0EAE99716A85}"/>
                </a:ext>
              </a:extLst>
            </p:cNvPr>
            <p:cNvGrpSpPr/>
            <p:nvPr/>
          </p:nvGrpSpPr>
          <p:grpSpPr>
            <a:xfrm>
              <a:off x="498112" y="1149412"/>
              <a:ext cx="17558177" cy="1551902"/>
              <a:chOff x="0" y="-85725"/>
              <a:chExt cx="2272340" cy="469610"/>
            </a:xfrm>
          </p:grpSpPr>
          <p:sp>
            <p:nvSpPr>
              <p:cNvPr id="125" name="Freeform 6">
                <a:extLst>
                  <a:ext uri="{FF2B5EF4-FFF2-40B4-BE49-F238E27FC236}">
                    <a16:creationId xmlns:a16="http://schemas.microsoft.com/office/drawing/2014/main" id="{5562E88A-7503-F71C-4407-3BCCC9274D72}"/>
                  </a:ext>
                </a:extLst>
              </p:cNvPr>
              <p:cNvSpPr/>
              <p:nvPr/>
            </p:nvSpPr>
            <p:spPr>
              <a:xfrm>
                <a:off x="0" y="-1"/>
                <a:ext cx="2237036" cy="383886"/>
              </a:xfrm>
              <a:custGeom>
                <a:avLst/>
                <a:gdLst/>
                <a:ahLst/>
                <a:cxnLst/>
                <a:rect l="l" t="t" r="r" b="b"/>
                <a:pathLst>
                  <a:path w="2272340" h="342615">
                    <a:moveTo>
                      <a:pt x="25050" y="0"/>
                    </a:moveTo>
                    <a:lnTo>
                      <a:pt x="2247290" y="0"/>
                    </a:lnTo>
                    <a:cubicBezTo>
                      <a:pt x="2261125" y="0"/>
                      <a:pt x="2272340" y="11215"/>
                      <a:pt x="2272340" y="25050"/>
                    </a:cubicBezTo>
                    <a:lnTo>
                      <a:pt x="2272340" y="317565"/>
                    </a:lnTo>
                    <a:cubicBezTo>
                      <a:pt x="2272340" y="331400"/>
                      <a:pt x="2261125" y="342615"/>
                      <a:pt x="2247290" y="342615"/>
                    </a:cubicBezTo>
                    <a:lnTo>
                      <a:pt x="25050" y="342615"/>
                    </a:lnTo>
                    <a:cubicBezTo>
                      <a:pt x="11215" y="342615"/>
                      <a:pt x="0" y="331400"/>
                      <a:pt x="0" y="317565"/>
                    </a:cubicBezTo>
                    <a:lnTo>
                      <a:pt x="0" y="25050"/>
                    </a:lnTo>
                    <a:cubicBezTo>
                      <a:pt x="0" y="11215"/>
                      <a:pt x="11215" y="0"/>
                      <a:pt x="25050" y="0"/>
                    </a:cubicBezTo>
                    <a:close/>
                  </a:path>
                </a:pathLst>
              </a:custGeom>
              <a:solidFill>
                <a:srgbClr val="F8E486"/>
              </a:solidFill>
            </p:spPr>
            <p:txBody>
              <a:bodyPr/>
              <a:lstStyle/>
              <a:p>
                <a:pPr defTabSz="60966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TextBox 7">
                <a:extLst>
                  <a:ext uri="{FF2B5EF4-FFF2-40B4-BE49-F238E27FC236}">
                    <a16:creationId xmlns:a16="http://schemas.microsoft.com/office/drawing/2014/main" id="{4300F096-74BF-381D-1714-1277C9FFF66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2272340" cy="428340"/>
              </a:xfrm>
              <a:prstGeom prst="rect">
                <a:avLst/>
              </a:prstGeom>
            </p:spPr>
            <p:txBody>
              <a:bodyPr lIns="32453" tIns="32453" rIns="32453" bIns="32453" rtlCol="0" anchor="ctr"/>
              <a:lstStyle/>
              <a:p>
                <a:pPr algn="ctr" defTabSz="609660">
                  <a:lnSpc>
                    <a:spcPts val="1679"/>
                  </a:lnSpc>
                </a:pPr>
                <a:endParaRPr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3" name="Freeform 8">
              <a:extLst>
                <a:ext uri="{FF2B5EF4-FFF2-40B4-BE49-F238E27FC236}">
                  <a16:creationId xmlns:a16="http://schemas.microsoft.com/office/drawing/2014/main" id="{7D9DDBB7-CE64-068E-7E55-D8098E811446}"/>
                </a:ext>
              </a:extLst>
            </p:cNvPr>
            <p:cNvSpPr/>
            <p:nvPr/>
          </p:nvSpPr>
          <p:spPr>
            <a:xfrm>
              <a:off x="642685" y="1197839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6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TextBox 49">
              <a:extLst>
                <a:ext uri="{FF2B5EF4-FFF2-40B4-BE49-F238E27FC236}">
                  <a16:creationId xmlns:a16="http://schemas.microsoft.com/office/drawing/2014/main" id="{BBB59533-4BC7-3D75-48FD-95F48D9DD488}"/>
                </a:ext>
              </a:extLst>
            </p:cNvPr>
            <p:cNvSpPr txBox="1"/>
            <p:nvPr/>
          </p:nvSpPr>
          <p:spPr>
            <a:xfrm>
              <a:off x="843349" y="1154407"/>
              <a:ext cx="331650" cy="5963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60">
                <a:lnSpc>
                  <a:spcPts val="3118"/>
                </a:lnSpc>
                <a:spcBef>
                  <a:spcPct val="0"/>
                </a:spcBef>
              </a:pPr>
              <a:r>
                <a:rPr lang="tr-TR" sz="2667" dirty="0">
                  <a:solidFill>
                    <a:srgbClr val="000000"/>
                  </a:solidFill>
                  <a:latin typeface="Calibri"/>
                </a:rPr>
                <a:t>2</a:t>
              </a:r>
              <a:endParaRPr lang="en-US" sz="2667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27" name="Grup 126">
            <a:extLst>
              <a:ext uri="{FF2B5EF4-FFF2-40B4-BE49-F238E27FC236}">
                <a16:creationId xmlns:a16="http://schemas.microsoft.com/office/drawing/2014/main" id="{0F797886-F91B-7BA7-C480-8D232D04049C}"/>
              </a:ext>
            </a:extLst>
          </p:cNvPr>
          <p:cNvGrpSpPr/>
          <p:nvPr/>
        </p:nvGrpSpPr>
        <p:grpSpPr>
          <a:xfrm>
            <a:off x="286015" y="3092432"/>
            <a:ext cx="11705451" cy="975961"/>
            <a:chOff x="498112" y="1149412"/>
            <a:chExt cx="17558177" cy="1463942"/>
          </a:xfrm>
        </p:grpSpPr>
        <p:grpSp>
          <p:nvGrpSpPr>
            <p:cNvPr id="128" name="Group 5">
              <a:extLst>
                <a:ext uri="{FF2B5EF4-FFF2-40B4-BE49-F238E27FC236}">
                  <a16:creationId xmlns:a16="http://schemas.microsoft.com/office/drawing/2014/main" id="{51EADF7B-AA34-CEC2-7AA0-DC7FF9F9B2B1}"/>
                </a:ext>
              </a:extLst>
            </p:cNvPr>
            <p:cNvGrpSpPr/>
            <p:nvPr/>
          </p:nvGrpSpPr>
          <p:grpSpPr>
            <a:xfrm>
              <a:off x="498112" y="1149412"/>
              <a:ext cx="17558177" cy="1463942"/>
              <a:chOff x="0" y="-85725"/>
              <a:chExt cx="2272340" cy="442993"/>
            </a:xfrm>
          </p:grpSpPr>
          <p:sp>
            <p:nvSpPr>
              <p:cNvPr id="131" name="Freeform 6">
                <a:extLst>
                  <a:ext uri="{FF2B5EF4-FFF2-40B4-BE49-F238E27FC236}">
                    <a16:creationId xmlns:a16="http://schemas.microsoft.com/office/drawing/2014/main" id="{0BEE6417-410B-C64C-D941-B6B3F9F20D5C}"/>
                  </a:ext>
                </a:extLst>
              </p:cNvPr>
              <p:cNvSpPr/>
              <p:nvPr/>
            </p:nvSpPr>
            <p:spPr>
              <a:xfrm>
                <a:off x="0" y="-1"/>
                <a:ext cx="2237036" cy="357269"/>
              </a:xfrm>
              <a:custGeom>
                <a:avLst/>
                <a:gdLst/>
                <a:ahLst/>
                <a:cxnLst/>
                <a:rect l="l" t="t" r="r" b="b"/>
                <a:pathLst>
                  <a:path w="2272340" h="342615">
                    <a:moveTo>
                      <a:pt x="25050" y="0"/>
                    </a:moveTo>
                    <a:lnTo>
                      <a:pt x="2247290" y="0"/>
                    </a:lnTo>
                    <a:cubicBezTo>
                      <a:pt x="2261125" y="0"/>
                      <a:pt x="2272340" y="11215"/>
                      <a:pt x="2272340" y="25050"/>
                    </a:cubicBezTo>
                    <a:lnTo>
                      <a:pt x="2272340" y="317565"/>
                    </a:lnTo>
                    <a:cubicBezTo>
                      <a:pt x="2272340" y="331400"/>
                      <a:pt x="2261125" y="342615"/>
                      <a:pt x="2247290" y="342615"/>
                    </a:cubicBezTo>
                    <a:lnTo>
                      <a:pt x="25050" y="342615"/>
                    </a:lnTo>
                    <a:cubicBezTo>
                      <a:pt x="11215" y="342615"/>
                      <a:pt x="0" y="331400"/>
                      <a:pt x="0" y="317565"/>
                    </a:cubicBezTo>
                    <a:lnTo>
                      <a:pt x="0" y="25050"/>
                    </a:lnTo>
                    <a:cubicBezTo>
                      <a:pt x="0" y="11215"/>
                      <a:pt x="11215" y="0"/>
                      <a:pt x="25050" y="0"/>
                    </a:cubicBezTo>
                    <a:close/>
                  </a:path>
                </a:pathLst>
              </a:custGeom>
              <a:solidFill>
                <a:srgbClr val="F8E486"/>
              </a:solidFill>
            </p:spPr>
            <p:txBody>
              <a:bodyPr/>
              <a:lstStyle/>
              <a:p>
                <a:pPr defTabSz="609660"/>
                <a:endParaRPr lang="tr-TR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TextBox 7">
                <a:extLst>
                  <a:ext uri="{FF2B5EF4-FFF2-40B4-BE49-F238E27FC236}">
                    <a16:creationId xmlns:a16="http://schemas.microsoft.com/office/drawing/2014/main" id="{144F2B9A-D041-94BF-CDD4-BCE71595853E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2272340" cy="428340"/>
              </a:xfrm>
              <a:prstGeom prst="rect">
                <a:avLst/>
              </a:prstGeom>
            </p:spPr>
            <p:txBody>
              <a:bodyPr lIns="32453" tIns="32453" rIns="32453" bIns="32453" rtlCol="0" anchor="ctr"/>
              <a:lstStyle/>
              <a:p>
                <a:pPr algn="ctr" defTabSz="609660">
                  <a:lnSpc>
                    <a:spcPts val="167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9" name="Freeform 8">
              <a:extLst>
                <a:ext uri="{FF2B5EF4-FFF2-40B4-BE49-F238E27FC236}">
                  <a16:creationId xmlns:a16="http://schemas.microsoft.com/office/drawing/2014/main" id="{328562B1-6CFC-6844-660E-F18F489B7000}"/>
                </a:ext>
              </a:extLst>
            </p:cNvPr>
            <p:cNvSpPr/>
            <p:nvPr/>
          </p:nvSpPr>
          <p:spPr>
            <a:xfrm>
              <a:off x="642685" y="1197839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6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0" name="TextBox 49">
              <a:extLst>
                <a:ext uri="{FF2B5EF4-FFF2-40B4-BE49-F238E27FC236}">
                  <a16:creationId xmlns:a16="http://schemas.microsoft.com/office/drawing/2014/main" id="{83FE3DA1-3C77-BA14-5C91-1215F6C4FDD7}"/>
                </a:ext>
              </a:extLst>
            </p:cNvPr>
            <p:cNvSpPr txBox="1"/>
            <p:nvPr/>
          </p:nvSpPr>
          <p:spPr>
            <a:xfrm>
              <a:off x="843349" y="1154407"/>
              <a:ext cx="331650" cy="5963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60">
                <a:lnSpc>
                  <a:spcPts val="3118"/>
                </a:lnSpc>
                <a:spcBef>
                  <a:spcPct val="0"/>
                </a:spcBef>
              </a:pPr>
              <a:r>
                <a:rPr lang="tr-TR" sz="2667" dirty="0">
                  <a:solidFill>
                    <a:srgbClr val="000000"/>
                  </a:solidFill>
                  <a:latin typeface="Calibri"/>
                </a:rPr>
                <a:t>3</a:t>
              </a:r>
              <a:endParaRPr lang="en-US" sz="2667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33" name="Grup 132">
            <a:extLst>
              <a:ext uri="{FF2B5EF4-FFF2-40B4-BE49-F238E27FC236}">
                <a16:creationId xmlns:a16="http://schemas.microsoft.com/office/drawing/2014/main" id="{B9BCB33A-3FC3-4D9D-DC9A-927C17DF0815}"/>
              </a:ext>
            </a:extLst>
          </p:cNvPr>
          <p:cNvGrpSpPr/>
          <p:nvPr/>
        </p:nvGrpSpPr>
        <p:grpSpPr>
          <a:xfrm>
            <a:off x="286015" y="4178652"/>
            <a:ext cx="11705451" cy="1049990"/>
            <a:chOff x="498112" y="1149412"/>
            <a:chExt cx="17558177" cy="1574985"/>
          </a:xfrm>
        </p:grpSpPr>
        <p:grpSp>
          <p:nvGrpSpPr>
            <p:cNvPr id="134" name="Group 5">
              <a:extLst>
                <a:ext uri="{FF2B5EF4-FFF2-40B4-BE49-F238E27FC236}">
                  <a16:creationId xmlns:a16="http://schemas.microsoft.com/office/drawing/2014/main" id="{64CB3AEF-8657-B4BE-D6D0-51EBE7E1B19B}"/>
                </a:ext>
              </a:extLst>
            </p:cNvPr>
            <p:cNvGrpSpPr/>
            <p:nvPr/>
          </p:nvGrpSpPr>
          <p:grpSpPr>
            <a:xfrm>
              <a:off x="498112" y="1149412"/>
              <a:ext cx="17558177" cy="1574985"/>
              <a:chOff x="0" y="-85725"/>
              <a:chExt cx="2272340" cy="476595"/>
            </a:xfrm>
          </p:grpSpPr>
          <p:sp>
            <p:nvSpPr>
              <p:cNvPr id="137" name="Freeform 6">
                <a:extLst>
                  <a:ext uri="{FF2B5EF4-FFF2-40B4-BE49-F238E27FC236}">
                    <a16:creationId xmlns:a16="http://schemas.microsoft.com/office/drawing/2014/main" id="{7CD85682-2823-C1D1-EC53-564071C2F203}"/>
                  </a:ext>
                </a:extLst>
              </p:cNvPr>
              <p:cNvSpPr/>
              <p:nvPr/>
            </p:nvSpPr>
            <p:spPr>
              <a:xfrm>
                <a:off x="0" y="0"/>
                <a:ext cx="2237036" cy="390870"/>
              </a:xfrm>
              <a:custGeom>
                <a:avLst/>
                <a:gdLst/>
                <a:ahLst/>
                <a:cxnLst/>
                <a:rect l="l" t="t" r="r" b="b"/>
                <a:pathLst>
                  <a:path w="2272340" h="342615">
                    <a:moveTo>
                      <a:pt x="25050" y="0"/>
                    </a:moveTo>
                    <a:lnTo>
                      <a:pt x="2247290" y="0"/>
                    </a:lnTo>
                    <a:cubicBezTo>
                      <a:pt x="2261125" y="0"/>
                      <a:pt x="2272340" y="11215"/>
                      <a:pt x="2272340" y="25050"/>
                    </a:cubicBezTo>
                    <a:lnTo>
                      <a:pt x="2272340" y="317565"/>
                    </a:lnTo>
                    <a:cubicBezTo>
                      <a:pt x="2272340" y="331400"/>
                      <a:pt x="2261125" y="342615"/>
                      <a:pt x="2247290" y="342615"/>
                    </a:cubicBezTo>
                    <a:lnTo>
                      <a:pt x="25050" y="342615"/>
                    </a:lnTo>
                    <a:cubicBezTo>
                      <a:pt x="11215" y="342615"/>
                      <a:pt x="0" y="331400"/>
                      <a:pt x="0" y="317565"/>
                    </a:cubicBezTo>
                    <a:lnTo>
                      <a:pt x="0" y="25050"/>
                    </a:lnTo>
                    <a:cubicBezTo>
                      <a:pt x="0" y="11215"/>
                      <a:pt x="11215" y="0"/>
                      <a:pt x="25050" y="0"/>
                    </a:cubicBezTo>
                    <a:close/>
                  </a:path>
                </a:pathLst>
              </a:custGeom>
              <a:solidFill>
                <a:srgbClr val="F8E486"/>
              </a:solidFill>
            </p:spPr>
            <p:txBody>
              <a:bodyPr/>
              <a:lstStyle/>
              <a:p>
                <a:pPr defTabSz="609660"/>
                <a:endParaRPr lang="tr-TR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TextBox 7">
                <a:extLst>
                  <a:ext uri="{FF2B5EF4-FFF2-40B4-BE49-F238E27FC236}">
                    <a16:creationId xmlns:a16="http://schemas.microsoft.com/office/drawing/2014/main" id="{C955C8B8-4E60-C51F-12DE-FDB183A1053F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2272340" cy="428340"/>
              </a:xfrm>
              <a:prstGeom prst="rect">
                <a:avLst/>
              </a:prstGeom>
            </p:spPr>
            <p:txBody>
              <a:bodyPr lIns="32453" tIns="32453" rIns="32453" bIns="32453" rtlCol="0" anchor="ctr"/>
              <a:lstStyle/>
              <a:p>
                <a:pPr algn="ctr" defTabSz="609660">
                  <a:lnSpc>
                    <a:spcPts val="167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9A219C13-CAD4-ED5B-153D-A3FE285605E4}"/>
                </a:ext>
              </a:extLst>
            </p:cNvPr>
            <p:cNvSpPr/>
            <p:nvPr/>
          </p:nvSpPr>
          <p:spPr>
            <a:xfrm>
              <a:off x="642685" y="1197839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6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6" name="TextBox 49">
              <a:extLst>
                <a:ext uri="{FF2B5EF4-FFF2-40B4-BE49-F238E27FC236}">
                  <a16:creationId xmlns:a16="http://schemas.microsoft.com/office/drawing/2014/main" id="{1E22C5F4-3066-6941-13F9-AAFC83371B4B}"/>
                </a:ext>
              </a:extLst>
            </p:cNvPr>
            <p:cNvSpPr txBox="1"/>
            <p:nvPr/>
          </p:nvSpPr>
          <p:spPr>
            <a:xfrm>
              <a:off x="843349" y="1154407"/>
              <a:ext cx="331650" cy="5963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60">
                <a:lnSpc>
                  <a:spcPts val="3118"/>
                </a:lnSpc>
                <a:spcBef>
                  <a:spcPct val="0"/>
                </a:spcBef>
              </a:pPr>
              <a:r>
                <a:rPr lang="tr-TR" sz="2667" dirty="0">
                  <a:solidFill>
                    <a:srgbClr val="000000"/>
                  </a:solidFill>
                  <a:latin typeface="Calibri"/>
                </a:rPr>
                <a:t>4</a:t>
              </a:r>
              <a:endParaRPr lang="en-US" sz="2667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39" name="Grup 138">
            <a:extLst>
              <a:ext uri="{FF2B5EF4-FFF2-40B4-BE49-F238E27FC236}">
                <a16:creationId xmlns:a16="http://schemas.microsoft.com/office/drawing/2014/main" id="{64B9B5AC-5CB4-C3E6-C8F6-27CA2010D3BB}"/>
              </a:ext>
            </a:extLst>
          </p:cNvPr>
          <p:cNvGrpSpPr/>
          <p:nvPr/>
        </p:nvGrpSpPr>
        <p:grpSpPr>
          <a:xfrm>
            <a:off x="286015" y="5338902"/>
            <a:ext cx="11705451" cy="1065746"/>
            <a:chOff x="498112" y="1149412"/>
            <a:chExt cx="17558177" cy="1598620"/>
          </a:xfrm>
        </p:grpSpPr>
        <p:grpSp>
          <p:nvGrpSpPr>
            <p:cNvPr id="140" name="Group 5">
              <a:extLst>
                <a:ext uri="{FF2B5EF4-FFF2-40B4-BE49-F238E27FC236}">
                  <a16:creationId xmlns:a16="http://schemas.microsoft.com/office/drawing/2014/main" id="{790DE296-639B-0657-0C7C-5F52F9EF1E81}"/>
                </a:ext>
              </a:extLst>
            </p:cNvPr>
            <p:cNvGrpSpPr/>
            <p:nvPr/>
          </p:nvGrpSpPr>
          <p:grpSpPr>
            <a:xfrm>
              <a:off x="498112" y="1149412"/>
              <a:ext cx="17558177" cy="1598620"/>
              <a:chOff x="0" y="-85725"/>
              <a:chExt cx="2272340" cy="483747"/>
            </a:xfrm>
          </p:grpSpPr>
          <p:sp>
            <p:nvSpPr>
              <p:cNvPr id="143" name="Freeform 6">
                <a:extLst>
                  <a:ext uri="{FF2B5EF4-FFF2-40B4-BE49-F238E27FC236}">
                    <a16:creationId xmlns:a16="http://schemas.microsoft.com/office/drawing/2014/main" id="{F58B6092-5F21-47B1-29C4-328748234046}"/>
                  </a:ext>
                </a:extLst>
              </p:cNvPr>
              <p:cNvSpPr/>
              <p:nvPr/>
            </p:nvSpPr>
            <p:spPr>
              <a:xfrm>
                <a:off x="0" y="-1"/>
                <a:ext cx="2237036" cy="398023"/>
              </a:xfrm>
              <a:custGeom>
                <a:avLst/>
                <a:gdLst/>
                <a:ahLst/>
                <a:cxnLst/>
                <a:rect l="l" t="t" r="r" b="b"/>
                <a:pathLst>
                  <a:path w="2272340" h="342615">
                    <a:moveTo>
                      <a:pt x="25050" y="0"/>
                    </a:moveTo>
                    <a:lnTo>
                      <a:pt x="2247290" y="0"/>
                    </a:lnTo>
                    <a:cubicBezTo>
                      <a:pt x="2261125" y="0"/>
                      <a:pt x="2272340" y="11215"/>
                      <a:pt x="2272340" y="25050"/>
                    </a:cubicBezTo>
                    <a:lnTo>
                      <a:pt x="2272340" y="317565"/>
                    </a:lnTo>
                    <a:cubicBezTo>
                      <a:pt x="2272340" y="331400"/>
                      <a:pt x="2261125" y="342615"/>
                      <a:pt x="2247290" y="342615"/>
                    </a:cubicBezTo>
                    <a:lnTo>
                      <a:pt x="25050" y="342615"/>
                    </a:lnTo>
                    <a:cubicBezTo>
                      <a:pt x="11215" y="342615"/>
                      <a:pt x="0" y="331400"/>
                      <a:pt x="0" y="317565"/>
                    </a:cubicBezTo>
                    <a:lnTo>
                      <a:pt x="0" y="25050"/>
                    </a:lnTo>
                    <a:cubicBezTo>
                      <a:pt x="0" y="11215"/>
                      <a:pt x="11215" y="0"/>
                      <a:pt x="25050" y="0"/>
                    </a:cubicBezTo>
                    <a:close/>
                  </a:path>
                </a:pathLst>
              </a:custGeom>
              <a:solidFill>
                <a:srgbClr val="F8E486"/>
              </a:solidFill>
            </p:spPr>
            <p:txBody>
              <a:bodyPr/>
              <a:lstStyle/>
              <a:p>
                <a:pPr defTabSz="60966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TextBox 7">
                <a:extLst>
                  <a:ext uri="{FF2B5EF4-FFF2-40B4-BE49-F238E27FC236}">
                    <a16:creationId xmlns:a16="http://schemas.microsoft.com/office/drawing/2014/main" id="{61160364-98C2-D42D-C9DD-093A5A450D5B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2272340" cy="428340"/>
              </a:xfrm>
              <a:prstGeom prst="rect">
                <a:avLst/>
              </a:prstGeom>
            </p:spPr>
            <p:txBody>
              <a:bodyPr lIns="32453" tIns="32453" rIns="32453" bIns="32453" rtlCol="0" anchor="ctr"/>
              <a:lstStyle/>
              <a:p>
                <a:pPr algn="ctr" defTabSz="609660">
                  <a:lnSpc>
                    <a:spcPts val="167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1" name="Freeform 8">
              <a:extLst>
                <a:ext uri="{FF2B5EF4-FFF2-40B4-BE49-F238E27FC236}">
                  <a16:creationId xmlns:a16="http://schemas.microsoft.com/office/drawing/2014/main" id="{56067C9B-3DDD-36B1-2AAA-26E5A60E9142}"/>
                </a:ext>
              </a:extLst>
            </p:cNvPr>
            <p:cNvSpPr/>
            <p:nvPr/>
          </p:nvSpPr>
          <p:spPr>
            <a:xfrm>
              <a:off x="642685" y="1197839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6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2" name="TextBox 49">
              <a:extLst>
                <a:ext uri="{FF2B5EF4-FFF2-40B4-BE49-F238E27FC236}">
                  <a16:creationId xmlns:a16="http://schemas.microsoft.com/office/drawing/2014/main" id="{0534F843-0AFC-1E91-89D4-05FB238822E1}"/>
                </a:ext>
              </a:extLst>
            </p:cNvPr>
            <p:cNvSpPr txBox="1"/>
            <p:nvPr/>
          </p:nvSpPr>
          <p:spPr>
            <a:xfrm>
              <a:off x="843349" y="1154407"/>
              <a:ext cx="331650" cy="5963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60">
                <a:lnSpc>
                  <a:spcPts val="3118"/>
                </a:lnSpc>
                <a:spcBef>
                  <a:spcPct val="0"/>
                </a:spcBef>
              </a:pPr>
              <a:r>
                <a:rPr lang="tr-TR" sz="2667" dirty="0">
                  <a:solidFill>
                    <a:srgbClr val="000000"/>
                  </a:solidFill>
                  <a:latin typeface="Calibri"/>
                </a:rPr>
                <a:t>5</a:t>
              </a:r>
              <a:endParaRPr lang="en-US" sz="2667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52" name="Freeform 34">
            <a:extLst>
              <a:ext uri="{FF2B5EF4-FFF2-40B4-BE49-F238E27FC236}">
                <a16:creationId xmlns:a16="http://schemas.microsoft.com/office/drawing/2014/main" id="{28F2E38B-AA66-936E-F4AC-F6C5AC468C00}"/>
              </a:ext>
            </a:extLst>
          </p:cNvPr>
          <p:cNvSpPr/>
          <p:nvPr/>
        </p:nvSpPr>
        <p:spPr>
          <a:xfrm rot="14660451">
            <a:off x="11746428" y="6100082"/>
            <a:ext cx="490079" cy="572279"/>
          </a:xfrm>
          <a:custGeom>
            <a:avLst/>
            <a:gdLst/>
            <a:ahLst/>
            <a:cxnLst/>
            <a:rect l="l" t="t" r="r" b="b"/>
            <a:pathLst>
              <a:path w="735118" h="858418">
                <a:moveTo>
                  <a:pt x="0" y="0"/>
                </a:moveTo>
                <a:lnTo>
                  <a:pt x="735118" y="0"/>
                </a:lnTo>
                <a:lnTo>
                  <a:pt x="735118" y="858418"/>
                </a:lnTo>
                <a:lnTo>
                  <a:pt x="0" y="8584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C172FE47-F099-9323-3DE2-85E0090C26FE}"/>
              </a:ext>
            </a:extLst>
          </p:cNvPr>
          <p:cNvSpPr txBox="1"/>
          <p:nvPr/>
        </p:nvSpPr>
        <p:spPr>
          <a:xfrm>
            <a:off x="671855" y="1216608"/>
            <a:ext cx="1069269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tr-TR" sz="2133" dirty="0">
                <a:solidFill>
                  <a:prstClr val="black"/>
                </a:solidFill>
                <a:latin typeface="Aptos" panose="02110004020202020204"/>
              </a:rPr>
              <a:t>Namaz Kur’an-ı Kerim –ı Kerim’de ……………………… kelimesiyle ifade edilmiştir.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2E44CE8-E461-E9CA-2FC7-62F1323EE7C9}"/>
              </a:ext>
            </a:extLst>
          </p:cNvPr>
          <p:cNvSpPr txBox="1"/>
          <p:nvPr/>
        </p:nvSpPr>
        <p:spPr>
          <a:xfrm>
            <a:off x="671855" y="2467103"/>
            <a:ext cx="1069269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tr-TR" sz="2133" dirty="0">
                <a:solidFill>
                  <a:prstClr val="black"/>
                </a:solidFill>
                <a:latin typeface="Aptos" panose="02110004020202020204"/>
              </a:rPr>
              <a:t>Namaz İslam ………………………… şartından biridir.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981BD45-5B85-ECD5-026E-5B8582438956}"/>
              </a:ext>
            </a:extLst>
          </p:cNvPr>
          <p:cNvSpPr txBox="1"/>
          <p:nvPr/>
        </p:nvSpPr>
        <p:spPr>
          <a:xfrm>
            <a:off x="671855" y="3572403"/>
            <a:ext cx="1069269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tr-TR" sz="2133" dirty="0">
                <a:solidFill>
                  <a:prstClr val="black"/>
                </a:solidFill>
                <a:latin typeface="Aptos" panose="02110004020202020204"/>
              </a:rPr>
              <a:t>Namaz …………………. bir ibadettir.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76882A3-52E9-9594-430F-E5EB8D11F085}"/>
              </a:ext>
            </a:extLst>
          </p:cNvPr>
          <p:cNvSpPr txBox="1"/>
          <p:nvPr/>
        </p:nvSpPr>
        <p:spPr>
          <a:xfrm>
            <a:off x="671855" y="4691982"/>
            <a:ext cx="1069269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tr-TR" sz="2133" dirty="0">
                <a:solidFill>
                  <a:prstClr val="black"/>
                </a:solidFill>
                <a:latin typeface="Aptos" panose="02110004020202020204"/>
              </a:rPr>
              <a:t>Namazı mazeretsiz ve keyfi nedenlerle kılmamak ……………………tır.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F9303EE-533A-DBD5-14EE-AB83D29A6C4C}"/>
              </a:ext>
            </a:extLst>
          </p:cNvPr>
          <p:cNvSpPr txBox="1"/>
          <p:nvPr/>
        </p:nvSpPr>
        <p:spPr>
          <a:xfrm>
            <a:off x="671855" y="5880907"/>
            <a:ext cx="1069269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tr-TR" sz="2133" dirty="0">
                <a:solidFill>
                  <a:prstClr val="black"/>
                </a:solidFill>
                <a:latin typeface="Aptos" panose="02110004020202020204"/>
              </a:rPr>
              <a:t>Namaz bütün peygamberlere ve ümmetlerine …………………………… bir ibadettir.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8FC3B7F-02D0-FC3E-8DCE-CE2A65716E8E}"/>
              </a:ext>
            </a:extLst>
          </p:cNvPr>
          <p:cNvSpPr txBox="1"/>
          <p:nvPr/>
        </p:nvSpPr>
        <p:spPr>
          <a:xfrm>
            <a:off x="2641600" y="2306258"/>
            <a:ext cx="1117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tr-TR" sz="2933" dirty="0">
                <a:solidFill>
                  <a:srgbClr val="FF0000"/>
                </a:solidFill>
                <a:latin typeface="Aptos" panose="02110004020202020204"/>
              </a:rPr>
              <a:t>beş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7934E2D-BC58-2A64-C1AF-DBCAFAF9E9A9}"/>
              </a:ext>
            </a:extLst>
          </p:cNvPr>
          <p:cNvSpPr txBox="1"/>
          <p:nvPr/>
        </p:nvSpPr>
        <p:spPr>
          <a:xfrm>
            <a:off x="4930210" y="1057113"/>
            <a:ext cx="1117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tr-TR" sz="2933" dirty="0">
                <a:solidFill>
                  <a:srgbClr val="FF0000"/>
                </a:solidFill>
                <a:latin typeface="Aptos" panose="02110004020202020204"/>
              </a:rPr>
              <a:t>salat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CC173928-22F7-C156-0001-6A81CE684870}"/>
              </a:ext>
            </a:extLst>
          </p:cNvPr>
          <p:cNvSpPr txBox="1"/>
          <p:nvPr/>
        </p:nvSpPr>
        <p:spPr>
          <a:xfrm>
            <a:off x="1927412" y="3397436"/>
            <a:ext cx="1117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tr-TR" sz="2933" dirty="0">
                <a:solidFill>
                  <a:srgbClr val="FF0000"/>
                </a:solidFill>
                <a:latin typeface="Aptos" panose="02110004020202020204"/>
              </a:rPr>
              <a:t>farz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3151D643-1E30-C522-5041-7BBBF590BB69}"/>
              </a:ext>
            </a:extLst>
          </p:cNvPr>
          <p:cNvSpPr txBox="1"/>
          <p:nvPr/>
        </p:nvSpPr>
        <p:spPr>
          <a:xfrm>
            <a:off x="6553200" y="4568872"/>
            <a:ext cx="145959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tr-TR" sz="2933" dirty="0">
                <a:solidFill>
                  <a:srgbClr val="FF0000"/>
                </a:solidFill>
                <a:latin typeface="Aptos" panose="02110004020202020204"/>
              </a:rPr>
              <a:t>günah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AFA63E44-6EF3-9916-6351-F49D42DFC7EA}"/>
              </a:ext>
            </a:extLst>
          </p:cNvPr>
          <p:cNvSpPr txBox="1"/>
          <p:nvPr/>
        </p:nvSpPr>
        <p:spPr>
          <a:xfrm>
            <a:off x="6344238" y="5704187"/>
            <a:ext cx="2134124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tr-TR" sz="2933" dirty="0">
                <a:solidFill>
                  <a:srgbClr val="FF0000"/>
                </a:solidFill>
                <a:latin typeface="Aptos" panose="02110004020202020204"/>
              </a:rPr>
              <a:t>emredilmiş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5096" y="4914917"/>
            <a:ext cx="6101808" cy="1446276"/>
          </a:xfrm>
          <a:custGeom>
            <a:avLst/>
            <a:gdLst/>
            <a:ahLst/>
            <a:cxnLst/>
            <a:rect l="l" t="t" r="r" b="b"/>
            <a:pathLst>
              <a:path w="9152712" h="2169414">
                <a:moveTo>
                  <a:pt x="0" y="0"/>
                </a:moveTo>
                <a:lnTo>
                  <a:pt x="9152712" y="0"/>
                </a:lnTo>
                <a:lnTo>
                  <a:pt x="9152712" y="2169414"/>
                </a:lnTo>
                <a:lnTo>
                  <a:pt x="0" y="21694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6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" action="ppaction://hlinkshowjump?jump=nextslide"/>
          </p:cNvPr>
          <p:cNvSpPr/>
          <p:nvPr/>
        </p:nvSpPr>
        <p:spPr>
          <a:xfrm>
            <a:off x="2939358" y="1235324"/>
            <a:ext cx="6313287" cy="3991399"/>
          </a:xfrm>
          <a:custGeom>
            <a:avLst/>
            <a:gdLst/>
            <a:ahLst/>
            <a:cxnLst/>
            <a:rect l="l" t="t" r="r" b="b"/>
            <a:pathLst>
              <a:path w="9469930" h="5987098">
                <a:moveTo>
                  <a:pt x="0" y="0"/>
                </a:moveTo>
                <a:lnTo>
                  <a:pt x="9469930" y="0"/>
                </a:lnTo>
                <a:lnTo>
                  <a:pt x="9469930" y="5987099"/>
                </a:lnTo>
                <a:lnTo>
                  <a:pt x="0" y="5987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896" r="-23141"/>
            </a:stretch>
          </a:blipFill>
        </p:spPr>
        <p:txBody>
          <a:bodyPr/>
          <a:lstStyle/>
          <a:p>
            <a:pPr defTabSz="60966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971981" y="-669912"/>
            <a:ext cx="1943961" cy="16523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20021" y="6031818"/>
            <a:ext cx="1943961" cy="1652367"/>
          </a:xfrm>
          <a:prstGeom prst="rect">
            <a:avLst/>
          </a:prstGeom>
        </p:spPr>
      </p:pic>
      <p:sp>
        <p:nvSpPr>
          <p:cNvPr id="6" name="Freeform 6">
            <a:hlinkClick r:id="" action="ppaction://hlinkshowjump?jump=nextslide"/>
          </p:cNvPr>
          <p:cNvSpPr/>
          <p:nvPr/>
        </p:nvSpPr>
        <p:spPr>
          <a:xfrm>
            <a:off x="3543212" y="1487843"/>
            <a:ext cx="5179102" cy="3379364"/>
          </a:xfrm>
          <a:custGeom>
            <a:avLst/>
            <a:gdLst/>
            <a:ahLst/>
            <a:cxnLst/>
            <a:rect l="l" t="t" r="r" b="b"/>
            <a:pathLst>
              <a:path w="7768653" h="5069046">
                <a:moveTo>
                  <a:pt x="0" y="0"/>
                </a:moveTo>
                <a:lnTo>
                  <a:pt x="7768652" y="0"/>
                </a:lnTo>
                <a:lnTo>
                  <a:pt x="7768652" y="5069046"/>
                </a:lnTo>
                <a:lnTo>
                  <a:pt x="0" y="50690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775200" y="228160"/>
            <a:ext cx="2975832" cy="1059149"/>
            <a:chOff x="1572461" y="-192881"/>
            <a:chExt cx="4336313" cy="1005645"/>
          </a:xfrm>
        </p:grpSpPr>
        <p:grpSp>
          <p:nvGrpSpPr>
            <p:cNvPr id="8" name="Group 8"/>
            <p:cNvGrpSpPr/>
            <p:nvPr/>
          </p:nvGrpSpPr>
          <p:grpSpPr>
            <a:xfrm>
              <a:off x="1598587" y="-192881"/>
              <a:ext cx="4310187" cy="1005645"/>
              <a:chOff x="0" y="-38100"/>
              <a:chExt cx="851395" cy="19864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717690" cy="109011"/>
              </a:xfrm>
              <a:custGeom>
                <a:avLst/>
                <a:gdLst/>
                <a:ahLst/>
                <a:cxnLst/>
                <a:rect l="l" t="t" r="r" b="b"/>
                <a:pathLst>
                  <a:path w="851395" h="160546">
                    <a:moveTo>
                      <a:pt x="80273" y="0"/>
                    </a:moveTo>
                    <a:lnTo>
                      <a:pt x="771122" y="0"/>
                    </a:lnTo>
                    <a:cubicBezTo>
                      <a:pt x="792412" y="0"/>
                      <a:pt x="812829" y="8457"/>
                      <a:pt x="827884" y="23511"/>
                    </a:cubicBezTo>
                    <a:cubicBezTo>
                      <a:pt x="842938" y="38565"/>
                      <a:pt x="851395" y="58983"/>
                      <a:pt x="851395" y="80273"/>
                    </a:cubicBezTo>
                    <a:lnTo>
                      <a:pt x="851395" y="80273"/>
                    </a:lnTo>
                    <a:cubicBezTo>
                      <a:pt x="851395" y="101563"/>
                      <a:pt x="842938" y="121980"/>
                      <a:pt x="827884" y="137034"/>
                    </a:cubicBezTo>
                    <a:cubicBezTo>
                      <a:pt x="812829" y="152089"/>
                      <a:pt x="792412" y="160546"/>
                      <a:pt x="771122" y="160546"/>
                    </a:cubicBezTo>
                    <a:lnTo>
                      <a:pt x="80273" y="160546"/>
                    </a:lnTo>
                    <a:cubicBezTo>
                      <a:pt x="58983" y="160546"/>
                      <a:pt x="38565" y="152089"/>
                      <a:pt x="23511" y="137034"/>
                    </a:cubicBezTo>
                    <a:cubicBezTo>
                      <a:pt x="8457" y="121980"/>
                      <a:pt x="0" y="101563"/>
                      <a:pt x="0" y="80273"/>
                    </a:cubicBezTo>
                    <a:lnTo>
                      <a:pt x="0" y="80273"/>
                    </a:lnTo>
                    <a:cubicBezTo>
                      <a:pt x="0" y="58983"/>
                      <a:pt x="8457" y="38565"/>
                      <a:pt x="23511" y="23511"/>
                    </a:cubicBezTo>
                    <a:cubicBezTo>
                      <a:pt x="38565" y="8457"/>
                      <a:pt x="58983" y="0"/>
                      <a:pt x="80273" y="0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/>
              <a:lstStyle/>
              <a:p>
                <a:pPr defTabSz="60966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51395" cy="1986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6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572461" y="137886"/>
              <a:ext cx="3633302" cy="3322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60">
                <a:lnSpc>
                  <a:spcPts val="2660"/>
                </a:lnSpc>
              </a:pPr>
              <a:r>
                <a:rPr lang="en-US" sz="2667" dirty="0">
                  <a:solidFill>
                    <a:srgbClr val="FFFFFF"/>
                  </a:solidFill>
                  <a:latin typeface="Calibri"/>
                  <a:ea typeface="League Spartan"/>
                  <a:cs typeface="League Spartan"/>
                  <a:sym typeface="League Spartan"/>
                </a:rPr>
                <a:t>Video </a:t>
              </a:r>
              <a:r>
                <a:rPr lang="en-US" sz="2667" dirty="0" err="1">
                  <a:solidFill>
                    <a:srgbClr val="FFFFFF"/>
                  </a:solidFill>
                  <a:latin typeface="Calibri"/>
                  <a:ea typeface="League Spartan"/>
                  <a:cs typeface="League Spartan"/>
                  <a:sym typeface="League Spartan"/>
                </a:rPr>
                <a:t>izliyoruz</a:t>
              </a:r>
              <a:endParaRPr lang="en-US" sz="2667" dirty="0">
                <a:solidFill>
                  <a:srgbClr val="FFFFFF"/>
                </a:solidFill>
                <a:latin typeface="Calibri"/>
                <a:ea typeface="League Spartan"/>
                <a:cs typeface="League Spartan"/>
                <a:sym typeface="League Spartan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3148148" y="5505187"/>
            <a:ext cx="5895704" cy="776288"/>
          </a:xfrm>
          <a:custGeom>
            <a:avLst/>
            <a:gdLst/>
            <a:ahLst/>
            <a:cxnLst/>
            <a:rect l="l" t="t" r="r" b="b"/>
            <a:pathLst>
              <a:path w="9311321" h="1385059">
                <a:moveTo>
                  <a:pt x="0" y="0"/>
                </a:moveTo>
                <a:lnTo>
                  <a:pt x="9311321" y="0"/>
                </a:lnTo>
                <a:lnTo>
                  <a:pt x="9311321" y="1385059"/>
                </a:lnTo>
                <a:lnTo>
                  <a:pt x="0" y="13850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3EEFAD04-09B0-879A-746C-4F06E8F88D61}"/>
              </a:ext>
            </a:extLst>
          </p:cNvPr>
          <p:cNvSpPr txBox="1"/>
          <p:nvPr/>
        </p:nvSpPr>
        <p:spPr>
          <a:xfrm>
            <a:off x="4228474" y="5708666"/>
            <a:ext cx="4918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/>
            <a:r>
              <a:rPr lang="tr-TR" dirty="0">
                <a:solidFill>
                  <a:prstClr val="black"/>
                </a:solidFill>
                <a:latin typeface="Calibri"/>
                <a:hlinkClick r:id="rId11"/>
              </a:rPr>
              <a:t>https://www.youtube.com/watch?v=rCkkHTUZv6E</a:t>
            </a:r>
            <a:r>
              <a:rPr lang="tr-TR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Namaz Davettir...  Namaz aşktır... Camiler Haftası Kamu Spotu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74" y="0"/>
            <a:ext cx="12192274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01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İçerik Yer Tutucusu 3">
            <a:extLst>
              <a:ext uri="{FF2B5EF4-FFF2-40B4-BE49-F238E27FC236}">
                <a16:creationId xmlns:a16="http://schemas.microsoft.com/office/drawing/2014/main" id="{1ED15794-FEEC-3095-34CA-198CE7A8F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948" y="834580"/>
            <a:ext cx="3759306" cy="3705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Unvan 1">
            <a:extLst>
              <a:ext uri="{FF2B5EF4-FFF2-40B4-BE49-F238E27FC236}">
                <a16:creationId xmlns:a16="http://schemas.microsoft.com/office/drawing/2014/main" id="{8F5B1771-EA89-2679-0262-D8BBD7D8B260}"/>
              </a:ext>
            </a:extLst>
          </p:cNvPr>
          <p:cNvSpPr txBox="1">
            <a:spLocks/>
          </p:cNvSpPr>
          <p:nvPr/>
        </p:nvSpPr>
        <p:spPr>
          <a:xfrm>
            <a:off x="6098363" y="834580"/>
            <a:ext cx="5486400" cy="5914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>
              <a:lnSpc>
                <a:spcPct val="150000"/>
              </a:lnSpc>
            </a:pPr>
            <a:r>
              <a:rPr lang="tr-TR" sz="2667" dirty="0">
                <a:solidFill>
                  <a:prstClr val="black"/>
                </a:solidFill>
                <a:latin typeface="Calibri"/>
              </a:rPr>
              <a:t>Namaz kimler farzdır?</a:t>
            </a:r>
          </a:p>
        </p:txBody>
      </p:sp>
      <p:pic>
        <p:nvPicPr>
          <p:cNvPr id="4" name="Picture 2" descr="Niyet">
            <a:extLst>
              <a:ext uri="{FF2B5EF4-FFF2-40B4-BE49-F238E27FC236}">
                <a16:creationId xmlns:a16="http://schemas.microsoft.com/office/drawing/2014/main" id="{616CCBC8-C4D6-1287-C795-5E4A16C2C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707"/>
            <a:ext cx="4201179" cy="497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6496693D-975C-3324-C7E9-77C50382FE45}"/>
              </a:ext>
            </a:extLst>
          </p:cNvPr>
          <p:cNvSpPr/>
          <p:nvPr/>
        </p:nvSpPr>
        <p:spPr>
          <a:xfrm>
            <a:off x="6098363" y="2286000"/>
            <a:ext cx="54864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19" indent="-381019" defTabSz="6096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prstClr val="black"/>
                </a:solidFill>
                <a:latin typeface="Calibri"/>
              </a:rPr>
              <a:t>Akıllı (zihinsel engelli olmayan),</a:t>
            </a:r>
          </a:p>
          <a:p>
            <a:pPr marL="381019" indent="-381019" defTabSz="6096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prstClr val="black"/>
                </a:solidFill>
                <a:latin typeface="Calibri"/>
              </a:rPr>
              <a:t>Ergenlik çağına ulaşmış,</a:t>
            </a:r>
          </a:p>
          <a:p>
            <a:pPr marL="381019" indent="-381019" defTabSz="6096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prstClr val="black"/>
                </a:solidFill>
                <a:latin typeface="Calibri"/>
              </a:rPr>
              <a:t>Bütün Müslümanlara farzdır.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90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>
            <a:extLst>
              <a:ext uri="{FF2B5EF4-FFF2-40B4-BE49-F238E27FC236}">
                <a16:creationId xmlns:a16="http://schemas.microsoft.com/office/drawing/2014/main" id="{EC84E0EA-1DFE-F767-4C19-059C5D15743E}"/>
              </a:ext>
            </a:extLst>
          </p:cNvPr>
          <p:cNvGrpSpPr/>
          <p:nvPr/>
        </p:nvGrpSpPr>
        <p:grpSpPr>
          <a:xfrm>
            <a:off x="0" y="482600"/>
            <a:ext cx="12023061" cy="5283200"/>
            <a:chOff x="0" y="723900"/>
            <a:chExt cx="18034591" cy="7924800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72BB9D67-1A4F-C0CE-A12F-093315F9220F}"/>
                </a:ext>
              </a:extLst>
            </p:cNvPr>
            <p:cNvSpPr/>
            <p:nvPr/>
          </p:nvSpPr>
          <p:spPr>
            <a:xfrm>
              <a:off x="0" y="723900"/>
              <a:ext cx="9143999" cy="79248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93" t="-132553" b="-766"/>
              </a:stretch>
            </a:blip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3111FE6B-5B61-771E-76E9-78F3D741BA86}"/>
                </a:ext>
              </a:extLst>
            </p:cNvPr>
            <p:cNvSpPr/>
            <p:nvPr/>
          </p:nvSpPr>
          <p:spPr>
            <a:xfrm>
              <a:off x="5791201" y="1677142"/>
              <a:ext cx="12243390" cy="4423960"/>
            </a:xfrm>
            <a:prstGeom prst="rect">
              <a:avLst/>
            </a:prstGeom>
            <a:solidFill>
              <a:srgbClr val="2C2D30">
                <a:alpha val="74000"/>
              </a:srgbClr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BB8B3FB-9139-D015-F4CF-5DEC99665073}"/>
                </a:ext>
              </a:extLst>
            </p:cNvPr>
            <p:cNvSpPr/>
            <p:nvPr/>
          </p:nvSpPr>
          <p:spPr>
            <a:xfrm>
              <a:off x="14834191" y="5703387"/>
              <a:ext cx="2599882" cy="224240"/>
            </a:xfrm>
            <a:custGeom>
              <a:avLst/>
              <a:gdLst/>
              <a:ahLst/>
              <a:cxnLst/>
              <a:rect l="l" t="t" r="r" b="b"/>
              <a:pathLst>
                <a:path w="2599882" h="224240">
                  <a:moveTo>
                    <a:pt x="0" y="0"/>
                  </a:moveTo>
                  <a:lnTo>
                    <a:pt x="2599882" y="0"/>
                  </a:lnTo>
                  <a:lnTo>
                    <a:pt x="2599882" y="224239"/>
                  </a:lnTo>
                  <a:lnTo>
                    <a:pt x="0" y="224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D29DF71-315B-1A46-A93A-188387B0ACF2}"/>
                </a:ext>
              </a:extLst>
            </p:cNvPr>
            <p:cNvSpPr txBox="1"/>
            <p:nvPr/>
          </p:nvSpPr>
          <p:spPr>
            <a:xfrm>
              <a:off x="6019800" y="1695546"/>
              <a:ext cx="11811000" cy="33197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ct val="150000"/>
                </a:lnSpc>
              </a:pP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“…</a:t>
              </a:r>
              <a:r>
                <a:rPr lang="en-US" sz="3333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Namazı</a:t>
              </a: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 </a:t>
              </a:r>
              <a:r>
                <a:rPr lang="en-US" sz="3333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dosdoğru</a:t>
              </a: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 </a:t>
              </a:r>
              <a:r>
                <a:rPr lang="en-US" sz="3333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kılın</a:t>
              </a: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; </a:t>
              </a:r>
              <a:r>
                <a:rPr lang="en-US" sz="3333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çünkü</a:t>
              </a: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 namaz </a:t>
              </a:r>
              <a:r>
                <a:rPr lang="en-US" sz="3333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müminler</a:t>
              </a: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 </a:t>
              </a:r>
              <a:r>
                <a:rPr lang="en-US" sz="3333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üzerine</a:t>
              </a: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 </a:t>
              </a:r>
              <a:r>
                <a:rPr lang="en-US" sz="3333" u="sng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vakitleri</a:t>
              </a:r>
              <a:r>
                <a:rPr lang="en-US" sz="3333" u="sng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 belli</a:t>
              </a: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 </a:t>
              </a:r>
              <a:r>
                <a:rPr lang="en-US" sz="3333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bir</a:t>
              </a: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 </a:t>
              </a:r>
              <a:r>
                <a:rPr lang="en-US" sz="3333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farzdır</a:t>
              </a: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.”</a:t>
              </a:r>
            </a:p>
            <a:p>
              <a:pPr algn="r" defTabSz="609630">
                <a:lnSpc>
                  <a:spcPct val="150000"/>
                </a:lnSpc>
              </a:pPr>
              <a:r>
                <a:rPr lang="en-US" sz="3333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Nisâ</a:t>
              </a: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 </a:t>
              </a:r>
              <a:r>
                <a:rPr lang="en-US" sz="3333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suresi</a:t>
              </a: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, 103. </a:t>
              </a:r>
              <a:r>
                <a:rPr lang="en-US" sz="3333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ayet</a:t>
              </a:r>
              <a:r>
                <a:rPr lang="tr-TR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i</a:t>
              </a:r>
              <a:endParaRPr lang="en-US" sz="3333" spc="-83" dirty="0">
                <a:solidFill>
                  <a:srgbClr val="FFFFFF"/>
                </a:solidFill>
                <a:latin typeface="Sukar Heavy"/>
                <a:ea typeface="Sukar Heavy"/>
                <a:cs typeface="Sukar Heavy"/>
                <a:sym typeface="Sukar Heavy"/>
              </a:endParaRPr>
            </a:p>
          </p:txBody>
        </p:sp>
      </p:grpSp>
      <p:sp>
        <p:nvSpPr>
          <p:cNvPr id="9" name="Teacher">
            <a:extLst>
              <a:ext uri="{FF2B5EF4-FFF2-40B4-BE49-F238E27FC236}">
                <a16:creationId xmlns:a16="http://schemas.microsoft.com/office/drawing/2014/main" id="{B877ED77-6FC6-8642-D1F8-14B5359716F3}"/>
              </a:ext>
            </a:extLst>
          </p:cNvPr>
          <p:cNvSpPr/>
          <p:nvPr/>
        </p:nvSpPr>
        <p:spPr>
          <a:xfrm>
            <a:off x="6289860" y="4687794"/>
            <a:ext cx="5733201" cy="800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lIns="60960" tIns="30480" rIns="60960" bIns="30480" anchor="ctr">
            <a:spAutoFit/>
          </a:bodyPr>
          <a:lstStyle/>
          <a:p>
            <a:pPr algn="just" defTabSz="609630"/>
            <a:r>
              <a:rPr lang="tr-TR" sz="2400" dirty="0">
                <a:solidFill>
                  <a:prstClr val="black"/>
                </a:solidFill>
                <a:latin typeface="Calibri"/>
              </a:rPr>
              <a:t>Ayette namazla ilgili verilmek istenilen mesajlar nelerdir?</a:t>
            </a:r>
          </a:p>
        </p:txBody>
      </p:sp>
      <p:sp>
        <p:nvSpPr>
          <p:cNvPr id="10" name="Teacher">
            <a:extLst>
              <a:ext uri="{FF2B5EF4-FFF2-40B4-BE49-F238E27FC236}">
                <a16:creationId xmlns:a16="http://schemas.microsoft.com/office/drawing/2014/main" id="{CAB1F395-CBBD-AB7F-73F0-3880A21157C7}"/>
              </a:ext>
            </a:extLst>
          </p:cNvPr>
          <p:cNvSpPr/>
          <p:nvPr/>
        </p:nvSpPr>
        <p:spPr>
          <a:xfrm>
            <a:off x="6289860" y="5964133"/>
            <a:ext cx="5733200" cy="8002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lIns="60960" tIns="30480" rIns="60960" bIns="30480" anchor="ctr">
            <a:spAutoFit/>
          </a:bodyPr>
          <a:lstStyle/>
          <a:p>
            <a:pPr algn="just" defTabSz="609630"/>
            <a:r>
              <a:rPr lang="tr-TR" sz="2400" dirty="0">
                <a:solidFill>
                  <a:prstClr val="black"/>
                </a:solidFill>
                <a:latin typeface="Calibri"/>
              </a:rPr>
              <a:t>Ayette </a:t>
            </a:r>
            <a:r>
              <a:rPr lang="tr-TR" sz="2400" dirty="0">
                <a:solidFill>
                  <a:srgbClr val="FF0000"/>
                </a:solidFill>
                <a:latin typeface="Calibri"/>
              </a:rPr>
              <a:t>altı çizili </a:t>
            </a:r>
            <a:r>
              <a:rPr lang="tr-TR" sz="2400" dirty="0">
                <a:solidFill>
                  <a:prstClr val="black"/>
                </a:solidFill>
                <a:latin typeface="Calibri"/>
              </a:rPr>
              <a:t>kelimeyle anlatılmak istenen nedir?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323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9">
            <a:extLst>
              <a:ext uri="{FF2B5EF4-FFF2-40B4-BE49-F238E27FC236}">
                <a16:creationId xmlns:a16="http://schemas.microsoft.com/office/drawing/2014/main" id="{7C555449-5386-8614-2E87-AD79931ECD6D}"/>
              </a:ext>
            </a:extLst>
          </p:cNvPr>
          <p:cNvSpPr/>
          <p:nvPr/>
        </p:nvSpPr>
        <p:spPr>
          <a:xfrm flipH="1">
            <a:off x="3795477" y="893876"/>
            <a:ext cx="8229600" cy="3480122"/>
          </a:xfrm>
          <a:prstGeom prst="roundRect">
            <a:avLst>
              <a:gd name="adj" fmla="val 4349"/>
            </a:avLst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en-US" sz="12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D028A199-45CE-2135-9275-3C9D45A29118}"/>
              </a:ext>
            </a:extLst>
          </p:cNvPr>
          <p:cNvSpPr txBox="1"/>
          <p:nvPr/>
        </p:nvSpPr>
        <p:spPr>
          <a:xfrm>
            <a:off x="4049142" y="1355865"/>
            <a:ext cx="7722270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lnSpc>
                <a:spcPct val="150000"/>
              </a:lnSpc>
              <a:defRPr/>
            </a:pPr>
            <a:r>
              <a:rPr lang="tr-TR" sz="2400" kern="0" dirty="0">
                <a:solidFill>
                  <a:prstClr val="black"/>
                </a:solidFill>
                <a:latin typeface="Calibri"/>
              </a:rPr>
              <a:t>“Kıyamet gününde kulun hesaba çekileceği ilk ameli onun namazıdır. Eğer namazı düzgün olursa diğer hesapları iyi gider ve kazançlı çıkar. Namazı düzgün olmazsa kaybeder ve zararlı çıkar...”</a:t>
            </a:r>
          </a:p>
        </p:txBody>
      </p:sp>
      <p:sp>
        <p:nvSpPr>
          <p:cNvPr id="4" name="Yuvarlatılmış Dikdörtgen 6">
            <a:extLst>
              <a:ext uri="{FF2B5EF4-FFF2-40B4-BE49-F238E27FC236}">
                <a16:creationId xmlns:a16="http://schemas.microsoft.com/office/drawing/2014/main" id="{E5DF5190-F8E9-3390-103E-937CCB4E986D}"/>
              </a:ext>
            </a:extLst>
          </p:cNvPr>
          <p:cNvSpPr/>
          <p:nvPr/>
        </p:nvSpPr>
        <p:spPr>
          <a:xfrm>
            <a:off x="8687897" y="3891076"/>
            <a:ext cx="2994527" cy="388631"/>
          </a:xfrm>
          <a:prstGeom prst="roundRect">
            <a:avLst>
              <a:gd name="adj" fmla="val 13370"/>
            </a:avLst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r>
              <a:rPr lang="tr-TR" sz="2133" kern="0" dirty="0">
                <a:solidFill>
                  <a:prstClr val="black"/>
                </a:solidFill>
                <a:latin typeface="Calibri" panose="020F0502020204030204"/>
              </a:rPr>
              <a:t>Hz. Muhammed (sav)</a:t>
            </a:r>
          </a:p>
        </p:txBody>
      </p:sp>
      <p:sp>
        <p:nvSpPr>
          <p:cNvPr id="5" name="Sağa Bükülü Ok 7">
            <a:extLst>
              <a:ext uri="{FF2B5EF4-FFF2-40B4-BE49-F238E27FC236}">
                <a16:creationId xmlns:a16="http://schemas.microsoft.com/office/drawing/2014/main" id="{FEAA1A58-5E6E-7B42-932E-D3228DF6726C}"/>
              </a:ext>
            </a:extLst>
          </p:cNvPr>
          <p:cNvSpPr/>
          <p:nvPr/>
        </p:nvSpPr>
        <p:spPr>
          <a:xfrm>
            <a:off x="411668" y="3434835"/>
            <a:ext cx="1411821" cy="2558111"/>
          </a:xfrm>
          <a:prstGeom prst="curvedRightArrow">
            <a:avLst/>
          </a:prstGeom>
          <a:solidFill>
            <a:srgbClr val="FFFF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tr-TR" sz="1200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Google Shape;194;p23">
            <a:extLst>
              <a:ext uri="{FF2B5EF4-FFF2-40B4-BE49-F238E27FC236}">
                <a16:creationId xmlns:a16="http://schemas.microsoft.com/office/drawing/2014/main" id="{4E54CCE0-566B-2C00-5A9E-0870CC4966ED}"/>
              </a:ext>
            </a:extLst>
          </p:cNvPr>
          <p:cNvSpPr/>
          <p:nvPr/>
        </p:nvSpPr>
        <p:spPr>
          <a:xfrm>
            <a:off x="1981200" y="5003800"/>
            <a:ext cx="9893468" cy="1107585"/>
          </a:xfrm>
          <a:prstGeom prst="roundRect">
            <a:avLst>
              <a:gd name="adj" fmla="val 22973"/>
            </a:avLst>
          </a:prstGeom>
          <a:solidFill>
            <a:srgbClr val="F6EED6"/>
          </a:solidFill>
          <a:ln w="6350" cap="flat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defRPr/>
            </a:pPr>
            <a:r>
              <a:rPr lang="tr-TR" sz="2667" kern="0" dirty="0">
                <a:solidFill>
                  <a:prstClr val="black"/>
                </a:solidFill>
                <a:latin typeface="Calibri" panose="020F0502020204030204"/>
              </a:rPr>
              <a:t>Hadiste namazla ilgili verilmek istenilen mesaj nedir?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AF2C08B-28DE-2725-212C-A5259E5A4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60" y="893875"/>
            <a:ext cx="3334639" cy="348012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58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0&quot;/&gt;&lt;lineCharCount val=&quot;13&quot;/&gt;&lt;lineCharCount val=&quot;13&quot;/&gt;&lt;lineCharCount val=&quot;15&quot;/&gt;&lt;lineCharCount val=&quot;13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B76CF8D7-4FF6-402B-A535-4F89EA3E5760}:25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BB861B79-3C6E-473A-AC28-561C9A579001}:25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90"/>
  <p:tag name="ARTICULATE_USED_LAYOUT" val="7"/>
  <p:tag name="ARTICULATE_SLIDE_THUMBNAIL_REFRESH" val="1"/>
  <p:tag name="GENSWF_SLIDE_UID" val="{C042999B-B20C-4AF4-917B-9B05914C58FC}:2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0&quot;/&gt;&lt;lineCharCount val=&quot;13&quot;/&gt;&lt;lineCharCount val=&quot;13&quot;/&gt;&lt;lineCharCount val=&quot;15&quot;/&gt;&lt;lineCharCount val=&quot;13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6"/>
  <p:tag name="ARTICULATE_USED_LAYOUT" val="7"/>
  <p:tag name="ARTICULATE_SLIDE_THUMBNAIL_REFRESH" val="1"/>
  <p:tag name="GENSWF_SLIDE_UID" val="{6D25C9CD-1858-4921-ADF0-944F197D3562}:40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204C9E7E-D15E-4388-A320-BF613CD0DFA0}:27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2570E467-1B4B-4DCA-A44D-B9FDC8063C3E}:26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B3C08AE2-6237-4369-82C6-6866EFCE3E84}:40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930DFB66-BFD2-40D9-9227-E11D2FE35E4A}:41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946942C5-AEB1-40C6-840F-D5C6579A8AFD}:41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E1BCE0-3452-41E6-8CF4-04F1FDBC91D6}:375"/>
  <p:tag name="GENSWF_SLIDE_TITLE" val="Etkinlik için tıklayınız."/>
  <p:tag name="ISPRING_SLIDE_INDENT_LEVEL" val="0"/>
  <p:tag name="ISPRING_CUSTOM_TIMING_USED" val="0"/>
  <p:tag name="AUDIO_ID" val="375"/>
  <p:tag name="ARTICULATE_USED_LAYOUT" val="7"/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F9BB28-DFA8-4B2B-8346-9FFA392C20F1}:27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FEEE5E-1285-4D11-B896-64CCBC9B836C}:27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7B913A-1B59-428F-AD79-E569F251CF56}:2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40BA51-80C2-4CD2-A8A6-A25B8A0B6BD0}:27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5108BE-C821-403D-96CA-CD38F1EEE25F}:40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YT_SHOW_AFTER" val="0"/>
  <p:tag name="ISPRING_YT_WEB_ADDRESS" val="https://www.youtube.com/watch?v=7dQnagoeXI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YT_SHOW_AFTER" val="0"/>
  <p:tag name="ISPRING_YT_WEB_ADDRESS" val="https://www.youtube.com/watch?v=7dQnagoeXI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5F60C3A8-F7E9-4410-AE87-CA60C59AA1C0}:41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Son Sayfa: Tanıtım"/>
  <p:tag name="ISPRING_SLIDE_INDENT_LEVEL" val="0"/>
  <p:tag name="ISPRING_CUSTOM_TIMING_USED" val="0"/>
  <p:tag name="GENSWF_SLIDE_UID" val="{CAF0FEAD-FD3B-488A-88D4-2AF3BD4567AF}:391"/>
  <p:tag name="AUDIO_ID" val="391"/>
  <p:tag name="ARTICULATE_USED_LAYOUT" val="7"/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8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1077</Words>
  <Application>Microsoft Office PowerPoint</Application>
  <PresentationFormat>Geniş ekran</PresentationFormat>
  <Paragraphs>272</Paragraphs>
  <Slides>35</Slides>
  <Notes>20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17</vt:i4>
      </vt:variant>
      <vt:variant>
        <vt:lpstr>Tema</vt:lpstr>
      </vt:variant>
      <vt:variant>
        <vt:i4>16</vt:i4>
      </vt:variant>
      <vt:variant>
        <vt:lpstr>Slayt Başlıkları</vt:lpstr>
      </vt:variant>
      <vt:variant>
        <vt:i4>35</vt:i4>
      </vt:variant>
    </vt:vector>
  </HeadingPairs>
  <TitlesOfParts>
    <vt:vector size="68" baseType="lpstr">
      <vt:lpstr>맑은 고딕</vt:lpstr>
      <vt:lpstr>Aptos</vt:lpstr>
      <vt:lpstr>Aptos Display</vt:lpstr>
      <vt:lpstr>Arial</vt:lpstr>
      <vt:lpstr>Bahnschrift SemiCondensed</vt:lpstr>
      <vt:lpstr>Calibri</vt:lpstr>
      <vt:lpstr>Calibri Light</vt:lpstr>
      <vt:lpstr>Comfortaa</vt:lpstr>
      <vt:lpstr>Fira Sans Extra Condensed</vt:lpstr>
      <vt:lpstr>Gill Sans MT</vt:lpstr>
      <vt:lpstr>Helvetica</vt:lpstr>
      <vt:lpstr>Microsoft Sans Serif</vt:lpstr>
      <vt:lpstr>Permanent Marker</vt:lpstr>
      <vt:lpstr>Roboto</vt:lpstr>
      <vt:lpstr>Sukar Heavy</vt:lpstr>
      <vt:lpstr>Titillium Web</vt:lpstr>
      <vt:lpstr>Wingdings</vt:lpstr>
      <vt:lpstr>Office Teması</vt:lpstr>
      <vt:lpstr>JAY DESIGN</vt:lpstr>
      <vt:lpstr>1_JAY DESIGN</vt:lpstr>
      <vt:lpstr>Contents Slide Master</vt:lpstr>
      <vt:lpstr>3_Office Theme</vt:lpstr>
      <vt:lpstr>3_Office Teması</vt:lpstr>
      <vt:lpstr>4_Office Teması</vt:lpstr>
      <vt:lpstr>SKETCH LESSON</vt:lpstr>
      <vt:lpstr>1_Office Theme</vt:lpstr>
      <vt:lpstr>7_Office Teması</vt:lpstr>
      <vt:lpstr>2_Office Theme</vt:lpstr>
      <vt:lpstr>4_Office Theme</vt:lpstr>
      <vt:lpstr>2_Office Teması</vt:lpstr>
      <vt:lpstr>5_Office Theme</vt:lpstr>
      <vt:lpstr>5_Office Teması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Namaza önem veren bir kişi</vt:lpstr>
      <vt:lpstr>Namaza önem veren bir kişi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Mustafa Yıldırım</dc:creator>
  <cp:lastModifiedBy>Mustafa YILDIRIM</cp:lastModifiedBy>
  <cp:revision>28</cp:revision>
  <dcterms:created xsi:type="dcterms:W3CDTF">2021-02-13T22:11:26Z</dcterms:created>
  <dcterms:modified xsi:type="dcterms:W3CDTF">2025-01-01T22:07:58Z</dcterms:modified>
</cp:coreProperties>
</file>