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9" r:id="rId4"/>
    <p:sldId id="260" r:id="rId5"/>
    <p:sldId id="263" r:id="rId6"/>
    <p:sldId id="272" r:id="rId7"/>
    <p:sldId id="262" r:id="rId8"/>
    <p:sldId id="267" r:id="rId9"/>
    <p:sldId id="261" r:id="rId10"/>
    <p:sldId id="266" r:id="rId11"/>
    <p:sldId id="25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88FC9-F8CF-4D99-BB44-DBC6DFCC3E86}" type="datetimeFigureOut">
              <a:rPr lang="tr-TR" smtClean="0"/>
              <a:pPr/>
              <a:t>20.07.2015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1714480" y="0"/>
            <a:ext cx="6143668" cy="1143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tr-TR" sz="4400" b="1" dirty="0" smtClean="0"/>
              <a:t>Cenaze Namazı</a:t>
            </a:r>
            <a:r>
              <a:rPr lang="tr-TR" sz="4400" dirty="0" smtClean="0"/>
              <a:t> </a:t>
            </a:r>
            <a:endParaRPr lang="tr-TR" sz="4400" dirty="0"/>
          </a:p>
        </p:txBody>
      </p:sp>
      <p:pic>
        <p:nvPicPr>
          <p:cNvPr id="17410" name="Picture 2" descr="cenaze namazı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285860"/>
            <a:ext cx="6870536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img3.imageshack.us/img3/2857/cenazenamazdua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071546"/>
            <a:ext cx="7370584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Resim" descr="000000LOG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57290" y="1500174"/>
            <a:ext cx="778671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>. - Vefat eden </a:t>
            </a:r>
            <a:r>
              <a:rPr lang="tr-TR" dirty="0" err="1" smtClean="0"/>
              <a:t>Müslümanın</a:t>
            </a:r>
            <a:r>
              <a:rPr lang="tr-TR" dirty="0" smtClean="0"/>
              <a:t> ardından kılınan namazdır.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714480" y="0"/>
            <a:ext cx="6143668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z="4400" b="1" dirty="0" smtClean="0"/>
              <a:t>Cenaze Namazı</a:t>
            </a:r>
            <a:r>
              <a:rPr lang="tr-TR" sz="4400" dirty="0" smtClean="0"/>
              <a:t> </a:t>
            </a:r>
            <a:endParaRPr lang="tr-TR" sz="4400" dirty="0"/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214414" y="4429132"/>
            <a:ext cx="7429552" cy="2184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lang="tr-TR" sz="3200" dirty="0" smtClean="0"/>
              <a:t> - Cenaze namazı </a:t>
            </a:r>
            <a:r>
              <a:rPr lang="tr-TR" sz="3200" b="1" dirty="0" smtClean="0"/>
              <a:t>farz-ı </a:t>
            </a:r>
            <a:r>
              <a:rPr lang="tr-TR" sz="3200" b="1" dirty="0" err="1" smtClean="0"/>
              <a:t>kifaye</a:t>
            </a:r>
            <a:r>
              <a:rPr lang="tr-TR" sz="3200" dirty="0" err="1" smtClean="0"/>
              <a:t>dir</a:t>
            </a:r>
            <a:r>
              <a:rPr lang="tr-TR" sz="3200" dirty="0" smtClean="0"/>
              <a:t>. Yani bir grup Müslüman kılınca diğerlerinden yükümlülük kalkmış olur.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42" name="Picture 2" descr="Cenaze Namazı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2643182"/>
            <a:ext cx="3016790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85852" y="428605"/>
            <a:ext cx="7500990" cy="8572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tr-TR" dirty="0" smtClean="0"/>
              <a:t>. - Cenaze namazı cemaatle kılınır.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142976" y="3857628"/>
            <a:ext cx="7715304" cy="2613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lang="tr-TR" sz="4400" dirty="0" smtClean="0"/>
              <a:t> - Eğer vefat eden kişinin cenaze namazını hiç kimse kılmazsa o beldedeki bütün Müslümanlar bundan sorumlu </a:t>
            </a:r>
            <a:r>
              <a:rPr lang="tr-TR" sz="4400" dirty="0" smtClean="0"/>
              <a:t>olur.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218" name="Picture 2" descr="Cenaze Namazı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285860"/>
            <a:ext cx="3649972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2130425"/>
            <a:ext cx="6143668" cy="1470025"/>
          </a:xfrm>
        </p:spPr>
        <p:txBody>
          <a:bodyPr/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785918" y="571480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714480" y="4357694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314" name="Picture 2" descr="http://resim.donanimhaber.com/upfiles/745344/B54AD91AA0004D0BB0A40DC13FE73E3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142984"/>
            <a:ext cx="7929586" cy="56578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14414" y="1214422"/>
            <a:ext cx="7929586" cy="2071702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/>
              <a:t>. - Önce niyet edilir, imama uyulur. Niyet, vefat eden kişinin erkek, kadın veya çocuk oluşuna göre değişir.</a:t>
            </a:r>
            <a:endParaRPr lang="tr-TR" sz="3200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214414" y="0"/>
            <a:ext cx="771530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lang="tr-TR" sz="4400" dirty="0" smtClean="0"/>
              <a:t>  </a:t>
            </a:r>
            <a:r>
              <a:rPr lang="tr-TR" sz="4400" b="1" dirty="0" smtClean="0"/>
              <a:t>Cenaze namazının kılınışı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214414" y="5143512"/>
            <a:ext cx="7929586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lang="tr-TR" sz="3600" dirty="0" smtClean="0"/>
              <a:t> - Başlama tekbiri alınır ve eller bağlanır.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 descr="Cenaze Namazı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143248"/>
            <a:ext cx="2390775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42976" y="5143512"/>
            <a:ext cx="7786742" cy="1470025"/>
          </a:xfrm>
        </p:spPr>
        <p:txBody>
          <a:bodyPr>
            <a:noAutofit/>
          </a:bodyPr>
          <a:lstStyle/>
          <a:p>
            <a:pPr algn="l"/>
            <a:r>
              <a:rPr lang="tr-TR" sz="3600" dirty="0" smtClean="0"/>
              <a:t>. - İmam ellerini kaldırmadan yüksek sesle tekbir alır.</a:t>
            </a:r>
            <a:endParaRPr lang="tr-TR" sz="3600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285852" y="1071546"/>
            <a:ext cx="7858148" cy="1857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</a:t>
            </a:r>
            <a:r>
              <a:rPr lang="tr-TR" sz="3600" dirty="0" smtClean="0"/>
              <a:t> - Herkes içinden "</a:t>
            </a:r>
            <a:r>
              <a:rPr lang="tr-TR" sz="3600" dirty="0" err="1" smtClean="0"/>
              <a:t>sübhaneke</a:t>
            </a:r>
            <a:r>
              <a:rPr lang="tr-TR" sz="3600" dirty="0" smtClean="0"/>
              <a:t>" duasını "ve </a:t>
            </a:r>
            <a:r>
              <a:rPr lang="tr-TR" sz="3600" dirty="0" err="1" smtClean="0"/>
              <a:t>celle</a:t>
            </a:r>
            <a:r>
              <a:rPr lang="tr-TR" sz="3600" dirty="0" smtClean="0"/>
              <a:t> </a:t>
            </a:r>
            <a:r>
              <a:rPr lang="tr-TR" sz="3600" dirty="0" err="1" smtClean="0"/>
              <a:t>senâüke</a:t>
            </a:r>
            <a:r>
              <a:rPr lang="tr-TR" sz="3600" dirty="0" smtClean="0"/>
              <a:t>" kısmıyla birlikte okur.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6146" name="Picture 2" descr="Cenaze Namazı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2714620"/>
            <a:ext cx="3663245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2130425"/>
            <a:ext cx="6143668" cy="1470025"/>
          </a:xfrm>
        </p:spPr>
        <p:txBody>
          <a:bodyPr/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785918" y="571480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266" name="Picture 2" descr="http://blog.ihvan.com.tr/wp-content/uploads/2015/04/cenaze-namazi-hakkin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7" y="1071546"/>
            <a:ext cx="8072463" cy="5786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286380" y="2428868"/>
            <a:ext cx="3857620" cy="1470025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>
                <a:latin typeface="+mn-lt"/>
              </a:rPr>
              <a:t>. - İmam ellerini kaldırmadan yüksek sesle tekbir alır</a:t>
            </a:r>
            <a:r>
              <a:rPr lang="tr-TR" sz="3200" dirty="0" smtClean="0">
                <a:latin typeface="+mn-lt"/>
              </a:rPr>
              <a:t>.</a:t>
            </a:r>
            <a:endParaRPr lang="tr-TR" sz="3200" dirty="0">
              <a:latin typeface="+mn-lt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214414" y="0"/>
            <a:ext cx="7929586" cy="14700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</a:t>
            </a:r>
            <a:r>
              <a:rPr lang="tr-TR" sz="3200" dirty="0" smtClean="0"/>
              <a:t> - Herkes içinden "</a:t>
            </a:r>
            <a:r>
              <a:rPr lang="tr-TR" sz="3200" dirty="0" err="1" smtClean="0"/>
              <a:t>salli</a:t>
            </a:r>
            <a:r>
              <a:rPr lang="tr-TR" sz="3200" dirty="0" smtClean="0"/>
              <a:t>-</a:t>
            </a:r>
            <a:r>
              <a:rPr lang="tr-TR" sz="3200" dirty="0" err="1" smtClean="0"/>
              <a:t>barik</a:t>
            </a:r>
            <a:r>
              <a:rPr lang="tr-TR" sz="3200" dirty="0" smtClean="0"/>
              <a:t>" dualarını okur.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071538" y="5500702"/>
            <a:ext cx="8072462" cy="13572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</a:t>
            </a:r>
            <a:r>
              <a:rPr lang="tr-TR" sz="3200" dirty="0" smtClean="0"/>
              <a:t> - İmam ellerini kaldırmadan yüksek sesle tekbir alır</a:t>
            </a:r>
            <a:r>
              <a:rPr lang="tr-TR" sz="3200" dirty="0" smtClean="0"/>
              <a:t>.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4098" name="Picture 2" descr="Cenaze Namazı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785926"/>
            <a:ext cx="3624188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85852" y="4714884"/>
            <a:ext cx="7286676" cy="182721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r-TR" sz="3200" dirty="0" smtClean="0">
                <a:latin typeface="+mn-lt"/>
              </a:rPr>
              <a:t>. - Dua edilir, vefat eden kişi için helallik alınır ve cenaze defnedilir.</a:t>
            </a:r>
            <a:br>
              <a:rPr lang="tr-TR" sz="3200" dirty="0" smtClean="0">
                <a:latin typeface="+mn-lt"/>
              </a:rPr>
            </a:br>
            <a:endParaRPr lang="tr-TR" sz="3200" dirty="0">
              <a:latin typeface="+mn-lt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285852" y="1357299"/>
            <a:ext cx="7215238" cy="12144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</a:t>
            </a:r>
            <a:r>
              <a:rPr lang="tr-TR" sz="3200" dirty="0" smtClean="0"/>
              <a:t> - Herkes içinden cenaze duasını okur. Bilmeyenler "</a:t>
            </a:r>
            <a:r>
              <a:rPr lang="tr-TR" sz="3200" dirty="0" err="1" smtClean="0"/>
              <a:t>fatiha</a:t>
            </a:r>
            <a:r>
              <a:rPr lang="tr-TR" sz="3200" dirty="0" smtClean="0"/>
              <a:t>" suresini okur</a:t>
            </a:r>
            <a:r>
              <a:rPr lang="tr-TR" sz="3200" dirty="0" smtClean="0"/>
              <a:t>.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285852" y="2857496"/>
            <a:ext cx="7215238" cy="16430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tr-TR" sz="3200" dirty="0" smtClean="0"/>
              <a:t>- İmam dördüncü defa tekbir aldıktan sonra selam verilir, namaz bitirilir.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181</Words>
  <Application>Microsoft Office PowerPoint</Application>
  <PresentationFormat>Ekran Gösterisi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. - Vefat eden Müslümanın ardından kılınan namazdır. </vt:lpstr>
      <vt:lpstr>. - Cenaze namazı cemaatle kılınır. </vt:lpstr>
      <vt:lpstr>.</vt:lpstr>
      <vt:lpstr>. - Önce niyet edilir, imama uyulur. Niyet, vefat eden kişinin erkek, kadın veya çocuk oluşuna göre değişir.</vt:lpstr>
      <vt:lpstr>. - İmam ellerini kaldırmadan yüksek sesle tekbir alır.</vt:lpstr>
      <vt:lpstr>.</vt:lpstr>
      <vt:lpstr>. - İmam ellerini kaldırmadan yüksek sesle tekbir alır.</vt:lpstr>
      <vt:lpstr>. - Dua edilir, vefat eden kişi için helallik alınır ve cenaze defnedilir. 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bilal</dc:creator>
  <cp:lastModifiedBy>bilal</cp:lastModifiedBy>
  <cp:revision>10</cp:revision>
  <dcterms:created xsi:type="dcterms:W3CDTF">2015-05-01T20:11:40Z</dcterms:created>
  <dcterms:modified xsi:type="dcterms:W3CDTF">2015-07-20T15:38:18Z</dcterms:modified>
</cp:coreProperties>
</file>