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diagrams/layout1.xml" ContentType="application/vnd.openxmlformats-officedocument.drawingml.diagramLayout+xml"/>
  <Override PartName="/ppt/diagrams/data1.xml" ContentType="application/vnd.openxmlformats-officedocument.drawingml.diagramData+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slides/slide7.xml" ContentType="application/vnd.openxmlformats-officedocument.presentationml.slide+xml"/>
  <Override PartName="/ppt/diagrams/layout2.xml" ContentType="application/vnd.openxmlformats-officedocument.drawingml.diagramLayout+xml"/>
  <Override PartName="/ppt/diagrams/data2.xml" ContentType="application/vnd.openxmlformats-officedocument.drawingml.diagramData+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diagrams/layout3.xml" ContentType="application/vnd.openxmlformats-officedocument.drawingml.diagramLayout+xml"/>
  <Override PartName="/ppt/diagrams/data3.xml" ContentType="application/vnd.openxmlformats-officedocument.drawingml.diagramData+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4.xml" ContentType="application/vnd.openxmlformats-officedocument.drawingml.diagramLayout+xml"/>
  <Override PartName="/ppt/diagrams/data4.xml" ContentType="application/vnd.openxmlformats-officedocument.drawingml.diagramData+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type="screen16x9" cy="6858000" cx="12192000"/>
  <p:notesSz cx="6858000" cy="9144000"/>
  <p:defaultTextStyle>
    <a:defPPr>
      <a:defRPr lang="tr-TR"/>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clrMru>
    <a:srgbClr val="CE3AB2"/>
    <a:srgbClr val="B2961E"/>
    <a:srgbClr val="D3635F"/>
    <a:srgbClr val="187FFC"/>
    <a:srgbClr val="D14DA5"/>
  </p:clrMru>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p:restoredLeft sz="15000" autoAdjust="0"/>
    <p:restoredTop sz="94434" autoAdjust="0"/>
  </p:normalViewPr>
  <p:slideViewPr>
    <p:cSldViewPr snapToGrid="0">
      <p:cViewPr varScale="1">
        <p:scale>
          <a:sx n="70" d="100"/>
          <a:sy n="70" d="100"/>
        </p:scale>
        <p:origin x="738"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32" y="72"/>
      </p:cViewPr>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tableStyles" Target="tableStyles.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2B9762-415B-4136-BD1E-A1069B39CD28}"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tr-TR"/>
        </a:p>
      </dgm:t>
    </dgm:pt>
    <dgm:pt modelId="{E62EC780-948B-4866-9200-3BA4BD7F1A8B}">
      <dgm:prSet phldrT="[Metin]" custT="1"/>
      <dgm:spPr>
        <a:solidFill>
          <a:schemeClr val="accent5">
            <a:lumMod val="60000"/>
            <a:lumOff val="40000"/>
          </a:schemeClr>
        </a:solidFill>
        <a:ln>
          <a:solidFill>
            <a:schemeClr val="tx1">
              <a:lumMod val="95000"/>
              <a:lumOff val="5000"/>
            </a:schemeClr>
          </a:solidFill>
        </a:ln>
      </dgm:spPr>
      <dgm:t>
        <a:bodyPr/>
        <a:lstStyle/>
        <a:p>
          <a:r>
            <a:rPr lang="tr-TR" sz="4800" dirty="0" smtClean="0">
              <a:latin typeface="Arial" panose="020B0604020202020204" pitchFamily="34" charset="0"/>
              <a:cs typeface="Arial" panose="020B0604020202020204" pitchFamily="34" charset="0"/>
            </a:rPr>
            <a:t>DEĞERLER</a:t>
          </a:r>
          <a:endParaRPr lang="tr-TR" sz="4800" dirty="0">
            <a:latin typeface="Arial" panose="020B0604020202020204" pitchFamily="34" charset="0"/>
            <a:cs typeface="Arial" panose="020B0604020202020204" pitchFamily="34" charset="0"/>
          </a:endParaRPr>
        </a:p>
      </dgm:t>
    </dgm:pt>
    <dgm:pt modelId="{BB64106A-6994-4B44-A1B9-69D7F80CFA9A}" type="parTrans" cxnId="{FB429E29-021E-4E71-84AB-324BB6686B6C}">
      <dgm:prSet/>
      <dgm:spPr/>
      <dgm:t>
        <a:bodyPr/>
        <a:lstStyle/>
        <a:p>
          <a:endParaRPr lang="tr-TR"/>
        </a:p>
      </dgm:t>
    </dgm:pt>
    <dgm:pt modelId="{4EE5E42F-1F47-4087-9B5F-E301D9B7DB6C}" type="sibTrans" cxnId="{FB429E29-021E-4E71-84AB-324BB6686B6C}">
      <dgm:prSet/>
      <dgm:spPr/>
      <dgm:t>
        <a:bodyPr/>
        <a:lstStyle/>
        <a:p>
          <a:endParaRPr lang="tr-TR"/>
        </a:p>
      </dgm:t>
    </dgm:pt>
    <dgm:pt modelId="{11A618F6-3385-473D-96A9-08BBEBDAC499}">
      <dgm:prSet phldrT="[Metin]" custT="1"/>
      <dgm:spPr>
        <a:solidFill>
          <a:schemeClr val="accent5">
            <a:lumMod val="60000"/>
            <a:lumOff val="40000"/>
          </a:schemeClr>
        </a:solidFill>
        <a:ln>
          <a:solidFill>
            <a:schemeClr val="accent5">
              <a:lumMod val="50000"/>
            </a:schemeClr>
          </a:solidFill>
        </a:ln>
      </dgm:spPr>
      <dgm:t>
        <a:bodyPr/>
        <a:lstStyle/>
        <a:p>
          <a:pPr algn="ctr"/>
          <a:r>
            <a:rPr lang="tr-TR" sz="3200" dirty="0" smtClean="0">
              <a:latin typeface="Arial" panose="020B0604020202020204" pitchFamily="34" charset="0"/>
              <a:cs typeface="Arial" panose="020B0604020202020204" pitchFamily="34" charset="0"/>
            </a:rPr>
            <a:t>DEĞİŞEBİLEN</a:t>
          </a:r>
        </a:p>
        <a:p>
          <a:pPr algn="ctr"/>
          <a:r>
            <a:rPr lang="tr-TR" sz="3200" dirty="0" smtClean="0">
              <a:latin typeface="Arial" panose="020B0604020202020204" pitchFamily="34" charset="0"/>
              <a:cs typeface="Arial" panose="020B0604020202020204" pitchFamily="34" charset="0"/>
            </a:rPr>
            <a:t>Kişiye, topluma, yaşa, cinsiyete, eğitim durumuna göre değişiklik arz eden değerledir. Örneğin kitabın güzel ya da çirkin olması vb.</a:t>
          </a:r>
        </a:p>
      </dgm:t>
    </dgm:pt>
    <dgm:pt modelId="{586E570B-C2A5-4200-BC5D-D1454EB9A76F}" type="parTrans" cxnId="{CF0E3A6E-6FD4-4D84-AE35-1C3A1487AE63}">
      <dgm:prSet>
        <dgm:style>
          <a:lnRef idx="2">
            <a:schemeClr val="dk1"/>
          </a:lnRef>
          <a:fillRef idx="0">
            <a:schemeClr val="dk1"/>
          </a:fillRef>
          <a:effectRef idx="1">
            <a:schemeClr val="dk1"/>
          </a:effectRef>
          <a:fontRef idx="minor">
            <a:schemeClr val="tx1"/>
          </a:fontRef>
        </dgm:style>
      </dgm:prSet>
      <dgm:spPr/>
      <dgm:t>
        <a:bodyPr/>
        <a:lstStyle/>
        <a:p>
          <a:endParaRPr lang="tr-TR"/>
        </a:p>
      </dgm:t>
    </dgm:pt>
    <dgm:pt modelId="{08B5D606-B957-4648-80FA-F0BFE9B40B4E}" type="sibTrans" cxnId="{CF0E3A6E-6FD4-4D84-AE35-1C3A1487AE63}">
      <dgm:prSet/>
      <dgm:spPr/>
      <dgm:t>
        <a:bodyPr/>
        <a:lstStyle/>
        <a:p>
          <a:endParaRPr lang="tr-TR"/>
        </a:p>
      </dgm:t>
    </dgm:pt>
    <dgm:pt modelId="{29E66A3D-977D-42F8-BC7D-0F9956B429DF}">
      <dgm:prSet phldrT="[Metin]" custT="1"/>
      <dgm:spPr>
        <a:solidFill>
          <a:schemeClr val="accent5">
            <a:lumMod val="60000"/>
            <a:lumOff val="40000"/>
          </a:schemeClr>
        </a:solidFill>
        <a:ln>
          <a:solidFill>
            <a:schemeClr val="accent5">
              <a:lumMod val="50000"/>
            </a:schemeClr>
          </a:solidFill>
        </a:ln>
      </dgm:spPr>
      <dgm:t>
        <a:bodyPr/>
        <a:lstStyle/>
        <a:p>
          <a:pPr algn="ctr"/>
          <a:r>
            <a:rPr lang="tr-TR" sz="3200" dirty="0" smtClean="0">
              <a:latin typeface="Arial" panose="020B0604020202020204" pitchFamily="34" charset="0"/>
              <a:cs typeface="Arial" panose="020B0604020202020204" pitchFamily="34" charset="0"/>
            </a:rPr>
            <a:t>DEĞİŞMEYEN</a:t>
          </a:r>
        </a:p>
        <a:p>
          <a:pPr algn="ctr"/>
          <a:r>
            <a:rPr lang="tr-TR" sz="3200" dirty="0" smtClean="0">
              <a:latin typeface="Arial" panose="020B0604020202020204" pitchFamily="34" charset="0"/>
              <a:cs typeface="Arial" panose="020B0604020202020204" pitchFamily="34" charset="0"/>
            </a:rPr>
            <a:t>Üst değer olarak ifade edilen değişmeyen değerler toplumdan topluma değişmeyen değerledir. Nihai değerler de denilebilir. Örneğin kardeşlik, adalet, iyilik, dürüstlük vb.</a:t>
          </a:r>
        </a:p>
      </dgm:t>
    </dgm:pt>
    <dgm:pt modelId="{71B36A4E-524B-4524-9365-2950D1650DBE}" type="parTrans" cxnId="{3BD46EBA-6896-432F-9248-ABAE3F66672D}">
      <dgm:prSet>
        <dgm:style>
          <a:lnRef idx="2">
            <a:schemeClr val="dk1"/>
          </a:lnRef>
          <a:fillRef idx="0">
            <a:schemeClr val="dk1"/>
          </a:fillRef>
          <a:effectRef idx="1">
            <a:schemeClr val="dk1"/>
          </a:effectRef>
          <a:fontRef idx="minor">
            <a:schemeClr val="tx1"/>
          </a:fontRef>
        </dgm:style>
      </dgm:prSet>
      <dgm:spPr/>
      <dgm:t>
        <a:bodyPr/>
        <a:lstStyle/>
        <a:p>
          <a:endParaRPr lang="tr-TR"/>
        </a:p>
      </dgm:t>
    </dgm:pt>
    <dgm:pt modelId="{34C3DF6B-868A-4619-B199-B145A15E1E6E}" type="sibTrans" cxnId="{3BD46EBA-6896-432F-9248-ABAE3F66672D}">
      <dgm:prSet/>
      <dgm:spPr/>
      <dgm:t>
        <a:bodyPr/>
        <a:lstStyle/>
        <a:p>
          <a:endParaRPr lang="tr-TR"/>
        </a:p>
      </dgm:t>
    </dgm:pt>
    <dgm:pt modelId="{A411E151-43BC-43E5-BFD4-86ADAF7D5EA4}" type="pres">
      <dgm:prSet presAssocID="{342B9762-415B-4136-BD1E-A1069B39CD28}" presName="hierChild1" presStyleCnt="0">
        <dgm:presLayoutVars>
          <dgm:orgChart val="1"/>
          <dgm:chPref val="1"/>
          <dgm:dir/>
          <dgm:animOne val="branch"/>
          <dgm:animLvl val="lvl"/>
          <dgm:resizeHandles/>
        </dgm:presLayoutVars>
      </dgm:prSet>
      <dgm:spPr/>
      <dgm:t>
        <a:bodyPr/>
        <a:lstStyle/>
        <a:p>
          <a:endParaRPr lang="tr-TR"/>
        </a:p>
      </dgm:t>
    </dgm:pt>
    <dgm:pt modelId="{9D6C40F6-2FC1-4B9E-B234-AF06187EB87E}" type="pres">
      <dgm:prSet presAssocID="{E62EC780-948B-4866-9200-3BA4BD7F1A8B}" presName="hierRoot1" presStyleCnt="0">
        <dgm:presLayoutVars>
          <dgm:hierBranch val="init"/>
        </dgm:presLayoutVars>
      </dgm:prSet>
      <dgm:spPr/>
    </dgm:pt>
    <dgm:pt modelId="{FE0628BD-1C69-4FF3-A81D-AC53B51080D3}" type="pres">
      <dgm:prSet presAssocID="{E62EC780-948B-4866-9200-3BA4BD7F1A8B}" presName="rootComposite1" presStyleCnt="0"/>
      <dgm:spPr/>
    </dgm:pt>
    <dgm:pt modelId="{3DF64DA8-4EAC-46A7-817C-48D568447F34}" type="pres">
      <dgm:prSet presAssocID="{E62EC780-948B-4866-9200-3BA4BD7F1A8B}" presName="rootText1" presStyleLbl="node0" presStyleIdx="0" presStyleCnt="1" custLinFactNeighborX="9872" custLinFactNeighborY="-31723">
        <dgm:presLayoutVars>
          <dgm:chPref val="3"/>
        </dgm:presLayoutVars>
      </dgm:prSet>
      <dgm:spPr/>
      <dgm:t>
        <a:bodyPr/>
        <a:lstStyle/>
        <a:p>
          <a:endParaRPr lang="tr-TR"/>
        </a:p>
      </dgm:t>
    </dgm:pt>
    <dgm:pt modelId="{58017127-BC03-4226-86CC-0B69AED2CB3A}" type="pres">
      <dgm:prSet presAssocID="{E62EC780-948B-4866-9200-3BA4BD7F1A8B}" presName="rootConnector1" presStyleLbl="node1" presStyleIdx="0" presStyleCnt="0"/>
      <dgm:spPr/>
      <dgm:t>
        <a:bodyPr/>
        <a:lstStyle/>
        <a:p>
          <a:endParaRPr lang="tr-TR"/>
        </a:p>
      </dgm:t>
    </dgm:pt>
    <dgm:pt modelId="{C7070D67-A6E9-4096-B117-9FC03CEB9030}" type="pres">
      <dgm:prSet presAssocID="{E62EC780-948B-4866-9200-3BA4BD7F1A8B}" presName="hierChild2" presStyleCnt="0"/>
      <dgm:spPr/>
    </dgm:pt>
    <dgm:pt modelId="{64E17E0B-E5B1-4C85-9181-32724A056C55}" type="pres">
      <dgm:prSet presAssocID="{586E570B-C2A5-4200-BC5D-D1454EB9A76F}" presName="Name37" presStyleLbl="parChTrans1D2" presStyleIdx="0" presStyleCnt="2"/>
      <dgm:spPr/>
      <dgm:t>
        <a:bodyPr/>
        <a:lstStyle/>
        <a:p>
          <a:endParaRPr lang="tr-TR"/>
        </a:p>
      </dgm:t>
    </dgm:pt>
    <dgm:pt modelId="{C33A3BEE-9980-4D61-96ED-47F63D64AFBE}" type="pres">
      <dgm:prSet presAssocID="{11A618F6-3385-473D-96A9-08BBEBDAC499}" presName="hierRoot2" presStyleCnt="0">
        <dgm:presLayoutVars>
          <dgm:hierBranch val="init"/>
        </dgm:presLayoutVars>
      </dgm:prSet>
      <dgm:spPr/>
    </dgm:pt>
    <dgm:pt modelId="{A9E2A24B-F3E9-4048-874C-A81CF6531084}" type="pres">
      <dgm:prSet presAssocID="{11A618F6-3385-473D-96A9-08BBEBDAC499}" presName="rootComposite" presStyleCnt="0"/>
      <dgm:spPr/>
    </dgm:pt>
    <dgm:pt modelId="{730ABEEE-BB1F-47F5-ACED-7BAE310FA176}" type="pres">
      <dgm:prSet presAssocID="{11A618F6-3385-473D-96A9-08BBEBDAC499}" presName="rootText" presStyleLbl="node2" presStyleIdx="0" presStyleCnt="2" custScaleX="140394" custScaleY="229593" custLinFactNeighborX="6845" custLinFactNeighborY="-3913">
        <dgm:presLayoutVars>
          <dgm:chPref val="3"/>
        </dgm:presLayoutVars>
      </dgm:prSet>
      <dgm:spPr/>
      <dgm:t>
        <a:bodyPr/>
        <a:lstStyle/>
        <a:p>
          <a:endParaRPr lang="tr-TR"/>
        </a:p>
      </dgm:t>
    </dgm:pt>
    <dgm:pt modelId="{36F2E159-3BE4-4839-8038-CE83AD10AB08}" type="pres">
      <dgm:prSet presAssocID="{11A618F6-3385-473D-96A9-08BBEBDAC499}" presName="rootConnector" presStyleLbl="node2" presStyleIdx="0" presStyleCnt="2"/>
      <dgm:spPr/>
      <dgm:t>
        <a:bodyPr/>
        <a:lstStyle/>
        <a:p>
          <a:endParaRPr lang="tr-TR"/>
        </a:p>
      </dgm:t>
    </dgm:pt>
    <dgm:pt modelId="{D94079E0-BA7F-4FAB-9F1E-A5A9FEB3EB2F}" type="pres">
      <dgm:prSet presAssocID="{11A618F6-3385-473D-96A9-08BBEBDAC499}" presName="hierChild4" presStyleCnt="0"/>
      <dgm:spPr/>
    </dgm:pt>
    <dgm:pt modelId="{4BBA322E-82A5-41A3-B871-38A9CC561599}" type="pres">
      <dgm:prSet presAssocID="{11A618F6-3385-473D-96A9-08BBEBDAC499}" presName="hierChild5" presStyleCnt="0"/>
      <dgm:spPr/>
    </dgm:pt>
    <dgm:pt modelId="{9976AB97-215C-4AE9-A300-BCEFF9FDE245}" type="pres">
      <dgm:prSet presAssocID="{71B36A4E-524B-4524-9365-2950D1650DBE}" presName="Name37" presStyleLbl="parChTrans1D2" presStyleIdx="1" presStyleCnt="2"/>
      <dgm:spPr/>
      <dgm:t>
        <a:bodyPr/>
        <a:lstStyle/>
        <a:p>
          <a:endParaRPr lang="tr-TR"/>
        </a:p>
      </dgm:t>
    </dgm:pt>
    <dgm:pt modelId="{C6150B34-86CE-4A6A-ABF7-11B8C97EA648}" type="pres">
      <dgm:prSet presAssocID="{29E66A3D-977D-42F8-BC7D-0F9956B429DF}" presName="hierRoot2" presStyleCnt="0">
        <dgm:presLayoutVars>
          <dgm:hierBranch val="init"/>
        </dgm:presLayoutVars>
      </dgm:prSet>
      <dgm:spPr/>
    </dgm:pt>
    <dgm:pt modelId="{9C7FC041-CAFD-40D7-B580-E528141D5B99}" type="pres">
      <dgm:prSet presAssocID="{29E66A3D-977D-42F8-BC7D-0F9956B429DF}" presName="rootComposite" presStyleCnt="0"/>
      <dgm:spPr/>
    </dgm:pt>
    <dgm:pt modelId="{4E46E3C2-361B-4533-B074-59BE0283AB39}" type="pres">
      <dgm:prSet presAssocID="{29E66A3D-977D-42F8-BC7D-0F9956B429DF}" presName="rootText" presStyleLbl="node2" presStyleIdx="1" presStyleCnt="2" custScaleX="138426" custScaleY="228894" custLinFactNeighborX="-2610" custLinFactNeighborY="-6235">
        <dgm:presLayoutVars>
          <dgm:chPref val="3"/>
        </dgm:presLayoutVars>
      </dgm:prSet>
      <dgm:spPr/>
      <dgm:t>
        <a:bodyPr/>
        <a:lstStyle/>
        <a:p>
          <a:endParaRPr lang="tr-TR"/>
        </a:p>
      </dgm:t>
    </dgm:pt>
    <dgm:pt modelId="{745804A7-7E2B-4B7D-86C6-E63ED0D409CF}" type="pres">
      <dgm:prSet presAssocID="{29E66A3D-977D-42F8-BC7D-0F9956B429DF}" presName="rootConnector" presStyleLbl="node2" presStyleIdx="1" presStyleCnt="2"/>
      <dgm:spPr/>
      <dgm:t>
        <a:bodyPr/>
        <a:lstStyle/>
        <a:p>
          <a:endParaRPr lang="tr-TR"/>
        </a:p>
      </dgm:t>
    </dgm:pt>
    <dgm:pt modelId="{86DDDDBE-E0CE-4ABB-AD24-5156A3B14129}" type="pres">
      <dgm:prSet presAssocID="{29E66A3D-977D-42F8-BC7D-0F9956B429DF}" presName="hierChild4" presStyleCnt="0"/>
      <dgm:spPr/>
    </dgm:pt>
    <dgm:pt modelId="{EE9F53AC-963C-4202-B80F-38F209B337B3}" type="pres">
      <dgm:prSet presAssocID="{29E66A3D-977D-42F8-BC7D-0F9956B429DF}" presName="hierChild5" presStyleCnt="0"/>
      <dgm:spPr/>
    </dgm:pt>
    <dgm:pt modelId="{21BC70D1-C7D8-4823-A69B-3339C5A951FB}" type="pres">
      <dgm:prSet presAssocID="{E62EC780-948B-4866-9200-3BA4BD7F1A8B}" presName="hierChild3" presStyleCnt="0"/>
      <dgm:spPr/>
    </dgm:pt>
  </dgm:ptLst>
  <dgm:cxnLst>
    <dgm:cxn modelId="{6FB36B00-4BB1-4D59-BD7A-830861D9587E}" type="presOf" srcId="{342B9762-415B-4136-BD1E-A1069B39CD28}" destId="{A411E151-43BC-43E5-BFD4-86ADAF7D5EA4}" srcOrd="0" destOrd="0" presId="urn:microsoft.com/office/officeart/2005/8/layout/orgChart1"/>
    <dgm:cxn modelId="{FB429E29-021E-4E71-84AB-324BB6686B6C}" srcId="{342B9762-415B-4136-BD1E-A1069B39CD28}" destId="{E62EC780-948B-4866-9200-3BA4BD7F1A8B}" srcOrd="0" destOrd="0" parTransId="{BB64106A-6994-4B44-A1B9-69D7F80CFA9A}" sibTransId="{4EE5E42F-1F47-4087-9B5F-E301D9B7DB6C}"/>
    <dgm:cxn modelId="{5CE7CB31-72BB-41EA-9DFF-A734C83429D3}" type="presOf" srcId="{29E66A3D-977D-42F8-BC7D-0F9956B429DF}" destId="{4E46E3C2-361B-4533-B074-59BE0283AB39}" srcOrd="0" destOrd="0" presId="urn:microsoft.com/office/officeart/2005/8/layout/orgChart1"/>
    <dgm:cxn modelId="{3E0BEF7F-8848-4D24-A105-DCB780526503}" type="presOf" srcId="{29E66A3D-977D-42F8-BC7D-0F9956B429DF}" destId="{745804A7-7E2B-4B7D-86C6-E63ED0D409CF}" srcOrd="1" destOrd="0" presId="urn:microsoft.com/office/officeart/2005/8/layout/orgChart1"/>
    <dgm:cxn modelId="{79DCFD33-7762-49FD-847A-C8B5DC687B5F}" type="presOf" srcId="{586E570B-C2A5-4200-BC5D-D1454EB9A76F}" destId="{64E17E0B-E5B1-4C85-9181-32724A056C55}" srcOrd="0" destOrd="0" presId="urn:microsoft.com/office/officeart/2005/8/layout/orgChart1"/>
    <dgm:cxn modelId="{08A04AE9-93DF-490A-9C52-B417653125BA}" type="presOf" srcId="{E62EC780-948B-4866-9200-3BA4BD7F1A8B}" destId="{58017127-BC03-4226-86CC-0B69AED2CB3A}" srcOrd="1" destOrd="0" presId="urn:microsoft.com/office/officeart/2005/8/layout/orgChart1"/>
    <dgm:cxn modelId="{706C5386-92CB-4AAE-B104-E3BFB74C1520}" type="presOf" srcId="{11A618F6-3385-473D-96A9-08BBEBDAC499}" destId="{36F2E159-3BE4-4839-8038-CE83AD10AB08}" srcOrd="1" destOrd="0" presId="urn:microsoft.com/office/officeart/2005/8/layout/orgChart1"/>
    <dgm:cxn modelId="{A3EEEC20-A655-4281-AFB9-980F0956E1FE}" type="presOf" srcId="{E62EC780-948B-4866-9200-3BA4BD7F1A8B}" destId="{3DF64DA8-4EAC-46A7-817C-48D568447F34}" srcOrd="0" destOrd="0" presId="urn:microsoft.com/office/officeart/2005/8/layout/orgChart1"/>
    <dgm:cxn modelId="{D9785BAE-463C-4639-9B8D-0F2257B87C55}" type="presOf" srcId="{11A618F6-3385-473D-96A9-08BBEBDAC499}" destId="{730ABEEE-BB1F-47F5-ACED-7BAE310FA176}" srcOrd="0" destOrd="0" presId="urn:microsoft.com/office/officeart/2005/8/layout/orgChart1"/>
    <dgm:cxn modelId="{CF0E3A6E-6FD4-4D84-AE35-1C3A1487AE63}" srcId="{E62EC780-948B-4866-9200-3BA4BD7F1A8B}" destId="{11A618F6-3385-473D-96A9-08BBEBDAC499}" srcOrd="0" destOrd="0" parTransId="{586E570B-C2A5-4200-BC5D-D1454EB9A76F}" sibTransId="{08B5D606-B957-4648-80FA-F0BFE9B40B4E}"/>
    <dgm:cxn modelId="{84553EB7-25B6-466A-B3AB-163AD0F468E8}" type="presOf" srcId="{71B36A4E-524B-4524-9365-2950D1650DBE}" destId="{9976AB97-215C-4AE9-A300-BCEFF9FDE245}" srcOrd="0" destOrd="0" presId="urn:microsoft.com/office/officeart/2005/8/layout/orgChart1"/>
    <dgm:cxn modelId="{3BD46EBA-6896-432F-9248-ABAE3F66672D}" srcId="{E62EC780-948B-4866-9200-3BA4BD7F1A8B}" destId="{29E66A3D-977D-42F8-BC7D-0F9956B429DF}" srcOrd="1" destOrd="0" parTransId="{71B36A4E-524B-4524-9365-2950D1650DBE}" sibTransId="{34C3DF6B-868A-4619-B199-B145A15E1E6E}"/>
    <dgm:cxn modelId="{EEEFB596-A029-43F7-BEEB-29CBE2321226}" type="presParOf" srcId="{A411E151-43BC-43E5-BFD4-86ADAF7D5EA4}" destId="{9D6C40F6-2FC1-4B9E-B234-AF06187EB87E}" srcOrd="0" destOrd="0" presId="urn:microsoft.com/office/officeart/2005/8/layout/orgChart1"/>
    <dgm:cxn modelId="{0BB8C6FD-6BD2-40C0-B514-401C94A5C201}" type="presParOf" srcId="{9D6C40F6-2FC1-4B9E-B234-AF06187EB87E}" destId="{FE0628BD-1C69-4FF3-A81D-AC53B51080D3}" srcOrd="0" destOrd="0" presId="urn:microsoft.com/office/officeart/2005/8/layout/orgChart1"/>
    <dgm:cxn modelId="{994603EA-A7B5-4E0B-8733-8EBE11F2B00F}" type="presParOf" srcId="{FE0628BD-1C69-4FF3-A81D-AC53B51080D3}" destId="{3DF64DA8-4EAC-46A7-817C-48D568447F34}" srcOrd="0" destOrd="0" presId="urn:microsoft.com/office/officeart/2005/8/layout/orgChart1"/>
    <dgm:cxn modelId="{C8F33982-D831-4E1D-AE60-A024A59FF5E2}" type="presParOf" srcId="{FE0628BD-1C69-4FF3-A81D-AC53B51080D3}" destId="{58017127-BC03-4226-86CC-0B69AED2CB3A}" srcOrd="1" destOrd="0" presId="urn:microsoft.com/office/officeart/2005/8/layout/orgChart1"/>
    <dgm:cxn modelId="{D0BAC37C-ACEE-4B3E-87B3-43D7CE15673D}" type="presParOf" srcId="{9D6C40F6-2FC1-4B9E-B234-AF06187EB87E}" destId="{C7070D67-A6E9-4096-B117-9FC03CEB9030}" srcOrd="1" destOrd="0" presId="urn:microsoft.com/office/officeart/2005/8/layout/orgChart1"/>
    <dgm:cxn modelId="{C387F4CF-70D7-4631-894D-E8BA6C035B1D}" type="presParOf" srcId="{C7070D67-A6E9-4096-B117-9FC03CEB9030}" destId="{64E17E0B-E5B1-4C85-9181-32724A056C55}" srcOrd="0" destOrd="0" presId="urn:microsoft.com/office/officeart/2005/8/layout/orgChart1"/>
    <dgm:cxn modelId="{B902305C-1B53-41C3-B098-F3131A521FF3}" type="presParOf" srcId="{C7070D67-A6E9-4096-B117-9FC03CEB9030}" destId="{C33A3BEE-9980-4D61-96ED-47F63D64AFBE}" srcOrd="1" destOrd="0" presId="urn:microsoft.com/office/officeart/2005/8/layout/orgChart1"/>
    <dgm:cxn modelId="{C7EB6FEA-3E98-47F7-8A71-A5F51945DAC9}" type="presParOf" srcId="{C33A3BEE-9980-4D61-96ED-47F63D64AFBE}" destId="{A9E2A24B-F3E9-4048-874C-A81CF6531084}" srcOrd="0" destOrd="0" presId="urn:microsoft.com/office/officeart/2005/8/layout/orgChart1"/>
    <dgm:cxn modelId="{853573CD-ED57-49DB-AB33-3FADCB8C135E}" type="presParOf" srcId="{A9E2A24B-F3E9-4048-874C-A81CF6531084}" destId="{730ABEEE-BB1F-47F5-ACED-7BAE310FA176}" srcOrd="0" destOrd="0" presId="urn:microsoft.com/office/officeart/2005/8/layout/orgChart1"/>
    <dgm:cxn modelId="{95CC64FC-65F9-468E-BBAE-DF034C40FB64}" type="presParOf" srcId="{A9E2A24B-F3E9-4048-874C-A81CF6531084}" destId="{36F2E159-3BE4-4839-8038-CE83AD10AB08}" srcOrd="1" destOrd="0" presId="urn:microsoft.com/office/officeart/2005/8/layout/orgChart1"/>
    <dgm:cxn modelId="{E785EF52-708D-43A1-8AC3-0A7CAD399CA4}" type="presParOf" srcId="{C33A3BEE-9980-4D61-96ED-47F63D64AFBE}" destId="{D94079E0-BA7F-4FAB-9F1E-A5A9FEB3EB2F}" srcOrd="1" destOrd="0" presId="urn:microsoft.com/office/officeart/2005/8/layout/orgChart1"/>
    <dgm:cxn modelId="{125798DF-998B-4B09-8533-CAA761387157}" type="presParOf" srcId="{C33A3BEE-9980-4D61-96ED-47F63D64AFBE}" destId="{4BBA322E-82A5-41A3-B871-38A9CC561599}" srcOrd="2" destOrd="0" presId="urn:microsoft.com/office/officeart/2005/8/layout/orgChart1"/>
    <dgm:cxn modelId="{2C44CEBC-A477-462C-B40E-4290771719E3}" type="presParOf" srcId="{C7070D67-A6E9-4096-B117-9FC03CEB9030}" destId="{9976AB97-215C-4AE9-A300-BCEFF9FDE245}" srcOrd="2" destOrd="0" presId="urn:microsoft.com/office/officeart/2005/8/layout/orgChart1"/>
    <dgm:cxn modelId="{A407091A-808D-4106-BF26-213AF1D72F25}" type="presParOf" srcId="{C7070D67-A6E9-4096-B117-9FC03CEB9030}" destId="{C6150B34-86CE-4A6A-ABF7-11B8C97EA648}" srcOrd="3" destOrd="0" presId="urn:microsoft.com/office/officeart/2005/8/layout/orgChart1"/>
    <dgm:cxn modelId="{4EE41B6A-309F-4BC4-850A-655F9B3CA14D}" type="presParOf" srcId="{C6150B34-86CE-4A6A-ABF7-11B8C97EA648}" destId="{9C7FC041-CAFD-40D7-B580-E528141D5B99}" srcOrd="0" destOrd="0" presId="urn:microsoft.com/office/officeart/2005/8/layout/orgChart1"/>
    <dgm:cxn modelId="{619601EF-DF4D-4F61-A272-695578247A18}" type="presParOf" srcId="{9C7FC041-CAFD-40D7-B580-E528141D5B99}" destId="{4E46E3C2-361B-4533-B074-59BE0283AB39}" srcOrd="0" destOrd="0" presId="urn:microsoft.com/office/officeart/2005/8/layout/orgChart1"/>
    <dgm:cxn modelId="{FC820A9F-0AF4-4DCB-A022-2D0BDD51DF46}" type="presParOf" srcId="{9C7FC041-CAFD-40D7-B580-E528141D5B99}" destId="{745804A7-7E2B-4B7D-86C6-E63ED0D409CF}" srcOrd="1" destOrd="0" presId="urn:microsoft.com/office/officeart/2005/8/layout/orgChart1"/>
    <dgm:cxn modelId="{EBE1FB49-226B-43C4-8C41-A8C49E02A36D}" type="presParOf" srcId="{C6150B34-86CE-4A6A-ABF7-11B8C97EA648}" destId="{86DDDDBE-E0CE-4ABB-AD24-5156A3B14129}" srcOrd="1" destOrd="0" presId="urn:microsoft.com/office/officeart/2005/8/layout/orgChart1"/>
    <dgm:cxn modelId="{F9F04C8E-7CF4-4CFD-B07C-31E47B15A18A}" type="presParOf" srcId="{C6150B34-86CE-4A6A-ABF7-11B8C97EA648}" destId="{EE9F53AC-963C-4202-B80F-38F209B337B3}" srcOrd="2" destOrd="0" presId="urn:microsoft.com/office/officeart/2005/8/layout/orgChart1"/>
    <dgm:cxn modelId="{CEEF6B96-629B-4B1A-8B12-4948E0111BF7}" type="presParOf" srcId="{9D6C40F6-2FC1-4B9E-B234-AF06187EB87E}" destId="{21BC70D1-C7D8-4823-A69B-3339C5A951FB}" srcOrd="2" destOrd="0" presId="urn:microsoft.com/office/officeart/2005/8/layout/orgChart1"/>
  </dgm:cxnLst>
  <dgm:bg/>
  <dgm:whole/>
  <dgm:extLst>
    <a:ext uri="http://schemas.microsoft.com/office/drawing/2008/diagram">
      <dsp:dataModelExt xmlns:dsp="http://schemas.microsoft.com/office/drawing/2008/diagram" relId="rId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32C854-73A6-4DCD-85A5-E867F500F82A}" type="doc">
      <dgm:prSet loTypeId="urn:microsoft.com/office/officeart/2005/8/layout/cycle6" loCatId="cycle" qsTypeId="urn:microsoft.com/office/officeart/2005/8/quickstyle/3d3" qsCatId="3D" csTypeId="urn:microsoft.com/office/officeart/2005/8/colors/colorful1" csCatId="colorful" phldr="1"/>
      <dgm:spPr/>
      <dgm:t>
        <a:bodyPr/>
        <a:lstStyle/>
        <a:p>
          <a:endParaRPr lang="tr-TR"/>
        </a:p>
      </dgm:t>
    </dgm:pt>
    <dgm:pt modelId="{CF366C6D-F8A8-4B5E-A6E7-CB3766A41C42}">
      <dgm:prSet phldrT="[Metin]" custT="1"/>
      <dgm:spPr/>
      <dgm:t>
        <a:bodyPr/>
        <a:lstStyle/>
        <a:p>
          <a:r>
            <a:rPr lang="tr-TR" sz="2000" dirty="0" smtClean="0">
              <a:solidFill>
                <a:schemeClr val="tx1"/>
              </a:solidFill>
              <a:latin typeface="Arial" panose="020B0604020202020204" pitchFamily="34" charset="0"/>
              <a:cs typeface="Arial" panose="020B0604020202020204" pitchFamily="34" charset="0"/>
            </a:rPr>
            <a:t>ESTETİK</a:t>
          </a:r>
        </a:p>
        <a:p>
          <a:r>
            <a:rPr lang="tr-TR" sz="2000" dirty="0" smtClean="0">
              <a:solidFill>
                <a:schemeClr val="tx1"/>
              </a:solidFill>
              <a:latin typeface="Arial" panose="020B0604020202020204" pitchFamily="34" charset="0"/>
              <a:cs typeface="Arial" panose="020B0604020202020204" pitchFamily="34" charset="0"/>
            </a:rPr>
            <a:t>Güzellik</a:t>
          </a:r>
          <a:endParaRPr lang="tr-TR" sz="2000" dirty="0">
            <a:solidFill>
              <a:schemeClr val="tx1"/>
            </a:solidFill>
            <a:latin typeface="Arial" panose="020B0604020202020204" pitchFamily="34" charset="0"/>
            <a:cs typeface="Arial" panose="020B0604020202020204" pitchFamily="34" charset="0"/>
          </a:endParaRPr>
        </a:p>
      </dgm:t>
    </dgm:pt>
    <dgm:pt modelId="{903C6DCC-6EC3-4C4E-A012-217D1C435378}" type="parTrans" cxnId="{9CAF1B6E-752A-4A99-A678-B4D4B8975B48}">
      <dgm:prSet/>
      <dgm:spPr/>
      <dgm:t>
        <a:bodyPr/>
        <a:lstStyle/>
        <a:p>
          <a:endParaRPr lang="tr-TR"/>
        </a:p>
      </dgm:t>
    </dgm:pt>
    <dgm:pt modelId="{4DB76F61-F5B4-4F16-A230-D065F6872427}" type="sibTrans" cxnId="{9CAF1B6E-752A-4A99-A678-B4D4B8975B48}">
      <dgm:prSet/>
      <dgm:spPr/>
      <dgm:t>
        <a:bodyPr/>
        <a:lstStyle/>
        <a:p>
          <a:endParaRPr lang="tr-TR"/>
        </a:p>
      </dgm:t>
    </dgm:pt>
    <dgm:pt modelId="{F75C3584-3F43-46D5-912C-1B95F75576F4}">
      <dgm:prSet phldrT="[Metin]" custT="1"/>
      <dgm:spPr>
        <a:solidFill>
          <a:srgbClr val="D14DA5"/>
        </a:solidFill>
      </dgm:spPr>
      <dgm:t>
        <a:bodyPr/>
        <a:lstStyle/>
        <a:p>
          <a:r>
            <a:rPr lang="tr-TR" sz="2000" dirty="0" smtClean="0">
              <a:solidFill>
                <a:schemeClr val="tx1"/>
              </a:solidFill>
              <a:latin typeface="Arial" panose="020B0604020202020204" pitchFamily="34" charset="0"/>
              <a:cs typeface="Arial" panose="020B0604020202020204" pitchFamily="34" charset="0"/>
            </a:rPr>
            <a:t>MİLLİ</a:t>
          </a:r>
        </a:p>
        <a:p>
          <a:r>
            <a:rPr lang="tr-TR" sz="2000" dirty="0" smtClean="0">
              <a:solidFill>
                <a:schemeClr val="tx1"/>
              </a:solidFill>
              <a:latin typeface="Arial" panose="020B0604020202020204" pitchFamily="34" charset="0"/>
              <a:cs typeface="Arial" panose="020B0604020202020204" pitchFamily="34" charset="0"/>
            </a:rPr>
            <a:t>Bayrak ve vatan sevgisi</a:t>
          </a:r>
        </a:p>
      </dgm:t>
    </dgm:pt>
    <dgm:pt modelId="{5EC2B098-7577-4E6B-B1C2-EFC3FBFBCCE7}" type="parTrans" cxnId="{3C09F628-EDF7-4106-95C8-8B7CD91B7097}">
      <dgm:prSet/>
      <dgm:spPr/>
      <dgm:t>
        <a:bodyPr/>
        <a:lstStyle/>
        <a:p>
          <a:endParaRPr lang="tr-TR"/>
        </a:p>
      </dgm:t>
    </dgm:pt>
    <dgm:pt modelId="{A09278EF-6D88-47E1-9DE3-87E19FDE11DB}" type="sibTrans" cxnId="{3C09F628-EDF7-4106-95C8-8B7CD91B7097}">
      <dgm:prSet/>
      <dgm:spPr/>
      <dgm:t>
        <a:bodyPr/>
        <a:lstStyle/>
        <a:p>
          <a:endParaRPr lang="tr-TR"/>
        </a:p>
      </dgm:t>
    </dgm:pt>
    <dgm:pt modelId="{23E0CCD9-6303-441B-B42B-D6AE135C9A04}">
      <dgm:prSet phldrT="[Metin]" custT="1"/>
      <dgm:spPr/>
      <dgm:t>
        <a:bodyPr/>
        <a:lstStyle/>
        <a:p>
          <a:r>
            <a:rPr lang="tr-TR" sz="2000" dirty="0" smtClean="0">
              <a:solidFill>
                <a:schemeClr val="tx1"/>
              </a:solidFill>
              <a:latin typeface="Arial" panose="020B0604020202020204" pitchFamily="34" charset="0"/>
              <a:cs typeface="Arial" panose="020B0604020202020204" pitchFamily="34" charset="0"/>
            </a:rPr>
            <a:t>MADDİ ve FİZİKSEL</a:t>
          </a:r>
        </a:p>
        <a:p>
          <a:r>
            <a:rPr lang="tr-TR" sz="2000" dirty="0" smtClean="0">
              <a:solidFill>
                <a:schemeClr val="tx1"/>
              </a:solidFill>
              <a:latin typeface="Arial" panose="020B0604020202020204" pitchFamily="34" charset="0"/>
              <a:cs typeface="Arial" panose="020B0604020202020204" pitchFamily="34" charset="0"/>
            </a:rPr>
            <a:t>Sağlık, fiziki güvenlik</a:t>
          </a:r>
          <a:endParaRPr lang="tr-TR" sz="2000" dirty="0">
            <a:solidFill>
              <a:schemeClr val="tx1"/>
            </a:solidFill>
            <a:latin typeface="Arial" panose="020B0604020202020204" pitchFamily="34" charset="0"/>
            <a:cs typeface="Arial" panose="020B0604020202020204" pitchFamily="34" charset="0"/>
          </a:endParaRPr>
        </a:p>
      </dgm:t>
    </dgm:pt>
    <dgm:pt modelId="{66E994A7-77C7-41AC-B00F-D1BD5BDFCA54}" type="parTrans" cxnId="{97D44237-C98E-47CC-AE44-F378DF5CC28D}">
      <dgm:prSet/>
      <dgm:spPr/>
      <dgm:t>
        <a:bodyPr/>
        <a:lstStyle/>
        <a:p>
          <a:endParaRPr lang="tr-TR"/>
        </a:p>
      </dgm:t>
    </dgm:pt>
    <dgm:pt modelId="{B487C51E-17E3-452B-B75A-E1BFACB67CE5}" type="sibTrans" cxnId="{97D44237-C98E-47CC-AE44-F378DF5CC28D}">
      <dgm:prSet/>
      <dgm:spPr/>
      <dgm:t>
        <a:bodyPr/>
        <a:lstStyle/>
        <a:p>
          <a:endParaRPr lang="tr-TR"/>
        </a:p>
      </dgm:t>
    </dgm:pt>
    <dgm:pt modelId="{6612C816-ABF2-419D-8B80-E343EF5B2DE9}">
      <dgm:prSet phldrT="[Metin]" custT="1"/>
      <dgm:spPr/>
      <dgm:t>
        <a:bodyPr/>
        <a:lstStyle/>
        <a:p>
          <a:r>
            <a:rPr lang="tr-TR" sz="2000" dirty="0" smtClean="0">
              <a:solidFill>
                <a:schemeClr val="tx1"/>
              </a:solidFill>
              <a:latin typeface="Arial" panose="020B0604020202020204" pitchFamily="34" charset="0"/>
              <a:cs typeface="Arial" panose="020B0604020202020204" pitchFamily="34" charset="0"/>
            </a:rPr>
            <a:t>AHLAKİ</a:t>
          </a:r>
        </a:p>
        <a:p>
          <a:r>
            <a:rPr lang="tr-TR" sz="2000" dirty="0" smtClean="0">
              <a:solidFill>
                <a:schemeClr val="tx1"/>
              </a:solidFill>
              <a:latin typeface="Arial" panose="020B0604020202020204" pitchFamily="34" charset="0"/>
              <a:cs typeface="Arial" panose="020B0604020202020204" pitchFamily="34" charset="0"/>
            </a:rPr>
            <a:t>Dürüstlük</a:t>
          </a:r>
          <a:endParaRPr lang="tr-TR" sz="2000" dirty="0">
            <a:solidFill>
              <a:schemeClr val="tx1"/>
            </a:solidFill>
            <a:latin typeface="Arial" panose="020B0604020202020204" pitchFamily="34" charset="0"/>
            <a:cs typeface="Arial" panose="020B0604020202020204" pitchFamily="34" charset="0"/>
          </a:endParaRPr>
        </a:p>
      </dgm:t>
    </dgm:pt>
    <dgm:pt modelId="{8F6C9241-D592-4098-AA7B-AFBC7DD493D8}" type="parTrans" cxnId="{BF8E9CEB-077F-4E95-8DA3-F6C5E47CC492}">
      <dgm:prSet/>
      <dgm:spPr/>
      <dgm:t>
        <a:bodyPr/>
        <a:lstStyle/>
        <a:p>
          <a:endParaRPr lang="tr-TR"/>
        </a:p>
      </dgm:t>
    </dgm:pt>
    <dgm:pt modelId="{BDDBECF6-6A8C-46A1-B0E4-E3757CEAD7EC}" type="sibTrans" cxnId="{BF8E9CEB-077F-4E95-8DA3-F6C5E47CC492}">
      <dgm:prSet/>
      <dgm:spPr/>
      <dgm:t>
        <a:bodyPr/>
        <a:lstStyle/>
        <a:p>
          <a:endParaRPr lang="tr-TR"/>
        </a:p>
      </dgm:t>
    </dgm:pt>
    <dgm:pt modelId="{3148EC8E-2ED2-4015-B707-70FE72BF203E}">
      <dgm:prSet phldrT="[Metin]" custT="1"/>
      <dgm:spPr/>
      <dgm:t>
        <a:bodyPr/>
        <a:lstStyle/>
        <a:p>
          <a:pPr algn="ctr"/>
          <a:r>
            <a:rPr lang="tr-TR" sz="2000" dirty="0" smtClean="0">
              <a:solidFill>
                <a:schemeClr val="tx1"/>
              </a:solidFill>
              <a:latin typeface="Arial" panose="020B0604020202020204" pitchFamily="34" charset="0"/>
              <a:cs typeface="Arial" panose="020B0604020202020204" pitchFamily="34" charset="0"/>
            </a:rPr>
            <a:t>DİNİ</a:t>
          </a:r>
        </a:p>
        <a:p>
          <a:pPr algn="ctr"/>
          <a:r>
            <a:rPr lang="tr-TR" sz="2000" dirty="0" err="1" smtClean="0">
              <a:solidFill>
                <a:schemeClr val="tx1"/>
              </a:solidFill>
              <a:latin typeface="Arial" panose="020B0604020202020204" pitchFamily="34" charset="0"/>
              <a:cs typeface="Arial" panose="020B0604020202020204" pitchFamily="34" charset="0"/>
            </a:rPr>
            <a:t>Helal,haram</a:t>
          </a:r>
          <a:endParaRPr lang="tr-TR" sz="2000" dirty="0">
            <a:solidFill>
              <a:schemeClr val="tx1"/>
            </a:solidFill>
            <a:latin typeface="Arial" panose="020B0604020202020204" pitchFamily="34" charset="0"/>
            <a:cs typeface="Arial" panose="020B0604020202020204" pitchFamily="34" charset="0"/>
          </a:endParaRPr>
        </a:p>
      </dgm:t>
    </dgm:pt>
    <dgm:pt modelId="{024F1269-B2AA-4C95-9FE7-5D563F686629}" type="parTrans" cxnId="{4FE69319-3F2C-4D29-ABD9-F85C422E50BA}">
      <dgm:prSet/>
      <dgm:spPr/>
      <dgm:t>
        <a:bodyPr/>
        <a:lstStyle/>
        <a:p>
          <a:endParaRPr lang="tr-TR"/>
        </a:p>
      </dgm:t>
    </dgm:pt>
    <dgm:pt modelId="{7F98B00A-D673-4F50-8927-32253600B6FC}" type="sibTrans" cxnId="{4FE69319-3F2C-4D29-ABD9-F85C422E50BA}">
      <dgm:prSet/>
      <dgm:spPr/>
      <dgm:t>
        <a:bodyPr/>
        <a:lstStyle/>
        <a:p>
          <a:endParaRPr lang="tr-TR"/>
        </a:p>
      </dgm:t>
    </dgm:pt>
    <dgm:pt modelId="{70236242-CAB6-4A44-A2F9-BE244E2C5872}" type="pres">
      <dgm:prSet presAssocID="{B132C854-73A6-4DCD-85A5-E867F500F82A}" presName="cycle" presStyleCnt="0">
        <dgm:presLayoutVars>
          <dgm:dir/>
          <dgm:resizeHandles val="exact"/>
        </dgm:presLayoutVars>
      </dgm:prSet>
      <dgm:spPr/>
      <dgm:t>
        <a:bodyPr/>
        <a:lstStyle/>
        <a:p>
          <a:endParaRPr lang="tr-TR"/>
        </a:p>
      </dgm:t>
    </dgm:pt>
    <dgm:pt modelId="{6DE0D46C-4B08-4E00-BD13-CCA961619D4C}" type="pres">
      <dgm:prSet presAssocID="{CF366C6D-F8A8-4B5E-A6E7-CB3766A41C42}" presName="node" presStyleLbl="node1" presStyleIdx="0" presStyleCnt="5" custScaleX="103161" custScaleY="125975" custRadScaleRad="103487" custRadScaleInc="-1548">
        <dgm:presLayoutVars>
          <dgm:bulletEnabled val="1"/>
        </dgm:presLayoutVars>
      </dgm:prSet>
      <dgm:spPr/>
      <dgm:t>
        <a:bodyPr/>
        <a:lstStyle/>
        <a:p>
          <a:endParaRPr lang="tr-TR"/>
        </a:p>
      </dgm:t>
    </dgm:pt>
    <dgm:pt modelId="{A6079BDF-9138-45B7-8A6D-E570723060F5}" type="pres">
      <dgm:prSet presAssocID="{CF366C6D-F8A8-4B5E-A6E7-CB3766A41C42}" presName="spNode" presStyleCnt="0"/>
      <dgm:spPr/>
      <dgm:t>
        <a:bodyPr/>
        <a:lstStyle/>
        <a:p>
          <a:endParaRPr lang="tr-TR"/>
        </a:p>
      </dgm:t>
    </dgm:pt>
    <dgm:pt modelId="{8CC10F4A-A232-4598-A551-8B2310DD747D}" type="pres">
      <dgm:prSet presAssocID="{4DB76F61-F5B4-4F16-A230-D065F6872427}" presName="sibTrans" presStyleLbl="sibTrans1D1" presStyleIdx="0" presStyleCnt="5"/>
      <dgm:spPr/>
      <dgm:t>
        <a:bodyPr/>
        <a:lstStyle/>
        <a:p>
          <a:endParaRPr lang="tr-TR"/>
        </a:p>
      </dgm:t>
    </dgm:pt>
    <dgm:pt modelId="{74A50C86-AC68-4521-B6C3-2D6FE7433590}" type="pres">
      <dgm:prSet presAssocID="{F75C3584-3F43-46D5-912C-1B95F75576F4}" presName="node" presStyleLbl="node1" presStyleIdx="1" presStyleCnt="5" custScaleX="102173" custScaleY="123350" custRadScaleRad="103252" custRadScaleInc="12097">
        <dgm:presLayoutVars>
          <dgm:bulletEnabled val="1"/>
        </dgm:presLayoutVars>
      </dgm:prSet>
      <dgm:spPr/>
      <dgm:t>
        <a:bodyPr/>
        <a:lstStyle/>
        <a:p>
          <a:endParaRPr lang="tr-TR"/>
        </a:p>
      </dgm:t>
    </dgm:pt>
    <dgm:pt modelId="{5FA80B34-B546-4538-A3BA-5EE3FCDE5074}" type="pres">
      <dgm:prSet presAssocID="{F75C3584-3F43-46D5-912C-1B95F75576F4}" presName="spNode" presStyleCnt="0"/>
      <dgm:spPr/>
      <dgm:t>
        <a:bodyPr/>
        <a:lstStyle/>
        <a:p>
          <a:endParaRPr lang="tr-TR"/>
        </a:p>
      </dgm:t>
    </dgm:pt>
    <dgm:pt modelId="{B209CB76-E6DB-4586-9ECA-74924A05321D}" type="pres">
      <dgm:prSet presAssocID="{A09278EF-6D88-47E1-9DE3-87E19FDE11DB}" presName="sibTrans" presStyleLbl="sibTrans1D1" presStyleIdx="1" presStyleCnt="5"/>
      <dgm:spPr/>
      <dgm:t>
        <a:bodyPr/>
        <a:lstStyle/>
        <a:p>
          <a:endParaRPr lang="tr-TR"/>
        </a:p>
      </dgm:t>
    </dgm:pt>
    <dgm:pt modelId="{53D66C57-141A-4FD2-A338-A8C1023DEA17}" type="pres">
      <dgm:prSet presAssocID="{23E0CCD9-6303-441B-B42B-D6AE135C9A04}" presName="node" presStyleLbl="node1" presStyleIdx="2" presStyleCnt="5" custScaleX="105087" custScaleY="121486" custRadScaleRad="101923" custRadScaleInc="8743">
        <dgm:presLayoutVars>
          <dgm:bulletEnabled val="1"/>
        </dgm:presLayoutVars>
      </dgm:prSet>
      <dgm:spPr/>
      <dgm:t>
        <a:bodyPr/>
        <a:lstStyle/>
        <a:p>
          <a:endParaRPr lang="tr-TR"/>
        </a:p>
      </dgm:t>
    </dgm:pt>
    <dgm:pt modelId="{69AC5C2F-CE1A-405E-81DB-C9B078ADE7F7}" type="pres">
      <dgm:prSet presAssocID="{23E0CCD9-6303-441B-B42B-D6AE135C9A04}" presName="spNode" presStyleCnt="0"/>
      <dgm:spPr/>
      <dgm:t>
        <a:bodyPr/>
        <a:lstStyle/>
        <a:p>
          <a:endParaRPr lang="tr-TR"/>
        </a:p>
      </dgm:t>
    </dgm:pt>
    <dgm:pt modelId="{30B8F58B-30BA-4977-8047-D7F1EC4DF04D}" type="pres">
      <dgm:prSet presAssocID="{B487C51E-17E3-452B-B75A-E1BFACB67CE5}" presName="sibTrans" presStyleLbl="sibTrans1D1" presStyleIdx="2" presStyleCnt="5"/>
      <dgm:spPr/>
      <dgm:t>
        <a:bodyPr/>
        <a:lstStyle/>
        <a:p>
          <a:endParaRPr lang="tr-TR"/>
        </a:p>
      </dgm:t>
    </dgm:pt>
    <dgm:pt modelId="{C8A66536-3824-47FC-9144-4C249CC31887}" type="pres">
      <dgm:prSet presAssocID="{6612C816-ABF2-419D-8B80-E343EF5B2DE9}" presName="node" presStyleLbl="node1" presStyleIdx="3" presStyleCnt="5" custScaleX="99102" custScaleY="126275">
        <dgm:presLayoutVars>
          <dgm:bulletEnabled val="1"/>
        </dgm:presLayoutVars>
      </dgm:prSet>
      <dgm:spPr/>
      <dgm:t>
        <a:bodyPr/>
        <a:lstStyle/>
        <a:p>
          <a:endParaRPr lang="tr-TR"/>
        </a:p>
      </dgm:t>
    </dgm:pt>
    <dgm:pt modelId="{889976F9-A4AC-4D78-ACC8-F26095FBC731}" type="pres">
      <dgm:prSet presAssocID="{6612C816-ABF2-419D-8B80-E343EF5B2DE9}" presName="spNode" presStyleCnt="0"/>
      <dgm:spPr/>
      <dgm:t>
        <a:bodyPr/>
        <a:lstStyle/>
        <a:p>
          <a:endParaRPr lang="tr-TR"/>
        </a:p>
      </dgm:t>
    </dgm:pt>
    <dgm:pt modelId="{7A3B6A37-A17A-4311-9466-5FFAD2C2036B}" type="pres">
      <dgm:prSet presAssocID="{BDDBECF6-6A8C-46A1-B0E4-E3757CEAD7EC}" presName="sibTrans" presStyleLbl="sibTrans1D1" presStyleIdx="3" presStyleCnt="5"/>
      <dgm:spPr/>
      <dgm:t>
        <a:bodyPr/>
        <a:lstStyle/>
        <a:p>
          <a:endParaRPr lang="tr-TR"/>
        </a:p>
      </dgm:t>
    </dgm:pt>
    <dgm:pt modelId="{CA85F78F-AB97-4D92-89B7-21BDB6500A2E}" type="pres">
      <dgm:prSet presAssocID="{3148EC8E-2ED2-4015-B707-70FE72BF203E}" presName="node" presStyleLbl="node1" presStyleIdx="4" presStyleCnt="5" custScaleX="101391" custScaleY="120778" custRadScaleRad="100178" custRadScaleInc="1298">
        <dgm:presLayoutVars>
          <dgm:bulletEnabled val="1"/>
        </dgm:presLayoutVars>
      </dgm:prSet>
      <dgm:spPr/>
      <dgm:t>
        <a:bodyPr/>
        <a:lstStyle/>
        <a:p>
          <a:endParaRPr lang="tr-TR"/>
        </a:p>
      </dgm:t>
    </dgm:pt>
    <dgm:pt modelId="{70372238-5491-450C-B1ED-3426976F0963}" type="pres">
      <dgm:prSet presAssocID="{3148EC8E-2ED2-4015-B707-70FE72BF203E}" presName="spNode" presStyleCnt="0"/>
      <dgm:spPr/>
      <dgm:t>
        <a:bodyPr/>
        <a:lstStyle/>
        <a:p>
          <a:endParaRPr lang="tr-TR"/>
        </a:p>
      </dgm:t>
    </dgm:pt>
    <dgm:pt modelId="{C6153405-8CBB-42FF-ACB4-1A3288EDA3B1}" type="pres">
      <dgm:prSet presAssocID="{7F98B00A-D673-4F50-8927-32253600B6FC}" presName="sibTrans" presStyleLbl="sibTrans1D1" presStyleIdx="4" presStyleCnt="5"/>
      <dgm:spPr/>
      <dgm:t>
        <a:bodyPr/>
        <a:lstStyle/>
        <a:p>
          <a:endParaRPr lang="tr-TR"/>
        </a:p>
      </dgm:t>
    </dgm:pt>
  </dgm:ptLst>
  <dgm:cxnLst>
    <dgm:cxn modelId="{E00D4287-4C3B-4017-B08B-37216B17E58B}" type="presOf" srcId="{23E0CCD9-6303-441B-B42B-D6AE135C9A04}" destId="{53D66C57-141A-4FD2-A338-A8C1023DEA17}" srcOrd="0" destOrd="0" presId="urn:microsoft.com/office/officeart/2005/8/layout/cycle6"/>
    <dgm:cxn modelId="{FA18D3D5-42F9-4688-A384-FCB144FE8936}" type="presOf" srcId="{6612C816-ABF2-419D-8B80-E343EF5B2DE9}" destId="{C8A66536-3824-47FC-9144-4C249CC31887}" srcOrd="0" destOrd="0" presId="urn:microsoft.com/office/officeart/2005/8/layout/cycle6"/>
    <dgm:cxn modelId="{9CAF1B6E-752A-4A99-A678-B4D4B8975B48}" srcId="{B132C854-73A6-4DCD-85A5-E867F500F82A}" destId="{CF366C6D-F8A8-4B5E-A6E7-CB3766A41C42}" srcOrd="0" destOrd="0" parTransId="{903C6DCC-6EC3-4C4E-A012-217D1C435378}" sibTransId="{4DB76F61-F5B4-4F16-A230-D065F6872427}"/>
    <dgm:cxn modelId="{4FE69319-3F2C-4D29-ABD9-F85C422E50BA}" srcId="{B132C854-73A6-4DCD-85A5-E867F500F82A}" destId="{3148EC8E-2ED2-4015-B707-70FE72BF203E}" srcOrd="4" destOrd="0" parTransId="{024F1269-B2AA-4C95-9FE7-5D563F686629}" sibTransId="{7F98B00A-D673-4F50-8927-32253600B6FC}"/>
    <dgm:cxn modelId="{3C09F628-EDF7-4106-95C8-8B7CD91B7097}" srcId="{B132C854-73A6-4DCD-85A5-E867F500F82A}" destId="{F75C3584-3F43-46D5-912C-1B95F75576F4}" srcOrd="1" destOrd="0" parTransId="{5EC2B098-7577-4E6B-B1C2-EFC3FBFBCCE7}" sibTransId="{A09278EF-6D88-47E1-9DE3-87E19FDE11DB}"/>
    <dgm:cxn modelId="{670EC18A-1D44-430E-BA65-36FAA1992A9D}" type="presOf" srcId="{F75C3584-3F43-46D5-912C-1B95F75576F4}" destId="{74A50C86-AC68-4521-B6C3-2D6FE7433590}" srcOrd="0" destOrd="0" presId="urn:microsoft.com/office/officeart/2005/8/layout/cycle6"/>
    <dgm:cxn modelId="{8C87DA2D-DA15-406E-AA07-7BD765540C12}" type="presOf" srcId="{CF366C6D-F8A8-4B5E-A6E7-CB3766A41C42}" destId="{6DE0D46C-4B08-4E00-BD13-CCA961619D4C}" srcOrd="0" destOrd="0" presId="urn:microsoft.com/office/officeart/2005/8/layout/cycle6"/>
    <dgm:cxn modelId="{B51C11AD-F813-404D-873F-875F59B51843}" type="presOf" srcId="{A09278EF-6D88-47E1-9DE3-87E19FDE11DB}" destId="{B209CB76-E6DB-4586-9ECA-74924A05321D}" srcOrd="0" destOrd="0" presId="urn:microsoft.com/office/officeart/2005/8/layout/cycle6"/>
    <dgm:cxn modelId="{7C39A503-3362-4531-A5B3-D8468320547F}" type="presOf" srcId="{3148EC8E-2ED2-4015-B707-70FE72BF203E}" destId="{CA85F78F-AB97-4D92-89B7-21BDB6500A2E}" srcOrd="0" destOrd="0" presId="urn:microsoft.com/office/officeart/2005/8/layout/cycle6"/>
    <dgm:cxn modelId="{DB732BB7-BE22-4693-BC0C-102A0919029F}" type="presOf" srcId="{B132C854-73A6-4DCD-85A5-E867F500F82A}" destId="{70236242-CAB6-4A44-A2F9-BE244E2C5872}" srcOrd="0" destOrd="0" presId="urn:microsoft.com/office/officeart/2005/8/layout/cycle6"/>
    <dgm:cxn modelId="{0BCCAD56-303D-4484-8AD4-959D1CEFC8D2}" type="presOf" srcId="{4DB76F61-F5B4-4F16-A230-D065F6872427}" destId="{8CC10F4A-A232-4598-A551-8B2310DD747D}" srcOrd="0" destOrd="0" presId="urn:microsoft.com/office/officeart/2005/8/layout/cycle6"/>
    <dgm:cxn modelId="{BF8E9CEB-077F-4E95-8DA3-F6C5E47CC492}" srcId="{B132C854-73A6-4DCD-85A5-E867F500F82A}" destId="{6612C816-ABF2-419D-8B80-E343EF5B2DE9}" srcOrd="3" destOrd="0" parTransId="{8F6C9241-D592-4098-AA7B-AFBC7DD493D8}" sibTransId="{BDDBECF6-6A8C-46A1-B0E4-E3757CEAD7EC}"/>
    <dgm:cxn modelId="{92B350A1-3411-4BB2-A8F0-7A75C3AF2847}" type="presOf" srcId="{B487C51E-17E3-452B-B75A-E1BFACB67CE5}" destId="{30B8F58B-30BA-4977-8047-D7F1EC4DF04D}" srcOrd="0" destOrd="0" presId="urn:microsoft.com/office/officeart/2005/8/layout/cycle6"/>
    <dgm:cxn modelId="{97D44237-C98E-47CC-AE44-F378DF5CC28D}" srcId="{B132C854-73A6-4DCD-85A5-E867F500F82A}" destId="{23E0CCD9-6303-441B-B42B-D6AE135C9A04}" srcOrd="2" destOrd="0" parTransId="{66E994A7-77C7-41AC-B00F-D1BD5BDFCA54}" sibTransId="{B487C51E-17E3-452B-B75A-E1BFACB67CE5}"/>
    <dgm:cxn modelId="{D780351D-6986-4DDC-884B-261AF77EE186}" type="presOf" srcId="{BDDBECF6-6A8C-46A1-B0E4-E3757CEAD7EC}" destId="{7A3B6A37-A17A-4311-9466-5FFAD2C2036B}" srcOrd="0" destOrd="0" presId="urn:microsoft.com/office/officeart/2005/8/layout/cycle6"/>
    <dgm:cxn modelId="{47F1173A-CDA6-454C-B3F6-E52DA0FDBF21}" type="presOf" srcId="{7F98B00A-D673-4F50-8927-32253600B6FC}" destId="{C6153405-8CBB-42FF-ACB4-1A3288EDA3B1}" srcOrd="0" destOrd="0" presId="urn:microsoft.com/office/officeart/2005/8/layout/cycle6"/>
    <dgm:cxn modelId="{5AD479B7-96AC-4A67-A6B7-692F6D45DF88}" type="presParOf" srcId="{70236242-CAB6-4A44-A2F9-BE244E2C5872}" destId="{6DE0D46C-4B08-4E00-BD13-CCA961619D4C}" srcOrd="0" destOrd="0" presId="urn:microsoft.com/office/officeart/2005/8/layout/cycle6"/>
    <dgm:cxn modelId="{54FCC995-891C-49B3-BED6-5E46DA45D822}" type="presParOf" srcId="{70236242-CAB6-4A44-A2F9-BE244E2C5872}" destId="{A6079BDF-9138-45B7-8A6D-E570723060F5}" srcOrd="1" destOrd="0" presId="urn:microsoft.com/office/officeart/2005/8/layout/cycle6"/>
    <dgm:cxn modelId="{699A3392-C5D3-46F6-87A8-D3065D954B2A}" type="presParOf" srcId="{70236242-CAB6-4A44-A2F9-BE244E2C5872}" destId="{8CC10F4A-A232-4598-A551-8B2310DD747D}" srcOrd="2" destOrd="0" presId="urn:microsoft.com/office/officeart/2005/8/layout/cycle6"/>
    <dgm:cxn modelId="{E47D445E-67C0-40B5-A3C1-E6DCB8F1820D}" type="presParOf" srcId="{70236242-CAB6-4A44-A2F9-BE244E2C5872}" destId="{74A50C86-AC68-4521-B6C3-2D6FE7433590}" srcOrd="3" destOrd="0" presId="urn:microsoft.com/office/officeart/2005/8/layout/cycle6"/>
    <dgm:cxn modelId="{3FE853FF-3DBC-48C9-8A63-1646B467209A}" type="presParOf" srcId="{70236242-CAB6-4A44-A2F9-BE244E2C5872}" destId="{5FA80B34-B546-4538-A3BA-5EE3FCDE5074}" srcOrd="4" destOrd="0" presId="urn:microsoft.com/office/officeart/2005/8/layout/cycle6"/>
    <dgm:cxn modelId="{04D1AF05-C2A8-4039-9D8C-4057ABC749A1}" type="presParOf" srcId="{70236242-CAB6-4A44-A2F9-BE244E2C5872}" destId="{B209CB76-E6DB-4586-9ECA-74924A05321D}" srcOrd="5" destOrd="0" presId="urn:microsoft.com/office/officeart/2005/8/layout/cycle6"/>
    <dgm:cxn modelId="{B7D5B6B3-42A9-4A39-81DF-7074BCAA1D65}" type="presParOf" srcId="{70236242-CAB6-4A44-A2F9-BE244E2C5872}" destId="{53D66C57-141A-4FD2-A338-A8C1023DEA17}" srcOrd="6" destOrd="0" presId="urn:microsoft.com/office/officeart/2005/8/layout/cycle6"/>
    <dgm:cxn modelId="{27280DFA-7797-45A7-9D4A-E0177B7E2491}" type="presParOf" srcId="{70236242-CAB6-4A44-A2F9-BE244E2C5872}" destId="{69AC5C2F-CE1A-405E-81DB-C9B078ADE7F7}" srcOrd="7" destOrd="0" presId="urn:microsoft.com/office/officeart/2005/8/layout/cycle6"/>
    <dgm:cxn modelId="{22C290BC-62A8-4C87-9A4A-1803A2EF5F17}" type="presParOf" srcId="{70236242-CAB6-4A44-A2F9-BE244E2C5872}" destId="{30B8F58B-30BA-4977-8047-D7F1EC4DF04D}" srcOrd="8" destOrd="0" presId="urn:microsoft.com/office/officeart/2005/8/layout/cycle6"/>
    <dgm:cxn modelId="{1549D019-FA36-4013-94BB-49E6402CB254}" type="presParOf" srcId="{70236242-CAB6-4A44-A2F9-BE244E2C5872}" destId="{C8A66536-3824-47FC-9144-4C249CC31887}" srcOrd="9" destOrd="0" presId="urn:microsoft.com/office/officeart/2005/8/layout/cycle6"/>
    <dgm:cxn modelId="{8F1D21FC-C123-486C-AB67-AB60222996FC}" type="presParOf" srcId="{70236242-CAB6-4A44-A2F9-BE244E2C5872}" destId="{889976F9-A4AC-4D78-ACC8-F26095FBC731}" srcOrd="10" destOrd="0" presId="urn:microsoft.com/office/officeart/2005/8/layout/cycle6"/>
    <dgm:cxn modelId="{4EC356A2-C500-4CD2-ACCD-69C3D9D07EC8}" type="presParOf" srcId="{70236242-CAB6-4A44-A2F9-BE244E2C5872}" destId="{7A3B6A37-A17A-4311-9466-5FFAD2C2036B}" srcOrd="11" destOrd="0" presId="urn:microsoft.com/office/officeart/2005/8/layout/cycle6"/>
    <dgm:cxn modelId="{A8B41FA5-001F-40C3-A238-1F08E2BB5146}" type="presParOf" srcId="{70236242-CAB6-4A44-A2F9-BE244E2C5872}" destId="{CA85F78F-AB97-4D92-89B7-21BDB6500A2E}" srcOrd="12" destOrd="0" presId="urn:microsoft.com/office/officeart/2005/8/layout/cycle6"/>
    <dgm:cxn modelId="{DE7B4B80-2F5F-4656-9645-5CE3EA2B5056}" type="presParOf" srcId="{70236242-CAB6-4A44-A2F9-BE244E2C5872}" destId="{70372238-5491-450C-B1ED-3426976F0963}" srcOrd="13" destOrd="0" presId="urn:microsoft.com/office/officeart/2005/8/layout/cycle6"/>
    <dgm:cxn modelId="{4215645C-0302-4706-8316-FA9AA8467307}" type="presParOf" srcId="{70236242-CAB6-4A44-A2F9-BE244E2C5872}" destId="{C6153405-8CBB-42FF-ACB4-1A3288EDA3B1}" srcOrd="14" destOrd="0" presId="urn:microsoft.com/office/officeart/2005/8/layout/cycle6"/>
  </dgm:cxnLst>
  <dgm:bg/>
  <dgm:whole/>
  <dgm:extLst>
    <a:ext uri="http://schemas.microsoft.com/office/drawing/2008/diagram">
      <dsp:dataModelExt xmlns:dsp="http://schemas.microsoft.com/office/drawing/2008/diagram" relId="rId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FC9203-B6B4-42C6-A397-C9C6FC77D08B}" type="doc">
      <dgm:prSet loTypeId="urn:microsoft.com/office/officeart/2005/8/layout/process1" loCatId="process" qsTypeId="urn:microsoft.com/office/officeart/2005/8/quickstyle/3d2" qsCatId="3D" csTypeId="urn:microsoft.com/office/officeart/2005/8/colors/colorful2" csCatId="colorful" phldr="1"/>
      <dgm:spPr/>
    </dgm:pt>
    <dgm:pt modelId="{AC5AA386-5DB9-4198-AD17-F6C759B66F44}">
      <dgm:prSet phldrT="[Metin]"/>
      <dgm:spPr>
        <a:solidFill>
          <a:schemeClr val="accent4">
            <a:lumMod val="50000"/>
          </a:schemeClr>
        </a:solidFill>
      </dgm:spPr>
      <dgm:t>
        <a:bodyPr/>
        <a:lstStyle/>
        <a:p>
          <a:r>
            <a:rPr lang="tr-TR" dirty="0" smtClean="0">
              <a:latin typeface="Arial" panose="020B0604020202020204" pitchFamily="34" charset="0"/>
              <a:cs typeface="Arial" panose="020B0604020202020204" pitchFamily="34" charset="0"/>
            </a:rPr>
            <a:t>Büyüklere saygılı olmak</a:t>
          </a:r>
          <a:endParaRPr lang="tr-TR" dirty="0">
            <a:latin typeface="Arial" panose="020B0604020202020204" pitchFamily="34" charset="0"/>
            <a:cs typeface="Arial" panose="020B0604020202020204" pitchFamily="34" charset="0"/>
          </a:endParaRPr>
        </a:p>
      </dgm:t>
    </dgm:pt>
    <dgm:pt modelId="{F811AB39-C674-4AFB-90A2-E389955855E6}" type="parTrans" cxnId="{12EA8E12-A5C3-4776-8C4C-E02B0F159D84}">
      <dgm:prSet/>
      <dgm:spPr/>
      <dgm:t>
        <a:bodyPr/>
        <a:lstStyle/>
        <a:p>
          <a:endParaRPr lang="tr-TR"/>
        </a:p>
      </dgm:t>
    </dgm:pt>
    <dgm:pt modelId="{1F5591C5-AAE7-44F9-AF55-D74DFC6FBAC3}" type="sibTrans" cxnId="{12EA8E12-A5C3-4776-8C4C-E02B0F159D84}">
      <dgm:prSet/>
      <dgm:spPr>
        <a:solidFill>
          <a:schemeClr val="bg2">
            <a:lumMod val="75000"/>
          </a:schemeClr>
        </a:solidFill>
      </dgm:spPr>
      <dgm:t>
        <a:bodyPr/>
        <a:lstStyle/>
        <a:p>
          <a:endParaRPr lang="tr-TR"/>
        </a:p>
      </dgm:t>
    </dgm:pt>
    <dgm:pt modelId="{8C1FFE7F-D448-427D-A4BD-7026701487D7}">
      <dgm:prSet phldrT="[Metin]"/>
      <dgm:spPr>
        <a:solidFill>
          <a:schemeClr val="accent4">
            <a:lumMod val="75000"/>
          </a:schemeClr>
        </a:solidFill>
      </dgm:spPr>
      <dgm:t>
        <a:bodyPr/>
        <a:lstStyle/>
        <a:p>
          <a:r>
            <a:rPr lang="tr-TR" dirty="0" smtClean="0">
              <a:latin typeface="Arial" panose="020B0604020202020204" pitchFamily="34" charset="0"/>
              <a:cs typeface="Arial" panose="020B0604020202020204" pitchFamily="34" charset="0"/>
            </a:rPr>
            <a:t>Örfümüzde bulunan bu davranış İslam dinine uygun olduğu için kabul görmüştür.</a:t>
          </a:r>
          <a:endParaRPr lang="tr-TR" dirty="0">
            <a:latin typeface="Arial" panose="020B0604020202020204" pitchFamily="34" charset="0"/>
            <a:cs typeface="Arial" panose="020B0604020202020204" pitchFamily="34" charset="0"/>
          </a:endParaRPr>
        </a:p>
      </dgm:t>
    </dgm:pt>
    <dgm:pt modelId="{80CF5965-DFC8-4B5F-ABCE-264E0823FC53}" type="parTrans" cxnId="{BB56F69F-C005-447E-9609-ED157C9A2243}">
      <dgm:prSet/>
      <dgm:spPr/>
      <dgm:t>
        <a:bodyPr/>
        <a:lstStyle/>
        <a:p>
          <a:endParaRPr lang="tr-TR"/>
        </a:p>
      </dgm:t>
    </dgm:pt>
    <dgm:pt modelId="{58DA57AA-1229-4361-8780-E3D725E75A70}" type="sibTrans" cxnId="{BB56F69F-C005-447E-9609-ED157C9A2243}">
      <dgm:prSet/>
      <dgm:spPr/>
      <dgm:t>
        <a:bodyPr/>
        <a:lstStyle/>
        <a:p>
          <a:endParaRPr lang="tr-TR"/>
        </a:p>
      </dgm:t>
    </dgm:pt>
    <dgm:pt modelId="{1F0171EA-A943-4544-898D-AD6721201851}">
      <dgm:prSet phldrT="[Metin]" phldr="1"/>
      <dgm:spPr>
        <a:solidFill>
          <a:schemeClr val="accent4">
            <a:lumMod val="60000"/>
            <a:lumOff val="40000"/>
          </a:schemeClr>
        </a:solidFill>
      </dgm:spPr>
      <dgm:t>
        <a:bodyPr/>
        <a:lstStyle/>
        <a:p>
          <a:endParaRPr lang="tr-TR" dirty="0"/>
        </a:p>
      </dgm:t>
    </dgm:pt>
    <dgm:pt modelId="{7C81F7D9-2DD0-4F12-B61C-E5F2364C77AB}" type="parTrans" cxnId="{5A5198BC-2897-4423-B7A7-FE22D9C8EDF5}">
      <dgm:prSet/>
      <dgm:spPr/>
      <dgm:t>
        <a:bodyPr/>
        <a:lstStyle/>
        <a:p>
          <a:endParaRPr lang="tr-TR"/>
        </a:p>
      </dgm:t>
    </dgm:pt>
    <dgm:pt modelId="{4A7FCA8E-EB76-4FAB-BEA9-FF9E016BF1B3}" type="sibTrans" cxnId="{5A5198BC-2897-4423-B7A7-FE22D9C8EDF5}">
      <dgm:prSet/>
      <dgm:spPr/>
      <dgm:t>
        <a:bodyPr/>
        <a:lstStyle/>
        <a:p>
          <a:endParaRPr lang="tr-TR"/>
        </a:p>
      </dgm:t>
    </dgm:pt>
    <dgm:pt modelId="{CEC1B4DB-5C11-4DAA-9E40-0010B1AACD0E}" type="pres">
      <dgm:prSet presAssocID="{4BFC9203-B6B4-42C6-A397-C9C6FC77D08B}" presName="Name0" presStyleCnt="0">
        <dgm:presLayoutVars>
          <dgm:dir/>
          <dgm:resizeHandles val="exact"/>
        </dgm:presLayoutVars>
      </dgm:prSet>
      <dgm:spPr/>
    </dgm:pt>
    <dgm:pt modelId="{547230B8-A118-4C05-B3C3-50B3D414FBFE}" type="pres">
      <dgm:prSet presAssocID="{AC5AA386-5DB9-4198-AD17-F6C759B66F44}" presName="node" presStyleLbl="node1" presStyleIdx="0" presStyleCnt="3" custLinFactNeighborX="23222" custLinFactNeighborY="6346">
        <dgm:presLayoutVars>
          <dgm:bulletEnabled val="1"/>
        </dgm:presLayoutVars>
      </dgm:prSet>
      <dgm:spPr/>
      <dgm:t>
        <a:bodyPr/>
        <a:lstStyle/>
        <a:p>
          <a:endParaRPr lang="tr-TR"/>
        </a:p>
      </dgm:t>
    </dgm:pt>
    <dgm:pt modelId="{17AB8A5F-5BCD-48FF-B544-6D9CB0F67CCC}" type="pres">
      <dgm:prSet presAssocID="{1F5591C5-AAE7-44F9-AF55-D74DFC6FBAC3}" presName="sibTrans" presStyleLbl="sibTrans2D1" presStyleIdx="0" presStyleCnt="2" custScaleY="85044"/>
      <dgm:spPr/>
      <dgm:t>
        <a:bodyPr/>
        <a:lstStyle/>
        <a:p>
          <a:endParaRPr lang="tr-TR"/>
        </a:p>
      </dgm:t>
    </dgm:pt>
    <dgm:pt modelId="{D1CE8C83-B54E-496B-BC61-CCD50732A420}" type="pres">
      <dgm:prSet presAssocID="{1F5591C5-AAE7-44F9-AF55-D74DFC6FBAC3}" presName="connectorText" presStyleLbl="sibTrans2D1" presStyleIdx="0" presStyleCnt="2"/>
      <dgm:spPr/>
      <dgm:t>
        <a:bodyPr/>
        <a:lstStyle/>
        <a:p>
          <a:endParaRPr lang="tr-TR"/>
        </a:p>
      </dgm:t>
    </dgm:pt>
    <dgm:pt modelId="{B3F5FD96-8FD7-4D62-815D-01120D473C97}" type="pres">
      <dgm:prSet presAssocID="{8C1FFE7F-D448-427D-A4BD-7026701487D7}" presName="node" presStyleLbl="node1" presStyleIdx="1" presStyleCnt="3" custLinFactNeighborX="0" custLinFactNeighborY="6819">
        <dgm:presLayoutVars>
          <dgm:bulletEnabled val="1"/>
        </dgm:presLayoutVars>
      </dgm:prSet>
      <dgm:spPr/>
      <dgm:t>
        <a:bodyPr/>
        <a:lstStyle/>
        <a:p>
          <a:endParaRPr lang="tr-TR"/>
        </a:p>
      </dgm:t>
    </dgm:pt>
    <dgm:pt modelId="{8E4E07FE-3336-48C9-B1CC-E3D845EEB7B3}" type="pres">
      <dgm:prSet presAssocID="{58DA57AA-1229-4361-8780-E3D725E75A70}" presName="sibTrans" presStyleLbl="sibTrans2D1" presStyleIdx="1" presStyleCnt="2" custScaleY="84914" custLinFactNeighborY="12171"/>
      <dgm:spPr/>
      <dgm:t>
        <a:bodyPr/>
        <a:lstStyle/>
        <a:p>
          <a:endParaRPr lang="tr-TR"/>
        </a:p>
      </dgm:t>
    </dgm:pt>
    <dgm:pt modelId="{42A7267F-96CD-498D-B9E1-0D3EC3A0ED37}" type="pres">
      <dgm:prSet presAssocID="{58DA57AA-1229-4361-8780-E3D725E75A70}" presName="connectorText" presStyleLbl="sibTrans2D1" presStyleIdx="1" presStyleCnt="2"/>
      <dgm:spPr/>
      <dgm:t>
        <a:bodyPr/>
        <a:lstStyle/>
        <a:p>
          <a:endParaRPr lang="tr-TR"/>
        </a:p>
      </dgm:t>
    </dgm:pt>
    <dgm:pt modelId="{80911A22-A610-4B23-8EF5-A4716306AA39}" type="pres">
      <dgm:prSet presAssocID="{1F0171EA-A943-4544-898D-AD6721201851}" presName="node" presStyleLbl="node1" presStyleIdx="2" presStyleCnt="3" custLinFactNeighborX="836" custLinFactNeighborY="6524">
        <dgm:presLayoutVars>
          <dgm:bulletEnabled val="1"/>
        </dgm:presLayoutVars>
      </dgm:prSet>
      <dgm:spPr/>
      <dgm:t>
        <a:bodyPr/>
        <a:lstStyle/>
        <a:p>
          <a:endParaRPr lang="tr-TR"/>
        </a:p>
      </dgm:t>
    </dgm:pt>
  </dgm:ptLst>
  <dgm:cxnLst>
    <dgm:cxn modelId="{7814EABB-5C6A-45C9-B506-0ADBAD4FB1FF}" type="presOf" srcId="{8C1FFE7F-D448-427D-A4BD-7026701487D7}" destId="{B3F5FD96-8FD7-4D62-815D-01120D473C97}" srcOrd="0" destOrd="0" presId="urn:microsoft.com/office/officeart/2005/8/layout/process1"/>
    <dgm:cxn modelId="{5A5198BC-2897-4423-B7A7-FE22D9C8EDF5}" srcId="{4BFC9203-B6B4-42C6-A397-C9C6FC77D08B}" destId="{1F0171EA-A943-4544-898D-AD6721201851}" srcOrd="2" destOrd="0" parTransId="{7C81F7D9-2DD0-4F12-B61C-E5F2364C77AB}" sibTransId="{4A7FCA8E-EB76-4FAB-BEA9-FF9E016BF1B3}"/>
    <dgm:cxn modelId="{CF03A605-9C37-48CC-B8E5-D56A50477781}" type="presOf" srcId="{4BFC9203-B6B4-42C6-A397-C9C6FC77D08B}" destId="{CEC1B4DB-5C11-4DAA-9E40-0010B1AACD0E}" srcOrd="0" destOrd="0" presId="urn:microsoft.com/office/officeart/2005/8/layout/process1"/>
    <dgm:cxn modelId="{12EA8E12-A5C3-4776-8C4C-E02B0F159D84}" srcId="{4BFC9203-B6B4-42C6-A397-C9C6FC77D08B}" destId="{AC5AA386-5DB9-4198-AD17-F6C759B66F44}" srcOrd="0" destOrd="0" parTransId="{F811AB39-C674-4AFB-90A2-E389955855E6}" sibTransId="{1F5591C5-AAE7-44F9-AF55-D74DFC6FBAC3}"/>
    <dgm:cxn modelId="{AB0F3187-2100-48F5-A518-72F251F8B7D0}" type="presOf" srcId="{1F5591C5-AAE7-44F9-AF55-D74DFC6FBAC3}" destId="{17AB8A5F-5BCD-48FF-B544-6D9CB0F67CCC}" srcOrd="0" destOrd="0" presId="urn:microsoft.com/office/officeart/2005/8/layout/process1"/>
    <dgm:cxn modelId="{BB56F69F-C005-447E-9609-ED157C9A2243}" srcId="{4BFC9203-B6B4-42C6-A397-C9C6FC77D08B}" destId="{8C1FFE7F-D448-427D-A4BD-7026701487D7}" srcOrd="1" destOrd="0" parTransId="{80CF5965-DFC8-4B5F-ABCE-264E0823FC53}" sibTransId="{58DA57AA-1229-4361-8780-E3D725E75A70}"/>
    <dgm:cxn modelId="{6FA50E3D-9276-4420-B67E-CCCA86D880B4}" type="presOf" srcId="{58DA57AA-1229-4361-8780-E3D725E75A70}" destId="{42A7267F-96CD-498D-B9E1-0D3EC3A0ED37}" srcOrd="1" destOrd="0" presId="urn:microsoft.com/office/officeart/2005/8/layout/process1"/>
    <dgm:cxn modelId="{C832C0B0-D4A5-4BAF-BBD2-C041CCED1AA1}" type="presOf" srcId="{1F5591C5-AAE7-44F9-AF55-D74DFC6FBAC3}" destId="{D1CE8C83-B54E-496B-BC61-CCD50732A420}" srcOrd="1" destOrd="0" presId="urn:microsoft.com/office/officeart/2005/8/layout/process1"/>
    <dgm:cxn modelId="{5732BF5D-B4E1-4747-BA5B-D80B7039C33A}" type="presOf" srcId="{58DA57AA-1229-4361-8780-E3D725E75A70}" destId="{8E4E07FE-3336-48C9-B1CC-E3D845EEB7B3}" srcOrd="0" destOrd="0" presId="urn:microsoft.com/office/officeart/2005/8/layout/process1"/>
    <dgm:cxn modelId="{4A42B67E-543D-485E-8BD3-06428B737067}" type="presOf" srcId="{1F0171EA-A943-4544-898D-AD6721201851}" destId="{80911A22-A610-4B23-8EF5-A4716306AA39}" srcOrd="0" destOrd="0" presId="urn:microsoft.com/office/officeart/2005/8/layout/process1"/>
    <dgm:cxn modelId="{66740333-7186-48CC-8633-ACA955860E05}" type="presOf" srcId="{AC5AA386-5DB9-4198-AD17-F6C759B66F44}" destId="{547230B8-A118-4C05-B3C3-50B3D414FBFE}" srcOrd="0" destOrd="0" presId="urn:microsoft.com/office/officeart/2005/8/layout/process1"/>
    <dgm:cxn modelId="{0AE23296-6F8E-482F-8FD1-CFBD1AD5098D}" type="presParOf" srcId="{CEC1B4DB-5C11-4DAA-9E40-0010B1AACD0E}" destId="{547230B8-A118-4C05-B3C3-50B3D414FBFE}" srcOrd="0" destOrd="0" presId="urn:microsoft.com/office/officeart/2005/8/layout/process1"/>
    <dgm:cxn modelId="{A961D23D-C385-4C0E-AABE-3DAE57CAE4B8}" type="presParOf" srcId="{CEC1B4DB-5C11-4DAA-9E40-0010B1AACD0E}" destId="{17AB8A5F-5BCD-48FF-B544-6D9CB0F67CCC}" srcOrd="1" destOrd="0" presId="urn:microsoft.com/office/officeart/2005/8/layout/process1"/>
    <dgm:cxn modelId="{76162D78-0F4B-4523-9982-F6A8CBB75D7F}" type="presParOf" srcId="{17AB8A5F-5BCD-48FF-B544-6D9CB0F67CCC}" destId="{D1CE8C83-B54E-496B-BC61-CCD50732A420}" srcOrd="0" destOrd="0" presId="urn:microsoft.com/office/officeart/2005/8/layout/process1"/>
    <dgm:cxn modelId="{8C810A22-C2AD-48F5-AEFE-D4CF38D3E7BF}" type="presParOf" srcId="{CEC1B4DB-5C11-4DAA-9E40-0010B1AACD0E}" destId="{B3F5FD96-8FD7-4D62-815D-01120D473C97}" srcOrd="2" destOrd="0" presId="urn:microsoft.com/office/officeart/2005/8/layout/process1"/>
    <dgm:cxn modelId="{98BE6F37-651B-4F62-91CD-20F4D60C1240}" type="presParOf" srcId="{CEC1B4DB-5C11-4DAA-9E40-0010B1AACD0E}" destId="{8E4E07FE-3336-48C9-B1CC-E3D845EEB7B3}" srcOrd="3" destOrd="0" presId="urn:microsoft.com/office/officeart/2005/8/layout/process1"/>
    <dgm:cxn modelId="{695D2F02-ECE5-4E69-BC50-1E800F22149E}" type="presParOf" srcId="{8E4E07FE-3336-48C9-B1CC-E3D845EEB7B3}" destId="{42A7267F-96CD-498D-B9E1-0D3EC3A0ED37}" srcOrd="0" destOrd="0" presId="urn:microsoft.com/office/officeart/2005/8/layout/process1"/>
    <dgm:cxn modelId="{EC4BF328-0681-4B08-8791-03F396C9D387}" type="presParOf" srcId="{CEC1B4DB-5C11-4DAA-9E40-0010B1AACD0E}" destId="{80911A22-A610-4B23-8EF5-A4716306AA39}" srcOrd="4" destOrd="0" presId="urn:microsoft.com/office/officeart/2005/8/layout/process1"/>
  </dgm:cxnLst>
  <dgm:bg/>
  <dgm:whole/>
  <dgm:extLst>
    <a:ext uri="http://schemas.microsoft.com/office/drawing/2008/diagram">
      <dsp:dataModelExt xmlns:dsp="http://schemas.microsoft.com/office/drawing/2008/diagram" relId="rId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E220D0-FEFE-453F-8DF1-F47C310566DC}"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tr-TR"/>
        </a:p>
      </dgm:t>
    </dgm:pt>
    <dgm:pt modelId="{173E5D72-4D37-4250-8EFE-D52BC8F37E8F}">
      <dgm:prSet phldrT="[Metin]">
        <dgm:style>
          <a:lnRef idx="0">
            <a:schemeClr val="accent2"/>
          </a:lnRef>
          <a:fillRef idx="3">
            <a:schemeClr val="accent2"/>
          </a:fillRef>
          <a:effectRef idx="3">
            <a:schemeClr val="accent2"/>
          </a:effectRef>
          <a:fontRef idx="minor">
            <a:schemeClr val="lt1"/>
          </a:fontRef>
        </dgm:style>
      </dgm:prSet>
      <dgm:spPr>
        <a:solidFill>
          <a:schemeClr val="accent2">
            <a:lumMod val="50000"/>
          </a:schemeClr>
        </a:solidFill>
      </dgm:spPr>
      <dgm:t>
        <a:bodyPr/>
        <a:lstStyle/>
        <a:p>
          <a:r>
            <a:rPr lang="tr-TR" dirty="0" smtClean="0">
              <a:latin typeface="Arial" panose="020B0604020202020204" pitchFamily="34" charset="0"/>
              <a:cs typeface="Arial" panose="020B0604020202020204" pitchFamily="34" charset="0"/>
            </a:rPr>
            <a:t>Kız kaçırmak, kan davası, başlık parası</a:t>
          </a:r>
          <a:endParaRPr lang="tr-TR" dirty="0">
            <a:latin typeface="Arial" panose="020B0604020202020204" pitchFamily="34" charset="0"/>
            <a:cs typeface="Arial" panose="020B0604020202020204" pitchFamily="34" charset="0"/>
          </a:endParaRPr>
        </a:p>
      </dgm:t>
    </dgm:pt>
    <dgm:pt modelId="{645A8909-FB72-44FA-A076-6B5D9DEEB7DF}" type="parTrans" cxnId="{058C84B8-B3D4-48B3-AE5E-20331407E0C6}">
      <dgm:prSet/>
      <dgm:spPr/>
      <dgm:t>
        <a:bodyPr/>
        <a:lstStyle/>
        <a:p>
          <a:endParaRPr lang="tr-TR"/>
        </a:p>
      </dgm:t>
    </dgm:pt>
    <dgm:pt modelId="{59CF86BE-6667-40AB-AD38-A6A2AFFF06FC}" type="sibTrans" cxnId="{058C84B8-B3D4-48B3-AE5E-20331407E0C6}">
      <dgm:prSet/>
      <dgm:spPr>
        <a:solidFill>
          <a:schemeClr val="bg2">
            <a:lumMod val="75000"/>
          </a:schemeClr>
        </a:solidFill>
      </dgm:spPr>
      <dgm:t>
        <a:bodyPr/>
        <a:lstStyle/>
        <a:p>
          <a:endParaRPr lang="tr-TR"/>
        </a:p>
      </dgm:t>
    </dgm:pt>
    <dgm:pt modelId="{E838F71B-BCDF-43B9-947E-D33A610C9626}">
      <dgm:prSet phldrT="[Metin]"/>
      <dgm:spPr>
        <a:solidFill>
          <a:schemeClr val="accent2">
            <a:lumMod val="75000"/>
          </a:schemeClr>
        </a:solidFill>
      </dgm:spPr>
      <dgm:t>
        <a:bodyPr/>
        <a:lstStyle/>
        <a:p>
          <a:r>
            <a:rPr lang="tr-TR" dirty="0" smtClean="0">
              <a:latin typeface="Arial" panose="020B0604020202020204" pitchFamily="34" charset="0"/>
              <a:cs typeface="Arial" panose="020B0604020202020204" pitchFamily="34" charset="0"/>
            </a:rPr>
            <a:t>Bu ve buna benzer uygulamalar İslam dininin esaslarına aykırı olduğu için reddedilmiştir.</a:t>
          </a:r>
          <a:endParaRPr lang="tr-TR" dirty="0">
            <a:latin typeface="Arial" panose="020B0604020202020204" pitchFamily="34" charset="0"/>
            <a:cs typeface="Arial" panose="020B0604020202020204" pitchFamily="34" charset="0"/>
          </a:endParaRPr>
        </a:p>
      </dgm:t>
    </dgm:pt>
    <dgm:pt modelId="{B60BA5CD-E47E-4521-97CF-6A73EC156584}" type="parTrans" cxnId="{98729137-0967-479D-895F-67A79C5D021C}">
      <dgm:prSet/>
      <dgm:spPr/>
      <dgm:t>
        <a:bodyPr/>
        <a:lstStyle/>
        <a:p>
          <a:endParaRPr lang="tr-TR"/>
        </a:p>
      </dgm:t>
    </dgm:pt>
    <dgm:pt modelId="{E66336B3-A95E-4684-A3D7-5B1D099FEF7C}" type="sibTrans" cxnId="{98729137-0967-479D-895F-67A79C5D021C}">
      <dgm:prSet/>
      <dgm:spPr>
        <a:solidFill>
          <a:schemeClr val="bg2">
            <a:lumMod val="75000"/>
          </a:schemeClr>
        </a:solidFill>
      </dgm:spPr>
      <dgm:t>
        <a:bodyPr/>
        <a:lstStyle/>
        <a:p>
          <a:endParaRPr lang="tr-TR"/>
        </a:p>
      </dgm:t>
    </dgm:pt>
    <dgm:pt modelId="{674B197C-E0A4-414C-8D1C-71FAF8391061}">
      <dgm:prSet phldrT="[Metin]" phldr="1"/>
      <dgm:spPr>
        <a:solidFill>
          <a:schemeClr val="accent2">
            <a:lumMod val="60000"/>
            <a:lumOff val="40000"/>
          </a:schemeClr>
        </a:solidFill>
      </dgm:spPr>
      <dgm:t>
        <a:bodyPr/>
        <a:lstStyle/>
        <a:p>
          <a:endParaRPr lang="tr-TR" dirty="0"/>
        </a:p>
      </dgm:t>
    </dgm:pt>
    <dgm:pt modelId="{578CE7AF-19A5-4DF6-ADA0-F581A146E7A4}" type="parTrans" cxnId="{E6A3C67D-4052-4CD9-B50E-043A7967E4D4}">
      <dgm:prSet/>
      <dgm:spPr/>
      <dgm:t>
        <a:bodyPr/>
        <a:lstStyle/>
        <a:p>
          <a:endParaRPr lang="tr-TR"/>
        </a:p>
      </dgm:t>
    </dgm:pt>
    <dgm:pt modelId="{3600D58E-09BE-44B2-BFDB-4F1A5B3AAF07}" type="sibTrans" cxnId="{E6A3C67D-4052-4CD9-B50E-043A7967E4D4}">
      <dgm:prSet/>
      <dgm:spPr/>
      <dgm:t>
        <a:bodyPr/>
        <a:lstStyle/>
        <a:p>
          <a:endParaRPr lang="tr-TR"/>
        </a:p>
      </dgm:t>
    </dgm:pt>
    <dgm:pt modelId="{FDD1298A-B386-423D-9D73-CEEB3F784E7E}" type="pres">
      <dgm:prSet presAssocID="{C9E220D0-FEFE-453F-8DF1-F47C310566DC}" presName="Name0" presStyleCnt="0">
        <dgm:presLayoutVars>
          <dgm:dir/>
          <dgm:resizeHandles val="exact"/>
        </dgm:presLayoutVars>
      </dgm:prSet>
      <dgm:spPr/>
      <dgm:t>
        <a:bodyPr/>
        <a:lstStyle/>
        <a:p>
          <a:endParaRPr lang="tr-TR"/>
        </a:p>
      </dgm:t>
    </dgm:pt>
    <dgm:pt modelId="{2A9D2525-F8AF-4AB7-8A97-96428019B442}" type="pres">
      <dgm:prSet presAssocID="{173E5D72-4D37-4250-8EFE-D52BC8F37E8F}" presName="node" presStyleLbl="node1" presStyleIdx="0" presStyleCnt="3" custLinFactNeighborX="20188" custLinFactNeighborY="18065">
        <dgm:presLayoutVars>
          <dgm:bulletEnabled val="1"/>
        </dgm:presLayoutVars>
      </dgm:prSet>
      <dgm:spPr/>
      <dgm:t>
        <a:bodyPr/>
        <a:lstStyle/>
        <a:p>
          <a:endParaRPr lang="tr-TR"/>
        </a:p>
      </dgm:t>
    </dgm:pt>
    <dgm:pt modelId="{E1A099E7-EC32-4FF5-904F-9D5AA744A5AF}" type="pres">
      <dgm:prSet presAssocID="{59CF86BE-6667-40AB-AD38-A6A2AFFF06FC}" presName="sibTrans" presStyleLbl="sibTrans2D1" presStyleIdx="0" presStyleCnt="2" custScaleX="132554" custScaleY="94193" custLinFactX="400000" custLinFactNeighborX="408701" custLinFactNeighborY="-229"/>
      <dgm:spPr/>
      <dgm:t>
        <a:bodyPr/>
        <a:lstStyle/>
        <a:p>
          <a:endParaRPr lang="tr-TR"/>
        </a:p>
      </dgm:t>
    </dgm:pt>
    <dgm:pt modelId="{72F81AA6-9DC4-46FC-A728-F176F54FC696}" type="pres">
      <dgm:prSet presAssocID="{59CF86BE-6667-40AB-AD38-A6A2AFFF06FC}" presName="connectorText" presStyleLbl="sibTrans2D1" presStyleIdx="0" presStyleCnt="2"/>
      <dgm:spPr/>
      <dgm:t>
        <a:bodyPr/>
        <a:lstStyle/>
        <a:p>
          <a:endParaRPr lang="tr-TR"/>
        </a:p>
      </dgm:t>
    </dgm:pt>
    <dgm:pt modelId="{DC17F132-53CA-4D9F-934B-7A3CD90F6789}" type="pres">
      <dgm:prSet presAssocID="{E838F71B-BCDF-43B9-947E-D33A610C9626}" presName="node" presStyleLbl="node1" presStyleIdx="1" presStyleCnt="3" custLinFactNeighborX="-4215" custLinFactNeighborY="14581">
        <dgm:presLayoutVars>
          <dgm:bulletEnabled val="1"/>
        </dgm:presLayoutVars>
      </dgm:prSet>
      <dgm:spPr/>
      <dgm:t>
        <a:bodyPr/>
        <a:lstStyle/>
        <a:p>
          <a:endParaRPr lang="tr-TR"/>
        </a:p>
      </dgm:t>
    </dgm:pt>
    <dgm:pt modelId="{D7EAA985-B251-40DB-B97A-A6FA8EF82D5C}" type="pres">
      <dgm:prSet presAssocID="{E66336B3-A95E-4684-A3D7-5B1D099FEF7C}" presName="sibTrans" presStyleLbl="sibTrans2D1" presStyleIdx="1" presStyleCnt="2" custScaleY="99161" custLinFactX="-300000" custLinFactNeighborX="-323243" custLinFactNeighborY="22246"/>
      <dgm:spPr/>
      <dgm:t>
        <a:bodyPr/>
        <a:lstStyle/>
        <a:p>
          <a:endParaRPr lang="tr-TR"/>
        </a:p>
      </dgm:t>
    </dgm:pt>
    <dgm:pt modelId="{9A362978-AEF5-47AA-A566-0DE6D21AEC9E}" type="pres">
      <dgm:prSet presAssocID="{E66336B3-A95E-4684-A3D7-5B1D099FEF7C}" presName="connectorText" presStyleLbl="sibTrans2D1" presStyleIdx="1" presStyleCnt="2"/>
      <dgm:spPr/>
      <dgm:t>
        <a:bodyPr/>
        <a:lstStyle/>
        <a:p>
          <a:endParaRPr lang="tr-TR"/>
        </a:p>
      </dgm:t>
    </dgm:pt>
    <dgm:pt modelId="{4F2F83D5-A541-4F21-BF35-CEA799362B27}" type="pres">
      <dgm:prSet presAssocID="{674B197C-E0A4-414C-8D1C-71FAF8391061}" presName="node" presStyleLbl="node1" presStyleIdx="2" presStyleCnt="3" custLinFactNeighborX="-3378" custLinFactNeighborY="14581">
        <dgm:presLayoutVars>
          <dgm:bulletEnabled val="1"/>
        </dgm:presLayoutVars>
      </dgm:prSet>
      <dgm:spPr/>
      <dgm:t>
        <a:bodyPr/>
        <a:lstStyle/>
        <a:p>
          <a:endParaRPr lang="tr-TR"/>
        </a:p>
      </dgm:t>
    </dgm:pt>
  </dgm:ptLst>
  <dgm:cxnLst>
    <dgm:cxn modelId="{4FAB129F-638C-442D-BBB8-222688E69953}" type="presOf" srcId="{59CF86BE-6667-40AB-AD38-A6A2AFFF06FC}" destId="{72F81AA6-9DC4-46FC-A728-F176F54FC696}" srcOrd="1" destOrd="0" presId="urn:microsoft.com/office/officeart/2005/8/layout/process1"/>
    <dgm:cxn modelId="{E6A3C67D-4052-4CD9-B50E-043A7967E4D4}" srcId="{C9E220D0-FEFE-453F-8DF1-F47C310566DC}" destId="{674B197C-E0A4-414C-8D1C-71FAF8391061}" srcOrd="2" destOrd="0" parTransId="{578CE7AF-19A5-4DF6-ADA0-F581A146E7A4}" sibTransId="{3600D58E-09BE-44B2-BFDB-4F1A5B3AAF07}"/>
    <dgm:cxn modelId="{D271C2F9-5C6E-4EFC-99EE-1822A4FB44ED}" type="presOf" srcId="{E66336B3-A95E-4684-A3D7-5B1D099FEF7C}" destId="{9A362978-AEF5-47AA-A566-0DE6D21AEC9E}" srcOrd="1" destOrd="0" presId="urn:microsoft.com/office/officeart/2005/8/layout/process1"/>
    <dgm:cxn modelId="{D1A6913D-2B96-492E-A399-7274DF7F8BEE}" type="presOf" srcId="{59CF86BE-6667-40AB-AD38-A6A2AFFF06FC}" destId="{E1A099E7-EC32-4FF5-904F-9D5AA744A5AF}" srcOrd="0" destOrd="0" presId="urn:microsoft.com/office/officeart/2005/8/layout/process1"/>
    <dgm:cxn modelId="{058C84B8-B3D4-48B3-AE5E-20331407E0C6}" srcId="{C9E220D0-FEFE-453F-8DF1-F47C310566DC}" destId="{173E5D72-4D37-4250-8EFE-D52BC8F37E8F}" srcOrd="0" destOrd="0" parTransId="{645A8909-FB72-44FA-A076-6B5D9DEEB7DF}" sibTransId="{59CF86BE-6667-40AB-AD38-A6A2AFFF06FC}"/>
    <dgm:cxn modelId="{6D35FCBA-4DAC-4D63-A65E-895360FEBD52}" type="presOf" srcId="{674B197C-E0A4-414C-8D1C-71FAF8391061}" destId="{4F2F83D5-A541-4F21-BF35-CEA799362B27}" srcOrd="0" destOrd="0" presId="urn:microsoft.com/office/officeart/2005/8/layout/process1"/>
    <dgm:cxn modelId="{EC21053A-806E-45BA-8A5C-178C880DD615}" type="presOf" srcId="{C9E220D0-FEFE-453F-8DF1-F47C310566DC}" destId="{FDD1298A-B386-423D-9D73-CEEB3F784E7E}" srcOrd="0" destOrd="0" presId="urn:microsoft.com/office/officeart/2005/8/layout/process1"/>
    <dgm:cxn modelId="{DB7BE004-0F95-409E-BCC4-7B7F2894009A}" type="presOf" srcId="{E838F71B-BCDF-43B9-947E-D33A610C9626}" destId="{DC17F132-53CA-4D9F-934B-7A3CD90F6789}" srcOrd="0" destOrd="0" presId="urn:microsoft.com/office/officeart/2005/8/layout/process1"/>
    <dgm:cxn modelId="{0A4EAA7F-6424-4417-9419-65362FDE4DCA}" type="presOf" srcId="{173E5D72-4D37-4250-8EFE-D52BC8F37E8F}" destId="{2A9D2525-F8AF-4AB7-8A97-96428019B442}" srcOrd="0" destOrd="0" presId="urn:microsoft.com/office/officeart/2005/8/layout/process1"/>
    <dgm:cxn modelId="{F52EEA7F-5259-4445-B0F3-0AC95D473957}" type="presOf" srcId="{E66336B3-A95E-4684-A3D7-5B1D099FEF7C}" destId="{D7EAA985-B251-40DB-B97A-A6FA8EF82D5C}" srcOrd="0" destOrd="0" presId="urn:microsoft.com/office/officeart/2005/8/layout/process1"/>
    <dgm:cxn modelId="{98729137-0967-479D-895F-67A79C5D021C}" srcId="{C9E220D0-FEFE-453F-8DF1-F47C310566DC}" destId="{E838F71B-BCDF-43B9-947E-D33A610C9626}" srcOrd="1" destOrd="0" parTransId="{B60BA5CD-E47E-4521-97CF-6A73EC156584}" sibTransId="{E66336B3-A95E-4684-A3D7-5B1D099FEF7C}"/>
    <dgm:cxn modelId="{8DFFE64B-B434-4D79-B6B3-F75C61F60BF9}" type="presParOf" srcId="{FDD1298A-B386-423D-9D73-CEEB3F784E7E}" destId="{2A9D2525-F8AF-4AB7-8A97-96428019B442}" srcOrd="0" destOrd="0" presId="urn:microsoft.com/office/officeart/2005/8/layout/process1"/>
    <dgm:cxn modelId="{39E0001C-8212-466B-93F0-D6407D61325B}" type="presParOf" srcId="{FDD1298A-B386-423D-9D73-CEEB3F784E7E}" destId="{E1A099E7-EC32-4FF5-904F-9D5AA744A5AF}" srcOrd="1" destOrd="0" presId="urn:microsoft.com/office/officeart/2005/8/layout/process1"/>
    <dgm:cxn modelId="{771B2267-89C2-4EEC-8E3A-C088E4FC95C6}" type="presParOf" srcId="{E1A099E7-EC32-4FF5-904F-9D5AA744A5AF}" destId="{72F81AA6-9DC4-46FC-A728-F176F54FC696}" srcOrd="0" destOrd="0" presId="urn:microsoft.com/office/officeart/2005/8/layout/process1"/>
    <dgm:cxn modelId="{176E3E82-EEEC-4762-B615-75FB7C6AF5B9}" type="presParOf" srcId="{FDD1298A-B386-423D-9D73-CEEB3F784E7E}" destId="{DC17F132-53CA-4D9F-934B-7A3CD90F6789}" srcOrd="2" destOrd="0" presId="urn:microsoft.com/office/officeart/2005/8/layout/process1"/>
    <dgm:cxn modelId="{ED245D59-E2F5-4500-9E4F-308A3E874072}" type="presParOf" srcId="{FDD1298A-B386-423D-9D73-CEEB3F784E7E}" destId="{D7EAA985-B251-40DB-B97A-A6FA8EF82D5C}" srcOrd="3" destOrd="0" presId="urn:microsoft.com/office/officeart/2005/8/layout/process1"/>
    <dgm:cxn modelId="{85370DC2-62C4-4449-8DF3-1BC9283CED99}" type="presParOf" srcId="{D7EAA985-B251-40DB-B97A-A6FA8EF82D5C}" destId="{9A362978-AEF5-47AA-A566-0DE6D21AEC9E}" srcOrd="0" destOrd="0" presId="urn:microsoft.com/office/officeart/2005/8/layout/process1"/>
    <dgm:cxn modelId="{B86312AD-F762-4F97-AA60-D64EA0A58E91}" type="presParOf" srcId="{FDD1298A-B386-423D-9D73-CEEB3F784E7E}" destId="{4F2F83D5-A541-4F21-BF35-CEA799362B27}"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6AB97-215C-4AE9-A300-BCEFF9FDE245}">
      <dsp:nvSpPr>
        <dsp:cNvPr id="0" name=""/>
        <dsp:cNvSpPr/>
      </dsp:nvSpPr>
      <dsp:spPr>
        <a:xfrm>
          <a:off x="6095138" y="1772570"/>
          <a:ext cx="2418318" cy="636520"/>
        </a:xfrm>
        <a:custGeom>
          <a:avLst/>
          <a:gdLst/>
          <a:ahLst/>
          <a:cxnLst/>
          <a:rect l="0" t="0" r="0" b="0"/>
          <a:pathLst>
            <a:path>
              <a:moveTo>
                <a:pt x="0" y="0"/>
              </a:moveTo>
              <a:lnTo>
                <a:pt x="0" y="264280"/>
              </a:lnTo>
              <a:lnTo>
                <a:pt x="2418318" y="264280"/>
              </a:lnTo>
              <a:lnTo>
                <a:pt x="2418318" y="636520"/>
              </a:lnTo>
            </a:path>
          </a:pathLst>
        </a:custGeom>
        <a:noFill/>
        <a:ln w="34925" cap="flat" cmpd="sng" algn="in">
          <a:solidFill>
            <a:schemeClr val="dk1"/>
          </a:solidFill>
          <a:prstDash val="solid"/>
        </a:ln>
        <a:effectLst/>
      </dsp:spPr>
      <dsp:style>
        <a:lnRef idx="2">
          <a:schemeClr val="dk1"/>
        </a:lnRef>
        <a:fillRef idx="0">
          <a:schemeClr val="dk1"/>
        </a:fillRef>
        <a:effectRef idx="1">
          <a:schemeClr val="dk1"/>
        </a:effectRef>
        <a:fontRef idx="minor">
          <a:schemeClr val="tx1"/>
        </a:fontRef>
      </dsp:style>
    </dsp:sp>
    <dsp:sp modelId="{64E17E0B-E5B1-4C85-9181-32724A056C55}">
      <dsp:nvSpPr>
        <dsp:cNvPr id="0" name=""/>
        <dsp:cNvSpPr/>
      </dsp:nvSpPr>
      <dsp:spPr>
        <a:xfrm>
          <a:off x="3161889" y="1772570"/>
          <a:ext cx="2933249" cy="677679"/>
        </a:xfrm>
        <a:custGeom>
          <a:avLst/>
          <a:gdLst/>
          <a:ahLst/>
          <a:cxnLst/>
          <a:rect l="0" t="0" r="0" b="0"/>
          <a:pathLst>
            <a:path>
              <a:moveTo>
                <a:pt x="2933249" y="0"/>
              </a:moveTo>
              <a:lnTo>
                <a:pt x="2933249" y="305439"/>
              </a:lnTo>
              <a:lnTo>
                <a:pt x="0" y="305439"/>
              </a:lnTo>
              <a:lnTo>
                <a:pt x="0" y="677679"/>
              </a:lnTo>
            </a:path>
          </a:pathLst>
        </a:custGeom>
        <a:noFill/>
        <a:ln w="34925" cap="flat" cmpd="sng" algn="in">
          <a:solidFill>
            <a:schemeClr val="dk1"/>
          </a:solidFill>
          <a:prstDash val="solid"/>
        </a:ln>
        <a:effectLst/>
      </dsp:spPr>
      <dsp:style>
        <a:lnRef idx="2">
          <a:schemeClr val="dk1"/>
        </a:lnRef>
        <a:fillRef idx="0">
          <a:schemeClr val="dk1"/>
        </a:fillRef>
        <a:effectRef idx="1">
          <a:schemeClr val="dk1"/>
        </a:effectRef>
        <a:fontRef idx="minor">
          <a:schemeClr val="tx1"/>
        </a:fontRef>
      </dsp:style>
    </dsp:sp>
    <dsp:sp modelId="{3DF64DA8-4EAC-46A7-817C-48D568447F34}">
      <dsp:nvSpPr>
        <dsp:cNvPr id="0" name=""/>
        <dsp:cNvSpPr/>
      </dsp:nvSpPr>
      <dsp:spPr>
        <a:xfrm>
          <a:off x="4322568" y="0"/>
          <a:ext cx="3545141" cy="1772570"/>
        </a:xfrm>
        <a:prstGeom prst="rect">
          <a:avLst/>
        </a:prstGeom>
        <a:solidFill>
          <a:schemeClr val="accent5">
            <a:lumMod val="60000"/>
            <a:lumOff val="40000"/>
          </a:schemeClr>
        </a:solidFill>
        <a:ln>
          <a:solidFill>
            <a:schemeClr val="tx1">
              <a:lumMod val="95000"/>
              <a:lumOff val="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tr-TR" sz="4800" kern="1200" dirty="0" smtClean="0">
              <a:latin typeface="Arial" panose="020B0604020202020204" pitchFamily="34" charset="0"/>
              <a:cs typeface="Arial" panose="020B0604020202020204" pitchFamily="34" charset="0"/>
            </a:rPr>
            <a:t>DEĞERLER</a:t>
          </a:r>
          <a:endParaRPr lang="tr-TR" sz="4800" kern="1200" dirty="0">
            <a:latin typeface="Arial" panose="020B0604020202020204" pitchFamily="34" charset="0"/>
            <a:cs typeface="Arial" panose="020B0604020202020204" pitchFamily="34" charset="0"/>
          </a:endParaRPr>
        </a:p>
      </dsp:txBody>
      <dsp:txXfrm>
        <a:off x="4322568" y="0"/>
        <a:ext cx="3545141" cy="1772570"/>
      </dsp:txXfrm>
    </dsp:sp>
    <dsp:sp modelId="{730ABEEE-BB1F-47F5-ACED-7BAE310FA176}">
      <dsp:nvSpPr>
        <dsp:cNvPr id="0" name=""/>
        <dsp:cNvSpPr/>
      </dsp:nvSpPr>
      <dsp:spPr>
        <a:xfrm>
          <a:off x="673306" y="2450249"/>
          <a:ext cx="4977165" cy="4069697"/>
        </a:xfrm>
        <a:prstGeom prst="rect">
          <a:avLst/>
        </a:prstGeom>
        <a:solidFill>
          <a:schemeClr val="accent5">
            <a:lumMod val="60000"/>
            <a:lumOff val="40000"/>
          </a:schemeClr>
        </a:solidFill>
        <a:ln>
          <a:solidFill>
            <a:schemeClr val="accent5">
              <a:lumMod val="5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smtClean="0">
              <a:latin typeface="Arial" panose="020B0604020202020204" pitchFamily="34" charset="0"/>
              <a:cs typeface="Arial" panose="020B0604020202020204" pitchFamily="34" charset="0"/>
            </a:rPr>
            <a:t>DEĞİŞEBİLEN</a:t>
          </a:r>
        </a:p>
        <a:p>
          <a:pPr lvl="0" algn="ctr" defTabSz="1422400">
            <a:lnSpc>
              <a:spcPct val="90000"/>
            </a:lnSpc>
            <a:spcBef>
              <a:spcPct val="0"/>
            </a:spcBef>
            <a:spcAft>
              <a:spcPct val="35000"/>
            </a:spcAft>
          </a:pPr>
          <a:r>
            <a:rPr lang="tr-TR" sz="3200" kern="1200" dirty="0" smtClean="0">
              <a:latin typeface="Arial" panose="020B0604020202020204" pitchFamily="34" charset="0"/>
              <a:cs typeface="Arial" panose="020B0604020202020204" pitchFamily="34" charset="0"/>
            </a:rPr>
            <a:t>Kişiye, topluma, yaşa, cinsiyete, eğitim durumuna göre değişiklik arz eden değerledir. Örneğin kitabın güzel ya da çirkin olması vb. </a:t>
          </a:r>
        </a:p>
      </dsp:txBody>
      <dsp:txXfrm>
        <a:off x="673306" y="2450249"/>
        <a:ext cx="4977165" cy="4069697"/>
      </dsp:txXfrm>
    </dsp:sp>
    <dsp:sp modelId="{4E46E3C2-361B-4533-B074-59BE0283AB39}">
      <dsp:nvSpPr>
        <dsp:cNvPr id="0" name=""/>
        <dsp:cNvSpPr/>
      </dsp:nvSpPr>
      <dsp:spPr>
        <a:xfrm>
          <a:off x="6059758" y="2409090"/>
          <a:ext cx="4907397" cy="4057307"/>
        </a:xfrm>
        <a:prstGeom prst="rect">
          <a:avLst/>
        </a:prstGeom>
        <a:solidFill>
          <a:schemeClr val="accent5">
            <a:lumMod val="60000"/>
            <a:lumOff val="40000"/>
          </a:schemeClr>
        </a:solidFill>
        <a:ln>
          <a:solidFill>
            <a:schemeClr val="accent5">
              <a:lumMod val="5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smtClean="0">
              <a:latin typeface="Arial" panose="020B0604020202020204" pitchFamily="34" charset="0"/>
              <a:cs typeface="Arial" panose="020B0604020202020204" pitchFamily="34" charset="0"/>
            </a:rPr>
            <a:t>DEĞİŞMEYEN</a:t>
          </a:r>
        </a:p>
        <a:p>
          <a:pPr lvl="0" algn="ctr" defTabSz="1422400">
            <a:lnSpc>
              <a:spcPct val="90000"/>
            </a:lnSpc>
            <a:spcBef>
              <a:spcPct val="0"/>
            </a:spcBef>
            <a:spcAft>
              <a:spcPct val="35000"/>
            </a:spcAft>
          </a:pPr>
          <a:r>
            <a:rPr lang="tr-TR" sz="3200" kern="1200" dirty="0" smtClean="0">
              <a:latin typeface="Arial" panose="020B0604020202020204" pitchFamily="34" charset="0"/>
              <a:cs typeface="Arial" panose="020B0604020202020204" pitchFamily="34" charset="0"/>
            </a:rPr>
            <a:t>Üst değer olarak ifade edilen değişmeyen değerler toplumdan topluma değişmeyen değerledir. Nihai değerler de denilebilir. Örneğin kardeşlik, adalet, iyilik, dürüstlük vb.</a:t>
          </a:r>
        </a:p>
      </dsp:txBody>
      <dsp:txXfrm>
        <a:off x="6059758" y="2409090"/>
        <a:ext cx="4907397" cy="40573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0D46C-4B08-4E00-BD13-CCA961619D4C}">
      <dsp:nvSpPr>
        <dsp:cNvPr id="0" name=""/>
        <dsp:cNvSpPr/>
      </dsp:nvSpPr>
      <dsp:spPr>
        <a:xfrm>
          <a:off x="4029453" y="-115930"/>
          <a:ext cx="1892108" cy="1501855"/>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tx1"/>
              </a:solidFill>
              <a:latin typeface="Arial" panose="020B0604020202020204" pitchFamily="34" charset="0"/>
              <a:cs typeface="Arial" panose="020B0604020202020204" pitchFamily="34" charset="0"/>
            </a:rPr>
            <a:t>ESTETİK</a:t>
          </a:r>
        </a:p>
        <a:p>
          <a:pPr lvl="0" algn="ctr" defTabSz="889000">
            <a:lnSpc>
              <a:spcPct val="90000"/>
            </a:lnSpc>
            <a:spcBef>
              <a:spcPct val="0"/>
            </a:spcBef>
            <a:spcAft>
              <a:spcPct val="35000"/>
            </a:spcAft>
          </a:pPr>
          <a:r>
            <a:rPr lang="tr-TR" sz="2000" kern="1200" dirty="0" smtClean="0">
              <a:solidFill>
                <a:schemeClr val="tx1"/>
              </a:solidFill>
              <a:latin typeface="Arial" panose="020B0604020202020204" pitchFamily="34" charset="0"/>
              <a:cs typeface="Arial" panose="020B0604020202020204" pitchFamily="34" charset="0"/>
            </a:rPr>
            <a:t>Güzellik</a:t>
          </a:r>
          <a:endParaRPr lang="tr-TR" sz="2000" kern="1200" dirty="0">
            <a:solidFill>
              <a:schemeClr val="tx1"/>
            </a:solidFill>
            <a:latin typeface="Arial" panose="020B0604020202020204" pitchFamily="34" charset="0"/>
            <a:cs typeface="Arial" panose="020B0604020202020204" pitchFamily="34" charset="0"/>
          </a:endParaRPr>
        </a:p>
      </dsp:txBody>
      <dsp:txXfrm>
        <a:off x="4102768" y="-42615"/>
        <a:ext cx="1745478" cy="1355225"/>
      </dsp:txXfrm>
    </dsp:sp>
    <dsp:sp modelId="{8CC10F4A-A232-4598-A551-8B2310DD747D}">
      <dsp:nvSpPr>
        <dsp:cNvPr id="0" name=""/>
        <dsp:cNvSpPr/>
      </dsp:nvSpPr>
      <dsp:spPr>
        <a:xfrm>
          <a:off x="2740257" y="686103"/>
          <a:ext cx="4765183" cy="4765183"/>
        </a:xfrm>
        <a:custGeom>
          <a:avLst/>
          <a:gdLst/>
          <a:ahLst/>
          <a:cxnLst/>
          <a:rect l="0" t="0" r="0" b="0"/>
          <a:pathLst>
            <a:path>
              <a:moveTo>
                <a:pt x="3194273" y="142521"/>
              </a:moveTo>
              <a:arcTo wR="2382591" hR="2382591" stAng="17395068" swAng="1977263"/>
            </a:path>
          </a:pathLst>
        </a:custGeom>
        <a:noFill/>
        <a:ln w="6350" cap="flat" cmpd="sng" algn="in">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74A50C86-AC68-4521-B6C3-2D6FE7433590}">
      <dsp:nvSpPr>
        <dsp:cNvPr id="0" name=""/>
        <dsp:cNvSpPr/>
      </dsp:nvSpPr>
      <dsp:spPr>
        <a:xfrm>
          <a:off x="6429672" y="1641584"/>
          <a:ext cx="1873986" cy="1470560"/>
        </a:xfrm>
        <a:prstGeom prst="roundRect">
          <a:avLst/>
        </a:prstGeom>
        <a:solidFill>
          <a:srgbClr val="D14DA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tx1"/>
              </a:solidFill>
              <a:latin typeface="Arial" panose="020B0604020202020204" pitchFamily="34" charset="0"/>
              <a:cs typeface="Arial" panose="020B0604020202020204" pitchFamily="34" charset="0"/>
            </a:rPr>
            <a:t>MİLLİ</a:t>
          </a:r>
        </a:p>
        <a:p>
          <a:pPr lvl="0" algn="ctr" defTabSz="889000">
            <a:lnSpc>
              <a:spcPct val="90000"/>
            </a:lnSpc>
            <a:spcBef>
              <a:spcPct val="0"/>
            </a:spcBef>
            <a:spcAft>
              <a:spcPct val="35000"/>
            </a:spcAft>
          </a:pPr>
          <a:r>
            <a:rPr lang="tr-TR" sz="2000" kern="1200" dirty="0" smtClean="0">
              <a:solidFill>
                <a:schemeClr val="tx1"/>
              </a:solidFill>
              <a:latin typeface="Arial" panose="020B0604020202020204" pitchFamily="34" charset="0"/>
              <a:cs typeface="Arial" panose="020B0604020202020204" pitchFamily="34" charset="0"/>
            </a:rPr>
            <a:t>Bayrak ve vatan sevgisi</a:t>
          </a:r>
        </a:p>
      </dsp:txBody>
      <dsp:txXfrm>
        <a:off x="6501459" y="1713371"/>
        <a:ext cx="1730412" cy="1326986"/>
      </dsp:txXfrm>
    </dsp:sp>
    <dsp:sp modelId="{B209CB76-E6DB-4586-9ECA-74924A05321D}">
      <dsp:nvSpPr>
        <dsp:cNvPr id="0" name=""/>
        <dsp:cNvSpPr/>
      </dsp:nvSpPr>
      <dsp:spPr>
        <a:xfrm>
          <a:off x="2701631" y="444911"/>
          <a:ext cx="4765183" cy="4765183"/>
        </a:xfrm>
        <a:custGeom>
          <a:avLst/>
          <a:gdLst/>
          <a:ahLst/>
          <a:cxnLst/>
          <a:rect l="0" t="0" r="0" b="0"/>
          <a:pathLst>
            <a:path>
              <a:moveTo>
                <a:pt x="4746668" y="2679049"/>
              </a:moveTo>
              <a:arcTo wR="2382591" hR="2382591" stAng="428858" swAng="1701539"/>
            </a:path>
          </a:pathLst>
        </a:custGeom>
        <a:noFill/>
        <a:ln w="6350" cap="flat" cmpd="sng" algn="in">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53D66C57-141A-4FD2-A338-A8C1023DEA17}">
      <dsp:nvSpPr>
        <dsp:cNvPr id="0" name=""/>
        <dsp:cNvSpPr/>
      </dsp:nvSpPr>
      <dsp:spPr>
        <a:xfrm>
          <a:off x="5382270" y="4220977"/>
          <a:ext cx="1927433" cy="1448338"/>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tx1"/>
              </a:solidFill>
              <a:latin typeface="Arial" panose="020B0604020202020204" pitchFamily="34" charset="0"/>
              <a:cs typeface="Arial" panose="020B0604020202020204" pitchFamily="34" charset="0"/>
            </a:rPr>
            <a:t>MADDİ ve FİZİKSEL</a:t>
          </a:r>
        </a:p>
        <a:p>
          <a:pPr lvl="0" algn="ctr" defTabSz="889000">
            <a:lnSpc>
              <a:spcPct val="90000"/>
            </a:lnSpc>
            <a:spcBef>
              <a:spcPct val="0"/>
            </a:spcBef>
            <a:spcAft>
              <a:spcPct val="35000"/>
            </a:spcAft>
          </a:pPr>
          <a:r>
            <a:rPr lang="tr-TR" sz="2000" kern="1200" dirty="0" smtClean="0">
              <a:solidFill>
                <a:schemeClr val="tx1"/>
              </a:solidFill>
              <a:latin typeface="Arial" panose="020B0604020202020204" pitchFamily="34" charset="0"/>
              <a:cs typeface="Arial" panose="020B0604020202020204" pitchFamily="34" charset="0"/>
            </a:rPr>
            <a:t>Sağlık, fiziki güvenlik</a:t>
          </a:r>
          <a:endParaRPr lang="tr-TR" sz="2000" kern="1200" dirty="0">
            <a:solidFill>
              <a:schemeClr val="tx1"/>
            </a:solidFill>
            <a:latin typeface="Arial" panose="020B0604020202020204" pitchFamily="34" charset="0"/>
            <a:cs typeface="Arial" panose="020B0604020202020204" pitchFamily="34" charset="0"/>
          </a:endParaRPr>
        </a:p>
      </dsp:txBody>
      <dsp:txXfrm>
        <a:off x="5452972" y="4291679"/>
        <a:ext cx="1786029" cy="1306934"/>
      </dsp:txXfrm>
    </dsp:sp>
    <dsp:sp modelId="{30B8F58B-30BA-4977-8047-D7F1EC4DF04D}">
      <dsp:nvSpPr>
        <dsp:cNvPr id="0" name=""/>
        <dsp:cNvSpPr/>
      </dsp:nvSpPr>
      <dsp:spPr>
        <a:xfrm>
          <a:off x="2537028" y="620991"/>
          <a:ext cx="4765183" cy="4765183"/>
        </a:xfrm>
        <a:custGeom>
          <a:avLst/>
          <a:gdLst/>
          <a:ahLst/>
          <a:cxnLst/>
          <a:rect l="0" t="0" r="0" b="0"/>
          <a:pathLst>
            <a:path>
              <a:moveTo>
                <a:pt x="2836582" y="4721531"/>
              </a:moveTo>
              <a:arcTo wR="2382591" hR="2382591" stAng="4740925" swAng="1255157"/>
            </a:path>
          </a:pathLst>
        </a:custGeom>
        <a:noFill/>
        <a:ln w="6350" cap="flat" cmpd="sng" algn="in">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C8A66536-3824-47FC-9144-4C249CC31887}">
      <dsp:nvSpPr>
        <dsp:cNvPr id="0" name=""/>
        <dsp:cNvSpPr/>
      </dsp:nvSpPr>
      <dsp:spPr>
        <a:xfrm>
          <a:off x="2682212" y="4192430"/>
          <a:ext cx="1817660" cy="1505432"/>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tx1"/>
              </a:solidFill>
              <a:latin typeface="Arial" panose="020B0604020202020204" pitchFamily="34" charset="0"/>
              <a:cs typeface="Arial" panose="020B0604020202020204" pitchFamily="34" charset="0"/>
            </a:rPr>
            <a:t>AHLAKİ</a:t>
          </a:r>
        </a:p>
        <a:p>
          <a:pPr lvl="0" algn="ctr" defTabSz="889000">
            <a:lnSpc>
              <a:spcPct val="90000"/>
            </a:lnSpc>
            <a:spcBef>
              <a:spcPct val="0"/>
            </a:spcBef>
            <a:spcAft>
              <a:spcPct val="35000"/>
            </a:spcAft>
          </a:pPr>
          <a:r>
            <a:rPr lang="tr-TR" sz="2000" kern="1200" dirty="0" smtClean="0">
              <a:solidFill>
                <a:schemeClr val="tx1"/>
              </a:solidFill>
              <a:latin typeface="Arial" panose="020B0604020202020204" pitchFamily="34" charset="0"/>
              <a:cs typeface="Arial" panose="020B0604020202020204" pitchFamily="34" charset="0"/>
            </a:rPr>
            <a:t>Dürüstlük</a:t>
          </a:r>
          <a:endParaRPr lang="tr-TR" sz="2000" kern="1200" dirty="0">
            <a:solidFill>
              <a:schemeClr val="tx1"/>
            </a:solidFill>
            <a:latin typeface="Arial" panose="020B0604020202020204" pitchFamily="34" charset="0"/>
            <a:cs typeface="Arial" panose="020B0604020202020204" pitchFamily="34" charset="0"/>
          </a:endParaRPr>
        </a:p>
      </dsp:txBody>
      <dsp:txXfrm>
        <a:off x="2755701" y="4265919"/>
        <a:ext cx="1670682" cy="1358454"/>
      </dsp:txXfrm>
    </dsp:sp>
    <dsp:sp modelId="{7A3B6A37-A17A-4311-9466-5FFAD2C2036B}">
      <dsp:nvSpPr>
        <dsp:cNvPr id="0" name=""/>
        <dsp:cNvSpPr/>
      </dsp:nvSpPr>
      <dsp:spPr>
        <a:xfrm>
          <a:off x="2604742" y="627687"/>
          <a:ext cx="4765183" cy="4765183"/>
        </a:xfrm>
        <a:custGeom>
          <a:avLst/>
          <a:gdLst/>
          <a:ahLst/>
          <a:cxnLst/>
          <a:rect l="0" t="0" r="0" b="0"/>
          <a:pathLst>
            <a:path>
              <a:moveTo>
                <a:pt x="307805" y="3553918"/>
              </a:moveTo>
              <a:arcTo wR="2382591" hR="2382591" stAng="9033179" swAng="1781530"/>
            </a:path>
          </a:pathLst>
        </a:custGeom>
        <a:noFill/>
        <a:ln w="6350" cap="flat" cmpd="sng" algn="in">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CA85F78F-AB97-4D92-89B7-21BDB6500A2E}">
      <dsp:nvSpPr>
        <dsp:cNvPr id="0" name=""/>
        <dsp:cNvSpPr/>
      </dsp:nvSpPr>
      <dsp:spPr>
        <a:xfrm>
          <a:off x="1795703" y="1547737"/>
          <a:ext cx="1859644" cy="1439897"/>
        </a:xfrm>
        <a:prstGeom prst="round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tx1"/>
              </a:solidFill>
              <a:latin typeface="Arial" panose="020B0604020202020204" pitchFamily="34" charset="0"/>
              <a:cs typeface="Arial" panose="020B0604020202020204" pitchFamily="34" charset="0"/>
            </a:rPr>
            <a:t>DİNİ</a:t>
          </a:r>
        </a:p>
        <a:p>
          <a:pPr lvl="0" algn="ctr" defTabSz="889000">
            <a:lnSpc>
              <a:spcPct val="90000"/>
            </a:lnSpc>
            <a:spcBef>
              <a:spcPct val="0"/>
            </a:spcBef>
            <a:spcAft>
              <a:spcPct val="35000"/>
            </a:spcAft>
          </a:pPr>
          <a:r>
            <a:rPr lang="tr-TR" sz="2000" kern="1200" dirty="0" err="1" smtClean="0">
              <a:solidFill>
                <a:schemeClr val="tx1"/>
              </a:solidFill>
              <a:latin typeface="Arial" panose="020B0604020202020204" pitchFamily="34" charset="0"/>
              <a:cs typeface="Arial" panose="020B0604020202020204" pitchFamily="34" charset="0"/>
            </a:rPr>
            <a:t>Helal,haram</a:t>
          </a:r>
          <a:endParaRPr lang="tr-TR" sz="2000" kern="1200" dirty="0">
            <a:solidFill>
              <a:schemeClr val="tx1"/>
            </a:solidFill>
            <a:latin typeface="Arial" panose="020B0604020202020204" pitchFamily="34" charset="0"/>
            <a:cs typeface="Arial" panose="020B0604020202020204" pitchFamily="34" charset="0"/>
          </a:endParaRPr>
        </a:p>
      </dsp:txBody>
      <dsp:txXfrm>
        <a:off x="1865993" y="1618027"/>
        <a:ext cx="1719064" cy="1299317"/>
      </dsp:txXfrm>
    </dsp:sp>
    <dsp:sp modelId="{C6153405-8CBB-42FF-ACB4-1A3288EDA3B1}">
      <dsp:nvSpPr>
        <dsp:cNvPr id="0" name=""/>
        <dsp:cNvSpPr/>
      </dsp:nvSpPr>
      <dsp:spPr>
        <a:xfrm>
          <a:off x="2600752" y="638518"/>
          <a:ext cx="4765183" cy="4765183"/>
        </a:xfrm>
        <a:custGeom>
          <a:avLst/>
          <a:gdLst/>
          <a:ahLst/>
          <a:cxnLst/>
          <a:rect l="0" t="0" r="0" b="0"/>
          <a:pathLst>
            <a:path>
              <a:moveTo>
                <a:pt x="517383" y="900113"/>
              </a:moveTo>
              <a:arcTo wR="2382591" hR="2382591" stAng="13108672" swAng="1658541"/>
            </a:path>
          </a:pathLst>
        </a:custGeom>
        <a:noFill/>
        <a:ln w="6350" cap="flat" cmpd="sng" algn="in">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230B8-A118-4C05-B3C3-50B3D414FBFE}">
      <dsp:nvSpPr>
        <dsp:cNvPr id="0" name=""/>
        <dsp:cNvSpPr/>
      </dsp:nvSpPr>
      <dsp:spPr>
        <a:xfrm>
          <a:off x="246687" y="338513"/>
          <a:ext cx="2563420" cy="1538052"/>
        </a:xfrm>
        <a:prstGeom prst="roundRect">
          <a:avLst>
            <a:gd name="adj" fmla="val 10000"/>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smtClean="0">
              <a:latin typeface="Arial" panose="020B0604020202020204" pitchFamily="34" charset="0"/>
              <a:cs typeface="Arial" panose="020B0604020202020204" pitchFamily="34" charset="0"/>
            </a:rPr>
            <a:t>Büyüklere saygılı olmak</a:t>
          </a:r>
          <a:endParaRPr lang="tr-TR" sz="1900" kern="1200" dirty="0">
            <a:latin typeface="Arial" panose="020B0604020202020204" pitchFamily="34" charset="0"/>
            <a:cs typeface="Arial" panose="020B0604020202020204" pitchFamily="34" charset="0"/>
          </a:endParaRPr>
        </a:p>
      </dsp:txBody>
      <dsp:txXfrm>
        <a:off x="291735" y="383561"/>
        <a:ext cx="2473324" cy="1447956"/>
      </dsp:txXfrm>
    </dsp:sp>
    <dsp:sp modelId="{17AB8A5F-5BCD-48FF-B544-6D9CB0F67CCC}">
      <dsp:nvSpPr>
        <dsp:cNvPr id="0" name=""/>
        <dsp:cNvSpPr/>
      </dsp:nvSpPr>
      <dsp:spPr>
        <a:xfrm rot="7464">
          <a:off x="3006921" y="840878"/>
          <a:ext cx="417247" cy="540648"/>
        </a:xfrm>
        <a:prstGeom prst="rightArrow">
          <a:avLst>
            <a:gd name="adj1" fmla="val 60000"/>
            <a:gd name="adj2" fmla="val 50000"/>
          </a:avLst>
        </a:prstGeom>
        <a:solidFill>
          <a:schemeClr val="bg2">
            <a:lumMod val="7500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tr-TR" sz="1500" kern="1200"/>
        </a:p>
      </dsp:txBody>
      <dsp:txXfrm>
        <a:off x="3006921" y="948872"/>
        <a:ext cx="292073" cy="324388"/>
      </dsp:txXfrm>
    </dsp:sp>
    <dsp:sp modelId="{B3F5FD96-8FD7-4D62-815D-01120D473C97}">
      <dsp:nvSpPr>
        <dsp:cNvPr id="0" name=""/>
        <dsp:cNvSpPr/>
      </dsp:nvSpPr>
      <dsp:spPr>
        <a:xfrm>
          <a:off x="3597365" y="345788"/>
          <a:ext cx="2563420" cy="1538052"/>
        </a:xfrm>
        <a:prstGeom prst="roundRect">
          <a:avLst>
            <a:gd name="adj" fmla="val 10000"/>
          </a:avLst>
        </a:prstGeom>
        <a:solidFill>
          <a:schemeClr val="accent4">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smtClean="0">
              <a:latin typeface="Arial" panose="020B0604020202020204" pitchFamily="34" charset="0"/>
              <a:cs typeface="Arial" panose="020B0604020202020204" pitchFamily="34" charset="0"/>
            </a:rPr>
            <a:t>Örfümüzde bulunan bu davranış İslam dinine uygun olduğu için kabul görmüştür.</a:t>
          </a:r>
          <a:endParaRPr lang="tr-TR" sz="1900" kern="1200" dirty="0">
            <a:latin typeface="Arial" panose="020B0604020202020204" pitchFamily="34" charset="0"/>
            <a:cs typeface="Arial" panose="020B0604020202020204" pitchFamily="34" charset="0"/>
          </a:endParaRPr>
        </a:p>
      </dsp:txBody>
      <dsp:txXfrm>
        <a:off x="3642413" y="390836"/>
        <a:ext cx="2473324" cy="1447956"/>
      </dsp:txXfrm>
    </dsp:sp>
    <dsp:sp modelId="{8E4E07FE-3336-48C9-B1CC-E3D845EEB7B3}">
      <dsp:nvSpPr>
        <dsp:cNvPr id="0" name=""/>
        <dsp:cNvSpPr/>
      </dsp:nvSpPr>
      <dsp:spPr>
        <a:xfrm rot="21595664">
          <a:off x="6419270" y="919989"/>
          <a:ext cx="547988" cy="539822"/>
        </a:xfrm>
        <a:prstGeom prst="rightArrow">
          <a:avLst>
            <a:gd name="adj1" fmla="val 60000"/>
            <a:gd name="adj2" fmla="val 50000"/>
          </a:avLst>
        </a:prstGeom>
        <a:solidFill>
          <a:schemeClr val="accent2">
            <a:hueOff val="-165654"/>
            <a:satOff val="-54335"/>
            <a:lumOff val="-19803"/>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tr-TR" sz="1500" kern="1200"/>
        </a:p>
      </dsp:txBody>
      <dsp:txXfrm>
        <a:off x="6419270" y="1028055"/>
        <a:ext cx="386041" cy="323894"/>
      </dsp:txXfrm>
    </dsp:sp>
    <dsp:sp modelId="{80911A22-A610-4B23-8EF5-A4716306AA39}">
      <dsp:nvSpPr>
        <dsp:cNvPr id="0" name=""/>
        <dsp:cNvSpPr/>
      </dsp:nvSpPr>
      <dsp:spPr>
        <a:xfrm>
          <a:off x="7194726" y="341251"/>
          <a:ext cx="2563420" cy="1538052"/>
        </a:xfrm>
        <a:prstGeom prst="roundRect">
          <a:avLst>
            <a:gd name="adj" fmla="val 10000"/>
          </a:avLst>
        </a:prstGeom>
        <a:solidFill>
          <a:schemeClr val="accent4">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tr-TR" sz="1900" kern="1200" dirty="0"/>
        </a:p>
      </dsp:txBody>
      <dsp:txXfrm>
        <a:off x="7239774" y="386299"/>
        <a:ext cx="2473324" cy="14479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D2525-F8AF-4AB7-8A97-96428019B442}">
      <dsp:nvSpPr>
        <dsp:cNvPr id="0" name=""/>
        <dsp:cNvSpPr/>
      </dsp:nvSpPr>
      <dsp:spPr>
        <a:xfrm>
          <a:off x="164740" y="2219735"/>
          <a:ext cx="2563420" cy="1538052"/>
        </a:xfrm>
        <a:prstGeom prst="roundRect">
          <a:avLst>
            <a:gd name="adj" fmla="val 10000"/>
          </a:avLst>
        </a:prstGeom>
        <a:solidFill>
          <a:schemeClr val="accent2">
            <a:lumMod val="50000"/>
          </a:schemeClr>
        </a:solidFill>
        <a:ln>
          <a:noFill/>
        </a:ln>
        <a:effectLst>
          <a:outerShdw blurRad="57150" dist="19050" dir="5400000" algn="ctr" rotWithShape="0">
            <a:srgbClr val="000000">
              <a:alpha val="35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smtClean="0">
              <a:latin typeface="Arial" panose="020B0604020202020204" pitchFamily="34" charset="0"/>
              <a:cs typeface="Arial" panose="020B0604020202020204" pitchFamily="34" charset="0"/>
            </a:rPr>
            <a:t>Kız kaçırmak, kan davası, başlık parası</a:t>
          </a:r>
          <a:endParaRPr lang="tr-TR" sz="1900" kern="1200" dirty="0">
            <a:latin typeface="Arial" panose="020B0604020202020204" pitchFamily="34" charset="0"/>
            <a:cs typeface="Arial" panose="020B0604020202020204" pitchFamily="34" charset="0"/>
          </a:endParaRPr>
        </a:p>
      </dsp:txBody>
      <dsp:txXfrm>
        <a:off x="209788" y="2264783"/>
        <a:ext cx="2473324" cy="1447956"/>
      </dsp:txXfrm>
    </dsp:sp>
    <dsp:sp modelId="{E1A099E7-EC32-4FF5-904F-9D5AA744A5AF}">
      <dsp:nvSpPr>
        <dsp:cNvPr id="0" name=""/>
        <dsp:cNvSpPr/>
      </dsp:nvSpPr>
      <dsp:spPr>
        <a:xfrm rot="21545655">
          <a:off x="6404074" y="2660911"/>
          <a:ext cx="580356" cy="598811"/>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kern="1200"/>
        </a:p>
      </dsp:txBody>
      <dsp:txXfrm>
        <a:off x="6404085" y="2782049"/>
        <a:ext cx="406249" cy="359287"/>
      </dsp:txXfrm>
    </dsp:sp>
    <dsp:sp modelId="{DC17F132-53CA-4D9F-934B-7A3CD90F6789}">
      <dsp:nvSpPr>
        <dsp:cNvPr id="0" name=""/>
        <dsp:cNvSpPr/>
      </dsp:nvSpPr>
      <dsp:spPr>
        <a:xfrm>
          <a:off x="3554145" y="2166150"/>
          <a:ext cx="2563420" cy="1538052"/>
        </a:xfrm>
        <a:prstGeom prst="roundRect">
          <a:avLst>
            <a:gd name="adj" fmla="val 10000"/>
          </a:avLst>
        </a:prstGeom>
        <a:solidFill>
          <a:schemeClr val="accent2">
            <a:lumMod val="7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smtClean="0">
              <a:latin typeface="Arial" panose="020B0604020202020204" pitchFamily="34" charset="0"/>
              <a:cs typeface="Arial" panose="020B0604020202020204" pitchFamily="34" charset="0"/>
            </a:rPr>
            <a:t>Bu ve buna benzer uygulamalar İslam dininin esaslarına aykırı olduğu için reddedilmiştir. </a:t>
          </a:r>
          <a:endParaRPr lang="tr-TR" sz="1900" kern="1200" dirty="0">
            <a:latin typeface="Arial" panose="020B0604020202020204" pitchFamily="34" charset="0"/>
            <a:cs typeface="Arial" panose="020B0604020202020204" pitchFamily="34" charset="0"/>
          </a:endParaRPr>
        </a:p>
      </dsp:txBody>
      <dsp:txXfrm>
        <a:off x="3599193" y="2211198"/>
        <a:ext cx="2473324" cy="1447956"/>
      </dsp:txXfrm>
    </dsp:sp>
    <dsp:sp modelId="{D7EAA985-B251-40DB-B97A-A6FA8EF82D5C}">
      <dsp:nvSpPr>
        <dsp:cNvPr id="0" name=""/>
        <dsp:cNvSpPr/>
      </dsp:nvSpPr>
      <dsp:spPr>
        <a:xfrm>
          <a:off x="2960721" y="2761403"/>
          <a:ext cx="547993" cy="630394"/>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kern="1200"/>
        </a:p>
      </dsp:txBody>
      <dsp:txXfrm>
        <a:off x="2960721" y="2887482"/>
        <a:ext cx="383595" cy="378236"/>
      </dsp:txXfrm>
    </dsp:sp>
    <dsp:sp modelId="{4F2F83D5-A541-4F21-BF35-CEA799362B27}">
      <dsp:nvSpPr>
        <dsp:cNvPr id="0" name=""/>
        <dsp:cNvSpPr/>
      </dsp:nvSpPr>
      <dsp:spPr>
        <a:xfrm>
          <a:off x="7151517" y="2166150"/>
          <a:ext cx="2563420" cy="1538052"/>
        </a:xfrm>
        <a:prstGeom prst="roundRect">
          <a:avLst>
            <a:gd name="adj" fmla="val 10000"/>
          </a:avLst>
        </a:prstGeom>
        <a:solidFill>
          <a:schemeClr val="accent2">
            <a:lumMod val="60000"/>
            <a:lumOff val="4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tr-TR" sz="1900" kern="1200" dirty="0"/>
        </a:p>
      </dsp:txBody>
      <dsp:txXfrm>
        <a:off x="7196565" y="2211198"/>
        <a:ext cx="2473324" cy="144795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03" name=""/>
        <p:cNvGrpSpPr/>
        <p:nvPr/>
      </p:nvGrpSpPr>
      <p:grpSpPr>
        <a:xfrm>
          <a:off x="0" y="0"/>
          <a:ext cx="0" cy="0"/>
          <a:chOff x="0" y="0"/>
          <a:chExt cx="0" cy="0"/>
        </a:xfrm>
      </p:grpSpPr>
      <p:sp>
        <p:nvSpPr>
          <p:cNvPr id="1048704" name="Üstbilgi Yer Tutucusu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lang="tr-TR"/>
          </a:p>
        </p:txBody>
      </p:sp>
      <p:sp>
        <p:nvSpPr>
          <p:cNvPr id="1048705" name="Veri Yer Tutucusu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C0986118-1BA1-49C1-B495-4D39F75765D5}" type="datetimeFigureOut">
              <a:rPr lang="tr-TR" smtClean="0"/>
              <a:t>12.04.2020</a:t>
            </a:fld>
            <a:endParaRPr lang="tr-TR"/>
          </a:p>
        </p:txBody>
      </p:sp>
      <p:sp>
        <p:nvSpPr>
          <p:cNvPr id="1048706" name="Slayt Görüntüsü Yer Tutucusu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lang="tr-TR"/>
          </a:p>
        </p:txBody>
      </p:sp>
      <p:sp>
        <p:nvSpPr>
          <p:cNvPr id="1048707" name="Not Yer Tutucusu 4"/>
          <p:cNvSpPr>
            <a:spLocks noGrp="1"/>
          </p:cNvSpPr>
          <p:nvPr>
            <p:ph type="body" sz="quarter" idx="3"/>
          </p:nvPr>
        </p:nvSpPr>
        <p:spPr>
          <a:xfrm>
            <a:off x="685800" y="4400550"/>
            <a:ext cx="5486400" cy="3600450"/>
          </a:xfrm>
          <a:prstGeom prst="rect"/>
        </p:spPr>
        <p:txBody>
          <a:bodyPr bIns="45720" lIns="91440" rIns="91440" rtlCol="0" tIns="45720" vert="horz"/>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1048708" name="Altbilgi Yer Tutucusu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lang="tr-TR"/>
          </a:p>
        </p:txBody>
      </p:sp>
      <p:sp>
        <p:nvSpPr>
          <p:cNvPr id="1048709" name="Slayt Numarası Yer Tutucusu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59470716-1755-4B0C-AF52-C532465F612D}" type="slidenum">
              <a:rPr lang="tr-TR" smtClean="0"/>
              <a:t>‹#›</a:t>
            </a:fld>
            <a:endParaRPr lang="tr-TR"/>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28" name=""/>
        <p:cNvGrpSpPr/>
        <p:nvPr/>
      </p:nvGrpSpPr>
      <p:grpSpPr>
        <a:xfrm>
          <a:off x="0" y="0"/>
          <a:ext cx="0" cy="0"/>
          <a:chOff x="0" y="0"/>
          <a:chExt cx="0" cy="0"/>
        </a:xfrm>
      </p:grpSpPr>
      <p:sp>
        <p:nvSpPr>
          <p:cNvPr id="1048591" name="Slayt Görüntüsü Yer Tutucusu 1"/>
          <p:cNvSpPr>
            <a:spLocks noChangeAspect="1" noRot="1" noGrp="1"/>
          </p:cNvSpPr>
          <p:nvPr>
            <p:ph type="sldImg"/>
          </p:nvPr>
        </p:nvSpPr>
        <p:spPr/>
      </p:sp>
      <p:sp>
        <p:nvSpPr>
          <p:cNvPr id="1048592" name="Not Yer Tutucusu 2"/>
          <p:cNvSpPr>
            <a:spLocks noGrp="1"/>
          </p:cNvSpPr>
          <p:nvPr>
            <p:ph type="body" idx="1"/>
          </p:nvPr>
        </p:nvSpPr>
        <p:spPr/>
        <p:txBody>
          <a:bodyPr/>
          <a:p>
            <a:endParaRPr lang="tr-TR"/>
          </a:p>
        </p:txBody>
      </p:sp>
      <p:sp>
        <p:nvSpPr>
          <p:cNvPr id="1048593" name="Slayt Numarası Yer Tutucusu 3"/>
          <p:cNvSpPr>
            <a:spLocks noGrp="1"/>
          </p:cNvSpPr>
          <p:nvPr>
            <p:ph type="sldNum" sz="quarter" idx="10"/>
          </p:nvPr>
        </p:nvSpPr>
        <p:spPr/>
        <p:txBody>
          <a:bodyPr/>
          <a:p>
            <a:fld id="{59470716-1755-4B0C-AF52-C532465F612D}" type="slidenum">
              <a:rPr lang="tr-TR" smtClean="0"/>
              <a:t>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title">
  <p:cSld name="Başlık Slaydı">
    <p:bg>
      <p:bgPr>
        <a:solidFill>
          <a:schemeClr val="bg2"/>
        </a:solidFill>
      </p:bgPr>
    </p:bg>
    <p:spTree>
      <p:nvGrpSpPr>
        <p:cNvPr id="24" name=""/>
        <p:cNvGrpSpPr/>
        <p:nvPr/>
      </p:nvGrpSpPr>
      <p:grpSpPr>
        <a:xfrm>
          <a:off x="0" y="0"/>
          <a:ext cx="0" cy="0"/>
          <a:chOff x="0" y="0"/>
          <a:chExt cx="0" cy="0"/>
        </a:xfrm>
      </p:grpSpPr>
      <p:sp>
        <p:nvSpPr>
          <p:cNvPr id="1048582" name="Title 1"/>
          <p:cNvSpPr>
            <a:spLocks noGrp="1"/>
          </p:cNvSpPr>
          <p:nvPr>
            <p:ph type="ctrTitle"/>
          </p:nvPr>
        </p:nvSpPr>
        <p:spPr>
          <a:xfrm>
            <a:off x="1915128" y="1788454"/>
            <a:ext cx="8361229" cy="2098226"/>
          </a:xfrm>
        </p:spPr>
        <p:txBody>
          <a:bodyPr anchor="b">
            <a:noAutofit/>
          </a:bodyPr>
          <a:lstStyle>
            <a:lvl1pPr algn="ctr">
              <a:defRPr baseline="0" cap="all" sz="7200">
                <a:solidFill>
                  <a:schemeClr val="tx2"/>
                </a:solidFill>
              </a:defRPr>
            </a:lvl1pPr>
          </a:lstStyle>
          <a:p>
            <a:r>
              <a:rPr lang="tr-TR" smtClean="0"/>
              <a:t>Asıl başlık stili için tıklatın</a:t>
            </a:r>
            <a:endParaRPr dirty="0" lang="en-US"/>
          </a:p>
        </p:txBody>
      </p:sp>
      <p:sp>
        <p:nvSpPr>
          <p:cNvPr id="1048583" name="Subtitle 2"/>
          <p:cNvSpPr>
            <a:spLocks noGrp="1"/>
          </p:cNvSpPr>
          <p:nvPr>
            <p:ph type="subTitle" idx="1"/>
          </p:nvPr>
        </p:nvSpPr>
        <p:spPr>
          <a:xfrm>
            <a:off x="2679906" y="3956279"/>
            <a:ext cx="6831673" cy="1086237"/>
          </a:xfrm>
        </p:spPr>
        <p:txBody>
          <a:bodyPr>
            <a:normAutofit/>
          </a:bodyPr>
          <a:lstStyle>
            <a:lvl1pPr algn="ctr" indent="0" marL="0">
              <a:lnSpc>
                <a:spcPct val="112000"/>
              </a:lnSpc>
              <a:spcBef>
                <a:spcPts val="0"/>
              </a:spcBef>
              <a:spcAft>
                <a:spcPts val="0"/>
              </a:spcAft>
              <a:buNone/>
              <a:defRPr sz="23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lang="tr-TR" smtClean="0"/>
              <a:t>Asıl alt başlık stilini düzenlemek için tıklatın</a:t>
            </a:r>
            <a:endParaRPr dirty="0" lang="en-US"/>
          </a:p>
        </p:txBody>
      </p:sp>
      <p:sp>
        <p:nvSpPr>
          <p:cNvPr id="104858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38639D4B-D868-4424-A1E4-4FD62D63895F}" type="datetimeFigureOut">
              <a:rPr lang="tr-TR" smtClean="0"/>
              <a:t>12.04.2020</a:t>
            </a:fld>
            <a:endParaRPr lang="tr-TR"/>
          </a:p>
        </p:txBody>
      </p:sp>
      <p:sp>
        <p:nvSpPr>
          <p:cNvPr id="104858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tr-TR"/>
          </a:p>
        </p:txBody>
      </p:sp>
      <p:sp>
        <p:nvSpPr>
          <p:cNvPr id="104858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AA120234-5A70-4C31-9AD9-AAC00D505408}" type="slidenum">
              <a:rPr lang="tr-TR" smtClean="0"/>
              <a:t>‹#›</a:t>
            </a:fld>
            <a:endParaRPr lang="tr-TR"/>
          </a:p>
        </p:txBody>
      </p:sp>
      <p:grpSp>
        <p:nvGrpSpPr>
          <p:cNvPr id="25" name="Group 6"/>
          <p:cNvGrpSpPr/>
          <p:nvPr/>
        </p:nvGrpSpPr>
        <p:grpSpPr>
          <a:xfrm>
            <a:off x="752858" y="744469"/>
            <a:ext cx="10674117" cy="5349671"/>
            <a:chOff x="752858" y="744469"/>
            <a:chExt cx="10674117" cy="5349671"/>
          </a:xfrm>
        </p:grpSpPr>
        <p:sp>
          <p:nvSpPr>
            <p:cNvPr id="1048587" name="Freeform 6"/>
            <p:cNvSpPr/>
            <p:nvPr/>
          </p:nvSpPr>
          <p:spPr bwMode="auto">
            <a:xfrm>
              <a:off x="8151962" y="1685652"/>
              <a:ext cx="3275013" cy="4408488"/>
            </a:xfrm>
            <a:custGeom>
              <a:avLst/>
              <a:ah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048588" name="Freeform 6"/>
            <p:cNvSpPr/>
            <p:nvPr/>
          </p:nvSpPr>
          <p:spPr bwMode="auto">
            <a:xfrm flipH="1" flipV="1">
              <a:off x="752858" y="744469"/>
              <a:ext cx="3275668" cy="4408488"/>
            </a:xfrm>
            <a:custGeom>
              <a:avLst/>
              <a:ah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accent1="accent1" accent2="accent2" accent3="accent3" accent4="accent4" accent5="accent5" accent6="accent6" bg1="lt1" bg2="lt2" tx1="dk1" tx2="dk2"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Başlık, Dikey Metin">
    <p:spTree>
      <p:nvGrpSpPr>
        <p:cNvPr id="98" name=""/>
        <p:cNvGrpSpPr/>
        <p:nvPr/>
      </p:nvGrpSpPr>
      <p:grpSpPr>
        <a:xfrm>
          <a:off x="0" y="0"/>
          <a:ext cx="0" cy="0"/>
          <a:chOff x="0" y="0"/>
          <a:chExt cx="0" cy="0"/>
        </a:xfrm>
      </p:grpSpPr>
      <p:sp>
        <p:nvSpPr>
          <p:cNvPr id="1048671" name="Title 1"/>
          <p:cNvSpPr>
            <a:spLocks noGrp="1"/>
          </p:cNvSpPr>
          <p:nvPr>
            <p:ph type="title"/>
          </p:nvPr>
        </p:nvSpPr>
        <p:spPr/>
        <p:txBody>
          <a:bodyPr/>
          <a:p>
            <a:r>
              <a:rPr lang="tr-TR" smtClean="0"/>
              <a:t>Asıl başlık stili için tıklatın</a:t>
            </a:r>
            <a:endParaRPr dirty="0" lang="en-US"/>
          </a:p>
        </p:txBody>
      </p:sp>
      <p:sp>
        <p:nvSpPr>
          <p:cNvPr id="1048672" name="Vertical Text Placeholder 2"/>
          <p:cNvSpPr>
            <a:spLocks noGrp="1"/>
          </p:cNvSpPr>
          <p:nvPr>
            <p:ph type="body" orient="vert" idx="1"/>
          </p:nvPr>
        </p:nvSpPr>
        <p:spPr>
          <a:xfrm>
            <a:off x="1371600" y="2295525"/>
            <a:ext cx="9601200" cy="3571875"/>
          </a:xfrm>
        </p:spPr>
        <p:txBody>
          <a:bodyPr vert="eaVert"/>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dirty="0" lang="en-US"/>
          </a:p>
        </p:txBody>
      </p:sp>
      <p:sp>
        <p:nvSpPr>
          <p:cNvPr id="1048673" name="Date Placeholder 3"/>
          <p:cNvSpPr>
            <a:spLocks noGrp="1"/>
          </p:cNvSpPr>
          <p:nvPr>
            <p:ph type="dt" sz="half" idx="10"/>
          </p:nvPr>
        </p:nvSpPr>
        <p:spPr/>
        <p:txBody>
          <a:bodyPr/>
          <a:p>
            <a:fld id="{38639D4B-D868-4424-A1E4-4FD62D63895F}" type="datetimeFigureOut">
              <a:rPr lang="tr-TR" smtClean="0"/>
              <a:t>12.04.2020</a:t>
            </a:fld>
            <a:endParaRPr lang="tr-TR"/>
          </a:p>
        </p:txBody>
      </p:sp>
      <p:sp>
        <p:nvSpPr>
          <p:cNvPr id="1048674" name="Footer Placeholder 4"/>
          <p:cNvSpPr>
            <a:spLocks noGrp="1"/>
          </p:cNvSpPr>
          <p:nvPr>
            <p:ph type="ftr" sz="quarter" idx="11"/>
          </p:nvPr>
        </p:nvSpPr>
        <p:spPr/>
        <p:txBody>
          <a:bodyPr/>
          <a:p>
            <a:endParaRPr lang="tr-TR"/>
          </a:p>
        </p:txBody>
      </p:sp>
      <p:sp>
        <p:nvSpPr>
          <p:cNvPr id="1048675" name="Slide Number Placeholder 5"/>
          <p:cNvSpPr>
            <a:spLocks noGrp="1"/>
          </p:cNvSpPr>
          <p:nvPr>
            <p:ph type="sldNum" sz="quarter" idx="12"/>
          </p:nvPr>
        </p:nvSpPr>
        <p:spPr/>
        <p:txBody>
          <a:bodyPr/>
          <a:p>
            <a:fld id="{AA120234-5A70-4C31-9AD9-AAC00D505408}"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Dikey Başlık ve Metin">
    <p:spTree>
      <p:nvGrpSpPr>
        <p:cNvPr id="97" name=""/>
        <p:cNvGrpSpPr/>
        <p:nvPr/>
      </p:nvGrpSpPr>
      <p:grpSpPr>
        <a:xfrm>
          <a:off x="0" y="0"/>
          <a:ext cx="0" cy="0"/>
          <a:chOff x="0" y="0"/>
          <a:chExt cx="0" cy="0"/>
        </a:xfrm>
      </p:grpSpPr>
      <p:sp>
        <p:nvSpPr>
          <p:cNvPr id="1048666" name="Vertical Title 1"/>
          <p:cNvSpPr>
            <a:spLocks noGrp="1"/>
          </p:cNvSpPr>
          <p:nvPr>
            <p:ph type="title" orient="vert"/>
          </p:nvPr>
        </p:nvSpPr>
        <p:spPr>
          <a:xfrm>
            <a:off x="9596561" y="624156"/>
            <a:ext cx="1565766" cy="5243244"/>
          </a:xfrm>
        </p:spPr>
        <p:txBody>
          <a:bodyPr vert="eaVert"/>
          <a:p>
            <a:r>
              <a:rPr lang="tr-TR" smtClean="0"/>
              <a:t>Asıl başlık stili için tıklatın</a:t>
            </a:r>
            <a:endParaRPr dirty="0" lang="en-US"/>
          </a:p>
        </p:txBody>
      </p:sp>
      <p:sp>
        <p:nvSpPr>
          <p:cNvPr id="1048667" name="Vertical Text Placeholder 2"/>
          <p:cNvSpPr>
            <a:spLocks noGrp="1"/>
          </p:cNvSpPr>
          <p:nvPr>
            <p:ph type="body" orient="vert" idx="1"/>
          </p:nvPr>
        </p:nvSpPr>
        <p:spPr>
          <a:xfrm>
            <a:off x="1371600" y="624156"/>
            <a:ext cx="8179641" cy="5243244"/>
          </a:xfrm>
        </p:spPr>
        <p:txBody>
          <a:bodyPr vert="eaVert"/>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dirty="0" lang="en-US"/>
          </a:p>
        </p:txBody>
      </p:sp>
      <p:sp>
        <p:nvSpPr>
          <p:cNvPr id="1048668" name="Date Placeholder 3"/>
          <p:cNvSpPr>
            <a:spLocks noGrp="1"/>
          </p:cNvSpPr>
          <p:nvPr>
            <p:ph type="dt" sz="half" idx="10"/>
          </p:nvPr>
        </p:nvSpPr>
        <p:spPr/>
        <p:txBody>
          <a:bodyPr/>
          <a:p>
            <a:fld id="{38639D4B-D868-4424-A1E4-4FD62D63895F}" type="datetimeFigureOut">
              <a:rPr lang="tr-TR" smtClean="0"/>
              <a:t>12.04.2020</a:t>
            </a:fld>
            <a:endParaRPr lang="tr-TR"/>
          </a:p>
        </p:txBody>
      </p:sp>
      <p:sp>
        <p:nvSpPr>
          <p:cNvPr id="1048669" name="Footer Placeholder 4"/>
          <p:cNvSpPr>
            <a:spLocks noGrp="1"/>
          </p:cNvSpPr>
          <p:nvPr>
            <p:ph type="ftr" sz="quarter" idx="11"/>
          </p:nvPr>
        </p:nvSpPr>
        <p:spPr/>
        <p:txBody>
          <a:bodyPr/>
          <a:p>
            <a:endParaRPr lang="tr-TR"/>
          </a:p>
        </p:txBody>
      </p:sp>
      <p:sp>
        <p:nvSpPr>
          <p:cNvPr id="1048670" name="Slide Number Placeholder 5"/>
          <p:cNvSpPr>
            <a:spLocks noGrp="1"/>
          </p:cNvSpPr>
          <p:nvPr>
            <p:ph type="sldNum" sz="quarter" idx="12"/>
          </p:nvPr>
        </p:nvSpPr>
        <p:spPr/>
        <p:txBody>
          <a:bodyPr/>
          <a:p>
            <a:fld id="{AA120234-5A70-4C31-9AD9-AAC00D505408}"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Başlık ve İçerik">
    <p:spTree>
      <p:nvGrpSpPr>
        <p:cNvPr id="56" name=""/>
        <p:cNvGrpSpPr/>
        <p:nvPr/>
      </p:nvGrpSpPr>
      <p:grpSpPr>
        <a:xfrm>
          <a:off x="0" y="0"/>
          <a:ext cx="0" cy="0"/>
          <a:chOff x="0" y="0"/>
          <a:chExt cx="0" cy="0"/>
        </a:xfrm>
      </p:grpSpPr>
      <p:sp>
        <p:nvSpPr>
          <p:cNvPr id="1048594" name="Title 1"/>
          <p:cNvSpPr>
            <a:spLocks noGrp="1"/>
          </p:cNvSpPr>
          <p:nvPr>
            <p:ph type="title"/>
          </p:nvPr>
        </p:nvSpPr>
        <p:spPr/>
        <p:txBody>
          <a:bodyPr/>
          <a:p>
            <a:r>
              <a:rPr lang="tr-TR" smtClean="0"/>
              <a:t>Asıl başlık stili için tıklatın</a:t>
            </a:r>
            <a:endParaRPr dirty="0" lang="en-US"/>
          </a:p>
        </p:txBody>
      </p:sp>
      <p:sp>
        <p:nvSpPr>
          <p:cNvPr id="1048595" name="Content Placeholder 2"/>
          <p:cNvSpPr>
            <a:spLocks noGrp="1"/>
          </p:cNvSpPr>
          <p:nvPr>
            <p:ph idx="1"/>
          </p:nvPr>
        </p:nvSpPr>
        <p:spPr/>
        <p:txBody>
          <a:bodyPr/>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dirty="0" lang="en-US"/>
          </a:p>
        </p:txBody>
      </p:sp>
      <p:sp>
        <p:nvSpPr>
          <p:cNvPr id="1048596" name="Date Placeholder 3"/>
          <p:cNvSpPr>
            <a:spLocks noGrp="1"/>
          </p:cNvSpPr>
          <p:nvPr>
            <p:ph type="dt" sz="half" idx="10"/>
          </p:nvPr>
        </p:nvSpPr>
        <p:spPr/>
        <p:txBody>
          <a:bodyPr/>
          <a:p>
            <a:fld id="{38639D4B-D868-4424-A1E4-4FD62D63895F}" type="datetimeFigureOut">
              <a:rPr lang="tr-TR" smtClean="0"/>
              <a:t>12.04.2020</a:t>
            </a:fld>
            <a:endParaRPr lang="tr-TR"/>
          </a:p>
        </p:txBody>
      </p:sp>
      <p:sp>
        <p:nvSpPr>
          <p:cNvPr id="1048597" name="Footer Placeholder 4"/>
          <p:cNvSpPr>
            <a:spLocks noGrp="1"/>
          </p:cNvSpPr>
          <p:nvPr>
            <p:ph type="ftr" sz="quarter" idx="11"/>
          </p:nvPr>
        </p:nvSpPr>
        <p:spPr/>
        <p:txBody>
          <a:bodyPr/>
          <a:p>
            <a:endParaRPr lang="tr-TR"/>
          </a:p>
        </p:txBody>
      </p:sp>
      <p:sp>
        <p:nvSpPr>
          <p:cNvPr id="1048598" name="Slide Number Placeholder 5"/>
          <p:cNvSpPr>
            <a:spLocks noGrp="1"/>
          </p:cNvSpPr>
          <p:nvPr>
            <p:ph type="sldNum" sz="quarter" idx="12"/>
          </p:nvPr>
        </p:nvSpPr>
        <p:spPr/>
        <p:txBody>
          <a:bodyPr/>
          <a:p>
            <a:fld id="{AA120234-5A70-4C31-9AD9-AAC00D505408}"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type="secHead">
  <p:cSld name="Bölüm Üstbilgisi">
    <p:bg>
      <p:bgRef idx="1001">
        <a:schemeClr val="bg2"/>
      </p:bgRef>
    </p:bg>
    <p:spTree>
      <p:nvGrpSpPr>
        <p:cNvPr id="95" name=""/>
        <p:cNvGrpSpPr/>
        <p:nvPr/>
      </p:nvGrpSpPr>
      <p:grpSpPr>
        <a:xfrm>
          <a:off x="0" y="0"/>
          <a:ext cx="0" cy="0"/>
          <a:chOff x="0" y="0"/>
          <a:chExt cx="0" cy="0"/>
        </a:xfrm>
      </p:grpSpPr>
      <p:sp>
        <p:nvSpPr>
          <p:cNvPr id="1048657" name="Title 1"/>
          <p:cNvSpPr>
            <a:spLocks noGrp="1"/>
          </p:cNvSpPr>
          <p:nvPr>
            <p:ph type="title"/>
          </p:nvPr>
        </p:nvSpPr>
        <p:spPr>
          <a:xfrm>
            <a:off x="765025" y="1301360"/>
            <a:ext cx="9612971" cy="2852737"/>
          </a:xfrm>
        </p:spPr>
        <p:txBody>
          <a:bodyPr anchor="b">
            <a:normAutofit/>
          </a:bodyPr>
          <a:lstStyle>
            <a:lvl1pPr algn="r">
              <a:defRPr baseline="0" cap="all" sz="7200">
                <a:solidFill>
                  <a:schemeClr val="tx2"/>
                </a:solidFill>
              </a:defRPr>
            </a:lvl1pPr>
          </a:lstStyle>
          <a:p>
            <a:r>
              <a:rPr lang="tr-TR" smtClean="0"/>
              <a:t>Asıl başlık stili için tıklatın</a:t>
            </a:r>
            <a:endParaRPr dirty="0" lang="en-US"/>
          </a:p>
        </p:txBody>
      </p:sp>
      <p:sp>
        <p:nvSpPr>
          <p:cNvPr id="1048658" name="Text Placeholder 2"/>
          <p:cNvSpPr>
            <a:spLocks noGrp="1"/>
          </p:cNvSpPr>
          <p:nvPr>
            <p:ph type="body" idx="1"/>
          </p:nvPr>
        </p:nvSpPr>
        <p:spPr>
          <a:xfrm>
            <a:off x="765025" y="4216328"/>
            <a:ext cx="9612971" cy="1143324"/>
          </a:xfrm>
        </p:spPr>
        <p:txBody>
          <a:bodyPr/>
          <a:lstStyle>
            <a:lvl1pPr algn="r" indent="0" marL="0">
              <a:lnSpc>
                <a:spcPct val="112000"/>
              </a:lnSpc>
              <a:spcBef>
                <a:spcPts val="0"/>
              </a:spcBef>
              <a:spcAft>
                <a:spcPts val="0"/>
              </a:spcAft>
              <a:buNone/>
              <a:defRPr sz="2400">
                <a:solidFill>
                  <a:schemeClr val="tx2"/>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lang="tr-TR" smtClean="0"/>
              <a:t>Asıl metin stillerini düzenlemek için tıklatın</a:t>
            </a:r>
          </a:p>
        </p:txBody>
      </p:sp>
      <p:sp>
        <p:nvSpPr>
          <p:cNvPr id="1048659"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38639D4B-D868-4424-A1E4-4FD62D63895F}" type="datetimeFigureOut">
              <a:rPr lang="tr-TR" smtClean="0"/>
              <a:t>12.04.2020</a:t>
            </a:fld>
            <a:endParaRPr lang="tr-TR"/>
          </a:p>
        </p:txBody>
      </p:sp>
      <p:sp>
        <p:nvSpPr>
          <p:cNvPr id="1048660"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tr-TR"/>
          </a:p>
        </p:txBody>
      </p:sp>
      <p:sp>
        <p:nvSpPr>
          <p:cNvPr id="1048661"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AA120234-5A70-4C31-9AD9-AAC00D505408}" type="slidenum">
              <a:rPr lang="tr-TR" smtClean="0"/>
              <a:t>‹#›</a:t>
            </a:fld>
            <a:endParaRPr lang="tr-TR"/>
          </a:p>
        </p:txBody>
      </p:sp>
      <p:sp>
        <p:nvSpPr>
          <p:cNvPr id="1048662" name="Freeform 6" title="Crop Mark"/>
          <p:cNvSpPr/>
          <p:nvPr/>
        </p:nvSpPr>
        <p:spPr bwMode="auto">
          <a:xfrm>
            <a:off x="8151962" y="1685652"/>
            <a:ext cx="3275013" cy="4408488"/>
          </a:xfrm>
          <a:custGeom>
            <a:avLst/>
            <a:ah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accent1="accent1" accent2="accent2" accent3="accent3" accent4="accent4" accent5="accent5" accent6="accent6" bg1="dk1" bg2="dk2" tx1="lt1" tx2="lt2"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İki İçerik">
    <p:spTree>
      <p:nvGrpSpPr>
        <p:cNvPr id="71" name=""/>
        <p:cNvGrpSpPr/>
        <p:nvPr/>
      </p:nvGrpSpPr>
      <p:grpSpPr>
        <a:xfrm>
          <a:off x="0" y="0"/>
          <a:ext cx="0" cy="0"/>
          <a:chOff x="0" y="0"/>
          <a:chExt cx="0" cy="0"/>
        </a:xfrm>
      </p:grpSpPr>
      <p:sp>
        <p:nvSpPr>
          <p:cNvPr id="1048621"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dirty="0" lang="en-US"/>
          </a:p>
        </p:txBody>
      </p:sp>
      <p:sp>
        <p:nvSpPr>
          <p:cNvPr id="1048622"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dirty="0" lang="en-US"/>
          </a:p>
        </p:txBody>
      </p:sp>
      <p:sp>
        <p:nvSpPr>
          <p:cNvPr id="1048623"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dirty="0" lang="en-US"/>
          </a:p>
        </p:txBody>
      </p:sp>
      <p:sp>
        <p:nvSpPr>
          <p:cNvPr id="1048624" name="Date Placeholder 4"/>
          <p:cNvSpPr>
            <a:spLocks noGrp="1"/>
          </p:cNvSpPr>
          <p:nvPr>
            <p:ph type="dt" sz="half" idx="10"/>
          </p:nvPr>
        </p:nvSpPr>
        <p:spPr/>
        <p:txBody>
          <a:bodyPr/>
          <a:p>
            <a:fld id="{38639D4B-D868-4424-A1E4-4FD62D63895F}" type="datetimeFigureOut">
              <a:rPr lang="tr-TR" smtClean="0"/>
              <a:t>12.04.2020</a:t>
            </a:fld>
            <a:endParaRPr lang="tr-TR"/>
          </a:p>
        </p:txBody>
      </p:sp>
      <p:sp>
        <p:nvSpPr>
          <p:cNvPr id="1048625" name="Footer Placeholder 5"/>
          <p:cNvSpPr>
            <a:spLocks noGrp="1"/>
          </p:cNvSpPr>
          <p:nvPr>
            <p:ph type="ftr" sz="quarter" idx="11"/>
          </p:nvPr>
        </p:nvSpPr>
        <p:spPr/>
        <p:txBody>
          <a:bodyPr/>
          <a:p>
            <a:endParaRPr lang="tr-TR"/>
          </a:p>
        </p:txBody>
      </p:sp>
      <p:sp>
        <p:nvSpPr>
          <p:cNvPr id="1048626" name="Slide Number Placeholder 6"/>
          <p:cNvSpPr>
            <a:spLocks noGrp="1"/>
          </p:cNvSpPr>
          <p:nvPr>
            <p:ph type="sldNum" sz="quarter" idx="12"/>
          </p:nvPr>
        </p:nvSpPr>
        <p:spPr/>
        <p:txBody>
          <a:bodyPr/>
          <a:p>
            <a:fld id="{AA120234-5A70-4C31-9AD9-AAC00D505408}"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Karşılaştırma">
    <p:spTree>
      <p:nvGrpSpPr>
        <p:cNvPr id="102" name=""/>
        <p:cNvGrpSpPr/>
        <p:nvPr/>
      </p:nvGrpSpPr>
      <p:grpSpPr>
        <a:xfrm>
          <a:off x="0" y="0"/>
          <a:ext cx="0" cy="0"/>
          <a:chOff x="0" y="0"/>
          <a:chExt cx="0" cy="0"/>
        </a:xfrm>
      </p:grpSpPr>
      <p:sp>
        <p:nvSpPr>
          <p:cNvPr id="1048696"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dirty="0" lang="en-US"/>
          </a:p>
        </p:txBody>
      </p:sp>
      <p:sp>
        <p:nvSpPr>
          <p:cNvPr id="1048697" name="Text Placeholder 2"/>
          <p:cNvSpPr>
            <a:spLocks noGrp="1"/>
          </p:cNvSpPr>
          <p:nvPr>
            <p:ph type="body" idx="1"/>
          </p:nvPr>
        </p:nvSpPr>
        <p:spPr>
          <a:xfrm>
            <a:off x="1371600" y="2340864"/>
            <a:ext cx="4443984" cy="823912"/>
          </a:xfrm>
        </p:spPr>
        <p:txBody>
          <a:bodyPr anchor="b">
            <a:noAutofit/>
          </a:bodyPr>
          <a:lstStyle>
            <a:lvl1pPr indent="0" marL="0">
              <a:lnSpc>
                <a:spcPct val="84000"/>
              </a:lnSpc>
              <a:spcBef>
                <a:spcPts val="0"/>
              </a:spcBef>
              <a:spcAft>
                <a:spcPts val="0"/>
              </a:spcAft>
              <a:buNone/>
              <a:defRPr baseline="0" b="0" sz="3000">
                <a:solidFill>
                  <a:schemeClr val="tx2"/>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tr-TR" smtClean="0"/>
              <a:t>Asıl metin stillerini düzenlemek için tıklatın</a:t>
            </a:r>
          </a:p>
        </p:txBody>
      </p:sp>
      <p:sp>
        <p:nvSpPr>
          <p:cNvPr id="1048698"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dirty="0" lang="en-US"/>
          </a:p>
        </p:txBody>
      </p:sp>
      <p:sp>
        <p:nvSpPr>
          <p:cNvPr id="1048699" name="Text Placeholder 4"/>
          <p:cNvSpPr>
            <a:spLocks noGrp="1"/>
          </p:cNvSpPr>
          <p:nvPr>
            <p:ph type="body" sz="quarter" idx="3"/>
          </p:nvPr>
        </p:nvSpPr>
        <p:spPr>
          <a:xfrm>
            <a:off x="6525014" y="2340864"/>
            <a:ext cx="4443984" cy="823912"/>
          </a:xfrm>
        </p:spPr>
        <p:txBody>
          <a:bodyPr anchor="b">
            <a:noAutofit/>
          </a:bodyPr>
          <a:lstStyle>
            <a:lvl1pPr indent="0" marL="0">
              <a:lnSpc>
                <a:spcPct val="84000"/>
              </a:lnSpc>
              <a:spcBef>
                <a:spcPts val="0"/>
              </a:spcBef>
              <a:spcAft>
                <a:spcPts val="0"/>
              </a:spcAft>
              <a:buNone/>
              <a:defRPr baseline="0" b="0" sz="3000">
                <a:solidFill>
                  <a:schemeClr val="tx2"/>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tr-TR" smtClean="0"/>
              <a:t>Asıl metin stillerini düzenlemek için tıklatın</a:t>
            </a:r>
          </a:p>
        </p:txBody>
      </p:sp>
      <p:sp>
        <p:nvSpPr>
          <p:cNvPr id="1048700"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dirty="0" lang="en-US"/>
          </a:p>
        </p:txBody>
      </p:sp>
      <p:sp>
        <p:nvSpPr>
          <p:cNvPr id="1048701" name="Date Placeholder 6"/>
          <p:cNvSpPr>
            <a:spLocks noGrp="1"/>
          </p:cNvSpPr>
          <p:nvPr>
            <p:ph type="dt" sz="half" idx="10"/>
          </p:nvPr>
        </p:nvSpPr>
        <p:spPr/>
        <p:txBody>
          <a:bodyPr/>
          <a:p>
            <a:fld id="{38639D4B-D868-4424-A1E4-4FD62D63895F}" type="datetimeFigureOut">
              <a:rPr lang="tr-TR" smtClean="0"/>
              <a:t>12.04.2020</a:t>
            </a:fld>
            <a:endParaRPr lang="tr-TR"/>
          </a:p>
        </p:txBody>
      </p:sp>
      <p:sp>
        <p:nvSpPr>
          <p:cNvPr id="1048702" name="Footer Placeholder 7"/>
          <p:cNvSpPr>
            <a:spLocks noGrp="1"/>
          </p:cNvSpPr>
          <p:nvPr>
            <p:ph type="ftr" sz="quarter" idx="11"/>
          </p:nvPr>
        </p:nvSpPr>
        <p:spPr/>
        <p:txBody>
          <a:bodyPr/>
          <a:p>
            <a:endParaRPr lang="tr-TR"/>
          </a:p>
        </p:txBody>
      </p:sp>
      <p:sp>
        <p:nvSpPr>
          <p:cNvPr id="1048703" name="Slide Number Placeholder 8"/>
          <p:cNvSpPr>
            <a:spLocks noGrp="1"/>
          </p:cNvSpPr>
          <p:nvPr>
            <p:ph type="sldNum" sz="quarter" idx="12"/>
          </p:nvPr>
        </p:nvSpPr>
        <p:spPr/>
        <p:txBody>
          <a:bodyPr/>
          <a:p>
            <a:fld id="{AA120234-5A70-4C31-9AD9-AAC00D505408}"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Yalnızca Başlık">
    <p:spTree>
      <p:nvGrpSpPr>
        <p:cNvPr id="99" name=""/>
        <p:cNvGrpSpPr/>
        <p:nvPr/>
      </p:nvGrpSpPr>
      <p:grpSpPr>
        <a:xfrm>
          <a:off x="0" y="0"/>
          <a:ext cx="0" cy="0"/>
          <a:chOff x="0" y="0"/>
          <a:chExt cx="0" cy="0"/>
        </a:xfrm>
      </p:grpSpPr>
      <p:sp>
        <p:nvSpPr>
          <p:cNvPr id="1048676" name="Title 1"/>
          <p:cNvSpPr>
            <a:spLocks noGrp="1"/>
          </p:cNvSpPr>
          <p:nvPr>
            <p:ph type="title"/>
          </p:nvPr>
        </p:nvSpPr>
        <p:spPr/>
        <p:txBody>
          <a:bodyPr/>
          <a:p>
            <a:r>
              <a:rPr lang="tr-TR" smtClean="0"/>
              <a:t>Asıl başlık stili için tıklatın</a:t>
            </a:r>
            <a:endParaRPr dirty="0" lang="en-US"/>
          </a:p>
        </p:txBody>
      </p:sp>
      <p:sp>
        <p:nvSpPr>
          <p:cNvPr id="1048677" name="Date Placeholder 2"/>
          <p:cNvSpPr>
            <a:spLocks noGrp="1"/>
          </p:cNvSpPr>
          <p:nvPr>
            <p:ph type="dt" sz="half" idx="10"/>
          </p:nvPr>
        </p:nvSpPr>
        <p:spPr/>
        <p:txBody>
          <a:bodyPr/>
          <a:p>
            <a:fld id="{38639D4B-D868-4424-A1E4-4FD62D63895F}" type="datetimeFigureOut">
              <a:rPr lang="tr-TR" smtClean="0"/>
              <a:t>12.04.2020</a:t>
            </a:fld>
            <a:endParaRPr lang="tr-TR"/>
          </a:p>
        </p:txBody>
      </p:sp>
      <p:sp>
        <p:nvSpPr>
          <p:cNvPr id="1048678" name="Footer Placeholder 3"/>
          <p:cNvSpPr>
            <a:spLocks noGrp="1"/>
          </p:cNvSpPr>
          <p:nvPr>
            <p:ph type="ftr" sz="quarter" idx="11"/>
          </p:nvPr>
        </p:nvSpPr>
        <p:spPr/>
        <p:txBody>
          <a:bodyPr/>
          <a:p>
            <a:endParaRPr lang="tr-TR"/>
          </a:p>
        </p:txBody>
      </p:sp>
      <p:sp>
        <p:nvSpPr>
          <p:cNvPr id="1048679" name="Slide Number Placeholder 4"/>
          <p:cNvSpPr>
            <a:spLocks noGrp="1"/>
          </p:cNvSpPr>
          <p:nvPr>
            <p:ph type="sldNum" sz="quarter" idx="12"/>
          </p:nvPr>
        </p:nvSpPr>
        <p:spPr/>
        <p:txBody>
          <a:bodyPr/>
          <a:p>
            <a:fld id="{AA120234-5A70-4C31-9AD9-AAC00D505408}"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oş">
    <p:spTree>
      <p:nvGrpSpPr>
        <p:cNvPr id="96" name=""/>
        <p:cNvGrpSpPr/>
        <p:nvPr/>
      </p:nvGrpSpPr>
      <p:grpSpPr>
        <a:xfrm>
          <a:off x="0" y="0"/>
          <a:ext cx="0" cy="0"/>
          <a:chOff x="0" y="0"/>
          <a:chExt cx="0" cy="0"/>
        </a:xfrm>
      </p:grpSpPr>
      <p:sp>
        <p:nvSpPr>
          <p:cNvPr id="1048663" name="Date Placeholder 1"/>
          <p:cNvSpPr>
            <a:spLocks noGrp="1"/>
          </p:cNvSpPr>
          <p:nvPr>
            <p:ph type="dt" sz="half" idx="10"/>
          </p:nvPr>
        </p:nvSpPr>
        <p:spPr/>
        <p:txBody>
          <a:bodyPr/>
          <a:p>
            <a:fld id="{38639D4B-D868-4424-A1E4-4FD62D63895F}" type="datetimeFigureOut">
              <a:rPr lang="tr-TR" smtClean="0"/>
              <a:t>12.04.2020</a:t>
            </a:fld>
            <a:endParaRPr lang="tr-TR"/>
          </a:p>
        </p:txBody>
      </p:sp>
      <p:sp>
        <p:nvSpPr>
          <p:cNvPr id="1048664" name="Footer Placeholder 2"/>
          <p:cNvSpPr>
            <a:spLocks noGrp="1"/>
          </p:cNvSpPr>
          <p:nvPr>
            <p:ph type="ftr" sz="quarter" idx="11"/>
          </p:nvPr>
        </p:nvSpPr>
        <p:spPr/>
        <p:txBody>
          <a:bodyPr/>
          <a:p>
            <a:endParaRPr lang="tr-TR"/>
          </a:p>
        </p:txBody>
      </p:sp>
      <p:sp>
        <p:nvSpPr>
          <p:cNvPr id="1048665" name="Slide Number Placeholder 3"/>
          <p:cNvSpPr>
            <a:spLocks noGrp="1"/>
          </p:cNvSpPr>
          <p:nvPr>
            <p:ph type="sldNum" sz="quarter" idx="12"/>
          </p:nvPr>
        </p:nvSpPr>
        <p:spPr/>
        <p:txBody>
          <a:bodyPr/>
          <a:p>
            <a:fld id="{AA120234-5A70-4C31-9AD9-AAC00D505408}"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type="objTx">
  <p:cSld name="Başlıklı İçerik">
    <p:spTree>
      <p:nvGrpSpPr>
        <p:cNvPr id="101" name=""/>
        <p:cNvGrpSpPr/>
        <p:nvPr/>
      </p:nvGrpSpPr>
      <p:grpSpPr>
        <a:xfrm>
          <a:off x="0" y="0"/>
          <a:ext cx="0" cy="0"/>
          <a:chOff x="0" y="0"/>
          <a:chExt cx="0" cy="0"/>
        </a:xfrm>
      </p:grpSpPr>
      <p:sp>
        <p:nvSpPr>
          <p:cNvPr id="1048688" name="Rectangle 7" title="Background Shape"/>
          <p:cNvSpPr/>
          <p:nvPr/>
        </p:nvSpPr>
        <p:spPr>
          <a:xfrm>
            <a:off x="0" y="376"/>
            <a:ext cx="5303520" cy="6857624"/>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89" name="Title 1"/>
          <p:cNvSpPr>
            <a:spLocks noGrp="1"/>
          </p:cNvSpPr>
          <p:nvPr>
            <p:ph type="title"/>
          </p:nvPr>
        </p:nvSpPr>
        <p:spPr>
          <a:xfrm>
            <a:off x="723900" y="685800"/>
            <a:ext cx="3855720" cy="2157884"/>
          </a:xfrm>
        </p:spPr>
        <p:txBody>
          <a:bodyPr anchor="t">
            <a:noAutofit/>
          </a:bodyPr>
          <a:lstStyle>
            <a:lvl1pPr>
              <a:lnSpc>
                <a:spcPct val="84000"/>
              </a:lnSpc>
              <a:defRPr baseline="0" sz="4800">
                <a:solidFill>
                  <a:schemeClr val="tx2"/>
                </a:solidFill>
              </a:defRPr>
            </a:lvl1pPr>
          </a:lstStyle>
          <a:p>
            <a:r>
              <a:rPr lang="tr-TR" smtClean="0"/>
              <a:t>Asıl başlık stili için tıklatın</a:t>
            </a:r>
            <a:endParaRPr dirty="0" lang="en-US"/>
          </a:p>
        </p:txBody>
      </p:sp>
      <p:sp>
        <p:nvSpPr>
          <p:cNvPr id="1048690"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dirty="0" lang="en-US"/>
          </a:p>
        </p:txBody>
      </p:sp>
      <p:sp>
        <p:nvSpPr>
          <p:cNvPr id="1048691" name="Text Placeholder 3"/>
          <p:cNvSpPr>
            <a:spLocks noGrp="1"/>
          </p:cNvSpPr>
          <p:nvPr>
            <p:ph type="body" sz="half" idx="2"/>
          </p:nvPr>
        </p:nvSpPr>
        <p:spPr>
          <a:xfrm>
            <a:off x="723900" y="2856344"/>
            <a:ext cx="3855720" cy="3011056"/>
          </a:xfrm>
        </p:spPr>
        <p:txBody>
          <a:bodyPr/>
          <a:lstStyle>
            <a:lvl1pPr indent="0" marL="0">
              <a:lnSpc>
                <a:spcPct val="113000"/>
              </a:lnSpc>
              <a:spcBef>
                <a:spcPts val="0"/>
              </a:spcBef>
              <a:spcAft>
                <a:spcPts val="1500"/>
              </a:spcAft>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tr-TR" smtClean="0"/>
              <a:t>Asıl metin stillerini düzenlemek için tıklatın</a:t>
            </a:r>
          </a:p>
        </p:txBody>
      </p:sp>
      <p:sp>
        <p:nvSpPr>
          <p:cNvPr id="1048692"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8639D4B-D868-4424-A1E4-4FD62D63895F}" type="datetimeFigureOut">
              <a:rPr lang="tr-TR" smtClean="0"/>
              <a:t>12.04.2020</a:t>
            </a:fld>
            <a:endParaRPr lang="tr-TR"/>
          </a:p>
        </p:txBody>
      </p:sp>
      <p:sp>
        <p:nvSpPr>
          <p:cNvPr id="1048693"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1048694"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A120234-5A70-4C31-9AD9-AAC00D505408}" type="slidenum">
              <a:rPr lang="tr-TR" smtClean="0"/>
              <a:t>‹#›</a:t>
            </a:fld>
            <a:endParaRPr lang="tr-TR"/>
          </a:p>
        </p:txBody>
      </p:sp>
      <p:sp>
        <p:nvSpPr>
          <p:cNvPr id="1048695" name="Rectangle 8" title="Divider Bar"/>
          <p:cNvSpPr/>
          <p:nvPr/>
        </p:nvSpPr>
        <p:spPr>
          <a:xfrm>
            <a:off x="5303520" y="376"/>
            <a:ext cx="228600" cy="6858000"/>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type="picTx">
  <p:cSld name="Başlıklı Resim">
    <p:spTree>
      <p:nvGrpSpPr>
        <p:cNvPr id="100" name=""/>
        <p:cNvGrpSpPr/>
        <p:nvPr/>
      </p:nvGrpSpPr>
      <p:grpSpPr>
        <a:xfrm>
          <a:off x="0" y="0"/>
          <a:ext cx="0" cy="0"/>
          <a:chOff x="0" y="0"/>
          <a:chExt cx="0" cy="0"/>
        </a:xfrm>
      </p:grpSpPr>
      <p:sp>
        <p:nvSpPr>
          <p:cNvPr id="1048680" name="Rectangle 7" title="Background Shape"/>
          <p:cNvSpPr/>
          <p:nvPr/>
        </p:nvSpPr>
        <p:spPr>
          <a:xfrm>
            <a:off x="0" y="376"/>
            <a:ext cx="5303520" cy="6857624"/>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81" name="Title 1"/>
          <p:cNvSpPr>
            <a:spLocks noGrp="1"/>
          </p:cNvSpPr>
          <p:nvPr>
            <p:ph type="title"/>
          </p:nvPr>
        </p:nvSpPr>
        <p:spPr>
          <a:xfrm>
            <a:off x="723900" y="685800"/>
            <a:ext cx="3855720" cy="2157884"/>
          </a:xfrm>
        </p:spPr>
        <p:txBody>
          <a:bodyPr anchor="t">
            <a:normAutofit/>
          </a:bodyPr>
          <a:lstStyle>
            <a:lvl1pPr>
              <a:lnSpc>
                <a:spcPct val="84000"/>
              </a:lnSpc>
              <a:defRPr baseline="0" sz="4800"/>
            </a:lvl1pPr>
          </a:lstStyle>
          <a:p>
            <a:r>
              <a:rPr lang="tr-TR" smtClean="0"/>
              <a:t>Asıl başlık stili için tıklatın</a:t>
            </a:r>
            <a:endParaRPr dirty="0" lang="en-US"/>
          </a:p>
        </p:txBody>
      </p:sp>
      <p:sp>
        <p:nvSpPr>
          <p:cNvPr id="1048682" name="Picture Placeholder 2"/>
          <p:cNvSpPr>
            <a:spLocks noChangeAspect="1" noGrp="1"/>
          </p:cNvSpPr>
          <p:nvPr>
            <p:ph type="pic" idx="1"/>
          </p:nvPr>
        </p:nvSpPr>
        <p:spPr>
          <a:xfrm>
            <a:off x="5532120" y="0"/>
            <a:ext cx="6659880" cy="6857999"/>
          </a:xfrm>
        </p:spPr>
        <p:txBody>
          <a:bodyPr anchor="t">
            <a:normAutofit/>
          </a:bodyPr>
          <a:lstStyle>
            <a:lvl1pPr indent="0" marL="0">
              <a:buNone/>
              <a:defRPr sz="2000"/>
            </a:lvl1pPr>
            <a:lvl2pPr indent="0" marL="457200">
              <a:buNone/>
              <a:defRPr sz="2000"/>
            </a:lvl2pPr>
            <a:lvl3pPr indent="0" marL="914400">
              <a:buNone/>
              <a:defRPr sz="20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lang="tr-TR" smtClean="0"/>
              <a:t>Resim eklemek için simgeyi tıklatın</a:t>
            </a:r>
            <a:endParaRPr dirty="0" lang="en-US"/>
          </a:p>
        </p:txBody>
      </p:sp>
      <p:sp>
        <p:nvSpPr>
          <p:cNvPr id="1048683" name="Text Placeholder 3"/>
          <p:cNvSpPr>
            <a:spLocks noGrp="1"/>
          </p:cNvSpPr>
          <p:nvPr>
            <p:ph type="body" sz="half" idx="2"/>
          </p:nvPr>
        </p:nvSpPr>
        <p:spPr>
          <a:xfrm>
            <a:off x="723900" y="2855968"/>
            <a:ext cx="3855720" cy="3011432"/>
          </a:xfrm>
        </p:spPr>
        <p:txBody>
          <a:bodyPr/>
          <a:lstStyle>
            <a:lvl1pPr indent="0" marL="0">
              <a:lnSpc>
                <a:spcPct val="113000"/>
              </a:lnSpc>
              <a:spcBef>
                <a:spcPts val="0"/>
              </a:spcBef>
              <a:spcAft>
                <a:spcPts val="1500"/>
              </a:spcAft>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tr-TR" smtClean="0"/>
              <a:t>Asıl metin stillerini düzenlemek için tıklatın</a:t>
            </a:r>
          </a:p>
        </p:txBody>
      </p:sp>
      <p:sp>
        <p:nvSpPr>
          <p:cNvPr id="1048684"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8639D4B-D868-4424-A1E4-4FD62D63895F}" type="datetimeFigureOut">
              <a:rPr lang="tr-TR" smtClean="0"/>
              <a:t>12.04.2020</a:t>
            </a:fld>
            <a:endParaRPr lang="tr-TR"/>
          </a:p>
        </p:txBody>
      </p:sp>
      <p:sp>
        <p:nvSpPr>
          <p:cNvPr id="1048685"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1048686"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A120234-5A70-4C31-9AD9-AAC00D505408}" type="slidenum">
              <a:rPr lang="tr-TR" smtClean="0"/>
              <a:t>‹#›</a:t>
            </a:fld>
            <a:endParaRPr lang="tr-TR"/>
          </a:p>
        </p:txBody>
      </p:sp>
      <p:sp>
        <p:nvSpPr>
          <p:cNvPr id="1048687" name="Rectangle 8" title="Divider Bar"/>
          <p:cNvSpPr/>
          <p:nvPr/>
        </p:nvSpPr>
        <p:spPr>
          <a:xfrm>
            <a:off x="5303520" y="376"/>
            <a:ext cx="228600" cy="6858000"/>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p:bgPr>
    </p:bg>
    <p:spTree>
      <p:nvGrpSpPr>
        <p:cNvPr id="12" name=""/>
        <p:cNvGrpSpPr/>
        <p:nvPr/>
      </p:nvGrpSpPr>
      <p:grpSpPr>
        <a:xfrm>
          <a:off x="0" y="0"/>
          <a:ext cx="0" cy="0"/>
          <a:chOff x="0" y="0"/>
          <a:chExt cx="0" cy="0"/>
        </a:xfrm>
      </p:grpSpPr>
      <p:sp>
        <p:nvSpPr>
          <p:cNvPr id="1048576" name="Title Placeholder 1"/>
          <p:cNvSpPr>
            <a:spLocks noGrp="1"/>
          </p:cNvSpPr>
          <p:nvPr>
            <p:ph type="title"/>
          </p:nvPr>
        </p:nvSpPr>
        <p:spPr>
          <a:xfrm>
            <a:off x="1371600" y="685800"/>
            <a:ext cx="9601200" cy="1485900"/>
          </a:xfrm>
          <a:prstGeom prst="rect"/>
        </p:spPr>
        <p:txBody>
          <a:bodyPr anchor="t" bIns="45720" lIns="91440" rIns="91440" rtlCol="0" tIns="45720" vert="horz">
            <a:normAutofit/>
          </a:bodyPr>
          <a:p>
            <a:r>
              <a:rPr lang="tr-TR" smtClean="0"/>
              <a:t>Asıl başlık stili için tıklatın</a:t>
            </a:r>
            <a:endParaRPr dirty="0" lang="en-US"/>
          </a:p>
        </p:txBody>
      </p:sp>
      <p:sp>
        <p:nvSpPr>
          <p:cNvPr id="1048577" name="Text Placeholder 2"/>
          <p:cNvSpPr>
            <a:spLocks noGrp="1"/>
          </p:cNvSpPr>
          <p:nvPr>
            <p:ph type="body" idx="1"/>
          </p:nvPr>
        </p:nvSpPr>
        <p:spPr>
          <a:xfrm>
            <a:off x="1371600" y="2286000"/>
            <a:ext cx="9601200" cy="3581400"/>
          </a:xfrm>
          <a:prstGeom prst="rect"/>
        </p:spPr>
        <p:txBody>
          <a:bodyPr bIns="45720" lIns="91440" rIns="91440" rtlCol="0" tIns="45720" vert="horz">
            <a:normAutofit/>
          </a:bodyPr>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dirty="0" lang="en-US"/>
          </a:p>
        </p:txBody>
      </p:sp>
      <p:sp>
        <p:nvSpPr>
          <p:cNvPr id="1048578" name="Date Placeholder 3"/>
          <p:cNvSpPr>
            <a:spLocks noGrp="1"/>
          </p:cNvSpPr>
          <p:nvPr>
            <p:ph type="dt" sz="half" idx="2"/>
          </p:nvPr>
        </p:nvSpPr>
        <p:spPr>
          <a:xfrm>
            <a:off x="1390650" y="6453386"/>
            <a:ext cx="1204572" cy="404614"/>
          </a:xfrm>
          <a:prstGeom prst="rect"/>
        </p:spPr>
        <p:txBody>
          <a:bodyPr anchor="ctr" bIns="45720" lIns="91440" rIns="91440" rtlCol="0" tIns="45720" vert="horz"/>
          <a:lstStyle>
            <a:lvl1pPr algn="l">
              <a:defRPr baseline="0" sz="1200">
                <a:solidFill>
                  <a:schemeClr val="tx2"/>
                </a:solidFill>
              </a:defRPr>
            </a:lvl1pPr>
          </a:lstStyle>
          <a:p>
            <a:fld id="{38639D4B-D868-4424-A1E4-4FD62D63895F}" type="datetimeFigureOut">
              <a:rPr lang="tr-TR" smtClean="0"/>
              <a:t>12.04.2020</a:t>
            </a:fld>
            <a:endParaRPr lang="tr-TR"/>
          </a:p>
        </p:txBody>
      </p:sp>
      <p:sp>
        <p:nvSpPr>
          <p:cNvPr id="1048579" name="Footer Placeholder 4"/>
          <p:cNvSpPr>
            <a:spLocks noGrp="1"/>
          </p:cNvSpPr>
          <p:nvPr>
            <p:ph type="ftr" sz="quarter" idx="3"/>
          </p:nvPr>
        </p:nvSpPr>
        <p:spPr>
          <a:xfrm>
            <a:off x="2893564" y="6453386"/>
            <a:ext cx="6280830" cy="404614"/>
          </a:xfrm>
          <a:prstGeom prst="rect"/>
        </p:spPr>
        <p:txBody>
          <a:bodyPr anchor="ctr" bIns="45720" lIns="91440" rIns="91440" rtlCol="0" tIns="45720" vert="horz"/>
          <a:lstStyle>
            <a:lvl1pPr algn="l">
              <a:defRPr baseline="0" sz="1200">
                <a:solidFill>
                  <a:schemeClr val="tx2"/>
                </a:solidFill>
              </a:defRPr>
            </a:lvl1pPr>
          </a:lstStyle>
          <a:p>
            <a:endParaRPr lang="tr-TR"/>
          </a:p>
        </p:txBody>
      </p:sp>
      <p:sp>
        <p:nvSpPr>
          <p:cNvPr id="1048580" name="Slide Number Placeholder 5"/>
          <p:cNvSpPr>
            <a:spLocks noGrp="1"/>
          </p:cNvSpPr>
          <p:nvPr>
            <p:ph type="sldNum" sz="quarter" idx="4"/>
          </p:nvPr>
        </p:nvSpPr>
        <p:spPr>
          <a:xfrm>
            <a:off x="9472736" y="6453386"/>
            <a:ext cx="1596292" cy="404614"/>
          </a:xfrm>
          <a:prstGeom prst="rect"/>
        </p:spPr>
        <p:txBody>
          <a:bodyPr anchor="ctr" bIns="45720" lIns="91440" rIns="91440" rtlCol="0" tIns="45720" vert="horz"/>
          <a:lstStyle>
            <a:lvl1pPr algn="r">
              <a:defRPr baseline="0" sz="1200">
                <a:solidFill>
                  <a:schemeClr val="tx2"/>
                </a:solidFill>
              </a:defRPr>
            </a:lvl1pPr>
          </a:lstStyle>
          <a:p>
            <a:fld id="{AA120234-5A70-4C31-9AD9-AAC00D505408}" type="slidenum">
              <a:rPr lang="tr-TR" smtClean="0"/>
              <a:t>‹#›</a:t>
            </a:fld>
            <a:endParaRPr lang="tr-TR"/>
          </a:p>
        </p:txBody>
      </p:sp>
      <p:sp>
        <p:nvSpPr>
          <p:cNvPr id="1048581" name="Rectangle 8" title="Side bar"/>
          <p:cNvSpPr/>
          <p:nvPr/>
        </p:nvSpPr>
        <p:spPr>
          <a:xfrm>
            <a:off x="478095" y="376"/>
            <a:ext cx="228600" cy="6858000"/>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eaLnBrk="1" hangingPunct="1" latinLnBrk="0" rtl="0">
        <a:lnSpc>
          <a:spcPct val="89000"/>
        </a:lnSpc>
        <a:spcBef>
          <a:spcPct val="0"/>
        </a:spcBef>
        <a:buNone/>
        <a:defRPr baseline="0" sz="4400" kern="1200">
          <a:solidFill>
            <a:schemeClr val="tx2"/>
          </a:solidFill>
          <a:latin typeface="+mj-lt"/>
          <a:ea typeface="+mj-ea"/>
          <a:cs typeface="+mj-cs"/>
        </a:defRPr>
      </a:lvl1pPr>
    </p:titleStyle>
    <p:bodyStyle>
      <a:lvl1pPr algn="l" defTabSz="914400" eaLnBrk="1" hangingPunct="1" indent="-384048" latinLnBrk="0" marL="384048" rtl="0">
        <a:lnSpc>
          <a:spcPct val="94000"/>
        </a:lnSpc>
        <a:spcBef>
          <a:spcPts val="1000"/>
        </a:spcBef>
        <a:spcAft>
          <a:spcPts val="200"/>
        </a:spcAft>
        <a:buFont typeface="Franklin Gothic Book" panose="020B0503020102020204" pitchFamily="34" charset="0"/>
        <a:buChar char="■"/>
        <a:defRPr baseline="0" sz="2000" kern="1200">
          <a:solidFill>
            <a:schemeClr val="tx2"/>
          </a:solidFill>
          <a:latin typeface="+mn-lt"/>
          <a:ea typeface="+mn-ea"/>
          <a:cs typeface="+mn-cs"/>
        </a:defRPr>
      </a:lvl1pPr>
      <a:lvl2pPr algn="l" defTabSz="914400" eaLnBrk="1" hangingPunct="1" indent="-384048" latinLnBrk="0" marL="914400" rtl="0">
        <a:lnSpc>
          <a:spcPct val="94000"/>
        </a:lnSpc>
        <a:spcBef>
          <a:spcPts val="500"/>
        </a:spcBef>
        <a:spcAft>
          <a:spcPts val="200"/>
        </a:spcAft>
        <a:buFont typeface="Franklin Gothic Book" panose="020B0503020102020204" pitchFamily="34" charset="0"/>
        <a:buChar char="–"/>
        <a:defRPr baseline="0" sz="2000" i="1" kern="1200">
          <a:solidFill>
            <a:schemeClr val="tx2"/>
          </a:solidFill>
          <a:latin typeface="+mn-lt"/>
          <a:ea typeface="+mn-ea"/>
          <a:cs typeface="+mn-cs"/>
        </a:defRPr>
      </a:lvl2pPr>
      <a:lvl3pPr algn="l" defTabSz="914400" eaLnBrk="1" hangingPunct="1" indent="-384048" latinLnBrk="0" marL="1371600" rtl="0">
        <a:lnSpc>
          <a:spcPct val="94000"/>
        </a:lnSpc>
        <a:spcBef>
          <a:spcPts val="500"/>
        </a:spcBef>
        <a:spcAft>
          <a:spcPts val="200"/>
        </a:spcAft>
        <a:buFont typeface="Franklin Gothic Book" panose="020B0503020102020204" pitchFamily="34" charset="0"/>
        <a:buChar char="■"/>
        <a:defRPr baseline="0" sz="1800" kern="1200">
          <a:solidFill>
            <a:schemeClr val="tx2"/>
          </a:solidFill>
          <a:latin typeface="+mn-lt"/>
          <a:ea typeface="+mn-ea"/>
          <a:cs typeface="+mn-cs"/>
        </a:defRPr>
      </a:lvl3pPr>
      <a:lvl4pPr algn="l" defTabSz="914400" eaLnBrk="1" hangingPunct="1" indent="-384048" latinLnBrk="0" marL="1828800" rtl="0">
        <a:lnSpc>
          <a:spcPct val="94000"/>
        </a:lnSpc>
        <a:spcBef>
          <a:spcPts val="500"/>
        </a:spcBef>
        <a:spcAft>
          <a:spcPts val="200"/>
        </a:spcAft>
        <a:buFont typeface="Franklin Gothic Book" panose="020B0503020102020204" pitchFamily="34" charset="0"/>
        <a:buChar char="–"/>
        <a:defRPr baseline="0" sz="1800" i="1" kern="1200">
          <a:solidFill>
            <a:schemeClr val="tx2"/>
          </a:solidFill>
          <a:latin typeface="+mn-lt"/>
          <a:ea typeface="+mn-ea"/>
          <a:cs typeface="+mn-cs"/>
        </a:defRPr>
      </a:lvl4pPr>
      <a:lvl5pPr algn="l" defTabSz="914400" eaLnBrk="1" hangingPunct="1" indent="-384048" latinLnBrk="0" marL="2286000" rtl="0">
        <a:lnSpc>
          <a:spcPct val="94000"/>
        </a:lnSpc>
        <a:spcBef>
          <a:spcPts val="500"/>
        </a:spcBef>
        <a:spcAft>
          <a:spcPts val="200"/>
        </a:spcAft>
        <a:buFont typeface="Franklin Gothic Book" panose="020B0503020102020204" pitchFamily="34" charset="0"/>
        <a:buChar char="■"/>
        <a:defRPr baseline="0" sz="1600" kern="1200">
          <a:solidFill>
            <a:schemeClr val="tx2"/>
          </a:solidFill>
          <a:latin typeface="+mn-lt"/>
          <a:ea typeface="+mn-ea"/>
          <a:cs typeface="+mn-cs"/>
        </a:defRPr>
      </a:lvl5pPr>
      <a:lvl6pPr algn="l" defTabSz="914400" eaLnBrk="1" hangingPunct="1" indent="-384048" latinLnBrk="0" marL="2743200" rtl="0">
        <a:lnSpc>
          <a:spcPct val="94000"/>
        </a:lnSpc>
        <a:spcBef>
          <a:spcPts val="500"/>
        </a:spcBef>
        <a:spcAft>
          <a:spcPts val="200"/>
        </a:spcAft>
        <a:buFont typeface="Franklin Gothic Book" panose="020B0503020102020204" pitchFamily="34" charset="0"/>
        <a:buChar char="–"/>
        <a:defRPr baseline="0" sz="1600" i="1" kern="1200">
          <a:solidFill>
            <a:schemeClr val="tx2"/>
          </a:solidFill>
          <a:latin typeface="+mn-lt"/>
          <a:ea typeface="+mn-ea"/>
          <a:cs typeface="+mn-cs"/>
        </a:defRPr>
      </a:lvl6pPr>
      <a:lvl7pPr algn="l" defTabSz="914400" eaLnBrk="1" hangingPunct="1" indent="-384048" latinLnBrk="0" marL="3200400" rtl="0">
        <a:lnSpc>
          <a:spcPct val="94000"/>
        </a:lnSpc>
        <a:spcBef>
          <a:spcPts val="500"/>
        </a:spcBef>
        <a:spcAft>
          <a:spcPts val="200"/>
        </a:spcAft>
        <a:buFont typeface="Franklin Gothic Book" panose="020B0503020102020204" pitchFamily="34" charset="0"/>
        <a:buChar char="■"/>
        <a:defRPr baseline="0" sz="1400" kern="1200">
          <a:solidFill>
            <a:schemeClr val="tx2"/>
          </a:solidFill>
          <a:latin typeface="+mn-lt"/>
          <a:ea typeface="+mn-ea"/>
          <a:cs typeface="+mn-cs"/>
        </a:defRPr>
      </a:lvl7pPr>
      <a:lvl8pPr algn="l" defTabSz="914400" eaLnBrk="1" hangingPunct="1" indent="-384048" latinLnBrk="0" marL="3657600" rtl="0">
        <a:lnSpc>
          <a:spcPct val="94000"/>
        </a:lnSpc>
        <a:spcBef>
          <a:spcPts val="500"/>
        </a:spcBef>
        <a:spcAft>
          <a:spcPts val="200"/>
        </a:spcAft>
        <a:buFont typeface="Franklin Gothic Book" panose="020B0503020102020204" pitchFamily="34" charset="0"/>
        <a:buChar char="–"/>
        <a:defRPr baseline="0" sz="1400" i="1" kern="1200">
          <a:solidFill>
            <a:schemeClr val="tx2"/>
          </a:solidFill>
          <a:latin typeface="+mn-lt"/>
          <a:ea typeface="+mn-ea"/>
          <a:cs typeface="+mn-cs"/>
        </a:defRPr>
      </a:lvl8pPr>
      <a:lvl9pPr algn="l" defTabSz="914400" eaLnBrk="1" hangingPunct="1" indent="-384048" latinLnBrk="0" marL="4114800" rtl="0">
        <a:lnSpc>
          <a:spcPct val="94000"/>
        </a:lnSpc>
        <a:spcBef>
          <a:spcPts val="500"/>
        </a:spcBef>
        <a:spcAft>
          <a:spcPts val="200"/>
        </a:spcAft>
        <a:buFont typeface="Franklin Gothic Book" panose="020B0503020102020204" pitchFamily="34" charset="0"/>
        <a:buChar char="■"/>
        <a:defRPr baseline="0" sz="1400" kern="1200">
          <a:solidFill>
            <a:schemeClr val="tx2"/>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diagramLayout" Target="../diagrams/layout3.xml"/><Relationship Id="rId2" Type="http://schemas.openxmlformats.org/officeDocument/2006/relationships/diagramData" Target="../diagrams/data3.xml"/><Relationship Id="rId3" Type="http://schemas.microsoft.com/office/2007/relationships/diagramDrawing" Target="../diagrams/drawing3.xml"/><Relationship Id="rId4" Type="http://schemas.openxmlformats.org/officeDocument/2006/relationships/diagramColors" Target="../diagrams/colors3.xml"/><Relationship Id="rId5" Type="http://schemas.openxmlformats.org/officeDocument/2006/relationships/diagramQuickStyle" Target="../diagrams/quickStyle3.xml"/><Relationship Id="rId6" Type="http://schemas.openxmlformats.org/officeDocument/2006/relationships/diagramLayout" Target="../diagrams/layout4.xml"/><Relationship Id="rId7" Type="http://schemas.openxmlformats.org/officeDocument/2006/relationships/diagramData" Target="../diagrams/data4.xml"/><Relationship Id="rId8" Type="http://schemas.microsoft.com/office/2007/relationships/diagramDrawing" Target="../diagrams/drawing4.xml"/><Relationship Id="rId9" Type="http://schemas.openxmlformats.org/officeDocument/2006/relationships/diagramColors" Target="../diagrams/colors4.xml"/><Relationship Id="rId10" Type="http://schemas.openxmlformats.org/officeDocument/2006/relationships/diagramQuickStyle" Target="../diagrams/quickStyle4.xml"/><Relationship Id="rId11" Type="http://schemas.openxmlformats.org/officeDocument/2006/relationships/image" Target="../media/image10.jpeg"/><Relationship Id="rId12" Type="http://schemas.openxmlformats.org/officeDocument/2006/relationships/image" Target="../media/image11.png"/><Relationship Id="rId13"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image" Target="../media/image22.jpeg"/><Relationship Id="rId2" Type="http://schemas.openxmlformats.org/officeDocument/2006/relationships/image" Target="../media/image23.jpeg"/><Relationship Id="rId3"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jpeg"/><Relationship Id="rId3"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jpeg"/><Relationship Id="rId3"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image" Target="../media/image28.jpeg"/><Relationship Id="rId2" Type="http://schemas.openxmlformats.org/officeDocument/2006/relationships/image" Target="../media/image29.jpeg"/><Relationship Id="rId3"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image" Target="../media/image30.jpeg"/><Relationship Id="rId2" Type="http://schemas.openxmlformats.org/officeDocument/2006/relationships/image" Target="../media/image31.jpeg"/><Relationship Id="rId3"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image" Target="../media/image34.jpeg"/><Relationship Id="rId2" Type="http://schemas.openxmlformats.org/officeDocument/2006/relationships/image" Target="../media/image35.jpeg"/><Relationship Id="rId3"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image" Target="../media/image36.jpeg"/><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diagramLayout" Target="../diagrams/layout1.xml"/><Relationship Id="rId2" Type="http://schemas.openxmlformats.org/officeDocument/2006/relationships/diagramData" Target="../diagrams/data1.xml"/><Relationship Id="rId3" Type="http://schemas.microsoft.com/office/2007/relationships/diagramDrawing" Target="../diagrams/drawing1.xml"/><Relationship Id="rId4" Type="http://schemas.openxmlformats.org/officeDocument/2006/relationships/diagramColors" Target="../diagrams/colors1.xml"/><Relationship Id="rId5" Type="http://schemas.openxmlformats.org/officeDocument/2006/relationships/diagramQuickStyle" Target="../diagrams/quickStyle1.xml"/><Relationship Id="rId6"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diagramLayout" Target="../diagrams/layout2.xml"/><Relationship Id="rId2" Type="http://schemas.openxmlformats.org/officeDocument/2006/relationships/diagramData" Target="../diagrams/data2.xml"/><Relationship Id="rId3" Type="http://schemas.microsoft.com/office/2007/relationships/diagramDrawing" Target="../diagrams/drawing2.xml"/><Relationship Id="rId4" Type="http://schemas.openxmlformats.org/officeDocument/2006/relationships/diagramColors" Target="../diagrams/colors2.xml"/><Relationship Id="rId5" Type="http://schemas.openxmlformats.org/officeDocument/2006/relationships/diagramQuickStyle" Target="../diagrams/quickStyle2.xml"/><Relationship Id="rId6"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26" name=""/>
        <p:cNvGrpSpPr/>
        <p:nvPr/>
      </p:nvGrpSpPr>
      <p:grpSpPr>
        <a:xfrm>
          <a:off x="0" y="0"/>
          <a:ext cx="0" cy="0"/>
          <a:chOff x="0" y="0"/>
          <a:chExt cx="0" cy="0"/>
        </a:xfrm>
      </p:grpSpPr>
      <p:pic>
        <p:nvPicPr>
          <p:cNvPr id="2097152" name="Resim 5"/>
          <p:cNvPicPr>
            <a:picLocks noChangeAspect="1"/>
          </p:cNvPicPr>
          <p:nvPr/>
        </p:nvPicPr>
        <p:blipFill>
          <a:blip xmlns:r="http://schemas.openxmlformats.org/officeDocument/2006/relationships" r:embed="rId1"/>
          <a:stretch>
            <a:fillRect/>
          </a:stretch>
        </p:blipFill>
        <p:spPr>
          <a:xfrm>
            <a:off x="0" y="0"/>
            <a:ext cx="12192000" cy="6858000"/>
          </a:xfrm>
          <a:prstGeom prst="rect"/>
        </p:spPr>
      </p:pic>
      <p:sp>
        <p:nvSpPr>
          <p:cNvPr id="1048589" name="Unvan 1"/>
          <p:cNvSpPr>
            <a:spLocks noGrp="1"/>
          </p:cNvSpPr>
          <p:nvPr>
            <p:ph type="ctrTitle"/>
          </p:nvPr>
        </p:nvSpPr>
        <p:spPr>
          <a:xfrm>
            <a:off x="3559422" y="3248167"/>
            <a:ext cx="5073156" cy="2408156"/>
          </a:xfrm>
        </p:spPr>
        <p:txBody>
          <a:bodyPr/>
          <a:p>
            <a:r>
              <a:rPr dirty="0" sz="6400" lang="tr-TR" smtClean="0">
                <a:solidFill>
                  <a:schemeClr val="tx1">
                    <a:lumMod val="95000"/>
                    <a:lumOff val="5000"/>
                  </a:schemeClr>
                </a:solidFill>
                <a:latin typeface="Arial" panose="020B0604020202020204" pitchFamily="34" charset="0"/>
                <a:cs typeface="Arial" panose="020B0604020202020204" pitchFamily="34" charset="0"/>
              </a:rPr>
              <a:t/>
            </a:r>
            <a:br>
              <a:rPr dirty="0" sz="6400" lang="tr-TR" smtClean="0">
                <a:solidFill>
                  <a:schemeClr val="tx1">
                    <a:lumMod val="95000"/>
                    <a:lumOff val="5000"/>
                  </a:schemeClr>
                </a:solidFill>
                <a:latin typeface="Arial" panose="020B0604020202020204" pitchFamily="34" charset="0"/>
                <a:cs typeface="Arial" panose="020B0604020202020204" pitchFamily="34" charset="0"/>
              </a:rPr>
            </a:br>
            <a:r>
              <a:rPr dirty="0" sz="6400" lang="tr-TR">
                <a:solidFill>
                  <a:schemeClr val="tx1">
                    <a:lumMod val="95000"/>
                    <a:lumOff val="5000"/>
                  </a:schemeClr>
                </a:solidFill>
                <a:latin typeface="Arial" panose="020B0604020202020204" pitchFamily="34" charset="0"/>
                <a:cs typeface="Arial" panose="020B0604020202020204" pitchFamily="34" charset="0"/>
              </a:rPr>
              <a:t/>
            </a:r>
            <a:br>
              <a:rPr dirty="0" sz="6400" lang="tr-TR">
                <a:solidFill>
                  <a:schemeClr val="tx1">
                    <a:lumMod val="95000"/>
                    <a:lumOff val="5000"/>
                  </a:schemeClr>
                </a:solidFill>
                <a:latin typeface="Arial" panose="020B0604020202020204" pitchFamily="34" charset="0"/>
                <a:cs typeface="Arial" panose="020B0604020202020204" pitchFamily="34" charset="0"/>
              </a:rPr>
            </a:br>
            <a:r>
              <a:rPr dirty="0" sz="6400" lang="tr-TR" smtClean="0">
                <a:solidFill>
                  <a:schemeClr val="tx1">
                    <a:lumMod val="95000"/>
                    <a:lumOff val="5000"/>
                  </a:schemeClr>
                </a:solidFill>
                <a:latin typeface="Arial" panose="020B0604020202020204" pitchFamily="34" charset="0"/>
                <a:cs typeface="Arial" panose="020B0604020202020204" pitchFamily="34" charset="0"/>
              </a:rPr>
              <a:t/>
            </a:r>
            <a:br>
              <a:rPr dirty="0" sz="6400" lang="tr-TR" smtClean="0">
                <a:solidFill>
                  <a:schemeClr val="tx1">
                    <a:lumMod val="95000"/>
                    <a:lumOff val="5000"/>
                  </a:schemeClr>
                </a:solidFill>
                <a:latin typeface="Arial" panose="020B0604020202020204" pitchFamily="34" charset="0"/>
                <a:cs typeface="Arial" panose="020B0604020202020204" pitchFamily="34" charset="0"/>
              </a:rPr>
            </a:br>
            <a:r>
              <a:rPr dirty="0" sz="6400" lang="tr-TR">
                <a:solidFill>
                  <a:schemeClr val="tx1">
                    <a:lumMod val="95000"/>
                    <a:lumOff val="5000"/>
                  </a:schemeClr>
                </a:solidFill>
                <a:latin typeface="Arial" panose="020B0604020202020204" pitchFamily="34" charset="0"/>
                <a:cs typeface="Arial" panose="020B0604020202020204" pitchFamily="34" charset="0"/>
              </a:rPr>
              <a:t/>
            </a:r>
            <a:br>
              <a:rPr dirty="0" sz="6400" lang="tr-TR">
                <a:solidFill>
                  <a:schemeClr val="tx1">
                    <a:lumMod val="95000"/>
                    <a:lumOff val="5000"/>
                  </a:schemeClr>
                </a:solidFill>
                <a:latin typeface="Arial" panose="020B0604020202020204" pitchFamily="34" charset="0"/>
                <a:cs typeface="Arial" panose="020B0604020202020204" pitchFamily="34" charset="0"/>
              </a:rPr>
            </a:br>
            <a:r>
              <a:rPr dirty="0" sz="6400" lang="tr-TR" smtClean="0">
                <a:solidFill>
                  <a:schemeClr val="tx1">
                    <a:lumMod val="95000"/>
                    <a:lumOff val="5000"/>
                  </a:schemeClr>
                </a:solidFill>
                <a:latin typeface="Arial" panose="020B0604020202020204" pitchFamily="34" charset="0"/>
                <a:cs typeface="Arial" panose="020B0604020202020204" pitchFamily="34" charset="0"/>
              </a:rPr>
              <a:t>GENÇLİK</a:t>
            </a:r>
            <a:br>
              <a:rPr dirty="0" sz="6400" lang="tr-TR" smtClean="0">
                <a:solidFill>
                  <a:schemeClr val="tx1">
                    <a:lumMod val="95000"/>
                    <a:lumOff val="5000"/>
                  </a:schemeClr>
                </a:solidFill>
                <a:latin typeface="Arial" panose="020B0604020202020204" pitchFamily="34" charset="0"/>
                <a:cs typeface="Arial" panose="020B0604020202020204" pitchFamily="34" charset="0"/>
              </a:rPr>
            </a:br>
            <a:r>
              <a:rPr dirty="0" sz="6400" lang="tr-TR" smtClean="0">
                <a:solidFill>
                  <a:schemeClr val="tx1">
                    <a:lumMod val="95000"/>
                    <a:lumOff val="5000"/>
                  </a:schemeClr>
                </a:solidFill>
                <a:latin typeface="Arial" panose="020B0604020202020204" pitchFamily="34" charset="0"/>
                <a:cs typeface="Arial" panose="020B0604020202020204" pitchFamily="34" charset="0"/>
              </a:rPr>
              <a:t> VE DEĞERLER</a:t>
            </a:r>
            <a:endParaRPr dirty="0" sz="6400" lang="tr-TR">
              <a:solidFill>
                <a:schemeClr val="tx1">
                  <a:lumMod val="95000"/>
                  <a:lumOff val="5000"/>
                </a:schemeClr>
              </a:solidFill>
              <a:latin typeface="Arial" panose="020B0604020202020204" pitchFamily="34" charset="0"/>
              <a:cs typeface="Arial" panose="020B0604020202020204" pitchFamily="34" charset="0"/>
            </a:endParaRPr>
          </a:p>
        </p:txBody>
      </p:sp>
      <p:sp>
        <p:nvSpPr>
          <p:cNvPr id="1048590" name="Alt Başlık 2"/>
          <p:cNvSpPr>
            <a:spLocks noGrp="1"/>
          </p:cNvSpPr>
          <p:nvPr>
            <p:ph type="subTitle" idx="1"/>
          </p:nvPr>
        </p:nvSpPr>
        <p:spPr>
          <a:xfrm>
            <a:off x="2680163" y="5148717"/>
            <a:ext cx="6831673" cy="1086237"/>
          </a:xfrm>
        </p:spPr>
        <p:txBody>
          <a:bodyPr>
            <a:normAutofit fontScale="96875" lnSpcReduction="10000"/>
          </a:bodyPr>
          <a:p>
            <a:endParaRPr dirty="0" sz="3200" lang="tr-TR" smtClean="0">
              <a:latin typeface="Arial" panose="020B0604020202020204" pitchFamily="34" charset="0"/>
              <a:cs typeface="Arial" panose="020B0604020202020204" pitchFamily="34" charset="0"/>
            </a:endParaRPr>
          </a:p>
          <a:p>
            <a:r>
              <a:rPr dirty="0" sz="3200" lang="tr-TR" smtClean="0">
                <a:latin typeface="Arial" panose="020B0604020202020204" pitchFamily="34" charset="0"/>
                <a:cs typeface="Arial" panose="020B0604020202020204" pitchFamily="34" charset="0"/>
              </a:rPr>
              <a:t>4. ÜNİTE</a:t>
            </a:r>
            <a:endParaRPr dirty="0" sz="3200" lang="tr-TR">
              <a:latin typeface="Arial" panose="020B0604020202020204" pitchFamily="34" charset="0"/>
              <a:cs typeface="Arial" panose="020B0604020202020204" pitchFamily="34" charset="0"/>
            </a:endParaRP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65" name=""/>
        <p:cNvGrpSpPr/>
        <p:nvPr/>
      </p:nvGrpSpPr>
      <p:grpSpPr>
        <a:xfrm>
          <a:off x="0" y="0"/>
          <a:ext cx="0" cy="0"/>
          <a:chOff x="0" y="0"/>
          <a:chExt cx="0" cy="0"/>
        </a:xfrm>
      </p:grpSpPr>
      <p:sp>
        <p:nvSpPr>
          <p:cNvPr id="1048612" name="İçerik Yer Tutucusu 2"/>
          <p:cNvSpPr>
            <a:spLocks noGrp="1"/>
          </p:cNvSpPr>
          <p:nvPr>
            <p:ph idx="1"/>
          </p:nvPr>
        </p:nvSpPr>
        <p:spPr>
          <a:xfrm>
            <a:off x="697173" y="707718"/>
            <a:ext cx="5153167" cy="4351338"/>
          </a:xfrm>
        </p:spPr>
        <p:txBody>
          <a:bodyPr>
            <a:noAutofit/>
          </a:bodyPr>
          <a:p>
            <a:pPr algn="just"/>
            <a:r>
              <a:rPr dirty="0" sz="3000" lang="tr-TR">
                <a:latin typeface="Arial" panose="020B0604020202020204" pitchFamily="34" charset="0"/>
                <a:cs typeface="Arial" panose="020B0604020202020204" pitchFamily="34" charset="0"/>
              </a:rPr>
              <a:t>Din, ahlaki değerleri ve bunların nasıl yapılacağını peygam­berler vasıtasıyla insanlara bildirir. İnsan, güzel ahlaklı kişinin nasıl olması gerektiğini peygamberlerin tutum ve davranışların­dan öğrenir. İslam dinine göre hem inancın hem de ahlaki bir yaşantının nasıl olması gerekti­ğini gösterecek olan Hz. Muhammed'dir (</a:t>
            </a:r>
            <a:r>
              <a:rPr dirty="0" sz="3000" lang="tr-TR" err="1">
                <a:latin typeface="Arial" panose="020B0604020202020204" pitchFamily="34" charset="0"/>
                <a:cs typeface="Arial" panose="020B0604020202020204" pitchFamily="34" charset="0"/>
              </a:rPr>
              <a:t>s.a.v</a:t>
            </a:r>
            <a:r>
              <a:rPr dirty="0" sz="3000" lang="tr-TR">
                <a:latin typeface="Arial" panose="020B0604020202020204" pitchFamily="34" charset="0"/>
                <a:cs typeface="Arial" panose="020B0604020202020204" pitchFamily="34" charset="0"/>
              </a:rPr>
              <a:t>.).</a:t>
            </a:r>
          </a:p>
        </p:txBody>
      </p:sp>
      <p:pic>
        <p:nvPicPr>
          <p:cNvPr id="2097158" name="Resim 3"/>
          <p:cNvPicPr>
            <a:picLocks noChangeAspect="1"/>
          </p:cNvPicPr>
          <p:nvPr/>
        </p:nvPicPr>
        <p:blipFill>
          <a:blip xmlns:r="http://schemas.openxmlformats.org/officeDocument/2006/relationships" r:embed="rId1"/>
          <a:stretch>
            <a:fillRect/>
          </a:stretch>
        </p:blipFill>
        <p:spPr>
          <a:xfrm>
            <a:off x="6082352" y="918654"/>
            <a:ext cx="5832143" cy="5153735"/>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12">
                                            <p:txEl>
                                              <p:pRg st="0" end="0"/>
                                            </p:txEl>
                                          </p:spTgt>
                                        </p:tgtEl>
                                        <p:attrNameLst>
                                          <p:attrName>style.visibility</p:attrName>
                                        </p:attrNameLst>
                                      </p:cBhvr>
                                      <p:to>
                                        <p:strVal val="visible"/>
                                      </p:to>
                                    </p:set>
                                    <p:anim calcmode="lin" valueType="num">
                                      <p:cBhvr additive="base">
                                        <p:cTn dur="500" fill="hold" id="7"/>
                                        <p:tgtEl>
                                          <p:spTgt spid="1048612">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86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4">
                                  <p:stCondLst>
                                    <p:cond delay="0"/>
                                  </p:stCondLst>
                                  <p:childTnLst>
                                    <p:set>
                                      <p:cBhvr>
                                        <p:cTn dur="1" fill="hold" id="12">
                                          <p:stCondLst>
                                            <p:cond delay="0"/>
                                          </p:stCondLst>
                                        </p:cTn>
                                        <p:tgtEl>
                                          <p:spTgt spid="2097158"/>
                                        </p:tgtEl>
                                        <p:attrNameLst>
                                          <p:attrName>style.visibility</p:attrName>
                                        </p:attrNameLst>
                                      </p:cBhvr>
                                      <p:to>
                                        <p:strVal val="visible"/>
                                      </p:to>
                                    </p:set>
                                    <p:anim calcmode="lin" valueType="num">
                                      <p:cBhvr additive="base">
                                        <p:cTn dur="500" fill="hold" id="13"/>
                                        <p:tgtEl>
                                          <p:spTgt spid="2097158"/>
                                        </p:tgtEl>
                                        <p:attrNameLst>
                                          <p:attrName>ppt_x</p:attrName>
                                        </p:attrNameLst>
                                      </p:cBhvr>
                                      <p:tavLst>
                                        <p:tav tm="0">
                                          <p:val>
                                            <p:strVal val="#ppt_x"/>
                                          </p:val>
                                        </p:tav>
                                        <p:tav tm="100000">
                                          <p:val>
                                            <p:strVal val="#ppt_x"/>
                                          </p:val>
                                        </p:tav>
                                      </p:tavLst>
                                    </p:anim>
                                    <p:anim calcmode="lin" valueType="num">
                                      <p:cBhvr additive="base">
                                        <p:cTn dur="500" fill="hold" id="14"/>
                                        <p:tgtEl>
                                          <p:spTgt spid="20971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66" name=""/>
        <p:cNvGrpSpPr/>
        <p:nvPr/>
      </p:nvGrpSpPr>
      <p:grpSpPr>
        <a:xfrm>
          <a:off x="0" y="0"/>
          <a:ext cx="0" cy="0"/>
          <a:chOff x="0" y="0"/>
          <a:chExt cx="0" cy="0"/>
        </a:xfrm>
      </p:grpSpPr>
      <p:sp>
        <p:nvSpPr>
          <p:cNvPr id="1048613" name="İçerik Yer Tutucusu 2"/>
          <p:cNvSpPr>
            <a:spLocks noGrp="1"/>
          </p:cNvSpPr>
          <p:nvPr>
            <p:ph idx="1"/>
          </p:nvPr>
        </p:nvSpPr>
        <p:spPr>
          <a:xfrm>
            <a:off x="733851" y="529087"/>
            <a:ext cx="6149454" cy="5134734"/>
          </a:xfrm>
        </p:spPr>
        <p:txBody>
          <a:bodyPr>
            <a:noAutofit/>
          </a:bodyPr>
          <a:p>
            <a:pPr algn="just"/>
            <a:r>
              <a:rPr dirty="0" sz="2600" lang="tr-TR">
                <a:latin typeface="Arial" panose="020B0604020202020204" pitchFamily="34" charset="0"/>
                <a:cs typeface="Arial" panose="020B0604020202020204" pitchFamily="34" charset="0"/>
              </a:rPr>
              <a:t>Din, ahlaki değerlerin yanı sıra ekonomik, milli, sosyal, duy­gusal, entelektüel vb. değerlerin oluşumunda da etkilidir. Örne­ğin ekonomik değerlerden olan üretimin niteliği hakkında Kur'an'da insan için ancak çalıştığının karşılığının verileceğinin </a:t>
            </a:r>
            <a:r>
              <a:rPr dirty="0" sz="2600" lang="tr-TR" smtClean="0">
                <a:latin typeface="Arial" panose="020B0604020202020204" pitchFamily="34" charset="0"/>
                <a:cs typeface="Arial" panose="020B0604020202020204" pitchFamily="34" charset="0"/>
              </a:rPr>
              <a:t>belirtilmesi </a:t>
            </a:r>
            <a:r>
              <a:rPr dirty="0" sz="2600" lang="tr-TR">
                <a:latin typeface="Arial" panose="020B0604020202020204" pitchFamily="34" charset="0"/>
                <a:cs typeface="Arial" panose="020B0604020202020204" pitchFamily="34" charset="0"/>
              </a:rPr>
              <a:t>ve Hz. Peygamber'in (</a:t>
            </a:r>
            <a:r>
              <a:rPr dirty="0" sz="2600" lang="tr-TR" err="1">
                <a:latin typeface="Arial" panose="020B0604020202020204" pitchFamily="34" charset="0"/>
                <a:cs typeface="Arial" panose="020B0604020202020204" pitchFamily="34" charset="0"/>
              </a:rPr>
              <a:t>s.a.v</a:t>
            </a:r>
            <a:r>
              <a:rPr dirty="0" sz="2600" lang="tr-TR">
                <a:latin typeface="Arial" panose="020B0604020202020204" pitchFamily="34" charset="0"/>
                <a:cs typeface="Arial" panose="020B0604020202020204" pitchFamily="34" charset="0"/>
              </a:rPr>
              <a:t>.) pek çok hadisinde yapılan işin en güzel şekilde yapılmasının öğütlenmesi etkili ol­muştur. Yine entelektüel değerlerden olan bilimsellik değerinin </a:t>
            </a:r>
            <a:r>
              <a:rPr dirty="0" sz="2600" lang="tr-TR" smtClean="0">
                <a:latin typeface="Arial" panose="020B0604020202020204" pitchFamily="34" charset="0"/>
                <a:cs typeface="Arial" panose="020B0604020202020204" pitchFamily="34" charset="0"/>
              </a:rPr>
              <a:t>oluşumunda </a:t>
            </a:r>
            <a:r>
              <a:rPr dirty="0" sz="2600" lang="tr-TR">
                <a:latin typeface="Arial" panose="020B0604020202020204" pitchFamily="34" charset="0"/>
                <a:cs typeface="Arial" panose="020B0604020202020204" pitchFamily="34" charset="0"/>
              </a:rPr>
              <a:t>Kur'an ve hadislerdeki ilim öğrenme, öğretme </a:t>
            </a:r>
            <a:r>
              <a:rPr dirty="0" sz="2600" lang="tr-TR" smtClean="0">
                <a:latin typeface="Arial" panose="020B0604020202020204" pitchFamily="34" charset="0"/>
                <a:cs typeface="Arial" panose="020B0604020202020204" pitchFamily="34" charset="0"/>
              </a:rPr>
              <a:t>konusundaki </a:t>
            </a:r>
            <a:r>
              <a:rPr dirty="0" sz="2600" lang="tr-TR">
                <a:latin typeface="Arial" panose="020B0604020202020204" pitchFamily="34" charset="0"/>
                <a:cs typeface="Arial" panose="020B0604020202020204" pitchFamily="34" charset="0"/>
              </a:rPr>
              <a:t>öğütlerin etkisi vardır. </a:t>
            </a:r>
          </a:p>
        </p:txBody>
      </p:sp>
      <p:pic>
        <p:nvPicPr>
          <p:cNvPr id="2097159" name="Resim 3"/>
          <p:cNvPicPr>
            <a:picLocks noChangeAspect="1"/>
          </p:cNvPicPr>
          <p:nvPr/>
        </p:nvPicPr>
        <p:blipFill>
          <a:blip xmlns:r="http://schemas.openxmlformats.org/officeDocument/2006/relationships" r:embed="rId1"/>
          <a:stretch>
            <a:fillRect/>
          </a:stretch>
        </p:blipFill>
        <p:spPr>
          <a:xfrm>
            <a:off x="7047078" y="529087"/>
            <a:ext cx="4730940" cy="5707940"/>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13">
                                            <p:txEl>
                                              <p:pRg st="0" end="0"/>
                                            </p:txEl>
                                          </p:spTgt>
                                        </p:tgtEl>
                                        <p:attrNameLst>
                                          <p:attrName>style.visibility</p:attrName>
                                        </p:attrNameLst>
                                      </p:cBhvr>
                                      <p:to>
                                        <p:strVal val="visible"/>
                                      </p:to>
                                    </p:set>
                                    <p:anim calcmode="lin" valueType="num">
                                      <p:cBhvr additive="base">
                                        <p:cTn dur="500" fill="hold" id="7"/>
                                        <p:tgtEl>
                                          <p:spTgt spid="1048613">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86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4">
                                  <p:stCondLst>
                                    <p:cond delay="0"/>
                                  </p:stCondLst>
                                  <p:childTnLst>
                                    <p:set>
                                      <p:cBhvr>
                                        <p:cTn dur="1" fill="hold" id="12">
                                          <p:stCondLst>
                                            <p:cond delay="0"/>
                                          </p:stCondLst>
                                        </p:cTn>
                                        <p:tgtEl>
                                          <p:spTgt spid="2097159"/>
                                        </p:tgtEl>
                                        <p:attrNameLst>
                                          <p:attrName>style.visibility</p:attrName>
                                        </p:attrNameLst>
                                      </p:cBhvr>
                                      <p:to>
                                        <p:strVal val="visible"/>
                                      </p:to>
                                    </p:set>
                                    <p:anim calcmode="lin" valueType="num">
                                      <p:cBhvr additive="base">
                                        <p:cTn dur="500" fill="hold" id="13"/>
                                        <p:tgtEl>
                                          <p:spTgt spid="2097159"/>
                                        </p:tgtEl>
                                        <p:attrNameLst>
                                          <p:attrName>ppt_x</p:attrName>
                                        </p:attrNameLst>
                                      </p:cBhvr>
                                      <p:tavLst>
                                        <p:tav tm="0">
                                          <p:val>
                                            <p:strVal val="#ppt_x"/>
                                          </p:val>
                                        </p:tav>
                                        <p:tav tm="100000">
                                          <p:val>
                                            <p:strVal val="#ppt_x"/>
                                          </p:val>
                                        </p:tav>
                                      </p:tavLst>
                                    </p:anim>
                                    <p:anim calcmode="lin" valueType="num">
                                      <p:cBhvr additive="base">
                                        <p:cTn dur="500" fill="hold" id="14"/>
                                        <p:tgtEl>
                                          <p:spTgt spid="20971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67" name=""/>
        <p:cNvGrpSpPr/>
        <p:nvPr/>
      </p:nvGrpSpPr>
      <p:grpSpPr>
        <a:xfrm>
          <a:off x="0" y="0"/>
          <a:ext cx="0" cy="0"/>
          <a:chOff x="0" y="0"/>
          <a:chExt cx="0" cy="0"/>
        </a:xfrm>
      </p:grpSpPr>
      <p:sp>
        <p:nvSpPr>
          <p:cNvPr id="1048614" name="Unvan 1"/>
          <p:cNvSpPr>
            <a:spLocks noGrp="1"/>
          </p:cNvSpPr>
          <p:nvPr>
            <p:ph type="title"/>
          </p:nvPr>
        </p:nvSpPr>
        <p:spPr>
          <a:xfrm>
            <a:off x="1559256" y="496437"/>
            <a:ext cx="9601200" cy="1485900"/>
          </a:xfrm>
        </p:spPr>
        <p:txBody>
          <a:bodyPr>
            <a:normAutofit/>
          </a:bodyPr>
          <a:p>
            <a:pPr algn="ctr"/>
            <a:r>
              <a:rPr dirty="0" lang="tr-TR" smtClean="0">
                <a:solidFill>
                  <a:srgbClr val="C00000"/>
                </a:solidFill>
                <a:latin typeface="Arial" panose="020B0604020202020204" pitchFamily="34" charset="0"/>
                <a:cs typeface="Arial" panose="020B0604020202020204" pitchFamily="34" charset="0"/>
              </a:rPr>
              <a:t>DEĞERLERİN OLUŞUMUNDA ÖRF ve ADETLERİN ETKİSİ</a:t>
            </a:r>
            <a:endParaRPr dirty="0" lang="tr-TR">
              <a:solidFill>
                <a:srgbClr val="C00000"/>
              </a:solidFill>
              <a:latin typeface="Arial" panose="020B0604020202020204" pitchFamily="34" charset="0"/>
              <a:cs typeface="Arial" panose="020B0604020202020204" pitchFamily="34" charset="0"/>
            </a:endParaRPr>
          </a:p>
        </p:txBody>
      </p:sp>
      <p:sp>
        <p:nvSpPr>
          <p:cNvPr id="1048615" name="Yuvarlatılmış Çapraz Köşeli Dikdörtgen 3"/>
          <p:cNvSpPr/>
          <p:nvPr/>
        </p:nvSpPr>
        <p:spPr>
          <a:xfrm>
            <a:off x="883692" y="1839035"/>
            <a:ext cx="5244154" cy="4718713"/>
          </a:xfrm>
          <a:prstGeom prst="round2DiagRect"/>
          <a:solidFill>
            <a:srgbClr val="D3635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2800" lang="tr-TR">
                <a:solidFill>
                  <a:schemeClr val="tx1">
                    <a:lumMod val="95000"/>
                    <a:lumOff val="5000"/>
                  </a:schemeClr>
                </a:solidFill>
                <a:latin typeface="Arial" panose="020B0604020202020204" pitchFamily="34" charset="0"/>
                <a:cs typeface="Arial" panose="020B0604020202020204" pitchFamily="34" charset="0"/>
              </a:rPr>
              <a:t>Örf, bir toplumda yasalarla belirlenmemiş ancak eskiden beri uygulana gelen, kuşaktan kuşağa aktarılan davranış biçim ve kurallarına denir. Örneğin küçükleri sevmek, akrabayı ziyaret etmek, ana babaya say­gı göstermek, yaşlılara yardımcı olmak birer örftür.</a:t>
            </a:r>
          </a:p>
        </p:txBody>
      </p:sp>
      <p:sp>
        <p:nvSpPr>
          <p:cNvPr id="1048616" name="Yuvarlatılmış Çapraz Köşeli Dikdörtgen 4"/>
          <p:cNvSpPr/>
          <p:nvPr/>
        </p:nvSpPr>
        <p:spPr>
          <a:xfrm>
            <a:off x="6803410" y="1839034"/>
            <a:ext cx="5244154" cy="4718713"/>
          </a:xfrm>
          <a:prstGeom prst="round2DiagRect"/>
        </p:spPr>
        <p:style>
          <a:lnRef idx="2">
            <a:schemeClr val="accent2">
              <a:shade val="50000"/>
            </a:schemeClr>
          </a:lnRef>
          <a:fillRef idx="1">
            <a:schemeClr val="accent2"/>
          </a:fillRef>
          <a:effectRef idx="0">
            <a:schemeClr val="accent2"/>
          </a:effectRef>
          <a:fontRef idx="minor">
            <a:schemeClr val="lt1"/>
          </a:fontRef>
        </p:style>
        <p:txBody>
          <a:bodyPr anchor="ctr" rtlCol="0"/>
          <a:p>
            <a:pPr algn="ctr"/>
            <a:r>
              <a:rPr dirty="0" sz="3200" lang="tr-TR">
                <a:solidFill>
                  <a:schemeClr val="tx1">
                    <a:lumMod val="95000"/>
                    <a:lumOff val="5000"/>
                  </a:schemeClr>
                </a:solidFill>
                <a:latin typeface="Arial" panose="020B0604020202020204" pitchFamily="34" charset="0"/>
                <a:cs typeface="Arial" panose="020B0604020202020204" pitchFamily="34" charset="0"/>
              </a:rPr>
              <a:t>Adet yani görenek ise bir toplumda eskiden beri uyu­lan kural, töre ve davranış biçimlerine denir. Örneğin düğün ve sünnet merasimlerinin yapılış biçimi, mi­safirlikte uyulması gereken kurallar vb. birer adettir. </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14"/>
                                        </p:tgtEl>
                                        <p:attrNameLst>
                                          <p:attrName>style.visibility</p:attrName>
                                        </p:attrNameLst>
                                      </p:cBhvr>
                                      <p:to>
                                        <p:strVal val="visible"/>
                                      </p:to>
                                    </p:set>
                                    <p:anim calcmode="lin" valueType="num">
                                      <p:cBhvr additive="base">
                                        <p:cTn dur="500" fill="hold" id="7"/>
                                        <p:tgtEl>
                                          <p:spTgt spid="1048614"/>
                                        </p:tgtEl>
                                        <p:attrNameLst>
                                          <p:attrName>ppt_x</p:attrName>
                                        </p:attrNameLst>
                                      </p:cBhvr>
                                      <p:tavLst>
                                        <p:tav tm="0">
                                          <p:val>
                                            <p:strVal val="#ppt_x"/>
                                          </p:val>
                                        </p:tav>
                                        <p:tav tm="100000">
                                          <p:val>
                                            <p:strVal val="#ppt_x"/>
                                          </p:val>
                                        </p:tav>
                                      </p:tavLst>
                                    </p:anim>
                                    <p:anim calcmode="lin" valueType="num">
                                      <p:cBhvr additive="base">
                                        <p:cTn dur="500" fill="hold" id="8"/>
                                        <p:tgtEl>
                                          <p:spTgt spid="1048614"/>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1048615"/>
                                        </p:tgtEl>
                                        <p:attrNameLst>
                                          <p:attrName>style.visibility</p:attrName>
                                        </p:attrNameLst>
                                      </p:cBhvr>
                                      <p:to>
                                        <p:strVal val="visible"/>
                                      </p:to>
                                    </p:set>
                                    <p:anim calcmode="lin" valueType="num">
                                      <p:cBhvr additive="base">
                                        <p:cTn dur="500" fill="hold" id="13"/>
                                        <p:tgtEl>
                                          <p:spTgt spid="1048615"/>
                                        </p:tgtEl>
                                        <p:attrNameLst>
                                          <p:attrName>ppt_x</p:attrName>
                                        </p:attrNameLst>
                                      </p:cBhvr>
                                      <p:tavLst>
                                        <p:tav tm="0">
                                          <p:val>
                                            <p:strVal val="#ppt_x"/>
                                          </p:val>
                                        </p:tav>
                                        <p:tav tm="100000">
                                          <p:val>
                                            <p:strVal val="#ppt_x"/>
                                          </p:val>
                                        </p:tav>
                                      </p:tavLst>
                                    </p:anim>
                                    <p:anim calcmode="lin" valueType="num">
                                      <p:cBhvr additive="base">
                                        <p:cTn dur="500" fill="hold" id="14"/>
                                        <p:tgtEl>
                                          <p:spTgt spid="1048615"/>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1048616"/>
                                        </p:tgtEl>
                                        <p:attrNameLst>
                                          <p:attrName>style.visibility</p:attrName>
                                        </p:attrNameLst>
                                      </p:cBhvr>
                                      <p:to>
                                        <p:strVal val="visible"/>
                                      </p:to>
                                    </p:set>
                                    <p:anim calcmode="lin" valueType="num">
                                      <p:cBhvr additive="base">
                                        <p:cTn dur="500" fill="hold" id="19"/>
                                        <p:tgtEl>
                                          <p:spTgt spid="1048616"/>
                                        </p:tgtEl>
                                        <p:attrNameLst>
                                          <p:attrName>ppt_x</p:attrName>
                                        </p:attrNameLst>
                                      </p:cBhvr>
                                      <p:tavLst>
                                        <p:tav tm="0">
                                          <p:val>
                                            <p:strVal val="#ppt_x"/>
                                          </p:val>
                                        </p:tav>
                                        <p:tav tm="100000">
                                          <p:val>
                                            <p:strVal val="#ppt_x"/>
                                          </p:val>
                                        </p:tav>
                                      </p:tavLst>
                                    </p:anim>
                                    <p:anim calcmode="lin" valueType="num">
                                      <p:cBhvr additive="base">
                                        <p:cTn dur="500" fill="hold" id="20"/>
                                        <p:tgtEl>
                                          <p:spTgt spid="10486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4" grpId="0"/>
      <p:bldP spid="1048615" grpId="0" animBg="1"/>
      <p:bldP spid="10486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68" name=""/>
        <p:cNvGrpSpPr/>
        <p:nvPr/>
      </p:nvGrpSpPr>
      <p:grpSpPr>
        <a:xfrm>
          <a:off x="0" y="0"/>
          <a:ext cx="0" cy="0"/>
          <a:chOff x="0" y="0"/>
          <a:chExt cx="0" cy="0"/>
        </a:xfrm>
      </p:grpSpPr>
      <p:sp>
        <p:nvSpPr>
          <p:cNvPr id="1048617" name="İçerik Yer Tutucusu 2"/>
          <p:cNvSpPr>
            <a:spLocks noGrp="1"/>
          </p:cNvSpPr>
          <p:nvPr>
            <p:ph idx="1"/>
          </p:nvPr>
        </p:nvSpPr>
        <p:spPr>
          <a:xfrm>
            <a:off x="5581934" y="665566"/>
            <a:ext cx="5567150" cy="5394039"/>
          </a:xfrm>
        </p:spPr>
        <p:txBody>
          <a:bodyPr>
            <a:noAutofit/>
          </a:bodyPr>
          <a:p>
            <a:pPr algn="just"/>
            <a:r>
              <a:rPr dirty="0" sz="2700" lang="tr-TR" smtClean="0">
                <a:latin typeface="Arial" panose="020B0604020202020204" pitchFamily="34" charset="0"/>
                <a:cs typeface="Arial" panose="020B0604020202020204" pitchFamily="34" charset="0"/>
              </a:rPr>
              <a:t> Örf ve adetlerin oluşmasında dinin etkisini görmekteyiz. Örneğin büyüklere saygı göstermek, küçüklere karşı sevgi dolu olmak, bayramlaşmak, selamlaşmak, yeni doğan çocuğa isim koymak vb. </a:t>
            </a:r>
            <a:r>
              <a:rPr dirty="0" sz="2700" lang="tr-TR">
                <a:latin typeface="Arial" panose="020B0604020202020204" pitchFamily="34" charset="0"/>
                <a:cs typeface="Arial" panose="020B0604020202020204" pitchFamily="34" charset="0"/>
              </a:rPr>
              <a:t>unsurlar sayılabilir. Hz. Peygamber'in (</a:t>
            </a:r>
            <a:r>
              <a:rPr dirty="0" sz="2700" lang="tr-TR" err="1">
                <a:latin typeface="Arial" panose="020B0604020202020204" pitchFamily="34" charset="0"/>
                <a:cs typeface="Arial" panose="020B0604020202020204" pitchFamily="34" charset="0"/>
              </a:rPr>
              <a:t>s.a.v</a:t>
            </a:r>
            <a:r>
              <a:rPr dirty="0" sz="2700" lang="tr-TR">
                <a:latin typeface="Arial" panose="020B0604020202020204" pitchFamily="34" charset="0"/>
                <a:cs typeface="Arial" panose="020B0604020202020204" pitchFamily="34" charset="0"/>
              </a:rPr>
              <a:t>.); "Küçüklerimizi sevmeyen, bü­yüklerimize saygı göstermeyen bizden değildir</a:t>
            </a:r>
            <a:r>
              <a:rPr dirty="0" sz="2700" lang="tr-TR" smtClean="0">
                <a:latin typeface="Arial" panose="020B0604020202020204" pitchFamily="34" charset="0"/>
                <a:cs typeface="Arial" panose="020B0604020202020204" pitchFamily="34" charset="0"/>
              </a:rPr>
              <a:t>." hadisini bu konuda örnek vereceğimiz pek çok hadisten sadece bir tanesidir.</a:t>
            </a:r>
            <a:endParaRPr dirty="0" sz="2700" lang="tr-TR">
              <a:latin typeface="Arial" panose="020B0604020202020204" pitchFamily="34" charset="0"/>
              <a:cs typeface="Arial" panose="020B0604020202020204" pitchFamily="34" charset="0"/>
            </a:endParaRPr>
          </a:p>
        </p:txBody>
      </p:sp>
      <p:pic>
        <p:nvPicPr>
          <p:cNvPr id="2097160" name="Resim 3"/>
          <p:cNvPicPr>
            <a:picLocks noChangeAspect="1"/>
          </p:cNvPicPr>
          <p:nvPr/>
        </p:nvPicPr>
        <p:blipFill>
          <a:blip xmlns:r="http://schemas.openxmlformats.org/officeDocument/2006/relationships" r:embed="rId1"/>
          <a:stretch>
            <a:fillRect/>
          </a:stretch>
        </p:blipFill>
        <p:spPr>
          <a:xfrm>
            <a:off x="886652" y="799423"/>
            <a:ext cx="4442114" cy="5126323"/>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4">
                                  <p:stCondLst>
                                    <p:cond delay="0"/>
                                  </p:stCondLst>
                                  <p:childTnLst>
                                    <p:set>
                                      <p:cBhvr>
                                        <p:cTn dur="1" fill="hold" id="6">
                                          <p:stCondLst>
                                            <p:cond delay="0"/>
                                          </p:stCondLst>
                                        </p:cTn>
                                        <p:tgtEl>
                                          <p:spTgt spid="2097160"/>
                                        </p:tgtEl>
                                        <p:attrNameLst>
                                          <p:attrName>style.visibility</p:attrName>
                                        </p:attrNameLst>
                                      </p:cBhvr>
                                      <p:to>
                                        <p:strVal val="visible"/>
                                      </p:to>
                                    </p:set>
                                    <p:anim calcmode="lin" valueType="num">
                                      <p:cBhvr additive="base">
                                        <p:cTn dur="500" fill="hold" id="7"/>
                                        <p:tgtEl>
                                          <p:spTgt spid="2097160"/>
                                        </p:tgtEl>
                                        <p:attrNameLst>
                                          <p:attrName>ppt_x</p:attrName>
                                        </p:attrNameLst>
                                      </p:cBhvr>
                                      <p:tavLst>
                                        <p:tav tm="0">
                                          <p:val>
                                            <p:strVal val="#ppt_x"/>
                                          </p:val>
                                        </p:tav>
                                        <p:tav tm="100000">
                                          <p:val>
                                            <p:strVal val="#ppt_x"/>
                                          </p:val>
                                        </p:tav>
                                      </p:tavLst>
                                    </p:anim>
                                    <p:anim calcmode="lin" valueType="num">
                                      <p:cBhvr additive="base">
                                        <p:cTn dur="500" fill="hold" id="8"/>
                                        <p:tgtEl>
                                          <p:spTgt spid="2097160"/>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1048617">
                                            <p:txEl>
                                              <p:pRg st="0" end="0"/>
                                            </p:txEl>
                                          </p:spTgt>
                                        </p:tgtEl>
                                        <p:attrNameLst>
                                          <p:attrName>style.visibility</p:attrName>
                                        </p:attrNameLst>
                                      </p:cBhvr>
                                      <p:to>
                                        <p:strVal val="visible"/>
                                      </p:to>
                                    </p:set>
                                    <p:anim calcmode="lin" valueType="num">
                                      <p:cBhvr additive="base">
                                        <p:cTn dur="500" fill="hold" id="13"/>
                                        <p:tgtEl>
                                          <p:spTgt spid="1048617">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10486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69" name=""/>
        <p:cNvGrpSpPr/>
        <p:nvPr/>
      </p:nvGrpSpPr>
      <p:grpSpPr>
        <a:xfrm>
          <a:off x="0" y="0"/>
          <a:ext cx="0" cy="0"/>
          <a:chOff x="0" y="0"/>
          <a:chExt cx="0" cy="0"/>
        </a:xfrm>
      </p:grpSpPr>
      <p:sp>
        <p:nvSpPr>
          <p:cNvPr id="1048618" name="İçerik Yer Tutucusu 2"/>
          <p:cNvSpPr>
            <a:spLocks noGrp="1"/>
          </p:cNvSpPr>
          <p:nvPr>
            <p:ph idx="1"/>
          </p:nvPr>
        </p:nvSpPr>
        <p:spPr>
          <a:xfrm>
            <a:off x="729018" y="856634"/>
            <a:ext cx="10515600" cy="1354303"/>
          </a:xfrm>
        </p:spPr>
        <p:txBody>
          <a:bodyPr>
            <a:normAutofit/>
          </a:bodyPr>
          <a:p>
            <a:pPr algn="just"/>
            <a:r>
              <a:rPr dirty="0" sz="2400" lang="tr-TR" smtClean="0">
                <a:latin typeface="Arial" panose="020B0604020202020204" pitchFamily="34" charset="0"/>
                <a:cs typeface="Arial" panose="020B0604020202020204" pitchFamily="34" charset="0"/>
              </a:rPr>
              <a:t> İslam dini zaman içerisinde dinin ruhuna uygun olan örf ve adetlere karşı çıkmayıp benimsemiştir. Lakin dinin esasları ile zıt düşenleri kabul etmeyip reddetmiştir.</a:t>
            </a:r>
          </a:p>
          <a:p>
            <a:pPr algn="just" indent="0" marL="0">
              <a:buNone/>
            </a:pPr>
            <a:endParaRPr dirty="0" sz="2400" lang="tr-TR">
              <a:latin typeface="Arial" panose="020B0604020202020204" pitchFamily="34" charset="0"/>
              <a:cs typeface="Arial" panose="020B0604020202020204" pitchFamily="34" charset="0"/>
            </a:endParaRPr>
          </a:p>
        </p:txBody>
      </p:sp>
      <p:graphicFrame>
        <p:nvGraphicFramePr>
          <p:cNvPr id="4194306" name="Diyagram 5"/>
          <p:cNvGraphicFramePr>
            <a:graphicFrameLocks/>
          </p:cNvGraphicFramePr>
          <p:nvPr/>
        </p:nvGraphicFramePr>
        <p:xfrm>
          <a:off x="1064524" y="2006221"/>
          <a:ext cx="9758151" cy="2019870"/>
        </p:xfrm>
        <a:graphic>
          <a:graphicData uri="http://schemas.openxmlformats.org/drawingml/2006/diagram">
            <dgm:relIds xmlns:dgm="http://schemas.openxmlformats.org/drawingml/2006/diagram" xmlns:r="http://schemas.openxmlformats.org/officeDocument/2006/relationships" r:dm="rId2" r:lo="rId1" r:qs="rId5" r:cs="rId4"/>
          </a:graphicData>
        </a:graphic>
      </p:graphicFrame>
      <p:pic>
        <p:nvPicPr>
          <p:cNvPr id="2097161" name="Resim 6"/>
          <p:cNvPicPr>
            <a:picLocks noChangeAspect="1"/>
          </p:cNvPicPr>
          <p:nvPr/>
        </p:nvPicPr>
        <p:blipFill>
          <a:blip xmlns:r="http://schemas.openxmlformats.org/officeDocument/2006/relationships" r:embed="rId11"/>
          <a:stretch>
            <a:fillRect/>
          </a:stretch>
        </p:blipFill>
        <p:spPr>
          <a:xfrm>
            <a:off x="8761864" y="2453100"/>
            <a:ext cx="1637730" cy="1177334"/>
          </a:xfrm>
          <a:prstGeom prst="rect"/>
        </p:spPr>
      </p:pic>
      <p:graphicFrame>
        <p:nvGraphicFramePr>
          <p:cNvPr id="4194307" name="Diyagram 10"/>
          <p:cNvGraphicFramePr>
            <a:graphicFrameLocks/>
          </p:cNvGraphicFramePr>
          <p:nvPr/>
        </p:nvGraphicFramePr>
        <p:xfrm>
          <a:off x="1107742" y="2210937"/>
          <a:ext cx="9758151" cy="5421826"/>
        </p:xfrm>
        <a:graphic>
          <a:graphicData uri="http://schemas.openxmlformats.org/drawingml/2006/diagram">
            <dgm:relIds xmlns:dgm="http://schemas.openxmlformats.org/drawingml/2006/diagram" xmlns:r="http://schemas.openxmlformats.org/officeDocument/2006/relationships" r:dm="rId7" r:lo="rId6" r:qs="rId10" r:cs="rId9"/>
          </a:graphicData>
        </a:graphic>
      </p:graphicFrame>
      <p:pic>
        <p:nvPicPr>
          <p:cNvPr id="2097162" name="Resim 11"/>
          <p:cNvPicPr>
            <a:picLocks noChangeAspect="1"/>
          </p:cNvPicPr>
          <p:nvPr/>
        </p:nvPicPr>
        <p:blipFill>
          <a:blip xmlns:r="http://schemas.openxmlformats.org/officeDocument/2006/relationships" r:embed="rId12"/>
          <a:stretch>
            <a:fillRect/>
          </a:stretch>
        </p:blipFill>
        <p:spPr>
          <a:xfrm>
            <a:off x="8768368" y="4613535"/>
            <a:ext cx="1631226" cy="1124285"/>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4194306">
                                            <p:graphicEl>
                                              <a:dgm id="{547230B8-A118-4C05-B3C3-50B3D414FBFE}"/>
                                            </p:graphicEl>
                                          </p:spTgt>
                                        </p:tgtEl>
                                        <p:attrNameLst>
                                          <p:attrName>style.visibility</p:attrName>
                                        </p:attrNameLst>
                                      </p:cBhvr>
                                      <p:to>
                                        <p:strVal val="visible"/>
                                      </p:to>
                                    </p:set>
                                    <p:anim calcmode="lin" valueType="num">
                                      <p:cBhvr additive="base">
                                        <p:cTn dur="500" fill="hold" id="7"/>
                                        <p:tgtEl>
                                          <p:spTgt spid="4194306">
                                            <p:graphicEl>
                                              <a:dgm id="{547230B8-A118-4C05-B3C3-50B3D414FBFE}"/>
                                            </p:graphicEl>
                                          </p:spTgt>
                                        </p:tgtEl>
                                        <p:attrNameLst>
                                          <p:attrName>ppt_x</p:attrName>
                                        </p:attrNameLst>
                                      </p:cBhvr>
                                      <p:tavLst>
                                        <p:tav tm="0">
                                          <p:val>
                                            <p:strVal val="#ppt_x"/>
                                          </p:val>
                                        </p:tav>
                                        <p:tav tm="100000">
                                          <p:val>
                                            <p:strVal val="#ppt_x"/>
                                          </p:val>
                                        </p:tav>
                                      </p:tavLst>
                                    </p:anim>
                                    <p:anim calcmode="lin" valueType="num">
                                      <p:cBhvr additive="base">
                                        <p:cTn dur="500" fill="hold" id="8"/>
                                        <p:tgtEl>
                                          <p:spTgt spid="4194306">
                                            <p:graphicEl>
                                              <a:dgm id="{547230B8-A118-4C05-B3C3-50B3D414FBFE}"/>
                                            </p:graphicEl>
                                          </p:spTgt>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4194306">
                                            <p:graphicEl>
                                              <a:dgm id="{17AB8A5F-5BCD-48FF-B544-6D9CB0F67CCC}"/>
                                            </p:graphicEl>
                                          </p:spTgt>
                                        </p:tgtEl>
                                        <p:attrNameLst>
                                          <p:attrName>style.visibility</p:attrName>
                                        </p:attrNameLst>
                                      </p:cBhvr>
                                      <p:to>
                                        <p:strVal val="visible"/>
                                      </p:to>
                                    </p:set>
                                    <p:anim calcmode="lin" valueType="num">
                                      <p:cBhvr additive="base">
                                        <p:cTn dur="500" fill="hold" id="11"/>
                                        <p:tgtEl>
                                          <p:spTgt spid="4194306">
                                            <p:graphicEl>
                                              <a:dgm id="{17AB8A5F-5BCD-48FF-B544-6D9CB0F67CCC}"/>
                                            </p:graphicEl>
                                          </p:spTgt>
                                        </p:tgtEl>
                                        <p:attrNameLst>
                                          <p:attrName>ppt_x</p:attrName>
                                        </p:attrNameLst>
                                      </p:cBhvr>
                                      <p:tavLst>
                                        <p:tav tm="0">
                                          <p:val>
                                            <p:strVal val="#ppt_x"/>
                                          </p:val>
                                        </p:tav>
                                        <p:tav tm="100000">
                                          <p:val>
                                            <p:strVal val="#ppt_x"/>
                                          </p:val>
                                        </p:tav>
                                      </p:tavLst>
                                    </p:anim>
                                    <p:anim calcmode="lin" valueType="num">
                                      <p:cBhvr additive="base">
                                        <p:cTn dur="500" fill="hold" id="12"/>
                                        <p:tgtEl>
                                          <p:spTgt spid="4194306">
                                            <p:graphicEl>
                                              <a:dgm id="{17AB8A5F-5BCD-48FF-B544-6D9CB0F67CCC}"/>
                                            </p:graphicEl>
                                          </p:spTgt>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4194306">
                                            <p:graphicEl>
                                              <a:dgm id="{B3F5FD96-8FD7-4D62-815D-01120D473C97}"/>
                                            </p:graphicEl>
                                          </p:spTgt>
                                        </p:tgtEl>
                                        <p:attrNameLst>
                                          <p:attrName>style.visibility</p:attrName>
                                        </p:attrNameLst>
                                      </p:cBhvr>
                                      <p:to>
                                        <p:strVal val="visible"/>
                                      </p:to>
                                    </p:set>
                                    <p:anim calcmode="lin" valueType="num">
                                      <p:cBhvr additive="base">
                                        <p:cTn dur="500" fill="hold" id="15"/>
                                        <p:tgtEl>
                                          <p:spTgt spid="4194306">
                                            <p:graphicEl>
                                              <a:dgm id="{B3F5FD96-8FD7-4D62-815D-01120D473C97}"/>
                                            </p:graphicEl>
                                          </p:spTgt>
                                        </p:tgtEl>
                                        <p:attrNameLst>
                                          <p:attrName>ppt_x</p:attrName>
                                        </p:attrNameLst>
                                      </p:cBhvr>
                                      <p:tavLst>
                                        <p:tav tm="0">
                                          <p:val>
                                            <p:strVal val="#ppt_x"/>
                                          </p:val>
                                        </p:tav>
                                        <p:tav tm="100000">
                                          <p:val>
                                            <p:strVal val="#ppt_x"/>
                                          </p:val>
                                        </p:tav>
                                      </p:tavLst>
                                    </p:anim>
                                    <p:anim calcmode="lin" valueType="num">
                                      <p:cBhvr additive="base">
                                        <p:cTn dur="500" fill="hold" id="16"/>
                                        <p:tgtEl>
                                          <p:spTgt spid="4194306">
                                            <p:graphicEl>
                                              <a:dgm id="{B3F5FD96-8FD7-4D62-815D-01120D473C97}"/>
                                            </p:graphicEl>
                                          </p:spTgt>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4194306">
                                            <p:graphicEl>
                                              <a:dgm id="{8E4E07FE-3336-48C9-B1CC-E3D845EEB7B3}"/>
                                            </p:graphicEl>
                                          </p:spTgt>
                                        </p:tgtEl>
                                        <p:attrNameLst>
                                          <p:attrName>style.visibility</p:attrName>
                                        </p:attrNameLst>
                                      </p:cBhvr>
                                      <p:to>
                                        <p:strVal val="visible"/>
                                      </p:to>
                                    </p:set>
                                    <p:anim calcmode="lin" valueType="num">
                                      <p:cBhvr additive="base">
                                        <p:cTn dur="500" fill="hold" id="19"/>
                                        <p:tgtEl>
                                          <p:spTgt spid="4194306">
                                            <p:graphicEl>
                                              <a:dgm id="{8E4E07FE-3336-48C9-B1CC-E3D845EEB7B3}"/>
                                            </p:graphicEl>
                                          </p:spTgt>
                                        </p:tgtEl>
                                        <p:attrNameLst>
                                          <p:attrName>ppt_x</p:attrName>
                                        </p:attrNameLst>
                                      </p:cBhvr>
                                      <p:tavLst>
                                        <p:tav tm="0">
                                          <p:val>
                                            <p:strVal val="#ppt_x"/>
                                          </p:val>
                                        </p:tav>
                                        <p:tav tm="100000">
                                          <p:val>
                                            <p:strVal val="#ppt_x"/>
                                          </p:val>
                                        </p:tav>
                                      </p:tavLst>
                                    </p:anim>
                                    <p:anim calcmode="lin" valueType="num">
                                      <p:cBhvr additive="base">
                                        <p:cTn dur="500" fill="hold" id="20"/>
                                        <p:tgtEl>
                                          <p:spTgt spid="4194306">
                                            <p:graphicEl>
                                              <a:dgm id="{8E4E07FE-3336-48C9-B1CC-E3D845EEB7B3}"/>
                                            </p:graphicEl>
                                          </p:spTgt>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0"/>
                                  </p:stCondLst>
                                  <p:childTnLst>
                                    <p:set>
                                      <p:cBhvr>
                                        <p:cTn dur="1" fill="hold" id="22">
                                          <p:stCondLst>
                                            <p:cond delay="0"/>
                                          </p:stCondLst>
                                        </p:cTn>
                                        <p:tgtEl>
                                          <p:spTgt spid="4194306">
                                            <p:graphicEl>
                                              <a:dgm id="{80911A22-A610-4B23-8EF5-A4716306AA39}"/>
                                            </p:graphicEl>
                                          </p:spTgt>
                                        </p:tgtEl>
                                        <p:attrNameLst>
                                          <p:attrName>style.visibility</p:attrName>
                                        </p:attrNameLst>
                                      </p:cBhvr>
                                      <p:to>
                                        <p:strVal val="visible"/>
                                      </p:to>
                                    </p:set>
                                    <p:anim calcmode="lin" valueType="num">
                                      <p:cBhvr additive="base">
                                        <p:cTn dur="500" fill="hold" id="23"/>
                                        <p:tgtEl>
                                          <p:spTgt spid="4194306">
                                            <p:graphicEl>
                                              <a:dgm id="{80911A22-A610-4B23-8EF5-A4716306AA39}"/>
                                            </p:graphicEl>
                                          </p:spTgt>
                                        </p:tgtEl>
                                        <p:attrNameLst>
                                          <p:attrName>ppt_x</p:attrName>
                                        </p:attrNameLst>
                                      </p:cBhvr>
                                      <p:tavLst>
                                        <p:tav tm="0">
                                          <p:val>
                                            <p:strVal val="#ppt_x"/>
                                          </p:val>
                                        </p:tav>
                                        <p:tav tm="100000">
                                          <p:val>
                                            <p:strVal val="#ppt_x"/>
                                          </p:val>
                                        </p:tav>
                                      </p:tavLst>
                                    </p:anim>
                                    <p:anim calcmode="lin" valueType="num">
                                      <p:cBhvr additive="base">
                                        <p:cTn dur="500" fill="hold" id="24"/>
                                        <p:tgtEl>
                                          <p:spTgt spid="4194306">
                                            <p:graphicEl>
                                              <a:dgm id="{80911A22-A610-4B23-8EF5-A4716306AA39}"/>
                                            </p:graphicEl>
                                          </p:spTgt>
                                        </p:tgtEl>
                                        <p:attrNameLst>
                                          <p:attrName>ppt_y</p:attrName>
                                        </p:attrNameLst>
                                      </p:cBhvr>
                                      <p:tavLst>
                                        <p:tav tm="0">
                                          <p:val>
                                            <p:strVal val="1+#ppt_h/2"/>
                                          </p:val>
                                        </p:tav>
                                        <p:tav tm="100000">
                                          <p:val>
                                            <p:strVal val="#ppt_y"/>
                                          </p:val>
                                        </p:tav>
                                      </p:tavLst>
                                    </p:anim>
                                  </p:childTnLst>
                                </p:cTn>
                              </p:par>
                            </p:childTnLst>
                          </p:cTn>
                        </p:par>
                      </p:childTnLst>
                    </p:cTn>
                  </p:par>
                  <p:par>
                    <p:cTn fill="hold" id="25">
                      <p:stCondLst>
                        <p:cond delay="indefinite"/>
                      </p:stCondLst>
                      <p:childTnLst>
                        <p:par>
                          <p:cTn fill="hold" id="26">
                            <p:stCondLst>
                              <p:cond delay="0"/>
                            </p:stCondLst>
                            <p:childTnLst>
                              <p:par>
                                <p:cTn fill="hold" id="27" nodeType="clickEffect" presetClass="entr" presetID="2" presetSubtype="4">
                                  <p:stCondLst>
                                    <p:cond delay="0"/>
                                  </p:stCondLst>
                                  <p:childTnLst>
                                    <p:set>
                                      <p:cBhvr>
                                        <p:cTn dur="1" fill="hold" id="28">
                                          <p:stCondLst>
                                            <p:cond delay="0"/>
                                          </p:stCondLst>
                                        </p:cTn>
                                        <p:tgtEl>
                                          <p:spTgt spid="2097161"/>
                                        </p:tgtEl>
                                        <p:attrNameLst>
                                          <p:attrName>style.visibility</p:attrName>
                                        </p:attrNameLst>
                                      </p:cBhvr>
                                      <p:to>
                                        <p:strVal val="visible"/>
                                      </p:to>
                                    </p:set>
                                    <p:anim calcmode="lin" valueType="num">
                                      <p:cBhvr additive="base">
                                        <p:cTn dur="500" fill="hold" id="29"/>
                                        <p:tgtEl>
                                          <p:spTgt spid="2097161"/>
                                        </p:tgtEl>
                                        <p:attrNameLst>
                                          <p:attrName>ppt_x</p:attrName>
                                        </p:attrNameLst>
                                      </p:cBhvr>
                                      <p:tavLst>
                                        <p:tav tm="0">
                                          <p:val>
                                            <p:strVal val="#ppt_x"/>
                                          </p:val>
                                        </p:tav>
                                        <p:tav tm="100000">
                                          <p:val>
                                            <p:strVal val="#ppt_x"/>
                                          </p:val>
                                        </p:tav>
                                      </p:tavLst>
                                    </p:anim>
                                    <p:anim calcmode="lin" valueType="num">
                                      <p:cBhvr additive="base">
                                        <p:cTn dur="500" fill="hold" id="30"/>
                                        <p:tgtEl>
                                          <p:spTgt spid="2097161"/>
                                        </p:tgtEl>
                                        <p:attrNameLst>
                                          <p:attrName>ppt_y</p:attrName>
                                        </p:attrNameLst>
                                      </p:cBhvr>
                                      <p:tavLst>
                                        <p:tav tm="0">
                                          <p:val>
                                            <p:strVal val="1+#ppt_h/2"/>
                                          </p:val>
                                        </p:tav>
                                        <p:tav tm="100000">
                                          <p:val>
                                            <p:strVal val="#ppt_y"/>
                                          </p:val>
                                        </p:tav>
                                      </p:tavLst>
                                    </p:anim>
                                  </p:childTnLst>
                                </p:cTn>
                              </p:par>
                            </p:childTnLst>
                          </p:cTn>
                        </p:par>
                      </p:childTnLst>
                    </p:cTn>
                  </p:par>
                  <p:par>
                    <p:cTn fill="hold" id="31">
                      <p:stCondLst>
                        <p:cond delay="indefinite"/>
                      </p:stCondLst>
                      <p:childTnLst>
                        <p:par>
                          <p:cTn fill="hold" id="32">
                            <p:stCondLst>
                              <p:cond delay="0"/>
                            </p:stCondLst>
                            <p:childTnLst>
                              <p:par>
                                <p:cTn fill="hold" grpId="0" id="33" nodeType="clickEffect" presetClass="entr" presetID="2" presetSubtype="4">
                                  <p:stCondLst>
                                    <p:cond delay="0"/>
                                  </p:stCondLst>
                                  <p:childTnLst>
                                    <p:set>
                                      <p:cBhvr>
                                        <p:cTn dur="1" fill="hold" id="34">
                                          <p:stCondLst>
                                            <p:cond delay="0"/>
                                          </p:stCondLst>
                                        </p:cTn>
                                        <p:tgtEl>
                                          <p:spTgt spid="4194307"/>
                                        </p:tgtEl>
                                        <p:attrNameLst>
                                          <p:attrName>style.visibility</p:attrName>
                                        </p:attrNameLst>
                                      </p:cBhvr>
                                      <p:to>
                                        <p:strVal val="visible"/>
                                      </p:to>
                                    </p:set>
                                    <p:anim calcmode="lin" valueType="num">
                                      <p:cBhvr additive="base">
                                        <p:cTn dur="500" fill="hold" id="35"/>
                                        <p:tgtEl>
                                          <p:spTgt spid="4194307"/>
                                        </p:tgtEl>
                                        <p:attrNameLst>
                                          <p:attrName>ppt_x</p:attrName>
                                        </p:attrNameLst>
                                      </p:cBhvr>
                                      <p:tavLst>
                                        <p:tav tm="0">
                                          <p:val>
                                            <p:strVal val="#ppt_x"/>
                                          </p:val>
                                        </p:tav>
                                        <p:tav tm="100000">
                                          <p:val>
                                            <p:strVal val="#ppt_x"/>
                                          </p:val>
                                        </p:tav>
                                      </p:tavLst>
                                    </p:anim>
                                    <p:anim calcmode="lin" valueType="num">
                                      <p:cBhvr additive="base">
                                        <p:cTn dur="500" fill="hold" id="36"/>
                                        <p:tgtEl>
                                          <p:spTgt spid="4194307"/>
                                        </p:tgtEl>
                                        <p:attrNameLst>
                                          <p:attrName>ppt_y</p:attrName>
                                        </p:attrNameLst>
                                      </p:cBhvr>
                                      <p:tavLst>
                                        <p:tav tm="0">
                                          <p:val>
                                            <p:strVal val="1+#ppt_h/2"/>
                                          </p:val>
                                        </p:tav>
                                        <p:tav tm="100000">
                                          <p:val>
                                            <p:strVal val="#ppt_y"/>
                                          </p:val>
                                        </p:tav>
                                      </p:tavLst>
                                    </p:anim>
                                  </p:childTnLst>
                                </p:cTn>
                              </p:par>
                            </p:childTnLst>
                          </p:cTn>
                        </p:par>
                      </p:childTnLst>
                    </p:cTn>
                  </p:par>
                  <p:par>
                    <p:cTn fill="hold" id="37">
                      <p:stCondLst>
                        <p:cond delay="indefinite"/>
                      </p:stCondLst>
                      <p:childTnLst>
                        <p:par>
                          <p:cTn fill="hold" id="38">
                            <p:stCondLst>
                              <p:cond delay="0"/>
                            </p:stCondLst>
                            <p:childTnLst>
                              <p:par>
                                <p:cTn fill="hold" id="39" nodeType="clickEffect" presetClass="entr" presetID="2" presetSubtype="4">
                                  <p:stCondLst>
                                    <p:cond delay="0"/>
                                  </p:stCondLst>
                                  <p:childTnLst>
                                    <p:set>
                                      <p:cBhvr>
                                        <p:cTn dur="1" fill="hold" id="40">
                                          <p:stCondLst>
                                            <p:cond delay="0"/>
                                          </p:stCondLst>
                                        </p:cTn>
                                        <p:tgtEl>
                                          <p:spTgt spid="2097162"/>
                                        </p:tgtEl>
                                        <p:attrNameLst>
                                          <p:attrName>style.visibility</p:attrName>
                                        </p:attrNameLst>
                                      </p:cBhvr>
                                      <p:to>
                                        <p:strVal val="visible"/>
                                      </p:to>
                                    </p:set>
                                    <p:anim calcmode="lin" valueType="num">
                                      <p:cBhvr additive="base">
                                        <p:cTn dur="500" fill="hold" id="41"/>
                                        <p:tgtEl>
                                          <p:spTgt spid="2097162"/>
                                        </p:tgtEl>
                                        <p:attrNameLst>
                                          <p:attrName>ppt_x</p:attrName>
                                        </p:attrNameLst>
                                      </p:cBhvr>
                                      <p:tavLst>
                                        <p:tav tm="0">
                                          <p:val>
                                            <p:strVal val="#ppt_x"/>
                                          </p:val>
                                        </p:tav>
                                        <p:tav tm="100000">
                                          <p:val>
                                            <p:strVal val="#ppt_x"/>
                                          </p:val>
                                        </p:tav>
                                      </p:tavLst>
                                    </p:anim>
                                    <p:anim calcmode="lin" valueType="num">
                                      <p:cBhvr additive="base">
                                        <p:cTn dur="500" fill="hold" id="42"/>
                                        <p:tgtEl>
                                          <p:spTgt spid="2097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194306" grpId="0" uiExpand="1">
        <p:bldSub/>
      </p:bldGraphic>
      <p:bldGraphic spid="419430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70" name=""/>
        <p:cNvGrpSpPr/>
        <p:nvPr/>
      </p:nvGrpSpPr>
      <p:grpSpPr>
        <a:xfrm>
          <a:off x="0" y="0"/>
          <a:ext cx="0" cy="0"/>
          <a:chOff x="0" y="0"/>
          <a:chExt cx="0" cy="0"/>
        </a:xfrm>
      </p:grpSpPr>
      <p:sp>
        <p:nvSpPr>
          <p:cNvPr id="1048619" name="Unvan 1"/>
          <p:cNvSpPr>
            <a:spLocks noGrp="1"/>
          </p:cNvSpPr>
          <p:nvPr>
            <p:ph type="title"/>
          </p:nvPr>
        </p:nvSpPr>
        <p:spPr>
          <a:xfrm>
            <a:off x="1371600" y="330958"/>
            <a:ext cx="9601200" cy="1485900"/>
          </a:xfrm>
        </p:spPr>
        <p:txBody>
          <a:bodyPr/>
          <a:p>
            <a:pPr algn="just"/>
            <a:r>
              <a:rPr dirty="0" lang="tr-TR" smtClean="0">
                <a:solidFill>
                  <a:srgbClr val="C00000"/>
                </a:solidFill>
                <a:latin typeface="Arial" panose="020B0604020202020204" pitchFamily="34" charset="0"/>
                <a:cs typeface="Arial" panose="020B0604020202020204" pitchFamily="34" charset="0"/>
              </a:rPr>
              <a:t>GENÇLERİN KİŞİLİK GELİŞİMİNDE DEĞERLERİN YERİ ve ÖNEMİ</a:t>
            </a:r>
            <a:endParaRPr dirty="0" lang="tr-TR">
              <a:solidFill>
                <a:srgbClr val="C00000"/>
              </a:solidFill>
              <a:latin typeface="Arial" panose="020B0604020202020204" pitchFamily="34" charset="0"/>
              <a:cs typeface="Arial" panose="020B0604020202020204" pitchFamily="34" charset="0"/>
            </a:endParaRPr>
          </a:p>
        </p:txBody>
      </p:sp>
      <p:sp>
        <p:nvSpPr>
          <p:cNvPr id="1048620" name="İçerik Yer Tutucusu 4"/>
          <p:cNvSpPr>
            <a:spLocks noGrp="1"/>
          </p:cNvSpPr>
          <p:nvPr>
            <p:ph idx="1"/>
          </p:nvPr>
        </p:nvSpPr>
        <p:spPr>
          <a:xfrm>
            <a:off x="1371599" y="1555845"/>
            <a:ext cx="10324531" cy="5131558"/>
          </a:xfrm>
        </p:spPr>
        <p:txBody>
          <a:bodyPr>
            <a:normAutofit/>
          </a:bodyPr>
          <a:p>
            <a:pPr algn="just"/>
            <a:r>
              <a:rPr dirty="0" sz="3000" lang="tr-TR">
                <a:latin typeface="Arial" panose="020B0604020202020204" pitchFamily="34" charset="0"/>
                <a:cs typeface="Arial" panose="020B0604020202020204" pitchFamily="34" charset="0"/>
              </a:rPr>
              <a:t>Kişilik bireyin tutumu, dış görünüşü, çevreye uyum biçimi gibi kendine has yapısı ile onu başkaların­dan ayıran davranış şekillerini belirleyen temel vasıflarıdır. Genellikle günlük dilde "huy, mizaç, karak­ter, şahsiyet ve benlik" gibi kavramlarla eş anlamlı olarak kullanılır</a:t>
            </a:r>
            <a:r>
              <a:rPr dirty="0" sz="3000" lang="tr-TR" smtClean="0">
                <a:latin typeface="Arial" panose="020B0604020202020204" pitchFamily="34" charset="0"/>
                <a:cs typeface="Arial" panose="020B0604020202020204" pitchFamily="34" charset="0"/>
              </a:rPr>
              <a:t>.</a:t>
            </a:r>
          </a:p>
          <a:p>
            <a:pPr algn="just"/>
            <a:r>
              <a:rPr dirty="0" sz="3000" lang="tr-TR">
                <a:latin typeface="Arial" panose="020B0604020202020204" pitchFamily="34" charset="0"/>
                <a:cs typeface="Arial" panose="020B0604020202020204" pitchFamily="34" charset="0"/>
              </a:rPr>
              <a:t> </a:t>
            </a:r>
            <a:r>
              <a:rPr dirty="0" sz="3000" lang="tr-TR" smtClean="0">
                <a:latin typeface="Arial" panose="020B0604020202020204" pitchFamily="34" charset="0"/>
                <a:cs typeface="Arial" panose="020B0604020202020204" pitchFamily="34" charset="0"/>
              </a:rPr>
              <a:t>Değerlerden yoksun bir genç asla düşünülemez. Müslüman bir genç milli ve manevi değerlerini bilmeli ve buna uygun yaşamalı.</a:t>
            </a:r>
          </a:p>
          <a:p>
            <a:pPr algn="just"/>
            <a:r>
              <a:rPr dirty="0" sz="3000" lang="tr-TR">
                <a:latin typeface="Arial" panose="020B0604020202020204" pitchFamily="34" charset="0"/>
                <a:cs typeface="Arial" panose="020B0604020202020204" pitchFamily="34" charset="0"/>
              </a:rPr>
              <a:t> </a:t>
            </a:r>
            <a:r>
              <a:rPr dirty="0" sz="3000" lang="tr-TR" smtClean="0">
                <a:latin typeface="Arial" panose="020B0604020202020204" pitchFamily="34" charset="0"/>
                <a:cs typeface="Arial" panose="020B0604020202020204" pitchFamily="34" charset="0"/>
              </a:rPr>
              <a:t>Gençlerin değerler sisteminin oluşmasında aile, eğitim ve özellikle arkadaş çevresi çok büyük öneme sahiptir.  </a:t>
            </a:r>
            <a:endParaRPr dirty="0" sz="3000" lang="tr-TR">
              <a:latin typeface="Arial" panose="020B0604020202020204" pitchFamily="34" charset="0"/>
              <a:cs typeface="Arial" panose="020B0604020202020204" pitchFamily="34" charset="0"/>
            </a:endParaRPr>
          </a:p>
        </p:txBody>
      </p:sp>
    </p:spTree>
  </p:cSld>
  <p:clrMapOvr>
    <a:masterClrMapping/>
  </p:clrMapOvr>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72" name=""/>
        <p:cNvGrpSpPr/>
        <p:nvPr/>
      </p:nvGrpSpPr>
      <p:grpSpPr>
        <a:xfrm>
          <a:off x="0" y="0"/>
          <a:ext cx="0" cy="0"/>
          <a:chOff x="0" y="0"/>
          <a:chExt cx="0" cy="0"/>
        </a:xfrm>
      </p:grpSpPr>
      <p:sp>
        <p:nvSpPr>
          <p:cNvPr id="1048627" name="Unvan 1"/>
          <p:cNvSpPr>
            <a:spLocks noGrp="1"/>
          </p:cNvSpPr>
          <p:nvPr>
            <p:ph type="title"/>
          </p:nvPr>
        </p:nvSpPr>
        <p:spPr>
          <a:xfrm>
            <a:off x="1155264" y="56297"/>
            <a:ext cx="9601200" cy="1485900"/>
          </a:xfrm>
        </p:spPr>
        <p:txBody>
          <a:bodyPr>
            <a:normAutofit/>
          </a:bodyPr>
          <a:p>
            <a:pPr algn="ctr"/>
            <a:r>
              <a:rPr dirty="0" sz="4800" lang="tr-TR" smtClean="0">
                <a:solidFill>
                  <a:srgbClr val="C00000"/>
                </a:solidFill>
                <a:latin typeface="Arial" panose="020B0604020202020204" pitchFamily="34" charset="0"/>
                <a:cs typeface="Arial" panose="020B0604020202020204" pitchFamily="34" charset="0"/>
              </a:rPr>
              <a:t>TEMEL DEĞERLER</a:t>
            </a:r>
            <a:endParaRPr dirty="0" sz="4800" lang="tr-TR">
              <a:solidFill>
                <a:srgbClr val="C00000"/>
              </a:solidFill>
              <a:latin typeface="Arial" panose="020B0604020202020204" pitchFamily="34" charset="0"/>
              <a:cs typeface="Arial" panose="020B0604020202020204" pitchFamily="34" charset="0"/>
            </a:endParaRPr>
          </a:p>
        </p:txBody>
      </p:sp>
      <p:sp>
        <p:nvSpPr>
          <p:cNvPr id="1048628" name="İçerik Yer Tutucusu 2"/>
          <p:cNvSpPr>
            <a:spLocks noGrp="1"/>
          </p:cNvSpPr>
          <p:nvPr>
            <p:ph sz="half" idx="1"/>
          </p:nvPr>
        </p:nvSpPr>
        <p:spPr>
          <a:xfrm>
            <a:off x="900753" y="799247"/>
            <a:ext cx="5145205" cy="5628849"/>
          </a:xfrm>
        </p:spPr>
        <p:txBody>
          <a:bodyPr>
            <a:noAutofit/>
          </a:bodyPr>
          <a:p>
            <a:pPr algn="just" indent="0" marL="0">
              <a:buNone/>
            </a:pPr>
            <a:r>
              <a:rPr dirty="0" sz="2700" lang="tr-TR" smtClean="0">
                <a:solidFill>
                  <a:srgbClr val="C00000"/>
                </a:solidFill>
                <a:latin typeface="Arial" panose="020B0604020202020204" pitchFamily="34" charset="0"/>
                <a:cs typeface="Arial" panose="020B0604020202020204" pitchFamily="34" charset="0"/>
              </a:rPr>
              <a:t>1.) ADALET</a:t>
            </a:r>
          </a:p>
          <a:p>
            <a:pPr algn="just" indent="0" marL="0">
              <a:buNone/>
            </a:pPr>
            <a:r>
              <a:rPr dirty="0" sz="2700" lang="tr-TR" smtClean="0">
                <a:latin typeface="Arial" panose="020B0604020202020204" pitchFamily="34" charset="0"/>
                <a:cs typeface="Arial" panose="020B0604020202020204" pitchFamily="34" charset="0"/>
              </a:rPr>
              <a:t>Adalet kelime olarak "bir şeyi yerine koymak, herkese hakkını vermek" gibi anlamlara gelir. Terim ola­rak ise "kişinin davranışlarında ve çevresiyle ilişkilerinde ölçülü, dengeli olması, her şeyin ve herkesin hak ve hukukunu gözetmesi, ölçüsüzlükten uzaklaşarak dengeli davranmasına denir. Adaletin olmadığı yerde sosyal ve ekonomik dengesizlikler, haksızlık, zulüm, anarşi ve kaos olur.</a:t>
            </a:r>
          </a:p>
          <a:p>
            <a:pPr algn="just" indent="0" marL="0">
              <a:buNone/>
            </a:pPr>
            <a:endParaRPr dirty="0" sz="2400" lang="tr-TR">
              <a:latin typeface="Arial" panose="020B0604020202020204" pitchFamily="34" charset="0"/>
              <a:cs typeface="Arial" panose="020B0604020202020204" pitchFamily="34" charset="0"/>
            </a:endParaRPr>
          </a:p>
        </p:txBody>
      </p:sp>
      <p:pic>
        <p:nvPicPr>
          <p:cNvPr id="2097163" name="İçerik Yer Tutucusu 4"/>
          <p:cNvPicPr>
            <a:picLocks noChangeAspect="1" noGrp="1"/>
          </p:cNvPicPr>
          <p:nvPr>
            <p:ph sz="half" idx="2"/>
          </p:nvPr>
        </p:nvPicPr>
        <p:blipFill>
          <a:blip xmlns:r="http://schemas.openxmlformats.org/officeDocument/2006/relationships" r:embed="rId1"/>
          <a:stretch>
            <a:fillRect/>
          </a:stretch>
        </p:blipFill>
        <p:spPr>
          <a:xfrm>
            <a:off x="6300469" y="934730"/>
            <a:ext cx="5711757" cy="5493366"/>
          </a:xfrm>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28">
                                            <p:txEl>
                                              <p:pRg st="0" end="0"/>
                                            </p:txEl>
                                          </p:spTgt>
                                        </p:tgtEl>
                                        <p:attrNameLst>
                                          <p:attrName>style.visibility</p:attrName>
                                        </p:attrNameLst>
                                      </p:cBhvr>
                                      <p:to>
                                        <p:strVal val="visible"/>
                                      </p:to>
                                    </p:set>
                                    <p:anim calcmode="lin" valueType="num">
                                      <p:cBhvr additive="base">
                                        <p:cTn dur="500" fill="hold" id="7"/>
                                        <p:tgtEl>
                                          <p:spTgt spid="1048628">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86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1048628">
                                            <p:txEl>
                                              <p:pRg st="1" end="1"/>
                                            </p:txEl>
                                          </p:spTgt>
                                        </p:tgtEl>
                                        <p:attrNameLst>
                                          <p:attrName>style.visibility</p:attrName>
                                        </p:attrNameLst>
                                      </p:cBhvr>
                                      <p:to>
                                        <p:strVal val="visible"/>
                                      </p:to>
                                    </p:set>
                                    <p:anim calcmode="lin" valueType="num">
                                      <p:cBhvr additive="base">
                                        <p:cTn dur="500" fill="hold" id="13"/>
                                        <p:tgtEl>
                                          <p:spTgt spid="1048628">
                                            <p:txEl>
                                              <p:pRg st="1" end="1"/>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104862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2" presetSubtype="4">
                                  <p:stCondLst>
                                    <p:cond delay="0"/>
                                  </p:stCondLst>
                                  <p:childTnLst>
                                    <p:set>
                                      <p:cBhvr>
                                        <p:cTn dur="1" fill="hold" id="18">
                                          <p:stCondLst>
                                            <p:cond delay="0"/>
                                          </p:stCondLst>
                                        </p:cTn>
                                        <p:tgtEl>
                                          <p:spTgt spid="2097163"/>
                                        </p:tgtEl>
                                        <p:attrNameLst>
                                          <p:attrName>style.visibility</p:attrName>
                                        </p:attrNameLst>
                                      </p:cBhvr>
                                      <p:to>
                                        <p:strVal val="visible"/>
                                      </p:to>
                                    </p:set>
                                    <p:anim calcmode="lin" valueType="num">
                                      <p:cBhvr additive="base">
                                        <p:cTn dur="500" fill="hold" id="19"/>
                                        <p:tgtEl>
                                          <p:spTgt spid="2097163"/>
                                        </p:tgtEl>
                                        <p:attrNameLst>
                                          <p:attrName>ppt_x</p:attrName>
                                        </p:attrNameLst>
                                      </p:cBhvr>
                                      <p:tavLst>
                                        <p:tav tm="0">
                                          <p:val>
                                            <p:strVal val="#ppt_x"/>
                                          </p:val>
                                        </p:tav>
                                        <p:tav tm="100000">
                                          <p:val>
                                            <p:strVal val="#ppt_x"/>
                                          </p:val>
                                        </p:tav>
                                      </p:tavLst>
                                    </p:anim>
                                    <p:anim calcmode="lin" valueType="num">
                                      <p:cBhvr additive="base">
                                        <p:cTn dur="500" fill="hold" id="20"/>
                                        <p:tgtEl>
                                          <p:spTgt spid="20971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73" name=""/>
        <p:cNvGrpSpPr/>
        <p:nvPr/>
      </p:nvGrpSpPr>
      <p:grpSpPr>
        <a:xfrm>
          <a:off x="0" y="0"/>
          <a:ext cx="0" cy="0"/>
          <a:chOff x="0" y="0"/>
          <a:chExt cx="0" cy="0"/>
        </a:xfrm>
      </p:grpSpPr>
      <p:sp>
        <p:nvSpPr>
          <p:cNvPr id="1048629" name="İçerik Yer Tutucusu 2"/>
          <p:cNvSpPr>
            <a:spLocks noGrp="1"/>
          </p:cNvSpPr>
          <p:nvPr>
            <p:ph idx="1"/>
          </p:nvPr>
        </p:nvSpPr>
        <p:spPr>
          <a:xfrm>
            <a:off x="688075" y="808475"/>
            <a:ext cx="10515600" cy="4351338"/>
          </a:xfrm>
        </p:spPr>
        <p:txBody>
          <a:bodyPr>
            <a:normAutofit/>
          </a:bodyPr>
          <a:p>
            <a:pPr algn="just"/>
            <a:r>
              <a:rPr dirty="0" sz="2800" lang="tr-TR" smtClean="0">
                <a:latin typeface="Arial" panose="020B0604020202020204" pitchFamily="34" charset="0"/>
                <a:cs typeface="Arial" panose="020B0604020202020204" pitchFamily="34" charset="0"/>
              </a:rPr>
              <a:t> Aşağıda bulunan sıfatlar Allah’ın sonsuz adaletini ifade eden </a:t>
            </a:r>
            <a:r>
              <a:rPr dirty="0" sz="2800" lang="tr-TR" err="1" smtClean="0">
                <a:latin typeface="Arial" panose="020B0604020202020204" pitchFamily="34" charset="0"/>
                <a:cs typeface="Arial" panose="020B0604020202020204" pitchFamily="34" charset="0"/>
              </a:rPr>
              <a:t>Esmaül</a:t>
            </a:r>
            <a:r>
              <a:rPr dirty="0" sz="2800" lang="tr-TR" smtClean="0">
                <a:latin typeface="Arial" panose="020B0604020202020204" pitchFamily="34" charset="0"/>
                <a:cs typeface="Arial" panose="020B0604020202020204" pitchFamily="34" charset="0"/>
              </a:rPr>
              <a:t> Hüsnalardır.</a:t>
            </a:r>
            <a:endParaRPr dirty="0" sz="2800" lang="tr-TR">
              <a:latin typeface="Arial" panose="020B0604020202020204" pitchFamily="34" charset="0"/>
              <a:cs typeface="Arial" panose="020B0604020202020204" pitchFamily="34" charset="0"/>
            </a:endParaRPr>
          </a:p>
        </p:txBody>
      </p:sp>
      <p:pic>
        <p:nvPicPr>
          <p:cNvPr id="2097164" name="Resim 3"/>
          <p:cNvPicPr>
            <a:picLocks noChangeAspect="1"/>
          </p:cNvPicPr>
          <p:nvPr/>
        </p:nvPicPr>
        <p:blipFill>
          <a:blip xmlns:r="http://schemas.openxmlformats.org/officeDocument/2006/relationships" r:embed="rId1"/>
          <a:stretch>
            <a:fillRect/>
          </a:stretch>
        </p:blipFill>
        <p:spPr>
          <a:xfrm>
            <a:off x="1134825" y="1848596"/>
            <a:ext cx="4651826" cy="4183714"/>
          </a:xfrm>
          <a:prstGeom prst="rect"/>
        </p:spPr>
      </p:pic>
      <p:pic>
        <p:nvPicPr>
          <p:cNvPr id="2097165" name="Resim 4"/>
          <p:cNvPicPr>
            <a:picLocks noChangeAspect="1"/>
          </p:cNvPicPr>
          <p:nvPr/>
        </p:nvPicPr>
        <p:blipFill>
          <a:blip xmlns:r="http://schemas.openxmlformats.org/officeDocument/2006/relationships" r:embed="rId2"/>
          <a:stretch>
            <a:fillRect/>
          </a:stretch>
        </p:blipFill>
        <p:spPr>
          <a:xfrm>
            <a:off x="5945875" y="1848596"/>
            <a:ext cx="4912009" cy="4183714"/>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4">
                                  <p:stCondLst>
                                    <p:cond delay="0"/>
                                  </p:stCondLst>
                                  <p:childTnLst>
                                    <p:set>
                                      <p:cBhvr>
                                        <p:cTn dur="1" fill="hold" id="6">
                                          <p:stCondLst>
                                            <p:cond delay="0"/>
                                          </p:stCondLst>
                                        </p:cTn>
                                        <p:tgtEl>
                                          <p:spTgt spid="2097164"/>
                                        </p:tgtEl>
                                        <p:attrNameLst>
                                          <p:attrName>style.visibility</p:attrName>
                                        </p:attrNameLst>
                                      </p:cBhvr>
                                      <p:to>
                                        <p:strVal val="visible"/>
                                      </p:to>
                                    </p:set>
                                    <p:anim calcmode="lin" valueType="num">
                                      <p:cBhvr additive="base">
                                        <p:cTn dur="500" fill="hold" id="7"/>
                                        <p:tgtEl>
                                          <p:spTgt spid="2097164"/>
                                        </p:tgtEl>
                                        <p:attrNameLst>
                                          <p:attrName>ppt_x</p:attrName>
                                        </p:attrNameLst>
                                      </p:cBhvr>
                                      <p:tavLst>
                                        <p:tav tm="0">
                                          <p:val>
                                            <p:strVal val="#ppt_x"/>
                                          </p:val>
                                        </p:tav>
                                        <p:tav tm="100000">
                                          <p:val>
                                            <p:strVal val="#ppt_x"/>
                                          </p:val>
                                        </p:tav>
                                      </p:tavLst>
                                    </p:anim>
                                    <p:anim calcmode="lin" valueType="num">
                                      <p:cBhvr additive="base">
                                        <p:cTn dur="500" fill="hold" id="8"/>
                                        <p:tgtEl>
                                          <p:spTgt spid="2097164"/>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4">
                                  <p:stCondLst>
                                    <p:cond delay="0"/>
                                  </p:stCondLst>
                                  <p:childTnLst>
                                    <p:set>
                                      <p:cBhvr>
                                        <p:cTn dur="1" fill="hold" id="12">
                                          <p:stCondLst>
                                            <p:cond delay="0"/>
                                          </p:stCondLst>
                                        </p:cTn>
                                        <p:tgtEl>
                                          <p:spTgt spid="2097165"/>
                                        </p:tgtEl>
                                        <p:attrNameLst>
                                          <p:attrName>style.visibility</p:attrName>
                                        </p:attrNameLst>
                                      </p:cBhvr>
                                      <p:to>
                                        <p:strVal val="visible"/>
                                      </p:to>
                                    </p:set>
                                    <p:anim calcmode="lin" valueType="num">
                                      <p:cBhvr additive="base">
                                        <p:cTn dur="500" fill="hold" id="13"/>
                                        <p:tgtEl>
                                          <p:spTgt spid="2097165"/>
                                        </p:tgtEl>
                                        <p:attrNameLst>
                                          <p:attrName>ppt_x</p:attrName>
                                        </p:attrNameLst>
                                      </p:cBhvr>
                                      <p:tavLst>
                                        <p:tav tm="0">
                                          <p:val>
                                            <p:strVal val="#ppt_x"/>
                                          </p:val>
                                        </p:tav>
                                        <p:tav tm="100000">
                                          <p:val>
                                            <p:strVal val="#ppt_x"/>
                                          </p:val>
                                        </p:tav>
                                      </p:tavLst>
                                    </p:anim>
                                    <p:anim calcmode="lin" valueType="num">
                                      <p:cBhvr additive="base">
                                        <p:cTn dur="500" fill="hold" id="14"/>
                                        <p:tgtEl>
                                          <p:spTgt spid="20971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74" name=""/>
        <p:cNvGrpSpPr/>
        <p:nvPr/>
      </p:nvGrpSpPr>
      <p:grpSpPr>
        <a:xfrm>
          <a:off x="0" y="0"/>
          <a:ext cx="0" cy="0"/>
          <a:chOff x="0" y="0"/>
          <a:chExt cx="0" cy="0"/>
        </a:xfrm>
      </p:grpSpPr>
      <p:sp>
        <p:nvSpPr>
          <p:cNvPr id="1048630" name="İçerik Yer Tutucusu 2"/>
          <p:cNvSpPr>
            <a:spLocks noGrp="1"/>
          </p:cNvSpPr>
          <p:nvPr>
            <p:ph idx="1"/>
          </p:nvPr>
        </p:nvSpPr>
        <p:spPr>
          <a:xfrm>
            <a:off x="578892" y="597326"/>
            <a:ext cx="10515600" cy="4351338"/>
          </a:xfrm>
        </p:spPr>
        <p:txBody>
          <a:bodyPr>
            <a:normAutofit/>
          </a:bodyPr>
          <a:p>
            <a:r>
              <a:rPr dirty="0" sz="2800" lang="tr-TR" smtClean="0">
                <a:latin typeface="Arial" panose="020B0604020202020204" pitchFamily="34" charset="0"/>
                <a:cs typeface="Arial" panose="020B0604020202020204" pitchFamily="34" charset="0"/>
              </a:rPr>
              <a:t>Kur’an-ı Kerim’in birçok ayetinde adaletle ilgili ayetleri görmek mümkündür.</a:t>
            </a:r>
          </a:p>
          <a:p>
            <a:pPr indent="0" marL="0">
              <a:buNone/>
            </a:pPr>
            <a:r>
              <a:rPr dirty="0" sz="2400" lang="tr-TR" smtClean="0">
                <a:latin typeface="Arial" panose="020B0604020202020204" pitchFamily="34" charset="0"/>
                <a:cs typeface="Arial" panose="020B0604020202020204" pitchFamily="34" charset="0"/>
              </a:rPr>
              <a:t> </a:t>
            </a:r>
            <a:endParaRPr dirty="0" sz="2400" lang="tr-TR">
              <a:latin typeface="Arial" panose="020B0604020202020204" pitchFamily="34" charset="0"/>
              <a:cs typeface="Arial" panose="020B0604020202020204" pitchFamily="34" charset="0"/>
            </a:endParaRPr>
          </a:p>
        </p:txBody>
      </p:sp>
      <p:pic>
        <p:nvPicPr>
          <p:cNvPr id="2097166" name="Resim 3"/>
          <p:cNvPicPr>
            <a:picLocks noChangeAspect="1"/>
          </p:cNvPicPr>
          <p:nvPr/>
        </p:nvPicPr>
        <p:blipFill>
          <a:blip xmlns:r="http://schemas.openxmlformats.org/officeDocument/2006/relationships" r:embed="rId1"/>
          <a:stretch>
            <a:fillRect/>
          </a:stretch>
        </p:blipFill>
        <p:spPr>
          <a:xfrm>
            <a:off x="740886" y="1549730"/>
            <a:ext cx="5578027" cy="5069433"/>
          </a:xfrm>
          <a:prstGeom prst="roundRect">
            <a:avLst>
              <a:gd name="adj" fmla="val 16667"/>
            </a:avLst>
          </a:prstGeom>
          <a:ln>
            <a:no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w="381000" h="114300" prst="relaxedInset"/>
            <a:contourClr>
              <a:srgbClr val="969696"/>
            </a:contourClr>
          </a:sp3d>
        </p:spPr>
      </p:pic>
      <p:pic>
        <p:nvPicPr>
          <p:cNvPr id="2097167" name="Resim 4"/>
          <p:cNvPicPr>
            <a:picLocks noChangeAspect="1"/>
          </p:cNvPicPr>
          <p:nvPr/>
        </p:nvPicPr>
        <p:blipFill>
          <a:blip xmlns:r="http://schemas.openxmlformats.org/officeDocument/2006/relationships" r:embed="rId2">
            <a:duotone>
              <a:schemeClr val="accent4">
                <a:shade val="45000"/>
                <a:satMod val="135000"/>
              </a:schemeClr>
              <a:prstClr val="white"/>
            </a:duotone>
          </a:blip>
          <a:stretch>
            <a:fillRect/>
          </a:stretch>
        </p:blipFill>
        <p:spPr>
          <a:xfrm>
            <a:off x="6480907" y="1549729"/>
            <a:ext cx="5471615" cy="5069433"/>
          </a:xfrm>
          <a:prstGeom prst="roundRect">
            <a:avLst>
              <a:gd name="adj" fmla="val 16667"/>
            </a:avLst>
          </a:prstGeom>
          <a:ln>
            <a:no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w="381000" h="114300" prst="relaxedInset"/>
            <a:contourClr>
              <a:srgbClr val="969696"/>
            </a:contourClr>
          </a:sp3d>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4">
                                  <p:stCondLst>
                                    <p:cond delay="0"/>
                                  </p:stCondLst>
                                  <p:childTnLst>
                                    <p:set>
                                      <p:cBhvr>
                                        <p:cTn dur="1" fill="hold" id="6">
                                          <p:stCondLst>
                                            <p:cond delay="0"/>
                                          </p:stCondLst>
                                        </p:cTn>
                                        <p:tgtEl>
                                          <p:spTgt spid="2097166"/>
                                        </p:tgtEl>
                                        <p:attrNameLst>
                                          <p:attrName>style.visibility</p:attrName>
                                        </p:attrNameLst>
                                      </p:cBhvr>
                                      <p:to>
                                        <p:strVal val="visible"/>
                                      </p:to>
                                    </p:set>
                                    <p:anim calcmode="lin" valueType="num">
                                      <p:cBhvr additive="base">
                                        <p:cTn dur="500" fill="hold" id="7"/>
                                        <p:tgtEl>
                                          <p:spTgt spid="2097166"/>
                                        </p:tgtEl>
                                        <p:attrNameLst>
                                          <p:attrName>ppt_x</p:attrName>
                                        </p:attrNameLst>
                                      </p:cBhvr>
                                      <p:tavLst>
                                        <p:tav tm="0">
                                          <p:val>
                                            <p:strVal val="#ppt_x"/>
                                          </p:val>
                                        </p:tav>
                                        <p:tav tm="100000">
                                          <p:val>
                                            <p:strVal val="#ppt_x"/>
                                          </p:val>
                                        </p:tav>
                                      </p:tavLst>
                                    </p:anim>
                                    <p:anim calcmode="lin" valueType="num">
                                      <p:cBhvr additive="base">
                                        <p:cTn dur="500" fill="hold" id="8"/>
                                        <p:tgtEl>
                                          <p:spTgt spid="2097166"/>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4">
                                  <p:stCondLst>
                                    <p:cond delay="0"/>
                                  </p:stCondLst>
                                  <p:childTnLst>
                                    <p:set>
                                      <p:cBhvr>
                                        <p:cTn dur="1" fill="hold" id="12">
                                          <p:stCondLst>
                                            <p:cond delay="0"/>
                                          </p:stCondLst>
                                        </p:cTn>
                                        <p:tgtEl>
                                          <p:spTgt spid="2097167"/>
                                        </p:tgtEl>
                                        <p:attrNameLst>
                                          <p:attrName>style.visibility</p:attrName>
                                        </p:attrNameLst>
                                      </p:cBhvr>
                                      <p:to>
                                        <p:strVal val="visible"/>
                                      </p:to>
                                    </p:set>
                                    <p:anim calcmode="lin" valueType="num">
                                      <p:cBhvr additive="base">
                                        <p:cTn dur="500" fill="hold" id="13"/>
                                        <p:tgtEl>
                                          <p:spTgt spid="2097167"/>
                                        </p:tgtEl>
                                        <p:attrNameLst>
                                          <p:attrName>ppt_x</p:attrName>
                                        </p:attrNameLst>
                                      </p:cBhvr>
                                      <p:tavLst>
                                        <p:tav tm="0">
                                          <p:val>
                                            <p:strVal val="#ppt_x"/>
                                          </p:val>
                                        </p:tav>
                                        <p:tav tm="100000">
                                          <p:val>
                                            <p:strVal val="#ppt_x"/>
                                          </p:val>
                                        </p:tav>
                                      </p:tavLst>
                                    </p:anim>
                                    <p:anim calcmode="lin" valueType="num">
                                      <p:cBhvr additive="base">
                                        <p:cTn dur="500" fill="hold" id="14"/>
                                        <p:tgtEl>
                                          <p:spTgt spid="20971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75" name=""/>
        <p:cNvGrpSpPr/>
        <p:nvPr/>
      </p:nvGrpSpPr>
      <p:grpSpPr>
        <a:xfrm>
          <a:off x="0" y="0"/>
          <a:ext cx="0" cy="0"/>
          <a:chOff x="0" y="0"/>
          <a:chExt cx="0" cy="0"/>
        </a:xfrm>
      </p:grpSpPr>
      <p:sp>
        <p:nvSpPr>
          <p:cNvPr id="1048631" name="İçerik Yer Tutucusu 2"/>
          <p:cNvSpPr>
            <a:spLocks noGrp="1"/>
          </p:cNvSpPr>
          <p:nvPr>
            <p:ph idx="1"/>
          </p:nvPr>
        </p:nvSpPr>
        <p:spPr>
          <a:xfrm>
            <a:off x="6073255" y="1009934"/>
            <a:ext cx="5895832" cy="5540989"/>
          </a:xfrm>
        </p:spPr>
        <p:txBody>
          <a:bodyPr>
            <a:normAutofit/>
          </a:bodyPr>
          <a:p>
            <a:r>
              <a:rPr dirty="0" sz="3200" lang="tr-TR">
                <a:latin typeface="Arial" panose="020B0604020202020204" pitchFamily="34" charset="0"/>
                <a:cs typeface="Arial" panose="020B0604020202020204" pitchFamily="34" charset="0"/>
              </a:rPr>
              <a:t>İslam'ın adalet anlayışında her zaman ve her konumda adil davranmak esastır. İslam'a göre bütün insanlar bir tarağın dişleri gibidir. Irk, renk, toplumsal sınıf, makam, mevki, dil ve din gibi özelliklere </a:t>
            </a:r>
            <a:r>
              <a:rPr dirty="0" sz="3200" lang="tr-TR" smtClean="0">
                <a:latin typeface="Arial" panose="020B0604020202020204" pitchFamily="34" charset="0"/>
                <a:cs typeface="Arial" panose="020B0604020202020204" pitchFamily="34" charset="0"/>
              </a:rPr>
              <a:t>bakılmaksızın </a:t>
            </a:r>
            <a:r>
              <a:rPr dirty="0" sz="3200" lang="tr-TR">
                <a:latin typeface="Arial" panose="020B0604020202020204" pitchFamily="34" charset="0"/>
                <a:cs typeface="Arial" panose="020B0604020202020204" pitchFamily="34" charset="0"/>
              </a:rPr>
              <a:t>hukuk önünde eşittir. Üstünlük sadece takvadadır</a:t>
            </a:r>
            <a:r>
              <a:rPr dirty="0" sz="3200" lang="tr-TR" smtClean="0">
                <a:latin typeface="Arial" panose="020B0604020202020204" pitchFamily="34" charset="0"/>
                <a:cs typeface="Arial" panose="020B0604020202020204" pitchFamily="34" charset="0"/>
              </a:rPr>
              <a:t>.</a:t>
            </a:r>
            <a:endParaRPr dirty="0" sz="3200" lang="tr-TR">
              <a:latin typeface="Arial" panose="020B0604020202020204" pitchFamily="34" charset="0"/>
              <a:cs typeface="Arial" panose="020B0604020202020204" pitchFamily="34" charset="0"/>
            </a:endParaRPr>
          </a:p>
        </p:txBody>
      </p:sp>
      <p:pic>
        <p:nvPicPr>
          <p:cNvPr id="2097168" name="Resim 3"/>
          <p:cNvPicPr>
            <a:picLocks noChangeAspect="1"/>
          </p:cNvPicPr>
          <p:nvPr/>
        </p:nvPicPr>
        <p:blipFill>
          <a:blip xmlns:r="http://schemas.openxmlformats.org/officeDocument/2006/relationships" r:embed="rId1"/>
          <a:stretch>
            <a:fillRect/>
          </a:stretch>
        </p:blipFill>
        <p:spPr>
          <a:xfrm>
            <a:off x="824994" y="1143233"/>
            <a:ext cx="5248261" cy="4766247"/>
          </a:xfrm>
          <a:prstGeom prst="roundRect">
            <a:avLst>
              <a:gd name="adj" fmla="val 16667"/>
            </a:avLst>
          </a:prstGeom>
          <a:ln>
            <a:no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w="381000" h="114300" prst="relaxedInset"/>
            <a:contourClr>
              <a:srgbClr val="969696"/>
            </a:contourClr>
          </a:sp3d>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4">
                                  <p:stCondLst>
                                    <p:cond delay="0"/>
                                  </p:stCondLst>
                                  <p:childTnLst>
                                    <p:set>
                                      <p:cBhvr>
                                        <p:cTn dur="1" fill="hold" id="6">
                                          <p:stCondLst>
                                            <p:cond delay="0"/>
                                          </p:stCondLst>
                                        </p:cTn>
                                        <p:tgtEl>
                                          <p:spTgt spid="2097168"/>
                                        </p:tgtEl>
                                        <p:attrNameLst>
                                          <p:attrName>style.visibility</p:attrName>
                                        </p:attrNameLst>
                                      </p:cBhvr>
                                      <p:to>
                                        <p:strVal val="visible"/>
                                      </p:to>
                                    </p:set>
                                    <p:anim calcmode="lin" valueType="num">
                                      <p:cBhvr additive="base">
                                        <p:cTn dur="500" fill="hold" id="7"/>
                                        <p:tgtEl>
                                          <p:spTgt spid="2097168"/>
                                        </p:tgtEl>
                                        <p:attrNameLst>
                                          <p:attrName>ppt_x</p:attrName>
                                        </p:attrNameLst>
                                      </p:cBhvr>
                                      <p:tavLst>
                                        <p:tav tm="0">
                                          <p:val>
                                            <p:strVal val="#ppt_x"/>
                                          </p:val>
                                        </p:tav>
                                        <p:tav tm="100000">
                                          <p:val>
                                            <p:strVal val="#ppt_x"/>
                                          </p:val>
                                        </p:tav>
                                      </p:tavLst>
                                    </p:anim>
                                    <p:anim calcmode="lin" valueType="num">
                                      <p:cBhvr additive="base">
                                        <p:cTn dur="500" fill="hold" id="8"/>
                                        <p:tgtEl>
                                          <p:spTgt spid="2097168"/>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4">
                                  <p:stCondLst>
                                    <p:cond delay="0"/>
                                  </p:stCondLst>
                                  <p:childTnLst>
                                    <p:set>
                                      <p:cBhvr>
                                        <p:cTn dur="1" fill="hold" id="12">
                                          <p:stCondLst>
                                            <p:cond delay="0"/>
                                          </p:stCondLst>
                                        </p:cTn>
                                        <p:tgtEl>
                                          <p:spTgt spid="1048631">
                                            <p:txEl>
                                              <p:pRg st="0" end="0"/>
                                            </p:txEl>
                                          </p:spTgt>
                                        </p:tgtEl>
                                        <p:attrNameLst>
                                          <p:attrName>style.visibility</p:attrName>
                                        </p:attrNameLst>
                                      </p:cBhvr>
                                      <p:to>
                                        <p:strVal val="visible"/>
                                      </p:to>
                                    </p:set>
                                    <p:anim calcmode="lin" valueType="num">
                                      <p:cBhvr additive="base">
                                        <p:cTn dur="500" fill="hold" id="13"/>
                                        <p:tgtEl>
                                          <p:spTgt spid="1048631">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104863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57" name=""/>
        <p:cNvGrpSpPr/>
        <p:nvPr/>
      </p:nvGrpSpPr>
      <p:grpSpPr>
        <a:xfrm>
          <a:off x="0" y="0"/>
          <a:ext cx="0" cy="0"/>
          <a:chOff x="0" y="0"/>
          <a:chExt cx="0" cy="0"/>
        </a:xfrm>
      </p:grpSpPr>
      <p:sp>
        <p:nvSpPr>
          <p:cNvPr id="1048599" name="Unvan 1"/>
          <p:cNvSpPr>
            <a:spLocks noGrp="1"/>
          </p:cNvSpPr>
          <p:nvPr>
            <p:ph type="title"/>
          </p:nvPr>
        </p:nvSpPr>
        <p:spPr>
          <a:xfrm>
            <a:off x="1371600" y="685799"/>
            <a:ext cx="3087858" cy="5405511"/>
          </a:xfrm>
        </p:spPr>
        <p:txBody>
          <a:bodyPr>
            <a:normAutofit/>
          </a:bodyPr>
          <a:p>
            <a:pPr algn="just"/>
            <a:r>
              <a:rPr dirty="0" lang="tr-TR" smtClean="0">
                <a:solidFill>
                  <a:srgbClr val="C00000"/>
                </a:solidFill>
                <a:latin typeface="Arial" panose="020B0604020202020204" pitchFamily="34" charset="0"/>
                <a:cs typeface="Arial" panose="020B0604020202020204" pitchFamily="34" charset="0"/>
              </a:rPr>
              <a:t/>
            </a:r>
            <a:br>
              <a:rPr dirty="0" lang="tr-TR" smtClean="0">
                <a:solidFill>
                  <a:srgbClr val="C00000"/>
                </a:solidFill>
                <a:latin typeface="Arial" panose="020B0604020202020204" pitchFamily="34" charset="0"/>
                <a:cs typeface="Arial" panose="020B0604020202020204" pitchFamily="34" charset="0"/>
              </a:rPr>
            </a:br>
            <a:r>
              <a:rPr dirty="0" lang="tr-TR" smtClean="0">
                <a:solidFill>
                  <a:srgbClr val="C00000"/>
                </a:solidFill>
                <a:latin typeface="Arial" panose="020B0604020202020204" pitchFamily="34" charset="0"/>
                <a:cs typeface="Arial" panose="020B0604020202020204" pitchFamily="34" charset="0"/>
              </a:rPr>
              <a:t> </a:t>
            </a:r>
            <a:endParaRPr dirty="0" lang="tr-TR">
              <a:solidFill>
                <a:srgbClr val="C00000"/>
              </a:solidFill>
              <a:latin typeface="Arial" panose="020B0604020202020204" pitchFamily="34" charset="0"/>
              <a:cs typeface="Arial" panose="020B0604020202020204" pitchFamily="34" charset="0"/>
            </a:endParaRPr>
          </a:p>
        </p:txBody>
      </p:sp>
      <p:sp>
        <p:nvSpPr>
          <p:cNvPr id="1048600" name="Bulut Belirtme Çizgisi 5"/>
          <p:cNvSpPr/>
          <p:nvPr/>
        </p:nvSpPr>
        <p:spPr>
          <a:xfrm>
            <a:off x="5523144" y="0"/>
            <a:ext cx="5790850" cy="3261815"/>
          </a:xfrm>
          <a:prstGeom prst="cloudCallout">
            <a:avLst>
              <a:gd name="adj1" fmla="val -38981"/>
              <a:gd name="adj2" fmla="val 64496"/>
            </a:avLst>
          </a:prstGeom>
          <a:solidFill>
            <a:schemeClr val="accent5">
              <a:lumMod val="60000"/>
              <a:lumOff val="40000"/>
            </a:schemeClr>
          </a:solidFill>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anchor="ctr" rtlCol="0"/>
          <a:p>
            <a:pPr algn="ctr"/>
            <a:r>
              <a:rPr dirty="0" sz="6000" lang="tr-TR">
                <a:solidFill>
                  <a:schemeClr val="tx1">
                    <a:lumMod val="95000"/>
                    <a:lumOff val="5000"/>
                  </a:schemeClr>
                </a:solidFill>
              </a:rPr>
              <a:t>DEĞER NEDİR?</a:t>
            </a:r>
          </a:p>
        </p:txBody>
      </p:sp>
      <p:pic>
        <p:nvPicPr>
          <p:cNvPr id="2097153" name="Resim 6"/>
          <p:cNvPicPr>
            <a:picLocks noChangeAspect="1"/>
          </p:cNvPicPr>
          <p:nvPr/>
        </p:nvPicPr>
        <p:blipFill>
          <a:blip xmlns:r="http://schemas.openxmlformats.org/officeDocument/2006/relationships" r:embed="rId1"/>
          <a:stretch>
            <a:fillRect/>
          </a:stretch>
        </p:blipFill>
        <p:spPr>
          <a:xfrm>
            <a:off x="3312712" y="3843266"/>
            <a:ext cx="2811269" cy="2811269"/>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599"/>
                                        </p:tgtEl>
                                        <p:attrNameLst>
                                          <p:attrName>style.visibility</p:attrName>
                                        </p:attrNameLst>
                                      </p:cBhvr>
                                      <p:to>
                                        <p:strVal val="visible"/>
                                      </p:to>
                                    </p:set>
                                    <p:anim calcmode="lin" valueType="num">
                                      <p:cBhvr additive="base">
                                        <p:cTn dur="500" fill="hold" id="7"/>
                                        <p:tgtEl>
                                          <p:spTgt spid="1048599"/>
                                        </p:tgtEl>
                                        <p:attrNameLst>
                                          <p:attrName>ppt_x</p:attrName>
                                        </p:attrNameLst>
                                      </p:cBhvr>
                                      <p:tavLst>
                                        <p:tav tm="0">
                                          <p:val>
                                            <p:strVal val="#ppt_x"/>
                                          </p:val>
                                        </p:tav>
                                        <p:tav tm="100000">
                                          <p:val>
                                            <p:strVal val="#ppt_x"/>
                                          </p:val>
                                        </p:tav>
                                      </p:tavLst>
                                    </p:anim>
                                    <p:anim calcmode="lin" valueType="num">
                                      <p:cBhvr additive="base">
                                        <p:cTn dur="500" fill="hold" id="8"/>
                                        <p:tgtEl>
                                          <p:spTgt spid="10485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76" name=""/>
        <p:cNvGrpSpPr/>
        <p:nvPr/>
      </p:nvGrpSpPr>
      <p:grpSpPr>
        <a:xfrm>
          <a:off x="0" y="0"/>
          <a:ext cx="0" cy="0"/>
          <a:chOff x="0" y="0"/>
          <a:chExt cx="0" cy="0"/>
        </a:xfrm>
      </p:grpSpPr>
      <p:sp>
        <p:nvSpPr>
          <p:cNvPr id="1048632" name="İçerik Yer Tutucusu 2"/>
          <p:cNvSpPr>
            <a:spLocks noGrp="1"/>
          </p:cNvSpPr>
          <p:nvPr>
            <p:ph idx="1"/>
          </p:nvPr>
        </p:nvSpPr>
        <p:spPr>
          <a:xfrm>
            <a:off x="838200" y="597326"/>
            <a:ext cx="8093121" cy="6049134"/>
          </a:xfrm>
        </p:spPr>
        <p:txBody>
          <a:bodyPr>
            <a:noAutofit/>
          </a:bodyPr>
          <a:p>
            <a:pPr algn="just"/>
            <a:r>
              <a:rPr dirty="0" sz="2600" lang="tr-TR" smtClean="0">
                <a:latin typeface="Arial" panose="020B0604020202020204" pitchFamily="34" charset="0"/>
                <a:cs typeface="Arial" panose="020B0604020202020204" pitchFamily="34" charset="0"/>
              </a:rPr>
              <a:t>Hz. Muhammed(sav)’in gerek hadislerinde gerek sünnetinde adalete her zaman önem verdiğini görmekteyiz. Şu olay çok dikkat çekicidir: </a:t>
            </a:r>
            <a:r>
              <a:rPr dirty="0" sz="2600" lang="tr-TR" err="1" smtClean="0">
                <a:latin typeface="Arial" panose="020B0604020202020204" pitchFamily="34" charset="0"/>
                <a:cs typeface="Arial" panose="020B0604020202020204" pitchFamily="34" charset="0"/>
              </a:rPr>
              <a:t>Kureyş'in</a:t>
            </a:r>
            <a:r>
              <a:rPr dirty="0" sz="2600" lang="tr-TR" smtClean="0">
                <a:latin typeface="Arial" panose="020B0604020202020204" pitchFamily="34" charset="0"/>
                <a:cs typeface="Arial" panose="020B0604020202020204" pitchFamily="34" charset="0"/>
              </a:rPr>
              <a:t> </a:t>
            </a:r>
            <a:r>
              <a:rPr dirty="0" sz="2600" lang="tr-TR">
                <a:latin typeface="Arial" panose="020B0604020202020204" pitchFamily="34" charset="0"/>
                <a:cs typeface="Arial" panose="020B0604020202020204" pitchFamily="34" charset="0"/>
              </a:rPr>
              <a:t>ileri gelen ka­bilelerinden birine mensup bir kadın hırsızlık yapar. Cezalandırılma­mak için sahabeden birini aracı olarak Hz. Peygamber'e (</a:t>
            </a:r>
            <a:r>
              <a:rPr dirty="0" sz="2600" lang="tr-TR" err="1" smtClean="0">
                <a:latin typeface="Arial" panose="020B0604020202020204" pitchFamily="34" charset="0"/>
                <a:cs typeface="Arial" panose="020B0604020202020204" pitchFamily="34" charset="0"/>
              </a:rPr>
              <a:t>s.a.v</a:t>
            </a:r>
            <a:r>
              <a:rPr dirty="0" sz="2600" lang="tr-TR">
                <a:latin typeface="Arial" panose="020B0604020202020204" pitchFamily="34" charset="0"/>
                <a:cs typeface="Arial" panose="020B0604020202020204" pitchFamily="34" charset="0"/>
              </a:rPr>
              <a:t>.) gön­derir. Hz. Peygamber (</a:t>
            </a:r>
            <a:r>
              <a:rPr dirty="0" sz="2600" lang="tr-TR" err="1">
                <a:latin typeface="Arial" panose="020B0604020202020204" pitchFamily="34" charset="0"/>
                <a:cs typeface="Arial" panose="020B0604020202020204" pitchFamily="34" charset="0"/>
              </a:rPr>
              <a:t>s.a.v</a:t>
            </a:r>
            <a:r>
              <a:rPr dirty="0" sz="2600" lang="tr-TR">
                <a:latin typeface="Arial" panose="020B0604020202020204" pitchFamily="34" charset="0"/>
                <a:cs typeface="Arial" panose="020B0604020202020204" pitchFamily="34" charset="0"/>
              </a:rPr>
              <a:t>.) bu duruma kızar ve şöyle buyurur: "Na­sıl oluyor da bazı kimseler Allah'ın emri karşısında aracı olmaya kalkışıyorlar. Sizden öncekilerin mahvolmasının sebebi şudur: İçlerinden asil, ileri gelen birisi hırsızlık yapınca onu serbest bı­rakıyor, zayıf ve fakir bir kimse hırsızlık yapınca onu cezalandı­rıyorlardı. Allah'a yemin ederim ki Muhammed'in kızı Fatıma da hırsızlık yapsa onun da elini keserdim."</a:t>
            </a:r>
          </a:p>
        </p:txBody>
      </p:sp>
      <p:pic>
        <p:nvPicPr>
          <p:cNvPr id="2097169" name="Resim 3"/>
          <p:cNvPicPr>
            <a:picLocks noChangeAspect="1"/>
          </p:cNvPicPr>
          <p:nvPr/>
        </p:nvPicPr>
        <p:blipFill>
          <a:blip xmlns:r="http://schemas.openxmlformats.org/officeDocument/2006/relationships" r:embed="rId1"/>
          <a:stretch>
            <a:fillRect/>
          </a:stretch>
        </p:blipFill>
        <p:spPr>
          <a:xfrm>
            <a:off x="8931321" y="706508"/>
            <a:ext cx="3146948" cy="5666996"/>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32">
                                            <p:txEl>
                                              <p:pRg st="0" end="0"/>
                                            </p:txEl>
                                          </p:spTgt>
                                        </p:tgtEl>
                                        <p:attrNameLst>
                                          <p:attrName>style.visibility</p:attrName>
                                        </p:attrNameLst>
                                      </p:cBhvr>
                                      <p:to>
                                        <p:strVal val="visible"/>
                                      </p:to>
                                    </p:set>
                                    <p:anim calcmode="lin" valueType="num">
                                      <p:cBhvr additive="base">
                                        <p:cTn dur="500" fill="hold" id="7"/>
                                        <p:tgtEl>
                                          <p:spTgt spid="1048632">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86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4">
                                  <p:stCondLst>
                                    <p:cond delay="0"/>
                                  </p:stCondLst>
                                  <p:childTnLst>
                                    <p:set>
                                      <p:cBhvr>
                                        <p:cTn dur="1" fill="hold" id="12">
                                          <p:stCondLst>
                                            <p:cond delay="0"/>
                                          </p:stCondLst>
                                        </p:cTn>
                                        <p:tgtEl>
                                          <p:spTgt spid="2097169"/>
                                        </p:tgtEl>
                                        <p:attrNameLst>
                                          <p:attrName>style.visibility</p:attrName>
                                        </p:attrNameLst>
                                      </p:cBhvr>
                                      <p:to>
                                        <p:strVal val="visible"/>
                                      </p:to>
                                    </p:set>
                                    <p:anim calcmode="lin" valueType="num">
                                      <p:cBhvr additive="base">
                                        <p:cTn dur="500" fill="hold" id="13"/>
                                        <p:tgtEl>
                                          <p:spTgt spid="2097169"/>
                                        </p:tgtEl>
                                        <p:attrNameLst>
                                          <p:attrName>ppt_x</p:attrName>
                                        </p:attrNameLst>
                                      </p:cBhvr>
                                      <p:tavLst>
                                        <p:tav tm="0">
                                          <p:val>
                                            <p:strVal val="#ppt_x"/>
                                          </p:val>
                                        </p:tav>
                                        <p:tav tm="100000">
                                          <p:val>
                                            <p:strVal val="#ppt_x"/>
                                          </p:val>
                                        </p:tav>
                                      </p:tavLst>
                                    </p:anim>
                                    <p:anim calcmode="lin" valueType="num">
                                      <p:cBhvr additive="base">
                                        <p:cTn dur="500" fill="hold" id="14"/>
                                        <p:tgtEl>
                                          <p:spTgt spid="20971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77" name=""/>
        <p:cNvGrpSpPr/>
        <p:nvPr/>
      </p:nvGrpSpPr>
      <p:grpSpPr>
        <a:xfrm>
          <a:off x="0" y="0"/>
          <a:ext cx="0" cy="0"/>
          <a:chOff x="0" y="0"/>
          <a:chExt cx="0" cy="0"/>
        </a:xfrm>
      </p:grpSpPr>
      <p:sp>
        <p:nvSpPr>
          <p:cNvPr id="1048633" name="İçerik Yer Tutucusu 2"/>
          <p:cNvSpPr>
            <a:spLocks noGrp="1"/>
          </p:cNvSpPr>
          <p:nvPr>
            <p:ph idx="1"/>
          </p:nvPr>
        </p:nvSpPr>
        <p:spPr>
          <a:xfrm>
            <a:off x="5973170" y="816502"/>
            <a:ext cx="6050508" cy="5420525"/>
          </a:xfrm>
        </p:spPr>
        <p:txBody>
          <a:bodyPr>
            <a:noAutofit/>
          </a:bodyPr>
          <a:p>
            <a:r>
              <a:rPr dirty="0" sz="3200" lang="tr-TR">
                <a:latin typeface="Arial" panose="020B0604020202020204" pitchFamily="34" charset="0"/>
                <a:cs typeface="Arial" panose="020B0604020202020204" pitchFamily="34" charset="0"/>
              </a:rPr>
              <a:t>Adaletin zıddı zulümdür. Zulüm, hak sahibine hakkını vermemek, ona haksızlık etmek, eksik vermek, zamanında veya kararlaştırılan yerde ve şekilde vermemektir. İslam inancına göre zulüm haram ve büyük günahlardandır</a:t>
            </a:r>
            <a:r>
              <a:rPr dirty="0" sz="3200" lang="tr-TR" smtClean="0">
                <a:latin typeface="Arial" panose="020B0604020202020204" pitchFamily="34" charset="0"/>
                <a:cs typeface="Arial" panose="020B0604020202020204" pitchFamily="34" charset="0"/>
              </a:rPr>
              <a:t>. </a:t>
            </a:r>
            <a:r>
              <a:rPr dirty="0" sz="3200" lang="tr-TR">
                <a:latin typeface="Arial" panose="020B0604020202020204" pitchFamily="34" charset="0"/>
                <a:cs typeface="Arial" panose="020B0604020202020204" pitchFamily="34" charset="0"/>
              </a:rPr>
              <a:t>Hakkı çiğneyerek zalim olan bir kişi, ahiret günü bu zulmünün karşılığını görecektir.</a:t>
            </a:r>
          </a:p>
        </p:txBody>
      </p:sp>
      <p:pic>
        <p:nvPicPr>
          <p:cNvPr id="2097170" name="Resim 3"/>
          <p:cNvPicPr>
            <a:picLocks noChangeAspect="1"/>
          </p:cNvPicPr>
          <p:nvPr/>
        </p:nvPicPr>
        <p:blipFill>
          <a:blip xmlns:r="http://schemas.openxmlformats.org/officeDocument/2006/relationships" r:embed="rId1"/>
          <a:stretch>
            <a:fillRect/>
          </a:stretch>
        </p:blipFill>
        <p:spPr>
          <a:xfrm>
            <a:off x="873314" y="816502"/>
            <a:ext cx="5057069" cy="5243103"/>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4">
                                  <p:stCondLst>
                                    <p:cond delay="0"/>
                                  </p:stCondLst>
                                  <p:childTnLst>
                                    <p:set>
                                      <p:cBhvr>
                                        <p:cTn dur="1" fill="hold" id="6">
                                          <p:stCondLst>
                                            <p:cond delay="0"/>
                                          </p:stCondLst>
                                        </p:cTn>
                                        <p:tgtEl>
                                          <p:spTgt spid="2097170"/>
                                        </p:tgtEl>
                                        <p:attrNameLst>
                                          <p:attrName>style.visibility</p:attrName>
                                        </p:attrNameLst>
                                      </p:cBhvr>
                                      <p:to>
                                        <p:strVal val="visible"/>
                                      </p:to>
                                    </p:set>
                                    <p:anim calcmode="lin" valueType="num">
                                      <p:cBhvr additive="base">
                                        <p:cTn dur="500" fill="hold" id="7"/>
                                        <p:tgtEl>
                                          <p:spTgt spid="2097170"/>
                                        </p:tgtEl>
                                        <p:attrNameLst>
                                          <p:attrName>ppt_x</p:attrName>
                                        </p:attrNameLst>
                                      </p:cBhvr>
                                      <p:tavLst>
                                        <p:tav tm="0">
                                          <p:val>
                                            <p:strVal val="#ppt_x"/>
                                          </p:val>
                                        </p:tav>
                                        <p:tav tm="100000">
                                          <p:val>
                                            <p:strVal val="#ppt_x"/>
                                          </p:val>
                                        </p:tav>
                                      </p:tavLst>
                                    </p:anim>
                                    <p:anim calcmode="lin" valueType="num">
                                      <p:cBhvr additive="base">
                                        <p:cTn dur="500" fill="hold" id="8"/>
                                        <p:tgtEl>
                                          <p:spTgt spid="2097170"/>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1048633">
                                            <p:txEl>
                                              <p:pRg st="0" end="0"/>
                                            </p:txEl>
                                          </p:spTgt>
                                        </p:tgtEl>
                                        <p:attrNameLst>
                                          <p:attrName>style.visibility</p:attrName>
                                        </p:attrNameLst>
                                      </p:cBhvr>
                                      <p:to>
                                        <p:strVal val="visible"/>
                                      </p:to>
                                    </p:set>
                                    <p:anim calcmode="lin" valueType="num">
                                      <p:cBhvr additive="base">
                                        <p:cTn dur="500" fill="hold" id="13"/>
                                        <p:tgtEl>
                                          <p:spTgt spid="1048633">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104863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78" name=""/>
        <p:cNvGrpSpPr/>
        <p:nvPr/>
      </p:nvGrpSpPr>
      <p:grpSpPr>
        <a:xfrm>
          <a:off x="0" y="0"/>
          <a:ext cx="0" cy="0"/>
          <a:chOff x="0" y="0"/>
          <a:chExt cx="0" cy="0"/>
        </a:xfrm>
      </p:grpSpPr>
      <p:pic>
        <p:nvPicPr>
          <p:cNvPr id="2097171" name="Resim 1"/>
          <p:cNvPicPr>
            <a:picLocks noChangeAspect="1"/>
          </p:cNvPicPr>
          <p:nvPr/>
        </p:nvPicPr>
        <p:blipFill>
          <a:blip xmlns:r="http://schemas.openxmlformats.org/officeDocument/2006/relationships" r:embed="rId1"/>
          <a:stretch>
            <a:fillRect/>
          </a:stretch>
        </p:blipFill>
        <p:spPr>
          <a:xfrm>
            <a:off x="0" y="-1"/>
            <a:ext cx="12192000" cy="6810283"/>
          </a:xfrm>
          <a:prstGeom prst="rect"/>
        </p:spPr>
      </p:pic>
      <p:sp>
        <p:nvSpPr>
          <p:cNvPr id="1048634" name="İçerik Yer Tutucusu 2"/>
          <p:cNvSpPr>
            <a:spLocks noGrp="1"/>
          </p:cNvSpPr>
          <p:nvPr>
            <p:ph idx="1"/>
          </p:nvPr>
        </p:nvSpPr>
        <p:spPr>
          <a:xfrm>
            <a:off x="688075" y="952168"/>
            <a:ext cx="10515600" cy="5202972"/>
          </a:xfrm>
        </p:spPr>
        <p:txBody>
          <a:bodyPr>
            <a:normAutofit/>
          </a:bodyPr>
          <a:p>
            <a:pPr algn="just" indent="0" marL="0">
              <a:buNone/>
            </a:pPr>
            <a:r>
              <a:rPr dirty="0" sz="3200" lang="tr-TR" smtClean="0">
                <a:solidFill>
                  <a:schemeClr val="bg1"/>
                </a:solidFill>
                <a:latin typeface="Arial" panose="020B0604020202020204" pitchFamily="34" charset="0"/>
                <a:cs typeface="Arial" panose="020B0604020202020204" pitchFamily="34" charset="0"/>
              </a:rPr>
              <a:t>2.) HİKMET</a:t>
            </a:r>
          </a:p>
          <a:p>
            <a:pPr algn="just"/>
            <a:r>
              <a:rPr dirty="0" sz="3200" lang="tr-TR" smtClean="0">
                <a:solidFill>
                  <a:schemeClr val="bg1"/>
                </a:solidFill>
                <a:latin typeface="Arial" panose="020B0604020202020204" pitchFamily="34" charset="0"/>
                <a:cs typeface="Arial" panose="020B0604020202020204" pitchFamily="34" charset="0"/>
              </a:rPr>
              <a:t>"</a:t>
            </a:r>
            <a:r>
              <a:rPr dirty="0" sz="3200" lang="tr-TR">
                <a:solidFill>
                  <a:schemeClr val="bg1"/>
                </a:solidFill>
                <a:latin typeface="Arial" panose="020B0604020202020204" pitchFamily="34" charset="0"/>
                <a:cs typeface="Arial" panose="020B0604020202020204" pitchFamily="34" charset="0"/>
              </a:rPr>
              <a:t>İlim ve akılla gerçeğin bulunmasıdır. Allah (</a:t>
            </a:r>
            <a:r>
              <a:rPr dirty="0" sz="3200" lang="tr-TR" err="1">
                <a:solidFill>
                  <a:schemeClr val="bg1"/>
                </a:solidFill>
                <a:latin typeface="Arial" panose="020B0604020202020204" pitchFamily="34" charset="0"/>
                <a:cs typeface="Arial" panose="020B0604020202020204" pitchFamily="34" charset="0"/>
              </a:rPr>
              <a:t>c.c</a:t>
            </a:r>
            <a:r>
              <a:rPr dirty="0" sz="3200" lang="tr-TR">
                <a:solidFill>
                  <a:schemeClr val="bg1"/>
                </a:solidFill>
                <a:latin typeface="Arial" panose="020B0604020202020204" pitchFamily="34" charset="0"/>
                <a:cs typeface="Arial" panose="020B0604020202020204" pitchFamily="34" charset="0"/>
              </a:rPr>
              <a:t>.) açısından hikmet, eşyanın en iyi şekilde bilinme­si ve kusursuz yaratılmasıdır. İnsan açısından ise eşyanın hakikatini bilip onun iyi işlere vasıta ya­pılmasıdır</a:t>
            </a:r>
            <a:r>
              <a:rPr dirty="0" sz="3200" lang="tr-TR" smtClean="0">
                <a:solidFill>
                  <a:schemeClr val="bg1"/>
                </a:solidFill>
                <a:latin typeface="Arial" panose="020B0604020202020204" pitchFamily="34" charset="0"/>
                <a:cs typeface="Arial" panose="020B0604020202020204" pitchFamily="34" charset="0"/>
              </a:rPr>
              <a:t>."</a:t>
            </a:r>
            <a:endParaRPr dirty="0" sz="3200" lang="tr-TR">
              <a:solidFill>
                <a:schemeClr val="bg1"/>
              </a:solidFill>
              <a:latin typeface="Arial" panose="020B0604020202020204" pitchFamily="34" charset="0"/>
              <a:cs typeface="Arial" panose="020B0604020202020204" pitchFamily="34" charset="0"/>
            </a:endParaRPr>
          </a:p>
          <a:p>
            <a:pPr algn="just"/>
            <a:r>
              <a:rPr dirty="0" sz="3200" lang="tr-TR" smtClean="0">
                <a:solidFill>
                  <a:schemeClr val="bg1"/>
                </a:solidFill>
                <a:latin typeface="Arial" panose="020B0604020202020204" pitchFamily="34" charset="0"/>
                <a:cs typeface="Arial" panose="020B0604020202020204" pitchFamily="34" charset="0"/>
              </a:rPr>
              <a:t>"</a:t>
            </a:r>
            <a:r>
              <a:rPr dirty="0" sz="3200" lang="tr-TR">
                <a:solidFill>
                  <a:schemeClr val="bg1"/>
                </a:solidFill>
                <a:latin typeface="Arial" panose="020B0604020202020204" pitchFamily="34" charset="0"/>
                <a:cs typeface="Arial" panose="020B0604020202020204" pitchFamily="34" charset="0"/>
              </a:rPr>
              <a:t>Hikmet, kişinin adil olması, eşyanın gerçeğini kavraması ve gereğine göre amel işlemesidir</a:t>
            </a:r>
            <a:r>
              <a:rPr dirty="0" sz="3200" lang="tr-TR" smtClean="0">
                <a:solidFill>
                  <a:schemeClr val="bg1"/>
                </a:solidFill>
                <a:latin typeface="Arial" panose="020B0604020202020204" pitchFamily="34" charset="0"/>
                <a:cs typeface="Arial" panose="020B0604020202020204" pitchFamily="34" charset="0"/>
              </a:rPr>
              <a:t>."</a:t>
            </a:r>
            <a:endParaRPr dirty="0" sz="3200" lang="tr-TR">
              <a:solidFill>
                <a:schemeClr val="bg1"/>
              </a:solidFill>
              <a:latin typeface="Arial" panose="020B0604020202020204" pitchFamily="34" charset="0"/>
              <a:cs typeface="Arial" panose="020B0604020202020204" pitchFamily="34" charset="0"/>
            </a:endParaRPr>
          </a:p>
          <a:p>
            <a:pPr algn="just"/>
            <a:r>
              <a:rPr dirty="0" sz="3200" lang="tr-TR" smtClean="0">
                <a:solidFill>
                  <a:schemeClr val="bg1"/>
                </a:solidFill>
                <a:latin typeface="Arial" panose="020B0604020202020204" pitchFamily="34" charset="0"/>
                <a:cs typeface="Arial" panose="020B0604020202020204" pitchFamily="34" charset="0"/>
              </a:rPr>
              <a:t>"</a:t>
            </a:r>
            <a:r>
              <a:rPr dirty="0" sz="3200" lang="tr-TR">
                <a:solidFill>
                  <a:schemeClr val="bg1"/>
                </a:solidFill>
                <a:latin typeface="Arial" panose="020B0604020202020204" pitchFamily="34" charset="0"/>
                <a:cs typeface="Arial" panose="020B0604020202020204" pitchFamily="34" charset="0"/>
              </a:rPr>
              <a:t>En genel çerçevesiyle hikmet, menfaat ve iyilik yönüyle her iyi, güzel ilim ve </a:t>
            </a:r>
            <a:r>
              <a:rPr dirty="0" sz="3200" lang="tr-TR" err="1">
                <a:solidFill>
                  <a:schemeClr val="bg1"/>
                </a:solidFill>
                <a:latin typeface="Arial" panose="020B0604020202020204" pitchFamily="34" charset="0"/>
                <a:cs typeface="Arial" panose="020B0604020202020204" pitchFamily="34" charset="0"/>
              </a:rPr>
              <a:t>salih</a:t>
            </a:r>
            <a:r>
              <a:rPr dirty="0" sz="3200" lang="tr-TR">
                <a:solidFill>
                  <a:schemeClr val="bg1"/>
                </a:solidFill>
                <a:latin typeface="Arial" panose="020B0604020202020204" pitchFamily="34" charset="0"/>
                <a:cs typeface="Arial" panose="020B0604020202020204" pitchFamily="34" charset="0"/>
              </a:rPr>
              <a:t> amelin ismidir</a:t>
            </a:r>
            <a:r>
              <a:rPr dirty="0" sz="3200" lang="tr-TR" smtClean="0">
                <a:solidFill>
                  <a:schemeClr val="bg1"/>
                </a:solidFill>
                <a:latin typeface="Arial" panose="020B0604020202020204" pitchFamily="34" charset="0"/>
                <a:cs typeface="Arial" panose="020B0604020202020204" pitchFamily="34" charset="0"/>
              </a:rPr>
              <a:t>."</a:t>
            </a:r>
            <a:endParaRPr dirty="0" sz="3200" lang="tr-TR">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34"/>
                                        </p:tgtEl>
                                        <p:attrNameLst>
                                          <p:attrName>style.visibility</p:attrName>
                                        </p:attrNameLst>
                                      </p:cBhvr>
                                      <p:to>
                                        <p:strVal val="visible"/>
                                      </p:to>
                                    </p:set>
                                    <p:anim calcmode="lin" valueType="num">
                                      <p:cBhvr additive="base">
                                        <p:cTn dur="500" fill="hold" id="7"/>
                                        <p:tgtEl>
                                          <p:spTgt spid="1048634"/>
                                        </p:tgtEl>
                                        <p:attrNameLst>
                                          <p:attrName>ppt_x</p:attrName>
                                        </p:attrNameLst>
                                      </p:cBhvr>
                                      <p:tavLst>
                                        <p:tav tm="0">
                                          <p:val>
                                            <p:strVal val="#ppt_x"/>
                                          </p:val>
                                        </p:tav>
                                        <p:tav tm="100000">
                                          <p:val>
                                            <p:strVal val="#ppt_x"/>
                                          </p:val>
                                        </p:tav>
                                      </p:tavLst>
                                    </p:anim>
                                    <p:anim calcmode="lin" valueType="num">
                                      <p:cBhvr additive="base">
                                        <p:cTn dur="500" fill="hold" id="8"/>
                                        <p:tgtEl>
                                          <p:spTgt spid="10486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79" name=""/>
        <p:cNvGrpSpPr/>
        <p:nvPr/>
      </p:nvGrpSpPr>
      <p:grpSpPr>
        <a:xfrm>
          <a:off x="0" y="0"/>
          <a:ext cx="0" cy="0"/>
          <a:chOff x="0" y="0"/>
          <a:chExt cx="0" cy="0"/>
        </a:xfrm>
      </p:grpSpPr>
      <p:sp>
        <p:nvSpPr>
          <p:cNvPr id="1048635" name="İçerik Yer Tutucusu 2"/>
          <p:cNvSpPr>
            <a:spLocks noGrp="1"/>
          </p:cNvSpPr>
          <p:nvPr>
            <p:ph idx="1"/>
          </p:nvPr>
        </p:nvSpPr>
        <p:spPr>
          <a:xfrm>
            <a:off x="613580" y="515440"/>
            <a:ext cx="10515600" cy="4351338"/>
          </a:xfrm>
        </p:spPr>
        <p:txBody>
          <a:bodyPr>
            <a:normAutofit/>
          </a:bodyPr>
          <a:p>
            <a:pPr algn="just"/>
            <a:r>
              <a:rPr dirty="0" sz="2800" lang="tr-TR">
                <a:latin typeface="Arial" panose="020B0604020202020204" pitchFamily="34" charset="0"/>
                <a:cs typeface="Arial" panose="020B0604020202020204" pitchFamily="34" charset="0"/>
              </a:rPr>
              <a:t>Kur'an-ı Kerim'de hikmet kavramı, Yüce Al­lah'ı (</a:t>
            </a:r>
            <a:r>
              <a:rPr dirty="0" sz="2800" lang="tr-TR" err="1">
                <a:latin typeface="Arial" panose="020B0604020202020204" pitchFamily="34" charset="0"/>
                <a:cs typeface="Arial" panose="020B0604020202020204" pitchFamily="34" charset="0"/>
              </a:rPr>
              <a:t>c.c</a:t>
            </a:r>
            <a:r>
              <a:rPr dirty="0" sz="2800" lang="tr-TR">
                <a:latin typeface="Arial" panose="020B0604020202020204" pitchFamily="34" charset="0"/>
                <a:cs typeface="Arial" panose="020B0604020202020204" pitchFamily="34" charset="0"/>
              </a:rPr>
              <a:t>.) gereği gibi bilme </a:t>
            </a:r>
            <a:r>
              <a:rPr dirty="0" sz="2800" lang="tr-TR" smtClean="0">
                <a:latin typeface="Arial" panose="020B0604020202020204" pitchFamily="34" charset="0"/>
                <a:cs typeface="Arial" panose="020B0604020202020204" pitchFamily="34" charset="0"/>
              </a:rPr>
              <a:t>bilgisi, peygam­berlik, </a:t>
            </a:r>
            <a:r>
              <a:rPr dirty="0" sz="2800" lang="tr-TR">
                <a:latin typeface="Arial" panose="020B0604020202020204" pitchFamily="34" charset="0"/>
                <a:cs typeface="Arial" panose="020B0604020202020204" pitchFamily="34" charset="0"/>
              </a:rPr>
              <a:t>hüküm vermede doğru karar verme </a:t>
            </a:r>
            <a:r>
              <a:rPr dirty="0" sz="2800" lang="tr-TR" smtClean="0">
                <a:latin typeface="Arial" panose="020B0604020202020204" pitchFamily="34" charset="0"/>
                <a:cs typeface="Arial" panose="020B0604020202020204" pitchFamily="34" charset="0"/>
              </a:rPr>
              <a:t>yeteneği, </a:t>
            </a:r>
            <a:r>
              <a:rPr dirty="0" sz="2800" lang="tr-TR">
                <a:latin typeface="Arial" panose="020B0604020202020204" pitchFamily="34" charset="0"/>
                <a:cs typeface="Arial" panose="020B0604020202020204" pitchFamily="34" charset="0"/>
              </a:rPr>
              <a:t>gerçeği açıklayan, şüpheyi gideren kesin </a:t>
            </a:r>
            <a:r>
              <a:rPr dirty="0" sz="2800" lang="tr-TR" smtClean="0">
                <a:latin typeface="Arial" panose="020B0604020202020204" pitchFamily="34" charset="0"/>
                <a:cs typeface="Arial" panose="020B0604020202020204" pitchFamily="34" charset="0"/>
              </a:rPr>
              <a:t>delil </a:t>
            </a:r>
            <a:r>
              <a:rPr dirty="0" sz="2800" lang="tr-TR">
                <a:latin typeface="Arial" panose="020B0604020202020204" pitchFamily="34" charset="0"/>
                <a:cs typeface="Arial" panose="020B0604020202020204" pitchFamily="34" charset="0"/>
              </a:rPr>
              <a:t>gibi geniş bir kapsamda </a:t>
            </a:r>
            <a:r>
              <a:rPr dirty="0" sz="2800" lang="tr-TR" smtClean="0">
                <a:latin typeface="Arial" panose="020B0604020202020204" pitchFamily="34" charset="0"/>
                <a:cs typeface="Arial" panose="020B0604020202020204" pitchFamily="34" charset="0"/>
              </a:rPr>
              <a:t>kullanılır.</a:t>
            </a:r>
            <a:endParaRPr dirty="0" sz="2800" lang="tr-TR">
              <a:latin typeface="Arial" panose="020B0604020202020204" pitchFamily="34" charset="0"/>
              <a:cs typeface="Arial" panose="020B0604020202020204" pitchFamily="34" charset="0"/>
            </a:endParaRPr>
          </a:p>
        </p:txBody>
      </p:sp>
      <p:pic>
        <p:nvPicPr>
          <p:cNvPr id="2097172" name="Resim 4"/>
          <p:cNvPicPr>
            <a:picLocks noChangeAspect="1"/>
          </p:cNvPicPr>
          <p:nvPr/>
        </p:nvPicPr>
        <p:blipFill>
          <a:blip xmlns:r="http://schemas.openxmlformats.org/officeDocument/2006/relationships" r:embed="rId1"/>
          <a:stretch>
            <a:fillRect/>
          </a:stretch>
        </p:blipFill>
        <p:spPr>
          <a:xfrm>
            <a:off x="1123095" y="2365387"/>
            <a:ext cx="10066361" cy="4362959"/>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35">
                                            <p:txEl>
                                              <p:pRg st="0" end="0"/>
                                            </p:txEl>
                                          </p:spTgt>
                                        </p:tgtEl>
                                        <p:attrNameLst>
                                          <p:attrName>style.visibility</p:attrName>
                                        </p:attrNameLst>
                                      </p:cBhvr>
                                      <p:to>
                                        <p:strVal val="visible"/>
                                      </p:to>
                                    </p:set>
                                    <p:anim calcmode="lin" valueType="num">
                                      <p:cBhvr additive="base">
                                        <p:cTn dur="500" fill="hold" id="7"/>
                                        <p:tgtEl>
                                          <p:spTgt spid="1048635">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86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4">
                                  <p:stCondLst>
                                    <p:cond delay="0"/>
                                  </p:stCondLst>
                                  <p:childTnLst>
                                    <p:set>
                                      <p:cBhvr>
                                        <p:cTn dur="1" fill="hold" id="12">
                                          <p:stCondLst>
                                            <p:cond delay="0"/>
                                          </p:stCondLst>
                                        </p:cTn>
                                        <p:tgtEl>
                                          <p:spTgt spid="2097172"/>
                                        </p:tgtEl>
                                        <p:attrNameLst>
                                          <p:attrName>style.visibility</p:attrName>
                                        </p:attrNameLst>
                                      </p:cBhvr>
                                      <p:to>
                                        <p:strVal val="visible"/>
                                      </p:to>
                                    </p:set>
                                    <p:anim calcmode="lin" valueType="num">
                                      <p:cBhvr additive="base">
                                        <p:cTn dur="500" fill="hold" id="13"/>
                                        <p:tgtEl>
                                          <p:spTgt spid="2097172"/>
                                        </p:tgtEl>
                                        <p:attrNameLst>
                                          <p:attrName>ppt_x</p:attrName>
                                        </p:attrNameLst>
                                      </p:cBhvr>
                                      <p:tavLst>
                                        <p:tav tm="0">
                                          <p:val>
                                            <p:strVal val="#ppt_x"/>
                                          </p:val>
                                        </p:tav>
                                        <p:tav tm="100000">
                                          <p:val>
                                            <p:strVal val="#ppt_x"/>
                                          </p:val>
                                        </p:tav>
                                      </p:tavLst>
                                    </p:anim>
                                    <p:anim calcmode="lin" valueType="num">
                                      <p:cBhvr additive="base">
                                        <p:cTn dur="500" fill="hold" id="14"/>
                                        <p:tgtEl>
                                          <p:spTgt spid="209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80" name=""/>
        <p:cNvGrpSpPr/>
        <p:nvPr/>
      </p:nvGrpSpPr>
      <p:grpSpPr>
        <a:xfrm>
          <a:off x="0" y="0"/>
          <a:ext cx="0" cy="0"/>
          <a:chOff x="0" y="0"/>
          <a:chExt cx="0" cy="0"/>
        </a:xfrm>
      </p:grpSpPr>
      <p:sp>
        <p:nvSpPr>
          <p:cNvPr id="1048636" name="İçerik Yer Tutucusu 2"/>
          <p:cNvSpPr>
            <a:spLocks noGrp="1"/>
          </p:cNvSpPr>
          <p:nvPr>
            <p:ph idx="1"/>
          </p:nvPr>
        </p:nvSpPr>
        <p:spPr>
          <a:xfrm>
            <a:off x="1036946" y="269780"/>
            <a:ext cx="10515600" cy="5977530"/>
          </a:xfrm>
        </p:spPr>
        <p:txBody>
          <a:bodyPr>
            <a:normAutofit/>
          </a:bodyPr>
          <a:p>
            <a:pPr algn="just"/>
            <a:r>
              <a:rPr dirty="0" sz="2800" lang="tr-TR">
                <a:latin typeface="Arial" panose="020B0604020202020204" pitchFamily="34" charset="0"/>
                <a:cs typeface="Arial" panose="020B0604020202020204" pitchFamily="34" charset="0"/>
              </a:rPr>
              <a:t>Hikmet kavramı, Kur'an-ı Kerim'de Lokman suresinde ilim ve hikmet sahibi bilge bir kişi olarak bildi­rilen Lokman (</a:t>
            </a:r>
            <a:r>
              <a:rPr dirty="0" sz="2800" lang="tr-TR" err="1">
                <a:latin typeface="Arial" panose="020B0604020202020204" pitchFamily="34" charset="0"/>
                <a:cs typeface="Arial" panose="020B0604020202020204" pitchFamily="34" charset="0"/>
              </a:rPr>
              <a:t>a.s</a:t>
            </a:r>
            <a:r>
              <a:rPr dirty="0" sz="2800" lang="tr-TR">
                <a:latin typeface="Arial" panose="020B0604020202020204" pitchFamily="34" charset="0"/>
                <a:cs typeface="Arial" panose="020B0604020202020204" pitchFamily="34" charset="0"/>
              </a:rPr>
              <a:t>.) ile özdeşleşmiştir. </a:t>
            </a:r>
            <a:r>
              <a:rPr dirty="0" sz="2800" lang="tr-TR" smtClean="0">
                <a:latin typeface="Arial" panose="020B0604020202020204" pitchFamily="34" charset="0"/>
                <a:cs typeface="Arial" panose="020B0604020202020204" pitchFamily="34" charset="0"/>
              </a:rPr>
              <a:t>Hadi gelin Hz. Lokman’ın oğluna verdiği öğütleri birlikte inceleyelim.</a:t>
            </a:r>
          </a:p>
          <a:p>
            <a:pPr algn="just" indent="0" marL="0">
              <a:buNone/>
            </a:pPr>
            <a:endParaRPr dirty="0" sz="2400" lang="tr-TR" smtClean="0">
              <a:latin typeface="Arial" panose="020B0604020202020204" pitchFamily="34" charset="0"/>
              <a:cs typeface="Arial" panose="020B0604020202020204" pitchFamily="34" charset="0"/>
            </a:endParaRPr>
          </a:p>
        </p:txBody>
      </p:sp>
      <p:pic>
        <p:nvPicPr>
          <p:cNvPr id="2097173" name="Resim 1"/>
          <p:cNvPicPr>
            <a:picLocks noChangeAspect="1"/>
          </p:cNvPicPr>
          <p:nvPr/>
        </p:nvPicPr>
        <p:blipFill>
          <a:blip xmlns:r="http://schemas.openxmlformats.org/officeDocument/2006/relationships" r:embed="rId1"/>
          <a:stretch>
            <a:fillRect/>
          </a:stretch>
        </p:blipFill>
        <p:spPr>
          <a:xfrm>
            <a:off x="791571" y="2113576"/>
            <a:ext cx="5398827" cy="4744424"/>
          </a:xfrm>
          <a:prstGeom prst="rect"/>
          <a:ln>
            <a:noFill/>
          </a:ln>
          <a:effectLst>
            <a:softEdge rad="112500"/>
          </a:effectLst>
        </p:spPr>
      </p:pic>
      <p:pic>
        <p:nvPicPr>
          <p:cNvPr id="2097174" name="Resim 3"/>
          <p:cNvPicPr>
            <a:picLocks noChangeAspect="1"/>
          </p:cNvPicPr>
          <p:nvPr/>
        </p:nvPicPr>
        <p:blipFill>
          <a:blip xmlns:r="http://schemas.openxmlformats.org/officeDocument/2006/relationships" r:embed="rId2"/>
          <a:stretch>
            <a:fillRect/>
          </a:stretch>
        </p:blipFill>
        <p:spPr>
          <a:xfrm>
            <a:off x="6755642" y="1564353"/>
            <a:ext cx="5328882" cy="4682957"/>
          </a:xfrm>
          <a:prstGeom prst="rect"/>
          <a:ln>
            <a:noFill/>
          </a:ln>
          <a:effectLst>
            <a:softEdge rad="112500"/>
          </a:effectLs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36">
                                            <p:txEl>
                                              <p:pRg st="0" end="0"/>
                                            </p:txEl>
                                          </p:spTgt>
                                        </p:tgtEl>
                                        <p:attrNameLst>
                                          <p:attrName>style.visibility</p:attrName>
                                        </p:attrNameLst>
                                      </p:cBhvr>
                                      <p:to>
                                        <p:strVal val="visible"/>
                                      </p:to>
                                    </p:set>
                                    <p:anim calcmode="lin" valueType="num">
                                      <p:cBhvr additive="base">
                                        <p:cTn dur="500" fill="hold" id="7"/>
                                        <p:tgtEl>
                                          <p:spTgt spid="1048636">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86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4">
                                  <p:stCondLst>
                                    <p:cond delay="0"/>
                                  </p:stCondLst>
                                  <p:childTnLst>
                                    <p:set>
                                      <p:cBhvr>
                                        <p:cTn dur="1" fill="hold" id="12">
                                          <p:stCondLst>
                                            <p:cond delay="0"/>
                                          </p:stCondLst>
                                        </p:cTn>
                                        <p:tgtEl>
                                          <p:spTgt spid="2097173"/>
                                        </p:tgtEl>
                                        <p:attrNameLst>
                                          <p:attrName>style.visibility</p:attrName>
                                        </p:attrNameLst>
                                      </p:cBhvr>
                                      <p:to>
                                        <p:strVal val="visible"/>
                                      </p:to>
                                    </p:set>
                                    <p:anim calcmode="lin" valueType="num">
                                      <p:cBhvr additive="base">
                                        <p:cTn dur="500" fill="hold" id="13"/>
                                        <p:tgtEl>
                                          <p:spTgt spid="2097173"/>
                                        </p:tgtEl>
                                        <p:attrNameLst>
                                          <p:attrName>ppt_x</p:attrName>
                                        </p:attrNameLst>
                                      </p:cBhvr>
                                      <p:tavLst>
                                        <p:tav tm="0">
                                          <p:val>
                                            <p:strVal val="#ppt_x"/>
                                          </p:val>
                                        </p:tav>
                                        <p:tav tm="100000">
                                          <p:val>
                                            <p:strVal val="#ppt_x"/>
                                          </p:val>
                                        </p:tav>
                                      </p:tavLst>
                                    </p:anim>
                                    <p:anim calcmode="lin" valueType="num">
                                      <p:cBhvr additive="base">
                                        <p:cTn dur="500" fill="hold" id="14"/>
                                        <p:tgtEl>
                                          <p:spTgt spid="2097173"/>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2" presetSubtype="4">
                                  <p:stCondLst>
                                    <p:cond delay="0"/>
                                  </p:stCondLst>
                                  <p:childTnLst>
                                    <p:set>
                                      <p:cBhvr>
                                        <p:cTn dur="1" fill="hold" id="18">
                                          <p:stCondLst>
                                            <p:cond delay="0"/>
                                          </p:stCondLst>
                                        </p:cTn>
                                        <p:tgtEl>
                                          <p:spTgt spid="2097174"/>
                                        </p:tgtEl>
                                        <p:attrNameLst>
                                          <p:attrName>style.visibility</p:attrName>
                                        </p:attrNameLst>
                                      </p:cBhvr>
                                      <p:to>
                                        <p:strVal val="visible"/>
                                      </p:to>
                                    </p:set>
                                    <p:anim calcmode="lin" valueType="num">
                                      <p:cBhvr additive="base">
                                        <p:cTn dur="500" fill="hold" id="19"/>
                                        <p:tgtEl>
                                          <p:spTgt spid="2097174"/>
                                        </p:tgtEl>
                                        <p:attrNameLst>
                                          <p:attrName>ppt_x</p:attrName>
                                        </p:attrNameLst>
                                      </p:cBhvr>
                                      <p:tavLst>
                                        <p:tav tm="0">
                                          <p:val>
                                            <p:strVal val="#ppt_x"/>
                                          </p:val>
                                        </p:tav>
                                        <p:tav tm="100000">
                                          <p:val>
                                            <p:strVal val="#ppt_x"/>
                                          </p:val>
                                        </p:tav>
                                      </p:tavLst>
                                    </p:anim>
                                    <p:anim calcmode="lin" valueType="num">
                                      <p:cBhvr additive="base">
                                        <p:cTn dur="500" fill="hold" id="20"/>
                                        <p:tgtEl>
                                          <p:spTgt spid="20971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81" name=""/>
        <p:cNvGrpSpPr/>
        <p:nvPr/>
      </p:nvGrpSpPr>
      <p:grpSpPr>
        <a:xfrm>
          <a:off x="0" y="0"/>
          <a:ext cx="0" cy="0"/>
          <a:chOff x="0" y="0"/>
          <a:chExt cx="0" cy="0"/>
        </a:xfrm>
      </p:grpSpPr>
      <p:pic>
        <p:nvPicPr>
          <p:cNvPr id="2097175" name="İçerik Yer Tutucusu 1"/>
          <p:cNvPicPr>
            <a:picLocks noChangeAspect="1" noGrp="1"/>
          </p:cNvPicPr>
          <p:nvPr>
            <p:ph idx="1"/>
          </p:nvPr>
        </p:nvPicPr>
        <p:blipFill>
          <a:blip xmlns:r="http://schemas.openxmlformats.org/officeDocument/2006/relationships" r:embed="rId1"/>
          <a:stretch>
            <a:fillRect/>
          </a:stretch>
        </p:blipFill>
        <p:spPr>
          <a:xfrm>
            <a:off x="850802" y="1801504"/>
            <a:ext cx="5413519" cy="4757335"/>
          </a:xfrm>
          <a:prstGeom prst="rect"/>
          <a:ln>
            <a:noFill/>
          </a:ln>
          <a:effectLst>
            <a:softEdge rad="112500"/>
          </a:effectLst>
        </p:spPr>
      </p:pic>
      <p:pic>
        <p:nvPicPr>
          <p:cNvPr id="2097176" name="Resim 3"/>
          <p:cNvPicPr>
            <a:picLocks noChangeAspect="1"/>
          </p:cNvPicPr>
          <p:nvPr/>
        </p:nvPicPr>
        <p:blipFill>
          <a:blip xmlns:r="http://schemas.openxmlformats.org/officeDocument/2006/relationships" r:embed="rId2"/>
          <a:stretch>
            <a:fillRect/>
          </a:stretch>
        </p:blipFill>
        <p:spPr>
          <a:xfrm>
            <a:off x="6398015" y="191069"/>
            <a:ext cx="5606407" cy="4926843"/>
          </a:xfrm>
          <a:prstGeom prst="rect"/>
          <a:ln>
            <a:noFill/>
          </a:ln>
          <a:effectLst>
            <a:softEdge rad="112500"/>
          </a:effectLs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4">
                                  <p:stCondLst>
                                    <p:cond delay="0"/>
                                  </p:stCondLst>
                                  <p:childTnLst>
                                    <p:set>
                                      <p:cBhvr>
                                        <p:cTn dur="1" fill="hold" id="6">
                                          <p:stCondLst>
                                            <p:cond delay="0"/>
                                          </p:stCondLst>
                                        </p:cTn>
                                        <p:tgtEl>
                                          <p:spTgt spid="2097176"/>
                                        </p:tgtEl>
                                        <p:attrNameLst>
                                          <p:attrName>style.visibility</p:attrName>
                                        </p:attrNameLst>
                                      </p:cBhvr>
                                      <p:to>
                                        <p:strVal val="visible"/>
                                      </p:to>
                                    </p:set>
                                    <p:anim calcmode="lin" valueType="num">
                                      <p:cBhvr additive="base">
                                        <p:cTn dur="500" fill="hold" id="7"/>
                                        <p:tgtEl>
                                          <p:spTgt spid="2097176"/>
                                        </p:tgtEl>
                                        <p:attrNameLst>
                                          <p:attrName>ppt_x</p:attrName>
                                        </p:attrNameLst>
                                      </p:cBhvr>
                                      <p:tavLst>
                                        <p:tav tm="0">
                                          <p:val>
                                            <p:strVal val="#ppt_x"/>
                                          </p:val>
                                        </p:tav>
                                        <p:tav tm="100000">
                                          <p:val>
                                            <p:strVal val="#ppt_x"/>
                                          </p:val>
                                        </p:tav>
                                      </p:tavLst>
                                    </p:anim>
                                    <p:anim calcmode="lin" valueType="num">
                                      <p:cBhvr additive="base">
                                        <p:cTn dur="500" fill="hold" id="8"/>
                                        <p:tgtEl>
                                          <p:spTgt spid="2097176"/>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4">
                                  <p:stCondLst>
                                    <p:cond delay="0"/>
                                  </p:stCondLst>
                                  <p:childTnLst>
                                    <p:set>
                                      <p:cBhvr>
                                        <p:cTn dur="1" fill="hold" id="12">
                                          <p:stCondLst>
                                            <p:cond delay="0"/>
                                          </p:stCondLst>
                                        </p:cTn>
                                        <p:tgtEl>
                                          <p:spTgt spid="2097175"/>
                                        </p:tgtEl>
                                        <p:attrNameLst>
                                          <p:attrName>style.visibility</p:attrName>
                                        </p:attrNameLst>
                                      </p:cBhvr>
                                      <p:to>
                                        <p:strVal val="visible"/>
                                      </p:to>
                                    </p:set>
                                    <p:anim calcmode="lin" valueType="num">
                                      <p:cBhvr additive="base">
                                        <p:cTn dur="500" fill="hold" id="13"/>
                                        <p:tgtEl>
                                          <p:spTgt spid="2097175"/>
                                        </p:tgtEl>
                                        <p:attrNameLst>
                                          <p:attrName>ppt_x</p:attrName>
                                        </p:attrNameLst>
                                      </p:cBhvr>
                                      <p:tavLst>
                                        <p:tav tm="0">
                                          <p:val>
                                            <p:strVal val="#ppt_x"/>
                                          </p:val>
                                        </p:tav>
                                        <p:tav tm="100000">
                                          <p:val>
                                            <p:strVal val="#ppt_x"/>
                                          </p:val>
                                        </p:tav>
                                      </p:tavLst>
                                    </p:anim>
                                    <p:anim calcmode="lin" valueType="num">
                                      <p:cBhvr additive="base">
                                        <p:cTn dur="500" fill="hold" id="14"/>
                                        <p:tgtEl>
                                          <p:spTgt spid="20971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82" name=""/>
        <p:cNvGrpSpPr/>
        <p:nvPr/>
      </p:nvGrpSpPr>
      <p:grpSpPr>
        <a:xfrm>
          <a:off x="0" y="0"/>
          <a:ext cx="0" cy="0"/>
          <a:chOff x="0" y="0"/>
          <a:chExt cx="0" cy="0"/>
        </a:xfrm>
      </p:grpSpPr>
      <p:pic>
        <p:nvPicPr>
          <p:cNvPr id="2097177" name="Resim 3"/>
          <p:cNvPicPr>
            <a:picLocks noChangeAspect="1"/>
          </p:cNvPicPr>
          <p:nvPr/>
        </p:nvPicPr>
        <p:blipFill>
          <a:blip xmlns:r="http://schemas.openxmlformats.org/officeDocument/2006/relationships" r:embed="rId1"/>
          <a:stretch>
            <a:fillRect/>
          </a:stretch>
        </p:blipFill>
        <p:spPr>
          <a:xfrm>
            <a:off x="823700" y="175431"/>
            <a:ext cx="5345089" cy="4697200"/>
          </a:xfrm>
          <a:prstGeom prst="rect"/>
          <a:ln>
            <a:noFill/>
          </a:ln>
          <a:effectLst>
            <a:softEdge rad="112500"/>
          </a:effectLst>
        </p:spPr>
      </p:pic>
      <p:pic>
        <p:nvPicPr>
          <p:cNvPr id="2097178" name="Resim 5"/>
          <p:cNvPicPr>
            <a:picLocks noChangeAspect="1"/>
          </p:cNvPicPr>
          <p:nvPr/>
        </p:nvPicPr>
        <p:blipFill>
          <a:blip xmlns:r="http://schemas.openxmlformats.org/officeDocument/2006/relationships" r:embed="rId2"/>
          <a:stretch>
            <a:fillRect/>
          </a:stretch>
        </p:blipFill>
        <p:spPr>
          <a:xfrm>
            <a:off x="6459941" y="1928926"/>
            <a:ext cx="5732059" cy="4929074"/>
          </a:xfrm>
          <a:prstGeom prst="rect"/>
          <a:ln>
            <a:noFill/>
          </a:ln>
          <a:effectLst>
            <a:softEdge rad="112500"/>
          </a:effectLs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4">
                                  <p:stCondLst>
                                    <p:cond delay="0"/>
                                  </p:stCondLst>
                                  <p:childTnLst>
                                    <p:set>
                                      <p:cBhvr>
                                        <p:cTn dur="1" fill="hold" id="6">
                                          <p:stCondLst>
                                            <p:cond delay="0"/>
                                          </p:stCondLst>
                                        </p:cTn>
                                        <p:tgtEl>
                                          <p:spTgt spid="2097177"/>
                                        </p:tgtEl>
                                        <p:attrNameLst>
                                          <p:attrName>style.visibility</p:attrName>
                                        </p:attrNameLst>
                                      </p:cBhvr>
                                      <p:to>
                                        <p:strVal val="visible"/>
                                      </p:to>
                                    </p:set>
                                    <p:anim calcmode="lin" valueType="num">
                                      <p:cBhvr additive="base">
                                        <p:cTn dur="500" fill="hold" id="7"/>
                                        <p:tgtEl>
                                          <p:spTgt spid="2097177"/>
                                        </p:tgtEl>
                                        <p:attrNameLst>
                                          <p:attrName>ppt_x</p:attrName>
                                        </p:attrNameLst>
                                      </p:cBhvr>
                                      <p:tavLst>
                                        <p:tav tm="0">
                                          <p:val>
                                            <p:strVal val="#ppt_x"/>
                                          </p:val>
                                        </p:tav>
                                        <p:tav tm="100000">
                                          <p:val>
                                            <p:strVal val="#ppt_x"/>
                                          </p:val>
                                        </p:tav>
                                      </p:tavLst>
                                    </p:anim>
                                    <p:anim calcmode="lin" valueType="num">
                                      <p:cBhvr additive="base">
                                        <p:cTn dur="500" fill="hold" id="8"/>
                                        <p:tgtEl>
                                          <p:spTgt spid="2097177"/>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4">
                                  <p:stCondLst>
                                    <p:cond delay="0"/>
                                  </p:stCondLst>
                                  <p:childTnLst>
                                    <p:set>
                                      <p:cBhvr>
                                        <p:cTn dur="1" fill="hold" id="12">
                                          <p:stCondLst>
                                            <p:cond delay="0"/>
                                          </p:stCondLst>
                                        </p:cTn>
                                        <p:tgtEl>
                                          <p:spTgt spid="2097178"/>
                                        </p:tgtEl>
                                        <p:attrNameLst>
                                          <p:attrName>style.visibility</p:attrName>
                                        </p:attrNameLst>
                                      </p:cBhvr>
                                      <p:to>
                                        <p:strVal val="visible"/>
                                      </p:to>
                                    </p:set>
                                    <p:anim calcmode="lin" valueType="num">
                                      <p:cBhvr additive="base">
                                        <p:cTn dur="500" fill="hold" id="13"/>
                                        <p:tgtEl>
                                          <p:spTgt spid="2097178"/>
                                        </p:tgtEl>
                                        <p:attrNameLst>
                                          <p:attrName>ppt_x</p:attrName>
                                        </p:attrNameLst>
                                      </p:cBhvr>
                                      <p:tavLst>
                                        <p:tav tm="0">
                                          <p:val>
                                            <p:strVal val="#ppt_x"/>
                                          </p:val>
                                        </p:tav>
                                        <p:tav tm="100000">
                                          <p:val>
                                            <p:strVal val="#ppt_x"/>
                                          </p:val>
                                        </p:tav>
                                      </p:tavLst>
                                    </p:anim>
                                    <p:anim calcmode="lin" valueType="num">
                                      <p:cBhvr additive="base">
                                        <p:cTn dur="500" fill="hold" id="14"/>
                                        <p:tgtEl>
                                          <p:spTgt spid="20971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83" name=""/>
        <p:cNvGrpSpPr/>
        <p:nvPr/>
      </p:nvGrpSpPr>
      <p:grpSpPr>
        <a:xfrm>
          <a:off x="0" y="0"/>
          <a:ext cx="0" cy="0"/>
          <a:chOff x="0" y="0"/>
          <a:chExt cx="0" cy="0"/>
        </a:xfrm>
      </p:grpSpPr>
      <p:pic>
        <p:nvPicPr>
          <p:cNvPr id="2097179" name="Resim 3"/>
          <p:cNvPicPr>
            <a:picLocks noChangeAspect="1"/>
          </p:cNvPicPr>
          <p:nvPr/>
        </p:nvPicPr>
        <p:blipFill>
          <a:blip xmlns:r="http://schemas.openxmlformats.org/officeDocument/2006/relationships" r:embed="rId1"/>
          <a:stretch>
            <a:fillRect/>
          </a:stretch>
        </p:blipFill>
        <p:spPr>
          <a:xfrm>
            <a:off x="850994" y="2197290"/>
            <a:ext cx="5117204" cy="4496937"/>
          </a:xfrm>
          <a:prstGeom prst="rect"/>
          <a:ln>
            <a:noFill/>
          </a:ln>
          <a:effectLst>
            <a:softEdge rad="112500"/>
          </a:effectLst>
        </p:spPr>
      </p:pic>
      <p:pic>
        <p:nvPicPr>
          <p:cNvPr id="2097180" name="Resim 4"/>
          <p:cNvPicPr>
            <a:picLocks noChangeAspect="1"/>
          </p:cNvPicPr>
          <p:nvPr/>
        </p:nvPicPr>
        <p:blipFill>
          <a:blip xmlns:r="http://schemas.openxmlformats.org/officeDocument/2006/relationships" r:embed="rId2"/>
          <a:stretch>
            <a:fillRect/>
          </a:stretch>
        </p:blipFill>
        <p:spPr>
          <a:xfrm>
            <a:off x="6428095" y="202727"/>
            <a:ext cx="5622593" cy="4941067"/>
          </a:xfrm>
          <a:prstGeom prst="rect"/>
          <a:ln>
            <a:noFill/>
          </a:ln>
          <a:effectLst>
            <a:softEdge rad="112500"/>
          </a:effectLs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4">
                                  <p:stCondLst>
                                    <p:cond delay="0"/>
                                  </p:stCondLst>
                                  <p:childTnLst>
                                    <p:set>
                                      <p:cBhvr>
                                        <p:cTn dur="1" fill="hold" id="6">
                                          <p:stCondLst>
                                            <p:cond delay="0"/>
                                          </p:stCondLst>
                                        </p:cTn>
                                        <p:tgtEl>
                                          <p:spTgt spid="2097179"/>
                                        </p:tgtEl>
                                        <p:attrNameLst>
                                          <p:attrName>style.visibility</p:attrName>
                                        </p:attrNameLst>
                                      </p:cBhvr>
                                      <p:to>
                                        <p:strVal val="visible"/>
                                      </p:to>
                                    </p:set>
                                    <p:anim calcmode="lin" valueType="num">
                                      <p:cBhvr additive="base">
                                        <p:cTn dur="500" fill="hold" id="7"/>
                                        <p:tgtEl>
                                          <p:spTgt spid="2097179"/>
                                        </p:tgtEl>
                                        <p:attrNameLst>
                                          <p:attrName>ppt_x</p:attrName>
                                        </p:attrNameLst>
                                      </p:cBhvr>
                                      <p:tavLst>
                                        <p:tav tm="0">
                                          <p:val>
                                            <p:strVal val="#ppt_x"/>
                                          </p:val>
                                        </p:tav>
                                        <p:tav tm="100000">
                                          <p:val>
                                            <p:strVal val="#ppt_x"/>
                                          </p:val>
                                        </p:tav>
                                      </p:tavLst>
                                    </p:anim>
                                    <p:anim calcmode="lin" valueType="num">
                                      <p:cBhvr additive="base">
                                        <p:cTn dur="500" fill="hold" id="8"/>
                                        <p:tgtEl>
                                          <p:spTgt spid="2097179"/>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4">
                                  <p:stCondLst>
                                    <p:cond delay="0"/>
                                  </p:stCondLst>
                                  <p:childTnLst>
                                    <p:set>
                                      <p:cBhvr>
                                        <p:cTn dur="1" fill="hold" id="12">
                                          <p:stCondLst>
                                            <p:cond delay="0"/>
                                          </p:stCondLst>
                                        </p:cTn>
                                        <p:tgtEl>
                                          <p:spTgt spid="2097180"/>
                                        </p:tgtEl>
                                        <p:attrNameLst>
                                          <p:attrName>style.visibility</p:attrName>
                                        </p:attrNameLst>
                                      </p:cBhvr>
                                      <p:to>
                                        <p:strVal val="visible"/>
                                      </p:to>
                                    </p:set>
                                    <p:anim calcmode="lin" valueType="num">
                                      <p:cBhvr additive="base">
                                        <p:cTn dur="500" fill="hold" id="13"/>
                                        <p:tgtEl>
                                          <p:spTgt spid="2097180"/>
                                        </p:tgtEl>
                                        <p:attrNameLst>
                                          <p:attrName>ppt_x</p:attrName>
                                        </p:attrNameLst>
                                      </p:cBhvr>
                                      <p:tavLst>
                                        <p:tav tm="0">
                                          <p:val>
                                            <p:strVal val="#ppt_x"/>
                                          </p:val>
                                        </p:tav>
                                        <p:tav tm="100000">
                                          <p:val>
                                            <p:strVal val="#ppt_x"/>
                                          </p:val>
                                        </p:tav>
                                      </p:tavLst>
                                    </p:anim>
                                    <p:anim calcmode="lin" valueType="num">
                                      <p:cBhvr additive="base">
                                        <p:cTn dur="500" fill="hold" id="14"/>
                                        <p:tgtEl>
                                          <p:spTgt spid="20971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84" name=""/>
        <p:cNvGrpSpPr/>
        <p:nvPr/>
      </p:nvGrpSpPr>
      <p:grpSpPr>
        <a:xfrm>
          <a:off x="0" y="0"/>
          <a:ext cx="0" cy="0"/>
          <a:chOff x="0" y="0"/>
          <a:chExt cx="0" cy="0"/>
        </a:xfrm>
      </p:grpSpPr>
      <p:pic>
        <p:nvPicPr>
          <p:cNvPr id="2097181" name="Resim 3"/>
          <p:cNvPicPr>
            <a:picLocks noChangeAspect="1"/>
          </p:cNvPicPr>
          <p:nvPr/>
        </p:nvPicPr>
        <p:blipFill>
          <a:blip xmlns:r="http://schemas.openxmlformats.org/officeDocument/2006/relationships" r:embed="rId1"/>
          <a:stretch>
            <a:fillRect/>
          </a:stretch>
        </p:blipFill>
        <p:spPr>
          <a:xfrm>
            <a:off x="735840" y="0"/>
            <a:ext cx="5240741" cy="4585648"/>
          </a:xfrm>
          <a:prstGeom prst="rect"/>
          <a:ln>
            <a:noFill/>
          </a:ln>
          <a:effectLst>
            <a:softEdge rad="112500"/>
          </a:effectLst>
        </p:spPr>
      </p:pic>
      <p:pic>
        <p:nvPicPr>
          <p:cNvPr id="2097182" name="Resim 6"/>
          <p:cNvPicPr>
            <a:picLocks noChangeAspect="1"/>
          </p:cNvPicPr>
          <p:nvPr/>
        </p:nvPicPr>
        <p:blipFill>
          <a:blip xmlns:r="http://schemas.openxmlformats.org/officeDocument/2006/relationships" r:embed="rId2"/>
          <a:stretch>
            <a:fillRect/>
          </a:stretch>
        </p:blipFill>
        <p:spPr>
          <a:xfrm>
            <a:off x="6452605" y="1965277"/>
            <a:ext cx="5257174" cy="4619941"/>
          </a:xfrm>
          <a:prstGeom prst="rect"/>
          <a:ln>
            <a:noFill/>
          </a:ln>
          <a:effectLst>
            <a:softEdge rad="112500"/>
          </a:effectLs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4">
                                  <p:stCondLst>
                                    <p:cond delay="0"/>
                                  </p:stCondLst>
                                  <p:childTnLst>
                                    <p:set>
                                      <p:cBhvr>
                                        <p:cTn dur="1" fill="hold" id="6">
                                          <p:stCondLst>
                                            <p:cond delay="0"/>
                                          </p:stCondLst>
                                        </p:cTn>
                                        <p:tgtEl>
                                          <p:spTgt spid="2097181"/>
                                        </p:tgtEl>
                                        <p:attrNameLst>
                                          <p:attrName>style.visibility</p:attrName>
                                        </p:attrNameLst>
                                      </p:cBhvr>
                                      <p:to>
                                        <p:strVal val="visible"/>
                                      </p:to>
                                    </p:set>
                                    <p:anim calcmode="lin" valueType="num">
                                      <p:cBhvr additive="base">
                                        <p:cTn dur="500" fill="hold" id="7"/>
                                        <p:tgtEl>
                                          <p:spTgt spid="2097181"/>
                                        </p:tgtEl>
                                        <p:attrNameLst>
                                          <p:attrName>ppt_x</p:attrName>
                                        </p:attrNameLst>
                                      </p:cBhvr>
                                      <p:tavLst>
                                        <p:tav tm="0">
                                          <p:val>
                                            <p:strVal val="#ppt_x"/>
                                          </p:val>
                                        </p:tav>
                                        <p:tav tm="100000">
                                          <p:val>
                                            <p:strVal val="#ppt_x"/>
                                          </p:val>
                                        </p:tav>
                                      </p:tavLst>
                                    </p:anim>
                                    <p:anim calcmode="lin" valueType="num">
                                      <p:cBhvr additive="base">
                                        <p:cTn dur="500" fill="hold" id="8"/>
                                        <p:tgtEl>
                                          <p:spTgt spid="2097181"/>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4">
                                  <p:stCondLst>
                                    <p:cond delay="0"/>
                                  </p:stCondLst>
                                  <p:childTnLst>
                                    <p:set>
                                      <p:cBhvr>
                                        <p:cTn dur="1" fill="hold" id="12">
                                          <p:stCondLst>
                                            <p:cond delay="0"/>
                                          </p:stCondLst>
                                        </p:cTn>
                                        <p:tgtEl>
                                          <p:spTgt spid="2097182"/>
                                        </p:tgtEl>
                                        <p:attrNameLst>
                                          <p:attrName>style.visibility</p:attrName>
                                        </p:attrNameLst>
                                      </p:cBhvr>
                                      <p:to>
                                        <p:strVal val="visible"/>
                                      </p:to>
                                    </p:set>
                                    <p:anim calcmode="lin" valueType="num">
                                      <p:cBhvr additive="base">
                                        <p:cTn dur="500" fill="hold" id="13"/>
                                        <p:tgtEl>
                                          <p:spTgt spid="2097182"/>
                                        </p:tgtEl>
                                        <p:attrNameLst>
                                          <p:attrName>ppt_x</p:attrName>
                                        </p:attrNameLst>
                                      </p:cBhvr>
                                      <p:tavLst>
                                        <p:tav tm="0">
                                          <p:val>
                                            <p:strVal val="#ppt_x"/>
                                          </p:val>
                                        </p:tav>
                                        <p:tav tm="100000">
                                          <p:val>
                                            <p:strVal val="#ppt_x"/>
                                          </p:val>
                                        </p:tav>
                                      </p:tavLst>
                                    </p:anim>
                                    <p:anim calcmode="lin" valueType="num">
                                      <p:cBhvr additive="base">
                                        <p:cTn dur="500" fill="hold" id="14"/>
                                        <p:tgtEl>
                                          <p:spTgt spid="20971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85" name=""/>
        <p:cNvGrpSpPr/>
        <p:nvPr/>
      </p:nvGrpSpPr>
      <p:grpSpPr>
        <a:xfrm>
          <a:off x="0" y="0"/>
          <a:ext cx="0" cy="0"/>
          <a:chOff x="0" y="0"/>
          <a:chExt cx="0" cy="0"/>
        </a:xfrm>
      </p:grpSpPr>
      <p:pic>
        <p:nvPicPr>
          <p:cNvPr id="2097183" name="İçerik Yer Tutucusu 4"/>
          <p:cNvPicPr>
            <a:picLocks noChangeAspect="1" noGrp="1"/>
          </p:cNvPicPr>
          <p:nvPr>
            <p:ph idx="1"/>
          </p:nvPr>
        </p:nvPicPr>
        <p:blipFill>
          <a:blip xmlns:r="http://schemas.openxmlformats.org/officeDocument/2006/relationships" r:embed="rId1"/>
          <a:stretch>
            <a:fillRect/>
          </a:stretch>
        </p:blipFill>
        <p:spPr>
          <a:xfrm>
            <a:off x="1852467" y="3493257"/>
            <a:ext cx="3006135" cy="3006135"/>
          </a:xfrm>
        </p:spPr>
      </p:pic>
      <p:sp>
        <p:nvSpPr>
          <p:cNvPr id="1048637" name="Köşeleri Yuvarlanmış Dikdörtgen Belirtme Çizgisi 5"/>
          <p:cNvSpPr/>
          <p:nvPr/>
        </p:nvSpPr>
        <p:spPr>
          <a:xfrm>
            <a:off x="4981434" y="136476"/>
            <a:ext cx="6086900" cy="2825088"/>
          </a:xfrm>
          <a:prstGeom prst="wedgeRoundRectCallout">
            <a:avLst>
              <a:gd name="adj1" fmla="val -48210"/>
              <a:gd name="adj2" fmla="val 84723"/>
              <a:gd name="adj3" fmla="val 16667"/>
            </a:avLst>
          </a:prstGeom>
        </p:spPr>
        <p:style>
          <a:lnRef idx="1">
            <a:schemeClr val="accent6"/>
          </a:lnRef>
          <a:fillRef idx="2">
            <a:schemeClr val="accent6"/>
          </a:fillRef>
          <a:effectRef idx="1">
            <a:schemeClr val="accent6"/>
          </a:effectRef>
          <a:fontRef idx="minor">
            <a:schemeClr val="dk1"/>
          </a:fontRef>
        </p:style>
        <p:txBody>
          <a:bodyPr anchor="ctr" rtlCol="0"/>
          <a:p>
            <a:pPr algn="ctr"/>
            <a:r>
              <a:rPr dirty="0" sz="2800" lang="tr-TR" smtClean="0">
                <a:latin typeface="Arial" panose="020B0604020202020204" pitchFamily="34" charset="0"/>
                <a:cs typeface="Arial" panose="020B0604020202020204" pitchFamily="34" charset="0"/>
              </a:rPr>
              <a:t>HZ. LOKMAN’IN OĞLUNA VERDİĞİ ÖĞÜTLERDEN BİRKAÇ TANESİNİ BİRLİKTE ÖĞRENDİK. BUNUN GİBİ BİRÇOK ÖĞÜT VAR. DİĞERLERİNİ ÖĞRENMEYE NE DERSİN? </a:t>
            </a:r>
            <a:r>
              <a:rPr dirty="0" sz="2800" lang="tr-TR" smtClean="0">
                <a:latin typeface="Arial" panose="020B0604020202020204" pitchFamily="34" charset="0"/>
                <a:cs typeface="Arial" panose="020B0604020202020204" pitchFamily="34" charset="0"/>
                <a:sym typeface="Wingdings" panose="05000000000000000000" pitchFamily="2" charset="2"/>
              </a:rPr>
              <a:t> </a:t>
            </a:r>
            <a:endParaRPr dirty="0" sz="2800" lang="tr-TR">
              <a:latin typeface="Arial" panose="020B0604020202020204" pitchFamily="34" charset="0"/>
              <a:cs typeface="Arial" panose="020B0604020202020204" pitchFamily="34" charset="0"/>
            </a:endParaRPr>
          </a:p>
        </p:txBody>
      </p:sp>
    </p:spTree>
  </p:cSld>
  <p:clrMapOvr>
    <a:masterClrMapping/>
  </p:clrMapOvr>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58" name=""/>
        <p:cNvGrpSpPr/>
        <p:nvPr/>
      </p:nvGrpSpPr>
      <p:grpSpPr>
        <a:xfrm>
          <a:off x="0" y="0"/>
          <a:ext cx="0" cy="0"/>
          <a:chOff x="0" y="0"/>
          <a:chExt cx="0" cy="0"/>
        </a:xfrm>
      </p:grpSpPr>
      <p:pic>
        <p:nvPicPr>
          <p:cNvPr id="2097154" name="İçerik Yer Tutucusu 3"/>
          <p:cNvPicPr>
            <a:picLocks noChangeAspect="1" noGrp="1"/>
          </p:cNvPicPr>
          <p:nvPr>
            <p:ph idx="1"/>
          </p:nvPr>
        </p:nvPicPr>
        <p:blipFill>
          <a:blip xmlns:r="http://schemas.openxmlformats.org/officeDocument/2006/relationships" r:embed="rId1"/>
          <a:stretch>
            <a:fillRect/>
          </a:stretch>
        </p:blipFill>
        <p:spPr>
          <a:xfrm>
            <a:off x="1375588" y="597875"/>
            <a:ext cx="9794160" cy="5785537"/>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4">
                                  <p:stCondLst>
                                    <p:cond delay="0"/>
                                  </p:stCondLst>
                                  <p:childTnLst>
                                    <p:set>
                                      <p:cBhvr>
                                        <p:cTn dur="1" fill="hold" id="6">
                                          <p:stCondLst>
                                            <p:cond delay="0"/>
                                          </p:stCondLst>
                                        </p:cTn>
                                        <p:tgtEl>
                                          <p:spTgt spid="2097154"/>
                                        </p:tgtEl>
                                        <p:attrNameLst>
                                          <p:attrName>style.visibility</p:attrName>
                                        </p:attrNameLst>
                                      </p:cBhvr>
                                      <p:to>
                                        <p:strVal val="visible"/>
                                      </p:to>
                                    </p:set>
                                    <p:anim calcmode="lin" valueType="num">
                                      <p:cBhvr additive="base">
                                        <p:cTn dur="500" fill="hold" id="7"/>
                                        <p:tgtEl>
                                          <p:spTgt spid="2097154"/>
                                        </p:tgtEl>
                                        <p:attrNameLst>
                                          <p:attrName>ppt_x</p:attrName>
                                        </p:attrNameLst>
                                      </p:cBhvr>
                                      <p:tavLst>
                                        <p:tav tm="0">
                                          <p:val>
                                            <p:strVal val="#ppt_x"/>
                                          </p:val>
                                        </p:tav>
                                        <p:tav tm="100000">
                                          <p:val>
                                            <p:strVal val="#ppt_x"/>
                                          </p:val>
                                        </p:tav>
                                      </p:tavLst>
                                    </p:anim>
                                    <p:anim calcmode="lin" valueType="num">
                                      <p:cBhvr additive="base">
                                        <p:cTn dur="500" fill="hold" id="8"/>
                                        <p:tgtEl>
                                          <p:spTgt spid="20971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86" name=""/>
        <p:cNvGrpSpPr/>
        <p:nvPr/>
      </p:nvGrpSpPr>
      <p:grpSpPr>
        <a:xfrm>
          <a:off x="0" y="0"/>
          <a:ext cx="0" cy="0"/>
          <a:chOff x="0" y="0"/>
          <a:chExt cx="0" cy="0"/>
        </a:xfrm>
      </p:grpSpPr>
      <p:pic>
        <p:nvPicPr>
          <p:cNvPr id="2097184" name="Resim 1"/>
          <p:cNvPicPr>
            <a:picLocks noChangeAspect="1"/>
          </p:cNvPicPr>
          <p:nvPr/>
        </p:nvPicPr>
        <p:blipFill>
          <a:blip xmlns:r="http://schemas.openxmlformats.org/officeDocument/2006/relationships" r:embed="rId1"/>
          <a:stretch>
            <a:fillRect/>
          </a:stretch>
        </p:blipFill>
        <p:spPr>
          <a:xfrm>
            <a:off x="0" y="0"/>
            <a:ext cx="12091916" cy="6858000"/>
          </a:xfrm>
          <a:prstGeom prst="rect"/>
        </p:spPr>
      </p:pic>
      <p:sp>
        <p:nvSpPr>
          <p:cNvPr id="1048638" name="İçerik Yer Tutucusu 2"/>
          <p:cNvSpPr>
            <a:spLocks noGrp="1"/>
          </p:cNvSpPr>
          <p:nvPr>
            <p:ph idx="1"/>
          </p:nvPr>
        </p:nvSpPr>
        <p:spPr>
          <a:xfrm>
            <a:off x="272955" y="218364"/>
            <a:ext cx="8052179" cy="6387152"/>
          </a:xfrm>
        </p:spPr>
        <p:txBody>
          <a:bodyPr>
            <a:normAutofit lnSpcReduction="10000"/>
          </a:bodyPr>
          <a:p>
            <a:pPr algn="just" indent="0" marL="0">
              <a:buNone/>
            </a:pPr>
            <a:r>
              <a:rPr dirty="0" sz="3500" lang="tr-TR">
                <a:solidFill>
                  <a:srgbClr val="C00000"/>
                </a:solidFill>
                <a:latin typeface="Arial" panose="020B0604020202020204" pitchFamily="34" charset="0"/>
                <a:cs typeface="Arial" panose="020B0604020202020204" pitchFamily="34" charset="0"/>
              </a:rPr>
              <a:t> </a:t>
            </a:r>
            <a:r>
              <a:rPr dirty="0" sz="3500" lang="tr-TR" smtClean="0">
                <a:solidFill>
                  <a:srgbClr val="C00000"/>
                </a:solidFill>
                <a:latin typeface="Arial" panose="020B0604020202020204" pitchFamily="34" charset="0"/>
                <a:cs typeface="Arial" panose="020B0604020202020204" pitchFamily="34" charset="0"/>
              </a:rPr>
              <a:t>  3.) İFFET</a:t>
            </a:r>
            <a:endParaRPr dirty="0" sz="3500" lang="tr-TR">
              <a:solidFill>
                <a:srgbClr val="C00000"/>
              </a:solidFill>
              <a:latin typeface="Arial" panose="020B0604020202020204" pitchFamily="34" charset="0"/>
              <a:cs typeface="Arial" panose="020B0604020202020204" pitchFamily="34" charset="0"/>
            </a:endParaRPr>
          </a:p>
          <a:p>
            <a:pPr algn="just"/>
            <a:r>
              <a:rPr dirty="0" sz="3000" lang="tr-TR" smtClean="0">
                <a:latin typeface="Arial" panose="020B0604020202020204" pitchFamily="34" charset="0"/>
                <a:cs typeface="Arial" panose="020B0604020202020204" pitchFamily="34" charset="0"/>
              </a:rPr>
              <a:t>Yeme</a:t>
            </a:r>
            <a:r>
              <a:rPr dirty="0" sz="3000" lang="tr-TR">
                <a:latin typeface="Arial" panose="020B0604020202020204" pitchFamily="34" charset="0"/>
                <a:cs typeface="Arial" panose="020B0604020202020204" pitchFamily="34" charset="0"/>
              </a:rPr>
              <a:t>, içme ve diğer bedeni hazlar ko­nusunda ölçülü olma, aşırı istekleri bastırıp dinin ve aklın buyruğu altına sokmak suretiyle kazanılan </a:t>
            </a:r>
            <a:r>
              <a:rPr dirty="0" sz="3000" lang="tr-TR" smtClean="0">
                <a:latin typeface="Arial" panose="020B0604020202020204" pitchFamily="34" charset="0"/>
                <a:cs typeface="Arial" panose="020B0604020202020204" pitchFamily="34" charset="0"/>
              </a:rPr>
              <a:t>er­deme denir</a:t>
            </a:r>
            <a:r>
              <a:rPr dirty="0" sz="3000" lang="tr-TR">
                <a:latin typeface="Arial" panose="020B0604020202020204" pitchFamily="34" charset="0"/>
                <a:cs typeface="Arial" panose="020B0604020202020204" pitchFamily="34" charset="0"/>
              </a:rPr>
              <a:t>.  </a:t>
            </a:r>
            <a:endParaRPr dirty="0" sz="3000" lang="tr-TR" smtClean="0">
              <a:latin typeface="Arial" panose="020B0604020202020204" pitchFamily="34" charset="0"/>
              <a:cs typeface="Arial" panose="020B0604020202020204" pitchFamily="34" charset="0"/>
            </a:endParaRPr>
          </a:p>
          <a:p>
            <a:pPr algn="just"/>
            <a:r>
              <a:rPr dirty="0" sz="3000" lang="tr-TR">
                <a:latin typeface="Arial" panose="020B0604020202020204" pitchFamily="34" charset="0"/>
                <a:cs typeface="Arial" panose="020B0604020202020204" pitchFamily="34" charset="0"/>
              </a:rPr>
              <a:t> </a:t>
            </a:r>
            <a:r>
              <a:rPr dirty="0" sz="3000" lang="tr-TR" smtClean="0">
                <a:latin typeface="Arial" panose="020B0604020202020204" pitchFamily="34" charset="0"/>
                <a:cs typeface="Arial" panose="020B0604020202020204" pitchFamily="34" charset="0"/>
              </a:rPr>
              <a:t>Halk arasında iffet denildiği zaman akla namus, ırz gibi kavramlar gelmektedir. Ancak iffet kavramı daha geniş bir manaya sahiptir. </a:t>
            </a:r>
            <a:r>
              <a:rPr dirty="0" sz="3000" lang="tr-TR">
                <a:latin typeface="Arial" panose="020B0604020202020204" pitchFamily="34" charset="0"/>
                <a:cs typeface="Arial" panose="020B0604020202020204" pitchFamily="34" charset="0"/>
              </a:rPr>
              <a:t>İffet; haya, kanaat, sabır, arzuları dizginlemek, dürüstlük, ağırbaşlılık, nezaket, güzel yaşayış, Allah (</a:t>
            </a:r>
            <a:r>
              <a:rPr dirty="0" sz="3000" lang="tr-TR" err="1">
                <a:latin typeface="Arial" panose="020B0604020202020204" pitchFamily="34" charset="0"/>
                <a:cs typeface="Arial" panose="020B0604020202020204" pitchFamily="34" charset="0"/>
              </a:rPr>
              <a:t>c.c</a:t>
            </a:r>
            <a:r>
              <a:rPr dirty="0" sz="3000" lang="tr-TR">
                <a:latin typeface="Arial" panose="020B0604020202020204" pitchFamily="34" charset="0"/>
                <a:cs typeface="Arial" panose="020B0604020202020204" pitchFamily="34" charset="0"/>
              </a:rPr>
              <a:t>.) korkusu, düzenlilik, cömertlik, eli açıklık, yardımseverlik, bağışlama ve </a:t>
            </a:r>
            <a:r>
              <a:rPr dirty="0" sz="3000" lang="tr-TR" smtClean="0">
                <a:latin typeface="Arial" panose="020B0604020202020204" pitchFamily="34" charset="0"/>
                <a:cs typeface="Arial" panose="020B0604020202020204" pitchFamily="34" charset="0"/>
              </a:rPr>
              <a:t>hoşgörü gibi kavramları içinde barındırmaktadır.</a:t>
            </a:r>
            <a:endParaRPr dirty="0" sz="3000" lang="tr-TR">
              <a:latin typeface="Arial" panose="020B0604020202020204" pitchFamily="34" charset="0"/>
              <a:cs typeface="Arial" panose="020B0604020202020204" pitchFamily="34" charset="0"/>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38">
                                            <p:txEl>
                                              <p:pRg st="0" end="0"/>
                                            </p:txEl>
                                          </p:spTgt>
                                        </p:tgtEl>
                                        <p:attrNameLst>
                                          <p:attrName>style.visibility</p:attrName>
                                        </p:attrNameLst>
                                      </p:cBhvr>
                                      <p:to>
                                        <p:strVal val="visible"/>
                                      </p:to>
                                    </p:set>
                                    <p:anim calcmode="lin" valueType="num">
                                      <p:cBhvr additive="base">
                                        <p:cTn dur="500" fill="hold" id="7"/>
                                        <p:tgtEl>
                                          <p:spTgt spid="1048638">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86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1048638">
                                            <p:txEl>
                                              <p:pRg st="1" end="1"/>
                                            </p:txEl>
                                          </p:spTgt>
                                        </p:tgtEl>
                                        <p:attrNameLst>
                                          <p:attrName>style.visibility</p:attrName>
                                        </p:attrNameLst>
                                      </p:cBhvr>
                                      <p:to>
                                        <p:strVal val="visible"/>
                                      </p:to>
                                    </p:set>
                                    <p:anim calcmode="lin" valueType="num">
                                      <p:cBhvr additive="base">
                                        <p:cTn dur="500" fill="hold" id="13"/>
                                        <p:tgtEl>
                                          <p:spTgt spid="1048638">
                                            <p:txEl>
                                              <p:pRg st="1" end="1"/>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10486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1048638">
                                            <p:txEl>
                                              <p:pRg st="2" end="2"/>
                                            </p:txEl>
                                          </p:spTgt>
                                        </p:tgtEl>
                                        <p:attrNameLst>
                                          <p:attrName>style.visibility</p:attrName>
                                        </p:attrNameLst>
                                      </p:cBhvr>
                                      <p:to>
                                        <p:strVal val="visible"/>
                                      </p:to>
                                    </p:set>
                                    <p:anim calcmode="lin" valueType="num">
                                      <p:cBhvr additive="base">
                                        <p:cTn dur="500" fill="hold" id="19"/>
                                        <p:tgtEl>
                                          <p:spTgt spid="1048638">
                                            <p:txEl>
                                              <p:pRg st="2" end="2"/>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104863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87" name=""/>
        <p:cNvGrpSpPr/>
        <p:nvPr/>
      </p:nvGrpSpPr>
      <p:grpSpPr>
        <a:xfrm>
          <a:off x="0" y="0"/>
          <a:ext cx="0" cy="0"/>
          <a:chOff x="0" y="0"/>
          <a:chExt cx="0" cy="0"/>
        </a:xfrm>
      </p:grpSpPr>
      <p:sp>
        <p:nvSpPr>
          <p:cNvPr id="1048639" name="İçerik Yer Tutucusu 2"/>
          <p:cNvSpPr>
            <a:spLocks noGrp="1"/>
          </p:cNvSpPr>
          <p:nvPr>
            <p:ph idx="1"/>
          </p:nvPr>
        </p:nvSpPr>
        <p:spPr>
          <a:xfrm>
            <a:off x="866633" y="242483"/>
            <a:ext cx="11129749" cy="6299793"/>
          </a:xfrm>
        </p:spPr>
        <p:txBody>
          <a:bodyPr>
            <a:normAutofit/>
          </a:bodyPr>
          <a:p>
            <a:r>
              <a:rPr dirty="0" sz="2800" lang="tr-TR">
                <a:latin typeface="Arial" panose="020B0604020202020204" pitchFamily="34" charset="0"/>
                <a:cs typeface="Arial" panose="020B0604020202020204" pitchFamily="34" charset="0"/>
              </a:rPr>
              <a:t>İffet değerinin içerdiği anlamlardan biri de kişinin nazik ve kibar olması, kişiler arası ilişkilerde edep sınırlarını aşmaması, öfke ve kızgınlık gibi tutum ve davranışlardan uzak durmasıdır. Şu olay iffetin bu anlamı için güzel bir </a:t>
            </a:r>
            <a:r>
              <a:rPr dirty="0" sz="2800" lang="tr-TR" smtClean="0">
                <a:latin typeface="Arial" panose="020B0604020202020204" pitchFamily="34" charset="0"/>
                <a:cs typeface="Arial" panose="020B0604020202020204" pitchFamily="34" charset="0"/>
              </a:rPr>
              <a:t>örnektir</a:t>
            </a:r>
            <a:r>
              <a:rPr dirty="0" sz="2800" lang="tr-TR"/>
              <a:t>:</a:t>
            </a:r>
            <a:endParaRPr dirty="0" sz="2800" lang="tr-TR">
              <a:latin typeface="Arial" panose="020B0604020202020204" pitchFamily="34" charset="0"/>
              <a:cs typeface="Arial" panose="020B0604020202020204" pitchFamily="34" charset="0"/>
            </a:endParaRPr>
          </a:p>
        </p:txBody>
      </p:sp>
      <p:sp>
        <p:nvSpPr>
          <p:cNvPr id="1048640" name="Yatay Kaydırma 6"/>
          <p:cNvSpPr/>
          <p:nvPr/>
        </p:nvSpPr>
        <p:spPr>
          <a:xfrm>
            <a:off x="866634" y="1376837"/>
            <a:ext cx="11129748" cy="5481163"/>
          </a:xfrm>
          <a:prstGeom prst="horizontalScroll"/>
          <a:solidFill>
            <a:schemeClr val="accent5">
              <a:lumMod val="40000"/>
              <a:lumOff val="60000"/>
            </a:schemeClr>
          </a:solidFill>
        </p:spPr>
        <p:style>
          <a:lnRef idx="1">
            <a:schemeClr val="accent5"/>
          </a:lnRef>
          <a:fillRef idx="2">
            <a:schemeClr val="accent5"/>
          </a:fillRef>
          <a:effectRef idx="1">
            <a:schemeClr val="accent5"/>
          </a:effectRef>
          <a:fontRef idx="minor">
            <a:schemeClr val="dk1"/>
          </a:fontRef>
        </p:style>
        <p:txBody>
          <a:bodyPr anchor="ctr" rtlCol="0"/>
          <a:p>
            <a:pPr algn="ctr"/>
            <a:r>
              <a:rPr dirty="0" sz="2600" lang="tr-TR">
                <a:latin typeface="Arial" panose="020B0604020202020204" pitchFamily="34" charset="0"/>
                <a:cs typeface="Arial" panose="020B0604020202020204" pitchFamily="34" charset="0"/>
              </a:rPr>
              <a:t>Bir gün </a:t>
            </a:r>
            <a:r>
              <a:rPr dirty="0" sz="2600" lang="tr-TR" err="1">
                <a:latin typeface="Arial" panose="020B0604020202020204" pitchFamily="34" charset="0"/>
                <a:cs typeface="Arial" panose="020B0604020202020204" pitchFamily="34" charset="0"/>
              </a:rPr>
              <a:t>Übey</a:t>
            </a:r>
            <a:r>
              <a:rPr dirty="0" sz="2600" lang="tr-TR">
                <a:latin typeface="Arial" panose="020B0604020202020204" pitchFamily="34" charset="0"/>
                <a:cs typeface="Arial" panose="020B0604020202020204" pitchFamily="34" charset="0"/>
              </a:rPr>
              <a:t> b. </a:t>
            </a:r>
            <a:r>
              <a:rPr dirty="0" sz="2600" lang="tr-TR" err="1">
                <a:latin typeface="Arial" panose="020B0604020202020204" pitchFamily="34" charset="0"/>
                <a:cs typeface="Arial" panose="020B0604020202020204" pitchFamily="34" charset="0"/>
              </a:rPr>
              <a:t>Ka'b</a:t>
            </a:r>
            <a:r>
              <a:rPr dirty="0" sz="2600" lang="tr-TR">
                <a:latin typeface="Arial" panose="020B0604020202020204" pitchFamily="34" charset="0"/>
                <a:cs typeface="Arial" panose="020B0604020202020204" pitchFamily="34" charset="0"/>
              </a:rPr>
              <a:t> adlı biri, mescitte bir </a:t>
            </a:r>
            <a:r>
              <a:rPr dirty="0" sz="2600" lang="tr-TR" smtClean="0">
                <a:latin typeface="Arial" panose="020B0604020202020204" pitchFamily="34" charset="0"/>
                <a:cs typeface="Arial" panose="020B0604020202020204" pitchFamily="34" charset="0"/>
              </a:rPr>
              <a:t>amın </a:t>
            </a:r>
            <a:r>
              <a:rPr dirty="0" sz="2600" lang="tr-TR">
                <a:latin typeface="Arial" panose="020B0604020202020204" pitchFamily="34" charset="0"/>
                <a:cs typeface="Arial" panose="020B0604020202020204" pitchFamily="34" charset="0"/>
              </a:rPr>
              <a:t>yakasına yapışmış bor­cunu istiyordu. Bu esnada Hz. Peygamber (</a:t>
            </a:r>
            <a:r>
              <a:rPr dirty="0" sz="2600" lang="tr-TR" err="1">
                <a:latin typeface="Arial" panose="020B0604020202020204" pitchFamily="34" charset="0"/>
                <a:cs typeface="Arial" panose="020B0604020202020204" pitchFamily="34" charset="0"/>
              </a:rPr>
              <a:t>s.a.v</a:t>
            </a:r>
            <a:r>
              <a:rPr dirty="0" sz="2600" lang="tr-TR">
                <a:latin typeface="Arial" panose="020B0604020202020204" pitchFamily="34" charset="0"/>
                <a:cs typeface="Arial" panose="020B0604020202020204" pitchFamily="34" charset="0"/>
              </a:rPr>
              <a:t>.) mescide girdi ve bu durumu gördü. Namazını tamam­layıp geri geldiğinde </a:t>
            </a:r>
            <a:r>
              <a:rPr dirty="0" sz="2600" lang="tr-TR" err="1">
                <a:latin typeface="Arial" panose="020B0604020202020204" pitchFamily="34" charset="0"/>
                <a:cs typeface="Arial" panose="020B0604020202020204" pitchFamily="34" charset="0"/>
              </a:rPr>
              <a:t>Übey'in</a:t>
            </a:r>
            <a:r>
              <a:rPr dirty="0" sz="2600" lang="tr-TR">
                <a:latin typeface="Arial" panose="020B0604020202020204" pitchFamily="34" charset="0"/>
                <a:cs typeface="Arial" panose="020B0604020202020204" pitchFamily="34" charset="0"/>
              </a:rPr>
              <a:t> hala aynı sertliğini gösterdiğini gördü ve ona şöyle dedi: "Hakkını talep eden kişi bunu tam olarak alsa da alamasa da iffetli bir şekilde </a:t>
            </a:r>
            <a:r>
              <a:rPr dirty="0" sz="2600" lang="tr-TR" err="1">
                <a:latin typeface="Arial" panose="020B0604020202020204" pitchFamily="34" charset="0"/>
                <a:cs typeface="Arial" panose="020B0604020202020204" pitchFamily="34" charset="0"/>
              </a:rPr>
              <a:t>istesin</a:t>
            </a:r>
            <a:r>
              <a:rPr dirty="0" sz="2600" lang="tr-TR" err="1" smtClean="0">
                <a:latin typeface="Arial" panose="020B0604020202020204" pitchFamily="34" charset="0"/>
                <a:cs typeface="Arial" panose="020B0604020202020204" pitchFamily="34" charset="0"/>
              </a:rPr>
              <a:t>."Hz</a:t>
            </a:r>
            <a:r>
              <a:rPr dirty="0" sz="2600" lang="tr-TR">
                <a:latin typeface="Arial" panose="020B0604020202020204" pitchFamily="34" charset="0"/>
                <a:cs typeface="Arial" panose="020B0604020202020204" pitchFamily="34" charset="0"/>
              </a:rPr>
              <a:t>. Peygamber'in (</a:t>
            </a:r>
            <a:r>
              <a:rPr dirty="0" sz="2600" lang="tr-TR" err="1">
                <a:latin typeface="Arial" panose="020B0604020202020204" pitchFamily="34" charset="0"/>
                <a:cs typeface="Arial" panose="020B0604020202020204" pitchFamily="34" charset="0"/>
              </a:rPr>
              <a:t>s.a.v</a:t>
            </a:r>
            <a:r>
              <a:rPr dirty="0" sz="2600" lang="tr-TR">
                <a:latin typeface="Arial" panose="020B0604020202020204" pitchFamily="34" charset="0"/>
                <a:cs typeface="Arial" panose="020B0604020202020204" pitchFamily="34" charset="0"/>
              </a:rPr>
              <a:t>.) bu sözleriyle ne demek istediğini </a:t>
            </a:r>
            <a:r>
              <a:rPr dirty="0" sz="2600" lang="tr-TR" err="1">
                <a:latin typeface="Arial" panose="020B0604020202020204" pitchFamily="34" charset="0"/>
                <a:cs typeface="Arial" panose="020B0604020202020204" pitchFamily="34" charset="0"/>
              </a:rPr>
              <a:t>Übey</a:t>
            </a:r>
            <a:r>
              <a:rPr dirty="0" sz="2600" lang="tr-TR">
                <a:latin typeface="Arial" panose="020B0604020202020204" pitchFamily="34" charset="0"/>
                <a:cs typeface="Arial" panose="020B0604020202020204" pitchFamily="34" charset="0"/>
              </a:rPr>
              <a:t> anlamadı ve yanına gelerek 'İffet nedir?' diye sordu. Hz. Peygam­ber de (</a:t>
            </a:r>
            <a:r>
              <a:rPr dirty="0" sz="2600" lang="tr-TR" err="1">
                <a:latin typeface="Arial" panose="020B0604020202020204" pitchFamily="34" charset="0"/>
                <a:cs typeface="Arial" panose="020B0604020202020204" pitchFamily="34" charset="0"/>
              </a:rPr>
              <a:t>s.a.v</a:t>
            </a:r>
            <a:r>
              <a:rPr dirty="0" sz="2600" lang="tr-TR">
                <a:latin typeface="Arial" panose="020B0604020202020204" pitchFamily="34" charset="0"/>
                <a:cs typeface="Arial" panose="020B0604020202020204" pitchFamily="34" charset="0"/>
              </a:rPr>
              <a:t>.) şöyle buyurdu: "Ona (kardeşine) hakaret etmeden, onu zorlamadan, ona çirkin söz söylemeden ve ona eziyet etmeden istemektir."</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39">
                                            <p:txEl>
                                              <p:pRg st="0" end="0"/>
                                            </p:txEl>
                                          </p:spTgt>
                                        </p:tgtEl>
                                        <p:attrNameLst>
                                          <p:attrName>style.visibility</p:attrName>
                                        </p:attrNameLst>
                                      </p:cBhvr>
                                      <p:to>
                                        <p:strVal val="visible"/>
                                      </p:to>
                                    </p:set>
                                    <p:anim calcmode="lin" valueType="num">
                                      <p:cBhvr additive="base">
                                        <p:cTn dur="500" fill="hold" id="7"/>
                                        <p:tgtEl>
                                          <p:spTgt spid="1048639">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86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1048640"/>
                                        </p:tgtEl>
                                        <p:attrNameLst>
                                          <p:attrName>style.visibility</p:attrName>
                                        </p:attrNameLst>
                                      </p:cBhvr>
                                      <p:to>
                                        <p:strVal val="visible"/>
                                      </p:to>
                                    </p:set>
                                    <p:anim calcmode="lin" valueType="num">
                                      <p:cBhvr additive="base">
                                        <p:cTn dur="500" fill="hold" id="13"/>
                                        <p:tgtEl>
                                          <p:spTgt spid="1048640"/>
                                        </p:tgtEl>
                                        <p:attrNameLst>
                                          <p:attrName>ppt_x</p:attrName>
                                        </p:attrNameLst>
                                      </p:cBhvr>
                                      <p:tavLst>
                                        <p:tav tm="0">
                                          <p:val>
                                            <p:strVal val="#ppt_x"/>
                                          </p:val>
                                        </p:tav>
                                        <p:tav tm="100000">
                                          <p:val>
                                            <p:strVal val="#ppt_x"/>
                                          </p:val>
                                        </p:tav>
                                      </p:tavLst>
                                    </p:anim>
                                    <p:anim calcmode="lin" valueType="num">
                                      <p:cBhvr additive="base">
                                        <p:cTn dur="500" fill="hold" id="14"/>
                                        <p:tgtEl>
                                          <p:spTgt spid="10486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9" grpId="0" build="p"/>
      <p:bldP spid="104864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88" name=""/>
        <p:cNvGrpSpPr/>
        <p:nvPr/>
      </p:nvGrpSpPr>
      <p:grpSpPr>
        <a:xfrm>
          <a:off x="0" y="0"/>
          <a:ext cx="0" cy="0"/>
          <a:chOff x="0" y="0"/>
          <a:chExt cx="0" cy="0"/>
        </a:xfrm>
      </p:grpSpPr>
      <p:sp>
        <p:nvSpPr>
          <p:cNvPr id="1048641" name="İçerik Yer Tutucusu 2"/>
          <p:cNvSpPr>
            <a:spLocks noGrp="1"/>
          </p:cNvSpPr>
          <p:nvPr>
            <p:ph idx="1"/>
          </p:nvPr>
        </p:nvSpPr>
        <p:spPr>
          <a:xfrm>
            <a:off x="953896" y="491320"/>
            <a:ext cx="5747155" cy="6117371"/>
          </a:xfrm>
        </p:spPr>
        <p:txBody>
          <a:bodyPr>
            <a:normAutofit fontScale="95833" lnSpcReduction="20000"/>
          </a:bodyPr>
          <a:p>
            <a:pPr algn="just" indent="0" marL="0">
              <a:buNone/>
            </a:pPr>
            <a:r>
              <a:rPr dirty="0" sz="2800" lang="tr-TR" smtClean="0">
                <a:solidFill>
                  <a:srgbClr val="C00000"/>
                </a:solidFill>
                <a:latin typeface="Arial" panose="020B0604020202020204" pitchFamily="34" charset="0"/>
                <a:cs typeface="Arial" panose="020B0604020202020204" pitchFamily="34" charset="0"/>
              </a:rPr>
              <a:t>4.) ŞECAAT</a:t>
            </a:r>
          </a:p>
          <a:p>
            <a:pPr algn="just"/>
            <a:r>
              <a:rPr dirty="0" sz="2800" lang="tr-TR" smtClean="0">
                <a:latin typeface="Arial" panose="020B0604020202020204" pitchFamily="34" charset="0"/>
                <a:cs typeface="Arial" panose="020B0604020202020204" pitchFamily="34" charset="0"/>
              </a:rPr>
              <a:t>Bir kişinin gerektiğinde haksızlık ve tehlikeler karşısında kork­maması, cesaretini koruması, haksızlığa boyun eğmemesi, cesaret­le üstün değerleri korumaya yönelmesine denir.</a:t>
            </a:r>
          </a:p>
          <a:p>
            <a:pPr algn="just"/>
            <a:r>
              <a:rPr dirty="0" sz="2800" lang="tr-TR" smtClean="0">
                <a:latin typeface="Arial" panose="020B0604020202020204" pitchFamily="34" charset="0"/>
                <a:cs typeface="Arial" panose="020B0604020202020204" pitchFamily="34" charset="0"/>
              </a:rPr>
              <a:t> Şecaat; korkaklık ve öfke arasında bulunması gereken bir değerdir. Bir Müslüman ne korkak ne de öfkeli olmalıdır. Dinini, vatanını, malını, namusunu koruması gereken durumlarda yiğit olmalıdır.</a:t>
            </a:r>
          </a:p>
          <a:p>
            <a:pPr algn="just" indent="0" marL="0">
              <a:buNone/>
            </a:pPr>
            <a:endParaRPr dirty="0" sz="2400" lang="tr-TR">
              <a:latin typeface="Arial" panose="020B0604020202020204" pitchFamily="34" charset="0"/>
              <a:cs typeface="Arial" panose="020B0604020202020204" pitchFamily="34" charset="0"/>
            </a:endParaRPr>
          </a:p>
        </p:txBody>
      </p:sp>
      <p:pic>
        <p:nvPicPr>
          <p:cNvPr id="2097185" name="Resim 3"/>
          <p:cNvPicPr>
            <a:picLocks noChangeAspect="1"/>
          </p:cNvPicPr>
          <p:nvPr/>
        </p:nvPicPr>
        <p:blipFill>
          <a:blip xmlns:r="http://schemas.openxmlformats.org/officeDocument/2006/relationships" r:embed="rId1"/>
          <a:stretch>
            <a:fillRect/>
          </a:stretch>
        </p:blipFill>
        <p:spPr>
          <a:xfrm>
            <a:off x="6827363" y="846161"/>
            <a:ext cx="4529469" cy="2332631"/>
          </a:xfrm>
          <a:prstGeom prst="rect"/>
        </p:spPr>
      </p:pic>
      <p:pic>
        <p:nvPicPr>
          <p:cNvPr id="2097186" name="Resim 4"/>
          <p:cNvPicPr>
            <a:picLocks noChangeAspect="1"/>
          </p:cNvPicPr>
          <p:nvPr/>
        </p:nvPicPr>
        <p:blipFill>
          <a:blip xmlns:r="http://schemas.openxmlformats.org/officeDocument/2006/relationships" r:embed="rId2"/>
          <a:stretch>
            <a:fillRect/>
          </a:stretch>
        </p:blipFill>
        <p:spPr>
          <a:xfrm>
            <a:off x="6827363" y="3437647"/>
            <a:ext cx="4529469" cy="2553720"/>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41">
                                            <p:txEl>
                                              <p:pRg st="0" end="0"/>
                                            </p:txEl>
                                          </p:spTgt>
                                        </p:tgtEl>
                                        <p:attrNameLst>
                                          <p:attrName>style.visibility</p:attrName>
                                        </p:attrNameLst>
                                      </p:cBhvr>
                                      <p:to>
                                        <p:strVal val="visible"/>
                                      </p:to>
                                    </p:set>
                                    <p:anim calcmode="lin" valueType="num">
                                      <p:cBhvr additive="base">
                                        <p:cTn dur="500" fill="hold" id="7"/>
                                        <p:tgtEl>
                                          <p:spTgt spid="1048641">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86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1048641">
                                            <p:txEl>
                                              <p:pRg st="1" end="1"/>
                                            </p:txEl>
                                          </p:spTgt>
                                        </p:tgtEl>
                                        <p:attrNameLst>
                                          <p:attrName>style.visibility</p:attrName>
                                        </p:attrNameLst>
                                      </p:cBhvr>
                                      <p:to>
                                        <p:strVal val="visible"/>
                                      </p:to>
                                    </p:set>
                                    <p:anim calcmode="lin" valueType="num">
                                      <p:cBhvr additive="base">
                                        <p:cTn dur="500" fill="hold" id="13"/>
                                        <p:tgtEl>
                                          <p:spTgt spid="1048641">
                                            <p:txEl>
                                              <p:pRg st="1" end="1"/>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104864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1048641">
                                            <p:txEl>
                                              <p:pRg st="2" end="2"/>
                                            </p:txEl>
                                          </p:spTgt>
                                        </p:tgtEl>
                                        <p:attrNameLst>
                                          <p:attrName>style.visibility</p:attrName>
                                        </p:attrNameLst>
                                      </p:cBhvr>
                                      <p:to>
                                        <p:strVal val="visible"/>
                                      </p:to>
                                    </p:set>
                                    <p:anim calcmode="lin" valueType="num">
                                      <p:cBhvr additive="base">
                                        <p:cTn dur="500" fill="hold" id="19"/>
                                        <p:tgtEl>
                                          <p:spTgt spid="1048641">
                                            <p:txEl>
                                              <p:pRg st="2" end="2"/>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104864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89" name=""/>
        <p:cNvGrpSpPr/>
        <p:nvPr/>
      </p:nvGrpSpPr>
      <p:grpSpPr>
        <a:xfrm>
          <a:off x="0" y="0"/>
          <a:ext cx="0" cy="0"/>
          <a:chOff x="0" y="0"/>
          <a:chExt cx="0" cy="0"/>
        </a:xfrm>
      </p:grpSpPr>
      <p:sp>
        <p:nvSpPr>
          <p:cNvPr id="1048642" name="Unvan 1"/>
          <p:cNvSpPr>
            <a:spLocks noGrp="1"/>
          </p:cNvSpPr>
          <p:nvPr>
            <p:ph type="title"/>
          </p:nvPr>
        </p:nvSpPr>
        <p:spPr>
          <a:xfrm>
            <a:off x="1426191" y="204788"/>
            <a:ext cx="9601200" cy="1485900"/>
          </a:xfrm>
        </p:spPr>
        <p:txBody>
          <a:bodyPr/>
          <a:p>
            <a:pPr algn="ctr"/>
            <a:r>
              <a:rPr dirty="0" lang="tr-TR" smtClean="0">
                <a:solidFill>
                  <a:srgbClr val="C00000"/>
                </a:solidFill>
                <a:latin typeface="Arial" panose="020B0604020202020204" pitchFamily="34" charset="0"/>
                <a:cs typeface="Arial" panose="020B0604020202020204" pitchFamily="34" charset="0"/>
              </a:rPr>
              <a:t>KUR'AN’DAN MESAJLAR </a:t>
            </a:r>
            <a:br>
              <a:rPr dirty="0" lang="tr-TR" smtClean="0">
                <a:solidFill>
                  <a:srgbClr val="C00000"/>
                </a:solidFill>
                <a:latin typeface="Arial" panose="020B0604020202020204" pitchFamily="34" charset="0"/>
                <a:cs typeface="Arial" panose="020B0604020202020204" pitchFamily="34" charset="0"/>
              </a:rPr>
            </a:br>
            <a:r>
              <a:rPr dirty="0" lang="tr-TR" smtClean="0">
                <a:solidFill>
                  <a:srgbClr val="C00000"/>
                </a:solidFill>
                <a:latin typeface="Arial" panose="020B0604020202020204" pitchFamily="34" charset="0"/>
                <a:cs typeface="Arial" panose="020B0604020202020204" pitchFamily="34" charset="0"/>
              </a:rPr>
              <a:t>İSRA SURESİ 23-29. AYETLER</a:t>
            </a:r>
            <a:endParaRPr dirty="0" lang="tr-TR">
              <a:solidFill>
                <a:srgbClr val="C00000"/>
              </a:solidFill>
              <a:latin typeface="Arial" panose="020B0604020202020204" pitchFamily="34" charset="0"/>
              <a:cs typeface="Arial" panose="020B0604020202020204" pitchFamily="34" charset="0"/>
            </a:endParaRPr>
          </a:p>
        </p:txBody>
      </p:sp>
      <p:sp>
        <p:nvSpPr>
          <p:cNvPr id="1048643" name="İçerik Yer Tutucusu 2"/>
          <p:cNvSpPr>
            <a:spLocks noGrp="1"/>
          </p:cNvSpPr>
          <p:nvPr>
            <p:ph idx="1"/>
          </p:nvPr>
        </p:nvSpPr>
        <p:spPr>
          <a:xfrm>
            <a:off x="714801" y="1690688"/>
            <a:ext cx="10762397" cy="4825835"/>
          </a:xfrm>
        </p:spPr>
        <p:txBody>
          <a:bodyPr>
            <a:noAutofit/>
          </a:bodyPr>
          <a:p>
            <a:pPr algn="r" indent="0" marL="0">
              <a:buNone/>
            </a:pPr>
            <a:r>
              <a:rPr dirty="0" sz="2800" lang="ar-AE">
                <a:latin typeface="Times New Roman" panose="02020603050405020304" pitchFamily="18" charset="0"/>
                <a:cs typeface="Times New Roman" panose="02020603050405020304" pitchFamily="18" charset="0"/>
              </a:rPr>
              <a:t>بِسْمِ اللّٰهِ الرَّحْمٰنِ الرَّح۪يمِ</a:t>
            </a:r>
            <a:endParaRPr dirty="0" sz="2800" lang="tr-TR" smtClean="0">
              <a:latin typeface="Times New Roman" panose="02020603050405020304" pitchFamily="18" charset="0"/>
              <a:cs typeface="Times New Roman" panose="02020603050405020304" pitchFamily="18" charset="0"/>
            </a:endParaRPr>
          </a:p>
          <a:p>
            <a:pPr algn="r" indent="0" marL="0">
              <a:buNone/>
            </a:pPr>
            <a:r>
              <a:rPr dirty="0" sz="2800" lang="ar-AE" smtClean="0">
                <a:latin typeface="Times New Roman" panose="02020603050405020304" pitchFamily="18" charset="0"/>
                <a:cs typeface="Times New Roman" panose="02020603050405020304" pitchFamily="18" charset="0"/>
              </a:rPr>
              <a:t>وَقَضٰى </a:t>
            </a:r>
            <a:r>
              <a:rPr dirty="0" sz="2800" lang="ar-AE">
                <a:latin typeface="Times New Roman" panose="02020603050405020304" pitchFamily="18" charset="0"/>
                <a:cs typeface="Times New Roman" panose="02020603050405020304" pitchFamily="18" charset="0"/>
              </a:rPr>
              <a:t>رَبُّكَ اَلَّا تَعْبُدُٓوا اِلَّٓا اِيَّاهُ وَبِالْوَالِدَيْنِ اِحْسَاناًۜ اِمَّا يَبْلُغَنَّ عِنْدَكَ الْكِبَرَ اَحَدُهُمَٓا اَوْ كِلَاهُمَا </a:t>
            </a:r>
            <a:r>
              <a:rPr dirty="0" sz="2800" lang="ar-AE" smtClean="0">
                <a:latin typeface="Times New Roman" panose="02020603050405020304" pitchFamily="18" charset="0"/>
                <a:cs typeface="Times New Roman" panose="02020603050405020304" pitchFamily="18" charset="0"/>
              </a:rPr>
              <a:t>فَلَ</a:t>
            </a:r>
            <a:endParaRPr dirty="0" sz="2800" lang="tr-TR">
              <a:latin typeface="Times New Roman" panose="02020603050405020304" pitchFamily="18" charset="0"/>
              <a:cs typeface="Times New Roman" panose="02020603050405020304" pitchFamily="18" charset="0"/>
            </a:endParaRPr>
          </a:p>
          <a:p>
            <a:pPr algn="r" indent="0" marL="0">
              <a:buNone/>
            </a:pPr>
            <a:r>
              <a:rPr dirty="0" sz="2800" lang="ar-AE" smtClean="0">
                <a:latin typeface="Times New Roman" panose="02020603050405020304" pitchFamily="18" charset="0"/>
                <a:cs typeface="Times New Roman" panose="02020603050405020304" pitchFamily="18" charset="0"/>
              </a:rPr>
              <a:t>تَقُلْ </a:t>
            </a:r>
            <a:r>
              <a:rPr dirty="0" sz="2800" lang="ar-AE">
                <a:latin typeface="Times New Roman" panose="02020603050405020304" pitchFamily="18" charset="0"/>
                <a:cs typeface="Times New Roman" panose="02020603050405020304" pitchFamily="18" charset="0"/>
              </a:rPr>
              <a:t>لَهُمَٓا اُفٍّ وَلَا تَنْهَرْهُمَا وَقُلْ لَهُمَا قَوْلاً </a:t>
            </a:r>
            <a:r>
              <a:rPr dirty="0" sz="2800" lang="ar-AE" smtClean="0">
                <a:latin typeface="Times New Roman" panose="02020603050405020304" pitchFamily="18" charset="0"/>
                <a:cs typeface="Times New Roman" panose="02020603050405020304" pitchFamily="18" charset="0"/>
              </a:rPr>
              <a:t>كَر۪يماً</a:t>
            </a:r>
            <a:endParaRPr dirty="0" sz="2800" lang="tr-TR" smtClean="0">
              <a:latin typeface="Times New Roman" panose="02020603050405020304" pitchFamily="18" charset="0"/>
              <a:cs typeface="Times New Roman" panose="02020603050405020304" pitchFamily="18" charset="0"/>
            </a:endParaRPr>
          </a:p>
          <a:p>
            <a:pPr algn="r" indent="0" marL="0">
              <a:buNone/>
            </a:pPr>
            <a:r>
              <a:rPr dirty="0" sz="2800" lang="ar-AE">
                <a:latin typeface="Times New Roman" panose="02020603050405020304" pitchFamily="18" charset="0"/>
                <a:cs typeface="Times New Roman" panose="02020603050405020304" pitchFamily="18" charset="0"/>
              </a:rPr>
              <a:t>وَاخْفِضْ لَهُمَا جَنَاحَ الذُّلِّ مِنَ الرَّحْمَةِ وَقُلْ رَبِّ ارْحَمْهُمَا كَمَا رَبَّيَان۪ي صَغ۪يراًۜ</a:t>
            </a:r>
          </a:p>
          <a:p>
            <a:pPr algn="r" indent="0" marL="0">
              <a:buNone/>
            </a:pPr>
            <a:r>
              <a:rPr dirty="0" sz="2800" lang="ar-AE">
                <a:latin typeface="Times New Roman" panose="02020603050405020304" pitchFamily="18" charset="0"/>
                <a:cs typeface="Times New Roman" panose="02020603050405020304" pitchFamily="18" charset="0"/>
              </a:rPr>
              <a:t>رَبُّكُمْ اَعْلَمُ بِمَا ف۪ي نُفُوسِكُمْۜ اِنْ تَكُونُوا صَالِح۪ينَ فَاِنَّهُ كَانَ لِلْاَوَّاب۪ينَ غَفُوراً</a:t>
            </a:r>
          </a:p>
          <a:p>
            <a:pPr algn="r" indent="0" marL="0">
              <a:buNone/>
            </a:pPr>
            <a:r>
              <a:rPr dirty="0" sz="2800" lang="ar-AE">
                <a:latin typeface="Times New Roman" panose="02020603050405020304" pitchFamily="18" charset="0"/>
                <a:cs typeface="Times New Roman" panose="02020603050405020304" pitchFamily="18" charset="0"/>
              </a:rPr>
              <a:t>وَاٰتِ ذَا الْقُرْبٰى حَقَّهُ وَالْمِسْك۪ينَ وَابْنَ السَّب۪يلِ وَلَا تُبَذِّرْ تَبْذ۪يراً</a:t>
            </a:r>
          </a:p>
          <a:p>
            <a:pPr algn="r" indent="0" marL="0">
              <a:buNone/>
            </a:pPr>
            <a:r>
              <a:rPr dirty="0" sz="2800" lang="ar-AE">
                <a:latin typeface="Times New Roman" panose="02020603050405020304" pitchFamily="18" charset="0"/>
                <a:cs typeface="Times New Roman" panose="02020603050405020304" pitchFamily="18" charset="0"/>
              </a:rPr>
              <a:t>اِنَّ الْمُبَذِّر۪ينَ كَانُٓوا اِخْوَانَ الشَّيَاط۪ينِۜ وَكَانَ الشَّيْطَانُ لِرَبِّه۪ كَفُوراً</a:t>
            </a:r>
          </a:p>
          <a:p>
            <a:pPr algn="r" indent="0" marL="0">
              <a:buNone/>
            </a:pPr>
            <a:r>
              <a:rPr dirty="0" sz="2800" lang="ar-AE">
                <a:latin typeface="Times New Roman" panose="02020603050405020304" pitchFamily="18" charset="0"/>
                <a:cs typeface="Times New Roman" panose="02020603050405020304" pitchFamily="18" charset="0"/>
              </a:rPr>
              <a:t>وَاِمَّا تُعْرِضَنَّ عَنْهُمُ ابْتِغَٓاءَ رَحْمَةٍ مِنْ رَبِّكَ تَرْجُوهَا فَقُلْ لَهُمْ قَوْلاً مَيْسُوراً</a:t>
            </a:r>
          </a:p>
          <a:p>
            <a:pPr algn="r" indent="0" marL="0">
              <a:buNone/>
            </a:pPr>
            <a:r>
              <a:rPr dirty="0" sz="2800" lang="ar-AE">
                <a:latin typeface="Times New Roman" panose="02020603050405020304" pitchFamily="18" charset="0"/>
                <a:cs typeface="Times New Roman" panose="02020603050405020304" pitchFamily="18" charset="0"/>
              </a:rPr>
              <a:t>وَلَا تَجْعَلْ يَدَكَ مَغْلُولَةً اِلٰى عُنُقِكَ وَلَا تَبْسُطْهَا كُلَّ الْبَسْطِ فَتَقْعُدَ مَلُوماً </a:t>
            </a:r>
            <a:r>
              <a:rPr dirty="0" sz="2800" lang="ar-AE" smtClean="0">
                <a:latin typeface="Times New Roman" panose="02020603050405020304" pitchFamily="18" charset="0"/>
                <a:cs typeface="Times New Roman" panose="02020603050405020304" pitchFamily="18" charset="0"/>
              </a:rPr>
              <a:t>مَحْسُوراً</a:t>
            </a:r>
            <a:endParaRPr dirty="0" sz="2800" lang="tr-TR" smtClean="0">
              <a:latin typeface="Times New Roman" panose="02020603050405020304" pitchFamily="18" charset="0"/>
              <a:cs typeface="Times New Roman" panose="02020603050405020304" pitchFamily="18" charset="0"/>
            </a:endParaRPr>
          </a:p>
          <a:p>
            <a:pPr algn="r" indent="0" marL="0">
              <a:buNone/>
            </a:pPr>
            <a:endParaRPr dirty="0" sz="2800" lang="tr-TR">
              <a:latin typeface="Times New Roman" panose="02020603050405020304" pitchFamily="18" charset="0"/>
              <a:cs typeface="Times New Roman" panose="02020603050405020304" pitchFamily="18" charset="0"/>
            </a:endParaRPr>
          </a:p>
          <a:p>
            <a:pPr algn="r" indent="0" marL="0">
              <a:buNone/>
            </a:pPr>
            <a:endParaRPr dirty="0" sz="2800" lang="ar-AE">
              <a:latin typeface="Times New Roman" panose="02020603050405020304" pitchFamily="18" charset="0"/>
              <a:cs typeface="Times New Roman" panose="02020603050405020304" pitchFamily="18" charset="0"/>
            </a:endParaRPr>
          </a:p>
          <a:p>
            <a:pPr algn="r" indent="0" marL="0">
              <a:buNone/>
            </a:pPr>
            <a:endParaRPr dirty="0" sz="2800" lang="tr-TR">
              <a:latin typeface="Times New Roman" panose="02020603050405020304" pitchFamily="18" charset="0"/>
              <a:cs typeface="Times New Roman" panose="02020603050405020304" pitchFamily="18" charset="0"/>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42"/>
                                        </p:tgtEl>
                                        <p:attrNameLst>
                                          <p:attrName>style.visibility</p:attrName>
                                        </p:attrNameLst>
                                      </p:cBhvr>
                                      <p:to>
                                        <p:strVal val="visible"/>
                                      </p:to>
                                    </p:set>
                                    <p:anim calcmode="lin" valueType="num">
                                      <p:cBhvr additive="base">
                                        <p:cTn dur="500" fill="hold" id="7"/>
                                        <p:tgtEl>
                                          <p:spTgt spid="1048642"/>
                                        </p:tgtEl>
                                        <p:attrNameLst>
                                          <p:attrName>ppt_x</p:attrName>
                                        </p:attrNameLst>
                                      </p:cBhvr>
                                      <p:tavLst>
                                        <p:tav tm="0">
                                          <p:val>
                                            <p:strVal val="#ppt_x"/>
                                          </p:val>
                                        </p:tav>
                                        <p:tav tm="100000">
                                          <p:val>
                                            <p:strVal val="#ppt_x"/>
                                          </p:val>
                                        </p:tav>
                                      </p:tavLst>
                                    </p:anim>
                                    <p:anim calcmode="lin" valueType="num">
                                      <p:cBhvr additive="base">
                                        <p:cTn dur="500" fill="hold" id="8"/>
                                        <p:tgtEl>
                                          <p:spTgt spid="1048642"/>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1048643">
                                            <p:txEl>
                                              <p:pRg st="0" end="0"/>
                                            </p:txEl>
                                          </p:spTgt>
                                        </p:tgtEl>
                                        <p:attrNameLst>
                                          <p:attrName>style.visibility</p:attrName>
                                        </p:attrNameLst>
                                      </p:cBhvr>
                                      <p:to>
                                        <p:strVal val="visible"/>
                                      </p:to>
                                    </p:set>
                                    <p:anim calcmode="lin" valueType="num">
                                      <p:cBhvr additive="base">
                                        <p:cTn dur="500" fill="hold" id="13"/>
                                        <p:tgtEl>
                                          <p:spTgt spid="1048643">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10486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1048643">
                                            <p:txEl>
                                              <p:pRg st="1" end="1"/>
                                            </p:txEl>
                                          </p:spTgt>
                                        </p:tgtEl>
                                        <p:attrNameLst>
                                          <p:attrName>style.visibility</p:attrName>
                                        </p:attrNameLst>
                                      </p:cBhvr>
                                      <p:to>
                                        <p:strVal val="visible"/>
                                      </p:to>
                                    </p:set>
                                    <p:anim calcmode="lin" valueType="num">
                                      <p:cBhvr additive="base">
                                        <p:cTn dur="500" fill="hold" id="19"/>
                                        <p:tgtEl>
                                          <p:spTgt spid="1048643">
                                            <p:txEl>
                                              <p:pRg st="1" end="1"/>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10486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1048643">
                                            <p:txEl>
                                              <p:pRg st="2" end="2"/>
                                            </p:txEl>
                                          </p:spTgt>
                                        </p:tgtEl>
                                        <p:attrNameLst>
                                          <p:attrName>style.visibility</p:attrName>
                                        </p:attrNameLst>
                                      </p:cBhvr>
                                      <p:to>
                                        <p:strVal val="visible"/>
                                      </p:to>
                                    </p:set>
                                    <p:anim calcmode="lin" valueType="num">
                                      <p:cBhvr additive="base">
                                        <p:cTn dur="500" fill="hold" id="25"/>
                                        <p:tgtEl>
                                          <p:spTgt spid="1048643">
                                            <p:txEl>
                                              <p:pRg st="2" end="2"/>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10486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 presetSubtype="4">
                                  <p:stCondLst>
                                    <p:cond delay="0"/>
                                  </p:stCondLst>
                                  <p:childTnLst>
                                    <p:set>
                                      <p:cBhvr>
                                        <p:cTn dur="1" fill="hold" id="30">
                                          <p:stCondLst>
                                            <p:cond delay="0"/>
                                          </p:stCondLst>
                                        </p:cTn>
                                        <p:tgtEl>
                                          <p:spTgt spid="1048643">
                                            <p:txEl>
                                              <p:pRg st="3" end="3"/>
                                            </p:txEl>
                                          </p:spTgt>
                                        </p:tgtEl>
                                        <p:attrNameLst>
                                          <p:attrName>style.visibility</p:attrName>
                                        </p:attrNameLst>
                                      </p:cBhvr>
                                      <p:to>
                                        <p:strVal val="visible"/>
                                      </p:to>
                                    </p:set>
                                    <p:anim calcmode="lin" valueType="num">
                                      <p:cBhvr additive="base">
                                        <p:cTn dur="500" fill="hold" id="31"/>
                                        <p:tgtEl>
                                          <p:spTgt spid="1048643">
                                            <p:txEl>
                                              <p:pRg st="3" end="3"/>
                                            </p:txEl>
                                          </p:spTgt>
                                        </p:tgtEl>
                                        <p:attrNameLst>
                                          <p:attrName>ppt_x</p:attrName>
                                        </p:attrNameLst>
                                      </p:cBhvr>
                                      <p:tavLst>
                                        <p:tav tm="0">
                                          <p:val>
                                            <p:strVal val="#ppt_x"/>
                                          </p:val>
                                        </p:tav>
                                        <p:tav tm="100000">
                                          <p:val>
                                            <p:strVal val="#ppt_x"/>
                                          </p:val>
                                        </p:tav>
                                      </p:tavLst>
                                    </p:anim>
                                    <p:anim calcmode="lin" valueType="num">
                                      <p:cBhvr additive="base">
                                        <p:cTn dur="500" fill="hold" id="32"/>
                                        <p:tgtEl>
                                          <p:spTgt spid="10486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fill="hold" id="33">
                      <p:stCondLst>
                        <p:cond delay="indefinite"/>
                      </p:stCondLst>
                      <p:childTnLst>
                        <p:par>
                          <p:cTn fill="hold" id="34">
                            <p:stCondLst>
                              <p:cond delay="0"/>
                            </p:stCondLst>
                            <p:childTnLst>
                              <p:par>
                                <p:cTn fill="hold" grpId="0" id="35" nodeType="clickEffect" presetClass="entr" presetID="2" presetSubtype="4">
                                  <p:stCondLst>
                                    <p:cond delay="0"/>
                                  </p:stCondLst>
                                  <p:childTnLst>
                                    <p:set>
                                      <p:cBhvr>
                                        <p:cTn dur="1" fill="hold" id="36">
                                          <p:stCondLst>
                                            <p:cond delay="0"/>
                                          </p:stCondLst>
                                        </p:cTn>
                                        <p:tgtEl>
                                          <p:spTgt spid="1048643">
                                            <p:txEl>
                                              <p:pRg st="4" end="4"/>
                                            </p:txEl>
                                          </p:spTgt>
                                        </p:tgtEl>
                                        <p:attrNameLst>
                                          <p:attrName>style.visibility</p:attrName>
                                        </p:attrNameLst>
                                      </p:cBhvr>
                                      <p:to>
                                        <p:strVal val="visible"/>
                                      </p:to>
                                    </p:set>
                                    <p:anim calcmode="lin" valueType="num">
                                      <p:cBhvr additive="base">
                                        <p:cTn dur="500" fill="hold" id="37"/>
                                        <p:tgtEl>
                                          <p:spTgt spid="1048643">
                                            <p:txEl>
                                              <p:pRg st="4" end="4"/>
                                            </p:txEl>
                                          </p:spTgt>
                                        </p:tgtEl>
                                        <p:attrNameLst>
                                          <p:attrName>ppt_x</p:attrName>
                                        </p:attrNameLst>
                                      </p:cBhvr>
                                      <p:tavLst>
                                        <p:tav tm="0">
                                          <p:val>
                                            <p:strVal val="#ppt_x"/>
                                          </p:val>
                                        </p:tav>
                                        <p:tav tm="100000">
                                          <p:val>
                                            <p:strVal val="#ppt_x"/>
                                          </p:val>
                                        </p:tav>
                                      </p:tavLst>
                                    </p:anim>
                                    <p:anim calcmode="lin" valueType="num">
                                      <p:cBhvr additive="base">
                                        <p:cTn dur="500" fill="hold" id="38"/>
                                        <p:tgtEl>
                                          <p:spTgt spid="10486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fill="hold" id="39">
                      <p:stCondLst>
                        <p:cond delay="indefinite"/>
                      </p:stCondLst>
                      <p:childTnLst>
                        <p:par>
                          <p:cTn fill="hold" id="40">
                            <p:stCondLst>
                              <p:cond delay="0"/>
                            </p:stCondLst>
                            <p:childTnLst>
                              <p:par>
                                <p:cTn fill="hold" grpId="0" id="41" nodeType="clickEffect" presetClass="entr" presetID="2" presetSubtype="4">
                                  <p:stCondLst>
                                    <p:cond delay="0"/>
                                  </p:stCondLst>
                                  <p:childTnLst>
                                    <p:set>
                                      <p:cBhvr>
                                        <p:cTn dur="1" fill="hold" id="42">
                                          <p:stCondLst>
                                            <p:cond delay="0"/>
                                          </p:stCondLst>
                                        </p:cTn>
                                        <p:tgtEl>
                                          <p:spTgt spid="1048643">
                                            <p:txEl>
                                              <p:pRg st="5" end="5"/>
                                            </p:txEl>
                                          </p:spTgt>
                                        </p:tgtEl>
                                        <p:attrNameLst>
                                          <p:attrName>style.visibility</p:attrName>
                                        </p:attrNameLst>
                                      </p:cBhvr>
                                      <p:to>
                                        <p:strVal val="visible"/>
                                      </p:to>
                                    </p:set>
                                    <p:anim calcmode="lin" valueType="num">
                                      <p:cBhvr additive="base">
                                        <p:cTn dur="500" fill="hold" id="43"/>
                                        <p:tgtEl>
                                          <p:spTgt spid="1048643">
                                            <p:txEl>
                                              <p:pRg st="5" end="5"/>
                                            </p:txEl>
                                          </p:spTgt>
                                        </p:tgtEl>
                                        <p:attrNameLst>
                                          <p:attrName>ppt_x</p:attrName>
                                        </p:attrNameLst>
                                      </p:cBhvr>
                                      <p:tavLst>
                                        <p:tav tm="0">
                                          <p:val>
                                            <p:strVal val="#ppt_x"/>
                                          </p:val>
                                        </p:tav>
                                        <p:tav tm="100000">
                                          <p:val>
                                            <p:strVal val="#ppt_x"/>
                                          </p:val>
                                        </p:tav>
                                      </p:tavLst>
                                    </p:anim>
                                    <p:anim calcmode="lin" valueType="num">
                                      <p:cBhvr additive="base">
                                        <p:cTn dur="500" fill="hold" id="44"/>
                                        <p:tgtEl>
                                          <p:spTgt spid="10486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fill="hold" id="45">
                      <p:stCondLst>
                        <p:cond delay="indefinite"/>
                      </p:stCondLst>
                      <p:childTnLst>
                        <p:par>
                          <p:cTn fill="hold" id="46">
                            <p:stCondLst>
                              <p:cond delay="0"/>
                            </p:stCondLst>
                            <p:childTnLst>
                              <p:par>
                                <p:cTn fill="hold" grpId="0" id="47" nodeType="clickEffect" presetClass="entr" presetID="2" presetSubtype="4">
                                  <p:stCondLst>
                                    <p:cond delay="0"/>
                                  </p:stCondLst>
                                  <p:childTnLst>
                                    <p:set>
                                      <p:cBhvr>
                                        <p:cTn dur="1" fill="hold" id="48">
                                          <p:stCondLst>
                                            <p:cond delay="0"/>
                                          </p:stCondLst>
                                        </p:cTn>
                                        <p:tgtEl>
                                          <p:spTgt spid="1048643">
                                            <p:txEl>
                                              <p:pRg st="6" end="6"/>
                                            </p:txEl>
                                          </p:spTgt>
                                        </p:tgtEl>
                                        <p:attrNameLst>
                                          <p:attrName>style.visibility</p:attrName>
                                        </p:attrNameLst>
                                      </p:cBhvr>
                                      <p:to>
                                        <p:strVal val="visible"/>
                                      </p:to>
                                    </p:set>
                                    <p:anim calcmode="lin" valueType="num">
                                      <p:cBhvr additive="base">
                                        <p:cTn dur="500" fill="hold" id="49"/>
                                        <p:tgtEl>
                                          <p:spTgt spid="1048643">
                                            <p:txEl>
                                              <p:pRg st="6" end="6"/>
                                            </p:txEl>
                                          </p:spTgt>
                                        </p:tgtEl>
                                        <p:attrNameLst>
                                          <p:attrName>ppt_x</p:attrName>
                                        </p:attrNameLst>
                                      </p:cBhvr>
                                      <p:tavLst>
                                        <p:tav tm="0">
                                          <p:val>
                                            <p:strVal val="#ppt_x"/>
                                          </p:val>
                                        </p:tav>
                                        <p:tav tm="100000">
                                          <p:val>
                                            <p:strVal val="#ppt_x"/>
                                          </p:val>
                                        </p:tav>
                                      </p:tavLst>
                                    </p:anim>
                                    <p:anim calcmode="lin" valueType="num">
                                      <p:cBhvr additive="base">
                                        <p:cTn dur="500" fill="hold" id="50"/>
                                        <p:tgtEl>
                                          <p:spTgt spid="104864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fill="hold" id="51">
                      <p:stCondLst>
                        <p:cond delay="indefinite"/>
                      </p:stCondLst>
                      <p:childTnLst>
                        <p:par>
                          <p:cTn fill="hold" id="52">
                            <p:stCondLst>
                              <p:cond delay="0"/>
                            </p:stCondLst>
                            <p:childTnLst>
                              <p:par>
                                <p:cTn fill="hold" grpId="0" id="53" nodeType="clickEffect" presetClass="entr" presetID="2" presetSubtype="4">
                                  <p:stCondLst>
                                    <p:cond delay="0"/>
                                  </p:stCondLst>
                                  <p:childTnLst>
                                    <p:set>
                                      <p:cBhvr>
                                        <p:cTn dur="1" fill="hold" id="54">
                                          <p:stCondLst>
                                            <p:cond delay="0"/>
                                          </p:stCondLst>
                                        </p:cTn>
                                        <p:tgtEl>
                                          <p:spTgt spid="1048643">
                                            <p:txEl>
                                              <p:pRg st="7" end="7"/>
                                            </p:txEl>
                                          </p:spTgt>
                                        </p:tgtEl>
                                        <p:attrNameLst>
                                          <p:attrName>style.visibility</p:attrName>
                                        </p:attrNameLst>
                                      </p:cBhvr>
                                      <p:to>
                                        <p:strVal val="visible"/>
                                      </p:to>
                                    </p:set>
                                    <p:anim calcmode="lin" valueType="num">
                                      <p:cBhvr additive="base">
                                        <p:cTn dur="500" fill="hold" id="55"/>
                                        <p:tgtEl>
                                          <p:spTgt spid="1048643">
                                            <p:txEl>
                                              <p:pRg st="7" end="7"/>
                                            </p:txEl>
                                          </p:spTgt>
                                        </p:tgtEl>
                                        <p:attrNameLst>
                                          <p:attrName>ppt_x</p:attrName>
                                        </p:attrNameLst>
                                      </p:cBhvr>
                                      <p:tavLst>
                                        <p:tav tm="0">
                                          <p:val>
                                            <p:strVal val="#ppt_x"/>
                                          </p:val>
                                        </p:tav>
                                        <p:tav tm="100000">
                                          <p:val>
                                            <p:strVal val="#ppt_x"/>
                                          </p:val>
                                        </p:tav>
                                      </p:tavLst>
                                    </p:anim>
                                    <p:anim calcmode="lin" valueType="num">
                                      <p:cBhvr additive="base">
                                        <p:cTn dur="500" fill="hold" id="56"/>
                                        <p:tgtEl>
                                          <p:spTgt spid="104864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fill="hold" id="57">
                      <p:stCondLst>
                        <p:cond delay="indefinite"/>
                      </p:stCondLst>
                      <p:childTnLst>
                        <p:par>
                          <p:cTn fill="hold" id="58">
                            <p:stCondLst>
                              <p:cond delay="0"/>
                            </p:stCondLst>
                            <p:childTnLst>
                              <p:par>
                                <p:cTn fill="hold" grpId="0" id="59" nodeType="clickEffect" presetClass="entr" presetID="2" presetSubtype="4">
                                  <p:stCondLst>
                                    <p:cond delay="0"/>
                                  </p:stCondLst>
                                  <p:childTnLst>
                                    <p:set>
                                      <p:cBhvr>
                                        <p:cTn dur="1" fill="hold" id="60">
                                          <p:stCondLst>
                                            <p:cond delay="0"/>
                                          </p:stCondLst>
                                        </p:cTn>
                                        <p:tgtEl>
                                          <p:spTgt spid="1048643">
                                            <p:txEl>
                                              <p:pRg st="8" end="8"/>
                                            </p:txEl>
                                          </p:spTgt>
                                        </p:tgtEl>
                                        <p:attrNameLst>
                                          <p:attrName>style.visibility</p:attrName>
                                        </p:attrNameLst>
                                      </p:cBhvr>
                                      <p:to>
                                        <p:strVal val="visible"/>
                                      </p:to>
                                    </p:set>
                                    <p:anim calcmode="lin" valueType="num">
                                      <p:cBhvr additive="base">
                                        <p:cTn dur="500" fill="hold" id="61"/>
                                        <p:tgtEl>
                                          <p:spTgt spid="1048643">
                                            <p:txEl>
                                              <p:pRg st="8" end="8"/>
                                            </p:txEl>
                                          </p:spTgt>
                                        </p:tgtEl>
                                        <p:attrNameLst>
                                          <p:attrName>ppt_x</p:attrName>
                                        </p:attrNameLst>
                                      </p:cBhvr>
                                      <p:tavLst>
                                        <p:tav tm="0">
                                          <p:val>
                                            <p:strVal val="#ppt_x"/>
                                          </p:val>
                                        </p:tav>
                                        <p:tav tm="100000">
                                          <p:val>
                                            <p:strVal val="#ppt_x"/>
                                          </p:val>
                                        </p:tav>
                                      </p:tavLst>
                                    </p:anim>
                                    <p:anim calcmode="lin" valueType="num">
                                      <p:cBhvr additive="base">
                                        <p:cTn dur="500" fill="hold" id="62"/>
                                        <p:tgtEl>
                                          <p:spTgt spid="104864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2" grpId="0"/>
      <p:bldP spid="104864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90" name=""/>
        <p:cNvGrpSpPr/>
        <p:nvPr/>
      </p:nvGrpSpPr>
      <p:grpSpPr>
        <a:xfrm>
          <a:off x="0" y="0"/>
          <a:ext cx="0" cy="0"/>
          <a:chOff x="0" y="0"/>
          <a:chExt cx="0" cy="0"/>
        </a:xfrm>
      </p:grpSpPr>
      <p:sp>
        <p:nvSpPr>
          <p:cNvPr id="1048644" name="İçerik Yer Tutucusu 2"/>
          <p:cNvSpPr>
            <a:spLocks noGrp="1"/>
          </p:cNvSpPr>
          <p:nvPr>
            <p:ph idx="1"/>
          </p:nvPr>
        </p:nvSpPr>
        <p:spPr>
          <a:xfrm>
            <a:off x="1056565" y="529087"/>
            <a:ext cx="10515600" cy="5475927"/>
          </a:xfrm>
        </p:spPr>
        <p:txBody>
          <a:bodyPr>
            <a:noAutofit/>
          </a:bodyPr>
          <a:p>
            <a:pPr indent="0" marL="0">
              <a:buNone/>
            </a:pPr>
            <a:r>
              <a:rPr dirty="0" sz="3200" lang="tr-TR" smtClean="0">
                <a:latin typeface="Arial" panose="020B0604020202020204" pitchFamily="34" charset="0"/>
                <a:cs typeface="Arial" panose="020B0604020202020204" pitchFamily="34" charset="0"/>
              </a:rPr>
              <a:t>"</a:t>
            </a:r>
            <a:r>
              <a:rPr dirty="0" sz="3200" lang="tr-TR" err="1" smtClean="0">
                <a:latin typeface="Arial" panose="020B0604020202020204" pitchFamily="34" charset="0"/>
                <a:cs typeface="Arial" panose="020B0604020202020204" pitchFamily="34" charset="0"/>
              </a:rPr>
              <a:t>Rabb'in</a:t>
            </a:r>
            <a:r>
              <a:rPr dirty="0" sz="3200" lang="tr-TR" smtClean="0">
                <a:latin typeface="Arial" panose="020B0604020202020204" pitchFamily="34" charset="0"/>
                <a:cs typeface="Arial" panose="020B0604020202020204" pitchFamily="34" charset="0"/>
              </a:rPr>
              <a:t>, sadece kendisine kulluk etmenizi, ana-babanıza da iyi davranmanızı kesin bir şekil­de emretti. Onlardan biri veya her ikisi senin yanında yaşlanırsa kendilerine "of!" bile deme; on­ları azarlama; ikisine de güzel söz söyle. </a:t>
            </a:r>
            <a:r>
              <a:rPr b="1" dirty="0" sz="3200" lang="tr-TR" smtClean="0">
                <a:latin typeface="Arial" panose="020B0604020202020204" pitchFamily="34" charset="0"/>
                <a:cs typeface="Arial" panose="020B0604020202020204" pitchFamily="34" charset="0"/>
              </a:rPr>
              <a:t>(23)</a:t>
            </a:r>
          </a:p>
          <a:p>
            <a:pPr indent="0" marL="0">
              <a:buNone/>
            </a:pPr>
            <a:r>
              <a:rPr b="1" dirty="0" sz="3200" lang="tr-TR" smtClean="0">
                <a:latin typeface="Arial" panose="020B0604020202020204" pitchFamily="34" charset="0"/>
                <a:cs typeface="Arial" panose="020B0604020202020204" pitchFamily="34" charset="0"/>
              </a:rPr>
              <a:t> </a:t>
            </a:r>
            <a:r>
              <a:rPr dirty="0" sz="3200" lang="tr-TR" smtClean="0">
                <a:latin typeface="Arial" panose="020B0604020202020204" pitchFamily="34" charset="0"/>
                <a:cs typeface="Arial" panose="020B0604020202020204" pitchFamily="34" charset="0"/>
              </a:rPr>
              <a:t>Onları esirgeyerek alçakgönüllülükle üzerlerine ka­nat ger ve: '</a:t>
            </a:r>
            <a:r>
              <a:rPr dirty="0" sz="3200" lang="tr-TR" err="1" smtClean="0">
                <a:latin typeface="Arial" panose="020B0604020202020204" pitchFamily="34" charset="0"/>
                <a:cs typeface="Arial" panose="020B0604020202020204" pitchFamily="34" charset="0"/>
              </a:rPr>
              <a:t>Rabb'im</a:t>
            </a:r>
            <a:r>
              <a:rPr dirty="0" sz="3200" lang="tr-TR" smtClean="0">
                <a:latin typeface="Arial" panose="020B0604020202020204" pitchFamily="34" charset="0"/>
                <a:cs typeface="Arial" panose="020B0604020202020204" pitchFamily="34" charset="0"/>
              </a:rPr>
              <a:t>! Küçüklüğümde onlar beni nasıl yetiştirmişlerse şimdi de sen onlara (öyle) rahmet et!' diyerek dua et. </a:t>
            </a:r>
            <a:r>
              <a:rPr b="1" dirty="0" sz="3200" lang="tr-TR" smtClean="0">
                <a:latin typeface="Arial" panose="020B0604020202020204" pitchFamily="34" charset="0"/>
                <a:cs typeface="Arial" panose="020B0604020202020204" pitchFamily="34" charset="0"/>
              </a:rPr>
              <a:t>(24) </a:t>
            </a:r>
          </a:p>
          <a:p>
            <a:pPr indent="0" marL="0">
              <a:buNone/>
            </a:pPr>
            <a:r>
              <a:rPr dirty="0" sz="3200" lang="tr-TR" err="1" smtClean="0">
                <a:latin typeface="Arial" panose="020B0604020202020204" pitchFamily="34" charset="0"/>
                <a:cs typeface="Arial" panose="020B0604020202020204" pitchFamily="34" charset="0"/>
              </a:rPr>
              <a:t>Rabb'iniz</a:t>
            </a:r>
            <a:r>
              <a:rPr dirty="0" sz="3200" lang="tr-TR" smtClean="0">
                <a:latin typeface="Arial" panose="020B0604020202020204" pitchFamily="34" charset="0"/>
                <a:cs typeface="Arial" panose="020B0604020202020204" pitchFamily="34" charset="0"/>
              </a:rPr>
              <a:t> sizin kalplerinizdekini çok iyi bilir. Eğer siz iyi olursanız şunu bilin ki Allah, kötülükten yüz çevirerek tövbeye yönelenleri son derece bağışlayıcıdır. </a:t>
            </a:r>
            <a:r>
              <a:rPr b="1" dirty="0" sz="3200" lang="tr-TR" smtClean="0">
                <a:latin typeface="Arial" panose="020B0604020202020204" pitchFamily="34" charset="0"/>
                <a:cs typeface="Arial" panose="020B0604020202020204" pitchFamily="34" charset="0"/>
              </a:rPr>
              <a:t>(25) </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44">
                                            <p:txEl>
                                              <p:pRg st="0" end="0"/>
                                            </p:txEl>
                                          </p:spTgt>
                                        </p:tgtEl>
                                        <p:attrNameLst>
                                          <p:attrName>style.visibility</p:attrName>
                                        </p:attrNameLst>
                                      </p:cBhvr>
                                      <p:to>
                                        <p:strVal val="visible"/>
                                      </p:to>
                                    </p:set>
                                    <p:anim calcmode="lin" valueType="num">
                                      <p:cBhvr additive="base">
                                        <p:cTn dur="500" fill="hold" id="7"/>
                                        <p:tgtEl>
                                          <p:spTgt spid="1048644">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86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1048644">
                                            <p:txEl>
                                              <p:pRg st="1" end="1"/>
                                            </p:txEl>
                                          </p:spTgt>
                                        </p:tgtEl>
                                        <p:attrNameLst>
                                          <p:attrName>style.visibility</p:attrName>
                                        </p:attrNameLst>
                                      </p:cBhvr>
                                      <p:to>
                                        <p:strVal val="visible"/>
                                      </p:to>
                                    </p:set>
                                    <p:anim calcmode="lin" valueType="num">
                                      <p:cBhvr additive="base">
                                        <p:cTn dur="500" fill="hold" id="13"/>
                                        <p:tgtEl>
                                          <p:spTgt spid="1048644">
                                            <p:txEl>
                                              <p:pRg st="1" end="1"/>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10486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1048644">
                                            <p:txEl>
                                              <p:pRg st="2" end="2"/>
                                            </p:txEl>
                                          </p:spTgt>
                                        </p:tgtEl>
                                        <p:attrNameLst>
                                          <p:attrName>style.visibility</p:attrName>
                                        </p:attrNameLst>
                                      </p:cBhvr>
                                      <p:to>
                                        <p:strVal val="visible"/>
                                      </p:to>
                                    </p:set>
                                    <p:anim calcmode="lin" valueType="num">
                                      <p:cBhvr additive="base">
                                        <p:cTn dur="500" fill="hold" id="19"/>
                                        <p:tgtEl>
                                          <p:spTgt spid="1048644">
                                            <p:txEl>
                                              <p:pRg st="2" end="2"/>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104864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91" name=""/>
        <p:cNvGrpSpPr/>
        <p:nvPr/>
      </p:nvGrpSpPr>
      <p:grpSpPr>
        <a:xfrm>
          <a:off x="0" y="0"/>
          <a:ext cx="0" cy="0"/>
          <a:chOff x="0" y="0"/>
          <a:chExt cx="0" cy="0"/>
        </a:xfrm>
      </p:grpSpPr>
      <p:sp>
        <p:nvSpPr>
          <p:cNvPr id="1048645" name="İçerik Yer Tutucusu 2"/>
          <p:cNvSpPr>
            <a:spLocks noGrp="1"/>
          </p:cNvSpPr>
          <p:nvPr>
            <p:ph idx="1"/>
          </p:nvPr>
        </p:nvSpPr>
        <p:spPr>
          <a:xfrm>
            <a:off x="887103" y="682387"/>
            <a:ext cx="10467833" cy="5759355"/>
          </a:xfrm>
        </p:spPr>
        <p:txBody>
          <a:bodyPr>
            <a:normAutofit/>
          </a:bodyPr>
          <a:p>
            <a:pPr indent="0" marL="0">
              <a:buNone/>
            </a:pPr>
            <a:r>
              <a:rPr dirty="0" sz="3200" lang="tr-TR">
                <a:latin typeface="Arial" panose="020B0604020202020204" pitchFamily="34" charset="0"/>
                <a:cs typeface="Arial" panose="020B0604020202020204" pitchFamily="34" charset="0"/>
              </a:rPr>
              <a:t>Bir de akrabaya, yoksula, yolcuya hakkını ver. Gereksiz yere de saçıp savurma. </a:t>
            </a:r>
            <a:r>
              <a:rPr b="1" dirty="0" sz="3200" lang="tr-TR">
                <a:latin typeface="Arial" panose="020B0604020202020204" pitchFamily="34" charset="0"/>
                <a:cs typeface="Arial" panose="020B0604020202020204" pitchFamily="34" charset="0"/>
              </a:rPr>
              <a:t>(26) </a:t>
            </a:r>
          </a:p>
          <a:p>
            <a:pPr indent="0" marL="0">
              <a:buNone/>
            </a:pPr>
            <a:r>
              <a:rPr dirty="0" sz="3200" lang="tr-TR">
                <a:latin typeface="Arial" panose="020B0604020202020204" pitchFamily="34" charset="0"/>
                <a:cs typeface="Arial" panose="020B0604020202020204" pitchFamily="34" charset="0"/>
              </a:rPr>
              <a:t>Zira böylesi­ne saçıp savuranlar şeytanların dostlarıdırlar. Şeytan ise </a:t>
            </a:r>
            <a:r>
              <a:rPr dirty="0" sz="3200" lang="tr-TR" err="1">
                <a:latin typeface="Arial" panose="020B0604020202020204" pitchFamily="34" charset="0"/>
                <a:cs typeface="Arial" panose="020B0604020202020204" pitchFamily="34" charset="0"/>
              </a:rPr>
              <a:t>Rabb'ine</a:t>
            </a:r>
            <a:r>
              <a:rPr dirty="0" sz="3200" lang="tr-TR">
                <a:latin typeface="Arial" panose="020B0604020202020204" pitchFamily="34" charset="0"/>
                <a:cs typeface="Arial" panose="020B0604020202020204" pitchFamily="34" charset="0"/>
              </a:rPr>
              <a:t> karşı çok nankördür. </a:t>
            </a:r>
            <a:r>
              <a:rPr b="1" dirty="0" sz="3200" lang="tr-TR">
                <a:latin typeface="Arial" panose="020B0604020202020204" pitchFamily="34" charset="0"/>
                <a:cs typeface="Arial" panose="020B0604020202020204" pitchFamily="34" charset="0"/>
              </a:rPr>
              <a:t>(27) </a:t>
            </a:r>
          </a:p>
          <a:p>
            <a:pPr indent="0" marL="0">
              <a:buNone/>
            </a:pPr>
            <a:r>
              <a:rPr dirty="0" sz="3200" lang="tr-TR">
                <a:latin typeface="Arial" panose="020B0604020202020204" pitchFamily="34" charset="0"/>
                <a:cs typeface="Arial" panose="020B0604020202020204" pitchFamily="34" charset="0"/>
              </a:rPr>
              <a:t>Eğer </a:t>
            </a:r>
            <a:r>
              <a:rPr dirty="0" sz="3200" lang="tr-TR" err="1">
                <a:latin typeface="Arial" panose="020B0604020202020204" pitchFamily="34" charset="0"/>
                <a:cs typeface="Arial" panose="020B0604020202020204" pitchFamily="34" charset="0"/>
              </a:rPr>
              <a:t>Rabb'inden</a:t>
            </a:r>
            <a:r>
              <a:rPr dirty="0" sz="3200" lang="tr-TR">
                <a:latin typeface="Arial" panose="020B0604020202020204" pitchFamily="34" charset="0"/>
                <a:cs typeface="Arial" panose="020B0604020202020204" pitchFamily="34" charset="0"/>
              </a:rPr>
              <a:t> umduğun (beklemek durumunda olduğun) bir rahmet için onların yüzlerine bakamı­yorsan, hiç olmazsa kendilerine gönül alıcı bir söz söyle. </a:t>
            </a:r>
            <a:r>
              <a:rPr b="1" dirty="0" sz="3200" lang="tr-TR">
                <a:latin typeface="Arial" panose="020B0604020202020204" pitchFamily="34" charset="0"/>
                <a:cs typeface="Arial" panose="020B0604020202020204" pitchFamily="34" charset="0"/>
              </a:rPr>
              <a:t>(28) </a:t>
            </a:r>
          </a:p>
          <a:p>
            <a:pPr indent="0" marL="0">
              <a:buNone/>
            </a:pPr>
            <a:r>
              <a:rPr dirty="0" sz="3200" lang="tr-TR">
                <a:latin typeface="Arial" panose="020B0604020202020204" pitchFamily="34" charset="0"/>
                <a:cs typeface="Arial" panose="020B0604020202020204" pitchFamily="34" charset="0"/>
              </a:rPr>
              <a:t>Eli sıkı olma; büsbütün eli açık da olma. Sonra kınanır, (kaybettiklerinin) hasretini çeker durursun. </a:t>
            </a:r>
            <a:r>
              <a:rPr b="1" dirty="0" sz="3200" lang="tr-TR">
                <a:latin typeface="Arial" panose="020B0604020202020204" pitchFamily="34" charset="0"/>
                <a:cs typeface="Arial" panose="020B0604020202020204" pitchFamily="34" charset="0"/>
              </a:rPr>
              <a:t>(29) </a:t>
            </a:r>
            <a:r>
              <a:rPr dirty="0" sz="3200" lang="tr-TR">
                <a:latin typeface="Arial" panose="020B0604020202020204" pitchFamily="34" charset="0"/>
                <a:cs typeface="Arial" panose="020B0604020202020204" pitchFamily="34" charset="0"/>
              </a:rPr>
              <a:t>" </a:t>
            </a:r>
          </a:p>
          <a:p>
            <a:endParaRPr dirty="0" sz="3200" lang="tr-TR">
              <a:latin typeface="Arial" panose="020B0604020202020204" pitchFamily="34" charset="0"/>
              <a:cs typeface="Arial" panose="020B0604020202020204" pitchFamily="34" charset="0"/>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45">
                                            <p:txEl>
                                              <p:pRg st="0" end="0"/>
                                            </p:txEl>
                                          </p:spTgt>
                                        </p:tgtEl>
                                        <p:attrNameLst>
                                          <p:attrName>style.visibility</p:attrName>
                                        </p:attrNameLst>
                                      </p:cBhvr>
                                      <p:to>
                                        <p:strVal val="visible"/>
                                      </p:to>
                                    </p:set>
                                    <p:anim calcmode="lin" valueType="num">
                                      <p:cBhvr additive="base">
                                        <p:cTn dur="500" fill="hold" id="7"/>
                                        <p:tgtEl>
                                          <p:spTgt spid="1048645">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86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1048645">
                                            <p:txEl>
                                              <p:pRg st="1" end="1"/>
                                            </p:txEl>
                                          </p:spTgt>
                                        </p:tgtEl>
                                        <p:attrNameLst>
                                          <p:attrName>style.visibility</p:attrName>
                                        </p:attrNameLst>
                                      </p:cBhvr>
                                      <p:to>
                                        <p:strVal val="visible"/>
                                      </p:to>
                                    </p:set>
                                    <p:anim calcmode="lin" valueType="num">
                                      <p:cBhvr additive="base">
                                        <p:cTn dur="500" fill="hold" id="13"/>
                                        <p:tgtEl>
                                          <p:spTgt spid="1048645">
                                            <p:txEl>
                                              <p:pRg st="1" end="1"/>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104864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1048645">
                                            <p:txEl>
                                              <p:pRg st="2" end="2"/>
                                            </p:txEl>
                                          </p:spTgt>
                                        </p:tgtEl>
                                        <p:attrNameLst>
                                          <p:attrName>style.visibility</p:attrName>
                                        </p:attrNameLst>
                                      </p:cBhvr>
                                      <p:to>
                                        <p:strVal val="visible"/>
                                      </p:to>
                                    </p:set>
                                    <p:anim calcmode="lin" valueType="num">
                                      <p:cBhvr additive="base">
                                        <p:cTn dur="500" fill="hold" id="19"/>
                                        <p:tgtEl>
                                          <p:spTgt spid="1048645">
                                            <p:txEl>
                                              <p:pRg st="2" end="2"/>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104864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1048645">
                                            <p:txEl>
                                              <p:pRg st="3" end="3"/>
                                            </p:txEl>
                                          </p:spTgt>
                                        </p:tgtEl>
                                        <p:attrNameLst>
                                          <p:attrName>style.visibility</p:attrName>
                                        </p:attrNameLst>
                                      </p:cBhvr>
                                      <p:to>
                                        <p:strVal val="visible"/>
                                      </p:to>
                                    </p:set>
                                    <p:anim calcmode="lin" valueType="num">
                                      <p:cBhvr additive="base">
                                        <p:cTn dur="500" fill="hold" id="25"/>
                                        <p:tgtEl>
                                          <p:spTgt spid="1048645">
                                            <p:txEl>
                                              <p:pRg st="3" end="3"/>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104864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92" name=""/>
        <p:cNvGrpSpPr/>
        <p:nvPr/>
      </p:nvGrpSpPr>
      <p:grpSpPr>
        <a:xfrm>
          <a:off x="0" y="0"/>
          <a:ext cx="0" cy="0"/>
          <a:chOff x="0" y="0"/>
          <a:chExt cx="0" cy="0"/>
        </a:xfrm>
      </p:grpSpPr>
      <p:sp>
        <p:nvSpPr>
          <p:cNvPr id="1048646" name="Bulut Belirtme Çizgisi 5"/>
          <p:cNvSpPr/>
          <p:nvPr/>
        </p:nvSpPr>
        <p:spPr>
          <a:xfrm>
            <a:off x="3784980" y="409433"/>
            <a:ext cx="6478137" cy="2928155"/>
          </a:xfrm>
          <a:prstGeom prst="cloudCallout"/>
        </p:spPr>
        <p:style>
          <a:lnRef idx="2">
            <a:schemeClr val="accent6"/>
          </a:lnRef>
          <a:fillRef idx="1">
            <a:schemeClr val="lt1"/>
          </a:fillRef>
          <a:effectRef idx="0">
            <a:schemeClr val="accent6"/>
          </a:effectRef>
          <a:fontRef idx="minor">
            <a:schemeClr val="dk1"/>
          </a:fontRef>
        </p:style>
        <p:txBody>
          <a:bodyPr anchor="ctr" rtlCol="0"/>
          <a:p>
            <a:pPr algn="ctr"/>
            <a:r>
              <a:rPr dirty="0" sz="3200" lang="tr-TR" smtClean="0">
                <a:latin typeface="Arial" panose="020B0604020202020204" pitchFamily="34" charset="0"/>
                <a:cs typeface="Arial" panose="020B0604020202020204" pitchFamily="34" charset="0"/>
              </a:rPr>
              <a:t>  İSRA SURESİ 23-29. AYETLER SANA NELER ÇAĞRIŞTIRDI? </a:t>
            </a:r>
            <a:endParaRPr dirty="0" sz="3200" lang="tr-TR">
              <a:latin typeface="Arial" panose="020B0604020202020204" pitchFamily="34" charset="0"/>
              <a:cs typeface="Arial" panose="020B0604020202020204" pitchFamily="34" charset="0"/>
            </a:endParaRPr>
          </a:p>
        </p:txBody>
      </p:sp>
      <p:pic>
        <p:nvPicPr>
          <p:cNvPr id="2097187" name="İçerik Yer Tutucusu 9"/>
          <p:cNvPicPr>
            <a:picLocks noChangeAspect="1" noGrp="1"/>
          </p:cNvPicPr>
          <p:nvPr>
            <p:ph idx="1"/>
          </p:nvPr>
        </p:nvPicPr>
        <p:blipFill>
          <a:blip xmlns:r="http://schemas.openxmlformats.org/officeDocument/2006/relationships" r:embed="rId1"/>
          <a:stretch>
            <a:fillRect/>
          </a:stretch>
        </p:blipFill>
        <p:spPr>
          <a:xfrm>
            <a:off x="3164366" y="3733373"/>
            <a:ext cx="2362978" cy="2880000"/>
          </a:xfrm>
        </p:spPr>
      </p:pic>
    </p:spTree>
  </p:cSld>
  <p:clrMapOvr>
    <a:masterClrMapping/>
  </p:clrMapOvr>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93" name=""/>
        <p:cNvGrpSpPr/>
        <p:nvPr/>
      </p:nvGrpSpPr>
      <p:grpSpPr>
        <a:xfrm>
          <a:off x="0" y="0"/>
          <a:ext cx="0" cy="0"/>
          <a:chOff x="0" y="0"/>
          <a:chExt cx="0" cy="0"/>
        </a:xfrm>
      </p:grpSpPr>
      <p:grpSp>
        <p:nvGrpSpPr>
          <p:cNvPr id="94" name="Grup 4"/>
          <p:cNvGrpSpPr/>
          <p:nvPr/>
        </p:nvGrpSpPr>
        <p:grpSpPr>
          <a:xfrm>
            <a:off x="900756" y="443865"/>
            <a:ext cx="10849965" cy="6045337"/>
            <a:chOff x="900756" y="443865"/>
            <a:chExt cx="10849965" cy="6045337"/>
          </a:xfrm>
        </p:grpSpPr>
        <p:sp>
          <p:nvSpPr>
            <p:cNvPr id="1048647" name="Serbest Form 5"/>
            <p:cNvSpPr/>
            <p:nvPr/>
          </p:nvSpPr>
          <p:spPr>
            <a:xfrm>
              <a:off x="3642299" y="3246448"/>
              <a:ext cx="4178981" cy="2643754"/>
            </a:xfrm>
            <a:custGeom>
              <a:avLst/>
              <a:gdLst>
                <a:gd name="connsiteX0" fmla="*/ 0 w 4178981"/>
                <a:gd name="connsiteY0" fmla="*/ 0 h 2643754"/>
                <a:gd name="connsiteX1" fmla="*/ 2089490 w 4178981"/>
                <a:gd name="connsiteY1" fmla="*/ 0 h 2643754"/>
                <a:gd name="connsiteX2" fmla="*/ 2089490 w 4178981"/>
                <a:gd name="connsiteY2" fmla="*/ 2643754 h 2643754"/>
                <a:gd name="connsiteX3" fmla="*/ 4178981 w 4178981"/>
                <a:gd name="connsiteY3" fmla="*/ 2643754 h 2643754"/>
              </a:gdLst>
              <a:ahLst/>
              <a:cxnLst>
                <a:cxn ang="0">
                  <a:pos x="connsiteX0" y="connsiteY0"/>
                </a:cxn>
                <a:cxn ang="0">
                  <a:pos x="connsiteX1" y="connsiteY1"/>
                </a:cxn>
                <a:cxn ang="0">
                  <a:pos x="connsiteX2" y="connsiteY2"/>
                </a:cxn>
                <a:cxn ang="0">
                  <a:pos x="connsiteX3" y="connsiteY3"/>
                </a:cxn>
              </a:cxnLst>
              <a:rect l="l" t="t" r="r" b="b"/>
              <a:pathLst>
                <a:path w="4178981" h="2643754">
                  <a:moveTo>
                    <a:pt x="0" y="0"/>
                  </a:moveTo>
                  <a:lnTo>
                    <a:pt x="2089490" y="0"/>
                  </a:lnTo>
                  <a:lnTo>
                    <a:pt x="2089490" y="2643754"/>
                  </a:lnTo>
                  <a:lnTo>
                    <a:pt x="4178981" y="2643754"/>
                  </a:lnTo>
                </a:path>
              </a:pathLst>
            </a:custGeom>
            <a:noFill/>
            <a:ln>
              <a:solidFill>
                <a:schemeClr val="tx1">
                  <a:lumMod val="95000"/>
                  <a:lumOff val="5000"/>
                </a:schemeClr>
              </a:solidFill>
            </a:ln>
            <a:scene3d>
              <a:camera prst="orthographicFront"/>
              <a:lightRig dir="t" rig="fla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nchor="ctr" anchorCtr="0" bIns="1198252" lIns="1978565" numCol="1" rIns="1978565" spcCol="1270" spcFirstLastPara="0" tIns="1198251" vert="horz" wrap="square">
              <a:noAutofit/>
            </a:bodyPr>
            <a:p>
              <a:pPr algn="ctr" defTabSz="844550" lvl="0">
                <a:lnSpc>
                  <a:spcPct val="90000"/>
                </a:lnSpc>
                <a:spcBef>
                  <a:spcPct val="0"/>
                </a:spcBef>
                <a:spcAft>
                  <a:spcPct val="35000"/>
                </a:spcAft>
              </a:pPr>
              <a:endParaRPr sz="1900" kern="1200" lang="tr-TR"/>
            </a:p>
          </p:txBody>
        </p:sp>
        <p:sp>
          <p:nvSpPr>
            <p:cNvPr id="1048648" name="Serbest Form 6"/>
            <p:cNvSpPr/>
            <p:nvPr/>
          </p:nvSpPr>
          <p:spPr>
            <a:xfrm>
              <a:off x="3642299" y="3246448"/>
              <a:ext cx="4178981" cy="1187201"/>
            </a:xfrm>
            <a:custGeom>
              <a:avLst/>
              <a:gdLst>
                <a:gd name="connsiteX0" fmla="*/ 0 w 4178981"/>
                <a:gd name="connsiteY0" fmla="*/ 0 h 1187201"/>
                <a:gd name="connsiteX1" fmla="*/ 2089490 w 4178981"/>
                <a:gd name="connsiteY1" fmla="*/ 0 h 1187201"/>
                <a:gd name="connsiteX2" fmla="*/ 2089490 w 4178981"/>
                <a:gd name="connsiteY2" fmla="*/ 1187201 h 1187201"/>
                <a:gd name="connsiteX3" fmla="*/ 4178981 w 4178981"/>
                <a:gd name="connsiteY3" fmla="*/ 1187201 h 1187201"/>
              </a:gdLst>
              <a:ahLst/>
              <a:cxnLst>
                <a:cxn ang="0">
                  <a:pos x="connsiteX0" y="connsiteY0"/>
                </a:cxn>
                <a:cxn ang="0">
                  <a:pos x="connsiteX1" y="connsiteY1"/>
                </a:cxn>
                <a:cxn ang="0">
                  <a:pos x="connsiteX2" y="connsiteY2"/>
                </a:cxn>
                <a:cxn ang="0">
                  <a:pos x="connsiteX3" y="connsiteY3"/>
                </a:cxn>
              </a:cxnLst>
              <a:rect l="l" t="t" r="r" b="b"/>
              <a:pathLst>
                <a:path w="4178981" h="1187201">
                  <a:moveTo>
                    <a:pt x="0" y="0"/>
                  </a:moveTo>
                  <a:lnTo>
                    <a:pt x="2089490" y="0"/>
                  </a:lnTo>
                  <a:lnTo>
                    <a:pt x="2089490" y="1187201"/>
                  </a:lnTo>
                  <a:lnTo>
                    <a:pt x="4178981" y="1187201"/>
                  </a:lnTo>
                </a:path>
              </a:pathLst>
            </a:custGeom>
            <a:noFill/>
            <a:ln>
              <a:solidFill>
                <a:schemeClr val="tx1">
                  <a:lumMod val="95000"/>
                  <a:lumOff val="5000"/>
                </a:schemeClr>
              </a:solidFill>
            </a:ln>
            <a:scene3d>
              <a:camera prst="orthographicFront"/>
              <a:lightRig dir="t" rig="fla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nchor="ctr" anchorCtr="0" bIns="484992" lIns="1993582" numCol="1" rIns="1993582" spcCol="1270" spcFirstLastPara="0" tIns="484992" vert="horz" wrap="square">
              <a:noAutofit/>
            </a:bodyPr>
            <a:p>
              <a:pPr algn="ctr" defTabSz="711200" lvl="0">
                <a:lnSpc>
                  <a:spcPct val="90000"/>
                </a:lnSpc>
                <a:spcBef>
                  <a:spcPct val="0"/>
                </a:spcBef>
                <a:spcAft>
                  <a:spcPct val="35000"/>
                </a:spcAft>
              </a:pPr>
              <a:endParaRPr sz="1600" kern="1200" lang="tr-TR"/>
            </a:p>
          </p:txBody>
        </p:sp>
        <p:sp>
          <p:nvSpPr>
            <p:cNvPr id="1048649" name="Serbest Form 7"/>
            <p:cNvSpPr/>
            <p:nvPr/>
          </p:nvSpPr>
          <p:spPr>
            <a:xfrm>
              <a:off x="3642299" y="2735280"/>
              <a:ext cx="4097108" cy="511167"/>
            </a:xfrm>
            <a:custGeom>
              <a:avLst/>
              <a:gdLst>
                <a:gd name="connsiteX0" fmla="*/ 0 w 4097108"/>
                <a:gd name="connsiteY0" fmla="*/ 511167 h 511167"/>
                <a:gd name="connsiteX1" fmla="*/ 2048554 w 4097108"/>
                <a:gd name="connsiteY1" fmla="*/ 511167 h 511167"/>
                <a:gd name="connsiteX2" fmla="*/ 2048554 w 4097108"/>
                <a:gd name="connsiteY2" fmla="*/ 0 h 511167"/>
                <a:gd name="connsiteX3" fmla="*/ 4097108 w 4097108"/>
                <a:gd name="connsiteY3" fmla="*/ 0 h 511167"/>
              </a:gdLst>
              <a:ahLst/>
              <a:cxnLst>
                <a:cxn ang="0">
                  <a:pos x="connsiteX0" y="connsiteY0"/>
                </a:cxn>
                <a:cxn ang="0">
                  <a:pos x="connsiteX1" y="connsiteY1"/>
                </a:cxn>
                <a:cxn ang="0">
                  <a:pos x="connsiteX2" y="connsiteY2"/>
                </a:cxn>
                <a:cxn ang="0">
                  <a:pos x="connsiteX3" y="connsiteY3"/>
                </a:cxn>
              </a:cxnLst>
              <a:rect l="l" t="t" r="r" b="b"/>
              <a:pathLst>
                <a:path w="4097108" h="511167">
                  <a:moveTo>
                    <a:pt x="0" y="511167"/>
                  </a:moveTo>
                  <a:lnTo>
                    <a:pt x="2048554" y="511167"/>
                  </a:lnTo>
                  <a:lnTo>
                    <a:pt x="2048554" y="0"/>
                  </a:lnTo>
                  <a:lnTo>
                    <a:pt x="4097108" y="0"/>
                  </a:lnTo>
                </a:path>
              </a:pathLst>
            </a:custGeom>
            <a:noFill/>
            <a:ln>
              <a:solidFill>
                <a:schemeClr val="tx1">
                  <a:lumMod val="95000"/>
                  <a:lumOff val="5000"/>
                </a:schemeClr>
              </a:solidFill>
            </a:ln>
            <a:scene3d>
              <a:camera prst="orthographicFront"/>
              <a:lightRig dir="t" rig="fla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nchor="ctr" anchorCtr="0" bIns="152362" lIns="1958033" numCol="1" rIns="1958032" spcCol="1270" spcFirstLastPara="0" tIns="152362" vert="horz" wrap="square">
              <a:noAutofit/>
            </a:bodyPr>
            <a:p>
              <a:pPr algn="ctr" defTabSz="666750" lvl="0">
                <a:lnSpc>
                  <a:spcPct val="90000"/>
                </a:lnSpc>
                <a:spcBef>
                  <a:spcPct val="0"/>
                </a:spcBef>
                <a:spcAft>
                  <a:spcPct val="35000"/>
                </a:spcAft>
              </a:pPr>
              <a:endParaRPr sz="1500" kern="1200" lang="tr-TR"/>
            </a:p>
          </p:txBody>
        </p:sp>
        <p:sp>
          <p:nvSpPr>
            <p:cNvPr id="1048650" name="Serbest Form 8"/>
            <p:cNvSpPr/>
            <p:nvPr/>
          </p:nvSpPr>
          <p:spPr>
            <a:xfrm>
              <a:off x="3642299" y="1042865"/>
              <a:ext cx="4110744" cy="2203582"/>
            </a:xfrm>
            <a:custGeom>
              <a:avLst/>
              <a:gdLst>
                <a:gd name="connsiteX0" fmla="*/ 0 w 4110744"/>
                <a:gd name="connsiteY0" fmla="*/ 2203582 h 2203582"/>
                <a:gd name="connsiteX1" fmla="*/ 2055372 w 4110744"/>
                <a:gd name="connsiteY1" fmla="*/ 2203582 h 2203582"/>
                <a:gd name="connsiteX2" fmla="*/ 2055372 w 4110744"/>
                <a:gd name="connsiteY2" fmla="*/ 0 h 2203582"/>
                <a:gd name="connsiteX3" fmla="*/ 4110744 w 4110744"/>
                <a:gd name="connsiteY3" fmla="*/ 0 h 2203582"/>
              </a:gdLst>
              <a:ahLst/>
              <a:cxnLst>
                <a:cxn ang="0">
                  <a:pos x="connsiteX0" y="connsiteY0"/>
                </a:cxn>
                <a:cxn ang="0">
                  <a:pos x="connsiteX1" y="connsiteY1"/>
                </a:cxn>
                <a:cxn ang="0">
                  <a:pos x="connsiteX2" y="connsiteY2"/>
                </a:cxn>
                <a:cxn ang="0">
                  <a:pos x="connsiteX3" y="connsiteY3"/>
                </a:cxn>
              </a:cxnLst>
              <a:rect l="l" t="t" r="r" b="b"/>
              <a:pathLst>
                <a:path w="4110744" h="2203582">
                  <a:moveTo>
                    <a:pt x="0" y="2203582"/>
                  </a:moveTo>
                  <a:lnTo>
                    <a:pt x="2055372" y="2203582"/>
                  </a:lnTo>
                  <a:lnTo>
                    <a:pt x="2055372" y="0"/>
                  </a:lnTo>
                  <a:lnTo>
                    <a:pt x="4110744" y="0"/>
                  </a:lnTo>
                </a:path>
              </a:pathLst>
            </a:custGeom>
            <a:noFill/>
            <a:ln>
              <a:solidFill>
                <a:schemeClr val="tx1">
                  <a:lumMod val="95000"/>
                  <a:lumOff val="5000"/>
                </a:schemeClr>
              </a:solidFill>
            </a:ln>
            <a:scene3d>
              <a:camera prst="orthographicFront"/>
              <a:lightRig dir="t" rig="fla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nchor="ctr" anchorCtr="0" bIns="985189" lIns="1951469" numCol="1" rIns="1951470" spcCol="1270" spcFirstLastPara="0" tIns="985188" vert="horz" wrap="square">
              <a:noAutofit/>
            </a:bodyPr>
            <a:p>
              <a:pPr algn="ctr" defTabSz="755650" lvl="0">
                <a:lnSpc>
                  <a:spcPct val="90000"/>
                </a:lnSpc>
                <a:spcBef>
                  <a:spcPct val="0"/>
                </a:spcBef>
                <a:spcAft>
                  <a:spcPct val="35000"/>
                </a:spcAft>
              </a:pPr>
              <a:endParaRPr sz="1700" kern="1200" lang="tr-TR"/>
            </a:p>
          </p:txBody>
        </p:sp>
        <p:sp>
          <p:nvSpPr>
            <p:cNvPr id="1048651" name="Serbest Form 9"/>
            <p:cNvSpPr/>
            <p:nvPr/>
          </p:nvSpPr>
          <p:spPr>
            <a:xfrm>
              <a:off x="900756" y="2084406"/>
              <a:ext cx="3903256" cy="2255340"/>
            </a:xfrm>
            <a:custGeom>
              <a:avLst/>
              <a:gdLst>
                <a:gd name="connsiteX0" fmla="*/ 0 w 2804644"/>
                <a:gd name="connsiteY0" fmla="*/ 0 h 2678441"/>
                <a:gd name="connsiteX1" fmla="*/ 2804644 w 2804644"/>
                <a:gd name="connsiteY1" fmla="*/ 0 h 2678441"/>
                <a:gd name="connsiteX2" fmla="*/ 2804644 w 2804644"/>
                <a:gd name="connsiteY2" fmla="*/ 2678441 h 2678441"/>
                <a:gd name="connsiteX3" fmla="*/ 0 w 2804644"/>
                <a:gd name="connsiteY3" fmla="*/ 2678441 h 2678441"/>
                <a:gd name="connsiteX4" fmla="*/ 0 w 2804644"/>
                <a:gd name="connsiteY4" fmla="*/ 0 h 2678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4644" h="2678441">
                  <a:moveTo>
                    <a:pt x="0" y="0"/>
                  </a:moveTo>
                  <a:lnTo>
                    <a:pt x="2804644" y="0"/>
                  </a:lnTo>
                  <a:lnTo>
                    <a:pt x="2804644" y="2678441"/>
                  </a:lnTo>
                  <a:lnTo>
                    <a:pt x="0" y="2678441"/>
                  </a:lnTo>
                  <a:lnTo>
                    <a:pt x="0" y="0"/>
                  </a:lnTo>
                  <a:close/>
                </a:path>
              </a:pathLst>
            </a:custGeom>
            <a:solidFill>
              <a:schemeClr val="accent6">
                <a:lumMod val="75000"/>
              </a:schemeClr>
            </a:solidFill>
            <a:ln>
              <a:solidFill>
                <a:schemeClr val="tx1">
                  <a:lumMod val="95000"/>
                  <a:lumOff val="5000"/>
                </a:schemeClr>
              </a:solidFill>
            </a:ln>
            <a:scene3d>
              <a:camera prst="orthographicFront"/>
              <a:lightRig dir="t" rig="fla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nchorCtr="0" bIns="24130" lIns="24130" numCol="1" rIns="24130" spcCol="1270" spcFirstLastPara="0" tIns="24130" vert="horz" wrap="square">
              <a:noAutofit/>
            </a:bodyPr>
            <a:p>
              <a:pPr algn="ctr" defTabSz="1689100" lvl="0">
                <a:lnSpc>
                  <a:spcPct val="90000"/>
                </a:lnSpc>
                <a:spcBef>
                  <a:spcPct val="0"/>
                </a:spcBef>
                <a:spcAft>
                  <a:spcPct val="35000"/>
                </a:spcAft>
              </a:pPr>
              <a:r>
                <a:rPr dirty="0" sz="3800" kern="1200" lang="tr-TR" smtClean="0">
                  <a:solidFill>
                    <a:schemeClr val="tx1">
                      <a:lumMod val="95000"/>
                      <a:lumOff val="5000"/>
                    </a:schemeClr>
                  </a:solidFill>
                  <a:latin typeface="Arial" panose="020B0604020202020204" pitchFamily="34" charset="0"/>
                  <a:cs typeface="Arial" panose="020B0604020202020204" pitchFamily="34" charset="0"/>
                </a:rPr>
                <a:t>AYETLERDEN ÇIKARILACAK DERSLER</a:t>
              </a:r>
              <a:endParaRPr dirty="0" sz="3800" kern="1200" lang="tr-TR">
                <a:solidFill>
                  <a:schemeClr val="tx1">
                    <a:lumMod val="95000"/>
                    <a:lumOff val="5000"/>
                  </a:schemeClr>
                </a:solidFill>
                <a:latin typeface="Arial" panose="020B0604020202020204" pitchFamily="34" charset="0"/>
                <a:cs typeface="Arial" panose="020B0604020202020204" pitchFamily="34" charset="0"/>
              </a:endParaRPr>
            </a:p>
          </p:txBody>
        </p:sp>
        <p:sp>
          <p:nvSpPr>
            <p:cNvPr id="1048652" name="Serbest Form 10"/>
            <p:cNvSpPr/>
            <p:nvPr/>
          </p:nvSpPr>
          <p:spPr>
            <a:xfrm>
              <a:off x="7753043" y="443865"/>
              <a:ext cx="3929441" cy="1198000"/>
            </a:xfrm>
            <a:custGeom>
              <a:avLst/>
              <a:gdLst>
                <a:gd name="connsiteX0" fmla="*/ 0 w 3929441"/>
                <a:gd name="connsiteY0" fmla="*/ 0 h 1198000"/>
                <a:gd name="connsiteX1" fmla="*/ 3929441 w 3929441"/>
                <a:gd name="connsiteY1" fmla="*/ 0 h 1198000"/>
                <a:gd name="connsiteX2" fmla="*/ 3929441 w 3929441"/>
                <a:gd name="connsiteY2" fmla="*/ 1198000 h 1198000"/>
                <a:gd name="connsiteX3" fmla="*/ 0 w 3929441"/>
                <a:gd name="connsiteY3" fmla="*/ 1198000 h 1198000"/>
                <a:gd name="connsiteX4" fmla="*/ 0 w 3929441"/>
                <a:gd name="connsiteY4" fmla="*/ 0 h 119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441" h="1198000">
                  <a:moveTo>
                    <a:pt x="0" y="0"/>
                  </a:moveTo>
                  <a:lnTo>
                    <a:pt x="3929441" y="0"/>
                  </a:lnTo>
                  <a:lnTo>
                    <a:pt x="3929441" y="1198000"/>
                  </a:lnTo>
                  <a:lnTo>
                    <a:pt x="0" y="1198000"/>
                  </a:lnTo>
                  <a:lnTo>
                    <a:pt x="0" y="0"/>
                  </a:lnTo>
                  <a:close/>
                </a:path>
              </a:pathLst>
            </a:custGeom>
            <a:solidFill>
              <a:schemeClr val="accent2">
                <a:lumMod val="75000"/>
              </a:schemeClr>
            </a:solidFill>
            <a:ln>
              <a:solidFill>
                <a:schemeClr val="tx1">
                  <a:lumMod val="95000"/>
                  <a:lumOff val="5000"/>
                </a:schemeClr>
              </a:solidFill>
            </a:ln>
            <a:scene3d>
              <a:camera prst="orthographicFront"/>
              <a:lightRig dir="t" rig="fla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nchor="ctr" anchorCtr="0" bIns="18415" lIns="18415" numCol="1" rIns="18415" spcCol="1270" spcFirstLastPara="0" tIns="18415" vert="horz" wrap="square">
              <a:noAutofit/>
            </a:bodyPr>
            <a:p>
              <a:pPr algn="ctr" defTabSz="1289050" lvl="0">
                <a:lnSpc>
                  <a:spcPct val="90000"/>
                </a:lnSpc>
                <a:spcBef>
                  <a:spcPct val="0"/>
                </a:spcBef>
                <a:spcAft>
                  <a:spcPct val="35000"/>
                </a:spcAft>
              </a:pPr>
              <a:r>
                <a:rPr dirty="0" sz="2800" kern="1200" lang="tr-TR" smtClean="0">
                  <a:solidFill>
                    <a:schemeClr val="tx1">
                      <a:lumMod val="95000"/>
                      <a:lumOff val="5000"/>
                    </a:schemeClr>
                  </a:solidFill>
                  <a:latin typeface="Arial" panose="020B0604020202020204" pitchFamily="34" charset="0"/>
                  <a:cs typeface="Arial" panose="020B0604020202020204" pitchFamily="34" charset="0"/>
                </a:rPr>
                <a:t>Bir olan Allah'a inan. Anne- babana asi olma. Onlara iyi davran.</a:t>
              </a:r>
              <a:endParaRPr dirty="0" sz="2800" kern="1200" lang="tr-TR">
                <a:solidFill>
                  <a:schemeClr val="tx1">
                    <a:lumMod val="95000"/>
                    <a:lumOff val="5000"/>
                  </a:schemeClr>
                </a:solidFill>
                <a:latin typeface="Arial" panose="020B0604020202020204" pitchFamily="34" charset="0"/>
                <a:cs typeface="Arial" panose="020B0604020202020204" pitchFamily="34" charset="0"/>
              </a:endParaRPr>
            </a:p>
          </p:txBody>
        </p:sp>
        <p:sp>
          <p:nvSpPr>
            <p:cNvPr id="1048653" name="Serbest Form 11"/>
            <p:cNvSpPr/>
            <p:nvPr/>
          </p:nvSpPr>
          <p:spPr>
            <a:xfrm>
              <a:off x="7739408" y="2136280"/>
              <a:ext cx="3929441" cy="1198000"/>
            </a:xfrm>
            <a:custGeom>
              <a:avLst/>
              <a:gdLst>
                <a:gd name="connsiteX0" fmla="*/ 0 w 3929441"/>
                <a:gd name="connsiteY0" fmla="*/ 0 h 1198000"/>
                <a:gd name="connsiteX1" fmla="*/ 3929441 w 3929441"/>
                <a:gd name="connsiteY1" fmla="*/ 0 h 1198000"/>
                <a:gd name="connsiteX2" fmla="*/ 3929441 w 3929441"/>
                <a:gd name="connsiteY2" fmla="*/ 1198000 h 1198000"/>
                <a:gd name="connsiteX3" fmla="*/ 0 w 3929441"/>
                <a:gd name="connsiteY3" fmla="*/ 1198000 h 1198000"/>
                <a:gd name="connsiteX4" fmla="*/ 0 w 3929441"/>
                <a:gd name="connsiteY4" fmla="*/ 0 h 119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441" h="1198000">
                  <a:moveTo>
                    <a:pt x="0" y="0"/>
                  </a:moveTo>
                  <a:lnTo>
                    <a:pt x="3929441" y="0"/>
                  </a:lnTo>
                  <a:lnTo>
                    <a:pt x="3929441" y="1198000"/>
                  </a:lnTo>
                  <a:lnTo>
                    <a:pt x="0" y="1198000"/>
                  </a:lnTo>
                  <a:lnTo>
                    <a:pt x="0" y="0"/>
                  </a:lnTo>
                  <a:close/>
                </a:path>
              </a:pathLst>
            </a:custGeom>
            <a:solidFill>
              <a:schemeClr val="accent4">
                <a:lumMod val="75000"/>
              </a:schemeClr>
            </a:solidFill>
            <a:ln>
              <a:solidFill>
                <a:schemeClr val="tx1">
                  <a:lumMod val="95000"/>
                  <a:lumOff val="5000"/>
                </a:schemeClr>
              </a:solidFill>
            </a:ln>
            <a:scene3d>
              <a:camera prst="orthographicFront"/>
              <a:lightRig dir="t" rig="fla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nchor="ctr" anchorCtr="0" bIns="18415" lIns="18415" numCol="1" rIns="18415" spcCol="1270" spcFirstLastPara="0" tIns="18415" vert="horz" wrap="square">
              <a:noAutofit/>
            </a:bodyPr>
            <a:p>
              <a:pPr algn="ctr" defTabSz="1289050" lvl="0">
                <a:lnSpc>
                  <a:spcPct val="90000"/>
                </a:lnSpc>
                <a:spcBef>
                  <a:spcPct val="0"/>
                </a:spcBef>
                <a:spcAft>
                  <a:spcPct val="35000"/>
                </a:spcAft>
              </a:pPr>
              <a:r>
                <a:rPr dirty="0" sz="2800" kern="1200" lang="tr-TR" smtClean="0">
                  <a:solidFill>
                    <a:schemeClr val="tx1">
                      <a:lumMod val="95000"/>
                      <a:lumOff val="5000"/>
                    </a:schemeClr>
                  </a:solidFill>
                  <a:latin typeface="Arial" panose="020B0604020202020204" pitchFamily="34" charset="0"/>
                  <a:cs typeface="Arial" panose="020B0604020202020204" pitchFamily="34" charset="0"/>
                </a:rPr>
                <a:t>Kalbinde her daim iyilik olsun. Günah işlersen hemen Allah’a tövbe et</a:t>
              </a:r>
              <a:endParaRPr dirty="0" sz="2800" kern="1200" lang="tr-TR">
                <a:solidFill>
                  <a:schemeClr val="tx1">
                    <a:lumMod val="95000"/>
                    <a:lumOff val="5000"/>
                  </a:schemeClr>
                </a:solidFill>
                <a:latin typeface="Arial" panose="020B0604020202020204" pitchFamily="34" charset="0"/>
                <a:cs typeface="Arial" panose="020B0604020202020204" pitchFamily="34" charset="0"/>
              </a:endParaRPr>
            </a:p>
          </p:txBody>
        </p:sp>
        <p:sp>
          <p:nvSpPr>
            <p:cNvPr id="1048654" name="Serbest Form 12"/>
            <p:cNvSpPr/>
            <p:nvPr/>
          </p:nvSpPr>
          <p:spPr>
            <a:xfrm>
              <a:off x="7821280" y="3834649"/>
              <a:ext cx="3929441" cy="1198000"/>
            </a:xfrm>
            <a:custGeom>
              <a:avLst/>
              <a:gdLst>
                <a:gd name="connsiteX0" fmla="*/ 0 w 3929441"/>
                <a:gd name="connsiteY0" fmla="*/ 0 h 1198000"/>
                <a:gd name="connsiteX1" fmla="*/ 3929441 w 3929441"/>
                <a:gd name="connsiteY1" fmla="*/ 0 h 1198000"/>
                <a:gd name="connsiteX2" fmla="*/ 3929441 w 3929441"/>
                <a:gd name="connsiteY2" fmla="*/ 1198000 h 1198000"/>
                <a:gd name="connsiteX3" fmla="*/ 0 w 3929441"/>
                <a:gd name="connsiteY3" fmla="*/ 1198000 h 1198000"/>
                <a:gd name="connsiteX4" fmla="*/ 0 w 3929441"/>
                <a:gd name="connsiteY4" fmla="*/ 0 h 119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441" h="1198000">
                  <a:moveTo>
                    <a:pt x="0" y="0"/>
                  </a:moveTo>
                  <a:lnTo>
                    <a:pt x="3929441" y="0"/>
                  </a:lnTo>
                  <a:lnTo>
                    <a:pt x="3929441" y="1198000"/>
                  </a:lnTo>
                  <a:lnTo>
                    <a:pt x="0" y="1198000"/>
                  </a:lnTo>
                  <a:lnTo>
                    <a:pt x="0" y="0"/>
                  </a:lnTo>
                  <a:close/>
                </a:path>
              </a:pathLst>
            </a:custGeom>
            <a:solidFill>
              <a:schemeClr val="accent5">
                <a:lumMod val="75000"/>
              </a:schemeClr>
            </a:solidFill>
            <a:ln>
              <a:solidFill>
                <a:schemeClr val="tx1">
                  <a:lumMod val="95000"/>
                  <a:lumOff val="5000"/>
                </a:schemeClr>
              </a:solidFill>
            </a:ln>
            <a:scene3d>
              <a:camera prst="orthographicFront"/>
              <a:lightRig dir="t" rig="fla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nchor="ctr" anchorCtr="0" bIns="18415" lIns="18415" numCol="1" rIns="18415" spcCol="1270" spcFirstLastPara="0" tIns="18415" vert="horz" wrap="square">
              <a:noAutofit/>
            </a:bodyPr>
            <a:p>
              <a:pPr algn="ctr" defTabSz="1289050" lvl="0">
                <a:lnSpc>
                  <a:spcPct val="90000"/>
                </a:lnSpc>
                <a:spcBef>
                  <a:spcPct val="0"/>
                </a:spcBef>
                <a:spcAft>
                  <a:spcPct val="35000"/>
                </a:spcAft>
              </a:pPr>
              <a:r>
                <a:rPr dirty="0" sz="2800" kern="1200" lang="tr-TR" smtClean="0">
                  <a:solidFill>
                    <a:schemeClr val="tx1">
                      <a:lumMod val="95000"/>
                      <a:lumOff val="5000"/>
                    </a:schemeClr>
                  </a:solidFill>
                  <a:latin typeface="Arial" panose="020B0604020202020204" pitchFamily="34" charset="0"/>
                  <a:cs typeface="Arial" panose="020B0604020202020204" pitchFamily="34" charset="0"/>
                </a:rPr>
                <a:t>İsraftan kaçınarak yakın akrabana, yoksula, yolda kalmışa yardım et.</a:t>
              </a:r>
            </a:p>
          </p:txBody>
        </p:sp>
        <p:sp>
          <p:nvSpPr>
            <p:cNvPr id="1048655" name="Serbest Form 13"/>
            <p:cNvSpPr/>
            <p:nvPr/>
          </p:nvSpPr>
          <p:spPr>
            <a:xfrm>
              <a:off x="7821280" y="5291202"/>
              <a:ext cx="3929441" cy="1198000"/>
            </a:xfrm>
            <a:custGeom>
              <a:avLst/>
              <a:gdLst>
                <a:gd name="connsiteX0" fmla="*/ 0 w 3929441"/>
                <a:gd name="connsiteY0" fmla="*/ 0 h 1198000"/>
                <a:gd name="connsiteX1" fmla="*/ 3929441 w 3929441"/>
                <a:gd name="connsiteY1" fmla="*/ 0 h 1198000"/>
                <a:gd name="connsiteX2" fmla="*/ 3929441 w 3929441"/>
                <a:gd name="connsiteY2" fmla="*/ 1198000 h 1198000"/>
                <a:gd name="connsiteX3" fmla="*/ 0 w 3929441"/>
                <a:gd name="connsiteY3" fmla="*/ 1198000 h 1198000"/>
                <a:gd name="connsiteX4" fmla="*/ 0 w 3929441"/>
                <a:gd name="connsiteY4" fmla="*/ 0 h 119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441" h="1198000">
                  <a:moveTo>
                    <a:pt x="0" y="0"/>
                  </a:moveTo>
                  <a:lnTo>
                    <a:pt x="3929441" y="0"/>
                  </a:lnTo>
                  <a:lnTo>
                    <a:pt x="3929441" y="1198000"/>
                  </a:lnTo>
                  <a:lnTo>
                    <a:pt x="0" y="1198000"/>
                  </a:lnTo>
                  <a:lnTo>
                    <a:pt x="0" y="0"/>
                  </a:lnTo>
                  <a:close/>
                </a:path>
              </a:pathLst>
            </a:custGeom>
            <a:solidFill>
              <a:srgbClr val="CE3AB2"/>
            </a:solidFill>
            <a:ln>
              <a:solidFill>
                <a:schemeClr val="tx1">
                  <a:lumMod val="95000"/>
                  <a:lumOff val="5000"/>
                </a:schemeClr>
              </a:solidFill>
            </a:ln>
            <a:scene3d>
              <a:camera prst="orthographicFront"/>
              <a:lightRig dir="t" rig="fla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nchor="ctr" anchorCtr="0" bIns="18415" lIns="18415" numCol="1" rIns="18415" spcCol="1270" spcFirstLastPara="0" tIns="18415" vert="horz" wrap="square">
              <a:noAutofit/>
            </a:bodyPr>
            <a:p>
              <a:pPr algn="ctr" defTabSz="1289050" lvl="0">
                <a:lnSpc>
                  <a:spcPct val="90000"/>
                </a:lnSpc>
                <a:spcBef>
                  <a:spcPct val="0"/>
                </a:spcBef>
                <a:spcAft>
                  <a:spcPct val="35000"/>
                </a:spcAft>
              </a:pPr>
              <a:r>
                <a:rPr dirty="0" sz="2800" kern="1200" lang="tr-TR" smtClean="0">
                  <a:solidFill>
                    <a:schemeClr val="tx1">
                      <a:lumMod val="95000"/>
                      <a:lumOff val="5000"/>
                    </a:schemeClr>
                  </a:solidFill>
                  <a:latin typeface="Arial" panose="020B0604020202020204" pitchFamily="34" charset="0"/>
                  <a:cs typeface="Arial" panose="020B0604020202020204" pitchFamily="34" charset="0"/>
                </a:rPr>
                <a:t>Etrafındakilere karşı ne cimri ol ne de müsrif ol. Orta yolda ol her daim.</a:t>
              </a:r>
              <a:endParaRPr dirty="0" sz="2800" kern="1200" lang="tr-TR">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048656" name="Dikdörtgen 3"/>
          <p:cNvSpPr/>
          <p:nvPr/>
        </p:nvSpPr>
        <p:spPr>
          <a:xfrm>
            <a:off x="900756" y="5890202"/>
            <a:ext cx="2447562" cy="433984"/>
          </a:xfrm>
          <a:prstGeom prst="rect"/>
          <a:solidFill>
            <a:schemeClr val="accent5">
              <a:lumMod val="20000"/>
              <a:lumOff val="80000"/>
            </a:schemeClr>
          </a:solidFill>
          <a:ln>
            <a:solidFill>
              <a:schemeClr val="accent5">
                <a:lumMod val="40000"/>
                <a:lumOff val="60000"/>
              </a:schemeClr>
            </a:solidFill>
          </a:ln>
        </p:spPr>
        <p:style>
          <a:lnRef idx="2">
            <a:schemeClr val="dk1"/>
          </a:lnRef>
          <a:fillRef idx="1">
            <a:schemeClr val="lt1"/>
          </a:fillRef>
          <a:effectRef idx="0">
            <a:schemeClr val="dk1"/>
          </a:effectRef>
          <a:fontRef idx="minor">
            <a:schemeClr val="dk1"/>
          </a:fontRef>
        </p:style>
        <p:txBody>
          <a:bodyPr anchor="ctr" rtlCol="0"/>
          <a:p>
            <a:pPr algn="ctr"/>
            <a:r>
              <a:rPr dirty="0" lang="tr-TR" smtClean="0"/>
              <a:t>@dkablisemateryal</a:t>
            </a:r>
            <a:endParaRPr dirty="0" lang="tr-T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4">
                                  <p:stCondLst>
                                    <p:cond delay="0"/>
                                  </p:stCondLst>
                                  <p:childTnLst>
                                    <p:set>
                                      <p:cBhvr>
                                        <p:cTn dur="1" fill="hold" id="6">
                                          <p:stCondLst>
                                            <p:cond delay="0"/>
                                          </p:stCondLst>
                                        </p:cTn>
                                        <p:tgtEl>
                                          <p:spTgt spid="94"/>
                                        </p:tgtEl>
                                        <p:attrNameLst>
                                          <p:attrName>style.visibility</p:attrName>
                                        </p:attrNameLst>
                                      </p:cBhvr>
                                      <p:to>
                                        <p:strVal val="visible"/>
                                      </p:to>
                                    </p:set>
                                    <p:anim calcmode="lin" valueType="num">
                                      <p:cBhvr additive="base">
                                        <p:cTn dur="500" fill="hold" id="7"/>
                                        <p:tgtEl>
                                          <p:spTgt spid="94"/>
                                        </p:tgtEl>
                                        <p:attrNameLst>
                                          <p:attrName>ppt_x</p:attrName>
                                        </p:attrNameLst>
                                      </p:cBhvr>
                                      <p:tavLst>
                                        <p:tav tm="0">
                                          <p:val>
                                            <p:strVal val="#ppt_x"/>
                                          </p:val>
                                        </p:tav>
                                        <p:tav tm="100000">
                                          <p:val>
                                            <p:strVal val="#ppt_x"/>
                                          </p:val>
                                        </p:tav>
                                      </p:tavLst>
                                    </p:anim>
                                    <p:anim calcmode="lin" valueType="num">
                                      <p:cBhvr additive="base">
                                        <p:cTn dur="500" fill="hold" id="8"/>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59" name=""/>
        <p:cNvGrpSpPr/>
        <p:nvPr/>
      </p:nvGrpSpPr>
      <p:grpSpPr>
        <a:xfrm>
          <a:off x="0" y="0"/>
          <a:ext cx="0" cy="0"/>
          <a:chOff x="0" y="0"/>
          <a:chExt cx="0" cy="0"/>
        </a:xfrm>
      </p:grpSpPr>
      <p:pic>
        <p:nvPicPr>
          <p:cNvPr id="2097155" name="İçerik Yer Tutucusu 3"/>
          <p:cNvPicPr>
            <a:picLocks noChangeAspect="1" noGrp="1"/>
          </p:cNvPicPr>
          <p:nvPr>
            <p:ph idx="1"/>
          </p:nvPr>
        </p:nvPicPr>
        <p:blipFill rotWithShape="1">
          <a:blip xmlns:r="http://schemas.openxmlformats.org/officeDocument/2006/relationships" r:embed="rId1"/>
          <a:srcRect l="50642" t="762" r="-7200" b="-762"/>
          <a:stretch>
            <a:fillRect/>
          </a:stretch>
        </p:blipFill>
        <p:spPr>
          <a:xfrm>
            <a:off x="1195754" y="731105"/>
            <a:ext cx="11141613" cy="5707223"/>
          </a:xfrm>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4">
                                  <p:stCondLst>
                                    <p:cond delay="0"/>
                                  </p:stCondLst>
                                  <p:childTnLst>
                                    <p:set>
                                      <p:cBhvr>
                                        <p:cTn dur="1" fill="hold" id="6">
                                          <p:stCondLst>
                                            <p:cond delay="0"/>
                                          </p:stCondLst>
                                        </p:cTn>
                                        <p:tgtEl>
                                          <p:spTgt spid="2097155"/>
                                        </p:tgtEl>
                                        <p:attrNameLst>
                                          <p:attrName>style.visibility</p:attrName>
                                        </p:attrNameLst>
                                      </p:cBhvr>
                                      <p:to>
                                        <p:strVal val="visible"/>
                                      </p:to>
                                    </p:set>
                                    <p:anim calcmode="lin" valueType="num">
                                      <p:cBhvr additive="base">
                                        <p:cTn dur="500" fill="hold" id="7"/>
                                        <p:tgtEl>
                                          <p:spTgt spid="2097155"/>
                                        </p:tgtEl>
                                        <p:attrNameLst>
                                          <p:attrName>ppt_x</p:attrName>
                                        </p:attrNameLst>
                                      </p:cBhvr>
                                      <p:tavLst>
                                        <p:tav tm="0">
                                          <p:val>
                                            <p:strVal val="#ppt_x"/>
                                          </p:val>
                                        </p:tav>
                                        <p:tav tm="100000">
                                          <p:val>
                                            <p:strVal val="#ppt_x"/>
                                          </p:val>
                                        </p:tav>
                                      </p:tavLst>
                                    </p:anim>
                                    <p:anim calcmode="lin" valueType="num">
                                      <p:cBhvr additive="base">
                                        <p:cTn dur="500" fill="hold" id="8"/>
                                        <p:tgtEl>
                                          <p:spTgt spid="20971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60" name=""/>
        <p:cNvGrpSpPr/>
        <p:nvPr/>
      </p:nvGrpSpPr>
      <p:grpSpPr>
        <a:xfrm>
          <a:off x="0" y="0"/>
          <a:ext cx="0" cy="0"/>
          <a:chOff x="0" y="0"/>
          <a:chExt cx="0" cy="0"/>
        </a:xfrm>
      </p:grpSpPr>
      <p:sp>
        <p:nvSpPr>
          <p:cNvPr id="1048601" name="Unvan 1"/>
          <p:cNvSpPr>
            <a:spLocks noGrp="1"/>
          </p:cNvSpPr>
          <p:nvPr>
            <p:ph type="title"/>
          </p:nvPr>
        </p:nvSpPr>
        <p:spPr/>
        <p:txBody>
          <a:bodyPr>
            <a:normAutofit/>
          </a:bodyPr>
          <a:p>
            <a:pPr algn="ctr"/>
            <a:r>
              <a:rPr dirty="0" sz="5400" lang="tr-TR" smtClean="0">
                <a:latin typeface="Arial" panose="020B0604020202020204" pitchFamily="34" charset="0"/>
                <a:cs typeface="Arial" panose="020B0604020202020204" pitchFamily="34" charset="0"/>
              </a:rPr>
              <a:t>DEĞERLERE ÖRNEKLER</a:t>
            </a:r>
            <a:endParaRPr dirty="0" sz="5400" lang="tr-TR">
              <a:latin typeface="Arial" panose="020B0604020202020204" pitchFamily="34" charset="0"/>
              <a:cs typeface="Arial" panose="020B0604020202020204" pitchFamily="34" charset="0"/>
            </a:endParaRPr>
          </a:p>
        </p:txBody>
      </p:sp>
      <p:sp>
        <p:nvSpPr>
          <p:cNvPr id="1048602" name="Oval 3"/>
          <p:cNvSpPr/>
          <p:nvPr/>
        </p:nvSpPr>
        <p:spPr>
          <a:xfrm>
            <a:off x="838200" y="1825625"/>
            <a:ext cx="2887639" cy="1844082"/>
          </a:xfrm>
          <a:prstGeom prst="ellipse"/>
          <a:solidFill>
            <a:schemeClr val="accent6">
              <a:lumMod val="75000"/>
            </a:schemeClr>
          </a:solidFill>
          <a:ln>
            <a:solidFill>
              <a:schemeClr val="accent6">
                <a:lumMod val="50000"/>
              </a:schemeClr>
            </a:solidFill>
          </a:ln>
        </p:spPr>
        <p:style>
          <a:lnRef idx="1">
            <a:schemeClr val="accent4"/>
          </a:lnRef>
          <a:fillRef idx="2">
            <a:schemeClr val="accent4"/>
          </a:fillRef>
          <a:effectRef idx="1">
            <a:schemeClr val="accent4"/>
          </a:effectRef>
          <a:fontRef idx="minor">
            <a:schemeClr val="dk1"/>
          </a:fontRef>
        </p:style>
        <p:txBody>
          <a:bodyPr anchor="ctr" rtlCol="0"/>
          <a:p>
            <a:pPr algn="ctr"/>
            <a:r>
              <a:rPr dirty="0" sz="2400" lang="tr-TR" smtClean="0">
                <a:latin typeface="Arial" panose="020B0604020202020204" pitchFamily="34" charset="0"/>
                <a:cs typeface="Arial" panose="020B0604020202020204" pitchFamily="34" charset="0"/>
              </a:rPr>
              <a:t> Bu tablo çok güzel.</a:t>
            </a:r>
            <a:endParaRPr dirty="0" sz="2400" lang="tr-TR">
              <a:latin typeface="Arial" panose="020B0604020202020204" pitchFamily="34" charset="0"/>
              <a:cs typeface="Arial" panose="020B0604020202020204" pitchFamily="34" charset="0"/>
            </a:endParaRPr>
          </a:p>
        </p:txBody>
      </p:sp>
      <p:sp>
        <p:nvSpPr>
          <p:cNvPr id="1048603" name="Oval 4"/>
          <p:cNvSpPr/>
          <p:nvPr/>
        </p:nvSpPr>
        <p:spPr>
          <a:xfrm>
            <a:off x="4899546" y="1825625"/>
            <a:ext cx="2887640" cy="1844082"/>
          </a:xfrm>
          <a:prstGeom prst="ellipse"/>
          <a:solidFill>
            <a:schemeClr val="accent6">
              <a:lumMod val="75000"/>
            </a:schemeClr>
          </a:solidFill>
          <a:ln>
            <a:solidFill>
              <a:schemeClr val="accent6">
                <a:lumMod val="50000"/>
              </a:schemeClr>
            </a:solidFill>
          </a:ln>
        </p:spPr>
        <p:style>
          <a:lnRef idx="1">
            <a:schemeClr val="accent4"/>
          </a:lnRef>
          <a:fillRef idx="2">
            <a:schemeClr val="accent4"/>
          </a:fillRef>
          <a:effectRef idx="1">
            <a:schemeClr val="accent4"/>
          </a:effectRef>
          <a:fontRef idx="minor">
            <a:schemeClr val="dk1"/>
          </a:fontRef>
        </p:style>
        <p:txBody>
          <a:bodyPr anchor="ctr" rtlCol="0"/>
          <a:p>
            <a:pPr algn="ctr"/>
            <a:r>
              <a:rPr dirty="0" lang="tr-TR" smtClean="0">
                <a:latin typeface="Arial" panose="020B0604020202020204" pitchFamily="34" charset="0"/>
                <a:cs typeface="Arial" panose="020B0604020202020204" pitchFamily="34" charset="0"/>
              </a:rPr>
              <a:t> </a:t>
            </a:r>
            <a:r>
              <a:rPr dirty="0" sz="2400" lang="tr-TR" smtClean="0">
                <a:latin typeface="Arial" panose="020B0604020202020204" pitchFamily="34" charset="0"/>
                <a:cs typeface="Arial" panose="020B0604020202020204" pitchFamily="34" charset="0"/>
              </a:rPr>
              <a:t>Bu ev yaşamak için kötü bir ev. </a:t>
            </a:r>
            <a:endParaRPr dirty="0" sz="2400" lang="tr-TR">
              <a:latin typeface="Arial" panose="020B0604020202020204" pitchFamily="34" charset="0"/>
              <a:cs typeface="Arial" panose="020B0604020202020204" pitchFamily="34" charset="0"/>
            </a:endParaRPr>
          </a:p>
        </p:txBody>
      </p:sp>
      <p:sp>
        <p:nvSpPr>
          <p:cNvPr id="1048604" name="Oval 5"/>
          <p:cNvSpPr/>
          <p:nvPr/>
        </p:nvSpPr>
        <p:spPr>
          <a:xfrm>
            <a:off x="838200" y="4163511"/>
            <a:ext cx="2895601" cy="1844082"/>
          </a:xfrm>
          <a:prstGeom prst="ellipse"/>
          <a:solidFill>
            <a:schemeClr val="accent6">
              <a:lumMod val="75000"/>
            </a:schemeClr>
          </a:solidFill>
          <a:ln>
            <a:solidFill>
              <a:schemeClr val="accent6">
                <a:lumMod val="50000"/>
              </a:schemeClr>
            </a:solidFill>
          </a:ln>
        </p:spPr>
        <p:style>
          <a:lnRef idx="1">
            <a:schemeClr val="accent4"/>
          </a:lnRef>
          <a:fillRef idx="2">
            <a:schemeClr val="accent4"/>
          </a:fillRef>
          <a:effectRef idx="1">
            <a:schemeClr val="accent4"/>
          </a:effectRef>
          <a:fontRef idx="minor">
            <a:schemeClr val="dk1"/>
          </a:fontRef>
        </p:style>
        <p:txBody>
          <a:bodyPr anchor="ctr" rtlCol="0"/>
          <a:p>
            <a:pPr algn="ctr"/>
            <a:r>
              <a:rPr dirty="0" sz="2400" lang="tr-TR" smtClean="0">
                <a:latin typeface="Arial" panose="020B0604020202020204" pitchFamily="34" charset="0"/>
                <a:cs typeface="Arial" panose="020B0604020202020204" pitchFamily="34" charset="0"/>
              </a:rPr>
              <a:t> Dürüst olmak güzel bir davranıştır. </a:t>
            </a:r>
            <a:endParaRPr dirty="0" sz="2400" lang="tr-TR">
              <a:latin typeface="Arial" panose="020B0604020202020204" pitchFamily="34" charset="0"/>
              <a:cs typeface="Arial" panose="020B0604020202020204" pitchFamily="34" charset="0"/>
            </a:endParaRPr>
          </a:p>
        </p:txBody>
      </p:sp>
      <p:sp>
        <p:nvSpPr>
          <p:cNvPr id="1048605" name="Oval 6"/>
          <p:cNvSpPr/>
          <p:nvPr/>
        </p:nvSpPr>
        <p:spPr>
          <a:xfrm>
            <a:off x="4891585" y="4163511"/>
            <a:ext cx="2895601" cy="1844082"/>
          </a:xfrm>
          <a:prstGeom prst="ellipse"/>
          <a:solidFill>
            <a:schemeClr val="accent6">
              <a:lumMod val="75000"/>
            </a:schemeClr>
          </a:solidFill>
          <a:ln>
            <a:solidFill>
              <a:schemeClr val="accent6">
                <a:lumMod val="50000"/>
              </a:schemeClr>
            </a:solidFill>
          </a:ln>
        </p:spPr>
        <p:style>
          <a:lnRef idx="1">
            <a:schemeClr val="accent4"/>
          </a:lnRef>
          <a:fillRef idx="2">
            <a:schemeClr val="accent4"/>
          </a:fillRef>
          <a:effectRef idx="1">
            <a:schemeClr val="accent4"/>
          </a:effectRef>
          <a:fontRef idx="minor">
            <a:schemeClr val="dk1"/>
          </a:fontRef>
        </p:style>
        <p:txBody>
          <a:bodyPr anchor="ctr" rtlCol="0"/>
          <a:p>
            <a:pPr algn="ctr"/>
            <a:r>
              <a:rPr dirty="0" sz="2300" lang="tr-TR" smtClean="0">
                <a:latin typeface="Arial" panose="020B0604020202020204" pitchFamily="34" charset="0"/>
                <a:cs typeface="Arial" panose="020B0604020202020204" pitchFamily="34" charset="0"/>
              </a:rPr>
              <a:t>Yalan söylemek ahlaken kötü bir davranıştır.</a:t>
            </a:r>
            <a:endParaRPr dirty="0" sz="2300" lang="tr-TR">
              <a:latin typeface="Arial" panose="020B0604020202020204" pitchFamily="34" charset="0"/>
              <a:cs typeface="Arial" panose="020B0604020202020204" pitchFamily="34" charset="0"/>
            </a:endParaRPr>
          </a:p>
        </p:txBody>
      </p:sp>
      <p:sp>
        <p:nvSpPr>
          <p:cNvPr id="1048606" name="Oval 7"/>
          <p:cNvSpPr/>
          <p:nvPr/>
        </p:nvSpPr>
        <p:spPr>
          <a:xfrm>
            <a:off x="8517337" y="1825625"/>
            <a:ext cx="2903563" cy="1844082"/>
          </a:xfrm>
          <a:prstGeom prst="ellipse"/>
          <a:solidFill>
            <a:schemeClr val="accent6">
              <a:lumMod val="75000"/>
            </a:schemeClr>
          </a:solidFill>
          <a:ln>
            <a:solidFill>
              <a:schemeClr val="accent6">
                <a:lumMod val="50000"/>
              </a:schemeClr>
            </a:solidFill>
          </a:ln>
        </p:spPr>
        <p:style>
          <a:lnRef idx="1">
            <a:schemeClr val="accent4"/>
          </a:lnRef>
          <a:fillRef idx="2">
            <a:schemeClr val="accent4"/>
          </a:fillRef>
          <a:effectRef idx="1">
            <a:schemeClr val="accent4"/>
          </a:effectRef>
          <a:fontRef idx="minor">
            <a:schemeClr val="dk1"/>
          </a:fontRef>
        </p:style>
        <p:txBody>
          <a:bodyPr anchor="ctr" rtlCol="0"/>
          <a:p>
            <a:pPr algn="ctr"/>
            <a:r>
              <a:rPr dirty="0" sz="2400" lang="tr-TR" smtClean="0">
                <a:latin typeface="Arial" panose="020B0604020202020204" pitchFamily="34" charset="0"/>
                <a:cs typeface="Arial" panose="020B0604020202020204" pitchFamily="34" charset="0"/>
              </a:rPr>
              <a:t>İyi insan olmak her toplumda kabul edilir.</a:t>
            </a:r>
            <a:endParaRPr dirty="0" sz="2400" lang="tr-TR">
              <a:latin typeface="Arial" panose="020B0604020202020204" pitchFamily="34" charset="0"/>
              <a:cs typeface="Arial" panose="020B0604020202020204" pitchFamily="34" charset="0"/>
            </a:endParaRPr>
          </a:p>
        </p:txBody>
      </p:sp>
      <p:sp>
        <p:nvSpPr>
          <p:cNvPr id="1048607" name="Oval 8"/>
          <p:cNvSpPr/>
          <p:nvPr/>
        </p:nvSpPr>
        <p:spPr>
          <a:xfrm>
            <a:off x="8525299" y="4163511"/>
            <a:ext cx="2895601" cy="1844082"/>
          </a:xfrm>
          <a:prstGeom prst="ellipse"/>
          <a:solidFill>
            <a:schemeClr val="accent6">
              <a:lumMod val="75000"/>
            </a:schemeClr>
          </a:solidFill>
          <a:ln>
            <a:solidFill>
              <a:schemeClr val="accent6">
                <a:lumMod val="50000"/>
              </a:schemeClr>
            </a:solidFill>
          </a:ln>
        </p:spPr>
        <p:style>
          <a:lnRef idx="1">
            <a:schemeClr val="accent4"/>
          </a:lnRef>
          <a:fillRef idx="2">
            <a:schemeClr val="accent4"/>
          </a:fillRef>
          <a:effectRef idx="1">
            <a:schemeClr val="accent4"/>
          </a:effectRef>
          <a:fontRef idx="minor">
            <a:schemeClr val="dk1"/>
          </a:fontRef>
        </p:style>
        <p:txBody>
          <a:bodyPr anchor="ctr" rtlCol="0"/>
          <a:p>
            <a:pPr algn="ctr"/>
            <a:r>
              <a:rPr dirty="0" sz="2400" lang="tr-TR" smtClean="0">
                <a:latin typeface="Arial" panose="020B0604020202020204" pitchFamily="34" charset="0"/>
                <a:cs typeface="Arial" panose="020B0604020202020204" pitchFamily="34" charset="0"/>
              </a:rPr>
              <a:t>Bu kitap okuması akıcı, güzel bir kitap.</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53" presetSubtype="16">
                                  <p:stCondLst>
                                    <p:cond delay="0"/>
                                  </p:stCondLst>
                                  <p:childTnLst>
                                    <p:set>
                                      <p:cBhvr>
                                        <p:cTn dur="1" fill="hold" id="6">
                                          <p:stCondLst>
                                            <p:cond delay="0"/>
                                          </p:stCondLst>
                                        </p:cTn>
                                        <p:tgtEl>
                                          <p:spTgt spid="1048602"/>
                                        </p:tgtEl>
                                        <p:attrNameLst>
                                          <p:attrName>style.visibility</p:attrName>
                                        </p:attrNameLst>
                                      </p:cBhvr>
                                      <p:to>
                                        <p:strVal val="visible"/>
                                      </p:to>
                                    </p:set>
                                    <p:anim calcmode="lin" valueType="num">
                                      <p:cBhvr>
                                        <p:cTn dur="500" fill="hold" id="7"/>
                                        <p:tgtEl>
                                          <p:spTgt spid="1048602"/>
                                        </p:tgtEl>
                                        <p:attrNameLst>
                                          <p:attrName>ppt_w</p:attrName>
                                        </p:attrNameLst>
                                      </p:cBhvr>
                                      <p:tavLst>
                                        <p:tav tm="0">
                                          <p:val>
                                            <p:fltVal val="0.0"/>
                                          </p:val>
                                        </p:tav>
                                        <p:tav tm="100000">
                                          <p:val>
                                            <p:strVal val="#ppt_w"/>
                                          </p:val>
                                        </p:tav>
                                      </p:tavLst>
                                    </p:anim>
                                    <p:anim calcmode="lin" valueType="num">
                                      <p:cBhvr>
                                        <p:cTn dur="500" fill="hold" id="8"/>
                                        <p:tgtEl>
                                          <p:spTgt spid="1048602"/>
                                        </p:tgtEl>
                                        <p:attrNameLst>
                                          <p:attrName>ppt_h</p:attrName>
                                        </p:attrNameLst>
                                      </p:cBhvr>
                                      <p:tavLst>
                                        <p:tav tm="0">
                                          <p:val>
                                            <p:fltVal val="0.0"/>
                                          </p:val>
                                        </p:tav>
                                        <p:tav tm="100000">
                                          <p:val>
                                            <p:strVal val="#ppt_h"/>
                                          </p:val>
                                        </p:tav>
                                      </p:tavLst>
                                    </p:anim>
                                    <p:animEffect transition="in" filter="fade">
                                      <p:cBhvr>
                                        <p:cTn dur="500" id="9"/>
                                        <p:tgtEl>
                                          <p:spTgt spid="1048602"/>
                                        </p:tgtEl>
                                      </p:cBhvr>
                                    </p:animEffect>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53" presetSubtype="16">
                                  <p:stCondLst>
                                    <p:cond delay="0"/>
                                  </p:stCondLst>
                                  <p:childTnLst>
                                    <p:set>
                                      <p:cBhvr>
                                        <p:cTn dur="1" fill="hold" id="13">
                                          <p:stCondLst>
                                            <p:cond delay="0"/>
                                          </p:stCondLst>
                                        </p:cTn>
                                        <p:tgtEl>
                                          <p:spTgt spid="1048603"/>
                                        </p:tgtEl>
                                        <p:attrNameLst>
                                          <p:attrName>style.visibility</p:attrName>
                                        </p:attrNameLst>
                                      </p:cBhvr>
                                      <p:to>
                                        <p:strVal val="visible"/>
                                      </p:to>
                                    </p:set>
                                    <p:anim calcmode="lin" valueType="num">
                                      <p:cBhvr>
                                        <p:cTn dur="500" fill="hold" id="14"/>
                                        <p:tgtEl>
                                          <p:spTgt spid="1048603"/>
                                        </p:tgtEl>
                                        <p:attrNameLst>
                                          <p:attrName>ppt_w</p:attrName>
                                        </p:attrNameLst>
                                      </p:cBhvr>
                                      <p:tavLst>
                                        <p:tav tm="0">
                                          <p:val>
                                            <p:fltVal val="0.0"/>
                                          </p:val>
                                        </p:tav>
                                        <p:tav tm="100000">
                                          <p:val>
                                            <p:strVal val="#ppt_w"/>
                                          </p:val>
                                        </p:tav>
                                      </p:tavLst>
                                    </p:anim>
                                    <p:anim calcmode="lin" valueType="num">
                                      <p:cBhvr>
                                        <p:cTn dur="500" fill="hold" id="15"/>
                                        <p:tgtEl>
                                          <p:spTgt spid="1048603"/>
                                        </p:tgtEl>
                                        <p:attrNameLst>
                                          <p:attrName>ppt_h</p:attrName>
                                        </p:attrNameLst>
                                      </p:cBhvr>
                                      <p:tavLst>
                                        <p:tav tm="0">
                                          <p:val>
                                            <p:fltVal val="0.0"/>
                                          </p:val>
                                        </p:tav>
                                        <p:tav tm="100000">
                                          <p:val>
                                            <p:strVal val="#ppt_h"/>
                                          </p:val>
                                        </p:tav>
                                      </p:tavLst>
                                    </p:anim>
                                    <p:animEffect transition="in" filter="fade">
                                      <p:cBhvr>
                                        <p:cTn dur="500" id="16"/>
                                        <p:tgtEl>
                                          <p:spTgt spid="1048603"/>
                                        </p:tgtEl>
                                      </p:cBhvr>
                                    </p:animEffect>
                                  </p:childTnLst>
                                </p:cTn>
                              </p:par>
                            </p:childTnLst>
                          </p:cTn>
                        </p:par>
                      </p:childTnLst>
                    </p:cTn>
                  </p:par>
                  <p:par>
                    <p:cTn fill="hold" id="17">
                      <p:stCondLst>
                        <p:cond delay="indefinite"/>
                      </p:stCondLst>
                      <p:childTnLst>
                        <p:par>
                          <p:cTn fill="hold" id="18">
                            <p:stCondLst>
                              <p:cond delay="0"/>
                            </p:stCondLst>
                            <p:childTnLst>
                              <p:par>
                                <p:cTn fill="hold" grpId="0" id="19" nodeType="clickEffect" presetClass="entr" presetID="53" presetSubtype="16">
                                  <p:stCondLst>
                                    <p:cond delay="0"/>
                                  </p:stCondLst>
                                  <p:childTnLst>
                                    <p:set>
                                      <p:cBhvr>
                                        <p:cTn dur="1" fill="hold" id="20">
                                          <p:stCondLst>
                                            <p:cond delay="0"/>
                                          </p:stCondLst>
                                        </p:cTn>
                                        <p:tgtEl>
                                          <p:spTgt spid="1048606"/>
                                        </p:tgtEl>
                                        <p:attrNameLst>
                                          <p:attrName>style.visibility</p:attrName>
                                        </p:attrNameLst>
                                      </p:cBhvr>
                                      <p:to>
                                        <p:strVal val="visible"/>
                                      </p:to>
                                    </p:set>
                                    <p:anim calcmode="lin" valueType="num">
                                      <p:cBhvr>
                                        <p:cTn dur="500" fill="hold" id="21"/>
                                        <p:tgtEl>
                                          <p:spTgt spid="1048606"/>
                                        </p:tgtEl>
                                        <p:attrNameLst>
                                          <p:attrName>ppt_w</p:attrName>
                                        </p:attrNameLst>
                                      </p:cBhvr>
                                      <p:tavLst>
                                        <p:tav tm="0">
                                          <p:val>
                                            <p:fltVal val="0.0"/>
                                          </p:val>
                                        </p:tav>
                                        <p:tav tm="100000">
                                          <p:val>
                                            <p:strVal val="#ppt_w"/>
                                          </p:val>
                                        </p:tav>
                                      </p:tavLst>
                                    </p:anim>
                                    <p:anim calcmode="lin" valueType="num">
                                      <p:cBhvr>
                                        <p:cTn dur="500" fill="hold" id="22"/>
                                        <p:tgtEl>
                                          <p:spTgt spid="1048606"/>
                                        </p:tgtEl>
                                        <p:attrNameLst>
                                          <p:attrName>ppt_h</p:attrName>
                                        </p:attrNameLst>
                                      </p:cBhvr>
                                      <p:tavLst>
                                        <p:tav tm="0">
                                          <p:val>
                                            <p:fltVal val="0.0"/>
                                          </p:val>
                                        </p:tav>
                                        <p:tav tm="100000">
                                          <p:val>
                                            <p:strVal val="#ppt_h"/>
                                          </p:val>
                                        </p:tav>
                                      </p:tavLst>
                                    </p:anim>
                                    <p:animEffect transition="in" filter="fade">
                                      <p:cBhvr>
                                        <p:cTn dur="500" id="23"/>
                                        <p:tgtEl>
                                          <p:spTgt spid="1048606"/>
                                        </p:tgtEl>
                                      </p:cBhvr>
                                    </p:animEffect>
                                  </p:childTnLst>
                                </p:cTn>
                              </p:par>
                            </p:childTnLst>
                          </p:cTn>
                        </p:par>
                      </p:childTnLst>
                    </p:cTn>
                  </p:par>
                  <p:par>
                    <p:cTn fill="hold" id="24">
                      <p:stCondLst>
                        <p:cond delay="indefinite"/>
                      </p:stCondLst>
                      <p:childTnLst>
                        <p:par>
                          <p:cTn fill="hold" id="25">
                            <p:stCondLst>
                              <p:cond delay="0"/>
                            </p:stCondLst>
                            <p:childTnLst>
                              <p:par>
                                <p:cTn fill="hold" grpId="0" id="26" nodeType="clickEffect" presetClass="entr" presetID="53" presetSubtype="16">
                                  <p:stCondLst>
                                    <p:cond delay="0"/>
                                  </p:stCondLst>
                                  <p:childTnLst>
                                    <p:set>
                                      <p:cBhvr>
                                        <p:cTn dur="1" fill="hold" id="27">
                                          <p:stCondLst>
                                            <p:cond delay="0"/>
                                          </p:stCondLst>
                                        </p:cTn>
                                        <p:tgtEl>
                                          <p:spTgt spid="1048604"/>
                                        </p:tgtEl>
                                        <p:attrNameLst>
                                          <p:attrName>style.visibility</p:attrName>
                                        </p:attrNameLst>
                                      </p:cBhvr>
                                      <p:to>
                                        <p:strVal val="visible"/>
                                      </p:to>
                                    </p:set>
                                    <p:anim calcmode="lin" valueType="num">
                                      <p:cBhvr>
                                        <p:cTn dur="500" fill="hold" id="28"/>
                                        <p:tgtEl>
                                          <p:spTgt spid="1048604"/>
                                        </p:tgtEl>
                                        <p:attrNameLst>
                                          <p:attrName>ppt_w</p:attrName>
                                        </p:attrNameLst>
                                      </p:cBhvr>
                                      <p:tavLst>
                                        <p:tav tm="0">
                                          <p:val>
                                            <p:fltVal val="0.0"/>
                                          </p:val>
                                        </p:tav>
                                        <p:tav tm="100000">
                                          <p:val>
                                            <p:strVal val="#ppt_w"/>
                                          </p:val>
                                        </p:tav>
                                      </p:tavLst>
                                    </p:anim>
                                    <p:anim calcmode="lin" valueType="num">
                                      <p:cBhvr>
                                        <p:cTn dur="500" fill="hold" id="29"/>
                                        <p:tgtEl>
                                          <p:spTgt spid="1048604"/>
                                        </p:tgtEl>
                                        <p:attrNameLst>
                                          <p:attrName>ppt_h</p:attrName>
                                        </p:attrNameLst>
                                      </p:cBhvr>
                                      <p:tavLst>
                                        <p:tav tm="0">
                                          <p:val>
                                            <p:fltVal val="0.0"/>
                                          </p:val>
                                        </p:tav>
                                        <p:tav tm="100000">
                                          <p:val>
                                            <p:strVal val="#ppt_h"/>
                                          </p:val>
                                        </p:tav>
                                      </p:tavLst>
                                    </p:anim>
                                    <p:animEffect transition="in" filter="fade">
                                      <p:cBhvr>
                                        <p:cTn dur="500" id="30"/>
                                        <p:tgtEl>
                                          <p:spTgt spid="1048604"/>
                                        </p:tgtEl>
                                      </p:cBhvr>
                                    </p:animEffect>
                                  </p:childTnLst>
                                </p:cTn>
                              </p:par>
                            </p:childTnLst>
                          </p:cTn>
                        </p:par>
                      </p:childTnLst>
                    </p:cTn>
                  </p:par>
                  <p:par>
                    <p:cTn fill="hold" id="31">
                      <p:stCondLst>
                        <p:cond delay="indefinite"/>
                      </p:stCondLst>
                      <p:childTnLst>
                        <p:par>
                          <p:cTn fill="hold" id="32">
                            <p:stCondLst>
                              <p:cond delay="0"/>
                            </p:stCondLst>
                            <p:childTnLst>
                              <p:par>
                                <p:cTn fill="hold" grpId="0" id="33" nodeType="clickEffect" presetClass="entr" presetID="53" presetSubtype="16">
                                  <p:stCondLst>
                                    <p:cond delay="0"/>
                                  </p:stCondLst>
                                  <p:childTnLst>
                                    <p:set>
                                      <p:cBhvr>
                                        <p:cTn dur="1" fill="hold" id="34">
                                          <p:stCondLst>
                                            <p:cond delay="0"/>
                                          </p:stCondLst>
                                        </p:cTn>
                                        <p:tgtEl>
                                          <p:spTgt spid="1048605"/>
                                        </p:tgtEl>
                                        <p:attrNameLst>
                                          <p:attrName>style.visibility</p:attrName>
                                        </p:attrNameLst>
                                      </p:cBhvr>
                                      <p:to>
                                        <p:strVal val="visible"/>
                                      </p:to>
                                    </p:set>
                                    <p:anim calcmode="lin" valueType="num">
                                      <p:cBhvr>
                                        <p:cTn dur="500" fill="hold" id="35"/>
                                        <p:tgtEl>
                                          <p:spTgt spid="1048605"/>
                                        </p:tgtEl>
                                        <p:attrNameLst>
                                          <p:attrName>ppt_w</p:attrName>
                                        </p:attrNameLst>
                                      </p:cBhvr>
                                      <p:tavLst>
                                        <p:tav tm="0">
                                          <p:val>
                                            <p:fltVal val="0.0"/>
                                          </p:val>
                                        </p:tav>
                                        <p:tav tm="100000">
                                          <p:val>
                                            <p:strVal val="#ppt_w"/>
                                          </p:val>
                                        </p:tav>
                                      </p:tavLst>
                                    </p:anim>
                                    <p:anim calcmode="lin" valueType="num">
                                      <p:cBhvr>
                                        <p:cTn dur="500" fill="hold" id="36"/>
                                        <p:tgtEl>
                                          <p:spTgt spid="1048605"/>
                                        </p:tgtEl>
                                        <p:attrNameLst>
                                          <p:attrName>ppt_h</p:attrName>
                                        </p:attrNameLst>
                                      </p:cBhvr>
                                      <p:tavLst>
                                        <p:tav tm="0">
                                          <p:val>
                                            <p:fltVal val="0.0"/>
                                          </p:val>
                                        </p:tav>
                                        <p:tav tm="100000">
                                          <p:val>
                                            <p:strVal val="#ppt_h"/>
                                          </p:val>
                                        </p:tav>
                                      </p:tavLst>
                                    </p:anim>
                                    <p:animEffect transition="in" filter="fade">
                                      <p:cBhvr>
                                        <p:cTn dur="500" id="37"/>
                                        <p:tgtEl>
                                          <p:spTgt spid="1048605"/>
                                        </p:tgtEl>
                                      </p:cBhvr>
                                    </p:animEffect>
                                  </p:childTnLst>
                                </p:cTn>
                              </p:par>
                            </p:childTnLst>
                          </p:cTn>
                        </p:par>
                      </p:childTnLst>
                    </p:cTn>
                  </p:par>
                  <p:par>
                    <p:cTn fill="hold" id="38">
                      <p:stCondLst>
                        <p:cond delay="indefinite"/>
                      </p:stCondLst>
                      <p:childTnLst>
                        <p:par>
                          <p:cTn fill="hold" id="39">
                            <p:stCondLst>
                              <p:cond delay="0"/>
                            </p:stCondLst>
                            <p:childTnLst>
                              <p:par>
                                <p:cTn fill="hold" grpId="0" id="40" nodeType="clickEffect" presetClass="entr" presetID="53" presetSubtype="16">
                                  <p:stCondLst>
                                    <p:cond delay="0"/>
                                  </p:stCondLst>
                                  <p:childTnLst>
                                    <p:set>
                                      <p:cBhvr>
                                        <p:cTn dur="1" fill="hold" id="41">
                                          <p:stCondLst>
                                            <p:cond delay="0"/>
                                          </p:stCondLst>
                                        </p:cTn>
                                        <p:tgtEl>
                                          <p:spTgt spid="1048607"/>
                                        </p:tgtEl>
                                        <p:attrNameLst>
                                          <p:attrName>style.visibility</p:attrName>
                                        </p:attrNameLst>
                                      </p:cBhvr>
                                      <p:to>
                                        <p:strVal val="visible"/>
                                      </p:to>
                                    </p:set>
                                    <p:anim calcmode="lin" valueType="num">
                                      <p:cBhvr>
                                        <p:cTn dur="500" fill="hold" id="42"/>
                                        <p:tgtEl>
                                          <p:spTgt spid="1048607"/>
                                        </p:tgtEl>
                                        <p:attrNameLst>
                                          <p:attrName>ppt_w</p:attrName>
                                        </p:attrNameLst>
                                      </p:cBhvr>
                                      <p:tavLst>
                                        <p:tav tm="0">
                                          <p:val>
                                            <p:fltVal val="0.0"/>
                                          </p:val>
                                        </p:tav>
                                        <p:tav tm="100000">
                                          <p:val>
                                            <p:strVal val="#ppt_w"/>
                                          </p:val>
                                        </p:tav>
                                      </p:tavLst>
                                    </p:anim>
                                    <p:anim calcmode="lin" valueType="num">
                                      <p:cBhvr>
                                        <p:cTn dur="500" fill="hold" id="43"/>
                                        <p:tgtEl>
                                          <p:spTgt spid="1048607"/>
                                        </p:tgtEl>
                                        <p:attrNameLst>
                                          <p:attrName>ppt_h</p:attrName>
                                        </p:attrNameLst>
                                      </p:cBhvr>
                                      <p:tavLst>
                                        <p:tav tm="0">
                                          <p:val>
                                            <p:fltVal val="0.0"/>
                                          </p:val>
                                        </p:tav>
                                        <p:tav tm="100000">
                                          <p:val>
                                            <p:strVal val="#ppt_h"/>
                                          </p:val>
                                        </p:tav>
                                      </p:tavLst>
                                    </p:anim>
                                    <p:animEffect transition="in" filter="fade">
                                      <p:cBhvr>
                                        <p:cTn dur="500" id="44"/>
                                        <p:tgtEl>
                                          <p:spTgt spid="1048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2" grpId="0" animBg="1"/>
      <p:bldP spid="1048603" grpId="0" animBg="1"/>
      <p:bldP spid="1048604" grpId="0" animBg="1"/>
      <p:bldP spid="1048605" grpId="0" animBg="1"/>
      <p:bldP spid="1048606" grpId="0" animBg="1"/>
      <p:bldP spid="104860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graphicFrame>
        <p:nvGraphicFramePr>
          <p:cNvPr id="4194304" name="İçerik Yer Tutucusu 4"/>
          <p:cNvGraphicFramePr>
            <a:graphicFrameLocks noGrp="1"/>
          </p:cNvGraphicFramePr>
          <p:nvPr>
            <p:ph idx="1"/>
          </p:nvPr>
        </p:nvGraphicFramePr>
        <p:xfrm>
          <a:off x="701674" y="122830"/>
          <a:ext cx="11490325" cy="6591869"/>
        </p:xfrm>
        <a:graphic>
          <a:graphicData uri="http://schemas.openxmlformats.org/drawingml/2006/diagram">
            <dgm:relIds xmlns:dgm="http://schemas.openxmlformats.org/drawingml/2006/diagram" xmlns:r="http://schemas.openxmlformats.org/officeDocument/2006/relationships" r:dm="rId2" r:lo="rId1" r:qs="rId5" r:cs="rId4"/>
          </a:graphicData>
        </a:graphic>
      </p:graphicFrame>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4194304">
                                            <p:graphicEl>
                                              <a:dgm id="{3DF64DA8-4EAC-46A7-817C-48D568447F34}"/>
                                            </p:graphicEl>
                                          </p:spTgt>
                                        </p:tgtEl>
                                        <p:attrNameLst>
                                          <p:attrName>style.visibility</p:attrName>
                                        </p:attrNameLst>
                                      </p:cBhvr>
                                      <p:to>
                                        <p:strVal val="visible"/>
                                      </p:to>
                                    </p:set>
                                    <p:anim calcmode="lin" valueType="num">
                                      <p:cBhvr additive="base">
                                        <p:cTn dur="500" fill="hold" id="7"/>
                                        <p:tgtEl>
                                          <p:spTgt spid="4194304">
                                            <p:graphicEl>
                                              <a:dgm id="{3DF64DA8-4EAC-46A7-817C-48D568447F34}"/>
                                            </p:graphicEl>
                                          </p:spTgt>
                                        </p:tgtEl>
                                        <p:attrNameLst>
                                          <p:attrName>ppt_x</p:attrName>
                                        </p:attrNameLst>
                                      </p:cBhvr>
                                      <p:tavLst>
                                        <p:tav tm="0">
                                          <p:val>
                                            <p:strVal val="#ppt_x"/>
                                          </p:val>
                                        </p:tav>
                                        <p:tav tm="100000">
                                          <p:val>
                                            <p:strVal val="#ppt_x"/>
                                          </p:val>
                                        </p:tav>
                                      </p:tavLst>
                                    </p:anim>
                                    <p:anim calcmode="lin" valueType="num">
                                      <p:cBhvr additive="base">
                                        <p:cTn dur="500" fill="hold" id="8"/>
                                        <p:tgtEl>
                                          <p:spTgt spid="4194304">
                                            <p:graphicEl>
                                              <a:dgm id="{3DF64DA8-4EAC-46A7-817C-48D568447F34}"/>
                                            </p:graphic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4194304">
                                            <p:graphicEl>
                                              <a:dgm id="{64E17E0B-E5B1-4C85-9181-32724A056C55}"/>
                                            </p:graphicEl>
                                          </p:spTgt>
                                        </p:tgtEl>
                                        <p:attrNameLst>
                                          <p:attrName>style.visibility</p:attrName>
                                        </p:attrNameLst>
                                      </p:cBhvr>
                                      <p:to>
                                        <p:strVal val="visible"/>
                                      </p:to>
                                    </p:set>
                                    <p:anim calcmode="lin" valueType="num">
                                      <p:cBhvr additive="base">
                                        <p:cTn dur="500" fill="hold" id="13"/>
                                        <p:tgtEl>
                                          <p:spTgt spid="4194304">
                                            <p:graphicEl>
                                              <a:dgm id="{64E17E0B-E5B1-4C85-9181-32724A056C55}"/>
                                            </p:graphicEl>
                                          </p:spTgt>
                                        </p:tgtEl>
                                        <p:attrNameLst>
                                          <p:attrName>ppt_x</p:attrName>
                                        </p:attrNameLst>
                                      </p:cBhvr>
                                      <p:tavLst>
                                        <p:tav tm="0">
                                          <p:val>
                                            <p:strVal val="#ppt_x"/>
                                          </p:val>
                                        </p:tav>
                                        <p:tav tm="100000">
                                          <p:val>
                                            <p:strVal val="#ppt_x"/>
                                          </p:val>
                                        </p:tav>
                                      </p:tavLst>
                                    </p:anim>
                                    <p:anim calcmode="lin" valueType="num">
                                      <p:cBhvr additive="base">
                                        <p:cTn dur="500" fill="hold" id="14"/>
                                        <p:tgtEl>
                                          <p:spTgt spid="4194304">
                                            <p:graphicEl>
                                              <a:dgm id="{64E17E0B-E5B1-4C85-9181-32724A056C55}"/>
                                            </p:graphicEl>
                                          </p:spTgt>
                                        </p:tgtEl>
                                        <p:attrNameLst>
                                          <p:attrName>ppt_y</p:attrName>
                                        </p:attrNameLst>
                                      </p:cBhvr>
                                      <p:tavLst>
                                        <p:tav tm="0">
                                          <p:val>
                                            <p:strVal val="1+#ppt_h/2"/>
                                          </p:val>
                                        </p:tav>
                                        <p:tav tm="100000">
                                          <p:val>
                                            <p:strVal val="#ppt_y"/>
                                          </p:val>
                                        </p:tav>
                                      </p:tavLst>
                                    </p:anim>
                                  </p:childTnLst>
                                </p:cTn>
                              </p:par>
                              <p:par>
                                <p:cTn fill="hold" grpId="0" id="15" nodeType="withEffect" presetClass="entr" presetID="2" presetSubtype="4">
                                  <p:stCondLst>
                                    <p:cond delay="0"/>
                                  </p:stCondLst>
                                  <p:childTnLst>
                                    <p:set>
                                      <p:cBhvr>
                                        <p:cTn dur="1" fill="hold" id="16">
                                          <p:stCondLst>
                                            <p:cond delay="0"/>
                                          </p:stCondLst>
                                        </p:cTn>
                                        <p:tgtEl>
                                          <p:spTgt spid="4194304">
                                            <p:graphicEl>
                                              <a:dgm id="{730ABEEE-BB1F-47F5-ACED-7BAE310FA176}"/>
                                            </p:graphicEl>
                                          </p:spTgt>
                                        </p:tgtEl>
                                        <p:attrNameLst>
                                          <p:attrName>style.visibility</p:attrName>
                                        </p:attrNameLst>
                                      </p:cBhvr>
                                      <p:to>
                                        <p:strVal val="visible"/>
                                      </p:to>
                                    </p:set>
                                    <p:anim calcmode="lin" valueType="num">
                                      <p:cBhvr additive="base">
                                        <p:cTn dur="500" fill="hold" id="17"/>
                                        <p:tgtEl>
                                          <p:spTgt spid="4194304">
                                            <p:graphicEl>
                                              <a:dgm id="{730ABEEE-BB1F-47F5-ACED-7BAE310FA176}"/>
                                            </p:graphicEl>
                                          </p:spTgt>
                                        </p:tgtEl>
                                        <p:attrNameLst>
                                          <p:attrName>ppt_x</p:attrName>
                                        </p:attrNameLst>
                                      </p:cBhvr>
                                      <p:tavLst>
                                        <p:tav tm="0">
                                          <p:val>
                                            <p:strVal val="#ppt_x"/>
                                          </p:val>
                                        </p:tav>
                                        <p:tav tm="100000">
                                          <p:val>
                                            <p:strVal val="#ppt_x"/>
                                          </p:val>
                                        </p:tav>
                                      </p:tavLst>
                                    </p:anim>
                                    <p:anim calcmode="lin" valueType="num">
                                      <p:cBhvr additive="base">
                                        <p:cTn dur="500" fill="hold" id="18"/>
                                        <p:tgtEl>
                                          <p:spTgt spid="4194304">
                                            <p:graphicEl>
                                              <a:dgm id="{730ABEEE-BB1F-47F5-ACED-7BAE310FA176}"/>
                                            </p:graphicEl>
                                          </p:spTgt>
                                        </p:tgtEl>
                                        <p:attrNameLst>
                                          <p:attrName>ppt_y</p:attrName>
                                        </p:attrNameLst>
                                      </p:cBhvr>
                                      <p:tavLst>
                                        <p:tav tm="0">
                                          <p:val>
                                            <p:strVal val="1+#ppt_h/2"/>
                                          </p:val>
                                        </p:tav>
                                        <p:tav tm="100000">
                                          <p:val>
                                            <p:strVal val="#ppt_y"/>
                                          </p:val>
                                        </p:tav>
                                      </p:tavLst>
                                    </p:anim>
                                  </p:childTnLst>
                                </p:cTn>
                              </p:par>
                            </p:childTnLst>
                          </p:cTn>
                        </p:par>
                      </p:childTnLst>
                    </p:cTn>
                  </p:par>
                  <p:par>
                    <p:cTn fill="hold" id="19">
                      <p:stCondLst>
                        <p:cond delay="indefinite"/>
                      </p:stCondLst>
                      <p:childTnLst>
                        <p:par>
                          <p:cTn fill="hold" id="20">
                            <p:stCondLst>
                              <p:cond delay="0"/>
                            </p:stCondLst>
                            <p:childTnLst>
                              <p:par>
                                <p:cTn fill="hold" grpId="0" id="21" nodeType="clickEffect" presetClass="entr" presetID="2" presetSubtype="4">
                                  <p:stCondLst>
                                    <p:cond delay="0"/>
                                  </p:stCondLst>
                                  <p:childTnLst>
                                    <p:set>
                                      <p:cBhvr>
                                        <p:cTn dur="1" fill="hold" id="22">
                                          <p:stCondLst>
                                            <p:cond delay="0"/>
                                          </p:stCondLst>
                                        </p:cTn>
                                        <p:tgtEl>
                                          <p:spTgt spid="4194304">
                                            <p:graphicEl>
                                              <a:dgm id="{9976AB97-215C-4AE9-A300-BCEFF9FDE245}"/>
                                            </p:graphicEl>
                                          </p:spTgt>
                                        </p:tgtEl>
                                        <p:attrNameLst>
                                          <p:attrName>style.visibility</p:attrName>
                                        </p:attrNameLst>
                                      </p:cBhvr>
                                      <p:to>
                                        <p:strVal val="visible"/>
                                      </p:to>
                                    </p:set>
                                    <p:anim calcmode="lin" valueType="num">
                                      <p:cBhvr additive="base">
                                        <p:cTn dur="500" fill="hold" id="23"/>
                                        <p:tgtEl>
                                          <p:spTgt spid="4194304">
                                            <p:graphicEl>
                                              <a:dgm id="{9976AB97-215C-4AE9-A300-BCEFF9FDE245}"/>
                                            </p:graphicEl>
                                          </p:spTgt>
                                        </p:tgtEl>
                                        <p:attrNameLst>
                                          <p:attrName>ppt_x</p:attrName>
                                        </p:attrNameLst>
                                      </p:cBhvr>
                                      <p:tavLst>
                                        <p:tav tm="0">
                                          <p:val>
                                            <p:strVal val="#ppt_x"/>
                                          </p:val>
                                        </p:tav>
                                        <p:tav tm="100000">
                                          <p:val>
                                            <p:strVal val="#ppt_x"/>
                                          </p:val>
                                        </p:tav>
                                      </p:tavLst>
                                    </p:anim>
                                    <p:anim calcmode="lin" valueType="num">
                                      <p:cBhvr additive="base">
                                        <p:cTn dur="500" fill="hold" id="24"/>
                                        <p:tgtEl>
                                          <p:spTgt spid="4194304">
                                            <p:graphicEl>
                                              <a:dgm id="{9976AB97-215C-4AE9-A300-BCEFF9FDE245}"/>
                                            </p:graphicEl>
                                          </p:spTgt>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4194304">
                                            <p:graphicEl>
                                              <a:dgm id="{4E46E3C2-361B-4533-B074-59BE0283AB39}"/>
                                            </p:graphicEl>
                                          </p:spTgt>
                                        </p:tgtEl>
                                        <p:attrNameLst>
                                          <p:attrName>style.visibility</p:attrName>
                                        </p:attrNameLst>
                                      </p:cBhvr>
                                      <p:to>
                                        <p:strVal val="visible"/>
                                      </p:to>
                                    </p:set>
                                    <p:anim calcmode="lin" valueType="num">
                                      <p:cBhvr additive="base">
                                        <p:cTn dur="500" fill="hold" id="27"/>
                                        <p:tgtEl>
                                          <p:spTgt spid="4194304">
                                            <p:graphicEl>
                                              <a:dgm id="{4E46E3C2-361B-4533-B074-59BE0283AB39}"/>
                                            </p:graphicEl>
                                          </p:spTgt>
                                        </p:tgtEl>
                                        <p:attrNameLst>
                                          <p:attrName>ppt_x</p:attrName>
                                        </p:attrNameLst>
                                      </p:cBhvr>
                                      <p:tavLst>
                                        <p:tav tm="0">
                                          <p:val>
                                            <p:strVal val="#ppt_x"/>
                                          </p:val>
                                        </p:tav>
                                        <p:tav tm="100000">
                                          <p:val>
                                            <p:strVal val="#ppt_x"/>
                                          </p:val>
                                        </p:tav>
                                      </p:tavLst>
                                    </p:anim>
                                    <p:anim calcmode="lin" valueType="num">
                                      <p:cBhvr additive="base">
                                        <p:cTn dur="500" fill="hold" id="28"/>
                                        <p:tgtEl>
                                          <p:spTgt spid="4194304">
                                            <p:graphicEl>
                                              <a:dgm id="{4E46E3C2-361B-4533-B074-59BE0283AB39}"/>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19430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62" name=""/>
        <p:cNvGrpSpPr/>
        <p:nvPr/>
      </p:nvGrpSpPr>
      <p:grpSpPr>
        <a:xfrm>
          <a:off x="0" y="0"/>
          <a:ext cx="0" cy="0"/>
          <a:chOff x="0" y="0"/>
          <a:chExt cx="0" cy="0"/>
        </a:xfrm>
      </p:grpSpPr>
      <p:sp>
        <p:nvSpPr>
          <p:cNvPr id="1048608" name="İçerik Yer Tutucusu 2"/>
          <p:cNvSpPr>
            <a:spLocks noGrp="1"/>
          </p:cNvSpPr>
          <p:nvPr>
            <p:ph idx="1"/>
          </p:nvPr>
        </p:nvSpPr>
        <p:spPr>
          <a:xfrm>
            <a:off x="824552" y="256132"/>
            <a:ext cx="10515600" cy="4351338"/>
          </a:xfrm>
        </p:spPr>
        <p:txBody>
          <a:bodyPr>
            <a:normAutofit/>
          </a:bodyPr>
          <a:p>
            <a:pPr algn="just"/>
            <a:r>
              <a:rPr dirty="0" sz="2400" lang="tr-TR" smtClean="0">
                <a:latin typeface="Arial" panose="020B0604020202020204" pitchFamily="34" charset="0"/>
                <a:cs typeface="Arial" panose="020B0604020202020204" pitchFamily="34" charset="0"/>
              </a:rPr>
              <a:t>  Değerler doğdukları alana göre farklı kategorilere ayrılmaktadır.</a:t>
            </a:r>
          </a:p>
          <a:p>
            <a:endParaRPr dirty="0" sz="2400" lang="tr-TR">
              <a:latin typeface="Arial" panose="020B0604020202020204" pitchFamily="34" charset="0"/>
              <a:cs typeface="Arial" panose="020B0604020202020204" pitchFamily="34" charset="0"/>
            </a:endParaRPr>
          </a:p>
          <a:p>
            <a:endParaRPr dirty="0" sz="2400" lang="tr-TR" smtClean="0">
              <a:latin typeface="Arial" panose="020B0604020202020204" pitchFamily="34" charset="0"/>
              <a:cs typeface="Arial" panose="020B0604020202020204" pitchFamily="34" charset="0"/>
            </a:endParaRPr>
          </a:p>
          <a:p>
            <a:pPr indent="0" marL="0">
              <a:buNone/>
            </a:pPr>
            <a:r>
              <a:rPr dirty="0" sz="2400" lang="tr-TR" smtClean="0">
                <a:latin typeface="Arial" panose="020B0604020202020204" pitchFamily="34" charset="0"/>
                <a:cs typeface="Arial" panose="020B0604020202020204" pitchFamily="34" charset="0"/>
              </a:rPr>
              <a:t> </a:t>
            </a:r>
          </a:p>
          <a:p>
            <a:pPr indent="0" marL="0">
              <a:buNone/>
            </a:pPr>
            <a:endParaRPr dirty="0" sz="2400" lang="tr-TR">
              <a:latin typeface="Arial" panose="020B0604020202020204" pitchFamily="34" charset="0"/>
              <a:cs typeface="Arial" panose="020B0604020202020204" pitchFamily="34" charset="0"/>
            </a:endParaRPr>
          </a:p>
          <a:p>
            <a:pPr indent="0" marL="0">
              <a:buNone/>
            </a:pPr>
            <a:endParaRPr dirty="0" sz="2400" lang="tr-TR" smtClean="0">
              <a:latin typeface="Arial" panose="020B0604020202020204" pitchFamily="34" charset="0"/>
              <a:cs typeface="Arial" panose="020B0604020202020204" pitchFamily="34" charset="0"/>
            </a:endParaRPr>
          </a:p>
          <a:p>
            <a:pPr algn="ctr" indent="0" marL="0">
              <a:buNone/>
            </a:pPr>
            <a:r>
              <a:rPr dirty="0" sz="3600" lang="tr-TR" smtClean="0">
                <a:latin typeface="Arial" panose="020B0604020202020204" pitchFamily="34" charset="0"/>
                <a:cs typeface="Arial" panose="020B0604020202020204" pitchFamily="34" charset="0"/>
              </a:rPr>
              <a:t>DEĞERLER</a:t>
            </a:r>
            <a:endParaRPr dirty="0" sz="3600" lang="tr-TR">
              <a:latin typeface="Arial" panose="020B0604020202020204" pitchFamily="34" charset="0"/>
              <a:cs typeface="Arial" panose="020B0604020202020204" pitchFamily="34" charset="0"/>
            </a:endParaRPr>
          </a:p>
        </p:txBody>
      </p:sp>
      <p:graphicFrame>
        <p:nvGraphicFramePr>
          <p:cNvPr id="4194305" name="Diyagram 3"/>
          <p:cNvGraphicFramePr>
            <a:graphicFrameLocks/>
          </p:cNvGraphicFramePr>
          <p:nvPr/>
        </p:nvGraphicFramePr>
        <p:xfrm>
          <a:off x="1087271" y="727656"/>
          <a:ext cx="9990162" cy="5581933"/>
        </p:xfrm>
        <a:graphic>
          <a:graphicData uri="http://schemas.openxmlformats.org/drawingml/2006/diagram">
            <dgm:relIds xmlns:dgm="http://schemas.openxmlformats.org/drawingml/2006/diagram" xmlns:r="http://schemas.openxmlformats.org/officeDocument/2006/relationships" r:dm="rId2" r:lo="rId1" r:qs="rId5" r:cs="rId4"/>
          </a:graphicData>
        </a:graphic>
      </p:graphicFrame>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4194305">
                                            <p:graphicEl>
                                              <a:dgm id="{6DE0D46C-4B08-4E00-BD13-CCA961619D4C}"/>
                                            </p:graphicEl>
                                          </p:spTgt>
                                        </p:tgtEl>
                                        <p:attrNameLst>
                                          <p:attrName>style.visibility</p:attrName>
                                        </p:attrNameLst>
                                      </p:cBhvr>
                                      <p:to>
                                        <p:strVal val="visible"/>
                                      </p:to>
                                    </p:set>
                                    <p:anim calcmode="lin" valueType="num">
                                      <p:cBhvr additive="base">
                                        <p:cTn dur="500" fill="hold" id="7"/>
                                        <p:tgtEl>
                                          <p:spTgt spid="4194305">
                                            <p:graphicEl>
                                              <a:dgm id="{6DE0D46C-4B08-4E00-BD13-CCA961619D4C}"/>
                                            </p:graphicEl>
                                          </p:spTgt>
                                        </p:tgtEl>
                                        <p:attrNameLst>
                                          <p:attrName>ppt_x</p:attrName>
                                        </p:attrNameLst>
                                      </p:cBhvr>
                                      <p:tavLst>
                                        <p:tav tm="0">
                                          <p:val>
                                            <p:strVal val="#ppt_x"/>
                                          </p:val>
                                        </p:tav>
                                        <p:tav tm="100000">
                                          <p:val>
                                            <p:strVal val="#ppt_x"/>
                                          </p:val>
                                        </p:tav>
                                      </p:tavLst>
                                    </p:anim>
                                    <p:anim calcmode="lin" valueType="num">
                                      <p:cBhvr additive="base">
                                        <p:cTn dur="500" fill="hold" id="8"/>
                                        <p:tgtEl>
                                          <p:spTgt spid="4194305">
                                            <p:graphicEl>
                                              <a:dgm id="{6DE0D46C-4B08-4E00-BD13-CCA961619D4C}"/>
                                            </p:graphic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4194305">
                                            <p:graphicEl>
                                              <a:dgm id="{8CC10F4A-A232-4598-A551-8B2310DD747D}"/>
                                            </p:graphicEl>
                                          </p:spTgt>
                                        </p:tgtEl>
                                        <p:attrNameLst>
                                          <p:attrName>style.visibility</p:attrName>
                                        </p:attrNameLst>
                                      </p:cBhvr>
                                      <p:to>
                                        <p:strVal val="visible"/>
                                      </p:to>
                                    </p:set>
                                    <p:anim calcmode="lin" valueType="num">
                                      <p:cBhvr additive="base">
                                        <p:cTn dur="500" fill="hold" id="13"/>
                                        <p:tgtEl>
                                          <p:spTgt spid="4194305">
                                            <p:graphicEl>
                                              <a:dgm id="{8CC10F4A-A232-4598-A551-8B2310DD747D}"/>
                                            </p:graphicEl>
                                          </p:spTgt>
                                        </p:tgtEl>
                                        <p:attrNameLst>
                                          <p:attrName>ppt_x</p:attrName>
                                        </p:attrNameLst>
                                      </p:cBhvr>
                                      <p:tavLst>
                                        <p:tav tm="0">
                                          <p:val>
                                            <p:strVal val="#ppt_x"/>
                                          </p:val>
                                        </p:tav>
                                        <p:tav tm="100000">
                                          <p:val>
                                            <p:strVal val="#ppt_x"/>
                                          </p:val>
                                        </p:tav>
                                      </p:tavLst>
                                    </p:anim>
                                    <p:anim calcmode="lin" valueType="num">
                                      <p:cBhvr additive="base">
                                        <p:cTn dur="500" fill="hold" id="14"/>
                                        <p:tgtEl>
                                          <p:spTgt spid="4194305">
                                            <p:graphicEl>
                                              <a:dgm id="{8CC10F4A-A232-4598-A551-8B2310DD747D}"/>
                                            </p:graphicEl>
                                          </p:spTgt>
                                        </p:tgtEl>
                                        <p:attrNameLst>
                                          <p:attrName>ppt_y</p:attrName>
                                        </p:attrNameLst>
                                      </p:cBhvr>
                                      <p:tavLst>
                                        <p:tav tm="0">
                                          <p:val>
                                            <p:strVal val="1+#ppt_h/2"/>
                                          </p:val>
                                        </p:tav>
                                        <p:tav tm="100000">
                                          <p:val>
                                            <p:strVal val="#ppt_y"/>
                                          </p:val>
                                        </p:tav>
                                      </p:tavLst>
                                    </p:anim>
                                  </p:childTnLst>
                                </p:cTn>
                              </p:par>
                              <p:par>
                                <p:cTn fill="hold" grpId="0" id="15" nodeType="withEffect" presetClass="entr" presetID="2" presetSubtype="4">
                                  <p:stCondLst>
                                    <p:cond delay="0"/>
                                  </p:stCondLst>
                                  <p:childTnLst>
                                    <p:set>
                                      <p:cBhvr>
                                        <p:cTn dur="1" fill="hold" id="16">
                                          <p:stCondLst>
                                            <p:cond delay="0"/>
                                          </p:stCondLst>
                                        </p:cTn>
                                        <p:tgtEl>
                                          <p:spTgt spid="4194305">
                                            <p:graphicEl>
                                              <a:dgm id="{74A50C86-AC68-4521-B6C3-2D6FE7433590}"/>
                                            </p:graphicEl>
                                          </p:spTgt>
                                        </p:tgtEl>
                                        <p:attrNameLst>
                                          <p:attrName>style.visibility</p:attrName>
                                        </p:attrNameLst>
                                      </p:cBhvr>
                                      <p:to>
                                        <p:strVal val="visible"/>
                                      </p:to>
                                    </p:set>
                                    <p:anim calcmode="lin" valueType="num">
                                      <p:cBhvr additive="base">
                                        <p:cTn dur="500" fill="hold" id="17"/>
                                        <p:tgtEl>
                                          <p:spTgt spid="4194305">
                                            <p:graphicEl>
                                              <a:dgm id="{74A50C86-AC68-4521-B6C3-2D6FE7433590}"/>
                                            </p:graphicEl>
                                          </p:spTgt>
                                        </p:tgtEl>
                                        <p:attrNameLst>
                                          <p:attrName>ppt_x</p:attrName>
                                        </p:attrNameLst>
                                      </p:cBhvr>
                                      <p:tavLst>
                                        <p:tav tm="0">
                                          <p:val>
                                            <p:strVal val="#ppt_x"/>
                                          </p:val>
                                        </p:tav>
                                        <p:tav tm="100000">
                                          <p:val>
                                            <p:strVal val="#ppt_x"/>
                                          </p:val>
                                        </p:tav>
                                      </p:tavLst>
                                    </p:anim>
                                    <p:anim calcmode="lin" valueType="num">
                                      <p:cBhvr additive="base">
                                        <p:cTn dur="500" fill="hold" id="18"/>
                                        <p:tgtEl>
                                          <p:spTgt spid="4194305">
                                            <p:graphicEl>
                                              <a:dgm id="{74A50C86-AC68-4521-B6C3-2D6FE7433590}"/>
                                            </p:graphicEl>
                                          </p:spTgt>
                                        </p:tgtEl>
                                        <p:attrNameLst>
                                          <p:attrName>ppt_y</p:attrName>
                                        </p:attrNameLst>
                                      </p:cBhvr>
                                      <p:tavLst>
                                        <p:tav tm="0">
                                          <p:val>
                                            <p:strVal val="1+#ppt_h/2"/>
                                          </p:val>
                                        </p:tav>
                                        <p:tav tm="100000">
                                          <p:val>
                                            <p:strVal val="#ppt_y"/>
                                          </p:val>
                                        </p:tav>
                                      </p:tavLst>
                                    </p:anim>
                                  </p:childTnLst>
                                </p:cTn>
                              </p:par>
                            </p:childTnLst>
                          </p:cTn>
                        </p:par>
                      </p:childTnLst>
                    </p:cTn>
                  </p:par>
                  <p:par>
                    <p:cTn fill="hold" id="19">
                      <p:stCondLst>
                        <p:cond delay="indefinite"/>
                      </p:stCondLst>
                      <p:childTnLst>
                        <p:par>
                          <p:cTn fill="hold" id="20">
                            <p:stCondLst>
                              <p:cond delay="0"/>
                            </p:stCondLst>
                            <p:childTnLst>
                              <p:par>
                                <p:cTn fill="hold" grpId="0" id="21" nodeType="clickEffect" presetClass="entr" presetID="2" presetSubtype="4">
                                  <p:stCondLst>
                                    <p:cond delay="0"/>
                                  </p:stCondLst>
                                  <p:childTnLst>
                                    <p:set>
                                      <p:cBhvr>
                                        <p:cTn dur="1" fill="hold" id="22">
                                          <p:stCondLst>
                                            <p:cond delay="0"/>
                                          </p:stCondLst>
                                        </p:cTn>
                                        <p:tgtEl>
                                          <p:spTgt spid="4194305">
                                            <p:graphicEl>
                                              <a:dgm id="{B209CB76-E6DB-4586-9ECA-74924A05321D}"/>
                                            </p:graphicEl>
                                          </p:spTgt>
                                        </p:tgtEl>
                                        <p:attrNameLst>
                                          <p:attrName>style.visibility</p:attrName>
                                        </p:attrNameLst>
                                      </p:cBhvr>
                                      <p:to>
                                        <p:strVal val="visible"/>
                                      </p:to>
                                    </p:set>
                                    <p:anim calcmode="lin" valueType="num">
                                      <p:cBhvr additive="base">
                                        <p:cTn dur="500" fill="hold" id="23"/>
                                        <p:tgtEl>
                                          <p:spTgt spid="4194305">
                                            <p:graphicEl>
                                              <a:dgm id="{B209CB76-E6DB-4586-9ECA-74924A05321D}"/>
                                            </p:graphicEl>
                                          </p:spTgt>
                                        </p:tgtEl>
                                        <p:attrNameLst>
                                          <p:attrName>ppt_x</p:attrName>
                                        </p:attrNameLst>
                                      </p:cBhvr>
                                      <p:tavLst>
                                        <p:tav tm="0">
                                          <p:val>
                                            <p:strVal val="#ppt_x"/>
                                          </p:val>
                                        </p:tav>
                                        <p:tav tm="100000">
                                          <p:val>
                                            <p:strVal val="#ppt_x"/>
                                          </p:val>
                                        </p:tav>
                                      </p:tavLst>
                                    </p:anim>
                                    <p:anim calcmode="lin" valueType="num">
                                      <p:cBhvr additive="base">
                                        <p:cTn dur="500" fill="hold" id="24"/>
                                        <p:tgtEl>
                                          <p:spTgt spid="4194305">
                                            <p:graphicEl>
                                              <a:dgm id="{B209CB76-E6DB-4586-9ECA-74924A05321D}"/>
                                            </p:graphicEl>
                                          </p:spTgt>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4194305">
                                            <p:graphicEl>
                                              <a:dgm id="{53D66C57-141A-4FD2-A338-A8C1023DEA17}"/>
                                            </p:graphicEl>
                                          </p:spTgt>
                                        </p:tgtEl>
                                        <p:attrNameLst>
                                          <p:attrName>style.visibility</p:attrName>
                                        </p:attrNameLst>
                                      </p:cBhvr>
                                      <p:to>
                                        <p:strVal val="visible"/>
                                      </p:to>
                                    </p:set>
                                    <p:anim calcmode="lin" valueType="num">
                                      <p:cBhvr additive="base">
                                        <p:cTn dur="500" fill="hold" id="27"/>
                                        <p:tgtEl>
                                          <p:spTgt spid="4194305">
                                            <p:graphicEl>
                                              <a:dgm id="{53D66C57-141A-4FD2-A338-A8C1023DEA17}"/>
                                            </p:graphicEl>
                                          </p:spTgt>
                                        </p:tgtEl>
                                        <p:attrNameLst>
                                          <p:attrName>ppt_x</p:attrName>
                                        </p:attrNameLst>
                                      </p:cBhvr>
                                      <p:tavLst>
                                        <p:tav tm="0">
                                          <p:val>
                                            <p:strVal val="#ppt_x"/>
                                          </p:val>
                                        </p:tav>
                                        <p:tav tm="100000">
                                          <p:val>
                                            <p:strVal val="#ppt_x"/>
                                          </p:val>
                                        </p:tav>
                                      </p:tavLst>
                                    </p:anim>
                                    <p:anim calcmode="lin" valueType="num">
                                      <p:cBhvr additive="base">
                                        <p:cTn dur="500" fill="hold" id="28"/>
                                        <p:tgtEl>
                                          <p:spTgt spid="4194305">
                                            <p:graphicEl>
                                              <a:dgm id="{53D66C57-141A-4FD2-A338-A8C1023DEA17}"/>
                                            </p:graphicEl>
                                          </p:spTgt>
                                        </p:tgtEl>
                                        <p:attrNameLst>
                                          <p:attrName>ppt_y</p:attrName>
                                        </p:attrNameLst>
                                      </p:cBhvr>
                                      <p:tavLst>
                                        <p:tav tm="0">
                                          <p:val>
                                            <p:strVal val="1+#ppt_h/2"/>
                                          </p:val>
                                        </p:tav>
                                        <p:tav tm="100000">
                                          <p:val>
                                            <p:strVal val="#ppt_y"/>
                                          </p:val>
                                        </p:tav>
                                      </p:tavLst>
                                    </p:anim>
                                  </p:childTnLst>
                                </p:cTn>
                              </p:par>
                            </p:childTnLst>
                          </p:cTn>
                        </p:par>
                      </p:childTnLst>
                    </p:cTn>
                  </p:par>
                  <p:par>
                    <p:cTn fill="hold" id="29">
                      <p:stCondLst>
                        <p:cond delay="indefinite"/>
                      </p:stCondLst>
                      <p:childTnLst>
                        <p:par>
                          <p:cTn fill="hold" id="30">
                            <p:stCondLst>
                              <p:cond delay="0"/>
                            </p:stCondLst>
                            <p:childTnLst>
                              <p:par>
                                <p:cTn fill="hold" grpId="0" id="31" nodeType="clickEffect" presetClass="entr" presetID="2" presetSubtype="4">
                                  <p:stCondLst>
                                    <p:cond delay="0"/>
                                  </p:stCondLst>
                                  <p:childTnLst>
                                    <p:set>
                                      <p:cBhvr>
                                        <p:cTn dur="1" fill="hold" id="32">
                                          <p:stCondLst>
                                            <p:cond delay="0"/>
                                          </p:stCondLst>
                                        </p:cTn>
                                        <p:tgtEl>
                                          <p:spTgt spid="4194305">
                                            <p:graphicEl>
                                              <a:dgm id="{30B8F58B-30BA-4977-8047-D7F1EC4DF04D}"/>
                                            </p:graphicEl>
                                          </p:spTgt>
                                        </p:tgtEl>
                                        <p:attrNameLst>
                                          <p:attrName>style.visibility</p:attrName>
                                        </p:attrNameLst>
                                      </p:cBhvr>
                                      <p:to>
                                        <p:strVal val="visible"/>
                                      </p:to>
                                    </p:set>
                                    <p:anim calcmode="lin" valueType="num">
                                      <p:cBhvr additive="base">
                                        <p:cTn dur="500" fill="hold" id="33"/>
                                        <p:tgtEl>
                                          <p:spTgt spid="4194305">
                                            <p:graphicEl>
                                              <a:dgm id="{30B8F58B-30BA-4977-8047-D7F1EC4DF04D}"/>
                                            </p:graphicEl>
                                          </p:spTgt>
                                        </p:tgtEl>
                                        <p:attrNameLst>
                                          <p:attrName>ppt_x</p:attrName>
                                        </p:attrNameLst>
                                      </p:cBhvr>
                                      <p:tavLst>
                                        <p:tav tm="0">
                                          <p:val>
                                            <p:strVal val="#ppt_x"/>
                                          </p:val>
                                        </p:tav>
                                        <p:tav tm="100000">
                                          <p:val>
                                            <p:strVal val="#ppt_x"/>
                                          </p:val>
                                        </p:tav>
                                      </p:tavLst>
                                    </p:anim>
                                    <p:anim calcmode="lin" valueType="num">
                                      <p:cBhvr additive="base">
                                        <p:cTn dur="500" fill="hold" id="34"/>
                                        <p:tgtEl>
                                          <p:spTgt spid="4194305">
                                            <p:graphicEl>
                                              <a:dgm id="{30B8F58B-30BA-4977-8047-D7F1EC4DF04D}"/>
                                            </p:graphicEl>
                                          </p:spTgt>
                                        </p:tgtEl>
                                        <p:attrNameLst>
                                          <p:attrName>ppt_y</p:attrName>
                                        </p:attrNameLst>
                                      </p:cBhvr>
                                      <p:tavLst>
                                        <p:tav tm="0">
                                          <p:val>
                                            <p:strVal val="1+#ppt_h/2"/>
                                          </p:val>
                                        </p:tav>
                                        <p:tav tm="100000">
                                          <p:val>
                                            <p:strVal val="#ppt_y"/>
                                          </p:val>
                                        </p:tav>
                                      </p:tavLst>
                                    </p:anim>
                                  </p:childTnLst>
                                </p:cTn>
                              </p:par>
                              <p:par>
                                <p:cTn fill="hold" grpId="0" id="35" nodeType="withEffect" presetClass="entr" presetID="2" presetSubtype="4">
                                  <p:stCondLst>
                                    <p:cond delay="0"/>
                                  </p:stCondLst>
                                  <p:childTnLst>
                                    <p:set>
                                      <p:cBhvr>
                                        <p:cTn dur="1" fill="hold" id="36">
                                          <p:stCondLst>
                                            <p:cond delay="0"/>
                                          </p:stCondLst>
                                        </p:cTn>
                                        <p:tgtEl>
                                          <p:spTgt spid="4194305">
                                            <p:graphicEl>
                                              <a:dgm id="{C8A66536-3824-47FC-9144-4C249CC31887}"/>
                                            </p:graphicEl>
                                          </p:spTgt>
                                        </p:tgtEl>
                                        <p:attrNameLst>
                                          <p:attrName>style.visibility</p:attrName>
                                        </p:attrNameLst>
                                      </p:cBhvr>
                                      <p:to>
                                        <p:strVal val="visible"/>
                                      </p:to>
                                    </p:set>
                                    <p:anim calcmode="lin" valueType="num">
                                      <p:cBhvr additive="base">
                                        <p:cTn dur="500" fill="hold" id="37"/>
                                        <p:tgtEl>
                                          <p:spTgt spid="4194305">
                                            <p:graphicEl>
                                              <a:dgm id="{C8A66536-3824-47FC-9144-4C249CC31887}"/>
                                            </p:graphicEl>
                                          </p:spTgt>
                                        </p:tgtEl>
                                        <p:attrNameLst>
                                          <p:attrName>ppt_x</p:attrName>
                                        </p:attrNameLst>
                                      </p:cBhvr>
                                      <p:tavLst>
                                        <p:tav tm="0">
                                          <p:val>
                                            <p:strVal val="#ppt_x"/>
                                          </p:val>
                                        </p:tav>
                                        <p:tav tm="100000">
                                          <p:val>
                                            <p:strVal val="#ppt_x"/>
                                          </p:val>
                                        </p:tav>
                                      </p:tavLst>
                                    </p:anim>
                                    <p:anim calcmode="lin" valueType="num">
                                      <p:cBhvr additive="base">
                                        <p:cTn dur="500" fill="hold" id="38"/>
                                        <p:tgtEl>
                                          <p:spTgt spid="4194305">
                                            <p:graphicEl>
                                              <a:dgm id="{C8A66536-3824-47FC-9144-4C249CC31887}"/>
                                            </p:graphicEl>
                                          </p:spTgt>
                                        </p:tgtEl>
                                        <p:attrNameLst>
                                          <p:attrName>ppt_y</p:attrName>
                                        </p:attrNameLst>
                                      </p:cBhvr>
                                      <p:tavLst>
                                        <p:tav tm="0">
                                          <p:val>
                                            <p:strVal val="1+#ppt_h/2"/>
                                          </p:val>
                                        </p:tav>
                                        <p:tav tm="100000">
                                          <p:val>
                                            <p:strVal val="#ppt_y"/>
                                          </p:val>
                                        </p:tav>
                                      </p:tavLst>
                                    </p:anim>
                                  </p:childTnLst>
                                </p:cTn>
                              </p:par>
                            </p:childTnLst>
                          </p:cTn>
                        </p:par>
                      </p:childTnLst>
                    </p:cTn>
                  </p:par>
                  <p:par>
                    <p:cTn fill="hold" id="39">
                      <p:stCondLst>
                        <p:cond delay="indefinite"/>
                      </p:stCondLst>
                      <p:childTnLst>
                        <p:par>
                          <p:cTn fill="hold" id="40">
                            <p:stCondLst>
                              <p:cond delay="0"/>
                            </p:stCondLst>
                            <p:childTnLst>
                              <p:par>
                                <p:cTn fill="hold" grpId="0" id="41" nodeType="clickEffect" presetClass="entr" presetID="2" presetSubtype="4">
                                  <p:stCondLst>
                                    <p:cond delay="0"/>
                                  </p:stCondLst>
                                  <p:childTnLst>
                                    <p:set>
                                      <p:cBhvr>
                                        <p:cTn dur="1" fill="hold" id="42">
                                          <p:stCondLst>
                                            <p:cond delay="0"/>
                                          </p:stCondLst>
                                        </p:cTn>
                                        <p:tgtEl>
                                          <p:spTgt spid="4194305">
                                            <p:graphicEl>
                                              <a:dgm id="{7A3B6A37-A17A-4311-9466-5FFAD2C2036B}"/>
                                            </p:graphicEl>
                                          </p:spTgt>
                                        </p:tgtEl>
                                        <p:attrNameLst>
                                          <p:attrName>style.visibility</p:attrName>
                                        </p:attrNameLst>
                                      </p:cBhvr>
                                      <p:to>
                                        <p:strVal val="visible"/>
                                      </p:to>
                                    </p:set>
                                    <p:anim calcmode="lin" valueType="num">
                                      <p:cBhvr additive="base">
                                        <p:cTn dur="500" fill="hold" id="43"/>
                                        <p:tgtEl>
                                          <p:spTgt spid="4194305">
                                            <p:graphicEl>
                                              <a:dgm id="{7A3B6A37-A17A-4311-9466-5FFAD2C2036B}"/>
                                            </p:graphicEl>
                                          </p:spTgt>
                                        </p:tgtEl>
                                        <p:attrNameLst>
                                          <p:attrName>ppt_x</p:attrName>
                                        </p:attrNameLst>
                                      </p:cBhvr>
                                      <p:tavLst>
                                        <p:tav tm="0">
                                          <p:val>
                                            <p:strVal val="#ppt_x"/>
                                          </p:val>
                                        </p:tav>
                                        <p:tav tm="100000">
                                          <p:val>
                                            <p:strVal val="#ppt_x"/>
                                          </p:val>
                                        </p:tav>
                                      </p:tavLst>
                                    </p:anim>
                                    <p:anim calcmode="lin" valueType="num">
                                      <p:cBhvr additive="base">
                                        <p:cTn dur="500" fill="hold" id="44"/>
                                        <p:tgtEl>
                                          <p:spTgt spid="4194305">
                                            <p:graphicEl>
                                              <a:dgm id="{7A3B6A37-A17A-4311-9466-5FFAD2C2036B}"/>
                                            </p:graphicEl>
                                          </p:spTgt>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4">
                                  <p:stCondLst>
                                    <p:cond delay="0"/>
                                  </p:stCondLst>
                                  <p:childTnLst>
                                    <p:set>
                                      <p:cBhvr>
                                        <p:cTn dur="1" fill="hold" id="46">
                                          <p:stCondLst>
                                            <p:cond delay="0"/>
                                          </p:stCondLst>
                                        </p:cTn>
                                        <p:tgtEl>
                                          <p:spTgt spid="4194305">
                                            <p:graphicEl>
                                              <a:dgm id="{CA85F78F-AB97-4D92-89B7-21BDB6500A2E}"/>
                                            </p:graphicEl>
                                          </p:spTgt>
                                        </p:tgtEl>
                                        <p:attrNameLst>
                                          <p:attrName>style.visibility</p:attrName>
                                        </p:attrNameLst>
                                      </p:cBhvr>
                                      <p:to>
                                        <p:strVal val="visible"/>
                                      </p:to>
                                    </p:set>
                                    <p:anim calcmode="lin" valueType="num">
                                      <p:cBhvr additive="base">
                                        <p:cTn dur="500" fill="hold" id="47"/>
                                        <p:tgtEl>
                                          <p:spTgt spid="4194305">
                                            <p:graphicEl>
                                              <a:dgm id="{CA85F78F-AB97-4D92-89B7-21BDB6500A2E}"/>
                                            </p:graphicEl>
                                          </p:spTgt>
                                        </p:tgtEl>
                                        <p:attrNameLst>
                                          <p:attrName>ppt_x</p:attrName>
                                        </p:attrNameLst>
                                      </p:cBhvr>
                                      <p:tavLst>
                                        <p:tav tm="0">
                                          <p:val>
                                            <p:strVal val="#ppt_x"/>
                                          </p:val>
                                        </p:tav>
                                        <p:tav tm="100000">
                                          <p:val>
                                            <p:strVal val="#ppt_x"/>
                                          </p:val>
                                        </p:tav>
                                      </p:tavLst>
                                    </p:anim>
                                    <p:anim calcmode="lin" valueType="num">
                                      <p:cBhvr additive="base">
                                        <p:cTn dur="500" fill="hold" id="48"/>
                                        <p:tgtEl>
                                          <p:spTgt spid="4194305">
                                            <p:graphicEl>
                                              <a:dgm id="{CA85F78F-AB97-4D92-89B7-21BDB6500A2E}"/>
                                            </p:graphicEl>
                                          </p:spTgt>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4">
                                  <p:stCondLst>
                                    <p:cond delay="0"/>
                                  </p:stCondLst>
                                  <p:childTnLst>
                                    <p:set>
                                      <p:cBhvr>
                                        <p:cTn dur="1" fill="hold" id="50">
                                          <p:stCondLst>
                                            <p:cond delay="0"/>
                                          </p:stCondLst>
                                        </p:cTn>
                                        <p:tgtEl>
                                          <p:spTgt spid="4194305">
                                            <p:graphicEl>
                                              <a:dgm id="{C6153405-8CBB-42FF-ACB4-1A3288EDA3B1}"/>
                                            </p:graphicEl>
                                          </p:spTgt>
                                        </p:tgtEl>
                                        <p:attrNameLst>
                                          <p:attrName>style.visibility</p:attrName>
                                        </p:attrNameLst>
                                      </p:cBhvr>
                                      <p:to>
                                        <p:strVal val="visible"/>
                                      </p:to>
                                    </p:set>
                                    <p:anim calcmode="lin" valueType="num">
                                      <p:cBhvr additive="base">
                                        <p:cTn dur="500" fill="hold" id="51"/>
                                        <p:tgtEl>
                                          <p:spTgt spid="4194305">
                                            <p:graphicEl>
                                              <a:dgm id="{C6153405-8CBB-42FF-ACB4-1A3288EDA3B1}"/>
                                            </p:graphicEl>
                                          </p:spTgt>
                                        </p:tgtEl>
                                        <p:attrNameLst>
                                          <p:attrName>ppt_x</p:attrName>
                                        </p:attrNameLst>
                                      </p:cBhvr>
                                      <p:tavLst>
                                        <p:tav tm="0">
                                          <p:val>
                                            <p:strVal val="#ppt_x"/>
                                          </p:val>
                                        </p:tav>
                                        <p:tav tm="100000">
                                          <p:val>
                                            <p:strVal val="#ppt_x"/>
                                          </p:val>
                                        </p:tav>
                                      </p:tavLst>
                                    </p:anim>
                                    <p:anim calcmode="lin" valueType="num">
                                      <p:cBhvr additive="base">
                                        <p:cTn dur="500" fill="hold" id="52"/>
                                        <p:tgtEl>
                                          <p:spTgt spid="4194305">
                                            <p:graphicEl>
                                              <a:dgm id="{C6153405-8CBB-42FF-ACB4-1A3288EDA3B1}"/>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194305"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63" name=""/>
        <p:cNvGrpSpPr/>
        <p:nvPr/>
      </p:nvGrpSpPr>
      <p:grpSpPr>
        <a:xfrm>
          <a:off x="0" y="0"/>
          <a:ext cx="0" cy="0"/>
          <a:chOff x="0" y="0"/>
          <a:chExt cx="0" cy="0"/>
        </a:xfrm>
      </p:grpSpPr>
      <p:sp>
        <p:nvSpPr>
          <p:cNvPr id="1048609" name="Unvan 1"/>
          <p:cNvSpPr>
            <a:spLocks noGrp="1"/>
          </p:cNvSpPr>
          <p:nvPr>
            <p:ph type="title"/>
          </p:nvPr>
        </p:nvSpPr>
        <p:spPr/>
        <p:txBody>
          <a:bodyPr>
            <a:normAutofit/>
          </a:bodyPr>
          <a:p>
            <a:pPr algn="ctr"/>
            <a:r>
              <a:rPr b="1" dirty="0" sz="3600" lang="tr-TR" smtClean="0">
                <a:solidFill>
                  <a:srgbClr val="C00000"/>
                </a:solidFill>
                <a:latin typeface="Arial" panose="020B0604020202020204" pitchFamily="34" charset="0"/>
                <a:cs typeface="Arial" panose="020B0604020202020204" pitchFamily="34" charset="0"/>
              </a:rPr>
              <a:t>DEĞERLERİN OLUŞUMUNDA DİNİN ETKİSİ</a:t>
            </a:r>
            <a:endParaRPr b="1" dirty="0" sz="3600" lang="tr-TR">
              <a:solidFill>
                <a:srgbClr val="C00000"/>
              </a:solidFill>
              <a:latin typeface="Arial" panose="020B0604020202020204" pitchFamily="34" charset="0"/>
              <a:cs typeface="Arial" panose="020B0604020202020204" pitchFamily="34" charset="0"/>
            </a:endParaRPr>
          </a:p>
        </p:txBody>
      </p:sp>
      <p:sp>
        <p:nvSpPr>
          <p:cNvPr id="1048610" name="İçerik Yer Tutucusu 2"/>
          <p:cNvSpPr>
            <a:spLocks noGrp="1"/>
          </p:cNvSpPr>
          <p:nvPr>
            <p:ph idx="1"/>
          </p:nvPr>
        </p:nvSpPr>
        <p:spPr>
          <a:xfrm>
            <a:off x="838200" y="1825625"/>
            <a:ext cx="5958385" cy="4351338"/>
          </a:xfrm>
        </p:spPr>
        <p:txBody>
          <a:bodyPr>
            <a:noAutofit/>
          </a:bodyPr>
          <a:p>
            <a:pPr algn="just"/>
            <a:r>
              <a:rPr dirty="0" sz="2800" lang="tr-TR" smtClean="0">
                <a:latin typeface="Arial" panose="020B0604020202020204" pitchFamily="34" charset="0"/>
                <a:cs typeface="Arial" panose="020B0604020202020204" pitchFamily="34" charset="0"/>
              </a:rPr>
              <a:t> Din değerlerin oluşumunda en önemli etkiye sahip ilk unsurdur. İnsanlığın tarihi ile eş güdüme sahip olan din, insanların değerlerinin dayanağı olmuştur her zaman. İnsanlar duygularını, düşüncelerini, değer yargılarını dine dayandırmışlardır. Çünkü din; insanı her zaman iyiye, güzele, doğruya, dürüstlüğe yönlendirmiştir.</a:t>
            </a:r>
          </a:p>
          <a:p>
            <a:pPr indent="0" marL="0">
              <a:buNone/>
            </a:pPr>
            <a:endParaRPr dirty="0" sz="2800" lang="tr-TR" smtClean="0">
              <a:latin typeface="Arial" panose="020B0604020202020204" pitchFamily="34" charset="0"/>
              <a:cs typeface="Arial" panose="020B0604020202020204" pitchFamily="34" charset="0"/>
            </a:endParaRPr>
          </a:p>
        </p:txBody>
      </p:sp>
      <p:pic>
        <p:nvPicPr>
          <p:cNvPr id="2097156" name="Resim 3"/>
          <p:cNvPicPr>
            <a:picLocks noChangeAspect="1"/>
          </p:cNvPicPr>
          <p:nvPr/>
        </p:nvPicPr>
        <p:blipFill>
          <a:blip xmlns:r="http://schemas.openxmlformats.org/officeDocument/2006/relationships" r:embed="rId1"/>
          <a:stretch>
            <a:fillRect/>
          </a:stretch>
        </p:blipFill>
        <p:spPr>
          <a:xfrm>
            <a:off x="6906833" y="1953122"/>
            <a:ext cx="4906442" cy="4223841"/>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10">
                                            <p:txEl>
                                              <p:pRg st="0" end="0"/>
                                            </p:txEl>
                                          </p:spTgt>
                                        </p:tgtEl>
                                        <p:attrNameLst>
                                          <p:attrName>style.visibility</p:attrName>
                                        </p:attrNameLst>
                                      </p:cBhvr>
                                      <p:to>
                                        <p:strVal val="visible"/>
                                      </p:to>
                                    </p:set>
                                    <p:anim calcmode="lin" valueType="num">
                                      <p:cBhvr additive="base">
                                        <p:cTn dur="500" fill="hold" id="7"/>
                                        <p:tgtEl>
                                          <p:spTgt spid="1048610">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86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4">
                                  <p:stCondLst>
                                    <p:cond delay="0"/>
                                  </p:stCondLst>
                                  <p:childTnLst>
                                    <p:set>
                                      <p:cBhvr>
                                        <p:cTn dur="1" fill="hold" id="12">
                                          <p:stCondLst>
                                            <p:cond delay="0"/>
                                          </p:stCondLst>
                                        </p:cTn>
                                        <p:tgtEl>
                                          <p:spTgt spid="2097156"/>
                                        </p:tgtEl>
                                        <p:attrNameLst>
                                          <p:attrName>style.visibility</p:attrName>
                                        </p:attrNameLst>
                                      </p:cBhvr>
                                      <p:to>
                                        <p:strVal val="visible"/>
                                      </p:to>
                                    </p:set>
                                    <p:anim calcmode="lin" valueType="num">
                                      <p:cBhvr additive="base">
                                        <p:cTn dur="500" fill="hold" id="13"/>
                                        <p:tgtEl>
                                          <p:spTgt spid="2097156"/>
                                        </p:tgtEl>
                                        <p:attrNameLst>
                                          <p:attrName>ppt_x</p:attrName>
                                        </p:attrNameLst>
                                      </p:cBhvr>
                                      <p:tavLst>
                                        <p:tav tm="0">
                                          <p:val>
                                            <p:strVal val="#ppt_x"/>
                                          </p:val>
                                        </p:tav>
                                        <p:tav tm="100000">
                                          <p:val>
                                            <p:strVal val="#ppt_x"/>
                                          </p:val>
                                        </p:tav>
                                      </p:tavLst>
                                    </p:anim>
                                    <p:anim calcmode="lin" valueType="num">
                                      <p:cBhvr additive="base">
                                        <p:cTn dur="500" fill="hold" id="14"/>
                                        <p:tgtEl>
                                          <p:spTgt spid="2097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64" name=""/>
        <p:cNvGrpSpPr/>
        <p:nvPr/>
      </p:nvGrpSpPr>
      <p:grpSpPr>
        <a:xfrm>
          <a:off x="0" y="0"/>
          <a:ext cx="0" cy="0"/>
          <a:chOff x="0" y="0"/>
          <a:chExt cx="0" cy="0"/>
        </a:xfrm>
      </p:grpSpPr>
      <p:sp>
        <p:nvSpPr>
          <p:cNvPr id="1048611" name="İçerik Yer Tutucusu 2"/>
          <p:cNvSpPr>
            <a:spLocks noGrp="1"/>
          </p:cNvSpPr>
          <p:nvPr>
            <p:ph idx="1"/>
          </p:nvPr>
        </p:nvSpPr>
        <p:spPr>
          <a:xfrm>
            <a:off x="779061" y="715006"/>
            <a:ext cx="5608091" cy="5467861"/>
          </a:xfrm>
        </p:spPr>
        <p:txBody>
          <a:bodyPr>
            <a:noAutofit/>
          </a:bodyPr>
          <a:p>
            <a:r>
              <a:rPr dirty="0" sz="3600" lang="tr-TR" smtClean="0">
                <a:latin typeface="Arial" panose="020B0604020202020204" pitchFamily="34" charset="0"/>
                <a:cs typeface="Arial" panose="020B0604020202020204" pitchFamily="34" charset="0"/>
              </a:rPr>
              <a:t> Dinin etkilediği değerlerin başında elbette ahlaki değerler gelmektedir. Bunun asıl sebebi ise dinin insanları iyiye, doğruya, adalete, dürüstlüğe davet etmesinden kaynaklanmaktadır.</a:t>
            </a:r>
          </a:p>
        </p:txBody>
      </p:sp>
      <p:pic>
        <p:nvPicPr>
          <p:cNvPr id="2097157" name="Resim 4"/>
          <p:cNvPicPr>
            <a:picLocks noChangeAspect="1"/>
          </p:cNvPicPr>
          <p:nvPr/>
        </p:nvPicPr>
        <p:blipFill rotWithShape="1">
          <a:blip xmlns:r="http://schemas.openxmlformats.org/officeDocument/2006/relationships" r:embed="rId1"/>
          <a:srcRect l="3523"/>
          <a:stretch>
            <a:fillRect/>
          </a:stretch>
        </p:blipFill>
        <p:spPr>
          <a:xfrm>
            <a:off x="6796585" y="854275"/>
            <a:ext cx="4958686" cy="5082501"/>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11">
                                            <p:txEl>
                                              <p:pRg st="0" end="0"/>
                                            </p:txEl>
                                          </p:spTgt>
                                        </p:tgtEl>
                                        <p:attrNameLst>
                                          <p:attrName>style.visibility</p:attrName>
                                        </p:attrNameLst>
                                      </p:cBhvr>
                                      <p:to>
                                        <p:strVal val="visible"/>
                                      </p:to>
                                    </p:set>
                                    <p:anim calcmode="lin" valueType="num">
                                      <p:cBhvr additive="base">
                                        <p:cTn dur="500" fill="hold" id="7"/>
                                        <p:tgtEl>
                                          <p:spTgt spid="1048611">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86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4">
                                  <p:stCondLst>
                                    <p:cond delay="0"/>
                                  </p:stCondLst>
                                  <p:childTnLst>
                                    <p:set>
                                      <p:cBhvr>
                                        <p:cTn dur="1" fill="hold" id="12">
                                          <p:stCondLst>
                                            <p:cond delay="0"/>
                                          </p:stCondLst>
                                        </p:cTn>
                                        <p:tgtEl>
                                          <p:spTgt spid="2097157"/>
                                        </p:tgtEl>
                                        <p:attrNameLst>
                                          <p:attrName>style.visibility</p:attrName>
                                        </p:attrNameLst>
                                      </p:cBhvr>
                                      <p:to>
                                        <p:strVal val="visible"/>
                                      </p:to>
                                    </p:set>
                                    <p:anim calcmode="lin" valueType="num">
                                      <p:cBhvr additive="base">
                                        <p:cTn dur="500" fill="hold" id="13"/>
                                        <p:tgtEl>
                                          <p:spTgt spid="2097157"/>
                                        </p:tgtEl>
                                        <p:attrNameLst>
                                          <p:attrName>ppt_x</p:attrName>
                                        </p:attrNameLst>
                                      </p:cBhvr>
                                      <p:tavLst>
                                        <p:tav tm="0">
                                          <p:val>
                                            <p:strVal val="#ppt_x"/>
                                          </p:val>
                                        </p:tav>
                                        <p:tav tm="100000">
                                          <p:val>
                                            <p:strVal val="#ppt_x"/>
                                          </p:val>
                                        </p:tav>
                                      </p:tavLst>
                                    </p:anim>
                                    <p:anim calcmode="lin" valueType="num">
                                      <p:cBhvr additive="base">
                                        <p:cTn dur="500" fill="hold" id="14"/>
                                        <p:tgtEl>
                                          <p:spTgt spid="20971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1" grpId="0" build="p"/>
    </p:bldLst>
  </p:timing>
</p:sld>
</file>

<file path=ppt/theme/theme1.xml><?xml version="1.0" encoding="utf-8"?>
<a:theme xmlns:a="http://schemas.openxmlformats.org/drawingml/2006/main" name="Crop">
  <a:themeElements>
    <a:clrScheme name="Crop">
      <a:dk1>
        <a:sysClr lastClr="000000" val="windowText"/>
      </a:dk1>
      <a:lt1>
        <a:sysClr lastClr="FFFFFF" val="window"/>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algn="ctr" blurRad="57150" dir="5400000" dist="19050"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Teması">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15.0000</AppVersion>
</Properties>
</file>

<file path=docProps/core.xml><?xml version="1.0" encoding="utf-8"?>
<cp:coreProperties xmlns:cp="http://schemas.openxmlformats.org/package/2006/metadata/core-properties" xmlns:dc="http://purl.org/dc/elements/1.1/" xmlns:dcterms="http://purl.org/dc/terms/" xmlns:xsi="http://www.w3.org/2001/XMLSchema-instance">
  <dc:title>GENÇLİK VE DEĞERLER</dc:title>
  <dc:creator>CEYLAN KARAKOÇ</dc:creator>
  <cp:lastModifiedBy>CEYLAN KARAKOÇ</cp:lastModifiedBy>
  <dcterms:created xsi:type="dcterms:W3CDTF">2020-04-06T06:59:36Z</dcterms:created>
  <dcterms:modified xsi:type="dcterms:W3CDTF">2020-04-22T10:46:15Z</dcterms:modified>
</cp:coreProperties>
</file>