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tags/tag15.xml" ContentType="application/vnd.openxmlformats-officedocument.presentationml.tags+xml"/>
  <Override PartName="/ppt/notesSlides/notesSlide1.xml" ContentType="application/vnd.openxmlformats-officedocument.presentationml.notesSlide+xml"/>
  <Override PartName="/ppt/tags/tag16.xml" ContentType="application/vnd.openxmlformats-officedocument.presentationml.tags+xml"/>
  <Override PartName="/ppt/notesSlides/notesSlide2.xml" ContentType="application/vnd.openxmlformats-officedocument.presentationml.notesSlide+xml"/>
  <Override PartName="/ppt/tags/tag17.xml" ContentType="application/vnd.openxmlformats-officedocument.presentationml.tags+xml"/>
  <Override PartName="/ppt/notesSlides/notesSlide3.xml" ContentType="application/vnd.openxmlformats-officedocument.presentationml.notesSlide+xml"/>
  <Override PartName="/ppt/tags/tag18.xml" ContentType="application/vnd.openxmlformats-officedocument.presentationml.tags+xml"/>
  <Override PartName="/ppt/notesSlides/notesSlide4.xml" ContentType="application/vnd.openxmlformats-officedocument.presentationml.notesSlide+xml"/>
  <Override PartName="/ppt/tags/tag19.xml" ContentType="application/vnd.openxmlformats-officedocument.presentationml.tags+xml"/>
  <Override PartName="/ppt/notesSlides/notesSlide5.xml" ContentType="application/vnd.openxmlformats-officedocument.presentationml.notesSlide+xml"/>
  <Override PartName="/ppt/tags/tag20.xml" ContentType="application/vnd.openxmlformats-officedocument.presentationml.tags+xml"/>
  <Override PartName="/ppt/notesSlides/notesSlide6.xml" ContentType="application/vnd.openxmlformats-officedocument.presentationml.notesSlide+xml"/>
  <Override PartName="/ppt/tags/tag21.xml" ContentType="application/vnd.openxmlformats-officedocument.presentationml.tags+xml"/>
  <Override PartName="/ppt/notesSlides/notesSlide7.xml" ContentType="application/vnd.openxmlformats-officedocument.presentationml.notesSlide+xml"/>
  <Override PartName="/ppt/tags/tag22.xml" ContentType="application/vnd.openxmlformats-officedocument.presentationml.tags+xml"/>
  <Override PartName="/ppt/notesSlides/notesSlide8.xml" ContentType="application/vnd.openxmlformats-officedocument.presentationml.notesSlide+xml"/>
  <Override PartName="/ppt/tags/tag23.xml" ContentType="application/vnd.openxmlformats-officedocument.presentationml.tags+xml"/>
  <Override PartName="/ppt/notesSlides/notesSlide9.xml" ContentType="application/vnd.openxmlformats-officedocument.presentationml.notesSlide+xml"/>
  <Override PartName="/ppt/tags/tag24.xml" ContentType="application/vnd.openxmlformats-officedocument.presentationml.tags+xml"/>
  <Override PartName="/ppt/notesSlides/notesSlide10.xml" ContentType="application/vnd.openxmlformats-officedocument.presentationml.notesSlide+xml"/>
  <Override PartName="/ppt/tags/tag25.xml" ContentType="application/vnd.openxmlformats-officedocument.presentationml.tags+xml"/>
  <Override PartName="/ppt/notesSlides/notesSlide11.xml" ContentType="application/vnd.openxmlformats-officedocument.presentationml.notesSlide+xml"/>
  <Override PartName="/ppt/tags/tag26.xml" ContentType="application/vnd.openxmlformats-officedocument.presentationml.tags+xml"/>
  <Override PartName="/ppt/notesSlides/notesSlide12.xml" ContentType="application/vnd.openxmlformats-officedocument.presentationml.notesSlide+xml"/>
  <Override PartName="/ppt/tags/tag27.xml" ContentType="application/vnd.openxmlformats-officedocument.presentationml.tags+xml"/>
  <Override PartName="/ppt/notesSlides/notesSlide13.xml" ContentType="application/vnd.openxmlformats-officedocument.presentationml.notesSlide+xml"/>
  <Override PartName="/ppt/tags/tag28.xml" ContentType="application/vnd.openxmlformats-officedocument.presentationml.tags+xml"/>
  <Override PartName="/ppt/notesSlides/notesSlide14.xml" ContentType="application/vnd.openxmlformats-officedocument.presentationml.notesSlide+xml"/>
  <Override PartName="/ppt/tags/tag29.xml" ContentType="application/vnd.openxmlformats-officedocument.presentationml.tags+xml"/>
  <Override PartName="/ppt/notesSlides/notesSlide15.xml" ContentType="application/vnd.openxmlformats-officedocument.presentationml.notesSlide+xml"/>
  <Override PartName="/ppt/tags/tag30.xml" ContentType="application/vnd.openxmlformats-officedocument.presentationml.tags+xml"/>
  <Override PartName="/ppt/notesSlides/notesSlide16.xml" ContentType="application/vnd.openxmlformats-officedocument.presentationml.notesSlide+xml"/>
  <Override PartName="/ppt/tags/tag31.xml" ContentType="application/vnd.openxmlformats-officedocument.presentationml.tags+xml"/>
  <Override PartName="/ppt/notesSlides/notesSlide17.xml" ContentType="application/vnd.openxmlformats-officedocument.presentationml.notesSlide+xml"/>
  <Override PartName="/ppt/tags/tag32.xml" ContentType="application/vnd.openxmlformats-officedocument.presentationml.tags+xml"/>
  <Override PartName="/ppt/notesSlides/notesSlide18.xml" ContentType="application/vnd.openxmlformats-officedocument.presentationml.notesSlide+xml"/>
  <Override PartName="/ppt/tags/tag33.xml" ContentType="application/vnd.openxmlformats-officedocument.presentationml.tags+xml"/>
  <Override PartName="/ppt/notesSlides/notesSlide19.xml" ContentType="application/vnd.openxmlformats-officedocument.presentationml.notesSlide+xml"/>
  <Override PartName="/ppt/tags/tag34.xml" ContentType="application/vnd.openxmlformats-officedocument.presentationml.tags+xml"/>
  <Override PartName="/ppt/notesSlides/notesSlide20.xml" ContentType="application/vnd.openxmlformats-officedocument.presentationml.notesSlide+xml"/>
  <Override PartName="/ppt/tags/tag35.xml" ContentType="application/vnd.openxmlformats-officedocument.presentationml.tags+xml"/>
  <Override PartName="/ppt/notesSlides/notesSlide21.xml" ContentType="application/vnd.openxmlformats-officedocument.presentationml.notesSlide+xml"/>
  <Override PartName="/ppt/tags/tag36.xml" ContentType="application/vnd.openxmlformats-officedocument.presentationml.tags+xml"/>
  <Override PartName="/ppt/notesSlides/notesSlide22.xml" ContentType="application/vnd.openxmlformats-officedocument.presentationml.notesSlide+xml"/>
  <Override PartName="/ppt/tags/tag37.xml" ContentType="application/vnd.openxmlformats-officedocument.presentationml.tags+xml"/>
  <Override PartName="/ppt/notesSlides/notesSlide23.xml" ContentType="application/vnd.openxmlformats-officedocument.presentationml.notesSlide+xml"/>
  <Override PartName="/ppt/tags/tag38.xml" ContentType="application/vnd.openxmlformats-officedocument.presentationml.tags+xml"/>
  <Override PartName="/ppt/notesSlides/notesSlide24.xml" ContentType="application/vnd.openxmlformats-officedocument.presentationml.notesSlide+xml"/>
  <Override PartName="/ppt/tags/tag39.xml" ContentType="application/vnd.openxmlformats-officedocument.presentationml.tags+xml"/>
  <Override PartName="/ppt/notesSlides/notesSlide25.xml" ContentType="application/vnd.openxmlformats-officedocument.presentationml.notesSlide+xml"/>
  <Override PartName="/ppt/tags/tag40.xml" ContentType="application/vnd.openxmlformats-officedocument.presentationml.tags+xml"/>
  <Override PartName="/ppt/notesSlides/notesSlide26.xml" ContentType="application/vnd.openxmlformats-officedocument.presentationml.notesSlide+xml"/>
  <Override PartName="/ppt/tags/tag41.xml" ContentType="application/vnd.openxmlformats-officedocument.presentationml.tags+xml"/>
  <Override PartName="/ppt/notesSlides/notesSlide27.xml" ContentType="application/vnd.openxmlformats-officedocument.presentationml.notesSlide+xml"/>
  <Override PartName="/ppt/tags/tag42.xml" ContentType="application/vnd.openxmlformats-officedocument.presentationml.tags+xml"/>
  <Override PartName="/ppt/notesSlides/notesSlide28.xml" ContentType="application/vnd.openxmlformats-officedocument.presentationml.notesSlide+xml"/>
  <Override PartName="/ppt/tags/tag43.xml" ContentType="application/vnd.openxmlformats-officedocument.presentationml.tags+xml"/>
  <Override PartName="/ppt/notesSlides/notesSlide29.xml" ContentType="application/vnd.openxmlformats-officedocument.presentationml.notesSlide+xml"/>
  <Override PartName="/ppt/tags/tag44.xml" ContentType="application/vnd.openxmlformats-officedocument.presentationml.tags+xml"/>
  <Override PartName="/ppt/notesSlides/notesSlide30.xml" ContentType="application/vnd.openxmlformats-officedocument.presentationml.notesSlide+xml"/>
  <Override PartName="/ppt/tags/tag45.xml" ContentType="application/vnd.openxmlformats-officedocument.presentationml.tags+xml"/>
  <Override PartName="/ppt/notesSlides/notesSlide31.xml" ContentType="application/vnd.openxmlformats-officedocument.presentationml.notesSlide+xml"/>
  <Override PartName="/ppt/tags/tag46.xml" ContentType="application/vnd.openxmlformats-officedocument.presentationml.tags+xml"/>
  <Override PartName="/ppt/notesSlides/notesSlide32.xml" ContentType="application/vnd.openxmlformats-officedocument.presentationml.notesSlide+xml"/>
  <Override PartName="/ppt/tags/tag47.xml" ContentType="application/vnd.openxmlformats-officedocument.presentationml.tags+xml"/>
  <Override PartName="/ppt/notesSlides/notesSlide33.xml" ContentType="application/vnd.openxmlformats-officedocument.presentationml.notesSlide+xml"/>
  <Override PartName="/ppt/tags/tag48.xml" ContentType="application/vnd.openxmlformats-officedocument.presentationml.tags+xml"/>
  <Override PartName="/ppt/notesSlides/notesSlide34.xml" ContentType="application/vnd.openxmlformats-officedocument.presentationml.notesSlide+xml"/>
  <Override PartName="/ppt/tags/tag49.xml" ContentType="application/vnd.openxmlformats-officedocument.presentationml.tags+xml"/>
  <Override PartName="/ppt/notesSlides/notesSlide35.xml" ContentType="application/vnd.openxmlformats-officedocument.presentationml.notesSlide+xml"/>
  <Override PartName="/ppt/tags/tag50.xml" ContentType="application/vnd.openxmlformats-officedocument.presentationml.tags+xml"/>
  <Override PartName="/ppt/notesSlides/notesSlide36.xml" ContentType="application/vnd.openxmlformats-officedocument.presentationml.notesSlide+xml"/>
  <Override PartName="/ppt/tags/tag51.xml" ContentType="application/vnd.openxmlformats-officedocument.presentationml.tags+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notesMasterIdLst>
    <p:notesMasterId r:id="rId41"/>
  </p:notesMasterIdLst>
  <p:handoutMasterIdLst>
    <p:handoutMasterId r:id="rId42"/>
  </p:handoutMasterIdLst>
  <p:sldIdLst>
    <p:sldId id="268" r:id="rId4"/>
    <p:sldId id="269" r:id="rId5"/>
    <p:sldId id="270" r:id="rId6"/>
    <p:sldId id="271" r:id="rId7"/>
    <p:sldId id="272" r:id="rId8"/>
    <p:sldId id="275" r:id="rId9"/>
    <p:sldId id="400" r:id="rId10"/>
    <p:sldId id="273" r:id="rId11"/>
    <p:sldId id="277" r:id="rId12"/>
    <p:sldId id="278" r:id="rId13"/>
    <p:sldId id="279" r:id="rId14"/>
    <p:sldId id="403" r:id="rId15"/>
    <p:sldId id="404" r:id="rId16"/>
    <p:sldId id="402" r:id="rId17"/>
    <p:sldId id="256" r:id="rId18"/>
    <p:sldId id="405" r:id="rId19"/>
    <p:sldId id="375" r:id="rId20"/>
    <p:sldId id="406" r:id="rId21"/>
    <p:sldId id="407" r:id="rId22"/>
    <p:sldId id="408" r:id="rId23"/>
    <p:sldId id="409" r:id="rId24"/>
    <p:sldId id="410" r:id="rId25"/>
    <p:sldId id="411" r:id="rId26"/>
    <p:sldId id="412" r:id="rId27"/>
    <p:sldId id="413" r:id="rId28"/>
    <p:sldId id="416" r:id="rId29"/>
    <p:sldId id="417" r:id="rId30"/>
    <p:sldId id="418" r:id="rId31"/>
    <p:sldId id="419" r:id="rId32"/>
    <p:sldId id="420" r:id="rId33"/>
    <p:sldId id="422" r:id="rId34"/>
    <p:sldId id="421" r:id="rId35"/>
    <p:sldId id="424" r:id="rId36"/>
    <p:sldId id="426" r:id="rId37"/>
    <p:sldId id="401" r:id="rId38"/>
    <p:sldId id="423" r:id="rId39"/>
    <p:sldId id="391" r:id="rId40"/>
  </p:sldIdLst>
  <p:sldSz cx="18288000" cy="10287000"/>
  <p:notesSz cx="6858000" cy="9144000"/>
  <p:embeddedFontLst>
    <p:embeddedFont>
      <p:font typeface="Cascadia Mono" panose="020B0609020000020004" pitchFamily="49" charset="0"/>
      <p:regular r:id="rId43"/>
      <p:bold r:id="rId44"/>
      <p:italic r:id="rId45"/>
      <p:boldItalic r:id="rId46"/>
    </p:embeddedFont>
    <p:embeddedFont>
      <p:font typeface="Helvetica" panose="020B0604020202020204" pitchFamily="34" charset="0"/>
      <p:regular r:id="rId47"/>
      <p:bold r:id="rId48"/>
      <p:italic r:id="rId49"/>
      <p:boldItalic r:id="rId50"/>
    </p:embeddedFont>
    <p:embeddedFont>
      <p:font typeface="Hero" panose="020B0604020202020204" charset="0"/>
      <p:regular r:id="rId51"/>
    </p:embeddedFont>
    <p:embeddedFont>
      <p:font typeface="Hero Bold" panose="020B0604020202020204" charset="0"/>
      <p:regular r:id="rId52"/>
    </p:embeddedFont>
    <p:embeddedFont>
      <p:font typeface="Inter Bold" panose="020B0604020202020204" charset="0"/>
      <p:regular r:id="rId53"/>
    </p:embeddedFont>
    <p:embeddedFont>
      <p:font typeface="Migra Extra-Light" panose="020B0604020202020204" charset="0"/>
      <p:regular r:id="rId54"/>
    </p:embeddedFont>
    <p:embeddedFont>
      <p:font typeface="Migra Extra-Light Italics" panose="020B0604020202020204" charset="0"/>
      <p:regular r:id="rId55"/>
    </p:embeddedFont>
    <p:embeddedFont>
      <p:font typeface="Montserrat Bold" panose="00000800000000000000" pitchFamily="2" charset="0"/>
      <p:regular r:id="rId56"/>
      <p:bold r:id="rId57"/>
    </p:embeddedFont>
    <p:embeddedFont>
      <p:font typeface="Montserrat Ultra-Bold" panose="020B0604020202020204" charset="0"/>
      <p:regular r:id="rId58"/>
    </p:embeddedFont>
  </p:embeddedFontLst>
  <p:custDataLst>
    <p:tags r:id="rId5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92" userDrawn="1">
          <p15:clr>
            <a:srgbClr val="A4A3A4"/>
          </p15:clr>
        </p15:guide>
        <p15:guide id="2" pos="57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2259"/>
    <a:srgbClr val="D6CDFF"/>
    <a:srgbClr val="DCE6F2"/>
    <a:srgbClr val="FDEADA"/>
    <a:srgbClr val="F7F7F7"/>
    <a:srgbClr val="FFE0A7"/>
    <a:srgbClr val="FFFCF3"/>
    <a:srgbClr val="E6E0EC"/>
    <a:srgbClr val="B7DEE8"/>
    <a:srgbClr val="D7E4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6" d="100"/>
          <a:sy n="36" d="100"/>
        </p:scale>
        <p:origin x="1140" y="16"/>
      </p:cViewPr>
      <p:guideLst>
        <p:guide orient="horz" pos="3192"/>
        <p:guide pos="5760"/>
      </p:guideLst>
    </p:cSldViewPr>
  </p:slideViewPr>
  <p:outlineViewPr>
    <p:cViewPr>
      <p:scale>
        <a:sx n="33" d="100"/>
        <a:sy n="33" d="100"/>
      </p:scale>
      <p:origin x="0" y="0"/>
    </p:cViewPr>
  </p:outlineViewPr>
  <p:notesTextViewPr>
    <p:cViewPr>
      <p:scale>
        <a:sx n="100" d="100"/>
        <a:sy n="100" d="100"/>
      </p:scale>
      <p:origin x="0" y="0"/>
    </p:cViewPr>
  </p:notesTextViewPr>
  <p:notesViewPr>
    <p:cSldViewPr showGuides="1">
      <p:cViewPr varScale="1">
        <p:scale>
          <a:sx n="44" d="100"/>
          <a:sy n="44" d="100"/>
        </p:scale>
        <p:origin x="2844" y="5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handoutMaster" Target="handoutMasters/handout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5" Type="http://schemas.openxmlformats.org/officeDocument/2006/relationships/slide" Target="slides/slide2.xml"/><Relationship Id="rId61" Type="http://schemas.openxmlformats.org/officeDocument/2006/relationships/viewProps" Target="view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8" Type="http://schemas.openxmlformats.org/officeDocument/2006/relationships/slide" Target="slides/slide5.xml"/><Relationship Id="rId51" Type="http://schemas.openxmlformats.org/officeDocument/2006/relationships/font" Target="fonts/font9.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4.fntdata"/><Relationship Id="rId59" Type="http://schemas.openxmlformats.org/officeDocument/2006/relationships/tags" Target="tags/tag1.xml"/><Relationship Id="rId20" Type="http://schemas.openxmlformats.org/officeDocument/2006/relationships/slide" Target="slides/slide17.xml"/><Relationship Id="rId41" Type="http://schemas.openxmlformats.org/officeDocument/2006/relationships/notesMaster" Target="notesMasters/notesMaster1.xml"/><Relationship Id="rId54" Type="http://schemas.openxmlformats.org/officeDocument/2006/relationships/font" Target="fonts/font12.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a:extLst>
              <a:ext uri="{FF2B5EF4-FFF2-40B4-BE49-F238E27FC236}">
                <a16:creationId xmlns:a16="http://schemas.microsoft.com/office/drawing/2014/main" id="{690E363B-AA8C-91E8-A736-2B9183B5FFE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a:extLst>
              <a:ext uri="{FF2B5EF4-FFF2-40B4-BE49-F238E27FC236}">
                <a16:creationId xmlns:a16="http://schemas.microsoft.com/office/drawing/2014/main" id="{C96F2EEC-0B08-7EDB-479A-4F31E58C30A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3A29D7E-C8E7-411C-B2F3-393F45BD4242}" type="datetimeFigureOut">
              <a:rPr lang="tr-TR" smtClean="0"/>
              <a:t>1.01.2025</a:t>
            </a:fld>
            <a:endParaRPr lang="tr-TR"/>
          </a:p>
        </p:txBody>
      </p:sp>
      <p:sp>
        <p:nvSpPr>
          <p:cNvPr id="4" name="Alt Bilgi Yer Tutucusu 3">
            <a:extLst>
              <a:ext uri="{FF2B5EF4-FFF2-40B4-BE49-F238E27FC236}">
                <a16:creationId xmlns:a16="http://schemas.microsoft.com/office/drawing/2014/main" id="{56F8AF54-6397-BB17-E7E6-F8956B1371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a:extLst>
              <a:ext uri="{FF2B5EF4-FFF2-40B4-BE49-F238E27FC236}">
                <a16:creationId xmlns:a16="http://schemas.microsoft.com/office/drawing/2014/main" id="{F75B188E-3D76-AD2C-C23B-34BA6396D0D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F42F4BA-DD5F-43E6-8AA5-E61681FEB327}" type="slidenum">
              <a:rPr lang="tr-TR" smtClean="0"/>
              <a:t>‹#›</a:t>
            </a:fld>
            <a:endParaRPr lang="tr-TR"/>
          </a:p>
        </p:txBody>
      </p:sp>
    </p:spTree>
    <p:extLst>
      <p:ext uri="{BB962C8B-B14F-4D97-AF65-F5344CB8AC3E}">
        <p14:creationId xmlns:p14="http://schemas.microsoft.com/office/powerpoint/2010/main" val="2089178411"/>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3212E2-FCC8-4EDF-852E-2EE9CB326B46}" type="datetimeFigureOut">
              <a:rPr lang="tr-TR" smtClean="0"/>
              <a:t>1.01.2025</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22BF76-ADD9-490E-836A-982202EEB4DC}" type="slidenum">
              <a:rPr lang="tr-TR" smtClean="0"/>
              <a:t>‹#›</a:t>
            </a:fld>
            <a:endParaRPr lang="tr-TR"/>
          </a:p>
        </p:txBody>
      </p:sp>
    </p:spTree>
    <p:extLst>
      <p:ext uri="{BB962C8B-B14F-4D97-AF65-F5344CB8AC3E}">
        <p14:creationId xmlns:p14="http://schemas.microsoft.com/office/powerpoint/2010/main" val="42926079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DF88F1-5E06-487D-9EF0-8553147383EE}" type="slidenum">
              <a:rPr kumimoji="0" lang="tr-T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tr-T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396832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4122BF76-ADD9-490E-836A-982202EEB4DC}" type="slidenum">
              <a:rPr lang="tr-TR" smtClean="0"/>
              <a:t>10</a:t>
            </a:fld>
            <a:endParaRPr lang="tr-TR"/>
          </a:p>
        </p:txBody>
      </p:sp>
    </p:spTree>
    <p:extLst>
      <p:ext uri="{BB962C8B-B14F-4D97-AF65-F5344CB8AC3E}">
        <p14:creationId xmlns:p14="http://schemas.microsoft.com/office/powerpoint/2010/main" val="29519136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4122BF76-ADD9-490E-836A-982202EEB4DC}" type="slidenum">
              <a:rPr lang="tr-TR" smtClean="0"/>
              <a:t>11</a:t>
            </a:fld>
            <a:endParaRPr lang="tr-TR"/>
          </a:p>
        </p:txBody>
      </p:sp>
    </p:spTree>
    <p:extLst>
      <p:ext uri="{BB962C8B-B14F-4D97-AF65-F5344CB8AC3E}">
        <p14:creationId xmlns:p14="http://schemas.microsoft.com/office/powerpoint/2010/main" val="11224134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4122BF76-ADD9-490E-836A-982202EEB4DC}" type="slidenum">
              <a:rPr lang="tr-TR" smtClean="0"/>
              <a:t>12</a:t>
            </a:fld>
            <a:endParaRPr lang="tr-TR"/>
          </a:p>
        </p:txBody>
      </p:sp>
    </p:spTree>
    <p:extLst>
      <p:ext uri="{BB962C8B-B14F-4D97-AF65-F5344CB8AC3E}">
        <p14:creationId xmlns:p14="http://schemas.microsoft.com/office/powerpoint/2010/main" val="7155228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4122BF76-ADD9-490E-836A-982202EEB4DC}" type="slidenum">
              <a:rPr lang="tr-TR" smtClean="0"/>
              <a:t>13</a:t>
            </a:fld>
            <a:endParaRPr lang="tr-TR"/>
          </a:p>
        </p:txBody>
      </p:sp>
    </p:spTree>
    <p:extLst>
      <p:ext uri="{BB962C8B-B14F-4D97-AF65-F5344CB8AC3E}">
        <p14:creationId xmlns:p14="http://schemas.microsoft.com/office/powerpoint/2010/main" val="3483120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4122BF76-ADD9-490E-836A-982202EEB4DC}" type="slidenum">
              <a:rPr lang="tr-TR" smtClean="0"/>
              <a:t>14</a:t>
            </a:fld>
            <a:endParaRPr lang="tr-TR"/>
          </a:p>
        </p:txBody>
      </p:sp>
    </p:spTree>
    <p:extLst>
      <p:ext uri="{BB962C8B-B14F-4D97-AF65-F5344CB8AC3E}">
        <p14:creationId xmlns:p14="http://schemas.microsoft.com/office/powerpoint/2010/main" val="21954977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4122BF76-ADD9-490E-836A-982202EEB4DC}" type="slidenum">
              <a:rPr lang="tr-TR" smtClean="0"/>
              <a:t>15</a:t>
            </a:fld>
            <a:endParaRPr lang="tr-TR"/>
          </a:p>
        </p:txBody>
      </p:sp>
    </p:spTree>
    <p:extLst>
      <p:ext uri="{BB962C8B-B14F-4D97-AF65-F5344CB8AC3E}">
        <p14:creationId xmlns:p14="http://schemas.microsoft.com/office/powerpoint/2010/main" val="26576433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4122BF76-ADD9-490E-836A-982202EEB4DC}" type="slidenum">
              <a:rPr lang="tr-TR" smtClean="0"/>
              <a:t>16</a:t>
            </a:fld>
            <a:endParaRPr lang="tr-TR"/>
          </a:p>
        </p:txBody>
      </p:sp>
    </p:spTree>
    <p:extLst>
      <p:ext uri="{BB962C8B-B14F-4D97-AF65-F5344CB8AC3E}">
        <p14:creationId xmlns:p14="http://schemas.microsoft.com/office/powerpoint/2010/main" val="25224727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332BD4-BC30-401C-BFD3-1861D1E9DE80}" type="slidenum">
              <a:rPr kumimoji="0" lang="tr-T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tr-T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151126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4122BF76-ADD9-490E-836A-982202EEB4DC}" type="slidenum">
              <a:rPr lang="tr-TR" smtClean="0"/>
              <a:t>18</a:t>
            </a:fld>
            <a:endParaRPr lang="tr-TR"/>
          </a:p>
        </p:txBody>
      </p:sp>
    </p:spTree>
    <p:extLst>
      <p:ext uri="{BB962C8B-B14F-4D97-AF65-F5344CB8AC3E}">
        <p14:creationId xmlns:p14="http://schemas.microsoft.com/office/powerpoint/2010/main" val="31849150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4122BF76-ADD9-490E-836A-982202EEB4DC}" type="slidenum">
              <a:rPr lang="tr-TR" smtClean="0"/>
              <a:t>19</a:t>
            </a:fld>
            <a:endParaRPr lang="tr-TR"/>
          </a:p>
        </p:txBody>
      </p:sp>
    </p:spTree>
    <p:extLst>
      <p:ext uri="{BB962C8B-B14F-4D97-AF65-F5344CB8AC3E}">
        <p14:creationId xmlns:p14="http://schemas.microsoft.com/office/powerpoint/2010/main" val="3967114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82EDA-303C-45B8-A84F-C300D9B41105}" type="slidenum">
              <a:rPr kumimoji="0" lang="tr-T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tr-T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418413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4122BF76-ADD9-490E-836A-982202EEB4DC}" type="slidenum">
              <a:rPr lang="tr-TR" smtClean="0"/>
              <a:t>20</a:t>
            </a:fld>
            <a:endParaRPr lang="tr-TR"/>
          </a:p>
        </p:txBody>
      </p:sp>
    </p:spTree>
    <p:extLst>
      <p:ext uri="{BB962C8B-B14F-4D97-AF65-F5344CB8AC3E}">
        <p14:creationId xmlns:p14="http://schemas.microsoft.com/office/powerpoint/2010/main" val="11056151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4122BF76-ADD9-490E-836A-982202EEB4DC}" type="slidenum">
              <a:rPr lang="tr-TR" smtClean="0"/>
              <a:t>21</a:t>
            </a:fld>
            <a:endParaRPr lang="tr-TR"/>
          </a:p>
        </p:txBody>
      </p:sp>
    </p:spTree>
    <p:extLst>
      <p:ext uri="{BB962C8B-B14F-4D97-AF65-F5344CB8AC3E}">
        <p14:creationId xmlns:p14="http://schemas.microsoft.com/office/powerpoint/2010/main" val="159204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4122BF76-ADD9-490E-836A-982202EEB4DC}" type="slidenum">
              <a:rPr lang="tr-TR" smtClean="0"/>
              <a:t>22</a:t>
            </a:fld>
            <a:endParaRPr lang="tr-TR"/>
          </a:p>
        </p:txBody>
      </p:sp>
    </p:spTree>
    <p:extLst>
      <p:ext uri="{BB962C8B-B14F-4D97-AF65-F5344CB8AC3E}">
        <p14:creationId xmlns:p14="http://schemas.microsoft.com/office/powerpoint/2010/main" val="29566333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4122BF76-ADD9-490E-836A-982202EEB4DC}" type="slidenum">
              <a:rPr lang="tr-TR" smtClean="0"/>
              <a:t>23</a:t>
            </a:fld>
            <a:endParaRPr lang="tr-TR"/>
          </a:p>
        </p:txBody>
      </p:sp>
    </p:spTree>
    <p:extLst>
      <p:ext uri="{BB962C8B-B14F-4D97-AF65-F5344CB8AC3E}">
        <p14:creationId xmlns:p14="http://schemas.microsoft.com/office/powerpoint/2010/main" val="3130417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4122BF76-ADD9-490E-836A-982202EEB4DC}" type="slidenum">
              <a:rPr lang="tr-TR" smtClean="0"/>
              <a:t>24</a:t>
            </a:fld>
            <a:endParaRPr lang="tr-TR"/>
          </a:p>
        </p:txBody>
      </p:sp>
    </p:spTree>
    <p:extLst>
      <p:ext uri="{BB962C8B-B14F-4D97-AF65-F5344CB8AC3E}">
        <p14:creationId xmlns:p14="http://schemas.microsoft.com/office/powerpoint/2010/main" val="40615442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4122BF76-ADD9-490E-836A-982202EEB4DC}" type="slidenum">
              <a:rPr lang="tr-TR" smtClean="0"/>
              <a:t>25</a:t>
            </a:fld>
            <a:endParaRPr lang="tr-TR"/>
          </a:p>
        </p:txBody>
      </p:sp>
    </p:spTree>
    <p:extLst>
      <p:ext uri="{BB962C8B-B14F-4D97-AF65-F5344CB8AC3E}">
        <p14:creationId xmlns:p14="http://schemas.microsoft.com/office/powerpoint/2010/main" val="33096364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4122BF76-ADD9-490E-836A-982202EEB4DC}" type="slidenum">
              <a:rPr lang="tr-TR" smtClean="0"/>
              <a:t>26</a:t>
            </a:fld>
            <a:endParaRPr lang="tr-TR"/>
          </a:p>
        </p:txBody>
      </p:sp>
    </p:spTree>
    <p:extLst>
      <p:ext uri="{BB962C8B-B14F-4D97-AF65-F5344CB8AC3E}">
        <p14:creationId xmlns:p14="http://schemas.microsoft.com/office/powerpoint/2010/main" val="12137243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4122BF76-ADD9-490E-836A-982202EEB4DC}" type="slidenum">
              <a:rPr lang="tr-TR" smtClean="0"/>
              <a:t>27</a:t>
            </a:fld>
            <a:endParaRPr lang="tr-TR"/>
          </a:p>
        </p:txBody>
      </p:sp>
    </p:spTree>
    <p:extLst>
      <p:ext uri="{BB962C8B-B14F-4D97-AF65-F5344CB8AC3E}">
        <p14:creationId xmlns:p14="http://schemas.microsoft.com/office/powerpoint/2010/main" val="8974679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4122BF76-ADD9-490E-836A-982202EEB4DC}" type="slidenum">
              <a:rPr lang="tr-TR" smtClean="0"/>
              <a:t>28</a:t>
            </a:fld>
            <a:endParaRPr lang="tr-TR"/>
          </a:p>
        </p:txBody>
      </p:sp>
    </p:spTree>
    <p:extLst>
      <p:ext uri="{BB962C8B-B14F-4D97-AF65-F5344CB8AC3E}">
        <p14:creationId xmlns:p14="http://schemas.microsoft.com/office/powerpoint/2010/main" val="39923244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4122BF76-ADD9-490E-836A-982202EEB4DC}" type="slidenum">
              <a:rPr lang="tr-TR" smtClean="0"/>
              <a:t>29</a:t>
            </a:fld>
            <a:endParaRPr lang="tr-TR"/>
          </a:p>
        </p:txBody>
      </p:sp>
    </p:spTree>
    <p:extLst>
      <p:ext uri="{BB962C8B-B14F-4D97-AF65-F5344CB8AC3E}">
        <p14:creationId xmlns:p14="http://schemas.microsoft.com/office/powerpoint/2010/main" val="3278872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4122BF76-ADD9-490E-836A-982202EEB4DC}" type="slidenum">
              <a:rPr lang="tr-TR" smtClean="0"/>
              <a:t>3</a:t>
            </a:fld>
            <a:endParaRPr lang="tr-TR"/>
          </a:p>
        </p:txBody>
      </p:sp>
    </p:spTree>
    <p:extLst>
      <p:ext uri="{BB962C8B-B14F-4D97-AF65-F5344CB8AC3E}">
        <p14:creationId xmlns:p14="http://schemas.microsoft.com/office/powerpoint/2010/main" val="4445125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4122BF76-ADD9-490E-836A-982202EEB4DC}" type="slidenum">
              <a:rPr lang="tr-TR" smtClean="0"/>
              <a:t>30</a:t>
            </a:fld>
            <a:endParaRPr lang="tr-TR"/>
          </a:p>
        </p:txBody>
      </p:sp>
    </p:spTree>
    <p:extLst>
      <p:ext uri="{BB962C8B-B14F-4D97-AF65-F5344CB8AC3E}">
        <p14:creationId xmlns:p14="http://schemas.microsoft.com/office/powerpoint/2010/main" val="19595601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4122BF76-ADD9-490E-836A-982202EEB4DC}" type="slidenum">
              <a:rPr lang="tr-TR" smtClean="0"/>
              <a:t>31</a:t>
            </a:fld>
            <a:endParaRPr lang="tr-TR"/>
          </a:p>
        </p:txBody>
      </p:sp>
    </p:spTree>
    <p:extLst>
      <p:ext uri="{BB962C8B-B14F-4D97-AF65-F5344CB8AC3E}">
        <p14:creationId xmlns:p14="http://schemas.microsoft.com/office/powerpoint/2010/main" val="18713840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4122BF76-ADD9-490E-836A-982202EEB4DC}" type="slidenum">
              <a:rPr lang="tr-TR" smtClean="0"/>
              <a:t>32</a:t>
            </a:fld>
            <a:endParaRPr lang="tr-TR"/>
          </a:p>
        </p:txBody>
      </p:sp>
    </p:spTree>
    <p:extLst>
      <p:ext uri="{BB962C8B-B14F-4D97-AF65-F5344CB8AC3E}">
        <p14:creationId xmlns:p14="http://schemas.microsoft.com/office/powerpoint/2010/main" val="27695678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4122BF76-ADD9-490E-836A-982202EEB4DC}" type="slidenum">
              <a:rPr lang="tr-TR" smtClean="0"/>
              <a:t>33</a:t>
            </a:fld>
            <a:endParaRPr lang="tr-TR"/>
          </a:p>
        </p:txBody>
      </p:sp>
    </p:spTree>
    <p:extLst>
      <p:ext uri="{BB962C8B-B14F-4D97-AF65-F5344CB8AC3E}">
        <p14:creationId xmlns:p14="http://schemas.microsoft.com/office/powerpoint/2010/main" val="39650782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332BD4-BC30-401C-BFD3-1861D1E9DE80}" type="slidenum">
              <a:rPr kumimoji="0" lang="tr-T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tr-T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151126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4122BF76-ADD9-490E-836A-982202EEB4DC}" type="slidenum">
              <a:rPr lang="tr-TR" smtClean="0"/>
              <a:t>35</a:t>
            </a:fld>
            <a:endParaRPr lang="tr-TR"/>
          </a:p>
        </p:txBody>
      </p:sp>
    </p:spTree>
    <p:extLst>
      <p:ext uri="{BB962C8B-B14F-4D97-AF65-F5344CB8AC3E}">
        <p14:creationId xmlns:p14="http://schemas.microsoft.com/office/powerpoint/2010/main" val="9241052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4122BF76-ADD9-490E-836A-982202EEB4DC}" type="slidenum">
              <a:rPr lang="tr-TR" smtClean="0"/>
              <a:t>36</a:t>
            </a:fld>
            <a:endParaRPr lang="tr-TR"/>
          </a:p>
        </p:txBody>
      </p:sp>
    </p:spTree>
    <p:extLst>
      <p:ext uri="{BB962C8B-B14F-4D97-AF65-F5344CB8AC3E}">
        <p14:creationId xmlns:p14="http://schemas.microsoft.com/office/powerpoint/2010/main" val="14117055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332BD4-BC30-401C-BFD3-1861D1E9DE80}" type="slidenum">
              <a:rPr kumimoji="0" lang="tr-T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tr-T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76216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22BF76-ADD9-490E-836A-982202EEB4DC}" type="slidenum">
              <a:rPr lang="tr-TR" smtClean="0"/>
              <a:t>4</a:t>
            </a:fld>
            <a:endParaRPr lang="tr-TR"/>
          </a:p>
        </p:txBody>
      </p:sp>
    </p:spTree>
    <p:extLst>
      <p:ext uri="{BB962C8B-B14F-4D97-AF65-F5344CB8AC3E}">
        <p14:creationId xmlns:p14="http://schemas.microsoft.com/office/powerpoint/2010/main" val="11536398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4122BF76-ADD9-490E-836A-982202EEB4DC}" type="slidenum">
              <a:rPr lang="tr-TR" smtClean="0"/>
              <a:t>5</a:t>
            </a:fld>
            <a:endParaRPr lang="tr-TR"/>
          </a:p>
        </p:txBody>
      </p:sp>
    </p:spTree>
    <p:extLst>
      <p:ext uri="{BB962C8B-B14F-4D97-AF65-F5344CB8AC3E}">
        <p14:creationId xmlns:p14="http://schemas.microsoft.com/office/powerpoint/2010/main" val="7132055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4122BF76-ADD9-490E-836A-982202EEB4DC}" type="slidenum">
              <a:rPr lang="tr-TR" smtClean="0"/>
              <a:t>6</a:t>
            </a:fld>
            <a:endParaRPr lang="tr-TR"/>
          </a:p>
        </p:txBody>
      </p:sp>
    </p:spTree>
    <p:extLst>
      <p:ext uri="{BB962C8B-B14F-4D97-AF65-F5344CB8AC3E}">
        <p14:creationId xmlns:p14="http://schemas.microsoft.com/office/powerpoint/2010/main" val="18000020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4122BF76-ADD9-490E-836A-982202EEB4DC}" type="slidenum">
              <a:rPr lang="tr-TR" smtClean="0"/>
              <a:t>7</a:t>
            </a:fld>
            <a:endParaRPr lang="tr-TR"/>
          </a:p>
        </p:txBody>
      </p:sp>
    </p:spTree>
    <p:extLst>
      <p:ext uri="{BB962C8B-B14F-4D97-AF65-F5344CB8AC3E}">
        <p14:creationId xmlns:p14="http://schemas.microsoft.com/office/powerpoint/2010/main" val="41451233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4122BF76-ADD9-490E-836A-982202EEB4DC}" type="slidenum">
              <a:rPr lang="tr-TR" smtClean="0"/>
              <a:t>8</a:t>
            </a:fld>
            <a:endParaRPr lang="tr-TR"/>
          </a:p>
        </p:txBody>
      </p:sp>
    </p:spTree>
    <p:extLst>
      <p:ext uri="{BB962C8B-B14F-4D97-AF65-F5344CB8AC3E}">
        <p14:creationId xmlns:p14="http://schemas.microsoft.com/office/powerpoint/2010/main" val="22002359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4122BF76-ADD9-490E-836A-982202EEB4DC}" type="slidenum">
              <a:rPr lang="tr-TR" smtClean="0"/>
              <a:t>9</a:t>
            </a:fld>
            <a:endParaRPr lang="tr-TR"/>
          </a:p>
        </p:txBody>
      </p:sp>
    </p:spTree>
    <p:extLst>
      <p:ext uri="{BB962C8B-B14F-4D97-AF65-F5344CB8AC3E}">
        <p14:creationId xmlns:p14="http://schemas.microsoft.com/office/powerpoint/2010/main" val="18095478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0.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1.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2.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3.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76234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026790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84490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40446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980622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32571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0861360"/>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48787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458876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855979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880500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BFABF29-82FE-38A3-58E4-CE8F7997E951}"/>
              </a:ext>
            </a:extLst>
          </p:cNvPr>
          <p:cNvSpPr>
            <a:spLocks noGrp="1"/>
          </p:cNvSpPr>
          <p:nvPr>
            <p:ph type="ctrTitle"/>
          </p:nvPr>
        </p:nvSpPr>
        <p:spPr>
          <a:xfrm>
            <a:off x="2286000" y="1683545"/>
            <a:ext cx="13716000" cy="3581400"/>
          </a:xfrm>
        </p:spPr>
        <p:txBody>
          <a:bodyPr anchor="b"/>
          <a:lstStyle>
            <a:lvl1pPr algn="ctr">
              <a:defRPr sz="9000"/>
            </a:lvl1pPr>
          </a:lstStyle>
          <a:p>
            <a:r>
              <a:rPr lang="tr-TR"/>
              <a:t>Asıl başlık stilini düzenlemek için tıklayın</a:t>
            </a:r>
          </a:p>
        </p:txBody>
      </p:sp>
      <p:sp>
        <p:nvSpPr>
          <p:cNvPr id="3" name="Alt Başlık 2">
            <a:extLst>
              <a:ext uri="{FF2B5EF4-FFF2-40B4-BE49-F238E27FC236}">
                <a16:creationId xmlns:a16="http://schemas.microsoft.com/office/drawing/2014/main" id="{C1EBEB97-2C58-D39E-3FC4-48FB916B1490}"/>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633776E9-6EF1-44AA-9E8C-6EC9C78FF415}"/>
              </a:ext>
            </a:extLst>
          </p:cNvPr>
          <p:cNvSpPr>
            <a:spLocks noGrp="1"/>
          </p:cNvSpPr>
          <p:nvPr>
            <p:ph type="dt" sz="half" idx="10"/>
          </p:nvPr>
        </p:nvSpPr>
        <p:spPr/>
        <p:txBody>
          <a:bodyPr/>
          <a:lstStyle/>
          <a:p>
            <a:fld id="{3C5FAE0E-20B2-4F82-9F6A-53ADAE0ACEC0}" type="datetimeFigureOut">
              <a:rPr lang="tr-TR" smtClean="0"/>
              <a:t>1.01.2025</a:t>
            </a:fld>
            <a:endParaRPr lang="tr-TR"/>
          </a:p>
        </p:txBody>
      </p:sp>
      <p:sp>
        <p:nvSpPr>
          <p:cNvPr id="5" name="Alt Bilgi Yer Tutucusu 4">
            <a:extLst>
              <a:ext uri="{FF2B5EF4-FFF2-40B4-BE49-F238E27FC236}">
                <a16:creationId xmlns:a16="http://schemas.microsoft.com/office/drawing/2014/main" id="{7EFEB06F-B17A-8092-6EBD-178A29F370A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91592F27-E8D7-4CD3-BE60-0A305E4583B6}"/>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33070423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93A3E5B-AAA4-0568-18CF-27E89FA2F61F}"/>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8FF2449D-D8CE-053A-C792-F4A70BB46AAD}"/>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B1F00615-4CFE-CB01-DC03-36B9038F97A7}"/>
              </a:ext>
            </a:extLst>
          </p:cNvPr>
          <p:cNvSpPr>
            <a:spLocks noGrp="1"/>
          </p:cNvSpPr>
          <p:nvPr>
            <p:ph type="dt" sz="half" idx="10"/>
          </p:nvPr>
        </p:nvSpPr>
        <p:spPr/>
        <p:txBody>
          <a:bodyPr/>
          <a:lstStyle/>
          <a:p>
            <a:fld id="{3C5FAE0E-20B2-4F82-9F6A-53ADAE0ACEC0}" type="datetimeFigureOut">
              <a:rPr lang="tr-TR" smtClean="0"/>
              <a:t>1.01.2025</a:t>
            </a:fld>
            <a:endParaRPr lang="tr-TR"/>
          </a:p>
        </p:txBody>
      </p:sp>
      <p:sp>
        <p:nvSpPr>
          <p:cNvPr id="5" name="Alt Bilgi Yer Tutucusu 4">
            <a:extLst>
              <a:ext uri="{FF2B5EF4-FFF2-40B4-BE49-F238E27FC236}">
                <a16:creationId xmlns:a16="http://schemas.microsoft.com/office/drawing/2014/main" id="{A9540FD3-4ECE-87E2-48C4-69F9627A863B}"/>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BD04B2EF-3581-DC63-4989-73F00B3A80CD}"/>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4983023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ED99D0A-1D7A-E7A0-EA45-9894176B16E6}"/>
              </a:ext>
            </a:extLst>
          </p:cNvPr>
          <p:cNvSpPr>
            <a:spLocks noGrp="1"/>
          </p:cNvSpPr>
          <p:nvPr>
            <p:ph type="title"/>
          </p:nvPr>
        </p:nvSpPr>
        <p:spPr>
          <a:xfrm>
            <a:off x="1247775" y="2564608"/>
            <a:ext cx="15773400" cy="4279106"/>
          </a:xfrm>
        </p:spPr>
        <p:txBody>
          <a:bodyPr anchor="b"/>
          <a:lstStyle>
            <a:lvl1pPr>
              <a:defRPr sz="9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A086D603-1099-14BA-A32E-4B0BF89D18E7}"/>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9F2E3D41-B9B9-10B8-E2DE-0818EAC06DC5}"/>
              </a:ext>
            </a:extLst>
          </p:cNvPr>
          <p:cNvSpPr>
            <a:spLocks noGrp="1"/>
          </p:cNvSpPr>
          <p:nvPr>
            <p:ph type="dt" sz="half" idx="10"/>
          </p:nvPr>
        </p:nvSpPr>
        <p:spPr/>
        <p:txBody>
          <a:bodyPr/>
          <a:lstStyle/>
          <a:p>
            <a:fld id="{3C5FAE0E-20B2-4F82-9F6A-53ADAE0ACEC0}" type="datetimeFigureOut">
              <a:rPr lang="tr-TR" smtClean="0"/>
              <a:t>1.01.2025</a:t>
            </a:fld>
            <a:endParaRPr lang="tr-TR"/>
          </a:p>
        </p:txBody>
      </p:sp>
      <p:sp>
        <p:nvSpPr>
          <p:cNvPr id="5" name="Alt Bilgi Yer Tutucusu 4">
            <a:extLst>
              <a:ext uri="{FF2B5EF4-FFF2-40B4-BE49-F238E27FC236}">
                <a16:creationId xmlns:a16="http://schemas.microsoft.com/office/drawing/2014/main" id="{0DFC8FB2-FB0E-240B-4BB1-D166A405DC9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30C2A265-679A-DDCB-5423-07C99F6A63EE}"/>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8610777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7E788B2-7961-E4C2-AD53-D8765623EAB5}"/>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D3D83BD7-E036-0B81-4516-66D829CF412E}"/>
              </a:ext>
            </a:extLst>
          </p:cNvPr>
          <p:cNvSpPr>
            <a:spLocks noGrp="1"/>
          </p:cNvSpPr>
          <p:nvPr>
            <p:ph sz="half" idx="1"/>
          </p:nvPr>
        </p:nvSpPr>
        <p:spPr>
          <a:xfrm>
            <a:off x="1257300" y="2738438"/>
            <a:ext cx="7772400" cy="6527007"/>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4DAD771F-871F-C0FF-38CF-72FA28FA917D}"/>
              </a:ext>
            </a:extLst>
          </p:cNvPr>
          <p:cNvSpPr>
            <a:spLocks noGrp="1"/>
          </p:cNvSpPr>
          <p:nvPr>
            <p:ph sz="half" idx="2"/>
          </p:nvPr>
        </p:nvSpPr>
        <p:spPr>
          <a:xfrm>
            <a:off x="9258300" y="2738438"/>
            <a:ext cx="7772400" cy="6527007"/>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C9AEA650-9F00-4ED7-57EB-843F0C27ECF1}"/>
              </a:ext>
            </a:extLst>
          </p:cNvPr>
          <p:cNvSpPr>
            <a:spLocks noGrp="1"/>
          </p:cNvSpPr>
          <p:nvPr>
            <p:ph type="dt" sz="half" idx="10"/>
          </p:nvPr>
        </p:nvSpPr>
        <p:spPr/>
        <p:txBody>
          <a:bodyPr/>
          <a:lstStyle/>
          <a:p>
            <a:fld id="{3C5FAE0E-20B2-4F82-9F6A-53ADAE0ACEC0}" type="datetimeFigureOut">
              <a:rPr lang="tr-TR" smtClean="0"/>
              <a:t>1.01.2025</a:t>
            </a:fld>
            <a:endParaRPr lang="tr-TR"/>
          </a:p>
        </p:txBody>
      </p:sp>
      <p:sp>
        <p:nvSpPr>
          <p:cNvPr id="6" name="Alt Bilgi Yer Tutucusu 5">
            <a:extLst>
              <a:ext uri="{FF2B5EF4-FFF2-40B4-BE49-F238E27FC236}">
                <a16:creationId xmlns:a16="http://schemas.microsoft.com/office/drawing/2014/main" id="{77059666-AACA-381F-8399-12A9B606C7D6}"/>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E0F92A53-25FC-F430-1880-AC865B6890E6}"/>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25157785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5577A7F-70A0-D267-F788-A5D940F67FB5}"/>
              </a:ext>
            </a:extLst>
          </p:cNvPr>
          <p:cNvSpPr>
            <a:spLocks noGrp="1"/>
          </p:cNvSpPr>
          <p:nvPr>
            <p:ph type="title"/>
          </p:nvPr>
        </p:nvSpPr>
        <p:spPr>
          <a:xfrm>
            <a:off x="1259682" y="547688"/>
            <a:ext cx="15773400" cy="1988345"/>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D7A45636-B0E7-E1CB-0A89-345DC040FF62}"/>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C2CD18E1-29DE-7B80-BB0E-C3BD044F3D11}"/>
              </a:ext>
            </a:extLst>
          </p:cNvPr>
          <p:cNvSpPr>
            <a:spLocks noGrp="1"/>
          </p:cNvSpPr>
          <p:nvPr>
            <p:ph sz="half" idx="2"/>
          </p:nvPr>
        </p:nvSpPr>
        <p:spPr>
          <a:xfrm>
            <a:off x="1259683" y="3757613"/>
            <a:ext cx="7736681" cy="5526882"/>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2BD5BD68-C982-683D-A26A-8328A3973E4A}"/>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5CF4B1DF-F84A-37AF-2FBC-C410B2A76C62}"/>
              </a:ext>
            </a:extLst>
          </p:cNvPr>
          <p:cNvSpPr>
            <a:spLocks noGrp="1"/>
          </p:cNvSpPr>
          <p:nvPr>
            <p:ph sz="quarter" idx="4"/>
          </p:nvPr>
        </p:nvSpPr>
        <p:spPr>
          <a:xfrm>
            <a:off x="9258300" y="3757613"/>
            <a:ext cx="7774782" cy="5526882"/>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9D5C0BEE-FF1B-B749-C511-2E6E5D514939}"/>
              </a:ext>
            </a:extLst>
          </p:cNvPr>
          <p:cNvSpPr>
            <a:spLocks noGrp="1"/>
          </p:cNvSpPr>
          <p:nvPr>
            <p:ph type="dt" sz="half" idx="10"/>
          </p:nvPr>
        </p:nvSpPr>
        <p:spPr/>
        <p:txBody>
          <a:bodyPr/>
          <a:lstStyle/>
          <a:p>
            <a:fld id="{3C5FAE0E-20B2-4F82-9F6A-53ADAE0ACEC0}" type="datetimeFigureOut">
              <a:rPr lang="tr-TR" smtClean="0"/>
              <a:t>1.01.2025</a:t>
            </a:fld>
            <a:endParaRPr lang="tr-TR"/>
          </a:p>
        </p:txBody>
      </p:sp>
      <p:sp>
        <p:nvSpPr>
          <p:cNvPr id="8" name="Alt Bilgi Yer Tutucusu 7">
            <a:extLst>
              <a:ext uri="{FF2B5EF4-FFF2-40B4-BE49-F238E27FC236}">
                <a16:creationId xmlns:a16="http://schemas.microsoft.com/office/drawing/2014/main" id="{E12878EB-FC64-76B5-941D-85F26F07BD35}"/>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352EFDED-886B-C457-8100-12A8BD2F9ADD}"/>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3431101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D8153D6-0ED0-2BC8-5D27-C5B585F0C7C7}"/>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B90D60BA-EA9C-EA1E-DE9F-60B364DDBEFF}"/>
              </a:ext>
            </a:extLst>
          </p:cNvPr>
          <p:cNvSpPr>
            <a:spLocks noGrp="1"/>
          </p:cNvSpPr>
          <p:nvPr>
            <p:ph type="dt" sz="half" idx="10"/>
          </p:nvPr>
        </p:nvSpPr>
        <p:spPr/>
        <p:txBody>
          <a:bodyPr/>
          <a:lstStyle/>
          <a:p>
            <a:fld id="{3C5FAE0E-20B2-4F82-9F6A-53ADAE0ACEC0}" type="datetimeFigureOut">
              <a:rPr lang="tr-TR" smtClean="0"/>
              <a:t>1.01.2025</a:t>
            </a:fld>
            <a:endParaRPr lang="tr-TR"/>
          </a:p>
        </p:txBody>
      </p:sp>
      <p:sp>
        <p:nvSpPr>
          <p:cNvPr id="4" name="Alt Bilgi Yer Tutucusu 3">
            <a:extLst>
              <a:ext uri="{FF2B5EF4-FFF2-40B4-BE49-F238E27FC236}">
                <a16:creationId xmlns:a16="http://schemas.microsoft.com/office/drawing/2014/main" id="{FAF241F8-1EFC-B638-C746-B1B176BFF1F6}"/>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83F4434F-62F1-7436-309B-A7096D4962E7}"/>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41967012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7D78CDEC-AB82-C2D8-CAA5-F8D3DCDE1242}"/>
              </a:ext>
            </a:extLst>
          </p:cNvPr>
          <p:cNvSpPr>
            <a:spLocks noGrp="1"/>
          </p:cNvSpPr>
          <p:nvPr>
            <p:ph type="dt" sz="half" idx="10"/>
          </p:nvPr>
        </p:nvSpPr>
        <p:spPr/>
        <p:txBody>
          <a:bodyPr/>
          <a:lstStyle/>
          <a:p>
            <a:fld id="{3C5FAE0E-20B2-4F82-9F6A-53ADAE0ACEC0}" type="datetimeFigureOut">
              <a:rPr lang="tr-TR" smtClean="0"/>
              <a:t>1.01.2025</a:t>
            </a:fld>
            <a:endParaRPr lang="tr-TR"/>
          </a:p>
        </p:txBody>
      </p:sp>
      <p:sp>
        <p:nvSpPr>
          <p:cNvPr id="3" name="Alt Bilgi Yer Tutucusu 2">
            <a:extLst>
              <a:ext uri="{FF2B5EF4-FFF2-40B4-BE49-F238E27FC236}">
                <a16:creationId xmlns:a16="http://schemas.microsoft.com/office/drawing/2014/main" id="{093D2D47-AF96-11DA-355C-7BA0B2FC0539}"/>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D7E60ABE-A5FF-987F-808F-FC531D4FBE9E}"/>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35376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CAAEBF9-E975-AA48-C6F8-AF7EFC8DCFDF}"/>
              </a:ext>
            </a:extLst>
          </p:cNvPr>
          <p:cNvSpPr>
            <a:spLocks noGrp="1"/>
          </p:cNvSpPr>
          <p:nvPr>
            <p:ph type="title"/>
          </p:nvPr>
        </p:nvSpPr>
        <p:spPr>
          <a:xfrm>
            <a:off x="1259683" y="685800"/>
            <a:ext cx="5898356" cy="2400300"/>
          </a:xfrm>
        </p:spPr>
        <p:txBody>
          <a:bodyPr anchor="b"/>
          <a:lstStyle>
            <a:lvl1pPr>
              <a:defRPr sz="48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D309E7EC-0E1B-A58E-915C-D3375A5E0D74}"/>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6CB04B42-1E3D-0F3A-611E-175DC3AFDF9B}"/>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839BFEBA-B3BE-8063-D7CA-9846154280FE}"/>
              </a:ext>
            </a:extLst>
          </p:cNvPr>
          <p:cNvSpPr>
            <a:spLocks noGrp="1"/>
          </p:cNvSpPr>
          <p:nvPr>
            <p:ph type="dt" sz="half" idx="10"/>
          </p:nvPr>
        </p:nvSpPr>
        <p:spPr/>
        <p:txBody>
          <a:bodyPr/>
          <a:lstStyle/>
          <a:p>
            <a:fld id="{3C5FAE0E-20B2-4F82-9F6A-53ADAE0ACEC0}" type="datetimeFigureOut">
              <a:rPr lang="tr-TR" smtClean="0"/>
              <a:t>1.01.2025</a:t>
            </a:fld>
            <a:endParaRPr lang="tr-TR"/>
          </a:p>
        </p:txBody>
      </p:sp>
      <p:sp>
        <p:nvSpPr>
          <p:cNvPr id="6" name="Alt Bilgi Yer Tutucusu 5">
            <a:extLst>
              <a:ext uri="{FF2B5EF4-FFF2-40B4-BE49-F238E27FC236}">
                <a16:creationId xmlns:a16="http://schemas.microsoft.com/office/drawing/2014/main" id="{1F87CA36-BAF2-DB12-05DC-DDABF38AE26D}"/>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D9719001-CE22-3016-A1A1-6849E35F5676}"/>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18778476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0CB7F70-371C-2739-CA23-BCAC3E602CC9}"/>
              </a:ext>
            </a:extLst>
          </p:cNvPr>
          <p:cNvSpPr>
            <a:spLocks noGrp="1"/>
          </p:cNvSpPr>
          <p:nvPr>
            <p:ph type="title"/>
          </p:nvPr>
        </p:nvSpPr>
        <p:spPr>
          <a:xfrm>
            <a:off x="1259683" y="685800"/>
            <a:ext cx="5898356" cy="2400300"/>
          </a:xfrm>
        </p:spPr>
        <p:txBody>
          <a:bodyPr anchor="b"/>
          <a:lstStyle>
            <a:lvl1pPr>
              <a:defRPr sz="48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448B710D-5717-18C4-7E1C-75D20D41AD29}"/>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tr-TR"/>
          </a:p>
        </p:txBody>
      </p:sp>
      <p:sp>
        <p:nvSpPr>
          <p:cNvPr id="4" name="Metin Yer Tutucusu 3">
            <a:extLst>
              <a:ext uri="{FF2B5EF4-FFF2-40B4-BE49-F238E27FC236}">
                <a16:creationId xmlns:a16="http://schemas.microsoft.com/office/drawing/2014/main" id="{0D5178FA-61E5-48EB-C829-D66A5B052FD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B7AFFE73-67AB-A999-C09F-E36C6D75D0F2}"/>
              </a:ext>
            </a:extLst>
          </p:cNvPr>
          <p:cNvSpPr>
            <a:spLocks noGrp="1"/>
          </p:cNvSpPr>
          <p:nvPr>
            <p:ph type="dt" sz="half" idx="10"/>
          </p:nvPr>
        </p:nvSpPr>
        <p:spPr/>
        <p:txBody>
          <a:bodyPr/>
          <a:lstStyle/>
          <a:p>
            <a:fld id="{3C5FAE0E-20B2-4F82-9F6A-53ADAE0ACEC0}" type="datetimeFigureOut">
              <a:rPr lang="tr-TR" smtClean="0"/>
              <a:t>1.01.2025</a:t>
            </a:fld>
            <a:endParaRPr lang="tr-TR"/>
          </a:p>
        </p:txBody>
      </p:sp>
      <p:sp>
        <p:nvSpPr>
          <p:cNvPr id="6" name="Alt Bilgi Yer Tutucusu 5">
            <a:extLst>
              <a:ext uri="{FF2B5EF4-FFF2-40B4-BE49-F238E27FC236}">
                <a16:creationId xmlns:a16="http://schemas.microsoft.com/office/drawing/2014/main" id="{3169CEE5-2A9B-3B4C-F6FB-1A55B77A22F5}"/>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03940B9E-93D2-3285-DEB7-2744F51200D5}"/>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20840381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F466FA6-177A-A4A2-6E16-961206F22746}"/>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AD1F7E12-0F60-5F06-6208-0070B257752A}"/>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9184037A-B381-D17D-1F4E-79CAAA706C33}"/>
              </a:ext>
            </a:extLst>
          </p:cNvPr>
          <p:cNvSpPr>
            <a:spLocks noGrp="1"/>
          </p:cNvSpPr>
          <p:nvPr>
            <p:ph type="dt" sz="half" idx="10"/>
          </p:nvPr>
        </p:nvSpPr>
        <p:spPr/>
        <p:txBody>
          <a:bodyPr/>
          <a:lstStyle/>
          <a:p>
            <a:fld id="{3C5FAE0E-20B2-4F82-9F6A-53ADAE0ACEC0}" type="datetimeFigureOut">
              <a:rPr lang="tr-TR" smtClean="0"/>
              <a:t>1.01.2025</a:t>
            </a:fld>
            <a:endParaRPr lang="tr-TR"/>
          </a:p>
        </p:txBody>
      </p:sp>
      <p:sp>
        <p:nvSpPr>
          <p:cNvPr id="5" name="Alt Bilgi Yer Tutucusu 4">
            <a:extLst>
              <a:ext uri="{FF2B5EF4-FFF2-40B4-BE49-F238E27FC236}">
                <a16:creationId xmlns:a16="http://schemas.microsoft.com/office/drawing/2014/main" id="{11A62D0C-37DE-9592-59A6-AC05A74078B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19E7CB84-75B4-5377-D4FE-C5C9E0B048EA}"/>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6645996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8A5AAECC-6764-813E-FF82-40374CEFD17B}"/>
              </a:ext>
            </a:extLst>
          </p:cNvPr>
          <p:cNvSpPr>
            <a:spLocks noGrp="1"/>
          </p:cNvSpPr>
          <p:nvPr>
            <p:ph type="title" orient="vert"/>
          </p:nvPr>
        </p:nvSpPr>
        <p:spPr>
          <a:xfrm>
            <a:off x="13087350" y="547688"/>
            <a:ext cx="3943350" cy="8717757"/>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3DB80285-693B-087E-7F91-D5AAA788BB71}"/>
              </a:ext>
            </a:extLst>
          </p:cNvPr>
          <p:cNvSpPr>
            <a:spLocks noGrp="1"/>
          </p:cNvSpPr>
          <p:nvPr>
            <p:ph type="body" orient="vert" idx="1"/>
          </p:nvPr>
        </p:nvSpPr>
        <p:spPr>
          <a:xfrm>
            <a:off x="1257300" y="547688"/>
            <a:ext cx="11601450" cy="8717757"/>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1891825F-6F1D-027D-ABC5-B5FA4458CE54}"/>
              </a:ext>
            </a:extLst>
          </p:cNvPr>
          <p:cNvSpPr>
            <a:spLocks noGrp="1"/>
          </p:cNvSpPr>
          <p:nvPr>
            <p:ph type="dt" sz="half" idx="10"/>
          </p:nvPr>
        </p:nvSpPr>
        <p:spPr/>
        <p:txBody>
          <a:bodyPr/>
          <a:lstStyle/>
          <a:p>
            <a:fld id="{3C5FAE0E-20B2-4F82-9F6A-53ADAE0ACEC0}" type="datetimeFigureOut">
              <a:rPr lang="tr-TR" smtClean="0"/>
              <a:t>1.01.2025</a:t>
            </a:fld>
            <a:endParaRPr lang="tr-TR"/>
          </a:p>
        </p:txBody>
      </p:sp>
      <p:sp>
        <p:nvSpPr>
          <p:cNvPr id="5" name="Alt Bilgi Yer Tutucusu 4">
            <a:extLst>
              <a:ext uri="{FF2B5EF4-FFF2-40B4-BE49-F238E27FC236}">
                <a16:creationId xmlns:a16="http://schemas.microsoft.com/office/drawing/2014/main" id="{37452303-D47B-4C24-4A0F-F4BAC209B7A1}"/>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836F134A-4E2C-AEA6-9629-852289B885EE}"/>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28214544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Özel Düze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D828DA1-4DEF-07D9-AF4A-5B6D490004ED}"/>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0D1A7F32-F828-1800-808A-D324A7088B32}"/>
              </a:ext>
            </a:extLst>
          </p:cNvPr>
          <p:cNvSpPr>
            <a:spLocks noGrp="1"/>
          </p:cNvSpPr>
          <p:nvPr>
            <p:ph type="dt" sz="half" idx="10"/>
          </p:nvPr>
        </p:nvSpPr>
        <p:spPr/>
        <p:txBody>
          <a:bodyPr/>
          <a:lstStyle/>
          <a:p>
            <a:fld id="{3C5FAE0E-20B2-4F82-9F6A-53ADAE0ACEC0}" type="datetimeFigureOut">
              <a:rPr lang="tr-TR" smtClean="0"/>
              <a:t>1.01.2025</a:t>
            </a:fld>
            <a:endParaRPr lang="tr-TR"/>
          </a:p>
        </p:txBody>
      </p:sp>
      <p:sp>
        <p:nvSpPr>
          <p:cNvPr id="4" name="Alt Bilgi Yer Tutucusu 3">
            <a:extLst>
              <a:ext uri="{FF2B5EF4-FFF2-40B4-BE49-F238E27FC236}">
                <a16:creationId xmlns:a16="http://schemas.microsoft.com/office/drawing/2014/main" id="{2F337F99-A66C-7764-273D-5278D8DE4423}"/>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903573E3-C618-D551-EEA1-0C41DAFC332E}"/>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33577718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Metin kutusu 7">
            <a:extLst>
              <a:ext uri="{FF2B5EF4-FFF2-40B4-BE49-F238E27FC236}">
                <a16:creationId xmlns:a16="http://schemas.microsoft.com/office/drawing/2014/main" id="{D4530B4C-FA59-D85C-AA96-88350E8F236E}"/>
              </a:ext>
            </a:extLst>
          </p:cNvPr>
          <p:cNvSpPr txBox="1"/>
          <p:nvPr userDrawn="1"/>
        </p:nvSpPr>
        <p:spPr>
          <a:xfrm>
            <a:off x="12573000" y="0"/>
            <a:ext cx="5715000" cy="523220"/>
          </a:xfrm>
          <a:prstGeom prst="rect">
            <a:avLst/>
          </a:prstGeom>
          <a:solidFill>
            <a:schemeClr val="accent6">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a:ea typeface="+mn-ea"/>
                <a:cs typeface="+mn-cs"/>
              </a:rPr>
              <a:t>8. Sınıf 3. Ünite: 2. Dinin Temel Gayesi</a:t>
            </a:r>
          </a:p>
        </p:txBody>
      </p:sp>
    </p:spTree>
    <p:extLst>
      <p:ext uri="{BB962C8B-B14F-4D97-AF65-F5344CB8AC3E}">
        <p14:creationId xmlns:p14="http://schemas.microsoft.com/office/powerpoint/2010/main" val="32030085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p15:clr>
            <a:srgbClr val="F26B43"/>
          </p15:clr>
        </p15:guide>
        <p15:guide id="2" pos="57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E994CDD3-C997-C973-48F0-08B5D41B41B3}"/>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B7132338-A799-F0B9-CACC-F45E31FFC34E}"/>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21D3CDCD-FB71-3818-5C55-092655042894}"/>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3C5FAE0E-20B2-4F82-9F6A-53ADAE0ACEC0}" type="datetimeFigureOut">
              <a:rPr lang="tr-TR" smtClean="0"/>
              <a:t>1.01.2025</a:t>
            </a:fld>
            <a:endParaRPr lang="tr-TR"/>
          </a:p>
        </p:txBody>
      </p:sp>
      <p:sp>
        <p:nvSpPr>
          <p:cNvPr id="5" name="Alt Bilgi Yer Tutucusu 4">
            <a:extLst>
              <a:ext uri="{FF2B5EF4-FFF2-40B4-BE49-F238E27FC236}">
                <a16:creationId xmlns:a16="http://schemas.microsoft.com/office/drawing/2014/main" id="{D7CD472F-C728-690D-A094-1EA7578B2C7A}"/>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tr-TR"/>
          </a:p>
        </p:txBody>
      </p:sp>
      <p:sp>
        <p:nvSpPr>
          <p:cNvPr id="6" name="Slayt Numarası Yer Tutucusu 5">
            <a:extLst>
              <a:ext uri="{FF2B5EF4-FFF2-40B4-BE49-F238E27FC236}">
                <a16:creationId xmlns:a16="http://schemas.microsoft.com/office/drawing/2014/main" id="{C9E9DF77-40D0-5D86-78CE-A3CE10EBECD8}"/>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EDBAC3DF-137B-43F0-82A9-B5333303FEF9}" type="slidenum">
              <a:rPr lang="tr-TR" smtClean="0"/>
              <a:t>‹#›</a:t>
            </a:fld>
            <a:endParaRPr lang="tr-TR"/>
          </a:p>
        </p:txBody>
      </p:sp>
    </p:spTree>
    <p:custDataLst>
      <p:tags r:id="rId14"/>
    </p:custDataLst>
    <p:extLst>
      <p:ext uri="{BB962C8B-B14F-4D97-AF65-F5344CB8AC3E}">
        <p14:creationId xmlns:p14="http://schemas.microsoft.com/office/powerpoint/2010/main" val="159006522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tr-T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5.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32.svg"/><Relationship Id="rId2" Type="http://schemas.openxmlformats.org/officeDocument/2006/relationships/slideLayout" Target="../slideLayouts/slideLayout18.xml"/><Relationship Id="rId1" Type="http://schemas.openxmlformats.org/officeDocument/2006/relationships/tags" Target="../tags/tag24.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notesSlide" Target="../notesSlides/notesSlide11.xml"/><Relationship Id="rId7" Type="http://schemas.openxmlformats.org/officeDocument/2006/relationships/image" Target="../media/image35.png"/><Relationship Id="rId2" Type="http://schemas.openxmlformats.org/officeDocument/2006/relationships/slideLayout" Target="../slideLayouts/slideLayout18.xml"/><Relationship Id="rId1" Type="http://schemas.openxmlformats.org/officeDocument/2006/relationships/tags" Target="../tags/tag25.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audio" Target="../media/audio1.wav"/></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8.xml"/><Relationship Id="rId1" Type="http://schemas.openxmlformats.org/officeDocument/2006/relationships/tags" Target="../tags/tag26.xml"/><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8.xml"/><Relationship Id="rId1" Type="http://schemas.openxmlformats.org/officeDocument/2006/relationships/tags" Target="../tags/tag27.xml"/><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22.svg"/><Relationship Id="rId2" Type="http://schemas.openxmlformats.org/officeDocument/2006/relationships/slideLayout" Target="../slideLayouts/slideLayout7.xml"/><Relationship Id="rId1" Type="http://schemas.openxmlformats.org/officeDocument/2006/relationships/tags" Target="../tags/tag28.xml"/><Relationship Id="rId6" Type="http://schemas.openxmlformats.org/officeDocument/2006/relationships/image" Target="../media/image21.png"/><Relationship Id="rId5" Type="http://schemas.openxmlformats.org/officeDocument/2006/relationships/audio" Target="../media/audio3.wav"/><Relationship Id="rId4" Type="http://schemas.openxmlformats.org/officeDocument/2006/relationships/audio" Target="../media/audio2.wav"/></Relationships>
</file>

<file path=ppt/slides/_rels/slide15.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notesSlide" Target="../notesSlides/notesSlide15.xml"/><Relationship Id="rId7" Type="http://schemas.openxmlformats.org/officeDocument/2006/relationships/image" Target="../media/image44.png"/><Relationship Id="rId2" Type="http://schemas.openxmlformats.org/officeDocument/2006/relationships/slideLayout" Target="../slideLayouts/slideLayout7.xml"/><Relationship Id="rId1" Type="http://schemas.openxmlformats.org/officeDocument/2006/relationships/tags" Target="../tags/tag29.xml"/><Relationship Id="rId6" Type="http://schemas.openxmlformats.org/officeDocument/2006/relationships/image" Target="../media/image43.gif"/><Relationship Id="rId11" Type="http://schemas.openxmlformats.org/officeDocument/2006/relationships/hyperlink" Target="https://www.youtube.com/watch?v=k0PAs_kWRVk" TargetMode="External"/><Relationship Id="rId5" Type="http://schemas.openxmlformats.org/officeDocument/2006/relationships/image" Target="../media/image42.png"/><Relationship Id="rId10" Type="http://schemas.openxmlformats.org/officeDocument/2006/relationships/image" Target="../media/image47.svg"/><Relationship Id="rId4" Type="http://schemas.openxmlformats.org/officeDocument/2006/relationships/image" Target="../media/image41.png"/><Relationship Id="rId9"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30.xml"/><Relationship Id="rId6" Type="http://schemas.openxmlformats.org/officeDocument/2006/relationships/image" Target="../media/image48.png"/><Relationship Id="rId5" Type="http://schemas.openxmlformats.org/officeDocument/2006/relationships/notesSlide" Target="../notesSlides/notesSlide16.xml"/><Relationship Id="rId4"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9.xml"/><Relationship Id="rId1" Type="http://schemas.openxmlformats.org/officeDocument/2006/relationships/tags" Target="../tags/tag31.xml"/><Relationship Id="rId6" Type="http://schemas.openxmlformats.org/officeDocument/2006/relationships/image" Target="../media/image50.png"/><Relationship Id="rId5" Type="http://schemas.openxmlformats.org/officeDocument/2006/relationships/image" Target="../media/image49.gif"/><Relationship Id="rId4" Type="http://schemas.openxmlformats.org/officeDocument/2006/relationships/hyperlink" Target="https://wordwall.net/play/729/683/1257" TargetMode="Externa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8.xml"/><Relationship Id="rId1" Type="http://schemas.openxmlformats.org/officeDocument/2006/relationships/tags" Target="../tags/tag3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8.xml"/><Relationship Id="rId1" Type="http://schemas.openxmlformats.org/officeDocument/2006/relationships/tags" Target="../tags/tag33.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notesSlide" Target="../notesSlides/notesSlide2.xml"/><Relationship Id="rId7" Type="http://schemas.openxmlformats.org/officeDocument/2006/relationships/image" Target="../media/image5.png"/><Relationship Id="rId2" Type="http://schemas.openxmlformats.org/officeDocument/2006/relationships/slideLayout" Target="../slideLayouts/slideLayout18.xml"/><Relationship Id="rId1" Type="http://schemas.openxmlformats.org/officeDocument/2006/relationships/tags" Target="../tags/tag16.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8.xml"/><Relationship Id="rId1" Type="http://schemas.openxmlformats.org/officeDocument/2006/relationships/tags" Target="../tags/tag34.xml"/><Relationship Id="rId5" Type="http://schemas.openxmlformats.org/officeDocument/2006/relationships/hyperlink" Target="https://www.trafik.gov.tr/kurumlar/trafik.gov.tr/04-Istatistik/Aylik/202305/Mayis2023.pdf" TargetMode="External"/><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8.xml"/><Relationship Id="rId1" Type="http://schemas.openxmlformats.org/officeDocument/2006/relationships/tags" Target="../tags/tag35.xml"/><Relationship Id="rId4" Type="http://schemas.openxmlformats.org/officeDocument/2006/relationships/audio" Target="../media/audio2.wav"/></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8.xml"/><Relationship Id="rId1" Type="http://schemas.openxmlformats.org/officeDocument/2006/relationships/tags" Target="../tags/tag36.xml"/><Relationship Id="rId5" Type="http://schemas.openxmlformats.org/officeDocument/2006/relationships/image" Target="../media/image54.jpeg"/><Relationship Id="rId4" Type="http://schemas.openxmlformats.org/officeDocument/2006/relationships/image" Target="../media/image53.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8.xml"/><Relationship Id="rId1" Type="http://schemas.openxmlformats.org/officeDocument/2006/relationships/tags" Target="../tags/tag37.xml"/><Relationship Id="rId5" Type="http://schemas.openxmlformats.org/officeDocument/2006/relationships/image" Target="../media/image56.jpeg"/><Relationship Id="rId4" Type="http://schemas.openxmlformats.org/officeDocument/2006/relationships/image" Target="../media/image55.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8.xml"/><Relationship Id="rId1" Type="http://schemas.openxmlformats.org/officeDocument/2006/relationships/tags" Target="../tags/tag38.xml"/><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8.xml"/><Relationship Id="rId1" Type="http://schemas.openxmlformats.org/officeDocument/2006/relationships/tags" Target="../tags/tag39.xml"/><Relationship Id="rId4" Type="http://schemas.openxmlformats.org/officeDocument/2006/relationships/image" Target="../media/image58.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8.xml"/><Relationship Id="rId1" Type="http://schemas.openxmlformats.org/officeDocument/2006/relationships/tags" Target="../tags/tag40.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8.xml"/><Relationship Id="rId1" Type="http://schemas.openxmlformats.org/officeDocument/2006/relationships/tags" Target="../tags/tag41.xml"/><Relationship Id="rId6" Type="http://schemas.openxmlformats.org/officeDocument/2006/relationships/image" Target="../media/image61.jpeg"/><Relationship Id="rId5" Type="http://schemas.openxmlformats.org/officeDocument/2006/relationships/image" Target="../media/image60.svg"/><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8.xml"/><Relationship Id="rId1" Type="http://schemas.openxmlformats.org/officeDocument/2006/relationships/tags" Target="../tags/tag4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8.xml"/><Relationship Id="rId1" Type="http://schemas.openxmlformats.org/officeDocument/2006/relationships/tags" Target="../tags/tag43.xml"/><Relationship Id="rId6" Type="http://schemas.openxmlformats.org/officeDocument/2006/relationships/image" Target="../media/image64.png"/><Relationship Id="rId5" Type="http://schemas.openxmlformats.org/officeDocument/2006/relationships/image" Target="../media/image63.jpeg"/><Relationship Id="rId4" Type="http://schemas.openxmlformats.org/officeDocument/2006/relationships/image" Target="../media/image62.jpe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3.xml"/><Relationship Id="rId7" Type="http://schemas.openxmlformats.org/officeDocument/2006/relationships/image" Target="../media/image10.svg"/><Relationship Id="rId2" Type="http://schemas.openxmlformats.org/officeDocument/2006/relationships/slideLayout" Target="../slideLayouts/slideLayout18.xml"/><Relationship Id="rId1" Type="http://schemas.openxmlformats.org/officeDocument/2006/relationships/tags" Target="../tags/tag17.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8.xml"/><Relationship Id="rId1" Type="http://schemas.openxmlformats.org/officeDocument/2006/relationships/tags" Target="../tags/tag44.xml"/><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notesSlide" Target="../notesSlides/notesSlide31.xml"/><Relationship Id="rId7" Type="http://schemas.openxmlformats.org/officeDocument/2006/relationships/image" Target="../media/image22.svg"/><Relationship Id="rId2" Type="http://schemas.openxmlformats.org/officeDocument/2006/relationships/slideLayout" Target="../slideLayouts/slideLayout7.xml"/><Relationship Id="rId1" Type="http://schemas.openxmlformats.org/officeDocument/2006/relationships/tags" Target="../tags/tag45.xml"/><Relationship Id="rId6" Type="http://schemas.openxmlformats.org/officeDocument/2006/relationships/image" Target="../media/image21.png"/><Relationship Id="rId5" Type="http://schemas.openxmlformats.org/officeDocument/2006/relationships/audio" Target="../media/audio3.wav"/><Relationship Id="rId4" Type="http://schemas.openxmlformats.org/officeDocument/2006/relationships/audio" Target="../media/audio2.wav"/></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8.xml"/><Relationship Id="rId1" Type="http://schemas.openxmlformats.org/officeDocument/2006/relationships/tags" Target="../tags/tag46.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8.xml"/><Relationship Id="rId1" Type="http://schemas.openxmlformats.org/officeDocument/2006/relationships/tags" Target="../tags/tag47.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audio" Target="../media/audio1.wav"/></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9.xml"/><Relationship Id="rId1" Type="http://schemas.openxmlformats.org/officeDocument/2006/relationships/tags" Target="../tags/tag48.xml"/><Relationship Id="rId6" Type="http://schemas.openxmlformats.org/officeDocument/2006/relationships/image" Target="../media/image50.png"/><Relationship Id="rId5" Type="http://schemas.openxmlformats.org/officeDocument/2006/relationships/image" Target="../media/image49.gif"/><Relationship Id="rId4" Type="http://schemas.openxmlformats.org/officeDocument/2006/relationships/hyperlink" Target="https://wordwall.net/play/730/086/7848" TargetMode="Externa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7" Type="http://schemas.openxmlformats.org/officeDocument/2006/relationships/image" Target="../media/image22.svg"/><Relationship Id="rId2" Type="http://schemas.openxmlformats.org/officeDocument/2006/relationships/slideLayout" Target="../slideLayouts/slideLayout7.xml"/><Relationship Id="rId1" Type="http://schemas.openxmlformats.org/officeDocument/2006/relationships/tags" Target="../tags/tag49.xml"/><Relationship Id="rId6" Type="http://schemas.openxmlformats.org/officeDocument/2006/relationships/image" Target="../media/image21.png"/><Relationship Id="rId5" Type="http://schemas.openxmlformats.org/officeDocument/2006/relationships/audio" Target="../media/audio3.wav"/><Relationship Id="rId4" Type="http://schemas.openxmlformats.org/officeDocument/2006/relationships/audio" Target="../media/audio2.wav"/></Relationships>
</file>

<file path=ppt/slides/_rels/slide36.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22.svg"/><Relationship Id="rId3" Type="http://schemas.openxmlformats.org/officeDocument/2006/relationships/notesSlide" Target="../notesSlides/notesSlide36.xml"/><Relationship Id="rId7" Type="http://schemas.openxmlformats.org/officeDocument/2006/relationships/image" Target="../media/image68.svg"/><Relationship Id="rId12"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tags" Target="../tags/tag50.xml"/><Relationship Id="rId6" Type="http://schemas.openxmlformats.org/officeDocument/2006/relationships/image" Target="../media/image67.png"/><Relationship Id="rId11" Type="http://schemas.openxmlformats.org/officeDocument/2006/relationships/image" Target="../media/image72.svg"/><Relationship Id="rId5" Type="http://schemas.openxmlformats.org/officeDocument/2006/relationships/audio" Target="../media/audio4.wav"/><Relationship Id="rId10" Type="http://schemas.openxmlformats.org/officeDocument/2006/relationships/image" Target="../media/image71.png"/><Relationship Id="rId4" Type="http://schemas.openxmlformats.org/officeDocument/2006/relationships/audio" Target="../media/audio1.wav"/><Relationship Id="rId9" Type="http://schemas.openxmlformats.org/officeDocument/2006/relationships/image" Target="../media/image70.svg"/></Relationships>
</file>

<file path=ppt/slides/_rels/slide37.xml.rels><?xml version="1.0" encoding="UTF-8" standalone="yes"?>
<Relationships xmlns="http://schemas.openxmlformats.org/package/2006/relationships"><Relationship Id="rId8" Type="http://schemas.openxmlformats.org/officeDocument/2006/relationships/image" Target="../media/image75.svg"/><Relationship Id="rId13" Type="http://schemas.openxmlformats.org/officeDocument/2006/relationships/image" Target="../media/image79.svg"/><Relationship Id="rId3" Type="http://schemas.openxmlformats.org/officeDocument/2006/relationships/notesSlide" Target="../notesSlides/notesSlide37.xml"/><Relationship Id="rId7" Type="http://schemas.openxmlformats.org/officeDocument/2006/relationships/image" Target="../media/image74.png"/><Relationship Id="rId12" Type="http://schemas.openxmlformats.org/officeDocument/2006/relationships/image" Target="../media/image78.png"/><Relationship Id="rId2" Type="http://schemas.openxmlformats.org/officeDocument/2006/relationships/slideLayout" Target="../slideLayouts/slideLayout7.xml"/><Relationship Id="rId1" Type="http://schemas.openxmlformats.org/officeDocument/2006/relationships/tags" Target="../tags/tag51.xml"/><Relationship Id="rId6" Type="http://schemas.openxmlformats.org/officeDocument/2006/relationships/hyperlink" Target="https://t.me/joinchat/QrR0NEiT70UPac8ZvS8MDA" TargetMode="External"/><Relationship Id="rId11" Type="http://schemas.openxmlformats.org/officeDocument/2006/relationships/hyperlink" Target="https://www.dindersimateryal.com/" TargetMode="External"/><Relationship Id="rId5" Type="http://schemas.openxmlformats.org/officeDocument/2006/relationships/hyperlink" Target="https://www.instagram.com/mustafayil34/" TargetMode="External"/><Relationship Id="rId10" Type="http://schemas.openxmlformats.org/officeDocument/2006/relationships/image" Target="../media/image77.svg"/><Relationship Id="rId4" Type="http://schemas.openxmlformats.org/officeDocument/2006/relationships/image" Target="../media/image73.png"/><Relationship Id="rId9" Type="http://schemas.openxmlformats.org/officeDocument/2006/relationships/image" Target="../media/image7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8.xml"/><Relationship Id="rId1" Type="http://schemas.openxmlformats.org/officeDocument/2006/relationships/tags" Target="../tags/tag18.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8.xml"/><Relationship Id="rId1" Type="http://schemas.openxmlformats.org/officeDocument/2006/relationships/tags" Target="../tags/tag19.xml"/><Relationship Id="rId5" Type="http://schemas.openxmlformats.org/officeDocument/2006/relationships/image" Target="../media/image17.sv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20.svg"/><Relationship Id="rId2" Type="http://schemas.openxmlformats.org/officeDocument/2006/relationships/slideLayout" Target="../slideLayouts/slideLayout18.xml"/><Relationship Id="rId1" Type="http://schemas.openxmlformats.org/officeDocument/2006/relationships/tags" Target="../tags/tag20.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22.svg"/><Relationship Id="rId2" Type="http://schemas.openxmlformats.org/officeDocument/2006/relationships/slideLayout" Target="../slideLayouts/slideLayout7.xml"/><Relationship Id="rId1" Type="http://schemas.openxmlformats.org/officeDocument/2006/relationships/tags" Target="../tags/tag21.xml"/><Relationship Id="rId6" Type="http://schemas.openxmlformats.org/officeDocument/2006/relationships/image" Target="../media/image21.png"/><Relationship Id="rId5" Type="http://schemas.openxmlformats.org/officeDocument/2006/relationships/audio" Target="../media/audio3.wav"/><Relationship Id="rId4" Type="http://schemas.openxmlformats.org/officeDocument/2006/relationships/audio" Target="../media/audio2.wav"/></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8.xml"/><Relationship Id="rId1" Type="http://schemas.openxmlformats.org/officeDocument/2006/relationships/tags" Target="../tags/tag22.xml"/><Relationship Id="rId5" Type="http://schemas.openxmlformats.org/officeDocument/2006/relationships/image" Target="../media/image24.jpe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28.svg"/><Relationship Id="rId2" Type="http://schemas.openxmlformats.org/officeDocument/2006/relationships/slideLayout" Target="../slideLayouts/slideLayout18.xml"/><Relationship Id="rId1" Type="http://schemas.openxmlformats.org/officeDocument/2006/relationships/tags" Target="../tags/tag23.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Resim 1" descr="bina, iç mekan, zemin, kişi, şahıs içeren bir resim&#10;&#10;Açıklama otomatik olarak oluşturuldu">
            <a:extLst>
              <a:ext uri="{FF2B5EF4-FFF2-40B4-BE49-F238E27FC236}">
                <a16:creationId xmlns:a16="http://schemas.microsoft.com/office/drawing/2014/main" id="{B896726A-92B6-6B8B-552D-82662376D1DD}"/>
              </a:ext>
            </a:extLst>
          </p:cNvPr>
          <p:cNvPicPr>
            <a:picLocks noChangeAspect="1"/>
          </p:cNvPicPr>
          <p:nvPr/>
        </p:nvPicPr>
        <p:blipFill>
          <a:blip r:embed="rId4"/>
          <a:srcRect t="3786" b="11628"/>
          <a:stretch/>
        </p:blipFill>
        <p:spPr>
          <a:xfrm>
            <a:off x="20" y="10"/>
            <a:ext cx="18287980" cy="10286990"/>
          </a:xfrm>
          <a:prstGeom prst="rect">
            <a:avLst/>
          </a:prstGeom>
        </p:spPr>
      </p:pic>
      <p:sp>
        <p:nvSpPr>
          <p:cNvPr id="17" name="Freeform 12">
            <a:extLst>
              <a:ext uri="{FF2B5EF4-FFF2-40B4-BE49-F238E27FC236}">
                <a16:creationId xmlns:a16="http://schemas.microsoft.com/office/drawing/2014/main" id="{522A94E1-AEBD-4286-BFF8-0711E4CD3E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2433975" y="7772400"/>
            <a:ext cx="13747515" cy="1762125"/>
          </a:xfrm>
          <a:custGeom>
            <a:avLst/>
            <a:gdLst>
              <a:gd name="connsiteX0" fmla="*/ 0 w 9165010"/>
              <a:gd name="connsiteY0" fmla="*/ 1073384 h 1073384"/>
              <a:gd name="connsiteX1" fmla="*/ 9165010 w 9165010"/>
              <a:gd name="connsiteY1" fmla="*/ 1073384 h 1073384"/>
              <a:gd name="connsiteX2" fmla="*/ 9165010 w 9165010"/>
              <a:gd name="connsiteY2" fmla="*/ 266817 h 1073384"/>
              <a:gd name="connsiteX3" fmla="*/ 4757604 w 9165010"/>
              <a:gd name="connsiteY3" fmla="*/ 266817 h 1073384"/>
              <a:gd name="connsiteX4" fmla="*/ 4582505 w 9165010"/>
              <a:gd name="connsiteY4" fmla="*/ 0 h 1073384"/>
              <a:gd name="connsiteX5" fmla="*/ 4407407 w 9165010"/>
              <a:gd name="connsiteY5" fmla="*/ 266817 h 1073384"/>
              <a:gd name="connsiteX6" fmla="*/ 0 w 9165010"/>
              <a:gd name="connsiteY6" fmla="*/ 266817 h 107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5010" h="1073384">
                <a:moveTo>
                  <a:pt x="0" y="1073384"/>
                </a:moveTo>
                <a:lnTo>
                  <a:pt x="9165010" y="1073384"/>
                </a:lnTo>
                <a:lnTo>
                  <a:pt x="9165010" y="266817"/>
                </a:lnTo>
                <a:lnTo>
                  <a:pt x="4757604" y="266817"/>
                </a:lnTo>
                <a:lnTo>
                  <a:pt x="4582505" y="0"/>
                </a:lnTo>
                <a:lnTo>
                  <a:pt x="4407407" y="266817"/>
                </a:lnTo>
                <a:lnTo>
                  <a:pt x="0" y="266817"/>
                </a:lnTo>
                <a:close/>
              </a:path>
            </a:pathLst>
          </a:custGeom>
          <a:solidFill>
            <a:srgbClr val="404040">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ikdörtgen: Köşeleri Yuvarlatılmış 2">
            <a:extLst>
              <a:ext uri="{FF2B5EF4-FFF2-40B4-BE49-F238E27FC236}">
                <a16:creationId xmlns:a16="http://schemas.microsoft.com/office/drawing/2014/main" id="{10B49F92-2242-A4E8-C1AC-E499B726E7DF}"/>
              </a:ext>
            </a:extLst>
          </p:cNvPr>
          <p:cNvSpPr/>
          <p:nvPr/>
        </p:nvSpPr>
        <p:spPr>
          <a:xfrm>
            <a:off x="2657475" y="7881586"/>
            <a:ext cx="13300518" cy="1162401"/>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p>
            <a:pPr marL="0" marR="0" lvl="0" indent="0" algn="ctr" fontAlgn="auto">
              <a:lnSpc>
                <a:spcPct val="90000"/>
              </a:lnSpc>
              <a:spcBef>
                <a:spcPct val="0"/>
              </a:spcBef>
              <a:spcAft>
                <a:spcPts val="600"/>
              </a:spcAft>
              <a:buClrTx/>
              <a:buSzTx/>
              <a:tabLst/>
              <a:defRPr/>
            </a:pPr>
            <a:r>
              <a:rPr kumimoji="0" lang="en-US" sz="4000" b="1" i="0" u="none" strike="noStrike" cap="none" spc="0" normalizeH="0" baseline="0" noProof="0" dirty="0">
                <a:ln>
                  <a:noFill/>
                </a:ln>
                <a:solidFill>
                  <a:srgbClr val="FFFFFF"/>
                </a:solidFill>
                <a:effectLst/>
                <a:uLnTx/>
                <a:uFillTx/>
                <a:latin typeface="+mj-lt"/>
                <a:ea typeface="+mj-ea"/>
                <a:cs typeface="+mj-cs"/>
              </a:rPr>
              <a:t>8. SINIF 3. ÜNİTE: DİN VE HAYAT</a:t>
            </a:r>
          </a:p>
          <a:p>
            <a:pPr marL="0" marR="0" lvl="0" indent="0" algn="ctr" fontAlgn="auto">
              <a:lnSpc>
                <a:spcPct val="90000"/>
              </a:lnSpc>
              <a:spcBef>
                <a:spcPct val="0"/>
              </a:spcBef>
              <a:spcAft>
                <a:spcPts val="600"/>
              </a:spcAft>
              <a:buClrTx/>
              <a:buSzTx/>
              <a:tabLst/>
              <a:defRPr/>
            </a:pPr>
            <a:r>
              <a:rPr kumimoji="0" lang="en-US" sz="4000" b="1" i="0" u="none" strike="noStrike" cap="none" spc="0" normalizeH="0" baseline="0" noProof="0" dirty="0">
                <a:ln>
                  <a:noFill/>
                </a:ln>
                <a:solidFill>
                  <a:schemeClr val="bg1"/>
                </a:solidFill>
                <a:effectLst/>
                <a:uLnTx/>
                <a:uFillTx/>
                <a:latin typeface="+mj-lt"/>
                <a:ea typeface="+mj-ea"/>
                <a:cs typeface="+mj-cs"/>
              </a:rPr>
              <a:t>2. </a:t>
            </a:r>
            <a:r>
              <a:rPr kumimoji="0" lang="en-US" sz="4000" b="1" i="0" u="none" strike="noStrike" cap="none" spc="0" normalizeH="0" baseline="0" noProof="0" dirty="0" err="1">
                <a:ln>
                  <a:noFill/>
                </a:ln>
                <a:solidFill>
                  <a:schemeClr val="bg1"/>
                </a:solidFill>
                <a:effectLst/>
                <a:uLnTx/>
                <a:uFillTx/>
                <a:latin typeface="+mj-lt"/>
                <a:ea typeface="+mj-ea"/>
                <a:cs typeface="+mj-cs"/>
              </a:rPr>
              <a:t>Dinin</a:t>
            </a:r>
            <a:r>
              <a:rPr kumimoji="0" lang="en-US" sz="4000" b="1" i="0" u="none" strike="noStrike" cap="none" spc="0" normalizeH="0" baseline="0" noProof="0" dirty="0">
                <a:ln>
                  <a:noFill/>
                </a:ln>
                <a:solidFill>
                  <a:schemeClr val="bg1"/>
                </a:solidFill>
                <a:effectLst/>
                <a:uLnTx/>
                <a:uFillTx/>
                <a:latin typeface="+mj-lt"/>
                <a:ea typeface="+mj-ea"/>
                <a:cs typeface="+mj-cs"/>
              </a:rPr>
              <a:t> </a:t>
            </a:r>
            <a:r>
              <a:rPr kumimoji="0" lang="en-US" sz="4000" b="1" i="0" u="none" strike="noStrike" cap="none" spc="0" normalizeH="0" baseline="0" noProof="0" dirty="0" err="1">
                <a:ln>
                  <a:noFill/>
                </a:ln>
                <a:solidFill>
                  <a:schemeClr val="bg1"/>
                </a:solidFill>
                <a:effectLst/>
                <a:uLnTx/>
                <a:uFillTx/>
                <a:latin typeface="+mj-lt"/>
                <a:ea typeface="+mj-ea"/>
                <a:cs typeface="+mj-cs"/>
              </a:rPr>
              <a:t>Temel</a:t>
            </a:r>
            <a:r>
              <a:rPr kumimoji="0" lang="en-US" sz="4000" b="1" i="0" u="none" strike="noStrike" cap="none" spc="0" normalizeH="0" baseline="0" noProof="0" dirty="0">
                <a:ln>
                  <a:noFill/>
                </a:ln>
                <a:solidFill>
                  <a:schemeClr val="bg1"/>
                </a:solidFill>
                <a:effectLst/>
                <a:uLnTx/>
                <a:uFillTx/>
                <a:latin typeface="+mj-lt"/>
                <a:ea typeface="+mj-ea"/>
                <a:cs typeface="+mj-cs"/>
              </a:rPr>
              <a:t> </a:t>
            </a:r>
            <a:r>
              <a:rPr kumimoji="0" lang="en-US" sz="4000" b="1" i="0" u="none" strike="noStrike" cap="none" spc="0" normalizeH="0" baseline="0" noProof="0" dirty="0" err="1">
                <a:ln>
                  <a:noFill/>
                </a:ln>
                <a:solidFill>
                  <a:schemeClr val="bg1"/>
                </a:solidFill>
                <a:effectLst/>
                <a:uLnTx/>
                <a:uFillTx/>
                <a:latin typeface="+mj-lt"/>
                <a:ea typeface="+mj-ea"/>
                <a:cs typeface="+mj-cs"/>
              </a:rPr>
              <a:t>Gayesi</a:t>
            </a:r>
            <a:endParaRPr kumimoji="0" lang="en-US" sz="4000" b="1" i="0" u="none" strike="noStrike" cap="none" spc="0" normalizeH="0" baseline="0" noProof="0" dirty="0">
              <a:ln>
                <a:noFill/>
              </a:ln>
              <a:solidFill>
                <a:schemeClr val="bg1"/>
              </a:solidFill>
              <a:effectLst/>
              <a:uLnTx/>
              <a:uFillTx/>
              <a:latin typeface="+mj-lt"/>
              <a:ea typeface="+mj-ea"/>
              <a:cs typeface="+mj-cs"/>
            </a:endParaRP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 1">
            <a:extLst>
              <a:ext uri="{FF2B5EF4-FFF2-40B4-BE49-F238E27FC236}">
                <a16:creationId xmlns:a16="http://schemas.microsoft.com/office/drawing/2014/main" id="{7532BA99-23C2-B3A3-5A35-CCAA1EE4CF79}"/>
              </a:ext>
            </a:extLst>
          </p:cNvPr>
          <p:cNvGrpSpPr/>
          <p:nvPr/>
        </p:nvGrpSpPr>
        <p:grpSpPr>
          <a:xfrm>
            <a:off x="1754751" y="4283417"/>
            <a:ext cx="4426563" cy="4452083"/>
            <a:chOff x="-320701" y="3423523"/>
            <a:chExt cx="3988149" cy="3718017"/>
          </a:xfrm>
        </p:grpSpPr>
        <p:sp>
          <p:nvSpPr>
            <p:cNvPr id="3" name="Freeform 36">
              <a:extLst>
                <a:ext uri="{FF2B5EF4-FFF2-40B4-BE49-F238E27FC236}">
                  <a16:creationId xmlns:a16="http://schemas.microsoft.com/office/drawing/2014/main" id="{258BB7CC-60CF-26C0-B4D7-67781D0F82AF}"/>
                </a:ext>
              </a:extLst>
            </p:cNvPr>
            <p:cNvSpPr/>
            <p:nvPr/>
          </p:nvSpPr>
          <p:spPr>
            <a:xfrm>
              <a:off x="-320701" y="3423523"/>
              <a:ext cx="3988149" cy="3718017"/>
            </a:xfrm>
            <a:custGeom>
              <a:avLst/>
              <a:gdLst/>
              <a:ahLst/>
              <a:cxnLst/>
              <a:rect l="l" t="t" r="r" b="b"/>
              <a:pathLst>
                <a:path w="2222360" h="2222360">
                  <a:moveTo>
                    <a:pt x="0" y="0"/>
                  </a:moveTo>
                  <a:lnTo>
                    <a:pt x="2222359" y="0"/>
                  </a:lnTo>
                  <a:lnTo>
                    <a:pt x="2222359" y="2222359"/>
                  </a:lnTo>
                  <a:lnTo>
                    <a:pt x="0" y="22223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4" name="Freeform 37">
              <a:extLst>
                <a:ext uri="{FF2B5EF4-FFF2-40B4-BE49-F238E27FC236}">
                  <a16:creationId xmlns:a16="http://schemas.microsoft.com/office/drawing/2014/main" id="{8BE626C0-040C-9CA9-FAE0-ED27854AC1BE}"/>
                </a:ext>
              </a:extLst>
            </p:cNvPr>
            <p:cNvSpPr/>
            <p:nvPr/>
          </p:nvSpPr>
          <p:spPr>
            <a:xfrm>
              <a:off x="-23807" y="3797825"/>
              <a:ext cx="3294608" cy="2946520"/>
            </a:xfrm>
            <a:custGeom>
              <a:avLst/>
              <a:gdLst/>
              <a:ahLst/>
              <a:cxnLst/>
              <a:rect l="l" t="t" r="r" b="b"/>
              <a:pathLst>
                <a:path w="1895700" h="1895700">
                  <a:moveTo>
                    <a:pt x="0" y="0"/>
                  </a:moveTo>
                  <a:lnTo>
                    <a:pt x="1895701" y="0"/>
                  </a:lnTo>
                  <a:lnTo>
                    <a:pt x="1895701" y="1895701"/>
                  </a:lnTo>
                  <a:lnTo>
                    <a:pt x="0" y="18957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5" name="TextBox 38">
              <a:extLst>
                <a:ext uri="{FF2B5EF4-FFF2-40B4-BE49-F238E27FC236}">
                  <a16:creationId xmlns:a16="http://schemas.microsoft.com/office/drawing/2014/main" id="{DF7E0B53-34D5-F87E-CE36-CC600302A595}"/>
                </a:ext>
              </a:extLst>
            </p:cNvPr>
            <p:cNvSpPr txBox="1"/>
            <p:nvPr/>
          </p:nvSpPr>
          <p:spPr>
            <a:xfrm>
              <a:off x="-2160" y="4970177"/>
              <a:ext cx="3355470" cy="1107996"/>
            </a:xfrm>
            <a:prstGeom prst="rect">
              <a:avLst/>
            </a:prstGeom>
          </p:spPr>
          <p:txBody>
            <a:bodyPr wrap="square" lIns="0" tIns="0" rIns="0" bIns="0" rtlCol="0" anchor="t">
              <a:spAutoFit/>
            </a:bodyPr>
            <a:lstStyle/>
            <a:p>
              <a:pPr algn="ctr"/>
              <a:r>
                <a:rPr lang="tr-TR" sz="3600" spc="-18" dirty="0">
                  <a:solidFill>
                    <a:srgbClr val="000000"/>
                  </a:solidFill>
                  <a:ea typeface="Inter Bold"/>
                  <a:cs typeface="Inter Bold"/>
                  <a:sym typeface="Inter Bold"/>
                </a:rPr>
                <a:t>Canı n Korunması için </a:t>
              </a:r>
              <a:endParaRPr lang="en-US" sz="3600" spc="-18" dirty="0">
                <a:solidFill>
                  <a:srgbClr val="000000"/>
                </a:solidFill>
                <a:ea typeface="Inter Bold"/>
                <a:cs typeface="Inter Bold"/>
                <a:sym typeface="Inter Bold"/>
              </a:endParaRPr>
            </a:p>
          </p:txBody>
        </p:sp>
      </p:grpSp>
      <p:grpSp>
        <p:nvGrpSpPr>
          <p:cNvPr id="6" name="Group 49">
            <a:extLst>
              <a:ext uri="{FF2B5EF4-FFF2-40B4-BE49-F238E27FC236}">
                <a16:creationId xmlns:a16="http://schemas.microsoft.com/office/drawing/2014/main" id="{C55AB362-648E-8591-AEC5-BA2CDCF263C3}"/>
              </a:ext>
            </a:extLst>
          </p:cNvPr>
          <p:cNvGrpSpPr/>
          <p:nvPr/>
        </p:nvGrpSpPr>
        <p:grpSpPr>
          <a:xfrm>
            <a:off x="8833536" y="3560753"/>
            <a:ext cx="676558" cy="776582"/>
            <a:chOff x="0" y="0"/>
            <a:chExt cx="902077" cy="1035442"/>
          </a:xfrm>
        </p:grpSpPr>
        <p:grpSp>
          <p:nvGrpSpPr>
            <p:cNvPr id="7" name="Group 50">
              <a:extLst>
                <a:ext uri="{FF2B5EF4-FFF2-40B4-BE49-F238E27FC236}">
                  <a16:creationId xmlns:a16="http://schemas.microsoft.com/office/drawing/2014/main" id="{E3E7EF88-AC01-81F1-3EFB-13A4F32AE51B}"/>
                </a:ext>
              </a:extLst>
            </p:cNvPr>
            <p:cNvGrpSpPr/>
            <p:nvPr/>
          </p:nvGrpSpPr>
          <p:grpSpPr>
            <a:xfrm rot="5400000">
              <a:off x="-66682" y="66682"/>
              <a:ext cx="1035442" cy="902077"/>
              <a:chOff x="0" y="0"/>
              <a:chExt cx="6350000" cy="5532120"/>
            </a:xfrm>
          </p:grpSpPr>
          <p:sp>
            <p:nvSpPr>
              <p:cNvPr id="9" name="Freeform 51">
                <a:extLst>
                  <a:ext uri="{FF2B5EF4-FFF2-40B4-BE49-F238E27FC236}">
                    <a16:creationId xmlns:a16="http://schemas.microsoft.com/office/drawing/2014/main" id="{A484A1C7-2C74-D0BF-D528-6285728C03A0}"/>
                  </a:ext>
                </a:extLst>
              </p:cNvPr>
              <p:cNvSpPr/>
              <p:nvPr/>
            </p:nvSpPr>
            <p:spPr>
              <a:xfrm>
                <a:off x="0" y="0"/>
                <a:ext cx="6350000" cy="5532120"/>
              </a:xfrm>
              <a:custGeom>
                <a:avLst/>
                <a:gdLst/>
                <a:ahLst/>
                <a:cxnLst/>
                <a:rect l="l" t="t" r="r" b="b"/>
                <a:pathLst>
                  <a:path w="6350000" h="5532120">
                    <a:moveTo>
                      <a:pt x="4762500" y="0"/>
                    </a:moveTo>
                    <a:lnTo>
                      <a:pt x="1587500" y="0"/>
                    </a:lnTo>
                    <a:lnTo>
                      <a:pt x="0" y="2766060"/>
                    </a:lnTo>
                    <a:lnTo>
                      <a:pt x="1587500" y="5532120"/>
                    </a:lnTo>
                    <a:lnTo>
                      <a:pt x="4762500" y="5532120"/>
                    </a:lnTo>
                    <a:lnTo>
                      <a:pt x="6350000" y="2766060"/>
                    </a:lnTo>
                    <a:lnTo>
                      <a:pt x="4762500" y="0"/>
                    </a:lnTo>
                    <a:close/>
                    <a:moveTo>
                      <a:pt x="4676140" y="5382260"/>
                    </a:moveTo>
                    <a:lnTo>
                      <a:pt x="1673860" y="5382260"/>
                    </a:lnTo>
                    <a:lnTo>
                      <a:pt x="172720" y="2766060"/>
                    </a:lnTo>
                    <a:lnTo>
                      <a:pt x="1673860" y="149860"/>
                    </a:lnTo>
                    <a:lnTo>
                      <a:pt x="4676140" y="149860"/>
                    </a:lnTo>
                    <a:lnTo>
                      <a:pt x="6177280" y="2766060"/>
                    </a:lnTo>
                    <a:lnTo>
                      <a:pt x="4676140" y="5382260"/>
                    </a:lnTo>
                    <a:close/>
                  </a:path>
                </a:pathLst>
              </a:custGeom>
              <a:solidFill>
                <a:srgbClr val="A8D138"/>
              </a:solidFill>
            </p:spPr>
            <p:txBody>
              <a:bodyPr/>
              <a:lstStyle/>
              <a:p>
                <a:endParaRPr lang="tr-TR" sz="3200"/>
              </a:p>
            </p:txBody>
          </p:sp>
        </p:grpSp>
        <p:sp>
          <p:nvSpPr>
            <p:cNvPr id="8" name="TextBox 52">
              <a:extLst>
                <a:ext uri="{FF2B5EF4-FFF2-40B4-BE49-F238E27FC236}">
                  <a16:creationId xmlns:a16="http://schemas.microsoft.com/office/drawing/2014/main" id="{4B3A39A6-B1B5-3666-D9EB-9EC7C65E28EC}"/>
                </a:ext>
              </a:extLst>
            </p:cNvPr>
            <p:cNvSpPr txBox="1"/>
            <p:nvPr/>
          </p:nvSpPr>
          <p:spPr>
            <a:xfrm>
              <a:off x="289497" y="332501"/>
              <a:ext cx="306537" cy="529205"/>
            </a:xfrm>
            <a:prstGeom prst="rect">
              <a:avLst/>
            </a:prstGeom>
          </p:spPr>
          <p:txBody>
            <a:bodyPr lIns="0" tIns="0" rIns="0" bIns="0" rtlCol="0" anchor="t">
              <a:spAutoFit/>
            </a:bodyPr>
            <a:lstStyle/>
            <a:p>
              <a:pPr algn="ctr">
                <a:lnSpc>
                  <a:spcPts val="2960"/>
                </a:lnSpc>
                <a:spcBef>
                  <a:spcPct val="0"/>
                </a:spcBef>
              </a:pPr>
              <a:r>
                <a:rPr lang="en-US" sz="3200" spc="-20" dirty="0">
                  <a:solidFill>
                    <a:srgbClr val="000000"/>
                  </a:solidFill>
                  <a:ea typeface="Inter Bold"/>
                  <a:cs typeface="Inter Bold"/>
                  <a:sym typeface="Inter Bold"/>
                </a:rPr>
                <a:t>1</a:t>
              </a:r>
            </a:p>
          </p:txBody>
        </p:sp>
      </p:grpSp>
      <p:grpSp>
        <p:nvGrpSpPr>
          <p:cNvPr id="10" name="Group 53">
            <a:extLst>
              <a:ext uri="{FF2B5EF4-FFF2-40B4-BE49-F238E27FC236}">
                <a16:creationId xmlns:a16="http://schemas.microsoft.com/office/drawing/2014/main" id="{B4B206DA-AEC9-DBE3-C64D-62B669FADDB5}"/>
              </a:ext>
            </a:extLst>
          </p:cNvPr>
          <p:cNvGrpSpPr/>
          <p:nvPr/>
        </p:nvGrpSpPr>
        <p:grpSpPr>
          <a:xfrm>
            <a:off x="8887264" y="4941601"/>
            <a:ext cx="622489" cy="776582"/>
            <a:chOff x="0" y="0"/>
            <a:chExt cx="902077" cy="1035442"/>
          </a:xfrm>
        </p:grpSpPr>
        <p:grpSp>
          <p:nvGrpSpPr>
            <p:cNvPr id="11" name="Group 54">
              <a:extLst>
                <a:ext uri="{FF2B5EF4-FFF2-40B4-BE49-F238E27FC236}">
                  <a16:creationId xmlns:a16="http://schemas.microsoft.com/office/drawing/2014/main" id="{988CA77E-312E-B74E-94F3-DDEDE1CDAB1F}"/>
                </a:ext>
              </a:extLst>
            </p:cNvPr>
            <p:cNvGrpSpPr/>
            <p:nvPr/>
          </p:nvGrpSpPr>
          <p:grpSpPr>
            <a:xfrm rot="5400000">
              <a:off x="-66682" y="66682"/>
              <a:ext cx="1035442" cy="902077"/>
              <a:chOff x="0" y="0"/>
              <a:chExt cx="6350000" cy="5532120"/>
            </a:xfrm>
          </p:grpSpPr>
          <p:sp>
            <p:nvSpPr>
              <p:cNvPr id="13" name="Freeform 55">
                <a:extLst>
                  <a:ext uri="{FF2B5EF4-FFF2-40B4-BE49-F238E27FC236}">
                    <a16:creationId xmlns:a16="http://schemas.microsoft.com/office/drawing/2014/main" id="{56FA30D9-FBB3-FAF0-E263-2631814D9914}"/>
                  </a:ext>
                </a:extLst>
              </p:cNvPr>
              <p:cNvSpPr/>
              <p:nvPr/>
            </p:nvSpPr>
            <p:spPr>
              <a:xfrm>
                <a:off x="0" y="0"/>
                <a:ext cx="6350000" cy="5532120"/>
              </a:xfrm>
              <a:custGeom>
                <a:avLst/>
                <a:gdLst/>
                <a:ahLst/>
                <a:cxnLst/>
                <a:rect l="l" t="t" r="r" b="b"/>
                <a:pathLst>
                  <a:path w="6350000" h="5532120">
                    <a:moveTo>
                      <a:pt x="4762500" y="0"/>
                    </a:moveTo>
                    <a:lnTo>
                      <a:pt x="1587500" y="0"/>
                    </a:lnTo>
                    <a:lnTo>
                      <a:pt x="0" y="2766060"/>
                    </a:lnTo>
                    <a:lnTo>
                      <a:pt x="1587500" y="5532120"/>
                    </a:lnTo>
                    <a:lnTo>
                      <a:pt x="4762500" y="5532120"/>
                    </a:lnTo>
                    <a:lnTo>
                      <a:pt x="6350000" y="2766060"/>
                    </a:lnTo>
                    <a:lnTo>
                      <a:pt x="4762500" y="0"/>
                    </a:lnTo>
                    <a:close/>
                    <a:moveTo>
                      <a:pt x="4676140" y="5382260"/>
                    </a:moveTo>
                    <a:lnTo>
                      <a:pt x="1673860" y="5382260"/>
                    </a:lnTo>
                    <a:lnTo>
                      <a:pt x="172720" y="2766060"/>
                    </a:lnTo>
                    <a:lnTo>
                      <a:pt x="1673860" y="149860"/>
                    </a:lnTo>
                    <a:lnTo>
                      <a:pt x="4676140" y="149860"/>
                    </a:lnTo>
                    <a:lnTo>
                      <a:pt x="6177280" y="2766060"/>
                    </a:lnTo>
                    <a:lnTo>
                      <a:pt x="4676140" y="5382260"/>
                    </a:lnTo>
                    <a:close/>
                  </a:path>
                </a:pathLst>
              </a:custGeom>
              <a:solidFill>
                <a:srgbClr val="43D1A1"/>
              </a:solidFill>
            </p:spPr>
            <p:txBody>
              <a:bodyPr/>
              <a:lstStyle/>
              <a:p>
                <a:endParaRPr lang="tr-TR" sz="3200"/>
              </a:p>
            </p:txBody>
          </p:sp>
        </p:grpSp>
        <p:sp>
          <p:nvSpPr>
            <p:cNvPr id="12" name="TextBox 56">
              <a:extLst>
                <a:ext uri="{FF2B5EF4-FFF2-40B4-BE49-F238E27FC236}">
                  <a16:creationId xmlns:a16="http://schemas.microsoft.com/office/drawing/2014/main" id="{078FDD1E-3D07-C1DB-8029-97E0884154B2}"/>
                </a:ext>
              </a:extLst>
            </p:cNvPr>
            <p:cNvSpPr txBox="1"/>
            <p:nvPr/>
          </p:nvSpPr>
          <p:spPr>
            <a:xfrm>
              <a:off x="285071" y="260334"/>
              <a:ext cx="306537" cy="529205"/>
            </a:xfrm>
            <a:prstGeom prst="rect">
              <a:avLst/>
            </a:prstGeom>
          </p:spPr>
          <p:txBody>
            <a:bodyPr lIns="0" tIns="0" rIns="0" bIns="0" rtlCol="0" anchor="t">
              <a:spAutoFit/>
            </a:bodyPr>
            <a:lstStyle/>
            <a:p>
              <a:pPr algn="ctr">
                <a:lnSpc>
                  <a:spcPts val="2960"/>
                </a:lnSpc>
                <a:spcBef>
                  <a:spcPct val="0"/>
                </a:spcBef>
              </a:pPr>
              <a:r>
                <a:rPr lang="en-US" sz="3200" spc="-20" dirty="0">
                  <a:solidFill>
                    <a:srgbClr val="000000"/>
                  </a:solidFill>
                  <a:ea typeface="Inter Bold"/>
                  <a:cs typeface="Inter Bold"/>
                  <a:sym typeface="Inter Bold"/>
                </a:rPr>
                <a:t>2</a:t>
              </a:r>
            </a:p>
          </p:txBody>
        </p:sp>
      </p:grpSp>
      <p:grpSp>
        <p:nvGrpSpPr>
          <p:cNvPr id="14" name="Group 57">
            <a:extLst>
              <a:ext uri="{FF2B5EF4-FFF2-40B4-BE49-F238E27FC236}">
                <a16:creationId xmlns:a16="http://schemas.microsoft.com/office/drawing/2014/main" id="{491715FC-670A-398C-D3FF-5A48BBFD7C37}"/>
              </a:ext>
            </a:extLst>
          </p:cNvPr>
          <p:cNvGrpSpPr/>
          <p:nvPr/>
        </p:nvGrpSpPr>
        <p:grpSpPr>
          <a:xfrm>
            <a:off x="8833536" y="6133182"/>
            <a:ext cx="676558" cy="776582"/>
            <a:chOff x="0" y="0"/>
            <a:chExt cx="902077" cy="1035442"/>
          </a:xfrm>
        </p:grpSpPr>
        <p:grpSp>
          <p:nvGrpSpPr>
            <p:cNvPr id="15" name="Group 58">
              <a:extLst>
                <a:ext uri="{FF2B5EF4-FFF2-40B4-BE49-F238E27FC236}">
                  <a16:creationId xmlns:a16="http://schemas.microsoft.com/office/drawing/2014/main" id="{73E245C7-BFEF-290A-FF98-F298F1B5F7C3}"/>
                </a:ext>
              </a:extLst>
            </p:cNvPr>
            <p:cNvGrpSpPr/>
            <p:nvPr/>
          </p:nvGrpSpPr>
          <p:grpSpPr>
            <a:xfrm rot="5400000">
              <a:off x="-66682" y="66682"/>
              <a:ext cx="1035442" cy="902077"/>
              <a:chOff x="0" y="0"/>
              <a:chExt cx="6350000" cy="5532120"/>
            </a:xfrm>
          </p:grpSpPr>
          <p:sp>
            <p:nvSpPr>
              <p:cNvPr id="17" name="Freeform 59">
                <a:extLst>
                  <a:ext uri="{FF2B5EF4-FFF2-40B4-BE49-F238E27FC236}">
                    <a16:creationId xmlns:a16="http://schemas.microsoft.com/office/drawing/2014/main" id="{FD6A9AF9-53B8-A098-7D36-4D5807398577}"/>
                  </a:ext>
                </a:extLst>
              </p:cNvPr>
              <p:cNvSpPr/>
              <p:nvPr/>
            </p:nvSpPr>
            <p:spPr>
              <a:xfrm>
                <a:off x="0" y="0"/>
                <a:ext cx="6350000" cy="5532120"/>
              </a:xfrm>
              <a:custGeom>
                <a:avLst/>
                <a:gdLst/>
                <a:ahLst/>
                <a:cxnLst/>
                <a:rect l="l" t="t" r="r" b="b"/>
                <a:pathLst>
                  <a:path w="6350000" h="5532120">
                    <a:moveTo>
                      <a:pt x="4762500" y="0"/>
                    </a:moveTo>
                    <a:lnTo>
                      <a:pt x="1587500" y="0"/>
                    </a:lnTo>
                    <a:lnTo>
                      <a:pt x="0" y="2766060"/>
                    </a:lnTo>
                    <a:lnTo>
                      <a:pt x="1587500" y="5532120"/>
                    </a:lnTo>
                    <a:lnTo>
                      <a:pt x="4762500" y="5532120"/>
                    </a:lnTo>
                    <a:lnTo>
                      <a:pt x="6350000" y="2766060"/>
                    </a:lnTo>
                    <a:lnTo>
                      <a:pt x="4762500" y="0"/>
                    </a:lnTo>
                    <a:close/>
                    <a:moveTo>
                      <a:pt x="4676140" y="5382260"/>
                    </a:moveTo>
                    <a:lnTo>
                      <a:pt x="1673860" y="5382260"/>
                    </a:lnTo>
                    <a:lnTo>
                      <a:pt x="172720" y="2766060"/>
                    </a:lnTo>
                    <a:lnTo>
                      <a:pt x="1673860" y="149860"/>
                    </a:lnTo>
                    <a:lnTo>
                      <a:pt x="4676140" y="149860"/>
                    </a:lnTo>
                    <a:lnTo>
                      <a:pt x="6177280" y="2766060"/>
                    </a:lnTo>
                    <a:lnTo>
                      <a:pt x="4676140" y="5382260"/>
                    </a:lnTo>
                    <a:close/>
                  </a:path>
                </a:pathLst>
              </a:custGeom>
              <a:solidFill>
                <a:srgbClr val="40D4E2"/>
              </a:solidFill>
            </p:spPr>
            <p:txBody>
              <a:bodyPr/>
              <a:lstStyle/>
              <a:p>
                <a:endParaRPr lang="tr-TR" sz="3200"/>
              </a:p>
            </p:txBody>
          </p:sp>
        </p:grpSp>
        <p:sp>
          <p:nvSpPr>
            <p:cNvPr id="16" name="TextBox 60">
              <a:extLst>
                <a:ext uri="{FF2B5EF4-FFF2-40B4-BE49-F238E27FC236}">
                  <a16:creationId xmlns:a16="http://schemas.microsoft.com/office/drawing/2014/main" id="{55FCDDBD-A3AC-356F-BAC9-6B01FCC92A98}"/>
                </a:ext>
              </a:extLst>
            </p:cNvPr>
            <p:cNvSpPr txBox="1"/>
            <p:nvPr/>
          </p:nvSpPr>
          <p:spPr>
            <a:xfrm>
              <a:off x="285071" y="260334"/>
              <a:ext cx="306537" cy="529205"/>
            </a:xfrm>
            <a:prstGeom prst="rect">
              <a:avLst/>
            </a:prstGeom>
          </p:spPr>
          <p:txBody>
            <a:bodyPr lIns="0" tIns="0" rIns="0" bIns="0" rtlCol="0" anchor="t">
              <a:spAutoFit/>
            </a:bodyPr>
            <a:lstStyle/>
            <a:p>
              <a:pPr algn="ctr">
                <a:lnSpc>
                  <a:spcPts val="2960"/>
                </a:lnSpc>
                <a:spcBef>
                  <a:spcPct val="0"/>
                </a:spcBef>
              </a:pPr>
              <a:r>
                <a:rPr lang="en-US" sz="3200" spc="-20" dirty="0">
                  <a:solidFill>
                    <a:srgbClr val="000000"/>
                  </a:solidFill>
                  <a:ea typeface="Inter Bold"/>
                  <a:cs typeface="Inter Bold"/>
                  <a:sym typeface="Inter Bold"/>
                </a:rPr>
                <a:t>3</a:t>
              </a:r>
            </a:p>
          </p:txBody>
        </p:sp>
      </p:grpSp>
      <p:grpSp>
        <p:nvGrpSpPr>
          <p:cNvPr id="18" name="Group 61">
            <a:extLst>
              <a:ext uri="{FF2B5EF4-FFF2-40B4-BE49-F238E27FC236}">
                <a16:creationId xmlns:a16="http://schemas.microsoft.com/office/drawing/2014/main" id="{73FAD921-B06C-F289-B5AB-7052AEE4DA74}"/>
              </a:ext>
            </a:extLst>
          </p:cNvPr>
          <p:cNvGrpSpPr/>
          <p:nvPr/>
        </p:nvGrpSpPr>
        <p:grpSpPr>
          <a:xfrm>
            <a:off x="8906950" y="7732217"/>
            <a:ext cx="676558" cy="776582"/>
            <a:chOff x="0" y="0"/>
            <a:chExt cx="902077" cy="1035442"/>
          </a:xfrm>
        </p:grpSpPr>
        <p:grpSp>
          <p:nvGrpSpPr>
            <p:cNvPr id="19" name="Group 62">
              <a:extLst>
                <a:ext uri="{FF2B5EF4-FFF2-40B4-BE49-F238E27FC236}">
                  <a16:creationId xmlns:a16="http://schemas.microsoft.com/office/drawing/2014/main" id="{463CAA6F-E11F-9B73-686A-649894189B9A}"/>
                </a:ext>
              </a:extLst>
            </p:cNvPr>
            <p:cNvGrpSpPr/>
            <p:nvPr/>
          </p:nvGrpSpPr>
          <p:grpSpPr>
            <a:xfrm rot="5400000">
              <a:off x="-66682" y="66682"/>
              <a:ext cx="1035442" cy="902077"/>
              <a:chOff x="0" y="0"/>
              <a:chExt cx="6350000" cy="5532120"/>
            </a:xfrm>
          </p:grpSpPr>
          <p:sp>
            <p:nvSpPr>
              <p:cNvPr id="21" name="Freeform 63">
                <a:extLst>
                  <a:ext uri="{FF2B5EF4-FFF2-40B4-BE49-F238E27FC236}">
                    <a16:creationId xmlns:a16="http://schemas.microsoft.com/office/drawing/2014/main" id="{859B7ABF-06AA-69A9-8405-7F6A8235B730}"/>
                  </a:ext>
                </a:extLst>
              </p:cNvPr>
              <p:cNvSpPr/>
              <p:nvPr/>
            </p:nvSpPr>
            <p:spPr>
              <a:xfrm>
                <a:off x="0" y="0"/>
                <a:ext cx="6350000" cy="5532120"/>
              </a:xfrm>
              <a:custGeom>
                <a:avLst/>
                <a:gdLst/>
                <a:ahLst/>
                <a:cxnLst/>
                <a:rect l="l" t="t" r="r" b="b"/>
                <a:pathLst>
                  <a:path w="6350000" h="5532120">
                    <a:moveTo>
                      <a:pt x="4762500" y="0"/>
                    </a:moveTo>
                    <a:lnTo>
                      <a:pt x="1587500" y="0"/>
                    </a:lnTo>
                    <a:lnTo>
                      <a:pt x="0" y="2766060"/>
                    </a:lnTo>
                    <a:lnTo>
                      <a:pt x="1587500" y="5532120"/>
                    </a:lnTo>
                    <a:lnTo>
                      <a:pt x="4762500" y="5532120"/>
                    </a:lnTo>
                    <a:lnTo>
                      <a:pt x="6350000" y="2766060"/>
                    </a:lnTo>
                    <a:lnTo>
                      <a:pt x="4762500" y="0"/>
                    </a:lnTo>
                    <a:close/>
                    <a:moveTo>
                      <a:pt x="4676140" y="5382260"/>
                    </a:moveTo>
                    <a:lnTo>
                      <a:pt x="1673860" y="5382260"/>
                    </a:lnTo>
                    <a:lnTo>
                      <a:pt x="172720" y="2766060"/>
                    </a:lnTo>
                    <a:lnTo>
                      <a:pt x="1673860" y="149860"/>
                    </a:lnTo>
                    <a:lnTo>
                      <a:pt x="4676140" y="149860"/>
                    </a:lnTo>
                    <a:lnTo>
                      <a:pt x="6177280" y="2766060"/>
                    </a:lnTo>
                    <a:lnTo>
                      <a:pt x="4676140" y="5382260"/>
                    </a:lnTo>
                    <a:close/>
                  </a:path>
                </a:pathLst>
              </a:custGeom>
              <a:solidFill>
                <a:srgbClr val="40A7E1"/>
              </a:solidFill>
            </p:spPr>
            <p:txBody>
              <a:bodyPr/>
              <a:lstStyle/>
              <a:p>
                <a:endParaRPr lang="tr-TR"/>
              </a:p>
            </p:txBody>
          </p:sp>
        </p:grpSp>
        <p:sp>
          <p:nvSpPr>
            <p:cNvPr id="20" name="TextBox 64">
              <a:extLst>
                <a:ext uri="{FF2B5EF4-FFF2-40B4-BE49-F238E27FC236}">
                  <a16:creationId xmlns:a16="http://schemas.microsoft.com/office/drawing/2014/main" id="{A8E38732-0EC9-344A-0946-CD65D19768D2}"/>
                </a:ext>
              </a:extLst>
            </p:cNvPr>
            <p:cNvSpPr txBox="1"/>
            <p:nvPr/>
          </p:nvSpPr>
          <p:spPr>
            <a:xfrm>
              <a:off x="285070" y="260335"/>
              <a:ext cx="306537" cy="457623"/>
            </a:xfrm>
            <a:prstGeom prst="rect">
              <a:avLst/>
            </a:prstGeom>
          </p:spPr>
          <p:txBody>
            <a:bodyPr lIns="0" tIns="0" rIns="0" bIns="0" rtlCol="0" anchor="t">
              <a:spAutoFit/>
            </a:bodyPr>
            <a:lstStyle/>
            <a:p>
              <a:pPr algn="ctr">
                <a:lnSpc>
                  <a:spcPts val="2960"/>
                </a:lnSpc>
                <a:spcBef>
                  <a:spcPct val="0"/>
                </a:spcBef>
              </a:pPr>
              <a:r>
                <a:rPr lang="en-US" sz="2000" spc="-20">
                  <a:solidFill>
                    <a:srgbClr val="000000"/>
                  </a:solidFill>
                  <a:latin typeface="Inter Bold"/>
                  <a:ea typeface="Inter Bold"/>
                  <a:cs typeface="Inter Bold"/>
                  <a:sym typeface="Inter Bold"/>
                </a:rPr>
                <a:t>4</a:t>
              </a:r>
            </a:p>
          </p:txBody>
        </p:sp>
      </p:grpSp>
      <p:grpSp>
        <p:nvGrpSpPr>
          <p:cNvPr id="22" name="Grup 21">
            <a:extLst>
              <a:ext uri="{FF2B5EF4-FFF2-40B4-BE49-F238E27FC236}">
                <a16:creationId xmlns:a16="http://schemas.microsoft.com/office/drawing/2014/main" id="{83EBC4FF-109E-2DC4-D4BA-7E0400005690}"/>
              </a:ext>
            </a:extLst>
          </p:cNvPr>
          <p:cNvGrpSpPr/>
          <p:nvPr/>
        </p:nvGrpSpPr>
        <p:grpSpPr>
          <a:xfrm>
            <a:off x="5301595" y="3957690"/>
            <a:ext cx="3391833" cy="1616187"/>
            <a:chOff x="2323167" y="3422604"/>
            <a:chExt cx="3391833" cy="1616187"/>
          </a:xfrm>
        </p:grpSpPr>
        <p:sp>
          <p:nvSpPr>
            <p:cNvPr id="23" name="AutoShape 74">
              <a:extLst>
                <a:ext uri="{FF2B5EF4-FFF2-40B4-BE49-F238E27FC236}">
                  <a16:creationId xmlns:a16="http://schemas.microsoft.com/office/drawing/2014/main" id="{C6D7E026-C1F5-6712-515C-B665877299F7}"/>
                </a:ext>
              </a:extLst>
            </p:cNvPr>
            <p:cNvSpPr/>
            <p:nvPr/>
          </p:nvSpPr>
          <p:spPr>
            <a:xfrm>
              <a:off x="4014459" y="3422605"/>
              <a:ext cx="1700541" cy="6396"/>
            </a:xfrm>
            <a:prstGeom prst="line">
              <a:avLst/>
            </a:prstGeom>
            <a:ln w="9525" cap="flat">
              <a:solidFill>
                <a:srgbClr val="000000"/>
              </a:solidFill>
              <a:prstDash val="solid"/>
              <a:headEnd type="none" w="sm" len="sm"/>
              <a:tailEnd type="triangle" w="lg" len="med"/>
            </a:ln>
          </p:spPr>
          <p:txBody>
            <a:bodyPr/>
            <a:lstStyle/>
            <a:p>
              <a:endParaRPr lang="tr-TR"/>
            </a:p>
          </p:txBody>
        </p:sp>
        <p:sp>
          <p:nvSpPr>
            <p:cNvPr id="24" name="AutoShape 75">
              <a:extLst>
                <a:ext uri="{FF2B5EF4-FFF2-40B4-BE49-F238E27FC236}">
                  <a16:creationId xmlns:a16="http://schemas.microsoft.com/office/drawing/2014/main" id="{C3B5762B-3B86-C1D8-218A-54D10CFF7C58}"/>
                </a:ext>
              </a:extLst>
            </p:cNvPr>
            <p:cNvSpPr/>
            <p:nvPr/>
          </p:nvSpPr>
          <p:spPr>
            <a:xfrm flipV="1">
              <a:off x="2323167" y="3422604"/>
              <a:ext cx="1700541" cy="1616187"/>
            </a:xfrm>
            <a:prstGeom prst="line">
              <a:avLst/>
            </a:prstGeom>
            <a:ln w="9525" cap="flat">
              <a:solidFill>
                <a:srgbClr val="000000"/>
              </a:solidFill>
              <a:prstDash val="solid"/>
              <a:headEnd type="none" w="sm" len="sm"/>
              <a:tailEnd type="none" w="sm" len="sm"/>
            </a:ln>
          </p:spPr>
          <p:txBody>
            <a:bodyPr/>
            <a:lstStyle/>
            <a:p>
              <a:endParaRPr lang="tr-TR"/>
            </a:p>
          </p:txBody>
        </p:sp>
      </p:grpSp>
      <p:sp>
        <p:nvSpPr>
          <p:cNvPr id="25" name="Metin kutusu 24">
            <a:extLst>
              <a:ext uri="{FF2B5EF4-FFF2-40B4-BE49-F238E27FC236}">
                <a16:creationId xmlns:a16="http://schemas.microsoft.com/office/drawing/2014/main" id="{47142D12-F2F3-545F-E30D-36B9E0657DB6}"/>
              </a:ext>
            </a:extLst>
          </p:cNvPr>
          <p:cNvSpPr txBox="1"/>
          <p:nvPr/>
        </p:nvSpPr>
        <p:spPr>
          <a:xfrm>
            <a:off x="9601199" y="3592864"/>
            <a:ext cx="8458201" cy="646331"/>
          </a:xfrm>
          <a:prstGeom prst="rect">
            <a:avLst/>
          </a:prstGeom>
          <a:noFill/>
        </p:spPr>
        <p:txBody>
          <a:bodyPr wrap="square">
            <a:spAutoFit/>
          </a:bodyPr>
          <a:lstStyle/>
          <a:p>
            <a:r>
              <a:rPr lang="tr-TR" sz="3600" dirty="0"/>
              <a:t>İnsanı öldürmek haram kılınmıştır. </a:t>
            </a:r>
          </a:p>
        </p:txBody>
      </p:sp>
      <p:sp>
        <p:nvSpPr>
          <p:cNvPr id="26" name="Metin kutusu 25">
            <a:extLst>
              <a:ext uri="{FF2B5EF4-FFF2-40B4-BE49-F238E27FC236}">
                <a16:creationId xmlns:a16="http://schemas.microsoft.com/office/drawing/2014/main" id="{E2C9058F-B19F-97BC-CF63-8460CF3403F1}"/>
              </a:ext>
            </a:extLst>
          </p:cNvPr>
          <p:cNvSpPr txBox="1"/>
          <p:nvPr/>
        </p:nvSpPr>
        <p:spPr>
          <a:xfrm>
            <a:off x="9601199" y="4989102"/>
            <a:ext cx="8686801" cy="646331"/>
          </a:xfrm>
          <a:prstGeom prst="rect">
            <a:avLst/>
          </a:prstGeom>
          <a:noFill/>
        </p:spPr>
        <p:txBody>
          <a:bodyPr wrap="square">
            <a:spAutoFit/>
          </a:bodyPr>
          <a:lstStyle/>
          <a:p>
            <a:r>
              <a:rPr lang="tr-TR" sz="3600" dirty="0"/>
              <a:t>İntihar ve ötenazi haram kılınmıştır.</a:t>
            </a:r>
          </a:p>
        </p:txBody>
      </p:sp>
      <p:sp>
        <p:nvSpPr>
          <p:cNvPr id="27" name="Dikdörtgen 26">
            <a:extLst>
              <a:ext uri="{FF2B5EF4-FFF2-40B4-BE49-F238E27FC236}">
                <a16:creationId xmlns:a16="http://schemas.microsoft.com/office/drawing/2014/main" id="{F638CCF0-DAB9-5C6F-204C-9E1251AC2150}"/>
              </a:ext>
            </a:extLst>
          </p:cNvPr>
          <p:cNvSpPr/>
          <p:nvPr/>
        </p:nvSpPr>
        <p:spPr>
          <a:xfrm>
            <a:off x="9601199" y="6029917"/>
            <a:ext cx="8686801" cy="646331"/>
          </a:xfrm>
          <a:prstGeom prst="rect">
            <a:avLst/>
          </a:prstGeom>
        </p:spPr>
        <p:txBody>
          <a:bodyPr wrap="square">
            <a:spAutoFit/>
          </a:bodyPr>
          <a:lstStyle/>
          <a:p>
            <a:pPr>
              <a:defRPr/>
            </a:pPr>
            <a:r>
              <a:rPr lang="tr-TR" sz="3600" kern="0" dirty="0"/>
              <a:t>Kürtaj yaptırmak haram kılınmıştır. </a:t>
            </a:r>
            <a:endParaRPr kumimoji="0" lang="tr-TR" sz="3600" i="0" u="none" strike="noStrike" kern="0" cap="none" spc="0" normalizeH="0" baseline="0" noProof="0" dirty="0">
              <a:ln>
                <a:noFill/>
              </a:ln>
              <a:effectLst/>
              <a:uLnTx/>
              <a:uFillTx/>
            </a:endParaRPr>
          </a:p>
        </p:txBody>
      </p:sp>
      <p:sp>
        <p:nvSpPr>
          <p:cNvPr id="28" name="Dikdörtgen 27">
            <a:extLst>
              <a:ext uri="{FF2B5EF4-FFF2-40B4-BE49-F238E27FC236}">
                <a16:creationId xmlns:a16="http://schemas.microsoft.com/office/drawing/2014/main" id="{C115157C-78CC-EFFA-5D5F-59AB5DA3A9AD}"/>
              </a:ext>
            </a:extLst>
          </p:cNvPr>
          <p:cNvSpPr/>
          <p:nvPr/>
        </p:nvSpPr>
        <p:spPr>
          <a:xfrm>
            <a:off x="9601200" y="7581900"/>
            <a:ext cx="8686800" cy="1200329"/>
          </a:xfrm>
          <a:prstGeom prst="rect">
            <a:avLst/>
          </a:prstGeom>
        </p:spPr>
        <p:txBody>
          <a:bodyPr wrap="square">
            <a:spAutoFit/>
          </a:bodyPr>
          <a:lstStyle/>
          <a:p>
            <a:pPr lvl="0">
              <a:defRPr/>
            </a:pPr>
            <a:r>
              <a:rPr lang="tr-TR" sz="3600" kern="0" dirty="0"/>
              <a:t>Can güvenliği için gerekli önem alınması gerekir.</a:t>
            </a:r>
            <a:endParaRPr kumimoji="0" lang="tr-TR" sz="3600" i="0" u="none" strike="noStrike" kern="0" cap="none" spc="0" normalizeH="0" baseline="0" noProof="0" dirty="0">
              <a:ln>
                <a:noFill/>
              </a:ln>
              <a:effectLst/>
              <a:uLnTx/>
              <a:uFillTx/>
            </a:endParaRPr>
          </a:p>
        </p:txBody>
      </p:sp>
      <p:grpSp>
        <p:nvGrpSpPr>
          <p:cNvPr id="29" name="Grup 28">
            <a:extLst>
              <a:ext uri="{FF2B5EF4-FFF2-40B4-BE49-F238E27FC236}">
                <a16:creationId xmlns:a16="http://schemas.microsoft.com/office/drawing/2014/main" id="{912C4004-498F-3B20-3382-E6F526EC618B}"/>
              </a:ext>
            </a:extLst>
          </p:cNvPr>
          <p:cNvGrpSpPr/>
          <p:nvPr/>
        </p:nvGrpSpPr>
        <p:grpSpPr>
          <a:xfrm>
            <a:off x="5830093" y="5323496"/>
            <a:ext cx="2776955" cy="792306"/>
            <a:chOff x="2938045" y="4520658"/>
            <a:chExt cx="2776955" cy="792306"/>
          </a:xfrm>
        </p:grpSpPr>
        <p:sp>
          <p:nvSpPr>
            <p:cNvPr id="30" name="AutoShape 74">
              <a:extLst>
                <a:ext uri="{FF2B5EF4-FFF2-40B4-BE49-F238E27FC236}">
                  <a16:creationId xmlns:a16="http://schemas.microsoft.com/office/drawing/2014/main" id="{23232F0B-2AB2-B9AA-852C-DCB2D5C56485}"/>
                </a:ext>
              </a:extLst>
            </p:cNvPr>
            <p:cNvSpPr/>
            <p:nvPr/>
          </p:nvSpPr>
          <p:spPr>
            <a:xfrm>
              <a:off x="4014459" y="4520658"/>
              <a:ext cx="1700541" cy="6396"/>
            </a:xfrm>
            <a:prstGeom prst="line">
              <a:avLst/>
            </a:prstGeom>
            <a:ln w="9525" cap="flat">
              <a:solidFill>
                <a:srgbClr val="000000"/>
              </a:solidFill>
              <a:prstDash val="solid"/>
              <a:headEnd type="none" w="sm" len="sm"/>
              <a:tailEnd type="triangle" w="lg" len="med"/>
            </a:ln>
          </p:spPr>
          <p:txBody>
            <a:bodyPr/>
            <a:lstStyle/>
            <a:p>
              <a:endParaRPr lang="tr-TR" dirty="0"/>
            </a:p>
          </p:txBody>
        </p:sp>
        <p:sp>
          <p:nvSpPr>
            <p:cNvPr id="31" name="AutoShape 75">
              <a:extLst>
                <a:ext uri="{FF2B5EF4-FFF2-40B4-BE49-F238E27FC236}">
                  <a16:creationId xmlns:a16="http://schemas.microsoft.com/office/drawing/2014/main" id="{4F2C7A2C-5C3E-9DD5-72D3-BE83D77787FE}"/>
                </a:ext>
              </a:extLst>
            </p:cNvPr>
            <p:cNvSpPr/>
            <p:nvPr/>
          </p:nvSpPr>
          <p:spPr>
            <a:xfrm flipV="1">
              <a:off x="2938045" y="4527054"/>
              <a:ext cx="1067430" cy="785910"/>
            </a:xfrm>
            <a:prstGeom prst="line">
              <a:avLst/>
            </a:prstGeom>
            <a:ln w="9525" cap="flat">
              <a:solidFill>
                <a:srgbClr val="000000"/>
              </a:solidFill>
              <a:prstDash val="solid"/>
              <a:headEnd type="none" w="sm" len="sm"/>
              <a:tailEnd type="none" w="sm" len="sm"/>
            </a:ln>
          </p:spPr>
          <p:txBody>
            <a:bodyPr/>
            <a:lstStyle/>
            <a:p>
              <a:endParaRPr lang="tr-TR"/>
            </a:p>
          </p:txBody>
        </p:sp>
      </p:grpSp>
      <p:sp>
        <p:nvSpPr>
          <p:cNvPr id="32" name="AutoShape 74">
            <a:extLst>
              <a:ext uri="{FF2B5EF4-FFF2-40B4-BE49-F238E27FC236}">
                <a16:creationId xmlns:a16="http://schemas.microsoft.com/office/drawing/2014/main" id="{D99EEABE-3C2C-695E-1A94-0D4FE1CB7414}"/>
              </a:ext>
            </a:extLst>
          </p:cNvPr>
          <p:cNvSpPr/>
          <p:nvPr/>
        </p:nvSpPr>
        <p:spPr>
          <a:xfrm>
            <a:off x="5877727" y="6547702"/>
            <a:ext cx="2754698" cy="20824"/>
          </a:xfrm>
          <a:prstGeom prst="line">
            <a:avLst/>
          </a:prstGeom>
          <a:ln w="9525" cap="flat">
            <a:solidFill>
              <a:srgbClr val="000000"/>
            </a:solidFill>
            <a:prstDash val="solid"/>
            <a:headEnd type="none" w="sm" len="sm"/>
            <a:tailEnd type="triangle" w="lg" len="med"/>
          </a:ln>
        </p:spPr>
        <p:txBody>
          <a:bodyPr/>
          <a:lstStyle/>
          <a:p>
            <a:endParaRPr lang="tr-TR"/>
          </a:p>
        </p:txBody>
      </p:sp>
      <p:grpSp>
        <p:nvGrpSpPr>
          <p:cNvPr id="33" name="Grup 32">
            <a:extLst>
              <a:ext uri="{FF2B5EF4-FFF2-40B4-BE49-F238E27FC236}">
                <a16:creationId xmlns:a16="http://schemas.microsoft.com/office/drawing/2014/main" id="{EB8C3FC7-D288-1B77-4F26-A1DF0ADCC044}"/>
              </a:ext>
            </a:extLst>
          </p:cNvPr>
          <p:cNvGrpSpPr/>
          <p:nvPr/>
        </p:nvGrpSpPr>
        <p:grpSpPr>
          <a:xfrm>
            <a:off x="5583131" y="6834960"/>
            <a:ext cx="3154974" cy="1276313"/>
            <a:chOff x="2560026" y="5534034"/>
            <a:chExt cx="3154974" cy="1276313"/>
          </a:xfrm>
        </p:grpSpPr>
        <p:sp>
          <p:nvSpPr>
            <p:cNvPr id="34" name="AutoShape 74">
              <a:extLst>
                <a:ext uri="{FF2B5EF4-FFF2-40B4-BE49-F238E27FC236}">
                  <a16:creationId xmlns:a16="http://schemas.microsoft.com/office/drawing/2014/main" id="{ABA47FF8-C96F-51F1-8D86-27D7F7486180}"/>
                </a:ext>
              </a:extLst>
            </p:cNvPr>
            <p:cNvSpPr/>
            <p:nvPr/>
          </p:nvSpPr>
          <p:spPr>
            <a:xfrm>
              <a:off x="4014459" y="6803951"/>
              <a:ext cx="1700541" cy="6396"/>
            </a:xfrm>
            <a:prstGeom prst="line">
              <a:avLst/>
            </a:prstGeom>
            <a:ln w="9525" cap="flat">
              <a:solidFill>
                <a:srgbClr val="000000"/>
              </a:solidFill>
              <a:prstDash val="solid"/>
              <a:headEnd type="none" w="sm" len="sm"/>
              <a:tailEnd type="triangle" w="lg" len="med"/>
            </a:ln>
          </p:spPr>
          <p:txBody>
            <a:bodyPr/>
            <a:lstStyle/>
            <a:p>
              <a:endParaRPr lang="tr-TR"/>
            </a:p>
          </p:txBody>
        </p:sp>
        <p:sp>
          <p:nvSpPr>
            <p:cNvPr id="35" name="AutoShape 75">
              <a:extLst>
                <a:ext uri="{FF2B5EF4-FFF2-40B4-BE49-F238E27FC236}">
                  <a16:creationId xmlns:a16="http://schemas.microsoft.com/office/drawing/2014/main" id="{93786E0D-1365-F162-FD09-B504FEC818C1}"/>
                </a:ext>
              </a:extLst>
            </p:cNvPr>
            <p:cNvSpPr/>
            <p:nvPr/>
          </p:nvSpPr>
          <p:spPr>
            <a:xfrm>
              <a:off x="2560026" y="5534034"/>
              <a:ext cx="1463681" cy="1269918"/>
            </a:xfrm>
            <a:prstGeom prst="line">
              <a:avLst/>
            </a:prstGeom>
            <a:ln w="9525" cap="flat">
              <a:solidFill>
                <a:srgbClr val="000000"/>
              </a:solidFill>
              <a:prstDash val="solid"/>
              <a:headEnd type="none" w="sm" len="sm"/>
              <a:tailEnd type="none" w="sm" len="sm"/>
            </a:ln>
          </p:spPr>
          <p:txBody>
            <a:bodyPr/>
            <a:lstStyle/>
            <a:p>
              <a:endParaRPr lang="tr-TR"/>
            </a:p>
          </p:txBody>
        </p:sp>
      </p:grpSp>
      <p:sp>
        <p:nvSpPr>
          <p:cNvPr id="37" name="Metin kutusu 36">
            <a:extLst>
              <a:ext uri="{FF2B5EF4-FFF2-40B4-BE49-F238E27FC236}">
                <a16:creationId xmlns:a16="http://schemas.microsoft.com/office/drawing/2014/main" id="{F9A3D59D-0599-F0DF-85E7-F0DE219B64A5}"/>
              </a:ext>
            </a:extLst>
          </p:cNvPr>
          <p:cNvSpPr txBox="1"/>
          <p:nvPr/>
        </p:nvSpPr>
        <p:spPr>
          <a:xfrm>
            <a:off x="340332" y="1167834"/>
            <a:ext cx="18114245" cy="1668470"/>
          </a:xfrm>
          <a:prstGeom prst="rect">
            <a:avLst/>
          </a:prstGeom>
          <a:noFill/>
        </p:spPr>
        <p:txBody>
          <a:bodyPr wrap="square">
            <a:spAutoFit/>
          </a:bodyPr>
          <a:lstStyle/>
          <a:p>
            <a:pPr marL="571500" indent="-571500">
              <a:lnSpc>
                <a:spcPct val="150000"/>
              </a:lnSpc>
              <a:buFont typeface="Wingdings" panose="05000000000000000000" pitchFamily="2" charset="2"/>
              <a:buChar char="Ø"/>
            </a:pPr>
            <a:r>
              <a:rPr lang="tr-TR" sz="3600" dirty="0"/>
              <a:t>İslam dini, yaşama hakkını insanın en temel ve doğal hakkı olarak kabul eder. </a:t>
            </a:r>
          </a:p>
          <a:p>
            <a:pPr marL="571500" indent="-571500">
              <a:lnSpc>
                <a:spcPct val="150000"/>
              </a:lnSpc>
              <a:buFont typeface="Wingdings" panose="05000000000000000000" pitchFamily="2" charset="2"/>
              <a:buChar char="Ø"/>
            </a:pPr>
            <a:r>
              <a:rPr lang="tr-TR" sz="3600" dirty="0"/>
              <a:t>İslam insanın yaşamına son erdiren veya insanın canın tehlikeye atan durumlar yasaklamıştır.</a:t>
            </a:r>
          </a:p>
        </p:txBody>
      </p:sp>
    </p:spTree>
    <p:custDataLst>
      <p:tags r:id="rId1"/>
    </p:custDataLst>
    <p:extLst>
      <p:ext uri="{BB962C8B-B14F-4D97-AF65-F5344CB8AC3E}">
        <p14:creationId xmlns:p14="http://schemas.microsoft.com/office/powerpoint/2010/main" val="2868782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left)">
                                      <p:cBhvr>
                                        <p:cTn id="25" dur="500"/>
                                        <p:tgtEl>
                                          <p:spTgt spid="29"/>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left)">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wipe(left)">
                                      <p:cBhvr>
                                        <p:cTn id="38" dur="500"/>
                                        <p:tgtEl>
                                          <p:spTgt spid="32"/>
                                        </p:tgtEl>
                                      </p:cBhvr>
                                    </p:animEffect>
                                  </p:childTnLst>
                                </p:cTn>
                              </p:par>
                            </p:childTnLst>
                          </p:cTn>
                        </p:par>
                        <p:par>
                          <p:cTn id="39" fill="hold">
                            <p:stCondLst>
                              <p:cond delay="500"/>
                            </p:stCondLst>
                            <p:childTnLst>
                              <p:par>
                                <p:cTn id="40" presetID="22" presetClass="entr" presetSubtype="8" fill="hold"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left)">
                                      <p:cBhvr>
                                        <p:cTn id="42" dur="500"/>
                                        <p:tgtEl>
                                          <p:spTgt spid="14"/>
                                        </p:tgtEl>
                                      </p:cBhvr>
                                    </p:animEffect>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left)">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wipe(left)">
                                      <p:cBhvr>
                                        <p:cTn id="51" dur="500"/>
                                        <p:tgtEl>
                                          <p:spTgt spid="33"/>
                                        </p:tgtEl>
                                      </p:cBhvr>
                                    </p:animEffect>
                                  </p:childTnLst>
                                </p:cTn>
                              </p:par>
                            </p:childTnLst>
                          </p:cTn>
                        </p:par>
                        <p:par>
                          <p:cTn id="52" fill="hold">
                            <p:stCondLst>
                              <p:cond delay="500"/>
                            </p:stCondLst>
                            <p:childTnLst>
                              <p:par>
                                <p:cTn id="53" presetID="22" presetClass="entr" presetSubtype="8" fill="hold"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left)">
                                      <p:cBhvr>
                                        <p:cTn id="55" dur="500"/>
                                        <p:tgtEl>
                                          <p:spTgt spid="18"/>
                                        </p:tgtEl>
                                      </p:cBhvr>
                                    </p:animEffect>
                                  </p:childTnLst>
                                </p:cTn>
                              </p:par>
                            </p:childTnLst>
                          </p:cTn>
                        </p:par>
                        <p:par>
                          <p:cTn id="56" fill="hold">
                            <p:stCondLst>
                              <p:cond delay="1000"/>
                            </p:stCondLst>
                            <p:childTnLst>
                              <p:par>
                                <p:cTn id="57" presetID="22" presetClass="entr" presetSubtype="8" fill="hold" grpId="0" nodeType="after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wipe(left)">
                                      <p:cBhvr>
                                        <p:cTn id="5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3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 1">
            <a:extLst>
              <a:ext uri="{FF2B5EF4-FFF2-40B4-BE49-F238E27FC236}">
                <a16:creationId xmlns:a16="http://schemas.microsoft.com/office/drawing/2014/main" id="{2F8CFE01-712B-BC09-743C-0E08FBE8EE8A}"/>
              </a:ext>
            </a:extLst>
          </p:cNvPr>
          <p:cNvGrpSpPr/>
          <p:nvPr/>
        </p:nvGrpSpPr>
        <p:grpSpPr>
          <a:xfrm>
            <a:off x="914401" y="493231"/>
            <a:ext cx="7620005" cy="5606969"/>
            <a:chOff x="13335000" y="5532066"/>
            <a:chExt cx="5002901" cy="4428640"/>
          </a:xfrm>
        </p:grpSpPr>
        <p:grpSp>
          <p:nvGrpSpPr>
            <p:cNvPr id="3" name="Grup 2">
              <a:extLst>
                <a:ext uri="{FF2B5EF4-FFF2-40B4-BE49-F238E27FC236}">
                  <a16:creationId xmlns:a16="http://schemas.microsoft.com/office/drawing/2014/main" id="{BFB07981-1601-B390-3416-D6DE7FB659E5}"/>
                </a:ext>
              </a:extLst>
            </p:cNvPr>
            <p:cNvGrpSpPr/>
            <p:nvPr/>
          </p:nvGrpSpPr>
          <p:grpSpPr>
            <a:xfrm>
              <a:off x="13335000" y="5853936"/>
              <a:ext cx="4952870" cy="4106770"/>
              <a:chOff x="4925542" y="1412187"/>
              <a:chExt cx="4468563" cy="3595709"/>
            </a:xfrm>
          </p:grpSpPr>
          <p:grpSp>
            <p:nvGrpSpPr>
              <p:cNvPr id="5" name="Group 3">
                <a:extLst>
                  <a:ext uri="{FF2B5EF4-FFF2-40B4-BE49-F238E27FC236}">
                    <a16:creationId xmlns:a16="http://schemas.microsoft.com/office/drawing/2014/main" id="{709019F9-D361-B1B2-19CE-E6A40AF26794}"/>
                  </a:ext>
                </a:extLst>
              </p:cNvPr>
              <p:cNvGrpSpPr/>
              <p:nvPr/>
            </p:nvGrpSpPr>
            <p:grpSpPr>
              <a:xfrm>
                <a:off x="4925542" y="1664111"/>
                <a:ext cx="4378285" cy="3343785"/>
                <a:chOff x="0" y="-28575"/>
                <a:chExt cx="890732" cy="754803"/>
              </a:xfrm>
            </p:grpSpPr>
            <p:sp>
              <p:nvSpPr>
                <p:cNvPr id="8" name="Freeform 4">
                  <a:extLst>
                    <a:ext uri="{FF2B5EF4-FFF2-40B4-BE49-F238E27FC236}">
                      <a16:creationId xmlns:a16="http://schemas.microsoft.com/office/drawing/2014/main" id="{BFC4278A-EE11-9823-04EF-743C296499F9}"/>
                    </a:ext>
                  </a:extLst>
                </p:cNvPr>
                <p:cNvSpPr/>
                <p:nvPr/>
              </p:nvSpPr>
              <p:spPr>
                <a:xfrm>
                  <a:off x="36731" y="-28575"/>
                  <a:ext cx="854001" cy="630774"/>
                </a:xfrm>
                <a:custGeom>
                  <a:avLst/>
                  <a:gdLst/>
                  <a:ahLst/>
                  <a:cxnLst/>
                  <a:rect l="l" t="t" r="r" b="b"/>
                  <a:pathLst>
                    <a:path w="823557" h="726228">
                      <a:moveTo>
                        <a:pt x="126270" y="0"/>
                      </a:moveTo>
                      <a:lnTo>
                        <a:pt x="697288" y="0"/>
                      </a:lnTo>
                      <a:cubicBezTo>
                        <a:pt x="730777" y="0"/>
                        <a:pt x="762894" y="13303"/>
                        <a:pt x="786574" y="36983"/>
                      </a:cubicBezTo>
                      <a:cubicBezTo>
                        <a:pt x="810254" y="60664"/>
                        <a:pt x="823557" y="92781"/>
                        <a:pt x="823557" y="126270"/>
                      </a:cubicBezTo>
                      <a:lnTo>
                        <a:pt x="823557" y="599958"/>
                      </a:lnTo>
                      <a:cubicBezTo>
                        <a:pt x="823557" y="633447"/>
                        <a:pt x="810254" y="665564"/>
                        <a:pt x="786574" y="689244"/>
                      </a:cubicBezTo>
                      <a:cubicBezTo>
                        <a:pt x="762894" y="712925"/>
                        <a:pt x="730777" y="726228"/>
                        <a:pt x="697288" y="726228"/>
                      </a:cubicBezTo>
                      <a:lnTo>
                        <a:pt x="126270" y="726228"/>
                      </a:lnTo>
                      <a:cubicBezTo>
                        <a:pt x="92781" y="726228"/>
                        <a:pt x="60664" y="712925"/>
                        <a:pt x="36983" y="689244"/>
                      </a:cubicBezTo>
                      <a:cubicBezTo>
                        <a:pt x="13303" y="665564"/>
                        <a:pt x="0" y="633447"/>
                        <a:pt x="0" y="599958"/>
                      </a:cubicBezTo>
                      <a:lnTo>
                        <a:pt x="0" y="126270"/>
                      </a:lnTo>
                      <a:cubicBezTo>
                        <a:pt x="0" y="92781"/>
                        <a:pt x="13303" y="60664"/>
                        <a:pt x="36983" y="36983"/>
                      </a:cubicBezTo>
                      <a:cubicBezTo>
                        <a:pt x="60664" y="13303"/>
                        <a:pt x="92781" y="0"/>
                        <a:pt x="126270" y="0"/>
                      </a:cubicBezTo>
                      <a:close/>
                    </a:path>
                  </a:pathLst>
                </a:custGeom>
                <a:solidFill>
                  <a:srgbClr val="FFFCF3"/>
                </a:solidFill>
              </p:spPr>
              <p:txBody>
                <a:bodyPr/>
                <a:lstStyle/>
                <a:p>
                  <a:endParaRPr lang="tr-TR"/>
                </a:p>
              </p:txBody>
            </p:sp>
            <p:sp>
              <p:nvSpPr>
                <p:cNvPr id="9" name="TextBox 5">
                  <a:extLst>
                    <a:ext uri="{FF2B5EF4-FFF2-40B4-BE49-F238E27FC236}">
                      <a16:creationId xmlns:a16="http://schemas.microsoft.com/office/drawing/2014/main" id="{9F4E2736-B887-6A49-5082-29F0BB040820}"/>
                    </a:ext>
                  </a:extLst>
                </p:cNvPr>
                <p:cNvSpPr txBox="1"/>
                <p:nvPr/>
              </p:nvSpPr>
              <p:spPr>
                <a:xfrm>
                  <a:off x="0" y="-28575"/>
                  <a:ext cx="823557" cy="754803"/>
                </a:xfrm>
                <a:prstGeom prst="rect">
                  <a:avLst/>
                </a:prstGeom>
              </p:spPr>
              <p:txBody>
                <a:bodyPr lIns="50800" tIns="50800" rIns="50800" bIns="50800" rtlCol="0" anchor="ctr"/>
                <a:lstStyle/>
                <a:p>
                  <a:pPr algn="ctr">
                    <a:lnSpc>
                      <a:spcPts val="2659"/>
                    </a:lnSpc>
                  </a:pPr>
                  <a:endParaRPr/>
                </a:p>
              </p:txBody>
            </p:sp>
          </p:grpSp>
          <p:sp>
            <p:nvSpPr>
              <p:cNvPr id="6" name="Freeform 6">
                <a:extLst>
                  <a:ext uri="{FF2B5EF4-FFF2-40B4-BE49-F238E27FC236}">
                    <a16:creationId xmlns:a16="http://schemas.microsoft.com/office/drawing/2014/main" id="{31820E46-238B-32A5-FDB8-6382FA38BB27}"/>
                  </a:ext>
                </a:extLst>
              </p:cNvPr>
              <p:cNvSpPr/>
              <p:nvPr/>
            </p:nvSpPr>
            <p:spPr>
              <a:xfrm>
                <a:off x="4925542" y="1610291"/>
                <a:ext cx="4468563" cy="3006243"/>
              </a:xfrm>
              <a:custGeom>
                <a:avLst/>
                <a:gdLst/>
                <a:ahLst/>
                <a:cxnLst/>
                <a:rect l="l" t="t" r="r" b="b"/>
                <a:pathLst>
                  <a:path w="3126945" h="2757397">
                    <a:moveTo>
                      <a:pt x="0" y="0"/>
                    </a:moveTo>
                    <a:lnTo>
                      <a:pt x="3126945" y="0"/>
                    </a:lnTo>
                    <a:lnTo>
                      <a:pt x="3126945" y="2757396"/>
                    </a:lnTo>
                    <a:lnTo>
                      <a:pt x="0" y="27573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sp>
            <p:nvSpPr>
              <p:cNvPr id="7" name="Freeform 7">
                <a:extLst>
                  <a:ext uri="{FF2B5EF4-FFF2-40B4-BE49-F238E27FC236}">
                    <a16:creationId xmlns:a16="http://schemas.microsoft.com/office/drawing/2014/main" id="{66EE0E8A-3B10-FEB5-4646-B25F29FE859F}"/>
                  </a:ext>
                </a:extLst>
              </p:cNvPr>
              <p:cNvSpPr/>
              <p:nvPr/>
            </p:nvSpPr>
            <p:spPr>
              <a:xfrm>
                <a:off x="8690913" y="1412187"/>
                <a:ext cx="565445" cy="611482"/>
              </a:xfrm>
              <a:custGeom>
                <a:avLst/>
                <a:gdLst/>
                <a:ahLst/>
                <a:cxnLst/>
                <a:rect l="l" t="t" r="r" b="b"/>
                <a:pathLst>
                  <a:path w="733098" h="696597">
                    <a:moveTo>
                      <a:pt x="0" y="0"/>
                    </a:moveTo>
                    <a:lnTo>
                      <a:pt x="733098" y="0"/>
                    </a:lnTo>
                    <a:lnTo>
                      <a:pt x="733098" y="696598"/>
                    </a:lnTo>
                    <a:lnTo>
                      <a:pt x="0" y="696598"/>
                    </a:lnTo>
                    <a:lnTo>
                      <a:pt x="0" y="0"/>
                    </a:lnTo>
                    <a:close/>
                  </a:path>
                </a:pathLst>
              </a:custGeom>
              <a:blipFill>
                <a:blip r:embed="rId7">
                  <a:extLst>
                    <a:ext uri="{96DAC541-7B7A-43D3-8B79-37D633B846F1}">
                      <asvg:svgBlip xmlns:asvg="http://schemas.microsoft.com/office/drawing/2016/SVG/main" r:embed="rId8"/>
                    </a:ext>
                  </a:extLst>
                </a:blip>
                <a:stretch>
                  <a:fillRect l="-476" r="-476"/>
                </a:stretch>
              </a:blipFill>
            </p:spPr>
            <p:txBody>
              <a:bodyPr/>
              <a:lstStyle/>
              <a:p>
                <a:endParaRPr lang="tr-TR" dirty="0"/>
              </a:p>
            </p:txBody>
          </p:sp>
        </p:grpSp>
        <p:sp>
          <p:nvSpPr>
            <p:cNvPr id="4" name="Oval 3">
              <a:extLst>
                <a:ext uri="{FF2B5EF4-FFF2-40B4-BE49-F238E27FC236}">
                  <a16:creationId xmlns:a16="http://schemas.microsoft.com/office/drawing/2014/main" id="{FA3E69E4-F2F9-EC0A-FE97-F3A06EDD0DBE}"/>
                </a:ext>
              </a:extLst>
            </p:cNvPr>
            <p:cNvSpPr/>
            <p:nvPr/>
          </p:nvSpPr>
          <p:spPr>
            <a:xfrm>
              <a:off x="17271101" y="5532066"/>
              <a:ext cx="1066800" cy="1219200"/>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4400" dirty="0">
                  <a:solidFill>
                    <a:schemeClr val="bg1"/>
                  </a:solidFill>
                </a:rPr>
                <a:t>1</a:t>
              </a:r>
            </a:p>
          </p:txBody>
        </p:sp>
      </p:grpSp>
      <p:sp>
        <p:nvSpPr>
          <p:cNvPr id="11" name="Metin kutusu 10">
            <a:extLst>
              <a:ext uri="{FF2B5EF4-FFF2-40B4-BE49-F238E27FC236}">
                <a16:creationId xmlns:a16="http://schemas.microsoft.com/office/drawing/2014/main" id="{D3870727-A6C9-F156-D144-9A31417794A4}"/>
              </a:ext>
            </a:extLst>
          </p:cNvPr>
          <p:cNvSpPr txBox="1"/>
          <p:nvPr/>
        </p:nvSpPr>
        <p:spPr>
          <a:xfrm>
            <a:off x="1219199" y="2036824"/>
            <a:ext cx="6600225" cy="3108543"/>
          </a:xfrm>
          <a:prstGeom prst="rect">
            <a:avLst/>
          </a:prstGeom>
          <a:noFill/>
        </p:spPr>
        <p:txBody>
          <a:bodyPr wrap="square">
            <a:spAutoFit/>
          </a:bodyPr>
          <a:lstStyle/>
          <a:p>
            <a:pPr algn="just"/>
            <a:r>
              <a:rPr lang="tr-TR" sz="2800" dirty="0"/>
              <a:t>“…Kim, bir cana veya yeryüzünde bozgunculuk çıkarmaya karşılık olmaksızın (haksız yere) bir cana kıyarsa bütün insanları öldürmüş gibi olur. Her kim bir canı kurtarırsa bütün insanları kurtarmış gibi olur…” </a:t>
            </a:r>
          </a:p>
          <a:p>
            <a:pPr algn="r"/>
            <a:r>
              <a:rPr lang="tr-TR" sz="2800" dirty="0">
                <a:solidFill>
                  <a:srgbClr val="C00000"/>
                </a:solidFill>
              </a:rPr>
              <a:t>Maide suresi, 32. ayet.</a:t>
            </a:r>
          </a:p>
        </p:txBody>
      </p:sp>
      <p:grpSp>
        <p:nvGrpSpPr>
          <p:cNvPr id="20" name="Grup 19">
            <a:extLst>
              <a:ext uri="{FF2B5EF4-FFF2-40B4-BE49-F238E27FC236}">
                <a16:creationId xmlns:a16="http://schemas.microsoft.com/office/drawing/2014/main" id="{60189B39-42FC-F012-DCE4-AD1A05E78BBD}"/>
              </a:ext>
            </a:extLst>
          </p:cNvPr>
          <p:cNvGrpSpPr/>
          <p:nvPr/>
        </p:nvGrpSpPr>
        <p:grpSpPr>
          <a:xfrm>
            <a:off x="10202749" y="737873"/>
            <a:ext cx="6833970" cy="5700342"/>
            <a:chOff x="13335000" y="5532066"/>
            <a:chExt cx="5002901" cy="4428640"/>
          </a:xfrm>
        </p:grpSpPr>
        <p:grpSp>
          <p:nvGrpSpPr>
            <p:cNvPr id="21" name="Grup 20">
              <a:extLst>
                <a:ext uri="{FF2B5EF4-FFF2-40B4-BE49-F238E27FC236}">
                  <a16:creationId xmlns:a16="http://schemas.microsoft.com/office/drawing/2014/main" id="{3EE038DE-A148-C2E3-2407-FC528D53A81C}"/>
                </a:ext>
              </a:extLst>
            </p:cNvPr>
            <p:cNvGrpSpPr/>
            <p:nvPr/>
          </p:nvGrpSpPr>
          <p:grpSpPr>
            <a:xfrm>
              <a:off x="13335000" y="5853936"/>
              <a:ext cx="4952870" cy="4106770"/>
              <a:chOff x="4925542" y="1412187"/>
              <a:chExt cx="4468563" cy="3595709"/>
            </a:xfrm>
          </p:grpSpPr>
          <p:grpSp>
            <p:nvGrpSpPr>
              <p:cNvPr id="23" name="Group 3">
                <a:extLst>
                  <a:ext uri="{FF2B5EF4-FFF2-40B4-BE49-F238E27FC236}">
                    <a16:creationId xmlns:a16="http://schemas.microsoft.com/office/drawing/2014/main" id="{9B9773A9-7183-F3B6-3CBB-979E770A76E8}"/>
                  </a:ext>
                </a:extLst>
              </p:cNvPr>
              <p:cNvGrpSpPr/>
              <p:nvPr/>
            </p:nvGrpSpPr>
            <p:grpSpPr>
              <a:xfrm>
                <a:off x="4925542" y="1664111"/>
                <a:ext cx="4378285" cy="3343785"/>
                <a:chOff x="0" y="-28575"/>
                <a:chExt cx="890732" cy="754803"/>
              </a:xfrm>
            </p:grpSpPr>
            <p:sp>
              <p:nvSpPr>
                <p:cNvPr id="26" name="Freeform 4">
                  <a:extLst>
                    <a:ext uri="{FF2B5EF4-FFF2-40B4-BE49-F238E27FC236}">
                      <a16:creationId xmlns:a16="http://schemas.microsoft.com/office/drawing/2014/main" id="{C3C10575-895E-EBAE-3F4C-291120476A96}"/>
                    </a:ext>
                  </a:extLst>
                </p:cNvPr>
                <p:cNvSpPr/>
                <p:nvPr/>
              </p:nvSpPr>
              <p:spPr>
                <a:xfrm>
                  <a:off x="36731" y="-28575"/>
                  <a:ext cx="854001" cy="586181"/>
                </a:xfrm>
                <a:custGeom>
                  <a:avLst/>
                  <a:gdLst/>
                  <a:ahLst/>
                  <a:cxnLst/>
                  <a:rect l="l" t="t" r="r" b="b"/>
                  <a:pathLst>
                    <a:path w="823557" h="726228">
                      <a:moveTo>
                        <a:pt x="126270" y="0"/>
                      </a:moveTo>
                      <a:lnTo>
                        <a:pt x="697288" y="0"/>
                      </a:lnTo>
                      <a:cubicBezTo>
                        <a:pt x="730777" y="0"/>
                        <a:pt x="762894" y="13303"/>
                        <a:pt x="786574" y="36983"/>
                      </a:cubicBezTo>
                      <a:cubicBezTo>
                        <a:pt x="810254" y="60664"/>
                        <a:pt x="823557" y="92781"/>
                        <a:pt x="823557" y="126270"/>
                      </a:cubicBezTo>
                      <a:lnTo>
                        <a:pt x="823557" y="599958"/>
                      </a:lnTo>
                      <a:cubicBezTo>
                        <a:pt x="823557" y="633447"/>
                        <a:pt x="810254" y="665564"/>
                        <a:pt x="786574" y="689244"/>
                      </a:cubicBezTo>
                      <a:cubicBezTo>
                        <a:pt x="762894" y="712925"/>
                        <a:pt x="730777" y="726228"/>
                        <a:pt x="697288" y="726228"/>
                      </a:cubicBezTo>
                      <a:lnTo>
                        <a:pt x="126270" y="726228"/>
                      </a:lnTo>
                      <a:cubicBezTo>
                        <a:pt x="92781" y="726228"/>
                        <a:pt x="60664" y="712925"/>
                        <a:pt x="36983" y="689244"/>
                      </a:cubicBezTo>
                      <a:cubicBezTo>
                        <a:pt x="13303" y="665564"/>
                        <a:pt x="0" y="633447"/>
                        <a:pt x="0" y="599958"/>
                      </a:cubicBezTo>
                      <a:lnTo>
                        <a:pt x="0" y="126270"/>
                      </a:lnTo>
                      <a:cubicBezTo>
                        <a:pt x="0" y="92781"/>
                        <a:pt x="13303" y="60664"/>
                        <a:pt x="36983" y="36983"/>
                      </a:cubicBezTo>
                      <a:cubicBezTo>
                        <a:pt x="60664" y="13303"/>
                        <a:pt x="92781" y="0"/>
                        <a:pt x="126270" y="0"/>
                      </a:cubicBezTo>
                      <a:close/>
                    </a:path>
                  </a:pathLst>
                </a:custGeom>
                <a:solidFill>
                  <a:srgbClr val="FFFCF3"/>
                </a:solidFill>
              </p:spPr>
              <p:txBody>
                <a:bodyPr/>
                <a:lstStyle/>
                <a:p>
                  <a:endParaRPr lang="tr-TR"/>
                </a:p>
              </p:txBody>
            </p:sp>
            <p:sp>
              <p:nvSpPr>
                <p:cNvPr id="27" name="TextBox 5">
                  <a:extLst>
                    <a:ext uri="{FF2B5EF4-FFF2-40B4-BE49-F238E27FC236}">
                      <a16:creationId xmlns:a16="http://schemas.microsoft.com/office/drawing/2014/main" id="{E642C6EB-1AE7-2C1E-1CCE-66B62D7539F9}"/>
                    </a:ext>
                  </a:extLst>
                </p:cNvPr>
                <p:cNvSpPr txBox="1"/>
                <p:nvPr/>
              </p:nvSpPr>
              <p:spPr>
                <a:xfrm>
                  <a:off x="0" y="-28575"/>
                  <a:ext cx="823557" cy="754803"/>
                </a:xfrm>
                <a:prstGeom prst="rect">
                  <a:avLst/>
                </a:prstGeom>
              </p:spPr>
              <p:txBody>
                <a:bodyPr lIns="50800" tIns="50800" rIns="50800" bIns="50800" rtlCol="0" anchor="ctr"/>
                <a:lstStyle/>
                <a:p>
                  <a:pPr algn="ctr">
                    <a:lnSpc>
                      <a:spcPts val="2659"/>
                    </a:lnSpc>
                  </a:pPr>
                  <a:endParaRPr/>
                </a:p>
              </p:txBody>
            </p:sp>
          </p:grpSp>
          <p:sp>
            <p:nvSpPr>
              <p:cNvPr id="24" name="Freeform 6">
                <a:extLst>
                  <a:ext uri="{FF2B5EF4-FFF2-40B4-BE49-F238E27FC236}">
                    <a16:creationId xmlns:a16="http://schemas.microsoft.com/office/drawing/2014/main" id="{3687A749-0640-3EE7-20EB-BED8030EB0A8}"/>
                  </a:ext>
                </a:extLst>
              </p:cNvPr>
              <p:cNvSpPr/>
              <p:nvPr/>
            </p:nvSpPr>
            <p:spPr>
              <a:xfrm>
                <a:off x="4925542" y="1610291"/>
                <a:ext cx="4468563" cy="2794335"/>
              </a:xfrm>
              <a:custGeom>
                <a:avLst/>
                <a:gdLst/>
                <a:ahLst/>
                <a:cxnLst/>
                <a:rect l="l" t="t" r="r" b="b"/>
                <a:pathLst>
                  <a:path w="3126945" h="2757397">
                    <a:moveTo>
                      <a:pt x="0" y="0"/>
                    </a:moveTo>
                    <a:lnTo>
                      <a:pt x="3126945" y="0"/>
                    </a:lnTo>
                    <a:lnTo>
                      <a:pt x="3126945" y="2757396"/>
                    </a:lnTo>
                    <a:lnTo>
                      <a:pt x="0" y="27573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sp>
            <p:nvSpPr>
              <p:cNvPr id="25" name="Freeform 7">
                <a:extLst>
                  <a:ext uri="{FF2B5EF4-FFF2-40B4-BE49-F238E27FC236}">
                    <a16:creationId xmlns:a16="http://schemas.microsoft.com/office/drawing/2014/main" id="{67ADB317-AA49-C167-91F0-3AC5DE3D3671}"/>
                  </a:ext>
                </a:extLst>
              </p:cNvPr>
              <p:cNvSpPr/>
              <p:nvPr/>
            </p:nvSpPr>
            <p:spPr>
              <a:xfrm>
                <a:off x="8690913" y="1412187"/>
                <a:ext cx="565445" cy="611482"/>
              </a:xfrm>
              <a:custGeom>
                <a:avLst/>
                <a:gdLst/>
                <a:ahLst/>
                <a:cxnLst/>
                <a:rect l="l" t="t" r="r" b="b"/>
                <a:pathLst>
                  <a:path w="733098" h="696597">
                    <a:moveTo>
                      <a:pt x="0" y="0"/>
                    </a:moveTo>
                    <a:lnTo>
                      <a:pt x="733098" y="0"/>
                    </a:lnTo>
                    <a:lnTo>
                      <a:pt x="733098" y="696598"/>
                    </a:lnTo>
                    <a:lnTo>
                      <a:pt x="0" y="696598"/>
                    </a:lnTo>
                    <a:lnTo>
                      <a:pt x="0" y="0"/>
                    </a:lnTo>
                    <a:close/>
                  </a:path>
                </a:pathLst>
              </a:custGeom>
              <a:blipFill>
                <a:blip r:embed="rId7">
                  <a:extLst>
                    <a:ext uri="{96DAC541-7B7A-43D3-8B79-37D633B846F1}">
                      <asvg:svgBlip xmlns:asvg="http://schemas.microsoft.com/office/drawing/2016/SVG/main" r:embed="rId8"/>
                    </a:ext>
                  </a:extLst>
                </a:blip>
                <a:stretch>
                  <a:fillRect l="-476" r="-476"/>
                </a:stretch>
              </a:blipFill>
            </p:spPr>
            <p:txBody>
              <a:bodyPr/>
              <a:lstStyle/>
              <a:p>
                <a:endParaRPr lang="tr-TR" dirty="0"/>
              </a:p>
            </p:txBody>
          </p:sp>
        </p:grpSp>
        <p:sp>
          <p:nvSpPr>
            <p:cNvPr id="22" name="Oval 21">
              <a:extLst>
                <a:ext uri="{FF2B5EF4-FFF2-40B4-BE49-F238E27FC236}">
                  <a16:creationId xmlns:a16="http://schemas.microsoft.com/office/drawing/2014/main" id="{96139F09-70D2-CD87-E920-55AB7A45A847}"/>
                </a:ext>
              </a:extLst>
            </p:cNvPr>
            <p:cNvSpPr/>
            <p:nvPr/>
          </p:nvSpPr>
          <p:spPr>
            <a:xfrm>
              <a:off x="17271101" y="5532066"/>
              <a:ext cx="1066800" cy="1219200"/>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4400" dirty="0">
                  <a:solidFill>
                    <a:schemeClr val="bg1"/>
                  </a:solidFill>
                </a:rPr>
                <a:t>2</a:t>
              </a:r>
            </a:p>
          </p:txBody>
        </p:sp>
      </p:grpSp>
      <p:sp>
        <p:nvSpPr>
          <p:cNvPr id="29" name="Metin kutusu 28">
            <a:extLst>
              <a:ext uri="{FF2B5EF4-FFF2-40B4-BE49-F238E27FC236}">
                <a16:creationId xmlns:a16="http://schemas.microsoft.com/office/drawing/2014/main" id="{80493E94-08E6-26D6-1972-8413760993AF}"/>
              </a:ext>
            </a:extLst>
          </p:cNvPr>
          <p:cNvSpPr txBox="1"/>
          <p:nvPr/>
        </p:nvSpPr>
        <p:spPr>
          <a:xfrm>
            <a:off x="10841883" y="2465404"/>
            <a:ext cx="5489882" cy="1384995"/>
          </a:xfrm>
          <a:prstGeom prst="rect">
            <a:avLst/>
          </a:prstGeom>
          <a:noFill/>
        </p:spPr>
        <p:txBody>
          <a:bodyPr wrap="square">
            <a:spAutoFit/>
          </a:bodyPr>
          <a:lstStyle/>
          <a:p>
            <a:pPr algn="just"/>
            <a:r>
              <a:rPr lang="tr-TR" sz="2800" dirty="0"/>
              <a:t>“…Fakirlik korkusuyla çocuklarınızı öldürmeyin…”</a:t>
            </a:r>
          </a:p>
          <a:p>
            <a:pPr algn="r"/>
            <a:r>
              <a:rPr lang="tr-TR" sz="2800" dirty="0">
                <a:solidFill>
                  <a:srgbClr val="C00000"/>
                </a:solidFill>
              </a:rPr>
              <a:t>Enam suresi, 151. ayet.</a:t>
            </a:r>
          </a:p>
        </p:txBody>
      </p:sp>
      <p:sp>
        <p:nvSpPr>
          <p:cNvPr id="30" name="Dikdörtgen 29">
            <a:extLst>
              <a:ext uri="{FF2B5EF4-FFF2-40B4-BE49-F238E27FC236}">
                <a16:creationId xmlns:a16="http://schemas.microsoft.com/office/drawing/2014/main" id="{069FE532-62FE-7F56-0C71-858A467AD31B}"/>
              </a:ext>
            </a:extLst>
          </p:cNvPr>
          <p:cNvSpPr/>
          <p:nvPr/>
        </p:nvSpPr>
        <p:spPr>
          <a:xfrm>
            <a:off x="486432" y="7658100"/>
            <a:ext cx="8401845" cy="1066800"/>
          </a:xfrm>
          <a:prstGeom prst="rect">
            <a:avLst/>
          </a:prstGeom>
          <a:solidFill>
            <a:srgbClr val="FFFCF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800" dirty="0">
                <a:solidFill>
                  <a:schemeClr val="tx1"/>
                </a:solidFill>
              </a:rPr>
              <a:t>İslam, canı korumak için ….………………….. haram kılmıştır.</a:t>
            </a:r>
          </a:p>
        </p:txBody>
      </p:sp>
      <p:sp>
        <p:nvSpPr>
          <p:cNvPr id="31" name="AutoShape 36">
            <a:extLst>
              <a:ext uri="{FF2B5EF4-FFF2-40B4-BE49-F238E27FC236}">
                <a16:creationId xmlns:a16="http://schemas.microsoft.com/office/drawing/2014/main" id="{F8A235A2-4DFF-2FFF-922B-E976B3F2A88B}"/>
              </a:ext>
            </a:extLst>
          </p:cNvPr>
          <p:cNvSpPr/>
          <p:nvPr/>
        </p:nvSpPr>
        <p:spPr>
          <a:xfrm flipV="1">
            <a:off x="4574110" y="5719662"/>
            <a:ext cx="27123" cy="1549135"/>
          </a:xfrm>
          <a:prstGeom prst="line">
            <a:avLst/>
          </a:prstGeom>
          <a:ln w="57150" cap="rnd">
            <a:solidFill>
              <a:srgbClr val="3B3B3B"/>
            </a:solidFill>
            <a:prstDash val="solid"/>
            <a:headEnd type="triangle" w="lg" len="med"/>
            <a:tailEnd type="none" w="sm" len="sm"/>
          </a:ln>
        </p:spPr>
        <p:txBody>
          <a:bodyPr/>
          <a:lstStyle/>
          <a:p>
            <a:endParaRPr lang="tr-TR"/>
          </a:p>
        </p:txBody>
      </p:sp>
      <p:sp>
        <p:nvSpPr>
          <p:cNvPr id="32" name="Metin kutusu 31">
            <a:extLst>
              <a:ext uri="{FF2B5EF4-FFF2-40B4-BE49-F238E27FC236}">
                <a16:creationId xmlns:a16="http://schemas.microsoft.com/office/drawing/2014/main" id="{1C2885FA-BFE1-C162-0E24-E8B911A7FA09}"/>
              </a:ext>
            </a:extLst>
          </p:cNvPr>
          <p:cNvSpPr txBox="1"/>
          <p:nvPr/>
        </p:nvSpPr>
        <p:spPr>
          <a:xfrm>
            <a:off x="3962401" y="7690248"/>
            <a:ext cx="2636233" cy="646331"/>
          </a:xfrm>
          <a:prstGeom prst="rect">
            <a:avLst/>
          </a:prstGeom>
          <a:noFill/>
        </p:spPr>
        <p:txBody>
          <a:bodyPr wrap="square" rtlCol="0">
            <a:spAutoFit/>
          </a:bodyPr>
          <a:lstStyle/>
          <a:p>
            <a:pPr lvl="0" algn="ctr">
              <a:defRPr/>
            </a:pPr>
            <a:r>
              <a:rPr lang="tr-TR" sz="3600" dirty="0">
                <a:solidFill>
                  <a:srgbClr val="FF555C"/>
                </a:solidFill>
                <a:latin typeface="Aptos" panose="02110004020202020204"/>
              </a:rPr>
              <a:t>öldürmeyi</a:t>
            </a:r>
            <a:endParaRPr kumimoji="0" lang="tr-TR" sz="3600" b="0" i="0" u="none" strike="noStrike" kern="1200" cap="none" spc="0" normalizeH="0" baseline="0" noProof="0" dirty="0">
              <a:ln>
                <a:noFill/>
              </a:ln>
              <a:solidFill>
                <a:srgbClr val="FF555C"/>
              </a:solidFill>
              <a:effectLst/>
              <a:uLnTx/>
              <a:uFillTx/>
              <a:latin typeface="Aptos" panose="02110004020202020204"/>
            </a:endParaRPr>
          </a:p>
        </p:txBody>
      </p:sp>
      <p:sp>
        <p:nvSpPr>
          <p:cNvPr id="33" name="Dikdörtgen 32">
            <a:extLst>
              <a:ext uri="{FF2B5EF4-FFF2-40B4-BE49-F238E27FC236}">
                <a16:creationId xmlns:a16="http://schemas.microsoft.com/office/drawing/2014/main" id="{4F06D20B-6177-2CB4-C1B7-9F43805E5117}"/>
              </a:ext>
            </a:extLst>
          </p:cNvPr>
          <p:cNvSpPr/>
          <p:nvPr/>
        </p:nvSpPr>
        <p:spPr>
          <a:xfrm>
            <a:off x="9677400" y="7658100"/>
            <a:ext cx="8374721" cy="1066800"/>
          </a:xfrm>
          <a:prstGeom prst="rect">
            <a:avLst/>
          </a:prstGeom>
          <a:solidFill>
            <a:srgbClr val="FFFCF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800" dirty="0">
                <a:solidFill>
                  <a:schemeClr val="tx1"/>
                </a:solidFill>
              </a:rPr>
              <a:t>İslam, canı korumak için ….………………….. haram kılmıştır.</a:t>
            </a:r>
          </a:p>
        </p:txBody>
      </p:sp>
      <p:sp>
        <p:nvSpPr>
          <p:cNvPr id="34" name="Metin kutusu 33">
            <a:extLst>
              <a:ext uri="{FF2B5EF4-FFF2-40B4-BE49-F238E27FC236}">
                <a16:creationId xmlns:a16="http://schemas.microsoft.com/office/drawing/2014/main" id="{07456E23-20B3-6A3F-2132-BFDA5F47F9D1}"/>
              </a:ext>
            </a:extLst>
          </p:cNvPr>
          <p:cNvSpPr txBox="1"/>
          <p:nvPr/>
        </p:nvSpPr>
        <p:spPr>
          <a:xfrm>
            <a:off x="13068300" y="7722396"/>
            <a:ext cx="2636233" cy="646331"/>
          </a:xfrm>
          <a:prstGeom prst="rect">
            <a:avLst/>
          </a:prstGeom>
          <a:noFill/>
        </p:spPr>
        <p:txBody>
          <a:bodyPr wrap="square" rtlCol="0">
            <a:spAutoFit/>
          </a:bodyPr>
          <a:lstStyle/>
          <a:p>
            <a:pPr lvl="0" algn="ctr">
              <a:defRPr/>
            </a:pPr>
            <a:r>
              <a:rPr lang="tr-TR" sz="3600" dirty="0">
                <a:solidFill>
                  <a:srgbClr val="FF555C"/>
                </a:solidFill>
                <a:latin typeface="Aptos" panose="02110004020202020204"/>
              </a:rPr>
              <a:t>kürtajı</a:t>
            </a:r>
            <a:endParaRPr kumimoji="0" lang="tr-TR" sz="3600" b="0" i="0" u="none" strike="noStrike" kern="1200" cap="none" spc="0" normalizeH="0" baseline="0" noProof="0" dirty="0">
              <a:ln>
                <a:noFill/>
              </a:ln>
              <a:solidFill>
                <a:srgbClr val="FF555C"/>
              </a:solidFill>
              <a:effectLst/>
              <a:uLnTx/>
              <a:uFillTx/>
              <a:latin typeface="Aptos" panose="02110004020202020204"/>
            </a:endParaRPr>
          </a:p>
        </p:txBody>
      </p:sp>
      <p:sp>
        <p:nvSpPr>
          <p:cNvPr id="35" name="AutoShape 36">
            <a:extLst>
              <a:ext uri="{FF2B5EF4-FFF2-40B4-BE49-F238E27FC236}">
                <a16:creationId xmlns:a16="http://schemas.microsoft.com/office/drawing/2014/main" id="{72A19794-DF6B-CD99-474A-22B9BC48046D}"/>
              </a:ext>
            </a:extLst>
          </p:cNvPr>
          <p:cNvSpPr/>
          <p:nvPr/>
        </p:nvSpPr>
        <p:spPr>
          <a:xfrm flipV="1">
            <a:off x="13944601" y="5719662"/>
            <a:ext cx="27123" cy="1549135"/>
          </a:xfrm>
          <a:prstGeom prst="line">
            <a:avLst/>
          </a:prstGeom>
          <a:ln w="57150" cap="rnd">
            <a:solidFill>
              <a:srgbClr val="3B3B3B"/>
            </a:solidFill>
            <a:prstDash val="solid"/>
            <a:headEnd type="triangle" w="lg" len="med"/>
            <a:tailEnd type="none" w="sm" len="sm"/>
          </a:ln>
        </p:spPr>
        <p:txBody>
          <a:bodyPr/>
          <a:lstStyle/>
          <a:p>
            <a:endParaRPr lang="tr-TR" dirty="0"/>
          </a:p>
        </p:txBody>
      </p:sp>
    </p:spTree>
    <p:custDataLst>
      <p:tags r:id="rId1"/>
    </p:custDataLst>
    <p:extLst>
      <p:ext uri="{BB962C8B-B14F-4D97-AF65-F5344CB8AC3E}">
        <p14:creationId xmlns:p14="http://schemas.microsoft.com/office/powerpoint/2010/main" val="4251931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left)">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down)">
                                      <p:cBhvr>
                                        <p:cTn id="15" dur="500"/>
                                        <p:tgtEl>
                                          <p:spTgt spid="35"/>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wipe(left)">
                                      <p:cBhvr>
                                        <p:cTn id="18" dur="500"/>
                                        <p:tgtEl>
                                          <p:spTgt spid="3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left)">
                                      <p:cBhvr>
                                        <p:cTn id="23" dur="500"/>
                                        <p:tgtEl>
                                          <p:spTgt spid="32"/>
                                        </p:tgtEl>
                                      </p:cBhvr>
                                    </p:animEffect>
                                  </p:childTnLst>
                                  <p:subTnLst>
                                    <p:audio>
                                      <p:cMediaNode>
                                        <p:cTn display="0" masterRel="sameClick">
                                          <p:stCondLst>
                                            <p:cond evt="begin" delay="0">
                                              <p:tn val="21"/>
                                            </p:cond>
                                          </p:stCondLst>
                                          <p:endCondLst>
                                            <p:cond evt="onStopAudio" delay="0">
                                              <p:tgtEl>
                                                <p:sldTgt/>
                                              </p:tgtEl>
                                            </p:cond>
                                          </p:endCondLst>
                                        </p:cTn>
                                        <p:tgtEl>
                                          <p:sndTgt r:embed="rId4" name="Onay tık.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wipe(left)">
                                      <p:cBhvr>
                                        <p:cTn id="28" dur="500"/>
                                        <p:tgtEl>
                                          <p:spTgt spid="34"/>
                                        </p:tgtEl>
                                      </p:cBhvr>
                                    </p:animEffect>
                                  </p:childTnLst>
                                  <p:subTnLst>
                                    <p:audio>
                                      <p:cMediaNode>
                                        <p:cTn display="0" masterRel="sameClick">
                                          <p:stCondLst>
                                            <p:cond evt="begin" delay="0">
                                              <p:tn val="26"/>
                                            </p:cond>
                                          </p:stCondLst>
                                          <p:endCondLst>
                                            <p:cond evt="onStopAudio" delay="0">
                                              <p:tgtEl>
                                                <p:sldTgt/>
                                              </p:tgtEl>
                                            </p:cond>
                                          </p:endCondLst>
                                        </p:cTn>
                                        <p:tgtEl>
                                          <p:sndTgt r:embed="rId4" name="Onay tı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p:bldP spid="33" grpId="0" animBg="1"/>
      <p:bldP spid="34" grpId="0"/>
      <p:bldP spid="3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DECB70E0-5C72-68CE-8A09-FB4F3164C84A}"/>
              </a:ext>
            </a:extLst>
          </p:cNvPr>
          <p:cNvSpPr txBox="1">
            <a:spLocks/>
          </p:cNvSpPr>
          <p:nvPr/>
        </p:nvSpPr>
        <p:spPr>
          <a:xfrm>
            <a:off x="287595" y="2906510"/>
            <a:ext cx="7086600" cy="4904380"/>
          </a:xfrm>
          <a:prstGeom prst="rect">
            <a:avLst/>
          </a:prstGeom>
          <a:solidFill>
            <a:srgbClr val="E6E0EC"/>
          </a:solidFill>
        </p:spPr>
        <p:style>
          <a:lnRef idx="1">
            <a:schemeClr val="accent4"/>
          </a:lnRef>
          <a:fillRef idx="2">
            <a:schemeClr val="accent4"/>
          </a:fillRef>
          <a:effectRef idx="1">
            <a:schemeClr val="accent4"/>
          </a:effectRef>
          <a:fontRef idx="minor">
            <a:schemeClr val="dk1"/>
          </a:fontRef>
        </p:style>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indent="-228600">
              <a:lnSpc>
                <a:spcPct val="90000"/>
              </a:lnSpc>
              <a:spcBef>
                <a:spcPts val="3000"/>
              </a:spcBef>
            </a:pPr>
            <a:r>
              <a:rPr lang="en-US" dirty="0">
                <a:solidFill>
                  <a:schemeClr val="tx1"/>
                </a:solidFill>
              </a:rPr>
              <a:t>Bir </a:t>
            </a:r>
            <a:r>
              <a:rPr lang="en-US" dirty="0" err="1">
                <a:solidFill>
                  <a:schemeClr val="tx1"/>
                </a:solidFill>
              </a:rPr>
              <a:t>iş</a:t>
            </a:r>
            <a:r>
              <a:rPr lang="en-US" dirty="0">
                <a:solidFill>
                  <a:schemeClr val="tx1"/>
                </a:solidFill>
              </a:rPr>
              <a:t> </a:t>
            </a:r>
            <a:r>
              <a:rPr lang="en-US" dirty="0" err="1">
                <a:solidFill>
                  <a:schemeClr val="tx1"/>
                </a:solidFill>
              </a:rPr>
              <a:t>yerinde</a:t>
            </a:r>
            <a:r>
              <a:rPr lang="en-US" dirty="0">
                <a:solidFill>
                  <a:schemeClr val="tx1"/>
                </a:solidFill>
              </a:rPr>
              <a:t> </a:t>
            </a:r>
            <a:r>
              <a:rPr lang="en-US" dirty="0" err="1">
                <a:solidFill>
                  <a:schemeClr val="tx1"/>
                </a:solidFill>
              </a:rPr>
              <a:t>çalışanların</a:t>
            </a:r>
            <a:r>
              <a:rPr lang="en-US" dirty="0">
                <a:solidFill>
                  <a:schemeClr val="tx1"/>
                </a:solidFill>
              </a:rPr>
              <a:t> </a:t>
            </a:r>
            <a:r>
              <a:rPr lang="en-US" dirty="0" err="1">
                <a:solidFill>
                  <a:schemeClr val="tx1"/>
                </a:solidFill>
              </a:rPr>
              <a:t>canın</a:t>
            </a:r>
            <a:r>
              <a:rPr lang="en-US" dirty="0">
                <a:solidFill>
                  <a:schemeClr val="tx1"/>
                </a:solidFill>
              </a:rPr>
              <a:t> </a:t>
            </a:r>
            <a:r>
              <a:rPr lang="en-US" dirty="0" err="1">
                <a:solidFill>
                  <a:schemeClr val="tx1"/>
                </a:solidFill>
              </a:rPr>
              <a:t>ve</a:t>
            </a:r>
            <a:r>
              <a:rPr lang="en-US" dirty="0">
                <a:solidFill>
                  <a:schemeClr val="tx1"/>
                </a:solidFill>
              </a:rPr>
              <a:t> </a:t>
            </a:r>
            <a:r>
              <a:rPr lang="en-US" dirty="0" err="1">
                <a:solidFill>
                  <a:schemeClr val="tx1"/>
                </a:solidFill>
              </a:rPr>
              <a:t>sağlığını</a:t>
            </a:r>
            <a:r>
              <a:rPr lang="en-US" dirty="0">
                <a:solidFill>
                  <a:schemeClr val="tx1"/>
                </a:solidFill>
              </a:rPr>
              <a:t> </a:t>
            </a:r>
            <a:r>
              <a:rPr lang="en-US" dirty="0" err="1">
                <a:solidFill>
                  <a:schemeClr val="tx1"/>
                </a:solidFill>
              </a:rPr>
              <a:t>koruması</a:t>
            </a:r>
            <a:r>
              <a:rPr lang="en-US" dirty="0">
                <a:solidFill>
                  <a:schemeClr val="tx1"/>
                </a:solidFill>
              </a:rPr>
              <a:t> da </a:t>
            </a:r>
            <a:r>
              <a:rPr lang="en-US" dirty="0" err="1">
                <a:solidFill>
                  <a:schemeClr val="tx1"/>
                </a:solidFill>
              </a:rPr>
              <a:t>canın</a:t>
            </a:r>
            <a:r>
              <a:rPr lang="en-US" dirty="0">
                <a:solidFill>
                  <a:schemeClr val="tx1"/>
                </a:solidFill>
              </a:rPr>
              <a:t> </a:t>
            </a:r>
            <a:r>
              <a:rPr lang="en-US" dirty="0" err="1">
                <a:solidFill>
                  <a:schemeClr val="tx1"/>
                </a:solidFill>
              </a:rPr>
              <a:t>korunması</a:t>
            </a:r>
            <a:r>
              <a:rPr lang="en-US" dirty="0">
                <a:solidFill>
                  <a:schemeClr val="tx1"/>
                </a:solidFill>
              </a:rPr>
              <a:t> </a:t>
            </a:r>
            <a:r>
              <a:rPr lang="en-US" dirty="0" err="1">
                <a:solidFill>
                  <a:schemeClr val="tx1"/>
                </a:solidFill>
              </a:rPr>
              <a:t>ilkesine</a:t>
            </a:r>
            <a:r>
              <a:rPr lang="en-US" dirty="0">
                <a:solidFill>
                  <a:schemeClr val="tx1"/>
                </a:solidFill>
              </a:rPr>
              <a:t> </a:t>
            </a:r>
            <a:r>
              <a:rPr lang="en-US" dirty="0" err="1">
                <a:solidFill>
                  <a:schemeClr val="tx1"/>
                </a:solidFill>
              </a:rPr>
              <a:t>girer</a:t>
            </a:r>
            <a:r>
              <a:rPr lang="en-US" dirty="0">
                <a:solidFill>
                  <a:schemeClr val="tx1"/>
                </a:solidFill>
              </a:rPr>
              <a:t>.</a:t>
            </a:r>
          </a:p>
          <a:p>
            <a:pPr indent="-228600">
              <a:lnSpc>
                <a:spcPct val="90000"/>
              </a:lnSpc>
              <a:spcBef>
                <a:spcPts val="3000"/>
              </a:spcBef>
            </a:pPr>
            <a:r>
              <a:rPr lang="en-US" dirty="0" err="1">
                <a:solidFill>
                  <a:schemeClr val="tx1"/>
                </a:solidFill>
              </a:rPr>
              <a:t>İslam’daki</a:t>
            </a:r>
            <a:r>
              <a:rPr lang="en-US" dirty="0">
                <a:solidFill>
                  <a:schemeClr val="tx1"/>
                </a:solidFill>
              </a:rPr>
              <a:t> </a:t>
            </a:r>
            <a:r>
              <a:rPr lang="en-US" dirty="0" err="1">
                <a:solidFill>
                  <a:schemeClr val="tx1"/>
                </a:solidFill>
              </a:rPr>
              <a:t>canın</a:t>
            </a:r>
            <a:r>
              <a:rPr lang="en-US" dirty="0">
                <a:solidFill>
                  <a:schemeClr val="tx1"/>
                </a:solidFill>
              </a:rPr>
              <a:t> </a:t>
            </a:r>
            <a:r>
              <a:rPr lang="en-US" dirty="0" err="1">
                <a:solidFill>
                  <a:schemeClr val="tx1"/>
                </a:solidFill>
              </a:rPr>
              <a:t>korunması</a:t>
            </a:r>
            <a:r>
              <a:rPr lang="en-US" dirty="0">
                <a:solidFill>
                  <a:schemeClr val="tx1"/>
                </a:solidFill>
              </a:rPr>
              <a:t> </a:t>
            </a:r>
            <a:r>
              <a:rPr lang="en-US" dirty="0" err="1">
                <a:solidFill>
                  <a:schemeClr val="tx1"/>
                </a:solidFill>
              </a:rPr>
              <a:t>ilkesi</a:t>
            </a:r>
            <a:r>
              <a:rPr lang="en-US" dirty="0">
                <a:solidFill>
                  <a:schemeClr val="tx1"/>
                </a:solidFill>
              </a:rPr>
              <a:t> </a:t>
            </a:r>
            <a:r>
              <a:rPr lang="en-US" dirty="0" err="1">
                <a:solidFill>
                  <a:schemeClr val="tx1"/>
                </a:solidFill>
              </a:rPr>
              <a:t>iş</a:t>
            </a:r>
            <a:r>
              <a:rPr lang="en-US" dirty="0">
                <a:solidFill>
                  <a:schemeClr val="tx1"/>
                </a:solidFill>
              </a:rPr>
              <a:t> </a:t>
            </a:r>
            <a:r>
              <a:rPr lang="en-US" dirty="0" err="1">
                <a:solidFill>
                  <a:schemeClr val="tx1"/>
                </a:solidFill>
              </a:rPr>
              <a:t>sağlığı</a:t>
            </a:r>
            <a:r>
              <a:rPr lang="en-US" dirty="0">
                <a:solidFill>
                  <a:schemeClr val="tx1"/>
                </a:solidFill>
              </a:rPr>
              <a:t> </a:t>
            </a:r>
            <a:r>
              <a:rPr lang="en-US" dirty="0" err="1">
                <a:solidFill>
                  <a:schemeClr val="tx1"/>
                </a:solidFill>
              </a:rPr>
              <a:t>ve</a:t>
            </a:r>
            <a:r>
              <a:rPr lang="en-US" dirty="0">
                <a:solidFill>
                  <a:schemeClr val="tx1"/>
                </a:solidFill>
              </a:rPr>
              <a:t> </a:t>
            </a:r>
            <a:r>
              <a:rPr lang="en-US" dirty="0" err="1">
                <a:solidFill>
                  <a:schemeClr val="tx1"/>
                </a:solidFill>
              </a:rPr>
              <a:t>güvenliğini</a:t>
            </a:r>
            <a:r>
              <a:rPr lang="en-US" dirty="0">
                <a:solidFill>
                  <a:schemeClr val="tx1"/>
                </a:solidFill>
              </a:rPr>
              <a:t> de </a:t>
            </a:r>
            <a:r>
              <a:rPr lang="en-US" dirty="0" err="1">
                <a:solidFill>
                  <a:schemeClr val="tx1"/>
                </a:solidFill>
              </a:rPr>
              <a:t>kapsar</a:t>
            </a:r>
            <a:r>
              <a:rPr lang="en-US" dirty="0">
                <a:solidFill>
                  <a:schemeClr val="tx1"/>
                </a:solidFill>
              </a:rPr>
              <a:t>.</a:t>
            </a:r>
          </a:p>
          <a:p>
            <a:pPr indent="-228600">
              <a:lnSpc>
                <a:spcPct val="90000"/>
              </a:lnSpc>
              <a:spcBef>
                <a:spcPts val="3000"/>
              </a:spcBef>
            </a:pPr>
            <a:r>
              <a:rPr lang="en-US" dirty="0" err="1">
                <a:solidFill>
                  <a:schemeClr val="tx1"/>
                </a:solidFill>
              </a:rPr>
              <a:t>İşverenin</a:t>
            </a:r>
            <a:r>
              <a:rPr lang="en-US" dirty="0">
                <a:solidFill>
                  <a:schemeClr val="tx1"/>
                </a:solidFill>
              </a:rPr>
              <a:t> </a:t>
            </a:r>
            <a:r>
              <a:rPr lang="en-US" dirty="0" err="1">
                <a:solidFill>
                  <a:schemeClr val="tx1"/>
                </a:solidFill>
              </a:rPr>
              <a:t>çalıştırdığı</a:t>
            </a:r>
            <a:r>
              <a:rPr lang="en-US" dirty="0">
                <a:solidFill>
                  <a:schemeClr val="tx1"/>
                </a:solidFill>
              </a:rPr>
              <a:t> </a:t>
            </a:r>
            <a:r>
              <a:rPr lang="en-US" dirty="0" err="1">
                <a:solidFill>
                  <a:schemeClr val="tx1"/>
                </a:solidFill>
              </a:rPr>
              <a:t>işçisinin</a:t>
            </a:r>
            <a:r>
              <a:rPr lang="en-US" dirty="0">
                <a:solidFill>
                  <a:schemeClr val="tx1"/>
                </a:solidFill>
              </a:rPr>
              <a:t> </a:t>
            </a:r>
            <a:r>
              <a:rPr lang="en-US" dirty="0" err="1">
                <a:solidFill>
                  <a:schemeClr val="tx1"/>
                </a:solidFill>
              </a:rPr>
              <a:t>iş</a:t>
            </a:r>
            <a:r>
              <a:rPr lang="en-US" dirty="0">
                <a:solidFill>
                  <a:schemeClr val="tx1"/>
                </a:solidFill>
              </a:rPr>
              <a:t> </a:t>
            </a:r>
            <a:r>
              <a:rPr lang="en-US" dirty="0" err="1">
                <a:solidFill>
                  <a:schemeClr val="tx1"/>
                </a:solidFill>
              </a:rPr>
              <a:t>sağlığı</a:t>
            </a:r>
            <a:r>
              <a:rPr lang="en-US" dirty="0">
                <a:solidFill>
                  <a:schemeClr val="tx1"/>
                </a:solidFill>
              </a:rPr>
              <a:t> </a:t>
            </a:r>
            <a:r>
              <a:rPr lang="en-US" dirty="0" err="1">
                <a:solidFill>
                  <a:schemeClr val="tx1"/>
                </a:solidFill>
              </a:rPr>
              <a:t>ve</a:t>
            </a:r>
            <a:r>
              <a:rPr lang="en-US" dirty="0">
                <a:solidFill>
                  <a:schemeClr val="tx1"/>
                </a:solidFill>
              </a:rPr>
              <a:t> can </a:t>
            </a:r>
            <a:r>
              <a:rPr lang="en-US" dirty="0" err="1">
                <a:solidFill>
                  <a:schemeClr val="tx1"/>
                </a:solidFill>
              </a:rPr>
              <a:t>güvenliği</a:t>
            </a:r>
            <a:r>
              <a:rPr lang="en-US" dirty="0">
                <a:solidFill>
                  <a:schemeClr val="tx1"/>
                </a:solidFill>
              </a:rPr>
              <a:t> </a:t>
            </a:r>
            <a:r>
              <a:rPr lang="en-US" dirty="0" err="1">
                <a:solidFill>
                  <a:schemeClr val="tx1"/>
                </a:solidFill>
              </a:rPr>
              <a:t>önlemini</a:t>
            </a:r>
            <a:r>
              <a:rPr lang="en-US" dirty="0">
                <a:solidFill>
                  <a:schemeClr val="tx1"/>
                </a:solidFill>
              </a:rPr>
              <a:t> </a:t>
            </a:r>
            <a:r>
              <a:rPr lang="en-US" dirty="0" err="1">
                <a:solidFill>
                  <a:schemeClr val="tx1"/>
                </a:solidFill>
              </a:rPr>
              <a:t>alması</a:t>
            </a:r>
            <a:r>
              <a:rPr lang="en-US" dirty="0">
                <a:solidFill>
                  <a:schemeClr val="tx1"/>
                </a:solidFill>
              </a:rPr>
              <a:t> hem </a:t>
            </a:r>
            <a:r>
              <a:rPr lang="en-US" dirty="0" err="1">
                <a:solidFill>
                  <a:schemeClr val="tx1"/>
                </a:solidFill>
              </a:rPr>
              <a:t>insani</a:t>
            </a:r>
            <a:r>
              <a:rPr lang="en-US" dirty="0">
                <a:solidFill>
                  <a:schemeClr val="tx1"/>
                </a:solidFill>
              </a:rPr>
              <a:t> hem </a:t>
            </a:r>
            <a:r>
              <a:rPr lang="en-US" dirty="0" err="1">
                <a:solidFill>
                  <a:schemeClr val="tx1"/>
                </a:solidFill>
              </a:rPr>
              <a:t>yasal</a:t>
            </a:r>
            <a:r>
              <a:rPr lang="en-US" dirty="0">
                <a:solidFill>
                  <a:schemeClr val="tx1"/>
                </a:solidFill>
              </a:rPr>
              <a:t> hem de </a:t>
            </a:r>
            <a:r>
              <a:rPr lang="en-US" dirty="0" err="1">
                <a:solidFill>
                  <a:schemeClr val="tx1"/>
                </a:solidFill>
              </a:rPr>
              <a:t>dinî</a:t>
            </a:r>
            <a:r>
              <a:rPr lang="en-US" dirty="0">
                <a:solidFill>
                  <a:schemeClr val="tx1"/>
                </a:solidFill>
              </a:rPr>
              <a:t> </a:t>
            </a:r>
            <a:r>
              <a:rPr lang="en-US" dirty="0" err="1">
                <a:solidFill>
                  <a:schemeClr val="tx1"/>
                </a:solidFill>
              </a:rPr>
              <a:t>bir</a:t>
            </a:r>
            <a:r>
              <a:rPr lang="en-US" dirty="0">
                <a:solidFill>
                  <a:schemeClr val="tx1"/>
                </a:solidFill>
              </a:rPr>
              <a:t> </a:t>
            </a:r>
            <a:r>
              <a:rPr lang="en-US" dirty="0" err="1">
                <a:solidFill>
                  <a:schemeClr val="tx1"/>
                </a:solidFill>
              </a:rPr>
              <a:t>sorumluluktur</a:t>
            </a:r>
            <a:r>
              <a:rPr lang="en-US" dirty="0">
                <a:solidFill>
                  <a:schemeClr val="tx1"/>
                </a:solidFill>
              </a:rPr>
              <a:t>.</a:t>
            </a:r>
          </a:p>
        </p:txBody>
      </p:sp>
      <p:pic>
        <p:nvPicPr>
          <p:cNvPr id="4" name="Resim 3">
            <a:extLst>
              <a:ext uri="{FF2B5EF4-FFF2-40B4-BE49-F238E27FC236}">
                <a16:creationId xmlns:a16="http://schemas.microsoft.com/office/drawing/2014/main" id="{14837341-D3DD-4FE6-115F-0EAA7171BD40}"/>
              </a:ext>
            </a:extLst>
          </p:cNvPr>
          <p:cNvPicPr>
            <a:picLocks noChangeAspect="1"/>
          </p:cNvPicPr>
          <p:nvPr/>
        </p:nvPicPr>
        <p:blipFill>
          <a:blip r:embed="rId4"/>
          <a:srcRect t="17397" r="1" b="6658"/>
          <a:stretch/>
        </p:blipFill>
        <p:spPr>
          <a:xfrm>
            <a:off x="7356474" y="-6"/>
            <a:ext cx="10931526" cy="5541558"/>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2" name="Resim 1">
            <a:extLst>
              <a:ext uri="{FF2B5EF4-FFF2-40B4-BE49-F238E27FC236}">
                <a16:creationId xmlns:a16="http://schemas.microsoft.com/office/drawing/2014/main" id="{F0D54217-F8B0-69B4-95F4-8BE8CCDAEDEC}"/>
              </a:ext>
            </a:extLst>
          </p:cNvPr>
          <p:cNvPicPr>
            <a:picLocks noChangeAspect="1"/>
          </p:cNvPicPr>
          <p:nvPr/>
        </p:nvPicPr>
        <p:blipFill>
          <a:blip r:embed="rId5"/>
          <a:srcRect l="17565" r="6611"/>
          <a:stretch/>
        </p:blipFill>
        <p:spPr>
          <a:xfrm>
            <a:off x="7090092" y="5704441"/>
            <a:ext cx="11208571" cy="4582565"/>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Tree>
    <p:custDataLst>
      <p:tags r:id="rId1"/>
    </p:custDataLst>
    <p:extLst>
      <p:ext uri="{BB962C8B-B14F-4D97-AF65-F5344CB8AC3E}">
        <p14:creationId xmlns:p14="http://schemas.microsoft.com/office/powerpoint/2010/main" val="3078272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left)">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769CE5D0-0455-F6CF-C97C-E28EC66512E6}"/>
              </a:ext>
            </a:extLst>
          </p:cNvPr>
          <p:cNvPicPr>
            <a:picLocks noChangeAspect="1"/>
          </p:cNvPicPr>
          <p:nvPr/>
        </p:nvPicPr>
        <p:blipFill>
          <a:blip r:embed="rId4"/>
          <a:stretch>
            <a:fillRect/>
          </a:stretch>
        </p:blipFill>
        <p:spPr>
          <a:xfrm>
            <a:off x="10528645" y="1409700"/>
            <a:ext cx="7739862" cy="8311557"/>
          </a:xfrm>
          <a:prstGeom prst="rect">
            <a:avLst/>
          </a:prstGeom>
        </p:spPr>
      </p:pic>
      <p:sp>
        <p:nvSpPr>
          <p:cNvPr id="3" name="Freeform 2">
            <a:extLst>
              <a:ext uri="{FF2B5EF4-FFF2-40B4-BE49-F238E27FC236}">
                <a16:creationId xmlns:a16="http://schemas.microsoft.com/office/drawing/2014/main" id="{7C63C4E5-A8B3-1010-8A8D-945508AA2602}"/>
              </a:ext>
            </a:extLst>
          </p:cNvPr>
          <p:cNvSpPr/>
          <p:nvPr/>
        </p:nvSpPr>
        <p:spPr>
          <a:xfrm>
            <a:off x="381000" y="495300"/>
            <a:ext cx="4495800" cy="6934200"/>
          </a:xfrm>
          <a:custGeom>
            <a:avLst/>
            <a:gdLst/>
            <a:ahLst/>
            <a:cxnLst/>
            <a:rect l="l" t="t" r="r" b="b"/>
            <a:pathLst>
              <a:path w="5928248" h="6072469">
                <a:moveTo>
                  <a:pt x="0" y="0"/>
                </a:moveTo>
                <a:lnTo>
                  <a:pt x="5928248" y="0"/>
                </a:lnTo>
                <a:lnTo>
                  <a:pt x="5928248" y="6072469"/>
                </a:lnTo>
                <a:lnTo>
                  <a:pt x="0" y="6072469"/>
                </a:lnTo>
                <a:lnTo>
                  <a:pt x="0" y="0"/>
                </a:lnTo>
                <a:close/>
              </a:path>
            </a:pathLst>
          </a:custGeom>
          <a:blipFill>
            <a:blip r:embed="rId5"/>
            <a:stretch>
              <a:fillRect/>
            </a:stretch>
          </a:blipFill>
        </p:spPr>
        <p:txBody>
          <a:bodyPr/>
          <a:lstStyle/>
          <a:p>
            <a:endParaRPr lang="tr-TR"/>
          </a:p>
        </p:txBody>
      </p:sp>
      <p:sp>
        <p:nvSpPr>
          <p:cNvPr id="4" name="직사각형 54">
            <a:extLst>
              <a:ext uri="{FF2B5EF4-FFF2-40B4-BE49-F238E27FC236}">
                <a16:creationId xmlns:a16="http://schemas.microsoft.com/office/drawing/2014/main" id="{1152095D-E275-1F48-4FD4-8515394CEE2A}"/>
              </a:ext>
            </a:extLst>
          </p:cNvPr>
          <p:cNvSpPr/>
          <p:nvPr/>
        </p:nvSpPr>
        <p:spPr>
          <a:xfrm>
            <a:off x="381001" y="7429500"/>
            <a:ext cx="10147644" cy="2209800"/>
          </a:xfrm>
          <a:prstGeom prst="rect">
            <a:avLst/>
          </a:prstGeom>
          <a:solidFill>
            <a:srgbClr val="FAE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tr-TR" sz="4400" dirty="0">
                <a:solidFill>
                  <a:schemeClr val="tx1"/>
                </a:solidFill>
              </a:rPr>
              <a:t>Grafiği yorumlayalım.</a:t>
            </a:r>
          </a:p>
          <a:p>
            <a:pPr algn="just"/>
            <a:r>
              <a:rPr lang="tr-TR" sz="4400" dirty="0">
                <a:solidFill>
                  <a:schemeClr val="tx1"/>
                </a:solidFill>
              </a:rPr>
              <a:t>Grafik İslam’ın hangi ilkesinin önemini vurgulamaktadır?</a:t>
            </a:r>
          </a:p>
        </p:txBody>
      </p:sp>
    </p:spTree>
    <p:custDataLst>
      <p:tags r:id="rId1"/>
    </p:custDataLst>
    <p:extLst>
      <p:ext uri="{BB962C8B-B14F-4D97-AF65-F5344CB8AC3E}">
        <p14:creationId xmlns:p14="http://schemas.microsoft.com/office/powerpoint/2010/main" val="1900701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A">
            <a:extLst>
              <a:ext uri="{FF2B5EF4-FFF2-40B4-BE49-F238E27FC236}">
                <a16:creationId xmlns:a16="http://schemas.microsoft.com/office/drawing/2014/main" id="{E4029F4D-56A7-3B34-163C-18374FDBBCBD}"/>
              </a:ext>
            </a:extLst>
          </p:cNvPr>
          <p:cNvGrpSpPr/>
          <p:nvPr/>
        </p:nvGrpSpPr>
        <p:grpSpPr>
          <a:xfrm>
            <a:off x="9217241" y="7677260"/>
            <a:ext cx="8612999" cy="2057400"/>
            <a:chOff x="14361" y="5762539"/>
            <a:chExt cx="8612999" cy="2057400"/>
          </a:xfrm>
        </p:grpSpPr>
        <p:sp>
          <p:nvSpPr>
            <p:cNvPr id="2" name="Dikdörtgen 1">
              <a:extLst>
                <a:ext uri="{FF2B5EF4-FFF2-40B4-BE49-F238E27FC236}">
                  <a16:creationId xmlns:a16="http://schemas.microsoft.com/office/drawing/2014/main" id="{B9C2F70C-4BDC-14C3-128E-8678C11C20E2}"/>
                </a:ext>
              </a:extLst>
            </p:cNvPr>
            <p:cNvSpPr/>
            <p:nvPr/>
          </p:nvSpPr>
          <p:spPr>
            <a:xfrm>
              <a:off x="367902" y="5762539"/>
              <a:ext cx="8259458" cy="2057400"/>
            </a:xfrm>
            <a:prstGeom prst="rect">
              <a:avLst/>
            </a:prstGeom>
            <a:solidFill>
              <a:schemeClr val="bg1"/>
            </a:solidFill>
            <a:ln w="3175">
              <a:solidFill>
                <a:schemeClr val="bg1">
                  <a:lumMod val="50000"/>
                </a:schemeClr>
              </a:solidFill>
            </a:ln>
            <a:effectLst>
              <a:outerShdw blurRad="50800" dist="38100" dir="5400000" algn="t" rotWithShape="0">
                <a:prstClr val="black">
                  <a:alpha val="40000"/>
                </a:prstClr>
              </a:outerShdw>
              <a:reflection endPos="0" dist="50800" dir="5400000" sy="-100000" algn="bl" rotWithShape="0"/>
            </a:effectLst>
            <a:scene3d>
              <a:camera prst="orthographicFront">
                <a:rot lat="0" lon="0" rev="0"/>
              </a:camera>
              <a:lightRig rig="threePt" dir="t"/>
            </a:scene3d>
            <a:sp3d z="50800"/>
          </p:spPr>
          <p:style>
            <a:lnRef idx="2">
              <a:schemeClr val="accent1">
                <a:shade val="15000"/>
              </a:schemeClr>
            </a:lnRef>
            <a:fillRef idx="1">
              <a:schemeClr val="accent1"/>
            </a:fillRef>
            <a:effectRef idx="0">
              <a:schemeClr val="accent1"/>
            </a:effectRef>
            <a:fontRef idx="minor">
              <a:schemeClr val="lt1"/>
            </a:fontRef>
          </p:style>
          <p:txBody>
            <a:bodyPr lIns="288000" tIns="36000" rIns="612000" bIns="36000" rtlCol="0" anchor="ctr"/>
            <a:lstStyle/>
            <a:p>
              <a:pPr marL="360000" marR="0" lvl="0" indent="0" algn="just"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Calibri"/>
                  <a:ea typeface="+mn-ea"/>
                  <a:cs typeface="+mn-cs"/>
                </a:rPr>
                <a:t>II ve III</a:t>
              </a:r>
            </a:p>
          </p:txBody>
        </p:sp>
        <p:sp>
          <p:nvSpPr>
            <p:cNvPr id="3" name="Oval 2">
              <a:extLst>
                <a:ext uri="{FF2B5EF4-FFF2-40B4-BE49-F238E27FC236}">
                  <a16:creationId xmlns:a16="http://schemas.microsoft.com/office/drawing/2014/main" id="{A4C33B86-49B5-08C7-1CEE-4C1F80C93CD2}"/>
                </a:ext>
              </a:extLst>
            </p:cNvPr>
            <p:cNvSpPr/>
            <p:nvPr/>
          </p:nvSpPr>
          <p:spPr>
            <a:xfrm>
              <a:off x="14361" y="6449239"/>
              <a:ext cx="684000" cy="684000"/>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black"/>
                  </a:solidFill>
                  <a:effectLst/>
                  <a:uLnTx/>
                  <a:uFillTx/>
                  <a:latin typeface="Calibri"/>
                  <a:ea typeface="+mn-ea"/>
                  <a:cs typeface="+mn-cs"/>
                </a:rPr>
                <a:t>D</a:t>
              </a:r>
            </a:p>
          </p:txBody>
        </p:sp>
      </p:grpSp>
      <p:sp>
        <p:nvSpPr>
          <p:cNvPr id="5" name="Onay">
            <a:extLst>
              <a:ext uri="{FF2B5EF4-FFF2-40B4-BE49-F238E27FC236}">
                <a16:creationId xmlns:a16="http://schemas.microsoft.com/office/drawing/2014/main" id="{6514D029-8A0A-D33F-33C6-CDE396D7099A}"/>
              </a:ext>
            </a:extLst>
          </p:cNvPr>
          <p:cNvSpPr/>
          <p:nvPr/>
        </p:nvSpPr>
        <p:spPr>
          <a:xfrm>
            <a:off x="17120645" y="8064501"/>
            <a:ext cx="1202504" cy="1282918"/>
          </a:xfrm>
          <a:custGeom>
            <a:avLst/>
            <a:gdLst/>
            <a:ahLst/>
            <a:cxnLst/>
            <a:rect l="l" t="t" r="r" b="b"/>
            <a:pathLst>
              <a:path w="4848071" h="4114800">
                <a:moveTo>
                  <a:pt x="0" y="0"/>
                </a:moveTo>
                <a:lnTo>
                  <a:pt x="4848071" y="0"/>
                </a:lnTo>
                <a:lnTo>
                  <a:pt x="484807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1">
            <a:extLst>
              <a:ext uri="{FF2B5EF4-FFF2-40B4-BE49-F238E27FC236}">
                <a16:creationId xmlns:a16="http://schemas.microsoft.com/office/drawing/2014/main" id="{0C6A76D1-0476-D868-D06E-14CF6E56140A}"/>
              </a:ext>
            </a:extLst>
          </p:cNvPr>
          <p:cNvSpPr/>
          <p:nvPr/>
        </p:nvSpPr>
        <p:spPr>
          <a:xfrm>
            <a:off x="0" y="-23923"/>
            <a:ext cx="18288000" cy="5079616"/>
          </a:xfrm>
          <a:prstGeom prst="rect">
            <a:avLst/>
          </a:prstGeom>
          <a:solidFill>
            <a:srgbClr val="FFFF00"/>
          </a:solidFill>
          <a:ln>
            <a:solidFill>
              <a:schemeClr val="bg1">
                <a:lumMod val="85000"/>
              </a:schemeClr>
            </a:solidFill>
          </a:ln>
          <a:effectLst>
            <a:outerShdw blurRad="381000" dist="127000" dir="7080000" sx="94000" sy="94000" algn="t" rotWithShape="0">
              <a:prstClr val="black">
                <a:alpha val="16000"/>
              </a:prstClr>
            </a:outerShdw>
          </a:effectLst>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tIns="144000" bIns="90000" rtlCol="0" anchor="ctr"/>
          <a:lstStyle/>
          <a:p>
            <a:pPr marL="1001250" marR="0" lvl="0" indent="-857250" algn="l" defTabSz="685800" rtl="0" eaLnBrk="1" fontAlgn="auto" latinLnBrk="0" hangingPunct="1">
              <a:lnSpc>
                <a:spcPct val="150000"/>
              </a:lnSpc>
              <a:spcBef>
                <a:spcPts val="0"/>
              </a:spcBef>
              <a:spcAft>
                <a:spcPts val="0"/>
              </a:spcAft>
              <a:buClrTx/>
              <a:buSzTx/>
              <a:buFont typeface="+mj-lt"/>
              <a:buAutoNum type="romanUcPeriod"/>
              <a:tabLst/>
              <a:defRPr/>
            </a:pPr>
            <a:r>
              <a:rPr kumimoji="0" lang="tr-TR" sz="3200" b="0" i="0" u="none" strike="noStrike" kern="1200" cap="none" spc="0" normalizeH="0" baseline="0" noProof="0" dirty="0">
                <a:ln>
                  <a:noFill/>
                </a:ln>
                <a:solidFill>
                  <a:prstClr val="black"/>
                </a:solidFill>
                <a:effectLst/>
                <a:uLnTx/>
                <a:uFillTx/>
                <a:latin typeface="Calibri"/>
                <a:ea typeface="+mn-ea"/>
                <a:cs typeface="Poppins SemiBold" panose="00000700000000000000" pitchFamily="2" charset="0"/>
              </a:rPr>
              <a:t>“Ey iman edenler! Mallarınızı birbirinize haksızlık ederek değil, karşılıklı rızaya dayalı ticaretle yiyin. …” (Nisâ suresi, 29. ayet) </a:t>
            </a:r>
          </a:p>
          <a:p>
            <a:pPr marL="1001250" marR="0" lvl="0" indent="-857250" algn="l" defTabSz="685800" rtl="0" eaLnBrk="1" fontAlgn="auto" latinLnBrk="0" hangingPunct="1">
              <a:lnSpc>
                <a:spcPct val="150000"/>
              </a:lnSpc>
              <a:spcBef>
                <a:spcPts val="0"/>
              </a:spcBef>
              <a:spcAft>
                <a:spcPts val="0"/>
              </a:spcAft>
              <a:buClrTx/>
              <a:buSzTx/>
              <a:buFont typeface="+mj-lt"/>
              <a:buAutoNum type="romanUcPeriod"/>
              <a:tabLst/>
              <a:defRPr/>
            </a:pPr>
            <a:r>
              <a:rPr kumimoji="0" lang="tr-TR" sz="3200" b="0" i="0" u="none" strike="noStrike" kern="1200" cap="none" spc="0" normalizeH="0" baseline="0" noProof="0" dirty="0">
                <a:ln>
                  <a:noFill/>
                </a:ln>
                <a:solidFill>
                  <a:prstClr val="black"/>
                </a:solidFill>
                <a:effectLst/>
                <a:uLnTx/>
                <a:uFillTx/>
                <a:latin typeface="Calibri"/>
                <a:ea typeface="+mn-ea"/>
                <a:cs typeface="Poppins SemiBold" panose="00000700000000000000" pitchFamily="2" charset="0"/>
              </a:rPr>
              <a:t>“ … Kim bir kimseyi öldürürse bütün insanları öldürmüş gibi olur. Kim de bir can kurtarırsa bütün insanların hayatını kurtarmış gibi olur…” (Mâide suresi, 32. ayet) </a:t>
            </a:r>
          </a:p>
          <a:p>
            <a:pPr marL="1001250" marR="0" lvl="0" indent="-857250" algn="l" defTabSz="685800" rtl="0" eaLnBrk="1" fontAlgn="auto" latinLnBrk="0" hangingPunct="1">
              <a:lnSpc>
                <a:spcPct val="150000"/>
              </a:lnSpc>
              <a:spcBef>
                <a:spcPts val="0"/>
              </a:spcBef>
              <a:spcAft>
                <a:spcPts val="0"/>
              </a:spcAft>
              <a:buClrTx/>
              <a:buSzTx/>
              <a:buFont typeface="+mj-lt"/>
              <a:buAutoNum type="romanUcPeriod"/>
              <a:tabLst/>
              <a:defRPr/>
            </a:pPr>
            <a:r>
              <a:rPr kumimoji="0" lang="tr-TR" sz="3200" b="0" i="0" u="none" strike="noStrike" kern="1200" cap="none" spc="0" normalizeH="0" baseline="0" noProof="0" dirty="0">
                <a:ln>
                  <a:noFill/>
                </a:ln>
                <a:solidFill>
                  <a:prstClr val="black"/>
                </a:solidFill>
                <a:effectLst/>
                <a:uLnTx/>
                <a:uFillTx/>
                <a:latin typeface="Calibri"/>
                <a:ea typeface="+mn-ea"/>
                <a:cs typeface="Poppins SemiBold" panose="00000700000000000000" pitchFamily="2" charset="0"/>
              </a:rPr>
              <a:t>“Kim de bir mümini kasten öldürürse cezası, içinde devamlı kalmak üzere cehennemdir. ...” (Nisâ suresi, 93. ayet) </a:t>
            </a:r>
          </a:p>
          <a:p>
            <a:pPr marL="144000" marR="0" lvl="0" indent="0" algn="l" defTabSz="685800" rtl="0" eaLnBrk="1" fontAlgn="auto" latinLnBrk="0" hangingPunct="1">
              <a:spcBef>
                <a:spcPts val="0"/>
              </a:spcBef>
              <a:spcAft>
                <a:spcPts val="0"/>
              </a:spcAft>
              <a:buClrTx/>
              <a:buSzTx/>
              <a:buFontTx/>
              <a:buNone/>
              <a:tabLst/>
              <a:defRPr/>
            </a:pPr>
            <a:r>
              <a:rPr kumimoji="0" lang="tr-TR" sz="3600" b="1" i="0" u="none" strike="noStrike" kern="1200" cap="none" spc="0" normalizeH="0" baseline="0" noProof="0" dirty="0">
                <a:ln>
                  <a:noFill/>
                </a:ln>
                <a:solidFill>
                  <a:prstClr val="black"/>
                </a:solidFill>
                <a:effectLst/>
                <a:uLnTx/>
                <a:uFillTx/>
                <a:latin typeface="Calibri"/>
                <a:ea typeface="+mn-ea"/>
                <a:cs typeface="Poppins SemiBold" panose="00000700000000000000" pitchFamily="2" charset="0"/>
              </a:rPr>
              <a:t>Numaralanmış ayetlerden hangileri </a:t>
            </a:r>
            <a:r>
              <a:rPr kumimoji="0" lang="tr-TR" sz="3600" b="1" i="0" u="sng" strike="noStrike" kern="1200" cap="none" spc="0" normalizeH="0" baseline="0" noProof="0" dirty="0">
                <a:ln>
                  <a:noFill/>
                </a:ln>
                <a:solidFill>
                  <a:prstClr val="black"/>
                </a:solidFill>
                <a:effectLst/>
                <a:uLnTx/>
                <a:uFillTx/>
                <a:latin typeface="Calibri"/>
                <a:ea typeface="+mn-ea"/>
                <a:cs typeface="Poppins SemiBold" panose="00000700000000000000" pitchFamily="2" charset="0"/>
              </a:rPr>
              <a:t>canın koruması </a:t>
            </a:r>
            <a:r>
              <a:rPr kumimoji="0" lang="tr-TR" sz="3600" b="1" i="0" u="none" strike="noStrike" kern="1200" cap="none" spc="0" normalizeH="0" baseline="0" noProof="0" dirty="0">
                <a:ln>
                  <a:noFill/>
                </a:ln>
                <a:solidFill>
                  <a:prstClr val="black"/>
                </a:solidFill>
                <a:effectLst/>
                <a:uLnTx/>
                <a:uFillTx/>
                <a:latin typeface="Calibri"/>
                <a:ea typeface="+mn-ea"/>
                <a:cs typeface="Poppins SemiBold" panose="00000700000000000000" pitchFamily="2" charset="0"/>
              </a:rPr>
              <a:t>ilkesiyle ile ilgilidir?</a:t>
            </a:r>
          </a:p>
        </p:txBody>
      </p:sp>
      <p:grpSp>
        <p:nvGrpSpPr>
          <p:cNvPr id="18" name="C">
            <a:extLst>
              <a:ext uri="{FF2B5EF4-FFF2-40B4-BE49-F238E27FC236}">
                <a16:creationId xmlns:a16="http://schemas.microsoft.com/office/drawing/2014/main" id="{46612A3E-8848-EDD5-4AC4-1F8DFC728EFE}"/>
              </a:ext>
            </a:extLst>
          </p:cNvPr>
          <p:cNvGrpSpPr/>
          <p:nvPr/>
        </p:nvGrpSpPr>
        <p:grpSpPr>
          <a:xfrm>
            <a:off x="80795" y="7859637"/>
            <a:ext cx="8617406" cy="2057400"/>
            <a:chOff x="8901834" y="5762539"/>
            <a:chExt cx="8617406" cy="2057400"/>
          </a:xfrm>
        </p:grpSpPr>
        <p:sp>
          <p:nvSpPr>
            <p:cNvPr id="13" name="Dikdörtgen 12">
              <a:extLst>
                <a:ext uri="{FF2B5EF4-FFF2-40B4-BE49-F238E27FC236}">
                  <a16:creationId xmlns:a16="http://schemas.microsoft.com/office/drawing/2014/main" id="{EF9749C0-A77E-1A56-FA67-87407E691FC7}"/>
                </a:ext>
              </a:extLst>
            </p:cNvPr>
            <p:cNvSpPr/>
            <p:nvPr/>
          </p:nvSpPr>
          <p:spPr>
            <a:xfrm>
              <a:off x="9259783" y="5762539"/>
              <a:ext cx="8259457" cy="2057400"/>
            </a:xfrm>
            <a:prstGeom prst="rect">
              <a:avLst/>
            </a:prstGeom>
            <a:solidFill>
              <a:schemeClr val="bg1"/>
            </a:solidFill>
            <a:ln w="3175">
              <a:solidFill>
                <a:schemeClr val="bg1">
                  <a:lumMod val="50000"/>
                </a:schemeClr>
              </a:solidFill>
            </a:ln>
            <a:effectLst>
              <a:outerShdw blurRad="50800" dist="38100" dir="5400000" algn="t" rotWithShape="0">
                <a:prstClr val="black">
                  <a:alpha val="40000"/>
                </a:prstClr>
              </a:outerShdw>
              <a:reflection endPos="0" dist="50800" dir="5400000" sy="-100000" algn="bl" rotWithShape="0"/>
            </a:effectLst>
            <a:scene3d>
              <a:camera prst="orthographicFront">
                <a:rot lat="0" lon="0" rev="0"/>
              </a:camera>
              <a:lightRig rig="threePt" dir="t"/>
            </a:scene3d>
            <a:sp3d z="50800"/>
          </p:spPr>
          <p:style>
            <a:lnRef idx="2">
              <a:schemeClr val="accent1">
                <a:shade val="15000"/>
              </a:schemeClr>
            </a:lnRef>
            <a:fillRef idx="1">
              <a:schemeClr val="accent1"/>
            </a:fillRef>
            <a:effectRef idx="0">
              <a:schemeClr val="accent1"/>
            </a:effectRef>
            <a:fontRef idx="minor">
              <a:schemeClr val="lt1"/>
            </a:fontRef>
          </p:style>
          <p:txBody>
            <a:bodyPr lIns="288000" tIns="36000" rIns="612000" bIns="36000" rtlCol="0" anchor="ctr"/>
            <a:lstStyle/>
            <a:p>
              <a:pPr marL="360000" marR="0" lvl="0" indent="0" algn="l"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Calibri"/>
                  <a:ea typeface="+mn-ea"/>
                  <a:cs typeface="+mn-cs"/>
                </a:rPr>
                <a:t>I ve III</a:t>
              </a:r>
            </a:p>
          </p:txBody>
        </p:sp>
        <p:sp>
          <p:nvSpPr>
            <p:cNvPr id="15" name="Oval 14">
              <a:extLst>
                <a:ext uri="{FF2B5EF4-FFF2-40B4-BE49-F238E27FC236}">
                  <a16:creationId xmlns:a16="http://schemas.microsoft.com/office/drawing/2014/main" id="{62908690-F891-F154-B72D-27E382F1AEE3}"/>
                </a:ext>
              </a:extLst>
            </p:cNvPr>
            <p:cNvSpPr/>
            <p:nvPr/>
          </p:nvSpPr>
          <p:spPr>
            <a:xfrm>
              <a:off x="8901834" y="6449239"/>
              <a:ext cx="684000" cy="684000"/>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black"/>
                  </a:solidFill>
                  <a:effectLst/>
                  <a:uLnTx/>
                  <a:uFillTx/>
                  <a:latin typeface="Calibri"/>
                  <a:ea typeface="+mn-ea"/>
                  <a:cs typeface="+mn-cs"/>
                </a:rPr>
                <a:t>B</a:t>
              </a:r>
            </a:p>
          </p:txBody>
        </p:sp>
      </p:grpSp>
      <p:sp>
        <p:nvSpPr>
          <p:cNvPr id="16" name="X">
            <a:extLst>
              <a:ext uri="{FF2B5EF4-FFF2-40B4-BE49-F238E27FC236}">
                <a16:creationId xmlns:a16="http://schemas.microsoft.com/office/drawing/2014/main" id="{836F8C0E-DE03-300F-BB75-15310BFD12A4}"/>
              </a:ext>
            </a:extLst>
          </p:cNvPr>
          <p:cNvSpPr/>
          <p:nvPr/>
        </p:nvSpPr>
        <p:spPr>
          <a:xfrm>
            <a:off x="8065337" y="8112430"/>
            <a:ext cx="1151904" cy="1402818"/>
          </a:xfrm>
          <a:prstGeom prst="mathMultiply">
            <a:avLst>
              <a:gd name="adj1" fmla="val 15388"/>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22" name="C">
            <a:extLst>
              <a:ext uri="{FF2B5EF4-FFF2-40B4-BE49-F238E27FC236}">
                <a16:creationId xmlns:a16="http://schemas.microsoft.com/office/drawing/2014/main" id="{5F8A5FA0-802F-3B77-747E-764447D3A185}"/>
              </a:ext>
            </a:extLst>
          </p:cNvPr>
          <p:cNvGrpSpPr/>
          <p:nvPr/>
        </p:nvGrpSpPr>
        <p:grpSpPr>
          <a:xfrm>
            <a:off x="101584" y="5231307"/>
            <a:ext cx="8617406" cy="2057400"/>
            <a:chOff x="8901834" y="5762539"/>
            <a:chExt cx="8617406" cy="2057400"/>
          </a:xfrm>
        </p:grpSpPr>
        <p:sp>
          <p:nvSpPr>
            <p:cNvPr id="23" name="Dikdörtgen 22">
              <a:extLst>
                <a:ext uri="{FF2B5EF4-FFF2-40B4-BE49-F238E27FC236}">
                  <a16:creationId xmlns:a16="http://schemas.microsoft.com/office/drawing/2014/main" id="{A741BCAD-B346-731A-44F0-3353B5FB890A}"/>
                </a:ext>
              </a:extLst>
            </p:cNvPr>
            <p:cNvSpPr/>
            <p:nvPr/>
          </p:nvSpPr>
          <p:spPr>
            <a:xfrm>
              <a:off x="9259783" y="5762539"/>
              <a:ext cx="8259457" cy="2057400"/>
            </a:xfrm>
            <a:prstGeom prst="rect">
              <a:avLst/>
            </a:prstGeom>
            <a:solidFill>
              <a:schemeClr val="bg1"/>
            </a:solidFill>
            <a:ln w="3175">
              <a:solidFill>
                <a:schemeClr val="bg1">
                  <a:lumMod val="50000"/>
                </a:schemeClr>
              </a:solidFill>
            </a:ln>
            <a:effectLst>
              <a:outerShdw blurRad="50800" dist="38100" dir="5400000" algn="t" rotWithShape="0">
                <a:prstClr val="black">
                  <a:alpha val="40000"/>
                </a:prstClr>
              </a:outerShdw>
              <a:reflection endPos="0" dist="50800" dir="5400000" sy="-100000" algn="bl" rotWithShape="0"/>
            </a:effectLst>
            <a:scene3d>
              <a:camera prst="orthographicFront">
                <a:rot lat="0" lon="0" rev="0"/>
              </a:camera>
              <a:lightRig rig="threePt" dir="t"/>
            </a:scene3d>
            <a:sp3d z="50800"/>
          </p:spPr>
          <p:style>
            <a:lnRef idx="2">
              <a:schemeClr val="accent1">
                <a:shade val="15000"/>
              </a:schemeClr>
            </a:lnRef>
            <a:fillRef idx="1">
              <a:schemeClr val="accent1"/>
            </a:fillRef>
            <a:effectRef idx="0">
              <a:schemeClr val="accent1"/>
            </a:effectRef>
            <a:fontRef idx="minor">
              <a:schemeClr val="lt1"/>
            </a:fontRef>
          </p:style>
          <p:txBody>
            <a:bodyPr lIns="288000" tIns="36000" rIns="612000" bIns="36000" rtlCol="0" anchor="ctr"/>
            <a:lstStyle/>
            <a:p>
              <a:pPr marL="360000" marR="0" lvl="0" indent="0" algn="just"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Calibri"/>
                  <a:ea typeface="+mn-ea"/>
                  <a:cs typeface="+mn-cs"/>
                </a:rPr>
                <a:t>I ve II</a:t>
              </a:r>
            </a:p>
          </p:txBody>
        </p:sp>
        <p:sp>
          <p:nvSpPr>
            <p:cNvPr id="24" name="Oval 23">
              <a:extLst>
                <a:ext uri="{FF2B5EF4-FFF2-40B4-BE49-F238E27FC236}">
                  <a16:creationId xmlns:a16="http://schemas.microsoft.com/office/drawing/2014/main" id="{A912C3AC-DD91-897B-5F7F-1592EF8CDD2C}"/>
                </a:ext>
              </a:extLst>
            </p:cNvPr>
            <p:cNvSpPr/>
            <p:nvPr/>
          </p:nvSpPr>
          <p:spPr>
            <a:xfrm>
              <a:off x="8901834" y="6449239"/>
              <a:ext cx="684000" cy="684000"/>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black"/>
                  </a:solidFill>
                  <a:effectLst/>
                  <a:uLnTx/>
                  <a:uFillTx/>
                  <a:latin typeface="Calibri"/>
                  <a:ea typeface="+mn-ea"/>
                  <a:cs typeface="+mn-cs"/>
                </a:rPr>
                <a:t>A</a:t>
              </a:r>
            </a:p>
          </p:txBody>
        </p:sp>
      </p:grpSp>
      <p:sp>
        <p:nvSpPr>
          <p:cNvPr id="25" name="X">
            <a:extLst>
              <a:ext uri="{FF2B5EF4-FFF2-40B4-BE49-F238E27FC236}">
                <a16:creationId xmlns:a16="http://schemas.microsoft.com/office/drawing/2014/main" id="{86BD3EF0-F8DC-F4DC-E23D-95E69311DF90}"/>
              </a:ext>
            </a:extLst>
          </p:cNvPr>
          <p:cNvSpPr/>
          <p:nvPr/>
        </p:nvSpPr>
        <p:spPr>
          <a:xfrm>
            <a:off x="8282421" y="5526707"/>
            <a:ext cx="1151904" cy="1402818"/>
          </a:xfrm>
          <a:prstGeom prst="mathMultiply">
            <a:avLst>
              <a:gd name="adj1" fmla="val 15388"/>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26" name="C">
            <a:extLst>
              <a:ext uri="{FF2B5EF4-FFF2-40B4-BE49-F238E27FC236}">
                <a16:creationId xmlns:a16="http://schemas.microsoft.com/office/drawing/2014/main" id="{3845FD26-775C-D743-694A-18D2EBE3BC1D}"/>
              </a:ext>
            </a:extLst>
          </p:cNvPr>
          <p:cNvGrpSpPr/>
          <p:nvPr/>
        </p:nvGrpSpPr>
        <p:grpSpPr>
          <a:xfrm>
            <a:off x="9310594" y="5170343"/>
            <a:ext cx="8617406" cy="2057400"/>
            <a:chOff x="8901834" y="5762539"/>
            <a:chExt cx="8617406" cy="2057400"/>
          </a:xfrm>
        </p:grpSpPr>
        <p:sp>
          <p:nvSpPr>
            <p:cNvPr id="27" name="Dikdörtgen 26">
              <a:extLst>
                <a:ext uri="{FF2B5EF4-FFF2-40B4-BE49-F238E27FC236}">
                  <a16:creationId xmlns:a16="http://schemas.microsoft.com/office/drawing/2014/main" id="{AECF979F-CC73-CE2E-3FDF-A23BBA4B8902}"/>
                </a:ext>
              </a:extLst>
            </p:cNvPr>
            <p:cNvSpPr/>
            <p:nvPr/>
          </p:nvSpPr>
          <p:spPr>
            <a:xfrm>
              <a:off x="9259783" y="5762539"/>
              <a:ext cx="8259457" cy="2057400"/>
            </a:xfrm>
            <a:prstGeom prst="rect">
              <a:avLst/>
            </a:prstGeom>
            <a:solidFill>
              <a:schemeClr val="bg1"/>
            </a:solidFill>
            <a:ln w="3175">
              <a:solidFill>
                <a:schemeClr val="bg1">
                  <a:lumMod val="50000"/>
                </a:schemeClr>
              </a:solidFill>
            </a:ln>
            <a:effectLst>
              <a:outerShdw blurRad="50800" dist="38100" dir="5400000" algn="t" rotWithShape="0">
                <a:prstClr val="black">
                  <a:alpha val="40000"/>
                </a:prstClr>
              </a:outerShdw>
              <a:reflection endPos="0" dist="50800" dir="5400000" sy="-100000" algn="bl" rotWithShape="0"/>
            </a:effectLst>
            <a:scene3d>
              <a:camera prst="orthographicFront">
                <a:rot lat="0" lon="0" rev="0"/>
              </a:camera>
              <a:lightRig rig="threePt" dir="t"/>
            </a:scene3d>
            <a:sp3d z="50800"/>
          </p:spPr>
          <p:style>
            <a:lnRef idx="2">
              <a:schemeClr val="accent1">
                <a:shade val="15000"/>
              </a:schemeClr>
            </a:lnRef>
            <a:fillRef idx="1">
              <a:schemeClr val="accent1"/>
            </a:fillRef>
            <a:effectRef idx="0">
              <a:schemeClr val="accent1"/>
            </a:effectRef>
            <a:fontRef idx="minor">
              <a:schemeClr val="lt1"/>
            </a:fontRef>
          </p:style>
          <p:txBody>
            <a:bodyPr lIns="288000" tIns="36000" rIns="612000" bIns="36000" rtlCol="0" anchor="ctr"/>
            <a:lstStyle/>
            <a:p>
              <a:pPr marL="360000" marR="0" lvl="0" indent="0" algn="just"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Calibri"/>
                  <a:ea typeface="+mn-ea"/>
                  <a:cs typeface="+mn-cs"/>
                </a:rPr>
                <a:t>I, II ve III</a:t>
              </a:r>
            </a:p>
          </p:txBody>
        </p:sp>
        <p:sp>
          <p:nvSpPr>
            <p:cNvPr id="28" name="Oval 27">
              <a:extLst>
                <a:ext uri="{FF2B5EF4-FFF2-40B4-BE49-F238E27FC236}">
                  <a16:creationId xmlns:a16="http://schemas.microsoft.com/office/drawing/2014/main" id="{C03A0C6D-3597-F931-312A-C369E72C7746}"/>
                </a:ext>
              </a:extLst>
            </p:cNvPr>
            <p:cNvSpPr/>
            <p:nvPr/>
          </p:nvSpPr>
          <p:spPr>
            <a:xfrm>
              <a:off x="8901834" y="6449239"/>
              <a:ext cx="684000" cy="684000"/>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black"/>
                  </a:solidFill>
                  <a:effectLst/>
                  <a:uLnTx/>
                  <a:uFillTx/>
                  <a:latin typeface="Calibri"/>
                  <a:ea typeface="+mn-ea"/>
                  <a:cs typeface="+mn-cs"/>
                </a:rPr>
                <a:t>C</a:t>
              </a:r>
            </a:p>
          </p:txBody>
        </p:sp>
      </p:grpSp>
      <p:sp>
        <p:nvSpPr>
          <p:cNvPr id="29" name="X">
            <a:extLst>
              <a:ext uri="{FF2B5EF4-FFF2-40B4-BE49-F238E27FC236}">
                <a16:creationId xmlns:a16="http://schemas.microsoft.com/office/drawing/2014/main" id="{BD9CBC88-9BBB-E162-B22B-40FCC7A0593A}"/>
              </a:ext>
            </a:extLst>
          </p:cNvPr>
          <p:cNvSpPr/>
          <p:nvPr/>
        </p:nvSpPr>
        <p:spPr>
          <a:xfrm>
            <a:off x="17319945" y="5391215"/>
            <a:ext cx="1151904" cy="1402818"/>
          </a:xfrm>
          <a:prstGeom prst="mathMultiply">
            <a:avLst>
              <a:gd name="adj1" fmla="val 15388"/>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Eylem Düğmesi: İleriye Git veya Sonrakine Git 3">
            <a:hlinkClick r:id="" action="ppaction://hlinkshowjump?jump=nextslide" highlightClick="1"/>
            <a:extLst>
              <a:ext uri="{FF2B5EF4-FFF2-40B4-BE49-F238E27FC236}">
                <a16:creationId xmlns:a16="http://schemas.microsoft.com/office/drawing/2014/main" id="{5357D1E4-32FB-1274-209F-616B4A067D0F}"/>
              </a:ext>
            </a:extLst>
          </p:cNvPr>
          <p:cNvSpPr/>
          <p:nvPr/>
        </p:nvSpPr>
        <p:spPr>
          <a:xfrm>
            <a:off x="17928000" y="9917037"/>
            <a:ext cx="360000" cy="360000"/>
          </a:xfrm>
          <a:prstGeom prst="actionButtonForwardNex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Eylem Düğmesi: Geri Git veya Öncekine Git 5">
            <a:hlinkClick r:id="" action="ppaction://hlinkshowjump?jump=previousslide" highlightClick="1"/>
            <a:extLst>
              <a:ext uri="{FF2B5EF4-FFF2-40B4-BE49-F238E27FC236}">
                <a16:creationId xmlns:a16="http://schemas.microsoft.com/office/drawing/2014/main" id="{C0573FFE-17E4-61DA-0895-9656AB3D98D5}"/>
              </a:ext>
            </a:extLst>
          </p:cNvPr>
          <p:cNvSpPr/>
          <p:nvPr/>
        </p:nvSpPr>
        <p:spPr>
          <a:xfrm>
            <a:off x="17443196" y="9917037"/>
            <a:ext cx="360000" cy="360000"/>
          </a:xfrm>
          <a:prstGeom prst="actionButtonBackPrevious">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36014776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4" name="CorrectAnswerSFX.wav"/>
                                        </p:tgtEl>
                                      </p:cMediaNode>
                                    </p:audio>
                                  </p:subTnLst>
                                </p:cTn>
                              </p:par>
                            </p:childTnLst>
                          </p:cTn>
                        </p:par>
                      </p:childTnLst>
                    </p:cTn>
                  </p:par>
                </p:childTnLst>
              </p:cTn>
              <p:nextCondLst>
                <p:cond evt="onClick" delay="0">
                  <p:tgtEl>
                    <p:spTgt spid="17"/>
                  </p:tgtEl>
                </p:cond>
              </p:nextCondLst>
            </p:seq>
            <p:seq concurrent="1" nextAc="seek">
              <p:cTn id="7" restart="whenNotActive" fill="hold" evtFilter="cancelBubble" nodeType="interactiveSeq">
                <p:stCondLst>
                  <p:cond evt="onClick" delay="0">
                    <p:tgtEl>
                      <p:spTgt spid="1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5" name="WrongAnswerSFX.wav"/>
                                        </p:tgtEl>
                                      </p:cMediaNode>
                                    </p:audio>
                                  </p:subTnLst>
                                </p:cTn>
                              </p:par>
                            </p:childTnLst>
                          </p:cTn>
                        </p:par>
                      </p:childTnLst>
                    </p:cTn>
                  </p:par>
                </p:childTnLst>
              </p:cTn>
              <p:nextCondLst>
                <p:cond evt="onClick" delay="0">
                  <p:tgtEl>
                    <p:spTgt spid="18"/>
                  </p:tgtEl>
                </p:cond>
              </p:nextCondLst>
            </p:seq>
            <p:seq concurrent="1" nextAc="seek">
              <p:cTn id="12" restart="whenNotActive" fill="hold" evtFilter="cancelBubble" nodeType="interactiveSeq">
                <p:stCondLst>
                  <p:cond evt="onClick" delay="0">
                    <p:tgtEl>
                      <p:spTgt spid="22"/>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5" name="WrongAnswerSFX.wav"/>
                                        </p:tgtEl>
                                      </p:cMediaNode>
                                    </p:audio>
                                  </p:subTnLst>
                                </p:cTn>
                              </p:par>
                            </p:childTnLst>
                          </p:cTn>
                        </p:par>
                      </p:childTnLst>
                    </p:cTn>
                  </p:par>
                </p:childTnLst>
              </p:cTn>
              <p:nextCondLst>
                <p:cond evt="onClick" delay="0">
                  <p:tgtEl>
                    <p:spTgt spid="22"/>
                  </p:tgtEl>
                </p:cond>
              </p:nextCondLst>
            </p:seq>
            <p:seq concurrent="1" nextAc="seek">
              <p:cTn id="17" restart="whenNotActive" fill="hold" evtFilter="cancelBubble" nodeType="interactiveSeq">
                <p:stCondLst>
                  <p:cond evt="onClick" delay="0">
                    <p:tgtEl>
                      <p:spTgt spid="26"/>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5" name="WrongAnswerSFX.wav"/>
                                        </p:tgtEl>
                                      </p:cMediaNode>
                                    </p:audio>
                                  </p:subTnLst>
                                </p:cTn>
                              </p:par>
                            </p:childTnLst>
                          </p:cTn>
                        </p:par>
                      </p:childTnLst>
                    </p:cTn>
                  </p:par>
                </p:childTnLst>
              </p:cTn>
              <p:nextCondLst>
                <p:cond evt="onClick" delay="0">
                  <p:tgtEl>
                    <p:spTgt spid="26"/>
                  </p:tgtEl>
                </p:cond>
              </p:nextCondLst>
            </p:seq>
          </p:childTnLst>
        </p:cTn>
      </p:par>
    </p:tnLst>
    <p:bldLst>
      <p:bldP spid="5" grpId="0" animBg="1"/>
      <p:bldP spid="16" grpId="0" animBg="1"/>
      <p:bldP spid="25" grpId="0" animBg="1"/>
      <p:bldP spid="2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94FF">
                <a:alpha val="100000"/>
              </a:srgbClr>
            </a:gs>
            <a:gs pos="100000">
              <a:srgbClr val="003370">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a:off x="4567644" y="7372376"/>
            <a:ext cx="9152712" cy="2169414"/>
          </a:xfrm>
          <a:custGeom>
            <a:avLst/>
            <a:gdLst/>
            <a:ahLst/>
            <a:cxnLst/>
            <a:rect l="l" t="t" r="r" b="b"/>
            <a:pathLst>
              <a:path w="9152712" h="2169414">
                <a:moveTo>
                  <a:pt x="0" y="0"/>
                </a:moveTo>
                <a:lnTo>
                  <a:pt x="9152712" y="0"/>
                </a:lnTo>
                <a:lnTo>
                  <a:pt x="9152712" y="2169414"/>
                </a:lnTo>
                <a:lnTo>
                  <a:pt x="0" y="2169414"/>
                </a:lnTo>
                <a:lnTo>
                  <a:pt x="0" y="0"/>
                </a:lnTo>
                <a:close/>
              </a:path>
            </a:pathLst>
          </a:custGeom>
          <a:blipFill>
            <a:blip r:embed="rId4"/>
            <a:stretch>
              <a:fillRect/>
            </a:stretch>
          </a:blipFill>
        </p:spPr>
        <p:txBody>
          <a:bodyPr/>
          <a:lstStyle/>
          <a:p>
            <a:pPr defTabSz="914445"/>
            <a:endParaRPr lang="tr-TR">
              <a:solidFill>
                <a:prstClr val="black"/>
              </a:solidFill>
              <a:latin typeface="Calibri"/>
            </a:endParaRPr>
          </a:p>
        </p:txBody>
      </p:sp>
      <p:sp>
        <p:nvSpPr>
          <p:cNvPr id="3" name="Freeform 3">
            <a:hlinkClick r:id="" action="ppaction://hlinkshowjump?jump=nextslide"/>
          </p:cNvPr>
          <p:cNvSpPr/>
          <p:nvPr/>
        </p:nvSpPr>
        <p:spPr>
          <a:xfrm>
            <a:off x="4409036" y="1852985"/>
            <a:ext cx="9469931" cy="5987099"/>
          </a:xfrm>
          <a:custGeom>
            <a:avLst/>
            <a:gdLst/>
            <a:ahLst/>
            <a:cxnLst/>
            <a:rect l="l" t="t" r="r" b="b"/>
            <a:pathLst>
              <a:path w="9469930" h="5987098">
                <a:moveTo>
                  <a:pt x="0" y="0"/>
                </a:moveTo>
                <a:lnTo>
                  <a:pt x="9469930" y="0"/>
                </a:lnTo>
                <a:lnTo>
                  <a:pt x="9469930" y="5987099"/>
                </a:lnTo>
                <a:lnTo>
                  <a:pt x="0" y="5987099"/>
                </a:lnTo>
                <a:lnTo>
                  <a:pt x="0" y="0"/>
                </a:lnTo>
                <a:close/>
              </a:path>
            </a:pathLst>
          </a:custGeom>
          <a:blipFill>
            <a:blip r:embed="rId5"/>
            <a:stretch>
              <a:fillRect l="-22896" r="-23141"/>
            </a:stretch>
          </a:blipFill>
        </p:spPr>
        <p:txBody>
          <a:bodyPr/>
          <a:lstStyle/>
          <a:p>
            <a:pPr defTabSz="914445"/>
            <a:endParaRPr lang="tr-TR" dirty="0">
              <a:solidFill>
                <a:prstClr val="black"/>
              </a:solidFill>
              <a:latin typeface="Calibri"/>
            </a:endParaRPr>
          </a:p>
        </p:txBody>
      </p:sp>
      <p:pic>
        <p:nvPicPr>
          <p:cNvPr id="4" name="Picture 4"/>
          <p:cNvPicPr>
            <a:picLocks noChangeAspect="1"/>
          </p:cNvPicPr>
          <p:nvPr/>
        </p:nvPicPr>
        <p:blipFill>
          <a:blip r:embed="rId6"/>
          <a:srcRect/>
          <a:stretch>
            <a:fillRect/>
          </a:stretch>
        </p:blipFill>
        <p:spPr>
          <a:xfrm>
            <a:off x="-1457971" y="-1004868"/>
            <a:ext cx="2915942" cy="2478551"/>
          </a:xfrm>
          <a:prstGeom prst="rect">
            <a:avLst/>
          </a:prstGeom>
        </p:spPr>
      </p:pic>
      <p:pic>
        <p:nvPicPr>
          <p:cNvPr id="5" name="Picture 5"/>
          <p:cNvPicPr>
            <a:picLocks noChangeAspect="1"/>
          </p:cNvPicPr>
          <p:nvPr/>
        </p:nvPicPr>
        <p:blipFill>
          <a:blip r:embed="rId6"/>
          <a:srcRect/>
          <a:stretch>
            <a:fillRect/>
          </a:stretch>
        </p:blipFill>
        <p:spPr>
          <a:xfrm>
            <a:off x="16830031" y="9047726"/>
            <a:ext cx="2915942" cy="2478551"/>
          </a:xfrm>
          <a:prstGeom prst="rect">
            <a:avLst/>
          </a:prstGeom>
        </p:spPr>
      </p:pic>
      <p:sp>
        <p:nvSpPr>
          <p:cNvPr id="6" name="Freeform 6">
            <a:hlinkClick r:id="" action="ppaction://hlinkshowjump?jump=nextslide"/>
          </p:cNvPr>
          <p:cNvSpPr/>
          <p:nvPr/>
        </p:nvSpPr>
        <p:spPr>
          <a:xfrm>
            <a:off x="5314818" y="2231765"/>
            <a:ext cx="7768653" cy="5069046"/>
          </a:xfrm>
          <a:custGeom>
            <a:avLst/>
            <a:gdLst/>
            <a:ahLst/>
            <a:cxnLst/>
            <a:rect l="l" t="t" r="r" b="b"/>
            <a:pathLst>
              <a:path w="7768653" h="5069046">
                <a:moveTo>
                  <a:pt x="0" y="0"/>
                </a:moveTo>
                <a:lnTo>
                  <a:pt x="7768652" y="0"/>
                </a:lnTo>
                <a:lnTo>
                  <a:pt x="7768652" y="5069046"/>
                </a:lnTo>
                <a:lnTo>
                  <a:pt x="0" y="506904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914445"/>
            <a:endParaRPr lang="tr-TR">
              <a:solidFill>
                <a:prstClr val="black"/>
              </a:solidFill>
              <a:latin typeface="Calibri"/>
            </a:endParaRPr>
          </a:p>
        </p:txBody>
      </p:sp>
      <p:grpSp>
        <p:nvGrpSpPr>
          <p:cNvPr id="7" name="Group 7"/>
          <p:cNvGrpSpPr/>
          <p:nvPr/>
        </p:nvGrpSpPr>
        <p:grpSpPr>
          <a:xfrm>
            <a:off x="7162800" y="342240"/>
            <a:ext cx="4463748" cy="1588723"/>
            <a:chOff x="1572461" y="-192881"/>
            <a:chExt cx="4336313" cy="1005645"/>
          </a:xfrm>
        </p:grpSpPr>
        <p:grpSp>
          <p:nvGrpSpPr>
            <p:cNvPr id="8" name="Group 8"/>
            <p:cNvGrpSpPr/>
            <p:nvPr/>
          </p:nvGrpSpPr>
          <p:grpSpPr>
            <a:xfrm>
              <a:off x="1598587" y="-192881"/>
              <a:ext cx="4310187" cy="1005645"/>
              <a:chOff x="0" y="-38100"/>
              <a:chExt cx="851395" cy="198646"/>
            </a:xfrm>
          </p:grpSpPr>
          <p:sp>
            <p:nvSpPr>
              <p:cNvPr id="9" name="Freeform 9"/>
              <p:cNvSpPr/>
              <p:nvPr/>
            </p:nvSpPr>
            <p:spPr>
              <a:xfrm>
                <a:off x="0" y="0"/>
                <a:ext cx="717690" cy="109011"/>
              </a:xfrm>
              <a:custGeom>
                <a:avLst/>
                <a:gdLst/>
                <a:ahLst/>
                <a:cxnLst/>
                <a:rect l="l" t="t" r="r" b="b"/>
                <a:pathLst>
                  <a:path w="851395" h="160546">
                    <a:moveTo>
                      <a:pt x="80273" y="0"/>
                    </a:moveTo>
                    <a:lnTo>
                      <a:pt x="771122" y="0"/>
                    </a:lnTo>
                    <a:cubicBezTo>
                      <a:pt x="792412" y="0"/>
                      <a:pt x="812829" y="8457"/>
                      <a:pt x="827884" y="23511"/>
                    </a:cubicBezTo>
                    <a:cubicBezTo>
                      <a:pt x="842938" y="38565"/>
                      <a:pt x="851395" y="58983"/>
                      <a:pt x="851395" y="80273"/>
                    </a:cubicBezTo>
                    <a:lnTo>
                      <a:pt x="851395" y="80273"/>
                    </a:lnTo>
                    <a:cubicBezTo>
                      <a:pt x="851395" y="101563"/>
                      <a:pt x="842938" y="121980"/>
                      <a:pt x="827884" y="137034"/>
                    </a:cubicBezTo>
                    <a:cubicBezTo>
                      <a:pt x="812829" y="152089"/>
                      <a:pt x="792412" y="160546"/>
                      <a:pt x="771122" y="160546"/>
                    </a:cubicBezTo>
                    <a:lnTo>
                      <a:pt x="80273" y="160546"/>
                    </a:lnTo>
                    <a:cubicBezTo>
                      <a:pt x="58983" y="160546"/>
                      <a:pt x="38565" y="152089"/>
                      <a:pt x="23511" y="137034"/>
                    </a:cubicBezTo>
                    <a:cubicBezTo>
                      <a:pt x="8457" y="121980"/>
                      <a:pt x="0" y="101563"/>
                      <a:pt x="0" y="80273"/>
                    </a:cubicBezTo>
                    <a:lnTo>
                      <a:pt x="0" y="80273"/>
                    </a:lnTo>
                    <a:cubicBezTo>
                      <a:pt x="0" y="58983"/>
                      <a:pt x="8457" y="38565"/>
                      <a:pt x="23511" y="23511"/>
                    </a:cubicBezTo>
                    <a:cubicBezTo>
                      <a:pt x="38565" y="8457"/>
                      <a:pt x="58983" y="0"/>
                      <a:pt x="80273" y="0"/>
                    </a:cubicBezTo>
                    <a:close/>
                  </a:path>
                </a:pathLst>
              </a:custGeom>
              <a:solidFill>
                <a:srgbClr val="FF0000"/>
              </a:solidFill>
            </p:spPr>
            <p:txBody>
              <a:bodyPr/>
              <a:lstStyle/>
              <a:p>
                <a:pPr defTabSz="914445"/>
                <a:endParaRPr lang="tr-TR">
                  <a:solidFill>
                    <a:prstClr val="black"/>
                  </a:solidFill>
                  <a:latin typeface="Calibri"/>
                </a:endParaRPr>
              </a:p>
            </p:txBody>
          </p:sp>
          <p:sp>
            <p:nvSpPr>
              <p:cNvPr id="10" name="TextBox 10"/>
              <p:cNvSpPr txBox="1"/>
              <p:nvPr/>
            </p:nvSpPr>
            <p:spPr>
              <a:xfrm>
                <a:off x="0" y="-38100"/>
                <a:ext cx="851395" cy="198646"/>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sp>
          <p:nvSpPr>
            <p:cNvPr id="11" name="TextBox 11"/>
            <p:cNvSpPr txBox="1"/>
            <p:nvPr/>
          </p:nvSpPr>
          <p:spPr>
            <a:xfrm>
              <a:off x="1572461" y="137886"/>
              <a:ext cx="3633302" cy="329244"/>
            </a:xfrm>
            <a:prstGeom prst="rect">
              <a:avLst/>
            </a:prstGeom>
          </p:spPr>
          <p:txBody>
            <a:bodyPr wrap="square" lIns="0" tIns="0" rIns="0" bIns="0" rtlCol="0" anchor="t">
              <a:spAutoFit/>
            </a:bodyPr>
            <a:lstStyle/>
            <a:p>
              <a:pPr algn="ctr" defTabSz="914445">
                <a:lnSpc>
                  <a:spcPts val="3990"/>
                </a:lnSpc>
              </a:pPr>
              <a:r>
                <a:rPr lang="en-US" sz="4001" dirty="0">
                  <a:solidFill>
                    <a:srgbClr val="FFFFFF"/>
                  </a:solidFill>
                  <a:latin typeface="Calibri"/>
                  <a:ea typeface="League Spartan"/>
                  <a:cs typeface="League Spartan"/>
                  <a:sym typeface="League Spartan"/>
                </a:rPr>
                <a:t>Video </a:t>
              </a:r>
              <a:r>
                <a:rPr lang="en-US" sz="4001" dirty="0" err="1">
                  <a:solidFill>
                    <a:srgbClr val="FFFFFF"/>
                  </a:solidFill>
                  <a:latin typeface="Calibri"/>
                  <a:ea typeface="League Spartan"/>
                  <a:cs typeface="League Spartan"/>
                  <a:sym typeface="League Spartan"/>
                </a:rPr>
                <a:t>izliyoruz</a:t>
              </a:r>
              <a:endParaRPr lang="en-US" sz="4001" dirty="0">
                <a:solidFill>
                  <a:srgbClr val="FFFFFF"/>
                </a:solidFill>
                <a:latin typeface="Calibri"/>
                <a:ea typeface="League Spartan"/>
                <a:cs typeface="League Spartan"/>
                <a:sym typeface="League Spartan"/>
              </a:endParaRPr>
            </a:p>
          </p:txBody>
        </p:sp>
      </p:grpSp>
      <p:sp>
        <p:nvSpPr>
          <p:cNvPr id="12" name="Freeform 12"/>
          <p:cNvSpPr/>
          <p:nvPr/>
        </p:nvSpPr>
        <p:spPr>
          <a:xfrm>
            <a:off x="4722222" y="8257781"/>
            <a:ext cx="8843556" cy="1164432"/>
          </a:xfrm>
          <a:custGeom>
            <a:avLst/>
            <a:gdLst/>
            <a:ahLst/>
            <a:cxnLst/>
            <a:rect l="l" t="t" r="r" b="b"/>
            <a:pathLst>
              <a:path w="9311321" h="1385059">
                <a:moveTo>
                  <a:pt x="0" y="0"/>
                </a:moveTo>
                <a:lnTo>
                  <a:pt x="9311321" y="0"/>
                </a:lnTo>
                <a:lnTo>
                  <a:pt x="9311321" y="1385059"/>
                </a:lnTo>
                <a:lnTo>
                  <a:pt x="0" y="138505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914445"/>
            <a:endParaRPr lang="tr-TR">
              <a:solidFill>
                <a:prstClr val="black"/>
              </a:solidFill>
              <a:latin typeface="Calibri"/>
            </a:endParaRPr>
          </a:p>
        </p:txBody>
      </p:sp>
      <p:sp>
        <p:nvSpPr>
          <p:cNvPr id="14" name="Metin kutusu 13">
            <a:extLst>
              <a:ext uri="{FF2B5EF4-FFF2-40B4-BE49-F238E27FC236}">
                <a16:creationId xmlns:a16="http://schemas.microsoft.com/office/drawing/2014/main" id="{3EEFAD04-09B0-879A-746C-4F06E8F88D61}"/>
              </a:ext>
            </a:extLst>
          </p:cNvPr>
          <p:cNvSpPr txBox="1"/>
          <p:nvPr/>
        </p:nvSpPr>
        <p:spPr>
          <a:xfrm>
            <a:off x="6342710" y="8562998"/>
            <a:ext cx="7377647" cy="507831"/>
          </a:xfrm>
          <a:prstGeom prst="rect">
            <a:avLst/>
          </a:prstGeom>
          <a:noFill/>
        </p:spPr>
        <p:txBody>
          <a:bodyPr wrap="square">
            <a:spAutoFit/>
          </a:bodyPr>
          <a:lstStyle/>
          <a:p>
            <a:pPr defTabSz="1371600"/>
            <a:r>
              <a:rPr lang="tr-TR" sz="2700" dirty="0">
                <a:solidFill>
                  <a:prstClr val="black"/>
                </a:solidFill>
                <a:latin typeface="Calibri"/>
                <a:hlinkClick r:id="rId11"/>
              </a:rPr>
              <a:t>https://www.youtube.com/watch?v=k0PAs_kWRVk</a:t>
            </a:r>
            <a:r>
              <a:rPr lang="tr-TR" sz="2700" dirty="0">
                <a:solidFill>
                  <a:prstClr val="black"/>
                </a:solidFill>
                <a:latin typeface="Calibri"/>
              </a:rPr>
              <a:t> </a:t>
            </a:r>
          </a:p>
        </p:txBody>
      </p:sp>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ş Sağlığı ve Güvenliği Kamu Spotu">
            <a:hlinkClick r:id="" action="ppaction://media"/>
            <a:extLst>
              <a:ext uri="{FF2B5EF4-FFF2-40B4-BE49-F238E27FC236}">
                <a16:creationId xmlns:a16="http://schemas.microsoft.com/office/drawing/2014/main" id="{AABB21DC-F5D8-9BFE-E9ED-35E533C7CE16}"/>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18288000" cy="10287000"/>
          </a:xfrm>
          <a:prstGeom prst="rect">
            <a:avLst/>
          </a:prstGeom>
        </p:spPr>
      </p:pic>
    </p:spTree>
    <p:custDataLst>
      <p:tags r:id="rId1"/>
    </p:custDataLst>
    <p:extLst>
      <p:ext uri="{BB962C8B-B14F-4D97-AF65-F5344CB8AC3E}">
        <p14:creationId xmlns:p14="http://schemas.microsoft.com/office/powerpoint/2010/main" val="2186682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98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263242" y="2612379"/>
            <a:ext cx="9761517" cy="4735314"/>
            <a:chOff x="0" y="0"/>
            <a:chExt cx="2167467" cy="1059184"/>
          </a:xfrm>
        </p:grpSpPr>
        <p:sp>
          <p:nvSpPr>
            <p:cNvPr id="3" name="Freeform 3"/>
            <p:cNvSpPr/>
            <p:nvPr/>
          </p:nvSpPr>
          <p:spPr>
            <a:xfrm>
              <a:off x="0" y="0"/>
              <a:ext cx="2167467" cy="1059184"/>
            </a:xfrm>
            <a:custGeom>
              <a:avLst/>
              <a:gdLst/>
              <a:ahLst/>
              <a:cxnLst/>
              <a:rect l="l" t="t" r="r" b="b"/>
              <a:pathLst>
                <a:path w="2167467" h="1059184">
                  <a:moveTo>
                    <a:pt x="47978" y="0"/>
                  </a:moveTo>
                  <a:lnTo>
                    <a:pt x="2119489" y="0"/>
                  </a:lnTo>
                  <a:cubicBezTo>
                    <a:pt x="2145986" y="0"/>
                    <a:pt x="2167467" y="21480"/>
                    <a:pt x="2167467" y="47978"/>
                  </a:cubicBezTo>
                  <a:lnTo>
                    <a:pt x="2167467" y="1011206"/>
                  </a:lnTo>
                  <a:cubicBezTo>
                    <a:pt x="2167467" y="1037704"/>
                    <a:pt x="2145986" y="1059184"/>
                    <a:pt x="2119489" y="1059184"/>
                  </a:cubicBezTo>
                  <a:lnTo>
                    <a:pt x="47978" y="1059184"/>
                  </a:lnTo>
                  <a:cubicBezTo>
                    <a:pt x="21480" y="1059184"/>
                    <a:pt x="0" y="1037704"/>
                    <a:pt x="0" y="1011206"/>
                  </a:cubicBezTo>
                  <a:lnTo>
                    <a:pt x="0" y="47978"/>
                  </a:lnTo>
                  <a:cubicBezTo>
                    <a:pt x="0" y="21480"/>
                    <a:pt x="21480" y="0"/>
                    <a:pt x="47978" y="0"/>
                  </a:cubicBezTo>
                  <a:close/>
                </a:path>
              </a:pathLst>
            </a:custGeom>
            <a:solidFill>
              <a:srgbClr val="EFE8E2"/>
            </a:solidFill>
            <a:ln w="19050" cap="rnd">
              <a:solidFill>
                <a:srgbClr val="000000"/>
              </a:solidFill>
              <a:prstDash val="solid"/>
              <a:round/>
            </a:ln>
          </p:spPr>
          <p:txBody>
            <a:bodyPr/>
            <a:lstStyle/>
            <a:p>
              <a:pPr defTabSz="1371600"/>
              <a:endParaRPr lang="tr-TR" sz="2700">
                <a:solidFill>
                  <a:prstClr val="black"/>
                </a:solidFill>
                <a:latin typeface="Aptos" panose="02110004020202020204"/>
              </a:endParaRPr>
            </a:p>
          </p:txBody>
        </p:sp>
        <p:sp>
          <p:nvSpPr>
            <p:cNvPr id="4" name="TextBox 4"/>
            <p:cNvSpPr txBox="1"/>
            <p:nvPr/>
          </p:nvSpPr>
          <p:spPr>
            <a:xfrm>
              <a:off x="0" y="-47625"/>
              <a:ext cx="2167467" cy="1106809"/>
            </a:xfrm>
            <a:prstGeom prst="rect">
              <a:avLst/>
            </a:prstGeom>
          </p:spPr>
          <p:txBody>
            <a:bodyPr lIns="50801" tIns="50801" rIns="50801" bIns="50801" rtlCol="0" anchor="ctr"/>
            <a:lstStyle/>
            <a:p>
              <a:pPr algn="ctr" defTabSz="914445">
                <a:lnSpc>
                  <a:spcPts val="3359"/>
                </a:lnSpc>
              </a:pPr>
              <a:endParaRPr>
                <a:solidFill>
                  <a:prstClr val="black"/>
                </a:solidFill>
                <a:latin typeface="Calibri"/>
              </a:endParaRPr>
            </a:p>
          </p:txBody>
        </p:sp>
      </p:grpSp>
      <p:sp>
        <p:nvSpPr>
          <p:cNvPr id="19" name="TextBox 19"/>
          <p:cNvSpPr txBox="1"/>
          <p:nvPr/>
        </p:nvSpPr>
        <p:spPr>
          <a:xfrm>
            <a:off x="6318937" y="3509633"/>
            <a:ext cx="5650130" cy="840358"/>
          </a:xfrm>
          <a:prstGeom prst="rect">
            <a:avLst/>
          </a:prstGeom>
        </p:spPr>
        <p:txBody>
          <a:bodyPr wrap="square" lIns="0" tIns="0" rIns="0" bIns="0" rtlCol="0" anchor="t">
            <a:spAutoFit/>
          </a:bodyPr>
          <a:lstStyle/>
          <a:p>
            <a:pPr algn="ctr" defTabSz="914445">
              <a:lnSpc>
                <a:spcPts val="6272"/>
              </a:lnSpc>
            </a:pPr>
            <a:r>
              <a:rPr lang="tr-TR" sz="6600" spc="-63" dirty="0">
                <a:solidFill>
                  <a:srgbClr val="020519"/>
                </a:solidFill>
                <a:latin typeface="Aptos" panose="02110004020202020204"/>
              </a:rPr>
              <a:t>Etkinlik Zamanı</a:t>
            </a:r>
            <a:endParaRPr lang="en-US" sz="6600" spc="-63" dirty="0">
              <a:solidFill>
                <a:srgbClr val="020519"/>
              </a:solidFill>
              <a:latin typeface="Aptos" panose="02110004020202020204"/>
            </a:endParaRPr>
          </a:p>
        </p:txBody>
      </p:sp>
      <p:sp>
        <p:nvSpPr>
          <p:cNvPr id="24" name="Dikdörtgen: Köşeleri Yuvarlatılmış 23">
            <a:hlinkClick r:id="rId4"/>
            <a:extLst>
              <a:ext uri="{FF2B5EF4-FFF2-40B4-BE49-F238E27FC236}">
                <a16:creationId xmlns:a16="http://schemas.microsoft.com/office/drawing/2014/main" id="{2C1E9A5F-C131-C341-79AC-6B4C983D0F5D}"/>
              </a:ext>
            </a:extLst>
          </p:cNvPr>
          <p:cNvSpPr/>
          <p:nvPr/>
        </p:nvSpPr>
        <p:spPr>
          <a:xfrm>
            <a:off x="4905785" y="5465103"/>
            <a:ext cx="8476433" cy="1215816"/>
          </a:xfrm>
          <a:prstGeom prst="roundRect">
            <a:avLst>
              <a:gd name="adj" fmla="val 25093"/>
            </a:avLst>
          </a:prstGeom>
          <a:solidFill>
            <a:srgbClr val="F1EFA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tr-TR" sz="4800" dirty="0">
                <a:solidFill>
                  <a:prstClr val="black"/>
                </a:solidFill>
                <a:latin typeface="Aptos" panose="02110004020202020204"/>
              </a:rPr>
              <a:t>Etkinlik için tıklayınız.</a:t>
            </a:r>
          </a:p>
        </p:txBody>
      </p:sp>
      <p:pic>
        <p:nvPicPr>
          <p:cNvPr id="17" name="Picture 17"/>
          <p:cNvPicPr>
            <a:picLocks noChangeAspect="1"/>
          </p:cNvPicPr>
          <p:nvPr/>
        </p:nvPicPr>
        <p:blipFill>
          <a:blip r:embed="rId5"/>
          <a:srcRect/>
          <a:stretch>
            <a:fillRect/>
          </a:stretch>
        </p:blipFill>
        <p:spPr>
          <a:xfrm>
            <a:off x="9348407" y="5173601"/>
            <a:ext cx="2344368" cy="5860922"/>
          </a:xfrm>
          <a:prstGeom prst="rect">
            <a:avLst/>
          </a:prstGeom>
        </p:spPr>
      </p:pic>
      <p:pic>
        <p:nvPicPr>
          <p:cNvPr id="5" name="Resim 4">
            <a:extLst>
              <a:ext uri="{FF2B5EF4-FFF2-40B4-BE49-F238E27FC236}">
                <a16:creationId xmlns:a16="http://schemas.microsoft.com/office/drawing/2014/main" id="{1DB6B573-7D40-9844-7F65-688E4B34A8D0}"/>
              </a:ext>
            </a:extLst>
          </p:cNvPr>
          <p:cNvPicPr>
            <a:picLocks noChangeAspect="1"/>
          </p:cNvPicPr>
          <p:nvPr/>
        </p:nvPicPr>
        <p:blipFill>
          <a:blip r:embed="rId6"/>
          <a:stretch>
            <a:fillRect/>
          </a:stretch>
        </p:blipFill>
        <p:spPr>
          <a:xfrm>
            <a:off x="8224778" y="532685"/>
            <a:ext cx="1807146" cy="1750106"/>
          </a:xfrm>
          <a:prstGeom prst="rect">
            <a:avLst/>
          </a:prstGeom>
        </p:spPr>
      </p:pic>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up 32">
            <a:extLst>
              <a:ext uri="{FF2B5EF4-FFF2-40B4-BE49-F238E27FC236}">
                <a16:creationId xmlns:a16="http://schemas.microsoft.com/office/drawing/2014/main" id="{0BECDED8-ADE5-61EC-18DD-517EA0E3B7C4}"/>
              </a:ext>
            </a:extLst>
          </p:cNvPr>
          <p:cNvGrpSpPr/>
          <p:nvPr/>
        </p:nvGrpSpPr>
        <p:grpSpPr>
          <a:xfrm>
            <a:off x="105734" y="758523"/>
            <a:ext cx="6207122" cy="5203527"/>
            <a:chOff x="0" y="1866900"/>
            <a:chExt cx="6207122" cy="5203527"/>
          </a:xfrm>
        </p:grpSpPr>
        <p:grpSp>
          <p:nvGrpSpPr>
            <p:cNvPr id="2" name="Grup 1">
              <a:extLst>
                <a:ext uri="{FF2B5EF4-FFF2-40B4-BE49-F238E27FC236}">
                  <a16:creationId xmlns:a16="http://schemas.microsoft.com/office/drawing/2014/main" id="{246E848B-7752-C891-403A-C2D0BAF7EBC4}"/>
                </a:ext>
              </a:extLst>
            </p:cNvPr>
            <p:cNvGrpSpPr/>
            <p:nvPr/>
          </p:nvGrpSpPr>
          <p:grpSpPr>
            <a:xfrm>
              <a:off x="0" y="1866900"/>
              <a:ext cx="6207122" cy="2199141"/>
              <a:chOff x="7725836" y="1502412"/>
              <a:chExt cx="6207122" cy="2199141"/>
            </a:xfrm>
          </p:grpSpPr>
          <p:grpSp>
            <p:nvGrpSpPr>
              <p:cNvPr id="3" name="Group 3">
                <a:extLst>
                  <a:ext uri="{FF2B5EF4-FFF2-40B4-BE49-F238E27FC236}">
                    <a16:creationId xmlns:a16="http://schemas.microsoft.com/office/drawing/2014/main" id="{E8AB1CD7-3675-1E69-5DBC-F22FAE549C42}"/>
                  </a:ext>
                </a:extLst>
              </p:cNvPr>
              <p:cNvGrpSpPr/>
              <p:nvPr/>
            </p:nvGrpSpPr>
            <p:grpSpPr>
              <a:xfrm>
                <a:off x="7725836" y="1502412"/>
                <a:ext cx="6142563" cy="1743605"/>
                <a:chOff x="0" y="-28575"/>
                <a:chExt cx="1264118" cy="526066"/>
              </a:xfrm>
            </p:grpSpPr>
            <p:sp>
              <p:nvSpPr>
                <p:cNvPr id="17" name="Freeform 4">
                  <a:extLst>
                    <a:ext uri="{FF2B5EF4-FFF2-40B4-BE49-F238E27FC236}">
                      <a16:creationId xmlns:a16="http://schemas.microsoft.com/office/drawing/2014/main" id="{D11E08A4-F182-CAAD-1FB1-3AAB2CCE7254}"/>
                    </a:ext>
                  </a:extLst>
                </p:cNvPr>
                <p:cNvSpPr/>
                <p:nvPr/>
              </p:nvSpPr>
              <p:spPr>
                <a:xfrm>
                  <a:off x="0" y="0"/>
                  <a:ext cx="1264118" cy="497491"/>
                </a:xfrm>
                <a:custGeom>
                  <a:avLst/>
                  <a:gdLst/>
                  <a:ahLst/>
                  <a:cxnLst/>
                  <a:rect l="l" t="t" r="r" b="b"/>
                  <a:pathLst>
                    <a:path w="1264118" h="334290">
                      <a:moveTo>
                        <a:pt x="0" y="0"/>
                      </a:moveTo>
                      <a:lnTo>
                        <a:pt x="1264118" y="0"/>
                      </a:lnTo>
                      <a:lnTo>
                        <a:pt x="1264118" y="334290"/>
                      </a:lnTo>
                      <a:lnTo>
                        <a:pt x="0" y="334290"/>
                      </a:lnTo>
                      <a:close/>
                    </a:path>
                  </a:pathLst>
                </a:custGeom>
                <a:solidFill>
                  <a:schemeClr val="accent5">
                    <a:lumMod val="40000"/>
                    <a:lumOff val="60000"/>
                  </a:schemeClr>
                </a:solidFill>
                <a:ln w="19050" cap="sq">
                  <a:solidFill>
                    <a:srgbClr val="000000"/>
                  </a:solidFill>
                  <a:prstDash val="solid"/>
                  <a:miter/>
                </a:ln>
              </p:spPr>
              <p:txBody>
                <a:bodyPr/>
                <a:lstStyle/>
                <a:p>
                  <a:endParaRPr lang="tr-TR" dirty="0"/>
                </a:p>
              </p:txBody>
            </p:sp>
            <p:sp>
              <p:nvSpPr>
                <p:cNvPr id="18" name="TextBox 5">
                  <a:extLst>
                    <a:ext uri="{FF2B5EF4-FFF2-40B4-BE49-F238E27FC236}">
                      <a16:creationId xmlns:a16="http://schemas.microsoft.com/office/drawing/2014/main" id="{93B311FF-48BA-E21D-114C-8ED0D1DD2319}"/>
                    </a:ext>
                  </a:extLst>
                </p:cNvPr>
                <p:cNvSpPr txBox="1"/>
                <p:nvPr/>
              </p:nvSpPr>
              <p:spPr>
                <a:xfrm>
                  <a:off x="0" y="-28575"/>
                  <a:ext cx="1264118" cy="362865"/>
                </a:xfrm>
                <a:prstGeom prst="rect">
                  <a:avLst/>
                </a:prstGeom>
              </p:spPr>
              <p:txBody>
                <a:bodyPr lIns="50800" tIns="50800" rIns="50800" bIns="50800" rtlCol="0" anchor="ctr"/>
                <a:lstStyle/>
                <a:p>
                  <a:pPr algn="ctr">
                    <a:lnSpc>
                      <a:spcPts val="1960"/>
                    </a:lnSpc>
                    <a:spcBef>
                      <a:spcPct val="0"/>
                    </a:spcBef>
                  </a:pPr>
                  <a:endParaRPr/>
                </a:p>
              </p:txBody>
            </p:sp>
          </p:grpSp>
          <p:grpSp>
            <p:nvGrpSpPr>
              <p:cNvPr id="4" name="Group 6">
                <a:extLst>
                  <a:ext uri="{FF2B5EF4-FFF2-40B4-BE49-F238E27FC236}">
                    <a16:creationId xmlns:a16="http://schemas.microsoft.com/office/drawing/2014/main" id="{A1A8F5A7-BC88-81B5-8906-5C717D448483}"/>
                  </a:ext>
                </a:extLst>
              </p:cNvPr>
              <p:cNvGrpSpPr/>
              <p:nvPr/>
            </p:nvGrpSpPr>
            <p:grpSpPr>
              <a:xfrm>
                <a:off x="7725836" y="1597121"/>
                <a:ext cx="6142563" cy="301411"/>
                <a:chOff x="0" y="0"/>
                <a:chExt cx="1264118" cy="90939"/>
              </a:xfrm>
            </p:grpSpPr>
            <p:sp>
              <p:nvSpPr>
                <p:cNvPr id="15" name="Freeform 7">
                  <a:extLst>
                    <a:ext uri="{FF2B5EF4-FFF2-40B4-BE49-F238E27FC236}">
                      <a16:creationId xmlns:a16="http://schemas.microsoft.com/office/drawing/2014/main" id="{C9013881-AFAC-7F8E-49D9-2A648B1C5FCC}"/>
                    </a:ext>
                  </a:extLst>
                </p:cNvPr>
                <p:cNvSpPr/>
                <p:nvPr/>
              </p:nvSpPr>
              <p:spPr>
                <a:xfrm>
                  <a:off x="0" y="0"/>
                  <a:ext cx="1264118" cy="90939"/>
                </a:xfrm>
                <a:custGeom>
                  <a:avLst/>
                  <a:gdLst/>
                  <a:ahLst/>
                  <a:cxnLst/>
                  <a:rect l="l" t="t" r="r" b="b"/>
                  <a:pathLst>
                    <a:path w="1264118" h="90939">
                      <a:moveTo>
                        <a:pt x="0" y="0"/>
                      </a:moveTo>
                      <a:lnTo>
                        <a:pt x="1264118" y="0"/>
                      </a:lnTo>
                      <a:lnTo>
                        <a:pt x="1264118" y="90939"/>
                      </a:lnTo>
                      <a:lnTo>
                        <a:pt x="0" y="90939"/>
                      </a:lnTo>
                      <a:close/>
                    </a:path>
                  </a:pathLst>
                </a:custGeom>
                <a:solidFill>
                  <a:srgbClr val="FFFFFF"/>
                </a:solidFill>
                <a:ln w="19050" cap="sq">
                  <a:solidFill>
                    <a:srgbClr val="000000"/>
                  </a:solidFill>
                  <a:prstDash val="solid"/>
                  <a:miter/>
                </a:ln>
              </p:spPr>
              <p:txBody>
                <a:bodyPr/>
                <a:lstStyle/>
                <a:p>
                  <a:endParaRPr lang="tr-TR"/>
                </a:p>
              </p:txBody>
            </p:sp>
            <p:sp>
              <p:nvSpPr>
                <p:cNvPr id="16" name="TextBox 8">
                  <a:extLst>
                    <a:ext uri="{FF2B5EF4-FFF2-40B4-BE49-F238E27FC236}">
                      <a16:creationId xmlns:a16="http://schemas.microsoft.com/office/drawing/2014/main" id="{11BAEEAD-A4B6-C4A1-3A84-A110F821CBFA}"/>
                    </a:ext>
                  </a:extLst>
                </p:cNvPr>
                <p:cNvSpPr txBox="1"/>
                <p:nvPr/>
              </p:nvSpPr>
              <p:spPr>
                <a:xfrm>
                  <a:off x="0" y="-28575"/>
                  <a:ext cx="1264118" cy="119514"/>
                </a:xfrm>
                <a:prstGeom prst="rect">
                  <a:avLst/>
                </a:prstGeom>
              </p:spPr>
              <p:txBody>
                <a:bodyPr lIns="50800" tIns="50800" rIns="50800" bIns="50800" rtlCol="0" anchor="ctr"/>
                <a:lstStyle/>
                <a:p>
                  <a:pPr algn="ctr">
                    <a:lnSpc>
                      <a:spcPts val="1960"/>
                    </a:lnSpc>
                    <a:spcBef>
                      <a:spcPct val="0"/>
                    </a:spcBef>
                  </a:pPr>
                  <a:endParaRPr/>
                </a:p>
              </p:txBody>
            </p:sp>
          </p:grpSp>
          <p:grpSp>
            <p:nvGrpSpPr>
              <p:cNvPr id="5" name="Group 9">
                <a:extLst>
                  <a:ext uri="{FF2B5EF4-FFF2-40B4-BE49-F238E27FC236}">
                    <a16:creationId xmlns:a16="http://schemas.microsoft.com/office/drawing/2014/main" id="{60728993-1FC4-C477-03F4-89D182923278}"/>
                  </a:ext>
                </a:extLst>
              </p:cNvPr>
              <p:cNvGrpSpPr/>
              <p:nvPr/>
            </p:nvGrpSpPr>
            <p:grpSpPr>
              <a:xfrm>
                <a:off x="13168018" y="1684914"/>
                <a:ext cx="183202" cy="133569"/>
                <a:chOff x="0" y="0"/>
                <a:chExt cx="37702" cy="40299"/>
              </a:xfrm>
            </p:grpSpPr>
            <p:sp>
              <p:nvSpPr>
                <p:cNvPr id="13" name="Freeform 10">
                  <a:extLst>
                    <a:ext uri="{FF2B5EF4-FFF2-40B4-BE49-F238E27FC236}">
                      <a16:creationId xmlns:a16="http://schemas.microsoft.com/office/drawing/2014/main" id="{7B97DDEB-0E77-100A-B141-881A78F69B60}"/>
                    </a:ext>
                  </a:extLst>
                </p:cNvPr>
                <p:cNvSpPr/>
                <p:nvPr/>
              </p:nvSpPr>
              <p:spPr>
                <a:xfrm>
                  <a:off x="0" y="0"/>
                  <a:ext cx="37702" cy="40299"/>
                </a:xfrm>
                <a:custGeom>
                  <a:avLst/>
                  <a:gdLst/>
                  <a:ahLst/>
                  <a:cxnLst/>
                  <a:rect l="l" t="t" r="r" b="b"/>
                  <a:pathLst>
                    <a:path w="37702" h="40299">
                      <a:moveTo>
                        <a:pt x="0" y="0"/>
                      </a:moveTo>
                      <a:lnTo>
                        <a:pt x="37702" y="0"/>
                      </a:lnTo>
                      <a:lnTo>
                        <a:pt x="37702" y="40299"/>
                      </a:lnTo>
                      <a:lnTo>
                        <a:pt x="0" y="40299"/>
                      </a:lnTo>
                      <a:close/>
                    </a:path>
                  </a:pathLst>
                </a:custGeom>
                <a:solidFill>
                  <a:srgbClr val="BFD7E1"/>
                </a:solidFill>
                <a:ln w="19050" cap="sq">
                  <a:solidFill>
                    <a:srgbClr val="000000"/>
                  </a:solidFill>
                  <a:prstDash val="solid"/>
                  <a:miter/>
                </a:ln>
              </p:spPr>
              <p:txBody>
                <a:bodyPr/>
                <a:lstStyle/>
                <a:p>
                  <a:endParaRPr lang="tr-TR"/>
                </a:p>
              </p:txBody>
            </p:sp>
            <p:sp>
              <p:nvSpPr>
                <p:cNvPr id="14" name="TextBox 11">
                  <a:extLst>
                    <a:ext uri="{FF2B5EF4-FFF2-40B4-BE49-F238E27FC236}">
                      <a16:creationId xmlns:a16="http://schemas.microsoft.com/office/drawing/2014/main" id="{8A9CCA29-7E1D-9AA0-DB6D-DF19893D0892}"/>
                    </a:ext>
                  </a:extLst>
                </p:cNvPr>
                <p:cNvSpPr txBox="1"/>
                <p:nvPr/>
              </p:nvSpPr>
              <p:spPr>
                <a:xfrm>
                  <a:off x="0" y="-28575"/>
                  <a:ext cx="37702" cy="68874"/>
                </a:xfrm>
                <a:prstGeom prst="rect">
                  <a:avLst/>
                </a:prstGeom>
              </p:spPr>
              <p:txBody>
                <a:bodyPr lIns="50800" tIns="50800" rIns="50800" bIns="50800" rtlCol="0" anchor="ctr"/>
                <a:lstStyle/>
                <a:p>
                  <a:pPr algn="ctr">
                    <a:lnSpc>
                      <a:spcPts val="1960"/>
                    </a:lnSpc>
                    <a:spcBef>
                      <a:spcPct val="0"/>
                    </a:spcBef>
                  </a:pPr>
                  <a:endParaRPr/>
                </a:p>
              </p:txBody>
            </p:sp>
          </p:grpSp>
          <p:grpSp>
            <p:nvGrpSpPr>
              <p:cNvPr id="6" name="Group 12">
                <a:extLst>
                  <a:ext uri="{FF2B5EF4-FFF2-40B4-BE49-F238E27FC236}">
                    <a16:creationId xmlns:a16="http://schemas.microsoft.com/office/drawing/2014/main" id="{41FE35F8-3C2C-2033-4F28-C143F20775C3}"/>
                  </a:ext>
                </a:extLst>
              </p:cNvPr>
              <p:cNvGrpSpPr/>
              <p:nvPr/>
            </p:nvGrpSpPr>
            <p:grpSpPr>
              <a:xfrm>
                <a:off x="13626755" y="1684914"/>
                <a:ext cx="183202" cy="133569"/>
                <a:chOff x="0" y="0"/>
                <a:chExt cx="37702" cy="40299"/>
              </a:xfrm>
            </p:grpSpPr>
            <p:sp>
              <p:nvSpPr>
                <p:cNvPr id="11" name="Freeform 13">
                  <a:extLst>
                    <a:ext uri="{FF2B5EF4-FFF2-40B4-BE49-F238E27FC236}">
                      <a16:creationId xmlns:a16="http://schemas.microsoft.com/office/drawing/2014/main" id="{965CDFCD-E2F5-2B25-55B3-E1664BEC8B82}"/>
                    </a:ext>
                  </a:extLst>
                </p:cNvPr>
                <p:cNvSpPr/>
                <p:nvPr/>
              </p:nvSpPr>
              <p:spPr>
                <a:xfrm>
                  <a:off x="0" y="0"/>
                  <a:ext cx="37702" cy="40299"/>
                </a:xfrm>
                <a:custGeom>
                  <a:avLst/>
                  <a:gdLst/>
                  <a:ahLst/>
                  <a:cxnLst/>
                  <a:rect l="l" t="t" r="r" b="b"/>
                  <a:pathLst>
                    <a:path w="37702" h="40299">
                      <a:moveTo>
                        <a:pt x="0" y="0"/>
                      </a:moveTo>
                      <a:lnTo>
                        <a:pt x="37702" y="0"/>
                      </a:lnTo>
                      <a:lnTo>
                        <a:pt x="37702" y="40299"/>
                      </a:lnTo>
                      <a:lnTo>
                        <a:pt x="0" y="40299"/>
                      </a:lnTo>
                      <a:close/>
                    </a:path>
                  </a:pathLst>
                </a:custGeom>
                <a:solidFill>
                  <a:srgbClr val="FFE0A7"/>
                </a:solidFill>
                <a:ln w="19050" cap="sq">
                  <a:solidFill>
                    <a:srgbClr val="000000"/>
                  </a:solidFill>
                  <a:prstDash val="solid"/>
                  <a:miter/>
                </a:ln>
              </p:spPr>
              <p:txBody>
                <a:bodyPr/>
                <a:lstStyle/>
                <a:p>
                  <a:endParaRPr lang="tr-TR"/>
                </a:p>
              </p:txBody>
            </p:sp>
            <p:sp>
              <p:nvSpPr>
                <p:cNvPr id="12" name="TextBox 14">
                  <a:extLst>
                    <a:ext uri="{FF2B5EF4-FFF2-40B4-BE49-F238E27FC236}">
                      <a16:creationId xmlns:a16="http://schemas.microsoft.com/office/drawing/2014/main" id="{F7F1240F-D94E-FF4F-0D8B-562090B5776F}"/>
                    </a:ext>
                  </a:extLst>
                </p:cNvPr>
                <p:cNvSpPr txBox="1"/>
                <p:nvPr/>
              </p:nvSpPr>
              <p:spPr>
                <a:xfrm>
                  <a:off x="0" y="-28575"/>
                  <a:ext cx="37702" cy="68874"/>
                </a:xfrm>
                <a:prstGeom prst="rect">
                  <a:avLst/>
                </a:prstGeom>
              </p:spPr>
              <p:txBody>
                <a:bodyPr lIns="50800" tIns="50800" rIns="50800" bIns="50800" rtlCol="0" anchor="ctr"/>
                <a:lstStyle/>
                <a:p>
                  <a:pPr algn="ctr">
                    <a:lnSpc>
                      <a:spcPts val="1960"/>
                    </a:lnSpc>
                    <a:spcBef>
                      <a:spcPct val="0"/>
                    </a:spcBef>
                  </a:pPr>
                  <a:endParaRPr/>
                </a:p>
              </p:txBody>
            </p:sp>
          </p:grpSp>
          <p:grpSp>
            <p:nvGrpSpPr>
              <p:cNvPr id="7" name="Group 15">
                <a:extLst>
                  <a:ext uri="{FF2B5EF4-FFF2-40B4-BE49-F238E27FC236}">
                    <a16:creationId xmlns:a16="http://schemas.microsoft.com/office/drawing/2014/main" id="{9E50041D-DD45-EBE3-A32C-144AEDA28D13}"/>
                  </a:ext>
                </a:extLst>
              </p:cNvPr>
              <p:cNvGrpSpPr/>
              <p:nvPr/>
            </p:nvGrpSpPr>
            <p:grpSpPr>
              <a:xfrm>
                <a:off x="12612470" y="1700471"/>
                <a:ext cx="183202" cy="133569"/>
                <a:chOff x="0" y="0"/>
                <a:chExt cx="37702" cy="40299"/>
              </a:xfrm>
            </p:grpSpPr>
            <p:sp>
              <p:nvSpPr>
                <p:cNvPr id="9" name="Freeform 16">
                  <a:extLst>
                    <a:ext uri="{FF2B5EF4-FFF2-40B4-BE49-F238E27FC236}">
                      <a16:creationId xmlns:a16="http://schemas.microsoft.com/office/drawing/2014/main" id="{B7A17B4F-4DC1-B04E-CD31-3026589CF93E}"/>
                    </a:ext>
                  </a:extLst>
                </p:cNvPr>
                <p:cNvSpPr/>
                <p:nvPr/>
              </p:nvSpPr>
              <p:spPr>
                <a:xfrm>
                  <a:off x="0" y="0"/>
                  <a:ext cx="37702" cy="40299"/>
                </a:xfrm>
                <a:custGeom>
                  <a:avLst/>
                  <a:gdLst/>
                  <a:ahLst/>
                  <a:cxnLst/>
                  <a:rect l="l" t="t" r="r" b="b"/>
                  <a:pathLst>
                    <a:path w="37702" h="40299">
                      <a:moveTo>
                        <a:pt x="0" y="0"/>
                      </a:moveTo>
                      <a:lnTo>
                        <a:pt x="37702" y="0"/>
                      </a:lnTo>
                      <a:lnTo>
                        <a:pt x="37702" y="40299"/>
                      </a:lnTo>
                      <a:lnTo>
                        <a:pt x="0" y="40299"/>
                      </a:lnTo>
                      <a:close/>
                    </a:path>
                  </a:pathLst>
                </a:custGeom>
                <a:solidFill>
                  <a:srgbClr val="EFA997"/>
                </a:solidFill>
                <a:ln w="19050" cap="sq">
                  <a:solidFill>
                    <a:srgbClr val="000000"/>
                  </a:solidFill>
                  <a:prstDash val="solid"/>
                  <a:miter/>
                </a:ln>
              </p:spPr>
              <p:txBody>
                <a:bodyPr/>
                <a:lstStyle/>
                <a:p>
                  <a:endParaRPr lang="tr-TR"/>
                </a:p>
              </p:txBody>
            </p:sp>
            <p:sp>
              <p:nvSpPr>
                <p:cNvPr id="10" name="TextBox 17">
                  <a:extLst>
                    <a:ext uri="{FF2B5EF4-FFF2-40B4-BE49-F238E27FC236}">
                      <a16:creationId xmlns:a16="http://schemas.microsoft.com/office/drawing/2014/main" id="{840938DC-D7C2-C809-2BB1-85A678B30D9C}"/>
                    </a:ext>
                  </a:extLst>
                </p:cNvPr>
                <p:cNvSpPr txBox="1"/>
                <p:nvPr/>
              </p:nvSpPr>
              <p:spPr>
                <a:xfrm>
                  <a:off x="0" y="-28575"/>
                  <a:ext cx="37702" cy="68874"/>
                </a:xfrm>
                <a:prstGeom prst="rect">
                  <a:avLst/>
                </a:prstGeom>
              </p:spPr>
              <p:txBody>
                <a:bodyPr lIns="50800" tIns="50800" rIns="50800" bIns="50800" rtlCol="0" anchor="ctr"/>
                <a:lstStyle/>
                <a:p>
                  <a:pPr algn="ctr">
                    <a:lnSpc>
                      <a:spcPts val="1960"/>
                    </a:lnSpc>
                    <a:spcBef>
                      <a:spcPct val="0"/>
                    </a:spcBef>
                  </a:pPr>
                  <a:endParaRPr/>
                </a:p>
              </p:txBody>
            </p:sp>
          </p:grpSp>
          <p:sp>
            <p:nvSpPr>
              <p:cNvPr id="8" name="TextBox 36">
                <a:extLst>
                  <a:ext uri="{FF2B5EF4-FFF2-40B4-BE49-F238E27FC236}">
                    <a16:creationId xmlns:a16="http://schemas.microsoft.com/office/drawing/2014/main" id="{CDDE4D7C-1610-37ED-077F-77F623654E23}"/>
                  </a:ext>
                </a:extLst>
              </p:cNvPr>
              <p:cNvSpPr txBox="1"/>
              <p:nvPr/>
            </p:nvSpPr>
            <p:spPr>
              <a:xfrm>
                <a:off x="7989359" y="2125609"/>
                <a:ext cx="5943599" cy="1575944"/>
              </a:xfrm>
              <a:prstGeom prst="rect">
                <a:avLst/>
              </a:prstGeom>
            </p:spPr>
            <p:txBody>
              <a:bodyPr wrap="square" lIns="0" tIns="0" rIns="0" bIns="0" rtlCol="0" anchor="t">
                <a:spAutoFit/>
              </a:bodyPr>
              <a:lstStyle/>
              <a:p>
                <a:pPr marL="0" lvl="0" indent="0" algn="ctr">
                  <a:lnSpc>
                    <a:spcPts val="4186"/>
                  </a:lnSpc>
                  <a:spcBef>
                    <a:spcPct val="0"/>
                  </a:spcBef>
                </a:pPr>
                <a:r>
                  <a:rPr lang="tr-TR" sz="4000" b="1" dirty="0">
                    <a:ea typeface="Montserrat Ultra-Bold"/>
                    <a:cs typeface="Montserrat Ultra-Bold"/>
                    <a:sym typeface="Montserrat Ultra-Bold"/>
                  </a:rPr>
                  <a:t>Beş Temel İlke</a:t>
                </a:r>
              </a:p>
              <a:p>
                <a:pPr marL="0" lvl="0" indent="0" algn="ctr">
                  <a:lnSpc>
                    <a:spcPts val="4186"/>
                  </a:lnSpc>
                  <a:spcBef>
                    <a:spcPct val="0"/>
                  </a:spcBef>
                </a:pPr>
                <a:r>
                  <a:rPr lang="tr-TR" sz="4000" b="0" i="0" u="none" strike="noStrike" baseline="0" dirty="0" err="1"/>
                  <a:t>Zarûriyât</a:t>
                </a:r>
                <a:r>
                  <a:rPr lang="tr-TR" sz="4000" b="0" i="0" u="none" strike="noStrike" baseline="0" dirty="0"/>
                  <a:t> - </a:t>
                </a:r>
                <a:r>
                  <a:rPr lang="tr-TR" sz="4000" b="0" i="0" u="none" strike="noStrike" baseline="0" dirty="0" err="1"/>
                  <a:t>zaruratıhamse</a:t>
                </a:r>
                <a:endParaRPr lang="tr-TR" sz="4000" b="1" dirty="0">
                  <a:ea typeface="Montserrat Ultra-Bold"/>
                  <a:cs typeface="Montserrat Ultra-Bold"/>
                  <a:sym typeface="Montserrat Ultra-Bold"/>
                </a:endParaRPr>
              </a:p>
              <a:p>
                <a:pPr marL="0" lvl="0" indent="0" algn="ctr">
                  <a:lnSpc>
                    <a:spcPts val="4186"/>
                  </a:lnSpc>
                  <a:spcBef>
                    <a:spcPct val="0"/>
                  </a:spcBef>
                </a:pPr>
                <a:endParaRPr lang="en-US" sz="2990" b="1" dirty="0">
                  <a:solidFill>
                    <a:srgbClr val="FFFFFF"/>
                  </a:solidFill>
                  <a:latin typeface="Montserrat Ultra-Bold"/>
                  <a:ea typeface="Montserrat Ultra-Bold"/>
                  <a:cs typeface="Montserrat Ultra-Bold"/>
                  <a:sym typeface="Montserrat Ultra-Bold"/>
                </a:endParaRPr>
              </a:p>
            </p:txBody>
          </p:sp>
        </p:grpSp>
        <p:grpSp>
          <p:nvGrpSpPr>
            <p:cNvPr id="19" name="Grup 18">
              <a:extLst>
                <a:ext uri="{FF2B5EF4-FFF2-40B4-BE49-F238E27FC236}">
                  <a16:creationId xmlns:a16="http://schemas.microsoft.com/office/drawing/2014/main" id="{3C95D0EF-6DD4-3FEE-6E7C-3DC4E71237D2}"/>
                </a:ext>
              </a:extLst>
            </p:cNvPr>
            <p:cNvGrpSpPr/>
            <p:nvPr/>
          </p:nvGrpSpPr>
          <p:grpSpPr>
            <a:xfrm>
              <a:off x="1219200" y="3664125"/>
              <a:ext cx="3122767" cy="3406302"/>
              <a:chOff x="3854204" y="5831160"/>
              <a:chExt cx="3122767" cy="3406302"/>
            </a:xfrm>
          </p:grpSpPr>
          <p:sp>
            <p:nvSpPr>
              <p:cNvPr id="20" name="AutoShape 32">
                <a:extLst>
                  <a:ext uri="{FF2B5EF4-FFF2-40B4-BE49-F238E27FC236}">
                    <a16:creationId xmlns:a16="http://schemas.microsoft.com/office/drawing/2014/main" id="{1A13DB15-BB21-7A3A-0824-2143EB57A76E}"/>
                  </a:ext>
                </a:extLst>
              </p:cNvPr>
              <p:cNvSpPr/>
              <p:nvPr/>
            </p:nvSpPr>
            <p:spPr>
              <a:xfrm flipV="1">
                <a:off x="5415587" y="5831160"/>
                <a:ext cx="0" cy="2380504"/>
              </a:xfrm>
              <a:prstGeom prst="line">
                <a:avLst/>
              </a:prstGeom>
              <a:ln w="19050" cap="flat">
                <a:solidFill>
                  <a:srgbClr val="000000"/>
                </a:solidFill>
                <a:prstDash val="solid"/>
                <a:headEnd type="none" w="sm" len="sm"/>
                <a:tailEnd type="none" w="sm" len="sm"/>
              </a:ln>
            </p:spPr>
            <p:txBody>
              <a:bodyPr/>
              <a:lstStyle/>
              <a:p>
                <a:endParaRPr lang="tr-TR"/>
              </a:p>
            </p:txBody>
          </p:sp>
          <p:sp>
            <p:nvSpPr>
              <p:cNvPr id="21" name="Oval 20">
                <a:extLst>
                  <a:ext uri="{FF2B5EF4-FFF2-40B4-BE49-F238E27FC236}">
                    <a16:creationId xmlns:a16="http://schemas.microsoft.com/office/drawing/2014/main" id="{CA86B3DA-1CD4-180E-7F56-82B9D62A1C36}"/>
                  </a:ext>
                </a:extLst>
              </p:cNvPr>
              <p:cNvSpPr/>
              <p:nvPr/>
            </p:nvSpPr>
            <p:spPr>
              <a:xfrm>
                <a:off x="5145587" y="6669956"/>
                <a:ext cx="540000" cy="540000"/>
              </a:xfrm>
              <a:prstGeom prst="ellipse">
                <a:avLst/>
              </a:prstGeom>
              <a:solidFill>
                <a:srgbClr val="FDEAD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600" dirty="0">
                    <a:solidFill>
                      <a:schemeClr val="tx1"/>
                    </a:solidFill>
                  </a:rPr>
                  <a:t>2</a:t>
                </a:r>
              </a:p>
            </p:txBody>
          </p:sp>
          <p:grpSp>
            <p:nvGrpSpPr>
              <p:cNvPr id="22" name="Grup 21">
                <a:extLst>
                  <a:ext uri="{FF2B5EF4-FFF2-40B4-BE49-F238E27FC236}">
                    <a16:creationId xmlns:a16="http://schemas.microsoft.com/office/drawing/2014/main" id="{EE92EC0A-9BD3-735E-7CA3-EC4D06B716FD}"/>
                  </a:ext>
                </a:extLst>
              </p:cNvPr>
              <p:cNvGrpSpPr/>
              <p:nvPr/>
            </p:nvGrpSpPr>
            <p:grpSpPr>
              <a:xfrm>
                <a:off x="3854204" y="7833239"/>
                <a:ext cx="3122767" cy="1404223"/>
                <a:chOff x="15326138" y="4254652"/>
                <a:chExt cx="1933162" cy="783982"/>
              </a:xfrm>
            </p:grpSpPr>
            <p:grpSp>
              <p:nvGrpSpPr>
                <p:cNvPr id="23" name="Group 64">
                  <a:extLst>
                    <a:ext uri="{FF2B5EF4-FFF2-40B4-BE49-F238E27FC236}">
                      <a16:creationId xmlns:a16="http://schemas.microsoft.com/office/drawing/2014/main" id="{89C0EAA2-AD26-32B8-6524-29AD0D7C881A}"/>
                    </a:ext>
                  </a:extLst>
                </p:cNvPr>
                <p:cNvGrpSpPr/>
                <p:nvPr/>
              </p:nvGrpSpPr>
              <p:grpSpPr>
                <a:xfrm>
                  <a:off x="15326138" y="4254652"/>
                  <a:ext cx="1933162" cy="751503"/>
                  <a:chOff x="0" y="0"/>
                  <a:chExt cx="1264118" cy="491417"/>
                </a:xfrm>
              </p:grpSpPr>
              <p:sp>
                <p:nvSpPr>
                  <p:cNvPr id="31" name="Freeform 65">
                    <a:extLst>
                      <a:ext uri="{FF2B5EF4-FFF2-40B4-BE49-F238E27FC236}">
                        <a16:creationId xmlns:a16="http://schemas.microsoft.com/office/drawing/2014/main" id="{FA283195-5721-F41D-16E5-D7664139E294}"/>
                      </a:ext>
                    </a:extLst>
                  </p:cNvPr>
                  <p:cNvSpPr/>
                  <p:nvPr/>
                </p:nvSpPr>
                <p:spPr>
                  <a:xfrm>
                    <a:off x="0" y="0"/>
                    <a:ext cx="1264118" cy="491417"/>
                  </a:xfrm>
                  <a:custGeom>
                    <a:avLst/>
                    <a:gdLst/>
                    <a:ahLst/>
                    <a:cxnLst/>
                    <a:rect l="l" t="t" r="r" b="b"/>
                    <a:pathLst>
                      <a:path w="1264118" h="491417">
                        <a:moveTo>
                          <a:pt x="0" y="0"/>
                        </a:moveTo>
                        <a:lnTo>
                          <a:pt x="1264118" y="0"/>
                        </a:lnTo>
                        <a:lnTo>
                          <a:pt x="1264118" y="491417"/>
                        </a:lnTo>
                        <a:lnTo>
                          <a:pt x="0" y="491417"/>
                        </a:lnTo>
                        <a:close/>
                      </a:path>
                    </a:pathLst>
                  </a:custGeom>
                  <a:solidFill>
                    <a:schemeClr val="accent6">
                      <a:lumMod val="20000"/>
                      <a:lumOff val="80000"/>
                    </a:schemeClr>
                  </a:solidFill>
                  <a:ln w="19050" cap="sq">
                    <a:solidFill>
                      <a:srgbClr val="000000"/>
                    </a:solidFill>
                    <a:prstDash val="solid"/>
                    <a:miter/>
                  </a:ln>
                </p:spPr>
                <p:txBody>
                  <a:bodyPr/>
                  <a:lstStyle/>
                  <a:p>
                    <a:endParaRPr lang="tr-TR"/>
                  </a:p>
                </p:txBody>
              </p:sp>
              <p:sp>
                <p:nvSpPr>
                  <p:cNvPr id="32" name="TextBox 66">
                    <a:extLst>
                      <a:ext uri="{FF2B5EF4-FFF2-40B4-BE49-F238E27FC236}">
                        <a16:creationId xmlns:a16="http://schemas.microsoft.com/office/drawing/2014/main" id="{AC30D9E0-D246-F319-DAF5-FF09760B8422}"/>
                      </a:ext>
                    </a:extLst>
                  </p:cNvPr>
                  <p:cNvSpPr txBox="1"/>
                  <p:nvPr/>
                </p:nvSpPr>
                <p:spPr>
                  <a:xfrm>
                    <a:off x="0" y="-28575"/>
                    <a:ext cx="1264118" cy="519992"/>
                  </a:xfrm>
                  <a:prstGeom prst="rect">
                    <a:avLst/>
                  </a:prstGeom>
                </p:spPr>
                <p:txBody>
                  <a:bodyPr lIns="50800" tIns="50800" rIns="50800" bIns="50800" rtlCol="0" anchor="ctr"/>
                  <a:lstStyle/>
                  <a:p>
                    <a:pPr algn="ctr">
                      <a:lnSpc>
                        <a:spcPts val="1960"/>
                      </a:lnSpc>
                      <a:spcBef>
                        <a:spcPct val="0"/>
                      </a:spcBef>
                    </a:pPr>
                    <a:endParaRPr/>
                  </a:p>
                </p:txBody>
              </p:sp>
            </p:grpSp>
            <p:grpSp>
              <p:nvGrpSpPr>
                <p:cNvPr id="24" name="Group 67">
                  <a:extLst>
                    <a:ext uri="{FF2B5EF4-FFF2-40B4-BE49-F238E27FC236}">
                      <a16:creationId xmlns:a16="http://schemas.microsoft.com/office/drawing/2014/main" id="{5B54EADB-B4FE-8530-4C51-9B21ECB46112}"/>
                    </a:ext>
                  </a:extLst>
                </p:cNvPr>
                <p:cNvGrpSpPr/>
                <p:nvPr/>
              </p:nvGrpSpPr>
              <p:grpSpPr>
                <a:xfrm>
                  <a:off x="15326138" y="4254652"/>
                  <a:ext cx="1933162" cy="139069"/>
                  <a:chOff x="0" y="0"/>
                  <a:chExt cx="1264118" cy="90939"/>
                </a:xfrm>
              </p:grpSpPr>
              <p:sp>
                <p:nvSpPr>
                  <p:cNvPr id="29" name="Freeform 68">
                    <a:extLst>
                      <a:ext uri="{FF2B5EF4-FFF2-40B4-BE49-F238E27FC236}">
                        <a16:creationId xmlns:a16="http://schemas.microsoft.com/office/drawing/2014/main" id="{04C83DEB-FC90-B5AB-2E19-C0E37CA963A0}"/>
                      </a:ext>
                    </a:extLst>
                  </p:cNvPr>
                  <p:cNvSpPr/>
                  <p:nvPr/>
                </p:nvSpPr>
                <p:spPr>
                  <a:xfrm>
                    <a:off x="0" y="0"/>
                    <a:ext cx="1264118" cy="90939"/>
                  </a:xfrm>
                  <a:custGeom>
                    <a:avLst/>
                    <a:gdLst/>
                    <a:ahLst/>
                    <a:cxnLst/>
                    <a:rect l="l" t="t" r="r" b="b"/>
                    <a:pathLst>
                      <a:path w="1264118" h="90939">
                        <a:moveTo>
                          <a:pt x="0" y="0"/>
                        </a:moveTo>
                        <a:lnTo>
                          <a:pt x="1264118" y="0"/>
                        </a:lnTo>
                        <a:lnTo>
                          <a:pt x="1264118" y="90939"/>
                        </a:lnTo>
                        <a:lnTo>
                          <a:pt x="0" y="90939"/>
                        </a:lnTo>
                        <a:close/>
                      </a:path>
                    </a:pathLst>
                  </a:custGeom>
                  <a:solidFill>
                    <a:srgbClr val="FFFFFF"/>
                  </a:solidFill>
                  <a:ln w="19050" cap="sq">
                    <a:solidFill>
                      <a:srgbClr val="000000"/>
                    </a:solidFill>
                    <a:prstDash val="solid"/>
                    <a:miter/>
                  </a:ln>
                </p:spPr>
                <p:txBody>
                  <a:bodyPr/>
                  <a:lstStyle/>
                  <a:p>
                    <a:endParaRPr lang="tr-TR"/>
                  </a:p>
                </p:txBody>
              </p:sp>
              <p:sp>
                <p:nvSpPr>
                  <p:cNvPr id="30" name="TextBox 69">
                    <a:extLst>
                      <a:ext uri="{FF2B5EF4-FFF2-40B4-BE49-F238E27FC236}">
                        <a16:creationId xmlns:a16="http://schemas.microsoft.com/office/drawing/2014/main" id="{7D39550E-A8A3-2E12-29F3-2514CA820FC2}"/>
                      </a:ext>
                    </a:extLst>
                  </p:cNvPr>
                  <p:cNvSpPr txBox="1"/>
                  <p:nvPr/>
                </p:nvSpPr>
                <p:spPr>
                  <a:xfrm>
                    <a:off x="0" y="-28575"/>
                    <a:ext cx="1264118" cy="119514"/>
                  </a:xfrm>
                  <a:prstGeom prst="rect">
                    <a:avLst/>
                  </a:prstGeom>
                </p:spPr>
                <p:txBody>
                  <a:bodyPr lIns="50800" tIns="50800" rIns="50800" bIns="50800" rtlCol="0" anchor="ctr"/>
                  <a:lstStyle/>
                  <a:p>
                    <a:pPr algn="ctr">
                      <a:lnSpc>
                        <a:spcPts val="1960"/>
                      </a:lnSpc>
                      <a:spcBef>
                        <a:spcPct val="0"/>
                      </a:spcBef>
                    </a:pPr>
                    <a:endParaRPr/>
                  </a:p>
                </p:txBody>
              </p:sp>
            </p:grpSp>
            <p:grpSp>
              <p:nvGrpSpPr>
                <p:cNvPr id="25" name="Group 70">
                  <a:extLst>
                    <a:ext uri="{FF2B5EF4-FFF2-40B4-BE49-F238E27FC236}">
                      <a16:creationId xmlns:a16="http://schemas.microsoft.com/office/drawing/2014/main" id="{CEAE135B-D192-099A-A096-1F6FFD7F5E33}"/>
                    </a:ext>
                  </a:extLst>
                </p:cNvPr>
                <p:cNvGrpSpPr/>
                <p:nvPr/>
              </p:nvGrpSpPr>
              <p:grpSpPr>
                <a:xfrm>
                  <a:off x="17162923" y="4293373"/>
                  <a:ext cx="57657" cy="61628"/>
                  <a:chOff x="0" y="0"/>
                  <a:chExt cx="37702" cy="40299"/>
                </a:xfrm>
              </p:grpSpPr>
              <p:sp>
                <p:nvSpPr>
                  <p:cNvPr id="27" name="Freeform 71">
                    <a:extLst>
                      <a:ext uri="{FF2B5EF4-FFF2-40B4-BE49-F238E27FC236}">
                        <a16:creationId xmlns:a16="http://schemas.microsoft.com/office/drawing/2014/main" id="{9A113083-3771-02C6-D5B0-76EAEBF487C9}"/>
                      </a:ext>
                    </a:extLst>
                  </p:cNvPr>
                  <p:cNvSpPr/>
                  <p:nvPr/>
                </p:nvSpPr>
                <p:spPr>
                  <a:xfrm>
                    <a:off x="0" y="0"/>
                    <a:ext cx="37702" cy="40299"/>
                  </a:xfrm>
                  <a:custGeom>
                    <a:avLst/>
                    <a:gdLst/>
                    <a:ahLst/>
                    <a:cxnLst/>
                    <a:rect l="l" t="t" r="r" b="b"/>
                    <a:pathLst>
                      <a:path w="37702" h="40299">
                        <a:moveTo>
                          <a:pt x="0" y="0"/>
                        </a:moveTo>
                        <a:lnTo>
                          <a:pt x="37702" y="0"/>
                        </a:lnTo>
                        <a:lnTo>
                          <a:pt x="37702" y="40299"/>
                        </a:lnTo>
                        <a:lnTo>
                          <a:pt x="0" y="40299"/>
                        </a:lnTo>
                        <a:close/>
                      </a:path>
                    </a:pathLst>
                  </a:custGeom>
                  <a:solidFill>
                    <a:srgbClr val="FFE0A7"/>
                  </a:solidFill>
                  <a:ln w="19050" cap="sq">
                    <a:solidFill>
                      <a:srgbClr val="000000"/>
                    </a:solidFill>
                    <a:prstDash val="solid"/>
                    <a:miter/>
                  </a:ln>
                </p:spPr>
                <p:txBody>
                  <a:bodyPr/>
                  <a:lstStyle/>
                  <a:p>
                    <a:endParaRPr lang="tr-TR"/>
                  </a:p>
                </p:txBody>
              </p:sp>
              <p:sp>
                <p:nvSpPr>
                  <p:cNvPr id="28" name="TextBox 72">
                    <a:extLst>
                      <a:ext uri="{FF2B5EF4-FFF2-40B4-BE49-F238E27FC236}">
                        <a16:creationId xmlns:a16="http://schemas.microsoft.com/office/drawing/2014/main" id="{E418403B-DED4-E980-9346-169003BE7F97}"/>
                      </a:ext>
                    </a:extLst>
                  </p:cNvPr>
                  <p:cNvSpPr txBox="1"/>
                  <p:nvPr/>
                </p:nvSpPr>
                <p:spPr>
                  <a:xfrm>
                    <a:off x="0" y="-28575"/>
                    <a:ext cx="37702" cy="68874"/>
                  </a:xfrm>
                  <a:prstGeom prst="rect">
                    <a:avLst/>
                  </a:prstGeom>
                </p:spPr>
                <p:txBody>
                  <a:bodyPr lIns="50800" tIns="50800" rIns="50800" bIns="50800" rtlCol="0" anchor="ctr"/>
                  <a:lstStyle/>
                  <a:p>
                    <a:pPr algn="ctr">
                      <a:lnSpc>
                        <a:spcPts val="1960"/>
                      </a:lnSpc>
                      <a:spcBef>
                        <a:spcPct val="0"/>
                      </a:spcBef>
                    </a:pPr>
                    <a:endParaRPr/>
                  </a:p>
                </p:txBody>
              </p:sp>
            </p:grpSp>
            <p:sp>
              <p:nvSpPr>
                <p:cNvPr id="26" name="TextBox 76">
                  <a:extLst>
                    <a:ext uri="{FF2B5EF4-FFF2-40B4-BE49-F238E27FC236}">
                      <a16:creationId xmlns:a16="http://schemas.microsoft.com/office/drawing/2014/main" id="{3B80FDB5-D4D1-F0A9-7C13-E287B1A1FB4D}"/>
                    </a:ext>
                  </a:extLst>
                </p:cNvPr>
                <p:cNvSpPr txBox="1"/>
                <p:nvPr/>
              </p:nvSpPr>
              <p:spPr>
                <a:xfrm>
                  <a:off x="15385110" y="4351303"/>
                  <a:ext cx="1777813" cy="687331"/>
                </a:xfrm>
                <a:prstGeom prst="rect">
                  <a:avLst/>
                </a:prstGeom>
              </p:spPr>
              <p:txBody>
                <a:bodyPr lIns="0" tIns="0" rIns="0" bIns="0" rtlCol="0" anchor="t">
                  <a:spAutoFit/>
                </a:bodyPr>
                <a:lstStyle/>
                <a:p>
                  <a:pPr marL="0" lvl="0" indent="0" algn="ctr"/>
                  <a:r>
                    <a:rPr lang="tr-TR" sz="4000" b="1" dirty="0">
                      <a:solidFill>
                        <a:srgbClr val="000000"/>
                      </a:solidFill>
                      <a:ea typeface="Montserrat Bold"/>
                      <a:cs typeface="Montserrat Bold"/>
                      <a:sym typeface="Montserrat Bold"/>
                    </a:rPr>
                    <a:t>Aklın Koruması</a:t>
                  </a:r>
                  <a:endParaRPr lang="en-US" sz="4000" b="1" dirty="0">
                    <a:solidFill>
                      <a:srgbClr val="000000"/>
                    </a:solidFill>
                    <a:ea typeface="Montserrat Bold"/>
                    <a:cs typeface="Montserrat Bold"/>
                    <a:sym typeface="Montserrat Bold"/>
                  </a:endParaRPr>
                </a:p>
              </p:txBody>
            </p:sp>
          </p:grpSp>
        </p:grpSp>
      </p:grpSp>
      <p:sp>
        <p:nvSpPr>
          <p:cNvPr id="34" name="Parallelogram 8">
            <a:extLst>
              <a:ext uri="{FF2B5EF4-FFF2-40B4-BE49-F238E27FC236}">
                <a16:creationId xmlns:a16="http://schemas.microsoft.com/office/drawing/2014/main" id="{2DA6FC02-2E44-8529-C9AC-D4F05BEC3B01}"/>
              </a:ext>
            </a:extLst>
          </p:cNvPr>
          <p:cNvSpPr/>
          <p:nvPr/>
        </p:nvSpPr>
        <p:spPr>
          <a:xfrm>
            <a:off x="14589521" y="3260139"/>
            <a:ext cx="3546079" cy="2001605"/>
          </a:xfrm>
          <a:prstGeom prst="parallelogram">
            <a:avLst>
              <a:gd name="adj" fmla="val 40228"/>
            </a:avLst>
          </a:prstGeom>
          <a:gradFill>
            <a:gsLst>
              <a:gs pos="0">
                <a:sysClr val="windowText" lastClr="000000">
                  <a:alpha val="0"/>
                </a:sysClr>
              </a:gs>
              <a:gs pos="100000">
                <a:sysClr val="windowText" lastClr="000000">
                  <a:alpha val="55000"/>
                </a:sysClr>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35" name="Right Triangle 4">
            <a:extLst>
              <a:ext uri="{FF2B5EF4-FFF2-40B4-BE49-F238E27FC236}">
                <a16:creationId xmlns:a16="http://schemas.microsoft.com/office/drawing/2014/main" id="{048F6D88-F700-9628-CCB7-B928AFBB18F8}"/>
              </a:ext>
            </a:extLst>
          </p:cNvPr>
          <p:cNvSpPr/>
          <p:nvPr/>
        </p:nvSpPr>
        <p:spPr>
          <a:xfrm flipH="1" flipV="1">
            <a:off x="6608591" y="1579301"/>
            <a:ext cx="408871" cy="304798"/>
          </a:xfrm>
          <a:prstGeom prst="rtTriangle">
            <a:avLst/>
          </a:prstGeom>
          <a:solidFill>
            <a:srgbClr val="3A5C84">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36" name="Rectangle 2">
            <a:extLst>
              <a:ext uri="{FF2B5EF4-FFF2-40B4-BE49-F238E27FC236}">
                <a16:creationId xmlns:a16="http://schemas.microsoft.com/office/drawing/2014/main" id="{8F6D9A8B-7958-8463-7B97-5A1AF2FB5900}"/>
              </a:ext>
            </a:extLst>
          </p:cNvPr>
          <p:cNvSpPr/>
          <p:nvPr/>
        </p:nvSpPr>
        <p:spPr>
          <a:xfrm>
            <a:off x="6788866" y="1209288"/>
            <a:ext cx="10534331" cy="4052456"/>
          </a:xfrm>
          <a:prstGeom prst="rect">
            <a:avLst/>
          </a:prstGeom>
          <a:solidFill>
            <a:sysClr val="window" lastClr="FFFFFF"/>
          </a:solidFill>
          <a:ln w="57150" cap="flat" cmpd="sng" algn="ctr">
            <a:solidFill>
              <a:sysClr val="window" lastClr="FFFFFF">
                <a:lumMod val="65000"/>
              </a:sysClr>
            </a:solidFill>
            <a:prstDash val="solid"/>
            <a:miter lim="800000"/>
          </a:ln>
          <a:effectLst/>
        </p:spPr>
        <p:txBody>
          <a:bodyPr lIns="182880" tIns="457200" rIns="182880" bIns="91440"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tr-TR" sz="2800" b="0" i="0" u="none" strike="noStrike" kern="0" cap="none" spc="0" normalizeH="0" baseline="0" noProof="0" dirty="0">
              <a:ln>
                <a:noFill/>
              </a:ln>
              <a:solidFill>
                <a:prstClr val="black"/>
              </a:solidFill>
              <a:effectLst/>
              <a:uLnTx/>
              <a:uFillTx/>
            </a:endParaRPr>
          </a:p>
        </p:txBody>
      </p:sp>
      <p:sp>
        <p:nvSpPr>
          <p:cNvPr id="37" name="Right Triangle 79">
            <a:extLst>
              <a:ext uri="{FF2B5EF4-FFF2-40B4-BE49-F238E27FC236}">
                <a16:creationId xmlns:a16="http://schemas.microsoft.com/office/drawing/2014/main" id="{202F4C9B-AA95-7314-C1A0-CC63F06746FE}"/>
              </a:ext>
            </a:extLst>
          </p:cNvPr>
          <p:cNvSpPr/>
          <p:nvPr/>
        </p:nvSpPr>
        <p:spPr>
          <a:xfrm flipH="1" flipV="1">
            <a:off x="7890965" y="1515801"/>
            <a:ext cx="1841988" cy="165332"/>
          </a:xfrm>
          <a:prstGeom prst="rtTriangle">
            <a:avLst/>
          </a:prstGeom>
          <a:solidFill>
            <a:srgbClr val="3A5C84">
              <a:lumMod val="50000"/>
            </a:srgbClr>
          </a:solidFill>
          <a:ln w="57150" cap="flat" cmpd="sng" algn="ctr">
            <a:solidFill>
              <a:srgbClr val="3A5C84">
                <a:lumMod val="50000"/>
              </a:srgbClr>
            </a:solidFill>
            <a:prstDash val="solid"/>
            <a:miter lim="800000"/>
          </a:ln>
          <a:effectLst/>
        </p:spPr>
        <p:txBody>
          <a:bodyPr rot="0" spcFirstLastPara="0" vertOverflow="overflow" horzOverflow="overflow" vert="horz" wrap="square" lIns="182880" tIns="457200" rIns="182880" bIns="91440" numCol="1" spcCol="0" rtlCol="0" fromWordArt="0" anchor="t" anchorCtr="0" forceAA="0" compatLnSpc="1">
            <a:prstTxWarp prst="textNoShape">
              <a:avLst/>
            </a:prstTxWarp>
            <a:noAutofit/>
          </a:bodyPr>
          <a:lstStyle/>
          <a:p>
            <a:pPr marL="0" marR="0" lvl="0" indent="0" algn="just" defTabSz="914400" eaLnBrk="1" fontAlgn="auto" latinLnBrk="0" hangingPunct="1">
              <a:lnSpc>
                <a:spcPct val="100000"/>
              </a:lnSpc>
              <a:spcBef>
                <a:spcPts val="1800"/>
              </a:spcBef>
              <a:spcAft>
                <a:spcPts val="0"/>
              </a:spcAft>
              <a:buClrTx/>
              <a:buSzTx/>
              <a:buFontTx/>
              <a:buNone/>
              <a:tabLst/>
              <a:defRPr/>
            </a:pPr>
            <a:endParaRPr kumimoji="0" lang="en-US" sz="1400" b="0" i="0" u="none" strike="noStrike" kern="0" cap="none" spc="0" normalizeH="0" baseline="0" noProof="0">
              <a:ln>
                <a:noFill/>
              </a:ln>
              <a:solidFill>
                <a:prstClr val="black">
                  <a:lumMod val="50000"/>
                  <a:lumOff val="50000"/>
                </a:prstClr>
              </a:solidFill>
              <a:effectLst/>
              <a:uLnTx/>
              <a:uFillTx/>
            </a:endParaRPr>
          </a:p>
        </p:txBody>
      </p:sp>
      <p:sp>
        <p:nvSpPr>
          <p:cNvPr id="38" name="Arrow: Pentagon 3">
            <a:extLst>
              <a:ext uri="{FF2B5EF4-FFF2-40B4-BE49-F238E27FC236}">
                <a16:creationId xmlns:a16="http://schemas.microsoft.com/office/drawing/2014/main" id="{A5D91F05-05EE-53B1-994D-592B7828A973}"/>
              </a:ext>
            </a:extLst>
          </p:cNvPr>
          <p:cNvSpPr/>
          <p:nvPr/>
        </p:nvSpPr>
        <p:spPr>
          <a:xfrm>
            <a:off x="6608592" y="840246"/>
            <a:ext cx="3779982" cy="739055"/>
          </a:xfrm>
          <a:prstGeom prst="homePlate">
            <a:avLst/>
          </a:prstGeom>
          <a:solidFill>
            <a:srgbClr val="3A5C84"/>
          </a:solidFill>
          <a:ln w="12700" cap="flat" cmpd="sng" algn="ctr">
            <a:noFill/>
            <a:prstDash val="solid"/>
            <a:miter lim="800000"/>
          </a:ln>
          <a:effectLst/>
        </p:spPr>
        <p:txBody>
          <a:bodyPr lIns="82296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3200" b="1" i="0" u="none" strike="noStrike" kern="0" cap="all" spc="0" normalizeH="0" baseline="0" noProof="0" dirty="0">
                <a:ln>
                  <a:noFill/>
                </a:ln>
                <a:solidFill>
                  <a:prstClr val="white"/>
                </a:solidFill>
                <a:effectLst/>
                <a:uLnTx/>
                <a:uFillTx/>
              </a:rPr>
              <a:t>Akıl</a:t>
            </a:r>
            <a:endParaRPr kumimoji="0" lang="en-US" sz="3200" b="1" i="0" u="none" strike="noStrike" kern="0" cap="all" spc="0" normalizeH="0" baseline="0" noProof="0" dirty="0">
              <a:ln>
                <a:noFill/>
              </a:ln>
              <a:solidFill>
                <a:prstClr val="white"/>
              </a:solidFill>
              <a:effectLst/>
              <a:uLnTx/>
              <a:uFillTx/>
            </a:endParaRPr>
          </a:p>
        </p:txBody>
      </p:sp>
      <p:sp>
        <p:nvSpPr>
          <p:cNvPr id="39" name="Rectangle 5">
            <a:extLst>
              <a:ext uri="{FF2B5EF4-FFF2-40B4-BE49-F238E27FC236}">
                <a16:creationId xmlns:a16="http://schemas.microsoft.com/office/drawing/2014/main" id="{F4CC9958-5A6E-657B-E199-0FEC38A39959}"/>
              </a:ext>
            </a:extLst>
          </p:cNvPr>
          <p:cNvSpPr/>
          <p:nvPr/>
        </p:nvSpPr>
        <p:spPr>
          <a:xfrm>
            <a:off x="6749607" y="941918"/>
            <a:ext cx="535709" cy="535709"/>
          </a:xfrm>
          <a:prstGeom prst="rect">
            <a:avLst/>
          </a:prstGeom>
          <a:solidFill>
            <a:srgbClr val="3A5C84">
              <a:lumMod val="75000"/>
            </a:srgbClr>
          </a:solidFill>
          <a:ln>
            <a:noFill/>
          </a:ln>
          <a:effectLst>
            <a:innerShdw dist="50800" dir="27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prstClr val="white"/>
              </a:solidFill>
              <a:effectLst/>
              <a:uLnTx/>
              <a:uFillTx/>
            </a:endParaRPr>
          </a:p>
        </p:txBody>
      </p:sp>
      <p:sp>
        <p:nvSpPr>
          <p:cNvPr id="40" name="Dikdörtgen 39">
            <a:extLst>
              <a:ext uri="{FF2B5EF4-FFF2-40B4-BE49-F238E27FC236}">
                <a16:creationId xmlns:a16="http://schemas.microsoft.com/office/drawing/2014/main" id="{856209E4-B60C-BF02-5B87-46FD41AF5A25}"/>
              </a:ext>
            </a:extLst>
          </p:cNvPr>
          <p:cNvSpPr/>
          <p:nvPr/>
        </p:nvSpPr>
        <p:spPr>
          <a:xfrm>
            <a:off x="7017461" y="1731700"/>
            <a:ext cx="10081934" cy="3257174"/>
          </a:xfrm>
          <a:prstGeom prst="rect">
            <a:avLst/>
          </a:prstGeom>
        </p:spPr>
        <p:txBody>
          <a:bodyPr wrap="square">
            <a:spAutoFit/>
          </a:bodyPr>
          <a:lstStyle/>
          <a:p>
            <a:pPr lvl="0" algn="just">
              <a:lnSpc>
                <a:spcPct val="150000"/>
              </a:lnSpc>
              <a:defRPr/>
            </a:pPr>
            <a:r>
              <a:rPr lang="tr-TR" sz="2800" kern="0" dirty="0">
                <a:solidFill>
                  <a:prstClr val="black"/>
                </a:solidFill>
              </a:rPr>
              <a:t>İslam’a göre insanı insan yapan, onun her türlü hareketine anlam kazandıran, ilahi öğütler karşısında yükümlülük ve sorumluluk altına girmesini sağlayan </a:t>
            </a:r>
            <a:r>
              <a:rPr lang="tr-TR" sz="2800" b="1" kern="0" dirty="0">
                <a:solidFill>
                  <a:schemeClr val="accent2"/>
                </a:solidFill>
              </a:rPr>
              <a:t>akıldır. </a:t>
            </a:r>
            <a:r>
              <a:rPr lang="tr-TR" sz="2800" kern="0" dirty="0">
                <a:solidFill>
                  <a:prstClr val="black"/>
                </a:solidFill>
              </a:rPr>
              <a:t>Akıl, insanı diğer varlıklardan ayıran ve insanın sahip olduğu en önemli yetidir. </a:t>
            </a:r>
            <a:r>
              <a:rPr lang="tr-TR" sz="2800" b="1" kern="0" dirty="0">
                <a:solidFill>
                  <a:schemeClr val="accent2"/>
                </a:solidFill>
              </a:rPr>
              <a:t>Aklı</a:t>
            </a:r>
            <a:r>
              <a:rPr lang="tr-TR" sz="2800" kern="0" dirty="0">
                <a:solidFill>
                  <a:prstClr val="black"/>
                </a:solidFill>
              </a:rPr>
              <a:t> vasıtasıyla insan iyiyi kötüden, güzeli çirkinden ayırır. Hayatını anlamlandırır.</a:t>
            </a:r>
            <a:endParaRPr kumimoji="0" lang="tr-TR" sz="2800" b="0" i="0" u="none" strike="noStrike" kern="0" cap="none" spc="0" normalizeH="0" baseline="0" noProof="0" dirty="0">
              <a:ln>
                <a:noFill/>
              </a:ln>
              <a:solidFill>
                <a:prstClr val="black"/>
              </a:solidFill>
              <a:effectLst/>
              <a:uLnTx/>
              <a:uFillTx/>
            </a:endParaRPr>
          </a:p>
        </p:txBody>
      </p:sp>
      <p:sp>
        <p:nvSpPr>
          <p:cNvPr id="41" name="İçerik Yer Tutucusu 2">
            <a:extLst>
              <a:ext uri="{FF2B5EF4-FFF2-40B4-BE49-F238E27FC236}">
                <a16:creationId xmlns:a16="http://schemas.microsoft.com/office/drawing/2014/main" id="{BA6487F6-C607-D1B4-3EFA-F73F6EABDA6A}"/>
              </a:ext>
            </a:extLst>
          </p:cNvPr>
          <p:cNvSpPr txBox="1">
            <a:spLocks/>
          </p:cNvSpPr>
          <p:nvPr/>
        </p:nvSpPr>
        <p:spPr>
          <a:xfrm>
            <a:off x="6788866" y="5630786"/>
            <a:ext cx="10630840" cy="4313313"/>
          </a:xfrm>
          <a:prstGeom prst="rect">
            <a:avLst/>
          </a:prstGeom>
          <a:solidFill>
            <a:schemeClr val="accent1">
              <a:lumMod val="40000"/>
              <a:lumOff val="60000"/>
            </a:schemeClr>
          </a:solidFill>
          <a:ln w="9525" cap="flat" cmpd="sng" algn="ctr">
            <a:solidFill>
              <a:schemeClr val="tx1"/>
            </a:solidFill>
            <a:prstDash val="solid"/>
          </a:ln>
        </p:spPr>
        <p:style>
          <a:lnRef idx="1">
            <a:schemeClr val="accent4"/>
          </a:lnRef>
          <a:fillRef idx="2">
            <a:schemeClr val="accent4"/>
          </a:fillRef>
          <a:effectRef idx="1">
            <a:schemeClr val="accent4"/>
          </a:effectRef>
          <a:fontRef idx="minor">
            <a:schemeClr val="dk1"/>
          </a:fontRef>
        </p:style>
        <p:txBody>
          <a:bodyPr>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lnSpc>
                <a:spcPct val="150000"/>
              </a:lnSpc>
              <a:buFont typeface="Arial" pitchFamily="34" charset="0"/>
              <a:buNone/>
            </a:pPr>
            <a:r>
              <a:rPr lang="tr-TR" dirty="0"/>
              <a:t>İslam dini, insanın akıl sağlığına zarar veren şeylerden uzak durulmasını istemiştir. Bu nedenle akla zarar veren</a:t>
            </a:r>
          </a:p>
          <a:p>
            <a:pPr marL="1428750" lvl="2" indent="-514350">
              <a:lnSpc>
                <a:spcPct val="150000"/>
              </a:lnSpc>
              <a:buFont typeface="+mj-lt"/>
              <a:buAutoNum type="arabicPeriod"/>
            </a:pPr>
            <a:r>
              <a:rPr lang="tr-TR" sz="3200" b="1" dirty="0"/>
              <a:t>içki, </a:t>
            </a:r>
          </a:p>
          <a:p>
            <a:pPr marL="1428750" lvl="2" indent="-514350">
              <a:lnSpc>
                <a:spcPct val="150000"/>
              </a:lnSpc>
              <a:buFont typeface="+mj-lt"/>
              <a:buAutoNum type="arabicPeriod"/>
            </a:pPr>
            <a:r>
              <a:rPr lang="tr-TR" sz="3200" b="1" dirty="0"/>
              <a:t>uyuşturucu maddeler </a:t>
            </a:r>
          </a:p>
          <a:p>
            <a:pPr marL="1428750" lvl="2" indent="-514350">
              <a:lnSpc>
                <a:spcPct val="150000"/>
              </a:lnSpc>
              <a:buFont typeface="+mj-lt"/>
              <a:buAutoNum type="arabicPeriod"/>
            </a:pPr>
            <a:r>
              <a:rPr lang="tr-TR" sz="3200" b="1"/>
              <a:t>diğer zararlı maddelerin kullanımını </a:t>
            </a:r>
          </a:p>
          <a:p>
            <a:pPr marL="0" indent="0">
              <a:lnSpc>
                <a:spcPct val="150000"/>
              </a:lnSpc>
              <a:buFont typeface="Arial" pitchFamily="34" charset="0"/>
              <a:buNone/>
            </a:pPr>
            <a:r>
              <a:rPr lang="tr-TR" dirty="0"/>
              <a:t>yasaklamış ve haram kılınmıştır.</a:t>
            </a:r>
          </a:p>
        </p:txBody>
      </p:sp>
      <p:sp>
        <p:nvSpPr>
          <p:cNvPr id="42" name="Patlama 2 5">
            <a:extLst>
              <a:ext uri="{FF2B5EF4-FFF2-40B4-BE49-F238E27FC236}">
                <a16:creationId xmlns:a16="http://schemas.microsoft.com/office/drawing/2014/main" id="{7D162D68-B9B7-2340-3F3C-E438995AC078}"/>
              </a:ext>
            </a:extLst>
          </p:cNvPr>
          <p:cNvSpPr/>
          <p:nvPr/>
        </p:nvSpPr>
        <p:spPr>
          <a:xfrm rot="20604504">
            <a:off x="13664111" y="7854904"/>
            <a:ext cx="4718325" cy="1925682"/>
          </a:xfrm>
          <a:prstGeom prst="irregularSeal2">
            <a:avLst/>
          </a:prstGeom>
          <a:solidFill>
            <a:srgbClr val="FFE0A7"/>
          </a:solidFill>
          <a:ln>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tr-TR" sz="4000" dirty="0"/>
              <a:t>HARAM</a:t>
            </a:r>
          </a:p>
        </p:txBody>
      </p:sp>
    </p:spTree>
    <p:custDataLst>
      <p:tags r:id="rId1"/>
    </p:custDataLst>
    <p:extLst>
      <p:ext uri="{BB962C8B-B14F-4D97-AF65-F5344CB8AC3E}">
        <p14:creationId xmlns:p14="http://schemas.microsoft.com/office/powerpoint/2010/main" val="1577912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1">
                                            <p:bg/>
                                          </p:spTgt>
                                        </p:tgtEl>
                                        <p:attrNameLst>
                                          <p:attrName>style.visibility</p:attrName>
                                        </p:attrNameLst>
                                      </p:cBhvr>
                                      <p:to>
                                        <p:strVal val="visible"/>
                                      </p:to>
                                    </p:set>
                                    <p:anim calcmode="lin" valueType="num">
                                      <p:cBhvr additive="base">
                                        <p:cTn id="12" dur="500" fill="hold"/>
                                        <p:tgtEl>
                                          <p:spTgt spid="41">
                                            <p:bg/>
                                          </p:spTgt>
                                        </p:tgtEl>
                                        <p:attrNameLst>
                                          <p:attrName>ppt_x</p:attrName>
                                        </p:attrNameLst>
                                      </p:cBhvr>
                                      <p:tavLst>
                                        <p:tav tm="0">
                                          <p:val>
                                            <p:strVal val="#ppt_x"/>
                                          </p:val>
                                        </p:tav>
                                        <p:tav tm="100000">
                                          <p:val>
                                            <p:strVal val="#ppt_x"/>
                                          </p:val>
                                        </p:tav>
                                      </p:tavLst>
                                    </p:anim>
                                    <p:anim calcmode="lin" valueType="num">
                                      <p:cBhvr additive="base">
                                        <p:cTn id="13" dur="500" fill="hold"/>
                                        <p:tgtEl>
                                          <p:spTgt spid="41">
                                            <p:bg/>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42"/>
                                        </p:tgtEl>
                                        <p:attrNameLst>
                                          <p:attrName>style.visibility</p:attrName>
                                        </p:attrNameLst>
                                      </p:cBhvr>
                                      <p:to>
                                        <p:strVal val="visible"/>
                                      </p:to>
                                    </p:set>
                                    <p:anim calcmode="lin" valueType="num">
                                      <p:cBhvr>
                                        <p:cTn id="18" dur="1000" fill="hold"/>
                                        <p:tgtEl>
                                          <p:spTgt spid="42"/>
                                        </p:tgtEl>
                                        <p:attrNameLst>
                                          <p:attrName>ppt_w</p:attrName>
                                        </p:attrNameLst>
                                      </p:cBhvr>
                                      <p:tavLst>
                                        <p:tav tm="0">
                                          <p:val>
                                            <p:fltVal val="0"/>
                                          </p:val>
                                        </p:tav>
                                        <p:tav tm="100000">
                                          <p:val>
                                            <p:strVal val="#ppt_w"/>
                                          </p:val>
                                        </p:tav>
                                      </p:tavLst>
                                    </p:anim>
                                    <p:anim calcmode="lin" valueType="num">
                                      <p:cBhvr>
                                        <p:cTn id="19" dur="1000" fill="hold"/>
                                        <p:tgtEl>
                                          <p:spTgt spid="42"/>
                                        </p:tgtEl>
                                        <p:attrNameLst>
                                          <p:attrName>ppt_h</p:attrName>
                                        </p:attrNameLst>
                                      </p:cBhvr>
                                      <p:tavLst>
                                        <p:tav tm="0">
                                          <p:val>
                                            <p:fltVal val="0"/>
                                          </p:val>
                                        </p:tav>
                                        <p:tav tm="100000">
                                          <p:val>
                                            <p:strVal val="#ppt_h"/>
                                          </p:val>
                                        </p:tav>
                                      </p:tavLst>
                                    </p:anim>
                                    <p:anim calcmode="lin" valueType="num">
                                      <p:cBhvr>
                                        <p:cTn id="20" dur="1000" fill="hold"/>
                                        <p:tgtEl>
                                          <p:spTgt spid="42"/>
                                        </p:tgtEl>
                                        <p:attrNameLst>
                                          <p:attrName>style.rotation</p:attrName>
                                        </p:attrNameLst>
                                      </p:cBhvr>
                                      <p:tavLst>
                                        <p:tav tm="0">
                                          <p:val>
                                            <p:fltVal val="90"/>
                                          </p:val>
                                        </p:tav>
                                        <p:tav tm="100000">
                                          <p:val>
                                            <p:fltVal val="0"/>
                                          </p:val>
                                        </p:tav>
                                      </p:tavLst>
                                    </p:anim>
                                    <p:animEffect transition="in" filter="fade">
                                      <p:cBhvr>
                                        <p:cTn id="21" dur="1000"/>
                                        <p:tgtEl>
                                          <p:spTgt spid="42"/>
                                        </p:tgtEl>
                                      </p:cBhvr>
                                    </p:animEffect>
                                  </p:childTnLst>
                                </p:cTn>
                              </p:par>
                              <p:par>
                                <p:cTn id="22" presetID="2" presetClass="entr" presetSubtype="4" fill="hold" grpId="0" nodeType="withEffect">
                                  <p:stCondLst>
                                    <p:cond delay="0"/>
                                  </p:stCondLst>
                                  <p:childTnLst>
                                    <p:set>
                                      <p:cBhvr>
                                        <p:cTn id="23" dur="1" fill="hold">
                                          <p:stCondLst>
                                            <p:cond delay="0"/>
                                          </p:stCondLst>
                                        </p:cTn>
                                        <p:tgtEl>
                                          <p:spTgt spid="41">
                                            <p:txEl>
                                              <p:pRg st="0" end="0"/>
                                            </p:txEl>
                                          </p:spTgt>
                                        </p:tgtEl>
                                        <p:attrNameLst>
                                          <p:attrName>style.visibility</p:attrName>
                                        </p:attrNameLst>
                                      </p:cBhvr>
                                      <p:to>
                                        <p:strVal val="visible"/>
                                      </p:to>
                                    </p:set>
                                    <p:anim calcmode="lin" valueType="num">
                                      <p:cBhvr additive="base">
                                        <p:cTn id="24" dur="500" fill="hold"/>
                                        <p:tgtEl>
                                          <p:spTgt spid="41">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1">
                                            <p:txEl>
                                              <p:pRg st="0" end="0"/>
                                            </p:txEl>
                                          </p:spTgt>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41">
                                            <p:txEl>
                                              <p:pRg st="1" end="1"/>
                                            </p:txEl>
                                          </p:spTgt>
                                        </p:tgtEl>
                                        <p:attrNameLst>
                                          <p:attrName>style.visibility</p:attrName>
                                        </p:attrNameLst>
                                      </p:cBhvr>
                                      <p:to>
                                        <p:strVal val="visible"/>
                                      </p:to>
                                    </p:set>
                                    <p:anim calcmode="lin" valueType="num">
                                      <p:cBhvr additive="base">
                                        <p:cTn id="28" dur="500" fill="hold"/>
                                        <p:tgtEl>
                                          <p:spTgt spid="41">
                                            <p:txEl>
                                              <p:pRg st="1" end="1"/>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41">
                                            <p:txEl>
                                              <p:pRg st="1" end="1"/>
                                            </p:txEl>
                                          </p:spTgt>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41">
                                            <p:txEl>
                                              <p:pRg st="2" end="2"/>
                                            </p:txEl>
                                          </p:spTgt>
                                        </p:tgtEl>
                                        <p:attrNameLst>
                                          <p:attrName>style.visibility</p:attrName>
                                        </p:attrNameLst>
                                      </p:cBhvr>
                                      <p:to>
                                        <p:strVal val="visible"/>
                                      </p:to>
                                    </p:set>
                                    <p:anim calcmode="lin" valueType="num">
                                      <p:cBhvr additive="base">
                                        <p:cTn id="32" dur="500" fill="hold"/>
                                        <p:tgtEl>
                                          <p:spTgt spid="41">
                                            <p:txEl>
                                              <p:pRg st="2" end="2"/>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1">
                                            <p:txEl>
                                              <p:pRg st="2" end="2"/>
                                            </p:txEl>
                                          </p:spTgt>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41">
                                            <p:txEl>
                                              <p:pRg st="3" end="3"/>
                                            </p:txEl>
                                          </p:spTgt>
                                        </p:tgtEl>
                                        <p:attrNameLst>
                                          <p:attrName>style.visibility</p:attrName>
                                        </p:attrNameLst>
                                      </p:cBhvr>
                                      <p:to>
                                        <p:strVal val="visible"/>
                                      </p:to>
                                    </p:set>
                                    <p:anim calcmode="lin" valueType="num">
                                      <p:cBhvr additive="base">
                                        <p:cTn id="36" dur="500" fill="hold"/>
                                        <p:tgtEl>
                                          <p:spTgt spid="41">
                                            <p:txEl>
                                              <p:pRg st="3" end="3"/>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4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41">
                                            <p:txEl>
                                              <p:pRg st="4" end="4"/>
                                            </p:txEl>
                                          </p:spTgt>
                                        </p:tgtEl>
                                        <p:attrNameLst>
                                          <p:attrName>style.visibility</p:attrName>
                                        </p:attrNameLst>
                                      </p:cBhvr>
                                      <p:to>
                                        <p:strVal val="visible"/>
                                      </p:to>
                                    </p:set>
                                    <p:anim calcmode="lin" valueType="num">
                                      <p:cBhvr additive="base">
                                        <p:cTn id="42" dur="500" fill="hold"/>
                                        <p:tgtEl>
                                          <p:spTgt spid="41">
                                            <p:txEl>
                                              <p:pRg st="4" end="4"/>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4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uiExpand="1" build="p" animBg="1"/>
      <p:bldP spid="4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ağa Bükülü Ok 7">
            <a:extLst>
              <a:ext uri="{FF2B5EF4-FFF2-40B4-BE49-F238E27FC236}">
                <a16:creationId xmlns:a16="http://schemas.microsoft.com/office/drawing/2014/main" id="{04E5E454-4A2E-41CF-52DA-8DFBDEF5A775}"/>
              </a:ext>
            </a:extLst>
          </p:cNvPr>
          <p:cNvSpPr/>
          <p:nvPr/>
        </p:nvSpPr>
        <p:spPr>
          <a:xfrm rot="360357" flipH="1">
            <a:off x="15776600" y="3814251"/>
            <a:ext cx="1895599" cy="3585752"/>
          </a:xfrm>
          <a:prstGeom prst="curvedRightArrow">
            <a:avLst/>
          </a:prstGeom>
          <a:solidFill>
            <a:srgbClr val="FDEADA"/>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tr-TR">
              <a:solidFill>
                <a:schemeClr val="tx1"/>
              </a:solidFill>
            </a:endParaRPr>
          </a:p>
        </p:txBody>
      </p:sp>
      <p:sp>
        <p:nvSpPr>
          <p:cNvPr id="3" name="Sağa Bükülü Ok 6">
            <a:extLst>
              <a:ext uri="{FF2B5EF4-FFF2-40B4-BE49-F238E27FC236}">
                <a16:creationId xmlns:a16="http://schemas.microsoft.com/office/drawing/2014/main" id="{333B5834-AB92-BF21-140E-A8124F932F35}"/>
              </a:ext>
            </a:extLst>
          </p:cNvPr>
          <p:cNvSpPr/>
          <p:nvPr/>
        </p:nvSpPr>
        <p:spPr>
          <a:xfrm rot="360357">
            <a:off x="4113565" y="4028988"/>
            <a:ext cx="2272942" cy="4971645"/>
          </a:xfrm>
          <a:prstGeom prst="curvedRightArrow">
            <a:avLst/>
          </a:prstGeom>
          <a:solidFill>
            <a:srgbClr val="FDEADA"/>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tr-TR">
              <a:solidFill>
                <a:schemeClr val="tx1"/>
              </a:solidFill>
            </a:endParaRPr>
          </a:p>
        </p:txBody>
      </p:sp>
      <p:sp>
        <p:nvSpPr>
          <p:cNvPr id="4" name="Unvan 1">
            <a:extLst>
              <a:ext uri="{FF2B5EF4-FFF2-40B4-BE49-F238E27FC236}">
                <a16:creationId xmlns:a16="http://schemas.microsoft.com/office/drawing/2014/main" id="{0B2E685C-E0EF-1B92-5427-A41C85E917E3}"/>
              </a:ext>
            </a:extLst>
          </p:cNvPr>
          <p:cNvSpPr txBox="1">
            <a:spLocks/>
          </p:cNvSpPr>
          <p:nvPr/>
        </p:nvSpPr>
        <p:spPr>
          <a:xfrm>
            <a:off x="6400800" y="7889407"/>
            <a:ext cx="7848600" cy="1388087"/>
          </a:xfrm>
          <a:prstGeom prst="rect">
            <a:avLst/>
          </a:prstGeom>
          <a:solidFill>
            <a:srgbClr val="DCE6F2"/>
          </a:solidFill>
          <a:ln w="9525" cap="flat" cmpd="sng" algn="ctr">
            <a:solidFill>
              <a:schemeClr val="tx1"/>
            </a:solidFill>
            <a:prstDash val="solid"/>
          </a:ln>
        </p:spPr>
        <p:style>
          <a:lnRef idx="1">
            <a:schemeClr val="accent2"/>
          </a:lnRef>
          <a:fillRef idx="2">
            <a:schemeClr val="accent2"/>
          </a:fillRef>
          <a:effectRef idx="1">
            <a:schemeClr val="accent2"/>
          </a:effectRef>
          <a:fontRef idx="minor">
            <a:schemeClr val="dk1"/>
          </a:fontRef>
        </p:style>
        <p:txBody>
          <a:bodyPr anchor="ctr">
            <a:norm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tr-TR" sz="3600" dirty="0"/>
              <a:t>Ayete göre içkinin zararların nelerdir?</a:t>
            </a:r>
          </a:p>
        </p:txBody>
      </p:sp>
      <p:sp>
        <p:nvSpPr>
          <p:cNvPr id="5" name="İçerik Yer Tutucusu 2">
            <a:extLst>
              <a:ext uri="{FF2B5EF4-FFF2-40B4-BE49-F238E27FC236}">
                <a16:creationId xmlns:a16="http://schemas.microsoft.com/office/drawing/2014/main" id="{8389C191-761F-C32D-1033-0EF954B45EC3}"/>
              </a:ext>
            </a:extLst>
          </p:cNvPr>
          <p:cNvSpPr txBox="1">
            <a:spLocks/>
          </p:cNvSpPr>
          <p:nvPr/>
        </p:nvSpPr>
        <p:spPr>
          <a:xfrm>
            <a:off x="4769334" y="1009505"/>
            <a:ext cx="13113328" cy="4933050"/>
          </a:xfrm>
          <a:prstGeom prst="rect">
            <a:avLst/>
          </a:prstGeom>
          <a:solidFill>
            <a:schemeClr val="accent1">
              <a:lumMod val="40000"/>
              <a:lumOff val="60000"/>
            </a:schemeClr>
          </a:solidFill>
          <a:ln w="9525" cap="flat" cmpd="sng" algn="ctr">
            <a:solidFill>
              <a:schemeClr val="tx1"/>
            </a:solidFill>
            <a:prstDash val="solid"/>
          </a:ln>
        </p:spPr>
        <p:style>
          <a:lnRef idx="1">
            <a:schemeClr val="accent1"/>
          </a:lnRef>
          <a:fillRef idx="2">
            <a:schemeClr val="accent1"/>
          </a:fillRef>
          <a:effectRef idx="1">
            <a:schemeClr val="accent1"/>
          </a:effectRef>
          <a:fontRef idx="minor">
            <a:schemeClr val="dk1"/>
          </a:fontRef>
        </p:style>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lgn="just">
              <a:lnSpc>
                <a:spcPct val="150000"/>
              </a:lnSpc>
              <a:buFont typeface="Arial" pitchFamily="34" charset="0"/>
              <a:buNone/>
            </a:pPr>
            <a:r>
              <a:rPr lang="tr-TR" sz="3600" dirty="0"/>
              <a:t>“Ey iman edenler! Şarap, kumar, dikili taşlar (putlar), fal ve şans okları birer şeytan işi pisliktir; bunlardan uzak durun ki kurtuluşa eresiniz. Şeytan içki ve kumar yoluyla ancak aranıza düşmanlık ve kin sokmak; sizi, Allah’ı anmaktan ve namaz kılmaktan alıkoymak ister. Artık bunlardan vazgeçtiniz değil mi?”              </a:t>
            </a:r>
          </a:p>
          <a:p>
            <a:pPr marL="0" indent="0" algn="r">
              <a:buFont typeface="Arial" pitchFamily="34" charset="0"/>
              <a:buNone/>
            </a:pPr>
            <a:r>
              <a:rPr lang="tr-TR" b="1" dirty="0"/>
              <a:t>                                   </a:t>
            </a:r>
            <a:r>
              <a:rPr lang="fr-FR" dirty="0" err="1"/>
              <a:t>Mâide</a:t>
            </a:r>
            <a:r>
              <a:rPr lang="fr-FR" dirty="0"/>
              <a:t> </a:t>
            </a:r>
            <a:r>
              <a:rPr lang="fr-FR" dirty="0" err="1"/>
              <a:t>suresi</a:t>
            </a:r>
            <a:r>
              <a:rPr lang="fr-FR" dirty="0"/>
              <a:t>, 90, 91. </a:t>
            </a:r>
            <a:r>
              <a:rPr lang="fr-FR" dirty="0" err="1"/>
              <a:t>ayetler</a:t>
            </a:r>
            <a:r>
              <a:rPr lang="tr-TR" dirty="0"/>
              <a:t>i</a:t>
            </a:r>
          </a:p>
          <a:p>
            <a:endParaRPr lang="tr-TR" dirty="0"/>
          </a:p>
        </p:txBody>
      </p:sp>
      <p:sp>
        <p:nvSpPr>
          <p:cNvPr id="6" name="Unvan 1">
            <a:extLst>
              <a:ext uri="{FF2B5EF4-FFF2-40B4-BE49-F238E27FC236}">
                <a16:creationId xmlns:a16="http://schemas.microsoft.com/office/drawing/2014/main" id="{4800FB94-447B-1B55-9AFB-04553671889D}"/>
              </a:ext>
            </a:extLst>
          </p:cNvPr>
          <p:cNvSpPr txBox="1">
            <a:spLocks/>
          </p:cNvSpPr>
          <p:nvPr/>
        </p:nvSpPr>
        <p:spPr>
          <a:xfrm>
            <a:off x="7620000" y="6356669"/>
            <a:ext cx="7848600" cy="1132662"/>
          </a:xfrm>
          <a:prstGeom prst="rect">
            <a:avLst/>
          </a:prstGeom>
          <a:solidFill>
            <a:schemeClr val="accent6">
              <a:lumMod val="40000"/>
              <a:lumOff val="60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4000" dirty="0"/>
              <a:t>Ayete göre neler haram kılınmıştır?</a:t>
            </a:r>
          </a:p>
        </p:txBody>
      </p:sp>
      <p:pic>
        <p:nvPicPr>
          <p:cNvPr id="7" name="Resim 6">
            <a:extLst>
              <a:ext uri="{FF2B5EF4-FFF2-40B4-BE49-F238E27FC236}">
                <a16:creationId xmlns:a16="http://schemas.microsoft.com/office/drawing/2014/main" id="{096A3CB3-C9EA-25B4-EDCE-CB0E295A15B2}"/>
              </a:ext>
            </a:extLst>
          </p:cNvPr>
          <p:cNvPicPr>
            <a:picLocks noChangeAspect="1"/>
          </p:cNvPicPr>
          <p:nvPr/>
        </p:nvPicPr>
        <p:blipFill>
          <a:blip r:embed="rId4"/>
          <a:stretch>
            <a:fillRect/>
          </a:stretch>
        </p:blipFill>
        <p:spPr>
          <a:xfrm>
            <a:off x="228600" y="1057121"/>
            <a:ext cx="4321105" cy="4933050"/>
          </a:xfrm>
          <a:prstGeom prst="rect">
            <a:avLst/>
          </a:prstGeom>
        </p:spPr>
      </p:pic>
    </p:spTree>
    <p:custDataLst>
      <p:tags r:id="rId1"/>
    </p:custDataLst>
    <p:extLst>
      <p:ext uri="{BB962C8B-B14F-4D97-AF65-F5344CB8AC3E}">
        <p14:creationId xmlns:p14="http://schemas.microsoft.com/office/powerpoint/2010/main" val="3411419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50"/>
                                        <p:tgtEl>
                                          <p:spTgt spid="7"/>
                                        </p:tgtEl>
                                      </p:cBhvr>
                                    </p:animEffect>
                                  </p:childTnLst>
                                </p:cTn>
                              </p:par>
                            </p:childTnLst>
                          </p:cTn>
                        </p:par>
                        <p:par>
                          <p:cTn id="8" fill="hold">
                            <p:stCondLst>
                              <p:cond delay="25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25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up)">
                                      <p:cBhvr>
                                        <p:cTn id="16" dur="250"/>
                                        <p:tgtEl>
                                          <p:spTgt spid="2"/>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right)">
                                      <p:cBhvr>
                                        <p:cTn id="19" dur="25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250"/>
                                        <p:tgtEl>
                                          <p:spTgt spid="3"/>
                                        </p:tgtEl>
                                      </p:cBhvr>
                                    </p:animEffect>
                                  </p:childTnLst>
                                </p:cTn>
                              </p:par>
                            </p:childTnLst>
                          </p:cTn>
                        </p:par>
                        <p:par>
                          <p:cTn id="25" fill="hold">
                            <p:stCondLst>
                              <p:cond delay="250"/>
                            </p:stCondLst>
                            <p:childTnLst>
                              <p:par>
                                <p:cTn id="26" presetID="22" presetClass="entr" presetSubtype="8" fill="hold" grpId="0"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left)">
                                      <p:cBhvr>
                                        <p:cTn id="28"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6">
            <a:extLst>
              <a:ext uri="{FF2B5EF4-FFF2-40B4-BE49-F238E27FC236}">
                <a16:creationId xmlns:a16="http://schemas.microsoft.com/office/drawing/2014/main" id="{A3EBB150-9393-420C-C041-ADC8E486877B}"/>
              </a:ext>
            </a:extLst>
          </p:cNvPr>
          <p:cNvSpPr/>
          <p:nvPr/>
        </p:nvSpPr>
        <p:spPr>
          <a:xfrm>
            <a:off x="6248400" y="1028700"/>
            <a:ext cx="10351698" cy="8229600"/>
          </a:xfrm>
          <a:custGeom>
            <a:avLst/>
            <a:gdLst/>
            <a:ahLst/>
            <a:cxnLst/>
            <a:rect l="l" t="t" r="r" b="b"/>
            <a:pathLst>
              <a:path w="10351698" h="8229600">
                <a:moveTo>
                  <a:pt x="0" y="0"/>
                </a:moveTo>
                <a:lnTo>
                  <a:pt x="10351698" y="0"/>
                </a:lnTo>
                <a:lnTo>
                  <a:pt x="10351698"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Dikdörtgen 2">
            <a:extLst>
              <a:ext uri="{FF2B5EF4-FFF2-40B4-BE49-F238E27FC236}">
                <a16:creationId xmlns:a16="http://schemas.microsoft.com/office/drawing/2014/main" id="{8D86A97A-14C7-4DA0-498F-C05E6149E23C}"/>
              </a:ext>
            </a:extLst>
          </p:cNvPr>
          <p:cNvSpPr/>
          <p:nvPr/>
        </p:nvSpPr>
        <p:spPr>
          <a:xfrm>
            <a:off x="27388" y="6724"/>
            <a:ext cx="18288000" cy="10287000"/>
          </a:xfrm>
          <a:prstGeom prst="rect">
            <a:avLst/>
          </a:prstGeom>
          <a:solidFill>
            <a:schemeClr val="accent5">
              <a:lumMod val="75000"/>
              <a:alpha val="69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id="{BAABB72B-F2E4-32D1-95EB-829F1C3766EB}"/>
              </a:ext>
            </a:extLst>
          </p:cNvPr>
          <p:cNvGrpSpPr/>
          <p:nvPr/>
        </p:nvGrpSpPr>
        <p:grpSpPr>
          <a:xfrm>
            <a:off x="1232990" y="4245341"/>
            <a:ext cx="7257701" cy="2628642"/>
            <a:chOff x="0" y="0"/>
            <a:chExt cx="8699415" cy="3327192"/>
          </a:xfrm>
        </p:grpSpPr>
        <p:sp>
          <p:nvSpPr>
            <p:cNvPr id="5" name="Freeform 4">
              <a:extLst>
                <a:ext uri="{FF2B5EF4-FFF2-40B4-BE49-F238E27FC236}">
                  <a16:creationId xmlns:a16="http://schemas.microsoft.com/office/drawing/2014/main" id="{33B3453A-2B04-9AF4-1813-EA64FF1831E1}"/>
                </a:ext>
              </a:extLst>
            </p:cNvPr>
            <p:cNvSpPr/>
            <p:nvPr/>
          </p:nvSpPr>
          <p:spPr>
            <a:xfrm>
              <a:off x="0" y="0"/>
              <a:ext cx="8700685" cy="3328462"/>
            </a:xfrm>
            <a:custGeom>
              <a:avLst/>
              <a:gdLst/>
              <a:ahLst/>
              <a:cxnLst/>
              <a:rect l="l" t="t" r="r" b="b"/>
              <a:pathLst>
                <a:path w="8700685" h="3328462">
                  <a:moveTo>
                    <a:pt x="60960" y="269240"/>
                  </a:moveTo>
                  <a:cubicBezTo>
                    <a:pt x="60960" y="154940"/>
                    <a:pt x="153670" y="62230"/>
                    <a:pt x="267970" y="62230"/>
                  </a:cubicBezTo>
                  <a:lnTo>
                    <a:pt x="729884" y="62230"/>
                  </a:lnTo>
                  <a:lnTo>
                    <a:pt x="729884" y="0"/>
                  </a:lnTo>
                  <a:lnTo>
                    <a:pt x="269240" y="0"/>
                  </a:lnTo>
                  <a:cubicBezTo>
                    <a:pt x="120650" y="0"/>
                    <a:pt x="0" y="120650"/>
                    <a:pt x="0" y="269240"/>
                  </a:cubicBezTo>
                  <a:lnTo>
                    <a:pt x="0" y="538035"/>
                  </a:lnTo>
                  <a:lnTo>
                    <a:pt x="60960" y="538035"/>
                  </a:lnTo>
                  <a:lnTo>
                    <a:pt x="60960" y="269240"/>
                  </a:lnTo>
                  <a:close/>
                  <a:moveTo>
                    <a:pt x="157480" y="387350"/>
                  </a:moveTo>
                  <a:cubicBezTo>
                    <a:pt x="157480" y="260350"/>
                    <a:pt x="260350" y="157480"/>
                    <a:pt x="387350" y="157480"/>
                  </a:cubicBezTo>
                  <a:lnTo>
                    <a:pt x="729884" y="157480"/>
                  </a:lnTo>
                  <a:lnTo>
                    <a:pt x="729884" y="140970"/>
                  </a:lnTo>
                  <a:lnTo>
                    <a:pt x="387350" y="140970"/>
                  </a:lnTo>
                  <a:cubicBezTo>
                    <a:pt x="251460" y="140970"/>
                    <a:pt x="140970" y="251460"/>
                    <a:pt x="140970" y="387350"/>
                  </a:cubicBezTo>
                  <a:lnTo>
                    <a:pt x="140970" y="537508"/>
                  </a:lnTo>
                  <a:lnTo>
                    <a:pt x="157480" y="537508"/>
                  </a:lnTo>
                  <a:lnTo>
                    <a:pt x="157480" y="387350"/>
                  </a:lnTo>
                  <a:close/>
                  <a:moveTo>
                    <a:pt x="0" y="537508"/>
                  </a:moveTo>
                  <a:lnTo>
                    <a:pt x="60960" y="537508"/>
                  </a:lnTo>
                  <a:lnTo>
                    <a:pt x="60960" y="2720132"/>
                  </a:lnTo>
                  <a:lnTo>
                    <a:pt x="0" y="2720132"/>
                  </a:lnTo>
                  <a:lnTo>
                    <a:pt x="0" y="537508"/>
                  </a:lnTo>
                  <a:close/>
                  <a:moveTo>
                    <a:pt x="142240" y="537508"/>
                  </a:moveTo>
                  <a:lnTo>
                    <a:pt x="158750" y="537508"/>
                  </a:lnTo>
                  <a:lnTo>
                    <a:pt x="158750" y="2720132"/>
                  </a:lnTo>
                  <a:lnTo>
                    <a:pt x="142240" y="2720132"/>
                  </a:lnTo>
                  <a:lnTo>
                    <a:pt x="142240" y="537508"/>
                  </a:lnTo>
                  <a:close/>
                  <a:moveTo>
                    <a:pt x="269240" y="3266232"/>
                  </a:moveTo>
                  <a:cubicBezTo>
                    <a:pt x="154940" y="3266232"/>
                    <a:pt x="62230" y="3173522"/>
                    <a:pt x="62230" y="3059222"/>
                  </a:cubicBezTo>
                  <a:lnTo>
                    <a:pt x="62230" y="2720132"/>
                  </a:lnTo>
                  <a:lnTo>
                    <a:pt x="0" y="2720132"/>
                  </a:lnTo>
                  <a:lnTo>
                    <a:pt x="0" y="3059223"/>
                  </a:lnTo>
                  <a:cubicBezTo>
                    <a:pt x="0" y="3207812"/>
                    <a:pt x="120650" y="3328462"/>
                    <a:pt x="269240" y="3328462"/>
                  </a:cubicBezTo>
                  <a:lnTo>
                    <a:pt x="733100" y="3328462"/>
                  </a:lnTo>
                  <a:lnTo>
                    <a:pt x="733100" y="3266232"/>
                  </a:lnTo>
                  <a:lnTo>
                    <a:pt x="269240" y="3266232"/>
                  </a:lnTo>
                  <a:close/>
                  <a:moveTo>
                    <a:pt x="387350" y="3169712"/>
                  </a:moveTo>
                  <a:cubicBezTo>
                    <a:pt x="260350" y="3169712"/>
                    <a:pt x="157480" y="3066842"/>
                    <a:pt x="157480" y="2939842"/>
                  </a:cubicBezTo>
                  <a:lnTo>
                    <a:pt x="157480" y="2720132"/>
                  </a:lnTo>
                  <a:lnTo>
                    <a:pt x="140970" y="2720132"/>
                  </a:lnTo>
                  <a:lnTo>
                    <a:pt x="140970" y="2939842"/>
                  </a:lnTo>
                  <a:cubicBezTo>
                    <a:pt x="140970" y="3075732"/>
                    <a:pt x="251460" y="3186223"/>
                    <a:pt x="387350" y="3186223"/>
                  </a:cubicBezTo>
                  <a:lnTo>
                    <a:pt x="729884" y="3186223"/>
                  </a:lnTo>
                  <a:lnTo>
                    <a:pt x="729884" y="3169712"/>
                  </a:lnTo>
                  <a:lnTo>
                    <a:pt x="387350" y="3169712"/>
                  </a:lnTo>
                  <a:close/>
                  <a:moveTo>
                    <a:pt x="729884" y="3266232"/>
                  </a:moveTo>
                  <a:lnTo>
                    <a:pt x="7627583" y="3266232"/>
                  </a:lnTo>
                  <a:lnTo>
                    <a:pt x="7627583" y="3327192"/>
                  </a:lnTo>
                  <a:lnTo>
                    <a:pt x="729884" y="3327192"/>
                  </a:lnTo>
                  <a:lnTo>
                    <a:pt x="729884" y="3266232"/>
                  </a:lnTo>
                  <a:close/>
                  <a:moveTo>
                    <a:pt x="729884" y="3169712"/>
                  </a:moveTo>
                  <a:lnTo>
                    <a:pt x="7627583" y="3169712"/>
                  </a:lnTo>
                  <a:lnTo>
                    <a:pt x="7627583" y="3186223"/>
                  </a:lnTo>
                  <a:lnTo>
                    <a:pt x="729884" y="3186223"/>
                  </a:lnTo>
                  <a:lnTo>
                    <a:pt x="729884" y="3169712"/>
                  </a:lnTo>
                  <a:close/>
                  <a:moveTo>
                    <a:pt x="8638455" y="2720132"/>
                  </a:moveTo>
                  <a:lnTo>
                    <a:pt x="8638455" y="3059223"/>
                  </a:lnTo>
                  <a:cubicBezTo>
                    <a:pt x="8638455" y="3173523"/>
                    <a:pt x="8545745" y="3266232"/>
                    <a:pt x="8431445" y="3266232"/>
                  </a:cubicBezTo>
                  <a:lnTo>
                    <a:pt x="7627583" y="3266232"/>
                  </a:lnTo>
                  <a:lnTo>
                    <a:pt x="7627583" y="3327192"/>
                  </a:lnTo>
                  <a:lnTo>
                    <a:pt x="8431445" y="3327192"/>
                  </a:lnTo>
                  <a:cubicBezTo>
                    <a:pt x="8580035" y="3327192"/>
                    <a:pt x="8700685" y="3206542"/>
                    <a:pt x="8700685" y="3057952"/>
                  </a:cubicBezTo>
                  <a:lnTo>
                    <a:pt x="8700685" y="2720132"/>
                  </a:lnTo>
                  <a:lnTo>
                    <a:pt x="8638455" y="2720132"/>
                  </a:lnTo>
                  <a:close/>
                  <a:moveTo>
                    <a:pt x="8541935" y="2939842"/>
                  </a:moveTo>
                  <a:cubicBezTo>
                    <a:pt x="8541935" y="3066842"/>
                    <a:pt x="8439065" y="3169712"/>
                    <a:pt x="8312065" y="3169712"/>
                  </a:cubicBezTo>
                  <a:lnTo>
                    <a:pt x="7627583" y="3169712"/>
                  </a:lnTo>
                  <a:lnTo>
                    <a:pt x="7627583" y="3186223"/>
                  </a:lnTo>
                  <a:lnTo>
                    <a:pt x="8312065" y="3186223"/>
                  </a:lnTo>
                  <a:cubicBezTo>
                    <a:pt x="8447955" y="3186223"/>
                    <a:pt x="8558445" y="3075732"/>
                    <a:pt x="8558445" y="2939842"/>
                  </a:cubicBezTo>
                  <a:lnTo>
                    <a:pt x="8558445" y="2720132"/>
                  </a:lnTo>
                  <a:lnTo>
                    <a:pt x="8541935" y="2720132"/>
                  </a:lnTo>
                  <a:lnTo>
                    <a:pt x="8541935" y="2939842"/>
                  </a:lnTo>
                  <a:close/>
                  <a:moveTo>
                    <a:pt x="8638455" y="537508"/>
                  </a:moveTo>
                  <a:lnTo>
                    <a:pt x="8699415" y="537508"/>
                  </a:lnTo>
                  <a:lnTo>
                    <a:pt x="8699415" y="2720132"/>
                  </a:lnTo>
                  <a:lnTo>
                    <a:pt x="8638455" y="2720132"/>
                  </a:lnTo>
                  <a:lnTo>
                    <a:pt x="8638455" y="537508"/>
                  </a:lnTo>
                  <a:close/>
                  <a:moveTo>
                    <a:pt x="8541935" y="537508"/>
                  </a:moveTo>
                  <a:lnTo>
                    <a:pt x="8558445" y="537508"/>
                  </a:lnTo>
                  <a:lnTo>
                    <a:pt x="8558445" y="2720132"/>
                  </a:lnTo>
                  <a:lnTo>
                    <a:pt x="8541935" y="2720132"/>
                  </a:lnTo>
                  <a:lnTo>
                    <a:pt x="8541935" y="537508"/>
                  </a:lnTo>
                  <a:close/>
                  <a:moveTo>
                    <a:pt x="8431445" y="60960"/>
                  </a:moveTo>
                  <a:cubicBezTo>
                    <a:pt x="8545745" y="60960"/>
                    <a:pt x="8638455" y="153670"/>
                    <a:pt x="8638455" y="267970"/>
                  </a:cubicBezTo>
                  <a:lnTo>
                    <a:pt x="8638455" y="537508"/>
                  </a:lnTo>
                  <a:lnTo>
                    <a:pt x="8699415" y="537508"/>
                  </a:lnTo>
                  <a:lnTo>
                    <a:pt x="8699415" y="269240"/>
                  </a:lnTo>
                  <a:cubicBezTo>
                    <a:pt x="8699415" y="120650"/>
                    <a:pt x="8578765" y="0"/>
                    <a:pt x="8430175" y="0"/>
                  </a:cubicBezTo>
                  <a:lnTo>
                    <a:pt x="7624367" y="0"/>
                  </a:lnTo>
                  <a:lnTo>
                    <a:pt x="7624367" y="60960"/>
                  </a:lnTo>
                  <a:lnTo>
                    <a:pt x="8431445" y="60960"/>
                  </a:lnTo>
                  <a:close/>
                  <a:moveTo>
                    <a:pt x="8312065" y="142240"/>
                  </a:moveTo>
                  <a:lnTo>
                    <a:pt x="7627583" y="142240"/>
                  </a:lnTo>
                  <a:lnTo>
                    <a:pt x="7627583" y="158750"/>
                  </a:lnTo>
                  <a:lnTo>
                    <a:pt x="8312065" y="158750"/>
                  </a:lnTo>
                  <a:cubicBezTo>
                    <a:pt x="8439065" y="158750"/>
                    <a:pt x="8541935" y="261620"/>
                    <a:pt x="8541935" y="388620"/>
                  </a:cubicBezTo>
                  <a:lnTo>
                    <a:pt x="8541935" y="538035"/>
                  </a:lnTo>
                  <a:lnTo>
                    <a:pt x="8558445" y="538035"/>
                  </a:lnTo>
                  <a:lnTo>
                    <a:pt x="8558445" y="387350"/>
                  </a:lnTo>
                  <a:cubicBezTo>
                    <a:pt x="8558445" y="251460"/>
                    <a:pt x="8447955" y="142240"/>
                    <a:pt x="8312066" y="142240"/>
                  </a:cubicBezTo>
                  <a:close/>
                  <a:moveTo>
                    <a:pt x="729884" y="0"/>
                  </a:moveTo>
                  <a:lnTo>
                    <a:pt x="7627583" y="0"/>
                  </a:lnTo>
                  <a:lnTo>
                    <a:pt x="7627583" y="60960"/>
                  </a:lnTo>
                  <a:lnTo>
                    <a:pt x="729884" y="60960"/>
                  </a:lnTo>
                  <a:lnTo>
                    <a:pt x="729884" y="0"/>
                  </a:lnTo>
                  <a:close/>
                  <a:moveTo>
                    <a:pt x="729884" y="142240"/>
                  </a:moveTo>
                  <a:lnTo>
                    <a:pt x="7627583" y="142240"/>
                  </a:lnTo>
                  <a:lnTo>
                    <a:pt x="7627583" y="158750"/>
                  </a:lnTo>
                  <a:lnTo>
                    <a:pt x="729884" y="158750"/>
                  </a:lnTo>
                  <a:lnTo>
                    <a:pt x="729884" y="14224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5">
            <a:extLst>
              <a:ext uri="{FF2B5EF4-FFF2-40B4-BE49-F238E27FC236}">
                <a16:creationId xmlns:a16="http://schemas.microsoft.com/office/drawing/2014/main" id="{7BB9F356-A52D-55C7-768F-E70673BFDEB6}"/>
              </a:ext>
            </a:extLst>
          </p:cNvPr>
          <p:cNvGrpSpPr/>
          <p:nvPr/>
        </p:nvGrpSpPr>
        <p:grpSpPr>
          <a:xfrm>
            <a:off x="1524000" y="4558446"/>
            <a:ext cx="6694478" cy="1975653"/>
            <a:chOff x="0" y="0"/>
            <a:chExt cx="5026924" cy="1637988"/>
          </a:xfrm>
        </p:grpSpPr>
        <p:sp>
          <p:nvSpPr>
            <p:cNvPr id="7" name="Freeform 6">
              <a:extLst>
                <a:ext uri="{FF2B5EF4-FFF2-40B4-BE49-F238E27FC236}">
                  <a16:creationId xmlns:a16="http://schemas.microsoft.com/office/drawing/2014/main" id="{A4D4D7D1-D5FF-A0AD-E370-3A3742028C42}"/>
                </a:ext>
              </a:extLst>
            </p:cNvPr>
            <p:cNvSpPr/>
            <p:nvPr/>
          </p:nvSpPr>
          <p:spPr>
            <a:xfrm>
              <a:off x="0" y="0"/>
              <a:ext cx="5026924" cy="1637988"/>
            </a:xfrm>
            <a:custGeom>
              <a:avLst/>
              <a:gdLst/>
              <a:ahLst/>
              <a:cxnLst/>
              <a:rect l="l" t="t" r="r" b="b"/>
              <a:pathLst>
                <a:path w="5026924" h="1637988">
                  <a:moveTo>
                    <a:pt x="4902464" y="1637988"/>
                  </a:moveTo>
                  <a:lnTo>
                    <a:pt x="124460" y="1637988"/>
                  </a:lnTo>
                  <a:cubicBezTo>
                    <a:pt x="55880" y="1637988"/>
                    <a:pt x="0" y="1582108"/>
                    <a:pt x="0" y="1513528"/>
                  </a:cubicBezTo>
                  <a:lnTo>
                    <a:pt x="0" y="124460"/>
                  </a:lnTo>
                  <a:cubicBezTo>
                    <a:pt x="0" y="55880"/>
                    <a:pt x="55880" y="0"/>
                    <a:pt x="124460" y="0"/>
                  </a:cubicBezTo>
                  <a:lnTo>
                    <a:pt x="4902464" y="0"/>
                  </a:lnTo>
                  <a:cubicBezTo>
                    <a:pt x="4971044" y="0"/>
                    <a:pt x="5026924" y="55880"/>
                    <a:pt x="5026924" y="124460"/>
                  </a:cubicBezTo>
                  <a:lnTo>
                    <a:pt x="5026924" y="1513528"/>
                  </a:lnTo>
                  <a:cubicBezTo>
                    <a:pt x="5026924" y="1582108"/>
                    <a:pt x="4971044" y="1637988"/>
                    <a:pt x="4902464" y="1637988"/>
                  </a:cubicBezTo>
                  <a:close/>
                </a:path>
              </a:pathLst>
            </a:custGeom>
            <a:solidFill>
              <a:srgbClr val="FFFFFF">
                <a:alpha val="93725"/>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7">
            <a:extLst>
              <a:ext uri="{FF2B5EF4-FFF2-40B4-BE49-F238E27FC236}">
                <a16:creationId xmlns:a16="http://schemas.microsoft.com/office/drawing/2014/main" id="{16C1D2D6-4A99-BF92-5E5C-32A0F3A6C482}"/>
              </a:ext>
            </a:extLst>
          </p:cNvPr>
          <p:cNvSpPr/>
          <p:nvPr/>
        </p:nvSpPr>
        <p:spPr>
          <a:xfrm>
            <a:off x="4260128" y="2119639"/>
            <a:ext cx="906181" cy="1393845"/>
          </a:xfrm>
          <a:custGeom>
            <a:avLst/>
            <a:gdLst/>
            <a:ahLst/>
            <a:cxnLst/>
            <a:rect l="l" t="t" r="r" b="b"/>
            <a:pathLst>
              <a:path w="906181" h="1393845">
                <a:moveTo>
                  <a:pt x="0" y="0"/>
                </a:moveTo>
                <a:lnTo>
                  <a:pt x="906181" y="0"/>
                </a:lnTo>
                <a:lnTo>
                  <a:pt x="906181" y="1393845"/>
                </a:lnTo>
                <a:lnTo>
                  <a:pt x="0" y="13938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8">
            <a:extLst>
              <a:ext uri="{FF2B5EF4-FFF2-40B4-BE49-F238E27FC236}">
                <a16:creationId xmlns:a16="http://schemas.microsoft.com/office/drawing/2014/main" id="{0AAB5B86-3E0C-0AA9-EE77-635297395875}"/>
              </a:ext>
            </a:extLst>
          </p:cNvPr>
          <p:cNvSpPr/>
          <p:nvPr/>
        </p:nvSpPr>
        <p:spPr>
          <a:xfrm rot="857934">
            <a:off x="5600757" y="2817008"/>
            <a:ext cx="513041" cy="789135"/>
          </a:xfrm>
          <a:custGeom>
            <a:avLst/>
            <a:gdLst/>
            <a:ahLst/>
            <a:cxnLst/>
            <a:rect l="l" t="t" r="r" b="b"/>
            <a:pathLst>
              <a:path w="513041" h="789135">
                <a:moveTo>
                  <a:pt x="0" y="0"/>
                </a:moveTo>
                <a:lnTo>
                  <a:pt x="513041" y="0"/>
                </a:lnTo>
                <a:lnTo>
                  <a:pt x="513041" y="789136"/>
                </a:lnTo>
                <a:lnTo>
                  <a:pt x="0" y="7891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9">
            <a:extLst>
              <a:ext uri="{FF2B5EF4-FFF2-40B4-BE49-F238E27FC236}">
                <a16:creationId xmlns:a16="http://schemas.microsoft.com/office/drawing/2014/main" id="{8C12F6F5-8351-F3E1-E97C-C551BDA5CA64}"/>
              </a:ext>
            </a:extLst>
          </p:cNvPr>
          <p:cNvSpPr/>
          <p:nvPr/>
        </p:nvSpPr>
        <p:spPr>
          <a:xfrm rot="19860935">
            <a:off x="3393718" y="2817008"/>
            <a:ext cx="513041" cy="789135"/>
          </a:xfrm>
          <a:custGeom>
            <a:avLst/>
            <a:gdLst/>
            <a:ahLst/>
            <a:cxnLst/>
            <a:rect l="l" t="t" r="r" b="b"/>
            <a:pathLst>
              <a:path w="513041" h="789135">
                <a:moveTo>
                  <a:pt x="0" y="0"/>
                </a:moveTo>
                <a:lnTo>
                  <a:pt x="513041" y="0"/>
                </a:lnTo>
                <a:lnTo>
                  <a:pt x="513041" y="789136"/>
                </a:lnTo>
                <a:lnTo>
                  <a:pt x="0" y="7891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4">
            <a:extLst>
              <a:ext uri="{FF2B5EF4-FFF2-40B4-BE49-F238E27FC236}">
                <a16:creationId xmlns:a16="http://schemas.microsoft.com/office/drawing/2014/main" id="{F962B296-A839-CB1C-2CA7-886C692EAA77}"/>
              </a:ext>
            </a:extLst>
          </p:cNvPr>
          <p:cNvSpPr/>
          <p:nvPr/>
        </p:nvSpPr>
        <p:spPr>
          <a:xfrm>
            <a:off x="7478595" y="2917698"/>
            <a:ext cx="587756" cy="587756"/>
          </a:xfrm>
          <a:custGeom>
            <a:avLst/>
            <a:gdLst/>
            <a:ahLst/>
            <a:cxnLst/>
            <a:rect l="l" t="t" r="r" b="b"/>
            <a:pathLst>
              <a:path w="587756" h="587756">
                <a:moveTo>
                  <a:pt x="0" y="0"/>
                </a:moveTo>
                <a:lnTo>
                  <a:pt x="587756" y="0"/>
                </a:lnTo>
                <a:lnTo>
                  <a:pt x="587756" y="587756"/>
                </a:lnTo>
                <a:lnTo>
                  <a:pt x="0" y="58775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7">
            <a:extLst>
              <a:ext uri="{FF2B5EF4-FFF2-40B4-BE49-F238E27FC236}">
                <a16:creationId xmlns:a16="http://schemas.microsoft.com/office/drawing/2014/main" id="{DED193C4-ECB1-4E02-A84C-657005B1EA5E}"/>
              </a:ext>
            </a:extLst>
          </p:cNvPr>
          <p:cNvSpPr txBox="1"/>
          <p:nvPr/>
        </p:nvSpPr>
        <p:spPr>
          <a:xfrm>
            <a:off x="1618184" y="4853483"/>
            <a:ext cx="6694478" cy="1263877"/>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tr-TR" sz="4000" b="0" i="0" u="none" strike="noStrike" kern="1200" cap="none" spc="0" normalizeH="0" baseline="0" noProof="0" dirty="0">
                <a:ln>
                  <a:noFill/>
                </a:ln>
                <a:solidFill>
                  <a:srgbClr val="555555"/>
                </a:solidFill>
                <a:effectLst/>
                <a:uLnTx/>
                <a:uFillTx/>
                <a:latin typeface="Calibri"/>
                <a:ea typeface="Roboto"/>
                <a:cs typeface="Roboto"/>
                <a:sym typeface="Roboto"/>
              </a:rPr>
              <a:t>Din insanın hangi </a:t>
            </a:r>
            <a:r>
              <a:rPr kumimoji="0" lang="tr-TR" sz="4000" b="0" i="0" u="none" strike="noStrike" kern="1200" cap="none" spc="0" normalizeH="0" baseline="0" noProof="0" dirty="0">
                <a:ln>
                  <a:noFill/>
                </a:ln>
                <a:solidFill>
                  <a:srgbClr val="C00000"/>
                </a:solidFill>
                <a:effectLst/>
                <a:uLnTx/>
                <a:uFillTx/>
                <a:latin typeface="Calibri"/>
                <a:ea typeface="Roboto"/>
                <a:cs typeface="Roboto"/>
                <a:sym typeface="Roboto"/>
              </a:rPr>
              <a:t>haklarını</a:t>
            </a:r>
            <a:r>
              <a:rPr kumimoji="0" lang="tr-TR" sz="4000" b="0" i="0" u="none" strike="noStrike" kern="1200" cap="none" spc="0" normalizeH="0" baseline="0" noProof="0" dirty="0">
                <a:ln>
                  <a:noFill/>
                </a:ln>
                <a:solidFill>
                  <a:srgbClr val="555555"/>
                </a:solidFill>
                <a:effectLst/>
                <a:uLnTx/>
                <a:uFillTx/>
                <a:latin typeface="Calibri"/>
                <a:ea typeface="Roboto"/>
                <a:cs typeface="Roboto"/>
                <a:sym typeface="Roboto"/>
              </a:rPr>
              <a:t> korumaktadır? Örnek veriniz.</a:t>
            </a:r>
            <a:endParaRPr kumimoji="0" lang="en-US" sz="4000" b="0" i="0" u="none" strike="noStrike" kern="1200" cap="none" spc="0" normalizeH="0" baseline="0" noProof="0" dirty="0">
              <a:ln>
                <a:noFill/>
              </a:ln>
              <a:solidFill>
                <a:srgbClr val="555555"/>
              </a:solidFill>
              <a:effectLst/>
              <a:uLnTx/>
              <a:uFillTx/>
              <a:latin typeface="Calibri"/>
              <a:ea typeface="Roboto"/>
              <a:cs typeface="Roboto"/>
              <a:sym typeface="Roboto"/>
            </a:endParaRPr>
          </a:p>
        </p:txBody>
      </p:sp>
      <p:sp>
        <p:nvSpPr>
          <p:cNvPr id="13" name="AutoShape 19">
            <a:extLst>
              <a:ext uri="{FF2B5EF4-FFF2-40B4-BE49-F238E27FC236}">
                <a16:creationId xmlns:a16="http://schemas.microsoft.com/office/drawing/2014/main" id="{02750231-D65E-5DB7-2AA0-B7FE30BB3ACE}"/>
              </a:ext>
            </a:extLst>
          </p:cNvPr>
          <p:cNvSpPr/>
          <p:nvPr/>
        </p:nvSpPr>
        <p:spPr>
          <a:xfrm>
            <a:off x="3283735" y="7573603"/>
            <a:ext cx="2870481" cy="0"/>
          </a:xfrm>
          <a:prstGeom prst="line">
            <a:avLst/>
          </a:prstGeom>
          <a:ln w="38100" cap="rnd">
            <a:solidFill>
              <a:srgbClr val="FFFFFF"/>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32">
            <a:extLst>
              <a:ext uri="{FF2B5EF4-FFF2-40B4-BE49-F238E27FC236}">
                <a16:creationId xmlns:a16="http://schemas.microsoft.com/office/drawing/2014/main" id="{BBDA8B17-2985-7E15-8B4D-75DE10D125EC}"/>
              </a:ext>
            </a:extLst>
          </p:cNvPr>
          <p:cNvSpPr/>
          <p:nvPr/>
        </p:nvSpPr>
        <p:spPr>
          <a:xfrm flipH="1">
            <a:off x="1524000" y="3070098"/>
            <a:ext cx="587756" cy="587756"/>
          </a:xfrm>
          <a:custGeom>
            <a:avLst/>
            <a:gdLst/>
            <a:ahLst/>
            <a:cxnLst/>
            <a:rect l="l" t="t" r="r" b="b"/>
            <a:pathLst>
              <a:path w="587756" h="587756">
                <a:moveTo>
                  <a:pt x="587757" y="0"/>
                </a:moveTo>
                <a:lnTo>
                  <a:pt x="0" y="0"/>
                </a:lnTo>
                <a:lnTo>
                  <a:pt x="0" y="587756"/>
                </a:lnTo>
                <a:lnTo>
                  <a:pt x="587757" y="587756"/>
                </a:lnTo>
                <a:lnTo>
                  <a:pt x="587757"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AutoShape 35">
            <a:extLst>
              <a:ext uri="{FF2B5EF4-FFF2-40B4-BE49-F238E27FC236}">
                <a16:creationId xmlns:a16="http://schemas.microsoft.com/office/drawing/2014/main" id="{988190FD-F63B-9270-C680-145726771BA4}"/>
              </a:ext>
            </a:extLst>
          </p:cNvPr>
          <p:cNvSpPr/>
          <p:nvPr/>
        </p:nvSpPr>
        <p:spPr>
          <a:xfrm>
            <a:off x="3436135" y="7726003"/>
            <a:ext cx="2870481" cy="0"/>
          </a:xfrm>
          <a:prstGeom prst="line">
            <a:avLst/>
          </a:prstGeom>
          <a:ln w="38100" cap="rnd">
            <a:solidFill>
              <a:srgbClr val="FFFFFF"/>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3860875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1283BC7F-ABB7-2528-659E-B34A219A245F}"/>
              </a:ext>
            </a:extLst>
          </p:cNvPr>
          <p:cNvPicPr>
            <a:picLocks noChangeAspect="1"/>
          </p:cNvPicPr>
          <p:nvPr/>
        </p:nvPicPr>
        <p:blipFill>
          <a:blip r:embed="rId4"/>
          <a:stretch>
            <a:fillRect/>
          </a:stretch>
        </p:blipFill>
        <p:spPr>
          <a:xfrm>
            <a:off x="380999" y="-4430"/>
            <a:ext cx="10034831" cy="9643730"/>
          </a:xfrm>
          <a:prstGeom prst="rect">
            <a:avLst/>
          </a:prstGeom>
          <a:ln>
            <a:solidFill>
              <a:schemeClr val="tx1"/>
            </a:solidFill>
          </a:ln>
        </p:spPr>
      </p:pic>
      <p:sp>
        <p:nvSpPr>
          <p:cNvPr id="3" name="Dikdörtgen 2">
            <a:extLst>
              <a:ext uri="{FF2B5EF4-FFF2-40B4-BE49-F238E27FC236}">
                <a16:creationId xmlns:a16="http://schemas.microsoft.com/office/drawing/2014/main" id="{6888A23B-62F2-FC68-39F7-D7E30A7F74DD}"/>
              </a:ext>
            </a:extLst>
          </p:cNvPr>
          <p:cNvSpPr/>
          <p:nvPr/>
        </p:nvSpPr>
        <p:spPr>
          <a:xfrm>
            <a:off x="380999" y="9791700"/>
            <a:ext cx="10034830" cy="495300"/>
          </a:xfrm>
          <a:prstGeom prst="rect">
            <a:avLst/>
          </a:prstGeom>
          <a:solidFill>
            <a:srgbClr val="DCE6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rPr>
              <a:t>Kaynak: </a:t>
            </a:r>
            <a:r>
              <a:rPr lang="tr-TR" dirty="0">
                <a:solidFill>
                  <a:schemeClr val="tx1"/>
                </a:solidFill>
                <a:hlinkClick r:id="rId5">
                  <a:extLst>
                    <a:ext uri="{A12FA001-AC4F-418D-AE19-62706E023703}">
                      <ahyp:hlinkClr xmlns:ahyp="http://schemas.microsoft.com/office/drawing/2018/hyperlinkcolor" val="tx"/>
                    </a:ext>
                  </a:extLst>
                </a:hlinkClick>
              </a:rPr>
              <a:t>https://www.trafik.gov.tr/kurumlar/trafik.gov.tr/04-Istatistik/Aylik/202305/Mayis2023.pdf</a:t>
            </a:r>
            <a:r>
              <a:rPr lang="tr-TR" dirty="0">
                <a:solidFill>
                  <a:schemeClr val="tx1"/>
                </a:solidFill>
              </a:rPr>
              <a:t> </a:t>
            </a:r>
          </a:p>
        </p:txBody>
      </p:sp>
      <p:sp>
        <p:nvSpPr>
          <p:cNvPr id="4" name="직사각형 54">
            <a:extLst>
              <a:ext uri="{FF2B5EF4-FFF2-40B4-BE49-F238E27FC236}">
                <a16:creationId xmlns:a16="http://schemas.microsoft.com/office/drawing/2014/main" id="{57F359E6-5D9A-7FFD-123C-50453FCBB0A8}"/>
              </a:ext>
            </a:extLst>
          </p:cNvPr>
          <p:cNvSpPr/>
          <p:nvPr/>
        </p:nvSpPr>
        <p:spPr>
          <a:xfrm>
            <a:off x="10820400" y="3771900"/>
            <a:ext cx="7239000" cy="3962400"/>
          </a:xfrm>
          <a:prstGeom prst="rect">
            <a:avLst/>
          </a:prstGeom>
          <a:solidFill>
            <a:srgbClr val="FAE28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288000" rtlCol="0" anchor="ctr"/>
          <a:lstStyle/>
          <a:p>
            <a:pPr algn="just"/>
            <a:r>
              <a:rPr lang="tr-TR" sz="4400" dirty="0">
                <a:solidFill>
                  <a:schemeClr val="tx1"/>
                </a:solidFill>
              </a:rPr>
              <a:t>Verileri yorumlayalım.</a:t>
            </a:r>
          </a:p>
          <a:p>
            <a:pPr algn="just"/>
            <a:endParaRPr lang="tr-TR" sz="4400" dirty="0">
              <a:solidFill>
                <a:schemeClr val="tx1"/>
              </a:solidFill>
            </a:endParaRPr>
          </a:p>
          <a:p>
            <a:pPr algn="just"/>
            <a:r>
              <a:rPr lang="tr-TR" sz="4400" dirty="0">
                <a:solidFill>
                  <a:schemeClr val="tx1"/>
                </a:solidFill>
              </a:rPr>
              <a:t>Veriler ile İslam’daki hangi haramlar arasında bir ilişki vardır?</a:t>
            </a:r>
          </a:p>
        </p:txBody>
      </p:sp>
    </p:spTree>
    <p:custDataLst>
      <p:tags r:id="rId1"/>
    </p:custDataLst>
    <p:extLst>
      <p:ext uri="{BB962C8B-B14F-4D97-AF65-F5344CB8AC3E}">
        <p14:creationId xmlns:p14="http://schemas.microsoft.com/office/powerpoint/2010/main" val="3938045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C4FA40D9-54E6-B6AB-1EC4-C8D635082744}"/>
              </a:ext>
            </a:extLst>
          </p:cNvPr>
          <p:cNvSpPr txBox="1">
            <a:spLocks/>
          </p:cNvSpPr>
          <p:nvPr/>
        </p:nvSpPr>
        <p:spPr>
          <a:xfrm>
            <a:off x="381000" y="682499"/>
            <a:ext cx="16987284" cy="1076948"/>
          </a:xfrm>
          <a:prstGeom prst="rect">
            <a:avLst/>
          </a:prstGeom>
          <a:solidFill>
            <a:srgbClr val="ED7D31">
              <a:lumMod val="40000"/>
              <a:lumOff val="60000"/>
            </a:srgbClr>
          </a:solidFill>
          <a:ln w="9525" cap="flat" cmpd="sng" algn="ctr">
            <a:noFill/>
            <a:prstDash val="solid"/>
            <a:miter lim="800000"/>
          </a:ln>
          <a:effectLst/>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3600" b="0" i="0" u="none" strike="noStrike" kern="1200" cap="none" spc="0" normalizeH="0" baseline="0" noProof="0">
                <a:ln>
                  <a:noFill/>
                </a:ln>
                <a:solidFill>
                  <a:sysClr val="windowText" lastClr="000000"/>
                </a:solidFill>
                <a:effectLst/>
                <a:uLnTx/>
                <a:uFillTx/>
                <a:latin typeface="Calibri" panose="020F0502020204030204"/>
                <a:ea typeface="+mn-ea"/>
                <a:cs typeface="+mn-cs"/>
              </a:rPr>
              <a:t>Aşağıda bazı cümleler karışık olarak verilmiştir. </a:t>
            </a:r>
            <a:br>
              <a:rPr kumimoji="0" lang="tr-TR" sz="3600" b="0" i="0" u="none" strike="noStrike" kern="1200" cap="none" spc="0" normalizeH="0" baseline="0" noProof="0">
                <a:ln>
                  <a:noFill/>
                </a:ln>
                <a:solidFill>
                  <a:sysClr val="windowText" lastClr="000000"/>
                </a:solidFill>
                <a:effectLst/>
                <a:uLnTx/>
                <a:uFillTx/>
                <a:latin typeface="Calibri" panose="020F0502020204030204"/>
                <a:ea typeface="+mn-ea"/>
                <a:cs typeface="+mn-cs"/>
              </a:rPr>
            </a:br>
            <a:r>
              <a:rPr kumimoji="0" lang="tr-TR" sz="3600" b="0" i="0" u="none" strike="noStrike" kern="1200" cap="none" spc="0" normalizeH="0" baseline="0" noProof="0">
                <a:ln>
                  <a:noFill/>
                </a:ln>
                <a:solidFill>
                  <a:sysClr val="windowText" lastClr="000000"/>
                </a:solidFill>
                <a:effectLst/>
                <a:uLnTx/>
                <a:uFillTx/>
                <a:latin typeface="Calibri" panose="020F0502020204030204"/>
                <a:ea typeface="+mn-ea"/>
                <a:cs typeface="+mn-cs"/>
              </a:rPr>
              <a:t>Cümleleri uygun bir şekilde düzeltin.</a:t>
            </a:r>
            <a:endParaRPr kumimoji="0" lang="tr-TR" sz="36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6A5A7ACB-2D31-C289-8FDB-31E1BC671354}"/>
              </a:ext>
            </a:extLst>
          </p:cNvPr>
          <p:cNvSpPr/>
          <p:nvPr/>
        </p:nvSpPr>
        <p:spPr>
          <a:xfrm>
            <a:off x="762000" y="2881091"/>
            <a:ext cx="16611600" cy="840857"/>
          </a:xfrm>
          <a:prstGeom prst="rect">
            <a:avLst/>
          </a:prstGeom>
          <a:solidFill>
            <a:schemeClr val="bg1">
              <a:lumMod val="95000"/>
            </a:schemeClr>
          </a:solidFill>
          <a:ln w="3175" cap="flat" cmpd="sng" algn="ctr">
            <a:solidFill>
              <a:schemeClr val="tx1"/>
            </a:solidFill>
            <a:prstDash val="solid"/>
            <a:miter lim="800000"/>
          </a:ln>
          <a:effectLst/>
        </p:spPr>
        <p:txBody>
          <a:bodyPr rtlCol="0" anchor="ctr"/>
          <a:lstStyle/>
          <a:p>
            <a:pPr marL="914400" marR="0" lvl="1" indent="-45720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3200" b="0" i="0" u="none" strike="noStrike" kern="0" cap="none" spc="0" normalizeH="0" baseline="0" noProof="0" dirty="0">
                <a:ln>
                  <a:noFill/>
                </a:ln>
                <a:solidFill>
                  <a:srgbClr val="FF0000"/>
                </a:solidFill>
                <a:effectLst/>
                <a:uLnTx/>
                <a:uFillTx/>
                <a:latin typeface="Calibri" panose="020F0502020204030204"/>
                <a:ea typeface="+mn-ea"/>
                <a:cs typeface="+mn-cs"/>
              </a:rPr>
              <a:t>Alkol ve uyuşturucu maddeler aklın sağlıklı işlemesine engel olur.</a:t>
            </a:r>
          </a:p>
        </p:txBody>
      </p:sp>
      <p:sp>
        <p:nvSpPr>
          <p:cNvPr id="4" name="Dikdörtgen 3">
            <a:extLst>
              <a:ext uri="{FF2B5EF4-FFF2-40B4-BE49-F238E27FC236}">
                <a16:creationId xmlns:a16="http://schemas.microsoft.com/office/drawing/2014/main" id="{76C8FB6F-2D39-6E69-3901-5814A9677F5A}"/>
              </a:ext>
            </a:extLst>
          </p:cNvPr>
          <p:cNvSpPr/>
          <p:nvPr/>
        </p:nvSpPr>
        <p:spPr>
          <a:xfrm>
            <a:off x="152400" y="2037440"/>
            <a:ext cx="17221200" cy="645825"/>
          </a:xfrm>
          <a:prstGeom prst="rect">
            <a:avLst/>
          </a:prstGeom>
          <a:solidFill>
            <a:srgbClr val="FFC000">
              <a:lumMod val="40000"/>
              <a:lumOff val="60000"/>
            </a:srgbClr>
          </a:solidFill>
          <a:ln w="635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3200" b="0" i="0" u="none" strike="noStrike" kern="0" cap="none" spc="0" normalizeH="0" baseline="0" noProof="0" dirty="0">
                <a:ln>
                  <a:noFill/>
                </a:ln>
                <a:solidFill>
                  <a:prstClr val="black"/>
                </a:solidFill>
                <a:effectLst/>
                <a:uLnTx/>
                <a:uFillTx/>
                <a:latin typeface="Calibri" panose="020F0502020204030204"/>
                <a:ea typeface="+mn-ea"/>
                <a:cs typeface="+mn-cs"/>
              </a:rPr>
              <a:t>1. maddeler/ aklın/Alkol/uyuşturucu/sağlıklı/engel/işlemesine/olur.</a:t>
            </a:r>
          </a:p>
        </p:txBody>
      </p:sp>
      <p:sp>
        <p:nvSpPr>
          <p:cNvPr id="5" name="Dikdörtgen 4">
            <a:extLst>
              <a:ext uri="{FF2B5EF4-FFF2-40B4-BE49-F238E27FC236}">
                <a16:creationId xmlns:a16="http://schemas.microsoft.com/office/drawing/2014/main" id="{43B6BCC6-05A7-1A77-3F22-34CA068F7E26}"/>
              </a:ext>
            </a:extLst>
          </p:cNvPr>
          <p:cNvSpPr/>
          <p:nvPr/>
        </p:nvSpPr>
        <p:spPr>
          <a:xfrm>
            <a:off x="762000" y="4918052"/>
            <a:ext cx="16611600" cy="807027"/>
          </a:xfrm>
          <a:prstGeom prst="rect">
            <a:avLst/>
          </a:prstGeom>
          <a:solidFill>
            <a:schemeClr val="bg1">
              <a:lumMod val="95000"/>
            </a:schemeClr>
          </a:solidFill>
          <a:ln w="3175" cap="flat" cmpd="sng" algn="ctr">
            <a:solidFill>
              <a:schemeClr val="tx1"/>
            </a:solidFill>
            <a:prstDash val="solid"/>
            <a:miter lim="800000"/>
          </a:ln>
          <a:effectLst/>
        </p:spPr>
        <p:txBody>
          <a:bodyPr rtlCol="0" anchor="ctr"/>
          <a:lstStyle/>
          <a:p>
            <a:pPr marL="914400" marR="0" lvl="1" indent="-45720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3200" b="0" i="0" u="none" strike="noStrike" kern="0" cap="none" spc="0" normalizeH="0" baseline="0" noProof="0" dirty="0">
                <a:ln>
                  <a:noFill/>
                </a:ln>
                <a:solidFill>
                  <a:srgbClr val="FF0000"/>
                </a:solidFill>
                <a:effectLst/>
                <a:uLnTx/>
                <a:uFillTx/>
                <a:latin typeface="Calibri" panose="020F0502020204030204"/>
                <a:ea typeface="+mn-ea"/>
                <a:cs typeface="+mn-cs"/>
              </a:rPr>
              <a:t>Akla zarar veren içki, uyuşturucu haram kılınmıştır.</a:t>
            </a:r>
          </a:p>
        </p:txBody>
      </p:sp>
      <p:sp>
        <p:nvSpPr>
          <p:cNvPr id="6" name="Dikdörtgen 5">
            <a:extLst>
              <a:ext uri="{FF2B5EF4-FFF2-40B4-BE49-F238E27FC236}">
                <a16:creationId xmlns:a16="http://schemas.microsoft.com/office/drawing/2014/main" id="{E2F48B42-4E9A-5734-CA34-422DD68FBD26}"/>
              </a:ext>
            </a:extLst>
          </p:cNvPr>
          <p:cNvSpPr/>
          <p:nvPr/>
        </p:nvSpPr>
        <p:spPr>
          <a:xfrm>
            <a:off x="152400" y="4004912"/>
            <a:ext cx="17221200" cy="645825"/>
          </a:xfrm>
          <a:prstGeom prst="rect">
            <a:avLst/>
          </a:prstGeom>
          <a:solidFill>
            <a:srgbClr val="FFC000">
              <a:lumMod val="40000"/>
              <a:lumOff val="60000"/>
            </a:srgbClr>
          </a:solidFill>
          <a:ln w="635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3200" b="0" i="0" u="none" strike="noStrike" kern="0" cap="none" spc="0" normalizeH="0" baseline="0" noProof="0" dirty="0">
                <a:ln>
                  <a:noFill/>
                </a:ln>
                <a:solidFill>
                  <a:prstClr val="black"/>
                </a:solidFill>
                <a:effectLst/>
                <a:uLnTx/>
                <a:uFillTx/>
                <a:latin typeface="Calibri" panose="020F0502020204030204"/>
                <a:ea typeface="+mn-ea"/>
                <a:cs typeface="+mn-cs"/>
              </a:rPr>
              <a:t>2. haram/içki/akla/uyuşturucu/ kılınmıştır/zarar</a:t>
            </a:r>
          </a:p>
        </p:txBody>
      </p:sp>
      <p:sp>
        <p:nvSpPr>
          <p:cNvPr id="7" name="Dikdörtgen 6">
            <a:extLst>
              <a:ext uri="{FF2B5EF4-FFF2-40B4-BE49-F238E27FC236}">
                <a16:creationId xmlns:a16="http://schemas.microsoft.com/office/drawing/2014/main" id="{0339BFCC-FB95-181C-BB80-18DC176F91A0}"/>
              </a:ext>
            </a:extLst>
          </p:cNvPr>
          <p:cNvSpPr/>
          <p:nvPr/>
        </p:nvSpPr>
        <p:spPr>
          <a:xfrm>
            <a:off x="756684" y="7006012"/>
            <a:ext cx="16611600" cy="645825"/>
          </a:xfrm>
          <a:prstGeom prst="rect">
            <a:avLst/>
          </a:prstGeom>
          <a:solidFill>
            <a:schemeClr val="bg1">
              <a:lumMod val="95000"/>
            </a:schemeClr>
          </a:solidFill>
          <a:ln w="3175" cap="flat" cmpd="sng" algn="ctr">
            <a:solidFill>
              <a:schemeClr val="tx1"/>
            </a:solidFill>
            <a:prstDash val="solid"/>
            <a:miter lim="800000"/>
          </a:ln>
          <a:effectLst/>
        </p:spPr>
        <p:txBody>
          <a:bodyPr rtlCol="0" anchor="ctr"/>
          <a:lstStyle/>
          <a:p>
            <a:pPr marL="914400" marR="0" lvl="1" indent="-45720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3200" b="0" i="0" u="none" strike="noStrike" kern="0" cap="none" spc="0" normalizeH="0" baseline="0" noProof="0" dirty="0">
                <a:ln>
                  <a:noFill/>
                </a:ln>
                <a:solidFill>
                  <a:srgbClr val="FF0000"/>
                </a:solidFill>
                <a:effectLst/>
                <a:uLnTx/>
                <a:uFillTx/>
                <a:latin typeface="Calibri" panose="020F0502020204030204"/>
                <a:ea typeface="+mn-ea"/>
                <a:cs typeface="+mn-cs"/>
              </a:rPr>
              <a:t>Akıl sağlığı olmada sorumluluk olmaz.</a:t>
            </a:r>
          </a:p>
        </p:txBody>
      </p:sp>
      <p:sp>
        <p:nvSpPr>
          <p:cNvPr id="8" name="Dikdörtgen 7">
            <a:extLst>
              <a:ext uri="{FF2B5EF4-FFF2-40B4-BE49-F238E27FC236}">
                <a16:creationId xmlns:a16="http://schemas.microsoft.com/office/drawing/2014/main" id="{8D8C5F37-02B9-9B55-CDAC-DDF95F6030E3}"/>
              </a:ext>
            </a:extLst>
          </p:cNvPr>
          <p:cNvSpPr/>
          <p:nvPr/>
        </p:nvSpPr>
        <p:spPr>
          <a:xfrm>
            <a:off x="152400" y="5972384"/>
            <a:ext cx="17221200" cy="645825"/>
          </a:xfrm>
          <a:prstGeom prst="rect">
            <a:avLst/>
          </a:prstGeom>
          <a:solidFill>
            <a:srgbClr val="FFC000">
              <a:lumMod val="40000"/>
              <a:lumOff val="60000"/>
            </a:srgbClr>
          </a:solidFill>
          <a:ln w="635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3200" b="0" i="0" u="none" strike="noStrike" kern="0" cap="none" spc="0" normalizeH="0" baseline="0" noProof="0" dirty="0">
                <a:ln>
                  <a:noFill/>
                </a:ln>
                <a:solidFill>
                  <a:prstClr val="black"/>
                </a:solidFill>
                <a:effectLst/>
                <a:uLnTx/>
                <a:uFillTx/>
                <a:latin typeface="Calibri" panose="020F0502020204030204"/>
                <a:ea typeface="+mn-ea"/>
                <a:cs typeface="+mn-cs"/>
              </a:rPr>
              <a:t>3. akıl/sağlığı/sorumluluk/olmaz/olmadan</a:t>
            </a:r>
          </a:p>
        </p:txBody>
      </p:sp>
      <p:sp>
        <p:nvSpPr>
          <p:cNvPr id="9" name="Dikdörtgen 8">
            <a:extLst>
              <a:ext uri="{FF2B5EF4-FFF2-40B4-BE49-F238E27FC236}">
                <a16:creationId xmlns:a16="http://schemas.microsoft.com/office/drawing/2014/main" id="{B3288277-AE99-B229-84E0-8084A9D4150A}"/>
              </a:ext>
            </a:extLst>
          </p:cNvPr>
          <p:cNvSpPr/>
          <p:nvPr/>
        </p:nvSpPr>
        <p:spPr>
          <a:xfrm>
            <a:off x="756684" y="8973483"/>
            <a:ext cx="16611600" cy="645825"/>
          </a:xfrm>
          <a:prstGeom prst="rect">
            <a:avLst/>
          </a:prstGeom>
          <a:solidFill>
            <a:schemeClr val="bg1">
              <a:lumMod val="95000"/>
            </a:schemeClr>
          </a:solidFill>
          <a:ln w="3175" cap="flat" cmpd="sng" algn="ctr">
            <a:solidFill>
              <a:schemeClr val="tx1"/>
            </a:solidFill>
            <a:prstDash val="solid"/>
            <a:miter lim="800000"/>
          </a:ln>
          <a:effectLst/>
        </p:spPr>
        <p:txBody>
          <a:bodyPr rtlCol="0" anchor="ctr"/>
          <a:lstStyle/>
          <a:p>
            <a:pPr marL="914400" marR="0" lvl="1" indent="-45720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3200" b="0" i="1" u="none" strike="noStrike" kern="0" cap="none" spc="0" normalizeH="0" baseline="0" noProof="0" dirty="0">
                <a:ln>
                  <a:noFill/>
                </a:ln>
                <a:solidFill>
                  <a:srgbClr val="FF0000"/>
                </a:solidFill>
                <a:effectLst/>
                <a:uLnTx/>
                <a:uFillTx/>
                <a:latin typeface="Calibri" panose="020F0502020204030204"/>
                <a:ea typeface="+mn-ea"/>
                <a:cs typeface="+mn-cs"/>
              </a:rPr>
              <a:t>“İçki bütün kötülüklerin anasıdır."</a:t>
            </a:r>
            <a:endParaRPr kumimoji="0" lang="tr-TR" sz="3200" b="0" i="0" u="none" strike="noStrike" kern="0" cap="none" spc="0" normalizeH="0" baseline="0" noProof="0" dirty="0">
              <a:ln>
                <a:noFill/>
              </a:ln>
              <a:solidFill>
                <a:srgbClr val="FF0000"/>
              </a:solidFill>
              <a:effectLst/>
              <a:uLnTx/>
              <a:uFillTx/>
              <a:latin typeface="Calibri" panose="020F0502020204030204"/>
              <a:ea typeface="+mn-ea"/>
              <a:cs typeface="+mn-cs"/>
            </a:endParaRPr>
          </a:p>
        </p:txBody>
      </p:sp>
      <p:sp>
        <p:nvSpPr>
          <p:cNvPr id="10" name="Dikdörtgen 9">
            <a:extLst>
              <a:ext uri="{FF2B5EF4-FFF2-40B4-BE49-F238E27FC236}">
                <a16:creationId xmlns:a16="http://schemas.microsoft.com/office/drawing/2014/main" id="{E924B895-DFFE-0874-EEA3-22FC7EC3DC80}"/>
              </a:ext>
            </a:extLst>
          </p:cNvPr>
          <p:cNvSpPr/>
          <p:nvPr/>
        </p:nvSpPr>
        <p:spPr>
          <a:xfrm>
            <a:off x="152400" y="7939855"/>
            <a:ext cx="17221200" cy="645825"/>
          </a:xfrm>
          <a:prstGeom prst="rect">
            <a:avLst/>
          </a:prstGeom>
          <a:solidFill>
            <a:srgbClr val="FFC000">
              <a:lumMod val="40000"/>
              <a:lumOff val="60000"/>
            </a:srgbClr>
          </a:solidFill>
          <a:ln w="635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3200" b="0" i="0" u="none" strike="noStrike" kern="0" cap="none" spc="0" normalizeH="0" baseline="0" noProof="0" dirty="0">
                <a:ln>
                  <a:noFill/>
                </a:ln>
                <a:solidFill>
                  <a:prstClr val="black"/>
                </a:solidFill>
                <a:effectLst/>
                <a:uLnTx/>
                <a:uFillTx/>
                <a:latin typeface="Calibri" panose="020F0502020204030204"/>
                <a:ea typeface="+mn-ea"/>
                <a:cs typeface="+mn-cs"/>
              </a:rPr>
              <a:t>4. bütün/anasıdır/içki/kötülüklerin/</a:t>
            </a:r>
          </a:p>
        </p:txBody>
      </p:sp>
    </p:spTree>
    <p:custDataLst>
      <p:tags r:id="rId1"/>
    </p:custDataLst>
    <p:extLst>
      <p:ext uri="{BB962C8B-B14F-4D97-AF65-F5344CB8AC3E}">
        <p14:creationId xmlns:p14="http://schemas.microsoft.com/office/powerpoint/2010/main" val="23857344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subTnLst>
                                    <p:audio>
                                      <p:cMediaNode vol="24000">
                                        <p:cTn display="0" masterRel="sameClick">
                                          <p:stCondLst>
                                            <p:cond evt="begin" delay="0">
                                              <p:tn val="5"/>
                                            </p:cond>
                                          </p:stCondLst>
                                          <p:endCondLst>
                                            <p:cond evt="onStopAudio" delay="0">
                                              <p:tgtEl>
                                                <p:sldTgt/>
                                              </p:tgtEl>
                                            </p:cond>
                                          </p:endCondLst>
                                        </p:cTn>
                                        <p:tgtEl>
                                          <p:sndTgt r:embed="rId4" name="CorrectAnswerSFX.wav"/>
                                        </p:tgtEl>
                                      </p:cMediaNode>
                                    </p:audio>
                                  </p:subTnLst>
                                </p:cTn>
                              </p:par>
                            </p:childTnLst>
                          </p:cTn>
                        </p:par>
                      </p:childTnLst>
                    </p:cTn>
                  </p:par>
                </p:childTnLst>
              </p:cTn>
              <p:nextCondLst>
                <p:cond evt="onClick" delay="0">
                  <p:tgtEl>
                    <p:spTgt spid="4"/>
                  </p:tgtEl>
                </p:cond>
              </p:nextCondLst>
            </p:seq>
            <p:seq concurrent="1" nextAc="seek">
              <p:cTn id="9" restart="whenNotActive" fill="hold" evtFilter="cancelBubble" nodeType="interactiveSeq">
                <p:stCondLst>
                  <p:cond evt="onClick" delay="0">
                    <p:tgtEl>
                      <p:spTgt spid="6"/>
                    </p:tgtEl>
                  </p:cond>
                </p:stCondLst>
                <p:endSync evt="end" delay="0">
                  <p:rtn val="all"/>
                </p:endSync>
                <p:childTnLst>
                  <p:par>
                    <p:cTn id="10" fill="hold">
                      <p:stCondLst>
                        <p:cond delay="0"/>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0-#ppt_w/2"/>
                                          </p:val>
                                        </p:tav>
                                        <p:tav tm="100000">
                                          <p:val>
                                            <p:strVal val="#ppt_x"/>
                                          </p:val>
                                        </p:tav>
                                      </p:tavLst>
                                    </p:anim>
                                    <p:anim calcmode="lin" valueType="num">
                                      <p:cBhvr additive="base">
                                        <p:cTn id="15" dur="500" fill="hold"/>
                                        <p:tgtEl>
                                          <p:spTgt spid="5"/>
                                        </p:tgtEl>
                                        <p:attrNameLst>
                                          <p:attrName>ppt_y</p:attrName>
                                        </p:attrNameLst>
                                      </p:cBhvr>
                                      <p:tavLst>
                                        <p:tav tm="0">
                                          <p:val>
                                            <p:strVal val="#ppt_y"/>
                                          </p:val>
                                        </p:tav>
                                        <p:tav tm="100000">
                                          <p:val>
                                            <p:strVal val="#ppt_y"/>
                                          </p:val>
                                        </p:tav>
                                      </p:tavLst>
                                    </p:anim>
                                  </p:childTnLst>
                                  <p:subTnLst>
                                    <p:audio>
                                      <p:cMediaNode vol="24000">
                                        <p:cTn display="0" masterRel="sameClick">
                                          <p:stCondLst>
                                            <p:cond evt="begin" delay="0">
                                              <p:tn val="12"/>
                                            </p:cond>
                                          </p:stCondLst>
                                          <p:endCondLst>
                                            <p:cond evt="onStopAudio" delay="0">
                                              <p:tgtEl>
                                                <p:sldTgt/>
                                              </p:tgtEl>
                                            </p:cond>
                                          </p:endCondLst>
                                        </p:cTn>
                                        <p:tgtEl>
                                          <p:sndTgt r:embed="rId4" name="CorrectAnswerSFX.wav"/>
                                        </p:tgtEl>
                                      </p:cMediaNode>
                                    </p:audio>
                                  </p:subTnLst>
                                </p:cTn>
                              </p:par>
                            </p:childTnLst>
                          </p:cTn>
                        </p:par>
                      </p:childTnLst>
                    </p:cTn>
                  </p:par>
                </p:childTnLst>
              </p:cTn>
              <p:nextCondLst>
                <p:cond evt="onClick" delay="0">
                  <p:tgtEl>
                    <p:spTgt spid="6"/>
                  </p:tgtEl>
                </p:cond>
              </p:nextCondLst>
            </p:seq>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0-#ppt_w/2"/>
                                          </p:val>
                                        </p:tav>
                                        <p:tav tm="100000">
                                          <p:val>
                                            <p:strVal val="#ppt_x"/>
                                          </p:val>
                                        </p:tav>
                                      </p:tavLst>
                                    </p:anim>
                                    <p:anim calcmode="lin" valueType="num">
                                      <p:cBhvr additive="base">
                                        <p:cTn id="22" dur="500" fill="hold"/>
                                        <p:tgtEl>
                                          <p:spTgt spid="9"/>
                                        </p:tgtEl>
                                        <p:attrNameLst>
                                          <p:attrName>ppt_y</p:attrName>
                                        </p:attrNameLst>
                                      </p:cBhvr>
                                      <p:tavLst>
                                        <p:tav tm="0">
                                          <p:val>
                                            <p:strVal val="#ppt_y"/>
                                          </p:val>
                                        </p:tav>
                                        <p:tav tm="100000">
                                          <p:val>
                                            <p:strVal val="#ppt_y"/>
                                          </p:val>
                                        </p:tav>
                                      </p:tavLst>
                                    </p:anim>
                                  </p:childTnLst>
                                  <p:subTnLst>
                                    <p:audio>
                                      <p:cMediaNode vol="24000">
                                        <p:cTn display="0" masterRel="sameClick">
                                          <p:stCondLst>
                                            <p:cond evt="begin" delay="0">
                                              <p:tn val="19"/>
                                            </p:cond>
                                          </p:stCondLst>
                                          <p:endCondLst>
                                            <p:cond evt="onStopAudio" delay="0">
                                              <p:tgtEl>
                                                <p:sldTgt/>
                                              </p:tgtEl>
                                            </p:cond>
                                          </p:endCondLst>
                                        </p:cTn>
                                        <p:tgtEl>
                                          <p:sndTgt r:embed="rId4" name="CorrectAnswerSFX.wav"/>
                                        </p:tgtEl>
                                      </p:cMediaNode>
                                    </p:audio>
                                  </p:subTnLst>
                                </p:cTn>
                              </p:par>
                            </p:childTnLst>
                          </p:cTn>
                        </p:par>
                      </p:childTnLst>
                    </p:cTn>
                  </p:par>
                </p:childTnLst>
              </p:cTn>
              <p:nextCondLst>
                <p:cond evt="onClick" delay="0">
                  <p:tgtEl>
                    <p:spTgt spid="10"/>
                  </p:tgtEl>
                </p:cond>
              </p:nextCondLst>
            </p:seq>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0-#ppt_w/2"/>
                                          </p:val>
                                        </p:tav>
                                        <p:tav tm="100000">
                                          <p:val>
                                            <p:strVal val="#ppt_x"/>
                                          </p:val>
                                        </p:tav>
                                      </p:tavLst>
                                    </p:anim>
                                    <p:anim calcmode="lin" valueType="num">
                                      <p:cBhvr additive="base">
                                        <p:cTn id="29" dur="500" fill="hold"/>
                                        <p:tgtEl>
                                          <p:spTgt spid="7"/>
                                        </p:tgtEl>
                                        <p:attrNameLst>
                                          <p:attrName>ppt_y</p:attrName>
                                        </p:attrNameLst>
                                      </p:cBhvr>
                                      <p:tavLst>
                                        <p:tav tm="0">
                                          <p:val>
                                            <p:strVal val="#ppt_y"/>
                                          </p:val>
                                        </p:tav>
                                        <p:tav tm="100000">
                                          <p:val>
                                            <p:strVal val="#ppt_y"/>
                                          </p:val>
                                        </p:tav>
                                      </p:tavLst>
                                    </p:anim>
                                  </p:childTnLst>
                                  <p:subTnLst>
                                    <p:audio>
                                      <p:cMediaNode vol="24000">
                                        <p:cTn display="0" masterRel="sameClick">
                                          <p:stCondLst>
                                            <p:cond evt="begin" delay="0">
                                              <p:tn val="26"/>
                                            </p:cond>
                                          </p:stCondLst>
                                          <p:endCondLst>
                                            <p:cond evt="onStopAudio" delay="0">
                                              <p:tgtEl>
                                                <p:sldTgt/>
                                              </p:tgtEl>
                                            </p:cond>
                                          </p:endCondLst>
                                        </p:cTn>
                                        <p:tgtEl>
                                          <p:sndTgt r:embed="rId4" name="CorrectAnswerSFX.wav"/>
                                        </p:tgtEl>
                                      </p:cMediaNode>
                                    </p:audio>
                                  </p:subTnLst>
                                </p:cTn>
                              </p:par>
                            </p:childTnLst>
                          </p:cTn>
                        </p:par>
                      </p:childTnLst>
                    </p:cTn>
                  </p:par>
                </p:childTnLst>
              </p:cTn>
              <p:nextCondLst>
                <p:cond evt="onClick" delay="0">
                  <p:tgtEl>
                    <p:spTgt spid="8"/>
                  </p:tgtEl>
                </p:cond>
              </p:nextCondLst>
            </p:seq>
          </p:childTnLst>
        </p:cTn>
      </p:par>
    </p:tnLst>
    <p:bldLst>
      <p:bldP spid="3" grpId="0" animBg="1"/>
      <p:bldP spid="5" grpId="0" animBg="1"/>
      <p:bldP spid="7"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 1">
            <a:extLst>
              <a:ext uri="{FF2B5EF4-FFF2-40B4-BE49-F238E27FC236}">
                <a16:creationId xmlns:a16="http://schemas.microsoft.com/office/drawing/2014/main" id="{AF09786C-128E-BED3-882A-2D062356C095}"/>
              </a:ext>
            </a:extLst>
          </p:cNvPr>
          <p:cNvGrpSpPr/>
          <p:nvPr/>
        </p:nvGrpSpPr>
        <p:grpSpPr>
          <a:xfrm>
            <a:off x="-28353" y="1055849"/>
            <a:ext cx="6207122" cy="2199141"/>
            <a:chOff x="7725836" y="1502412"/>
            <a:chExt cx="6207122" cy="2199141"/>
          </a:xfrm>
        </p:grpSpPr>
        <p:grpSp>
          <p:nvGrpSpPr>
            <p:cNvPr id="3" name="Group 3">
              <a:extLst>
                <a:ext uri="{FF2B5EF4-FFF2-40B4-BE49-F238E27FC236}">
                  <a16:creationId xmlns:a16="http://schemas.microsoft.com/office/drawing/2014/main" id="{C97B6E51-5F33-60F1-D2E3-626281036C5A}"/>
                </a:ext>
              </a:extLst>
            </p:cNvPr>
            <p:cNvGrpSpPr/>
            <p:nvPr/>
          </p:nvGrpSpPr>
          <p:grpSpPr>
            <a:xfrm>
              <a:off x="7725836" y="1502412"/>
              <a:ext cx="6142563" cy="1743605"/>
              <a:chOff x="0" y="-28575"/>
              <a:chExt cx="1264118" cy="526066"/>
            </a:xfrm>
          </p:grpSpPr>
          <p:sp>
            <p:nvSpPr>
              <p:cNvPr id="17" name="Freeform 4">
                <a:extLst>
                  <a:ext uri="{FF2B5EF4-FFF2-40B4-BE49-F238E27FC236}">
                    <a16:creationId xmlns:a16="http://schemas.microsoft.com/office/drawing/2014/main" id="{75C252BC-1A96-7F5E-C371-93B5721614D5}"/>
                  </a:ext>
                </a:extLst>
              </p:cNvPr>
              <p:cNvSpPr/>
              <p:nvPr/>
            </p:nvSpPr>
            <p:spPr>
              <a:xfrm>
                <a:off x="0" y="0"/>
                <a:ext cx="1264118" cy="497491"/>
              </a:xfrm>
              <a:custGeom>
                <a:avLst/>
                <a:gdLst/>
                <a:ahLst/>
                <a:cxnLst/>
                <a:rect l="l" t="t" r="r" b="b"/>
                <a:pathLst>
                  <a:path w="1264118" h="334290">
                    <a:moveTo>
                      <a:pt x="0" y="0"/>
                    </a:moveTo>
                    <a:lnTo>
                      <a:pt x="1264118" y="0"/>
                    </a:lnTo>
                    <a:lnTo>
                      <a:pt x="1264118" y="334290"/>
                    </a:lnTo>
                    <a:lnTo>
                      <a:pt x="0" y="334290"/>
                    </a:lnTo>
                    <a:close/>
                  </a:path>
                </a:pathLst>
              </a:custGeom>
              <a:solidFill>
                <a:schemeClr val="accent5">
                  <a:lumMod val="40000"/>
                  <a:lumOff val="60000"/>
                </a:schemeClr>
              </a:solidFill>
              <a:ln w="19050" cap="sq">
                <a:solidFill>
                  <a:srgbClr val="000000"/>
                </a:solidFill>
                <a:prstDash val="solid"/>
                <a:miter/>
              </a:ln>
            </p:spPr>
            <p:txBody>
              <a:bodyPr/>
              <a:lstStyle/>
              <a:p>
                <a:endParaRPr lang="tr-TR" dirty="0"/>
              </a:p>
            </p:txBody>
          </p:sp>
          <p:sp>
            <p:nvSpPr>
              <p:cNvPr id="18" name="TextBox 5">
                <a:extLst>
                  <a:ext uri="{FF2B5EF4-FFF2-40B4-BE49-F238E27FC236}">
                    <a16:creationId xmlns:a16="http://schemas.microsoft.com/office/drawing/2014/main" id="{939B19F5-F1E0-9E2F-183A-A6612E7C510B}"/>
                  </a:ext>
                </a:extLst>
              </p:cNvPr>
              <p:cNvSpPr txBox="1"/>
              <p:nvPr/>
            </p:nvSpPr>
            <p:spPr>
              <a:xfrm>
                <a:off x="0" y="-28575"/>
                <a:ext cx="1264118" cy="362865"/>
              </a:xfrm>
              <a:prstGeom prst="rect">
                <a:avLst/>
              </a:prstGeom>
            </p:spPr>
            <p:txBody>
              <a:bodyPr lIns="50800" tIns="50800" rIns="50800" bIns="50800" rtlCol="0" anchor="ctr"/>
              <a:lstStyle/>
              <a:p>
                <a:pPr algn="ctr">
                  <a:lnSpc>
                    <a:spcPts val="1960"/>
                  </a:lnSpc>
                  <a:spcBef>
                    <a:spcPct val="0"/>
                  </a:spcBef>
                </a:pPr>
                <a:endParaRPr/>
              </a:p>
            </p:txBody>
          </p:sp>
        </p:grpSp>
        <p:grpSp>
          <p:nvGrpSpPr>
            <p:cNvPr id="4" name="Group 6">
              <a:extLst>
                <a:ext uri="{FF2B5EF4-FFF2-40B4-BE49-F238E27FC236}">
                  <a16:creationId xmlns:a16="http://schemas.microsoft.com/office/drawing/2014/main" id="{7000D307-3166-0692-17AC-272BF22A3EBA}"/>
                </a:ext>
              </a:extLst>
            </p:cNvPr>
            <p:cNvGrpSpPr/>
            <p:nvPr/>
          </p:nvGrpSpPr>
          <p:grpSpPr>
            <a:xfrm>
              <a:off x="7725836" y="1597121"/>
              <a:ext cx="6142563" cy="301411"/>
              <a:chOff x="0" y="0"/>
              <a:chExt cx="1264118" cy="90939"/>
            </a:xfrm>
          </p:grpSpPr>
          <p:sp>
            <p:nvSpPr>
              <p:cNvPr id="15" name="Freeform 7">
                <a:extLst>
                  <a:ext uri="{FF2B5EF4-FFF2-40B4-BE49-F238E27FC236}">
                    <a16:creationId xmlns:a16="http://schemas.microsoft.com/office/drawing/2014/main" id="{A82C50DC-780F-A01B-0543-3E715F301112}"/>
                  </a:ext>
                </a:extLst>
              </p:cNvPr>
              <p:cNvSpPr/>
              <p:nvPr/>
            </p:nvSpPr>
            <p:spPr>
              <a:xfrm>
                <a:off x="0" y="0"/>
                <a:ext cx="1264118" cy="90939"/>
              </a:xfrm>
              <a:custGeom>
                <a:avLst/>
                <a:gdLst/>
                <a:ahLst/>
                <a:cxnLst/>
                <a:rect l="l" t="t" r="r" b="b"/>
                <a:pathLst>
                  <a:path w="1264118" h="90939">
                    <a:moveTo>
                      <a:pt x="0" y="0"/>
                    </a:moveTo>
                    <a:lnTo>
                      <a:pt x="1264118" y="0"/>
                    </a:lnTo>
                    <a:lnTo>
                      <a:pt x="1264118" y="90939"/>
                    </a:lnTo>
                    <a:lnTo>
                      <a:pt x="0" y="90939"/>
                    </a:lnTo>
                    <a:close/>
                  </a:path>
                </a:pathLst>
              </a:custGeom>
              <a:solidFill>
                <a:srgbClr val="FFFFFF"/>
              </a:solidFill>
              <a:ln w="19050" cap="sq">
                <a:solidFill>
                  <a:srgbClr val="000000"/>
                </a:solidFill>
                <a:prstDash val="solid"/>
                <a:miter/>
              </a:ln>
            </p:spPr>
            <p:txBody>
              <a:bodyPr/>
              <a:lstStyle/>
              <a:p>
                <a:endParaRPr lang="tr-TR"/>
              </a:p>
            </p:txBody>
          </p:sp>
          <p:sp>
            <p:nvSpPr>
              <p:cNvPr id="16" name="TextBox 8">
                <a:extLst>
                  <a:ext uri="{FF2B5EF4-FFF2-40B4-BE49-F238E27FC236}">
                    <a16:creationId xmlns:a16="http://schemas.microsoft.com/office/drawing/2014/main" id="{9605E801-AF46-38D4-971F-086ED465FED6}"/>
                  </a:ext>
                </a:extLst>
              </p:cNvPr>
              <p:cNvSpPr txBox="1"/>
              <p:nvPr/>
            </p:nvSpPr>
            <p:spPr>
              <a:xfrm>
                <a:off x="0" y="-28575"/>
                <a:ext cx="1264118" cy="119514"/>
              </a:xfrm>
              <a:prstGeom prst="rect">
                <a:avLst/>
              </a:prstGeom>
            </p:spPr>
            <p:txBody>
              <a:bodyPr lIns="50800" tIns="50800" rIns="50800" bIns="50800" rtlCol="0" anchor="ctr"/>
              <a:lstStyle/>
              <a:p>
                <a:pPr algn="ctr">
                  <a:lnSpc>
                    <a:spcPts val="1960"/>
                  </a:lnSpc>
                  <a:spcBef>
                    <a:spcPct val="0"/>
                  </a:spcBef>
                </a:pPr>
                <a:endParaRPr/>
              </a:p>
            </p:txBody>
          </p:sp>
        </p:grpSp>
        <p:grpSp>
          <p:nvGrpSpPr>
            <p:cNvPr id="5" name="Group 9">
              <a:extLst>
                <a:ext uri="{FF2B5EF4-FFF2-40B4-BE49-F238E27FC236}">
                  <a16:creationId xmlns:a16="http://schemas.microsoft.com/office/drawing/2014/main" id="{7F17F3C9-2C2E-8C73-7AE3-7AF8DEA16D67}"/>
                </a:ext>
              </a:extLst>
            </p:cNvPr>
            <p:cNvGrpSpPr/>
            <p:nvPr/>
          </p:nvGrpSpPr>
          <p:grpSpPr>
            <a:xfrm>
              <a:off x="13168018" y="1684914"/>
              <a:ext cx="183202" cy="133569"/>
              <a:chOff x="0" y="0"/>
              <a:chExt cx="37702" cy="40299"/>
            </a:xfrm>
          </p:grpSpPr>
          <p:sp>
            <p:nvSpPr>
              <p:cNvPr id="13" name="Freeform 10">
                <a:extLst>
                  <a:ext uri="{FF2B5EF4-FFF2-40B4-BE49-F238E27FC236}">
                    <a16:creationId xmlns:a16="http://schemas.microsoft.com/office/drawing/2014/main" id="{3356520F-3E0B-38D5-2841-C5F7D2B3C3E9}"/>
                  </a:ext>
                </a:extLst>
              </p:cNvPr>
              <p:cNvSpPr/>
              <p:nvPr/>
            </p:nvSpPr>
            <p:spPr>
              <a:xfrm>
                <a:off x="0" y="0"/>
                <a:ext cx="37702" cy="40299"/>
              </a:xfrm>
              <a:custGeom>
                <a:avLst/>
                <a:gdLst/>
                <a:ahLst/>
                <a:cxnLst/>
                <a:rect l="l" t="t" r="r" b="b"/>
                <a:pathLst>
                  <a:path w="37702" h="40299">
                    <a:moveTo>
                      <a:pt x="0" y="0"/>
                    </a:moveTo>
                    <a:lnTo>
                      <a:pt x="37702" y="0"/>
                    </a:lnTo>
                    <a:lnTo>
                      <a:pt x="37702" y="40299"/>
                    </a:lnTo>
                    <a:lnTo>
                      <a:pt x="0" y="40299"/>
                    </a:lnTo>
                    <a:close/>
                  </a:path>
                </a:pathLst>
              </a:custGeom>
              <a:solidFill>
                <a:srgbClr val="BFD7E1"/>
              </a:solidFill>
              <a:ln w="19050" cap="sq">
                <a:solidFill>
                  <a:srgbClr val="000000"/>
                </a:solidFill>
                <a:prstDash val="solid"/>
                <a:miter/>
              </a:ln>
            </p:spPr>
            <p:txBody>
              <a:bodyPr/>
              <a:lstStyle/>
              <a:p>
                <a:endParaRPr lang="tr-TR"/>
              </a:p>
            </p:txBody>
          </p:sp>
          <p:sp>
            <p:nvSpPr>
              <p:cNvPr id="14" name="TextBox 11">
                <a:extLst>
                  <a:ext uri="{FF2B5EF4-FFF2-40B4-BE49-F238E27FC236}">
                    <a16:creationId xmlns:a16="http://schemas.microsoft.com/office/drawing/2014/main" id="{20EE1D93-8592-E10E-211F-BAA653AB923C}"/>
                  </a:ext>
                </a:extLst>
              </p:cNvPr>
              <p:cNvSpPr txBox="1"/>
              <p:nvPr/>
            </p:nvSpPr>
            <p:spPr>
              <a:xfrm>
                <a:off x="0" y="-28575"/>
                <a:ext cx="37702" cy="68874"/>
              </a:xfrm>
              <a:prstGeom prst="rect">
                <a:avLst/>
              </a:prstGeom>
            </p:spPr>
            <p:txBody>
              <a:bodyPr lIns="50800" tIns="50800" rIns="50800" bIns="50800" rtlCol="0" anchor="ctr"/>
              <a:lstStyle/>
              <a:p>
                <a:pPr algn="ctr">
                  <a:lnSpc>
                    <a:spcPts val="1960"/>
                  </a:lnSpc>
                  <a:spcBef>
                    <a:spcPct val="0"/>
                  </a:spcBef>
                </a:pPr>
                <a:endParaRPr/>
              </a:p>
            </p:txBody>
          </p:sp>
        </p:grpSp>
        <p:grpSp>
          <p:nvGrpSpPr>
            <p:cNvPr id="6" name="Group 12">
              <a:extLst>
                <a:ext uri="{FF2B5EF4-FFF2-40B4-BE49-F238E27FC236}">
                  <a16:creationId xmlns:a16="http://schemas.microsoft.com/office/drawing/2014/main" id="{965ED505-F9F8-08AA-05E5-4FFE5DE4E3FC}"/>
                </a:ext>
              </a:extLst>
            </p:cNvPr>
            <p:cNvGrpSpPr/>
            <p:nvPr/>
          </p:nvGrpSpPr>
          <p:grpSpPr>
            <a:xfrm>
              <a:off x="13626755" y="1684914"/>
              <a:ext cx="183202" cy="133569"/>
              <a:chOff x="0" y="0"/>
              <a:chExt cx="37702" cy="40299"/>
            </a:xfrm>
          </p:grpSpPr>
          <p:sp>
            <p:nvSpPr>
              <p:cNvPr id="11" name="Freeform 13">
                <a:extLst>
                  <a:ext uri="{FF2B5EF4-FFF2-40B4-BE49-F238E27FC236}">
                    <a16:creationId xmlns:a16="http://schemas.microsoft.com/office/drawing/2014/main" id="{D24CD3D2-F23A-CC54-46C4-8C70F0252F65}"/>
                  </a:ext>
                </a:extLst>
              </p:cNvPr>
              <p:cNvSpPr/>
              <p:nvPr/>
            </p:nvSpPr>
            <p:spPr>
              <a:xfrm>
                <a:off x="0" y="0"/>
                <a:ext cx="37702" cy="40299"/>
              </a:xfrm>
              <a:custGeom>
                <a:avLst/>
                <a:gdLst/>
                <a:ahLst/>
                <a:cxnLst/>
                <a:rect l="l" t="t" r="r" b="b"/>
                <a:pathLst>
                  <a:path w="37702" h="40299">
                    <a:moveTo>
                      <a:pt x="0" y="0"/>
                    </a:moveTo>
                    <a:lnTo>
                      <a:pt x="37702" y="0"/>
                    </a:lnTo>
                    <a:lnTo>
                      <a:pt x="37702" y="40299"/>
                    </a:lnTo>
                    <a:lnTo>
                      <a:pt x="0" y="40299"/>
                    </a:lnTo>
                    <a:close/>
                  </a:path>
                </a:pathLst>
              </a:custGeom>
              <a:solidFill>
                <a:srgbClr val="FFE0A7"/>
              </a:solidFill>
              <a:ln w="19050" cap="sq">
                <a:solidFill>
                  <a:srgbClr val="000000"/>
                </a:solidFill>
                <a:prstDash val="solid"/>
                <a:miter/>
              </a:ln>
            </p:spPr>
            <p:txBody>
              <a:bodyPr/>
              <a:lstStyle/>
              <a:p>
                <a:endParaRPr lang="tr-TR"/>
              </a:p>
            </p:txBody>
          </p:sp>
          <p:sp>
            <p:nvSpPr>
              <p:cNvPr id="12" name="TextBox 14">
                <a:extLst>
                  <a:ext uri="{FF2B5EF4-FFF2-40B4-BE49-F238E27FC236}">
                    <a16:creationId xmlns:a16="http://schemas.microsoft.com/office/drawing/2014/main" id="{96FAA4DD-C5A6-96FD-BF91-D4917819DBBA}"/>
                  </a:ext>
                </a:extLst>
              </p:cNvPr>
              <p:cNvSpPr txBox="1"/>
              <p:nvPr/>
            </p:nvSpPr>
            <p:spPr>
              <a:xfrm>
                <a:off x="0" y="-28575"/>
                <a:ext cx="37702" cy="68874"/>
              </a:xfrm>
              <a:prstGeom prst="rect">
                <a:avLst/>
              </a:prstGeom>
            </p:spPr>
            <p:txBody>
              <a:bodyPr lIns="50800" tIns="50800" rIns="50800" bIns="50800" rtlCol="0" anchor="ctr"/>
              <a:lstStyle/>
              <a:p>
                <a:pPr algn="ctr">
                  <a:lnSpc>
                    <a:spcPts val="1960"/>
                  </a:lnSpc>
                  <a:spcBef>
                    <a:spcPct val="0"/>
                  </a:spcBef>
                </a:pPr>
                <a:endParaRPr/>
              </a:p>
            </p:txBody>
          </p:sp>
        </p:grpSp>
        <p:grpSp>
          <p:nvGrpSpPr>
            <p:cNvPr id="7" name="Group 15">
              <a:extLst>
                <a:ext uri="{FF2B5EF4-FFF2-40B4-BE49-F238E27FC236}">
                  <a16:creationId xmlns:a16="http://schemas.microsoft.com/office/drawing/2014/main" id="{B4CCAEC2-BFF6-9D91-A991-8C5EEE0AB5E8}"/>
                </a:ext>
              </a:extLst>
            </p:cNvPr>
            <p:cNvGrpSpPr/>
            <p:nvPr/>
          </p:nvGrpSpPr>
          <p:grpSpPr>
            <a:xfrm>
              <a:off x="12612470" y="1700471"/>
              <a:ext cx="183202" cy="133569"/>
              <a:chOff x="0" y="0"/>
              <a:chExt cx="37702" cy="40299"/>
            </a:xfrm>
          </p:grpSpPr>
          <p:sp>
            <p:nvSpPr>
              <p:cNvPr id="9" name="Freeform 16">
                <a:extLst>
                  <a:ext uri="{FF2B5EF4-FFF2-40B4-BE49-F238E27FC236}">
                    <a16:creationId xmlns:a16="http://schemas.microsoft.com/office/drawing/2014/main" id="{7CF70A5F-E5D3-7B5C-FCC9-3C3AB4FD82FF}"/>
                  </a:ext>
                </a:extLst>
              </p:cNvPr>
              <p:cNvSpPr/>
              <p:nvPr/>
            </p:nvSpPr>
            <p:spPr>
              <a:xfrm>
                <a:off x="0" y="0"/>
                <a:ext cx="37702" cy="40299"/>
              </a:xfrm>
              <a:custGeom>
                <a:avLst/>
                <a:gdLst/>
                <a:ahLst/>
                <a:cxnLst/>
                <a:rect l="l" t="t" r="r" b="b"/>
                <a:pathLst>
                  <a:path w="37702" h="40299">
                    <a:moveTo>
                      <a:pt x="0" y="0"/>
                    </a:moveTo>
                    <a:lnTo>
                      <a:pt x="37702" y="0"/>
                    </a:lnTo>
                    <a:lnTo>
                      <a:pt x="37702" y="40299"/>
                    </a:lnTo>
                    <a:lnTo>
                      <a:pt x="0" y="40299"/>
                    </a:lnTo>
                    <a:close/>
                  </a:path>
                </a:pathLst>
              </a:custGeom>
              <a:solidFill>
                <a:srgbClr val="EFA997"/>
              </a:solidFill>
              <a:ln w="19050" cap="sq">
                <a:solidFill>
                  <a:srgbClr val="000000"/>
                </a:solidFill>
                <a:prstDash val="solid"/>
                <a:miter/>
              </a:ln>
            </p:spPr>
            <p:txBody>
              <a:bodyPr/>
              <a:lstStyle/>
              <a:p>
                <a:endParaRPr lang="tr-TR"/>
              </a:p>
            </p:txBody>
          </p:sp>
          <p:sp>
            <p:nvSpPr>
              <p:cNvPr id="10" name="TextBox 17">
                <a:extLst>
                  <a:ext uri="{FF2B5EF4-FFF2-40B4-BE49-F238E27FC236}">
                    <a16:creationId xmlns:a16="http://schemas.microsoft.com/office/drawing/2014/main" id="{7F7DE14F-05DC-58D9-F5ED-A1BF2D2120AF}"/>
                  </a:ext>
                </a:extLst>
              </p:cNvPr>
              <p:cNvSpPr txBox="1"/>
              <p:nvPr/>
            </p:nvSpPr>
            <p:spPr>
              <a:xfrm>
                <a:off x="0" y="-28575"/>
                <a:ext cx="37702" cy="68874"/>
              </a:xfrm>
              <a:prstGeom prst="rect">
                <a:avLst/>
              </a:prstGeom>
            </p:spPr>
            <p:txBody>
              <a:bodyPr lIns="50800" tIns="50800" rIns="50800" bIns="50800" rtlCol="0" anchor="ctr"/>
              <a:lstStyle/>
              <a:p>
                <a:pPr algn="ctr">
                  <a:lnSpc>
                    <a:spcPts val="1960"/>
                  </a:lnSpc>
                  <a:spcBef>
                    <a:spcPct val="0"/>
                  </a:spcBef>
                </a:pPr>
                <a:endParaRPr/>
              </a:p>
            </p:txBody>
          </p:sp>
        </p:grpSp>
        <p:sp>
          <p:nvSpPr>
            <p:cNvPr id="8" name="TextBox 36">
              <a:extLst>
                <a:ext uri="{FF2B5EF4-FFF2-40B4-BE49-F238E27FC236}">
                  <a16:creationId xmlns:a16="http://schemas.microsoft.com/office/drawing/2014/main" id="{C67E0293-ACBD-BA31-91B0-1DE5598A7C40}"/>
                </a:ext>
              </a:extLst>
            </p:cNvPr>
            <p:cNvSpPr txBox="1"/>
            <p:nvPr/>
          </p:nvSpPr>
          <p:spPr>
            <a:xfrm>
              <a:off x="7989359" y="2125609"/>
              <a:ext cx="5943599" cy="1575944"/>
            </a:xfrm>
            <a:prstGeom prst="rect">
              <a:avLst/>
            </a:prstGeom>
          </p:spPr>
          <p:txBody>
            <a:bodyPr wrap="square" lIns="0" tIns="0" rIns="0" bIns="0" rtlCol="0" anchor="t">
              <a:spAutoFit/>
            </a:bodyPr>
            <a:lstStyle/>
            <a:p>
              <a:pPr marL="0" lvl="0" indent="0" algn="ctr">
                <a:lnSpc>
                  <a:spcPts val="4186"/>
                </a:lnSpc>
                <a:spcBef>
                  <a:spcPct val="0"/>
                </a:spcBef>
              </a:pPr>
              <a:r>
                <a:rPr lang="tr-TR" sz="4000" b="1" dirty="0">
                  <a:ea typeface="Montserrat Ultra-Bold"/>
                  <a:cs typeface="Montserrat Ultra-Bold"/>
                  <a:sym typeface="Montserrat Ultra-Bold"/>
                </a:rPr>
                <a:t>Beş Temel İlke</a:t>
              </a:r>
            </a:p>
            <a:p>
              <a:pPr marL="0" lvl="0" indent="0" algn="ctr">
                <a:lnSpc>
                  <a:spcPts val="4186"/>
                </a:lnSpc>
                <a:spcBef>
                  <a:spcPct val="0"/>
                </a:spcBef>
              </a:pPr>
              <a:r>
                <a:rPr lang="tr-TR" sz="4000" b="0" i="0" u="none" strike="noStrike" baseline="0" dirty="0" err="1"/>
                <a:t>Zarûriyât</a:t>
              </a:r>
              <a:r>
                <a:rPr lang="tr-TR" sz="4000" b="0" i="0" u="none" strike="noStrike" baseline="0" dirty="0"/>
                <a:t> - </a:t>
              </a:r>
              <a:r>
                <a:rPr lang="tr-TR" sz="4000" b="0" i="0" u="none" strike="noStrike" baseline="0" dirty="0" err="1"/>
                <a:t>zaruratıhamse</a:t>
              </a:r>
              <a:endParaRPr lang="tr-TR" sz="4000" b="1" dirty="0">
                <a:ea typeface="Montserrat Ultra-Bold"/>
                <a:cs typeface="Montserrat Ultra-Bold"/>
                <a:sym typeface="Montserrat Ultra-Bold"/>
              </a:endParaRPr>
            </a:p>
            <a:p>
              <a:pPr marL="0" lvl="0" indent="0" algn="ctr">
                <a:lnSpc>
                  <a:spcPts val="4186"/>
                </a:lnSpc>
                <a:spcBef>
                  <a:spcPct val="0"/>
                </a:spcBef>
              </a:pPr>
              <a:endParaRPr lang="en-US" sz="2990" b="1" dirty="0">
                <a:solidFill>
                  <a:srgbClr val="FFFFFF"/>
                </a:solidFill>
                <a:latin typeface="Montserrat Ultra-Bold"/>
                <a:ea typeface="Montserrat Ultra-Bold"/>
                <a:cs typeface="Montserrat Ultra-Bold"/>
                <a:sym typeface="Montserrat Ultra-Bold"/>
              </a:endParaRPr>
            </a:p>
          </p:txBody>
        </p:sp>
      </p:grpSp>
      <p:grpSp>
        <p:nvGrpSpPr>
          <p:cNvPr id="19" name="Grup 18">
            <a:extLst>
              <a:ext uri="{FF2B5EF4-FFF2-40B4-BE49-F238E27FC236}">
                <a16:creationId xmlns:a16="http://schemas.microsoft.com/office/drawing/2014/main" id="{27E9C31D-A18C-BE54-2230-512C360FBE31}"/>
              </a:ext>
            </a:extLst>
          </p:cNvPr>
          <p:cNvGrpSpPr/>
          <p:nvPr/>
        </p:nvGrpSpPr>
        <p:grpSpPr>
          <a:xfrm>
            <a:off x="1114647" y="2768417"/>
            <a:ext cx="3122767" cy="4253947"/>
            <a:chOff x="7550059" y="4983515"/>
            <a:chExt cx="3122767" cy="4253947"/>
          </a:xfrm>
        </p:grpSpPr>
        <p:sp>
          <p:nvSpPr>
            <p:cNvPr id="20" name="AutoShape 32">
              <a:extLst>
                <a:ext uri="{FF2B5EF4-FFF2-40B4-BE49-F238E27FC236}">
                  <a16:creationId xmlns:a16="http://schemas.microsoft.com/office/drawing/2014/main" id="{39DAF7FF-4B1F-1DB2-5084-55D47667B1EF}"/>
                </a:ext>
              </a:extLst>
            </p:cNvPr>
            <p:cNvSpPr/>
            <p:nvPr/>
          </p:nvSpPr>
          <p:spPr>
            <a:xfrm flipV="1">
              <a:off x="9111442" y="4983515"/>
              <a:ext cx="0" cy="3149880"/>
            </a:xfrm>
            <a:prstGeom prst="line">
              <a:avLst/>
            </a:prstGeom>
            <a:ln w="19050" cap="flat">
              <a:solidFill>
                <a:srgbClr val="000000"/>
              </a:solidFill>
              <a:prstDash val="solid"/>
              <a:headEnd type="none" w="sm" len="sm"/>
              <a:tailEnd type="none" w="sm" len="sm"/>
            </a:ln>
          </p:spPr>
          <p:txBody>
            <a:bodyPr/>
            <a:lstStyle/>
            <a:p>
              <a:endParaRPr lang="tr-TR"/>
            </a:p>
          </p:txBody>
        </p:sp>
        <p:sp>
          <p:nvSpPr>
            <p:cNvPr id="21" name="Oval 20">
              <a:extLst>
                <a:ext uri="{FF2B5EF4-FFF2-40B4-BE49-F238E27FC236}">
                  <a16:creationId xmlns:a16="http://schemas.microsoft.com/office/drawing/2014/main" id="{CC1DAFFD-3549-8A47-DF1B-EE646FD0A848}"/>
                </a:ext>
              </a:extLst>
            </p:cNvPr>
            <p:cNvSpPr/>
            <p:nvPr/>
          </p:nvSpPr>
          <p:spPr>
            <a:xfrm>
              <a:off x="8730442" y="5979968"/>
              <a:ext cx="761999" cy="717715"/>
            </a:xfrm>
            <a:prstGeom prst="ellipse">
              <a:avLst/>
            </a:prstGeom>
            <a:solidFill>
              <a:srgbClr val="E6E0E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600" dirty="0">
                  <a:solidFill>
                    <a:schemeClr val="tx1"/>
                  </a:solidFill>
                </a:rPr>
                <a:t>3</a:t>
              </a:r>
            </a:p>
          </p:txBody>
        </p:sp>
        <p:grpSp>
          <p:nvGrpSpPr>
            <p:cNvPr id="22" name="Grup 21">
              <a:extLst>
                <a:ext uri="{FF2B5EF4-FFF2-40B4-BE49-F238E27FC236}">
                  <a16:creationId xmlns:a16="http://schemas.microsoft.com/office/drawing/2014/main" id="{8146717D-B19A-F257-A912-2714BDECE424}"/>
                </a:ext>
              </a:extLst>
            </p:cNvPr>
            <p:cNvGrpSpPr/>
            <p:nvPr/>
          </p:nvGrpSpPr>
          <p:grpSpPr>
            <a:xfrm>
              <a:off x="7550059" y="7833240"/>
              <a:ext cx="3122767" cy="1404222"/>
              <a:chOff x="15326138" y="4254652"/>
              <a:chExt cx="1933162" cy="783981"/>
            </a:xfrm>
          </p:grpSpPr>
          <p:grpSp>
            <p:nvGrpSpPr>
              <p:cNvPr id="23" name="Group 64">
                <a:extLst>
                  <a:ext uri="{FF2B5EF4-FFF2-40B4-BE49-F238E27FC236}">
                    <a16:creationId xmlns:a16="http://schemas.microsoft.com/office/drawing/2014/main" id="{CCC82E9F-CD7F-A5D9-B755-9926E9455D6A}"/>
                  </a:ext>
                </a:extLst>
              </p:cNvPr>
              <p:cNvGrpSpPr/>
              <p:nvPr/>
            </p:nvGrpSpPr>
            <p:grpSpPr>
              <a:xfrm>
                <a:off x="15326138" y="4254652"/>
                <a:ext cx="1933162" cy="751503"/>
                <a:chOff x="0" y="0"/>
                <a:chExt cx="1264118" cy="491417"/>
              </a:xfrm>
            </p:grpSpPr>
            <p:sp>
              <p:nvSpPr>
                <p:cNvPr id="31" name="Freeform 65">
                  <a:extLst>
                    <a:ext uri="{FF2B5EF4-FFF2-40B4-BE49-F238E27FC236}">
                      <a16:creationId xmlns:a16="http://schemas.microsoft.com/office/drawing/2014/main" id="{595766BD-3C41-9B91-5F9F-E6798FD37D7F}"/>
                    </a:ext>
                  </a:extLst>
                </p:cNvPr>
                <p:cNvSpPr/>
                <p:nvPr/>
              </p:nvSpPr>
              <p:spPr>
                <a:xfrm>
                  <a:off x="0" y="0"/>
                  <a:ext cx="1264118" cy="491417"/>
                </a:xfrm>
                <a:custGeom>
                  <a:avLst/>
                  <a:gdLst/>
                  <a:ahLst/>
                  <a:cxnLst/>
                  <a:rect l="l" t="t" r="r" b="b"/>
                  <a:pathLst>
                    <a:path w="1264118" h="491417">
                      <a:moveTo>
                        <a:pt x="0" y="0"/>
                      </a:moveTo>
                      <a:lnTo>
                        <a:pt x="1264118" y="0"/>
                      </a:lnTo>
                      <a:lnTo>
                        <a:pt x="1264118" y="491417"/>
                      </a:lnTo>
                      <a:lnTo>
                        <a:pt x="0" y="491417"/>
                      </a:lnTo>
                      <a:close/>
                    </a:path>
                  </a:pathLst>
                </a:custGeom>
                <a:solidFill>
                  <a:schemeClr val="accent4">
                    <a:lumMod val="20000"/>
                    <a:lumOff val="80000"/>
                  </a:schemeClr>
                </a:solidFill>
                <a:ln w="19050" cap="sq">
                  <a:solidFill>
                    <a:srgbClr val="000000"/>
                  </a:solidFill>
                  <a:prstDash val="solid"/>
                  <a:miter/>
                </a:ln>
              </p:spPr>
              <p:txBody>
                <a:bodyPr/>
                <a:lstStyle/>
                <a:p>
                  <a:endParaRPr lang="tr-TR" dirty="0"/>
                </a:p>
              </p:txBody>
            </p:sp>
            <p:sp>
              <p:nvSpPr>
                <p:cNvPr id="32" name="TextBox 66">
                  <a:extLst>
                    <a:ext uri="{FF2B5EF4-FFF2-40B4-BE49-F238E27FC236}">
                      <a16:creationId xmlns:a16="http://schemas.microsoft.com/office/drawing/2014/main" id="{4B3D3CD4-362A-FF95-2E85-1EA3CDBFE18B}"/>
                    </a:ext>
                  </a:extLst>
                </p:cNvPr>
                <p:cNvSpPr txBox="1"/>
                <p:nvPr/>
              </p:nvSpPr>
              <p:spPr>
                <a:xfrm>
                  <a:off x="0" y="-28575"/>
                  <a:ext cx="1264118" cy="519992"/>
                </a:xfrm>
                <a:prstGeom prst="rect">
                  <a:avLst/>
                </a:prstGeom>
              </p:spPr>
              <p:txBody>
                <a:bodyPr lIns="50800" tIns="50800" rIns="50800" bIns="50800" rtlCol="0" anchor="ctr"/>
                <a:lstStyle/>
                <a:p>
                  <a:pPr algn="ctr">
                    <a:lnSpc>
                      <a:spcPts val="1960"/>
                    </a:lnSpc>
                    <a:spcBef>
                      <a:spcPct val="0"/>
                    </a:spcBef>
                  </a:pPr>
                  <a:endParaRPr/>
                </a:p>
              </p:txBody>
            </p:sp>
          </p:grpSp>
          <p:grpSp>
            <p:nvGrpSpPr>
              <p:cNvPr id="24" name="Group 67">
                <a:extLst>
                  <a:ext uri="{FF2B5EF4-FFF2-40B4-BE49-F238E27FC236}">
                    <a16:creationId xmlns:a16="http://schemas.microsoft.com/office/drawing/2014/main" id="{5784EE32-6828-4320-DD17-1B077A06B577}"/>
                  </a:ext>
                </a:extLst>
              </p:cNvPr>
              <p:cNvGrpSpPr/>
              <p:nvPr/>
            </p:nvGrpSpPr>
            <p:grpSpPr>
              <a:xfrm>
                <a:off x="15326138" y="4254652"/>
                <a:ext cx="1933162" cy="139069"/>
                <a:chOff x="0" y="0"/>
                <a:chExt cx="1264118" cy="90939"/>
              </a:xfrm>
            </p:grpSpPr>
            <p:sp>
              <p:nvSpPr>
                <p:cNvPr id="29" name="Freeform 68">
                  <a:extLst>
                    <a:ext uri="{FF2B5EF4-FFF2-40B4-BE49-F238E27FC236}">
                      <a16:creationId xmlns:a16="http://schemas.microsoft.com/office/drawing/2014/main" id="{C05FB30F-6BA0-5578-B060-5C862044BDBC}"/>
                    </a:ext>
                  </a:extLst>
                </p:cNvPr>
                <p:cNvSpPr/>
                <p:nvPr/>
              </p:nvSpPr>
              <p:spPr>
                <a:xfrm>
                  <a:off x="0" y="0"/>
                  <a:ext cx="1264118" cy="90939"/>
                </a:xfrm>
                <a:custGeom>
                  <a:avLst/>
                  <a:gdLst/>
                  <a:ahLst/>
                  <a:cxnLst/>
                  <a:rect l="l" t="t" r="r" b="b"/>
                  <a:pathLst>
                    <a:path w="1264118" h="90939">
                      <a:moveTo>
                        <a:pt x="0" y="0"/>
                      </a:moveTo>
                      <a:lnTo>
                        <a:pt x="1264118" y="0"/>
                      </a:lnTo>
                      <a:lnTo>
                        <a:pt x="1264118" y="90939"/>
                      </a:lnTo>
                      <a:lnTo>
                        <a:pt x="0" y="90939"/>
                      </a:lnTo>
                      <a:close/>
                    </a:path>
                  </a:pathLst>
                </a:custGeom>
                <a:solidFill>
                  <a:srgbClr val="FFFFFF"/>
                </a:solidFill>
                <a:ln w="19050" cap="sq">
                  <a:solidFill>
                    <a:srgbClr val="000000"/>
                  </a:solidFill>
                  <a:prstDash val="solid"/>
                  <a:miter/>
                </a:ln>
              </p:spPr>
              <p:txBody>
                <a:bodyPr/>
                <a:lstStyle/>
                <a:p>
                  <a:endParaRPr lang="tr-TR"/>
                </a:p>
              </p:txBody>
            </p:sp>
            <p:sp>
              <p:nvSpPr>
                <p:cNvPr id="30" name="TextBox 69">
                  <a:extLst>
                    <a:ext uri="{FF2B5EF4-FFF2-40B4-BE49-F238E27FC236}">
                      <a16:creationId xmlns:a16="http://schemas.microsoft.com/office/drawing/2014/main" id="{6F0D0E90-7099-C328-43D9-E2AE64B20F4E}"/>
                    </a:ext>
                  </a:extLst>
                </p:cNvPr>
                <p:cNvSpPr txBox="1"/>
                <p:nvPr/>
              </p:nvSpPr>
              <p:spPr>
                <a:xfrm>
                  <a:off x="0" y="-28575"/>
                  <a:ext cx="1264118" cy="119514"/>
                </a:xfrm>
                <a:prstGeom prst="rect">
                  <a:avLst/>
                </a:prstGeom>
              </p:spPr>
              <p:txBody>
                <a:bodyPr lIns="50800" tIns="50800" rIns="50800" bIns="50800" rtlCol="0" anchor="ctr"/>
                <a:lstStyle/>
                <a:p>
                  <a:pPr algn="ctr">
                    <a:lnSpc>
                      <a:spcPts val="1960"/>
                    </a:lnSpc>
                    <a:spcBef>
                      <a:spcPct val="0"/>
                    </a:spcBef>
                  </a:pPr>
                  <a:endParaRPr/>
                </a:p>
              </p:txBody>
            </p:sp>
          </p:grpSp>
          <p:grpSp>
            <p:nvGrpSpPr>
              <p:cNvPr id="25" name="Group 70">
                <a:extLst>
                  <a:ext uri="{FF2B5EF4-FFF2-40B4-BE49-F238E27FC236}">
                    <a16:creationId xmlns:a16="http://schemas.microsoft.com/office/drawing/2014/main" id="{2CF9461F-1E0C-CE8E-FDB2-F695E5ED9315}"/>
                  </a:ext>
                </a:extLst>
              </p:cNvPr>
              <p:cNvGrpSpPr/>
              <p:nvPr/>
            </p:nvGrpSpPr>
            <p:grpSpPr>
              <a:xfrm>
                <a:off x="17162923" y="4293373"/>
                <a:ext cx="57657" cy="61628"/>
                <a:chOff x="0" y="0"/>
                <a:chExt cx="37702" cy="40299"/>
              </a:xfrm>
            </p:grpSpPr>
            <p:sp>
              <p:nvSpPr>
                <p:cNvPr id="27" name="Freeform 71">
                  <a:extLst>
                    <a:ext uri="{FF2B5EF4-FFF2-40B4-BE49-F238E27FC236}">
                      <a16:creationId xmlns:a16="http://schemas.microsoft.com/office/drawing/2014/main" id="{C47AC01B-349C-BD2F-C9C4-245F53FE685E}"/>
                    </a:ext>
                  </a:extLst>
                </p:cNvPr>
                <p:cNvSpPr/>
                <p:nvPr/>
              </p:nvSpPr>
              <p:spPr>
                <a:xfrm>
                  <a:off x="0" y="0"/>
                  <a:ext cx="37702" cy="40299"/>
                </a:xfrm>
                <a:custGeom>
                  <a:avLst/>
                  <a:gdLst/>
                  <a:ahLst/>
                  <a:cxnLst/>
                  <a:rect l="l" t="t" r="r" b="b"/>
                  <a:pathLst>
                    <a:path w="37702" h="40299">
                      <a:moveTo>
                        <a:pt x="0" y="0"/>
                      </a:moveTo>
                      <a:lnTo>
                        <a:pt x="37702" y="0"/>
                      </a:lnTo>
                      <a:lnTo>
                        <a:pt x="37702" y="40299"/>
                      </a:lnTo>
                      <a:lnTo>
                        <a:pt x="0" y="40299"/>
                      </a:lnTo>
                      <a:close/>
                    </a:path>
                  </a:pathLst>
                </a:custGeom>
                <a:solidFill>
                  <a:srgbClr val="FFE0A7"/>
                </a:solidFill>
                <a:ln w="19050" cap="sq">
                  <a:solidFill>
                    <a:srgbClr val="000000"/>
                  </a:solidFill>
                  <a:prstDash val="solid"/>
                  <a:miter/>
                </a:ln>
              </p:spPr>
              <p:txBody>
                <a:bodyPr/>
                <a:lstStyle/>
                <a:p>
                  <a:endParaRPr lang="tr-TR"/>
                </a:p>
              </p:txBody>
            </p:sp>
            <p:sp>
              <p:nvSpPr>
                <p:cNvPr id="28" name="TextBox 72">
                  <a:extLst>
                    <a:ext uri="{FF2B5EF4-FFF2-40B4-BE49-F238E27FC236}">
                      <a16:creationId xmlns:a16="http://schemas.microsoft.com/office/drawing/2014/main" id="{3BC803E6-4CBF-355B-DBD3-A809F84D43CF}"/>
                    </a:ext>
                  </a:extLst>
                </p:cNvPr>
                <p:cNvSpPr txBox="1"/>
                <p:nvPr/>
              </p:nvSpPr>
              <p:spPr>
                <a:xfrm>
                  <a:off x="0" y="-28575"/>
                  <a:ext cx="37702" cy="68874"/>
                </a:xfrm>
                <a:prstGeom prst="rect">
                  <a:avLst/>
                </a:prstGeom>
              </p:spPr>
              <p:txBody>
                <a:bodyPr lIns="50800" tIns="50800" rIns="50800" bIns="50800" rtlCol="0" anchor="ctr"/>
                <a:lstStyle/>
                <a:p>
                  <a:pPr algn="ctr">
                    <a:lnSpc>
                      <a:spcPts val="1960"/>
                    </a:lnSpc>
                    <a:spcBef>
                      <a:spcPct val="0"/>
                    </a:spcBef>
                  </a:pPr>
                  <a:endParaRPr/>
                </a:p>
              </p:txBody>
            </p:sp>
          </p:grpSp>
          <p:sp>
            <p:nvSpPr>
              <p:cNvPr id="26" name="TextBox 76">
                <a:extLst>
                  <a:ext uri="{FF2B5EF4-FFF2-40B4-BE49-F238E27FC236}">
                    <a16:creationId xmlns:a16="http://schemas.microsoft.com/office/drawing/2014/main" id="{61E51F10-5409-FD71-B6AE-8294EA68AFDE}"/>
                  </a:ext>
                </a:extLst>
              </p:cNvPr>
              <p:cNvSpPr txBox="1"/>
              <p:nvPr/>
            </p:nvSpPr>
            <p:spPr>
              <a:xfrm>
                <a:off x="15385110" y="4351303"/>
                <a:ext cx="1777813" cy="687330"/>
              </a:xfrm>
              <a:prstGeom prst="rect">
                <a:avLst/>
              </a:prstGeom>
            </p:spPr>
            <p:txBody>
              <a:bodyPr lIns="0" tIns="0" rIns="0" bIns="0" rtlCol="0" anchor="t">
                <a:spAutoFit/>
              </a:bodyPr>
              <a:lstStyle/>
              <a:p>
                <a:pPr marL="0" lvl="0" indent="0" algn="ctr"/>
                <a:r>
                  <a:rPr lang="tr-TR" sz="4000" b="1" dirty="0">
                    <a:solidFill>
                      <a:srgbClr val="000000"/>
                    </a:solidFill>
                    <a:ea typeface="Montserrat Bold"/>
                    <a:cs typeface="Montserrat Bold"/>
                    <a:sym typeface="Montserrat Bold"/>
                  </a:rPr>
                  <a:t>Malın Koruması</a:t>
                </a:r>
                <a:endParaRPr lang="en-US" sz="4000" b="1" dirty="0">
                  <a:solidFill>
                    <a:srgbClr val="000000"/>
                  </a:solidFill>
                  <a:ea typeface="Montserrat Bold"/>
                  <a:cs typeface="Montserrat Bold"/>
                  <a:sym typeface="Montserrat Bold"/>
                </a:endParaRPr>
              </a:p>
            </p:txBody>
          </p:sp>
        </p:grpSp>
      </p:grpSp>
      <p:sp>
        <p:nvSpPr>
          <p:cNvPr id="33" name="Dikdörtgen 32">
            <a:extLst>
              <a:ext uri="{FF2B5EF4-FFF2-40B4-BE49-F238E27FC236}">
                <a16:creationId xmlns:a16="http://schemas.microsoft.com/office/drawing/2014/main" id="{306646EE-DA0E-D427-B32A-FAB477D6A7A8}"/>
              </a:ext>
            </a:extLst>
          </p:cNvPr>
          <p:cNvSpPr/>
          <p:nvPr/>
        </p:nvSpPr>
        <p:spPr>
          <a:xfrm>
            <a:off x="359763" y="8115300"/>
            <a:ext cx="4681720" cy="1575944"/>
          </a:xfrm>
          <a:prstGeom prst="rect">
            <a:avLst/>
          </a:prstGeom>
          <a:solidFill>
            <a:srgbClr val="B7DEE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600" dirty="0">
                <a:solidFill>
                  <a:schemeClr val="tx1"/>
                </a:solidFill>
              </a:rPr>
              <a:t>Mülkiyet Hakkı </a:t>
            </a:r>
          </a:p>
          <a:p>
            <a:pPr algn="ctr"/>
            <a:r>
              <a:rPr lang="tr-TR" sz="3600" dirty="0">
                <a:solidFill>
                  <a:schemeClr val="tx1"/>
                </a:solidFill>
              </a:rPr>
              <a:t>Malın Dokunulmazlığı</a:t>
            </a:r>
          </a:p>
        </p:txBody>
      </p:sp>
      <p:sp>
        <p:nvSpPr>
          <p:cNvPr id="34" name="AutoShape 38">
            <a:extLst>
              <a:ext uri="{FF2B5EF4-FFF2-40B4-BE49-F238E27FC236}">
                <a16:creationId xmlns:a16="http://schemas.microsoft.com/office/drawing/2014/main" id="{6DF9E51C-8239-255D-00A9-E627A16940A5}"/>
              </a:ext>
            </a:extLst>
          </p:cNvPr>
          <p:cNvSpPr/>
          <p:nvPr/>
        </p:nvSpPr>
        <p:spPr>
          <a:xfrm>
            <a:off x="2700623" y="7013633"/>
            <a:ext cx="0" cy="1101667"/>
          </a:xfrm>
          <a:prstGeom prst="line">
            <a:avLst/>
          </a:prstGeom>
          <a:ln w="19050" cap="flat">
            <a:solidFill>
              <a:srgbClr val="000000"/>
            </a:solidFill>
            <a:prstDash val="solid"/>
            <a:headEnd type="none" w="sm" len="sm"/>
            <a:tailEnd type="oval" w="lg" len="lg"/>
          </a:ln>
        </p:spPr>
        <p:txBody>
          <a:bodyPr/>
          <a:lstStyle/>
          <a:p>
            <a:endParaRPr lang="tr-TR"/>
          </a:p>
        </p:txBody>
      </p:sp>
      <p:sp>
        <p:nvSpPr>
          <p:cNvPr id="35" name="Freeform 6">
            <a:extLst>
              <a:ext uri="{FF2B5EF4-FFF2-40B4-BE49-F238E27FC236}">
                <a16:creationId xmlns:a16="http://schemas.microsoft.com/office/drawing/2014/main" id="{072594C3-A512-381B-6C10-04134EB50639}"/>
              </a:ext>
            </a:extLst>
          </p:cNvPr>
          <p:cNvSpPr/>
          <p:nvPr/>
        </p:nvSpPr>
        <p:spPr>
          <a:xfrm>
            <a:off x="12584304" y="1027088"/>
            <a:ext cx="5278363" cy="5716612"/>
          </a:xfrm>
          <a:custGeom>
            <a:avLst/>
            <a:gdLst/>
            <a:ahLst/>
            <a:cxnLst/>
            <a:rect l="l" t="t" r="r" b="b"/>
            <a:pathLst>
              <a:path w="5422490" h="3565287">
                <a:moveTo>
                  <a:pt x="0" y="0"/>
                </a:moveTo>
                <a:lnTo>
                  <a:pt x="5422490" y="0"/>
                </a:lnTo>
                <a:lnTo>
                  <a:pt x="5422490" y="3565287"/>
                </a:lnTo>
                <a:lnTo>
                  <a:pt x="0" y="3565287"/>
                </a:lnTo>
                <a:lnTo>
                  <a:pt x="0" y="0"/>
                </a:lnTo>
                <a:close/>
              </a:path>
            </a:pathLst>
          </a:custGeom>
          <a:blipFill>
            <a:blip r:embed="rId4"/>
            <a:stretch>
              <a:fillRect/>
            </a:stretch>
          </a:blipFill>
        </p:spPr>
        <p:txBody>
          <a:bodyPr/>
          <a:lstStyle/>
          <a:p>
            <a:endParaRPr lang="tr-TR"/>
          </a:p>
        </p:txBody>
      </p:sp>
      <p:sp>
        <p:nvSpPr>
          <p:cNvPr id="36" name="Freeform 8">
            <a:extLst>
              <a:ext uri="{FF2B5EF4-FFF2-40B4-BE49-F238E27FC236}">
                <a16:creationId xmlns:a16="http://schemas.microsoft.com/office/drawing/2014/main" id="{1A294FD8-C71B-3D00-DA5C-E3450E2D8E73}"/>
              </a:ext>
            </a:extLst>
          </p:cNvPr>
          <p:cNvSpPr/>
          <p:nvPr/>
        </p:nvSpPr>
        <p:spPr>
          <a:xfrm>
            <a:off x="6442293" y="1055848"/>
            <a:ext cx="5959964" cy="5687852"/>
          </a:xfrm>
          <a:custGeom>
            <a:avLst/>
            <a:gdLst/>
            <a:ahLst/>
            <a:cxnLst/>
            <a:rect l="l" t="t" r="r" b="b"/>
            <a:pathLst>
              <a:path w="7951694" h="4701439">
                <a:moveTo>
                  <a:pt x="0" y="0"/>
                </a:moveTo>
                <a:lnTo>
                  <a:pt x="7951694" y="0"/>
                </a:lnTo>
                <a:lnTo>
                  <a:pt x="7951694" y="4701439"/>
                </a:lnTo>
                <a:lnTo>
                  <a:pt x="0" y="4701439"/>
                </a:lnTo>
                <a:lnTo>
                  <a:pt x="0" y="0"/>
                </a:lnTo>
                <a:close/>
              </a:path>
            </a:pathLst>
          </a:custGeom>
          <a:blipFill>
            <a:blip r:embed="rId5"/>
            <a:stretch>
              <a:fillRect/>
            </a:stretch>
          </a:blipFill>
        </p:spPr>
        <p:txBody>
          <a:bodyPr/>
          <a:lstStyle/>
          <a:p>
            <a:endParaRPr lang="tr-TR"/>
          </a:p>
        </p:txBody>
      </p:sp>
      <p:sp>
        <p:nvSpPr>
          <p:cNvPr id="38" name="Metin kutusu 37">
            <a:extLst>
              <a:ext uri="{FF2B5EF4-FFF2-40B4-BE49-F238E27FC236}">
                <a16:creationId xmlns:a16="http://schemas.microsoft.com/office/drawing/2014/main" id="{327FD081-2092-9612-4438-766C4C23BC9F}"/>
              </a:ext>
            </a:extLst>
          </p:cNvPr>
          <p:cNvSpPr txBox="1"/>
          <p:nvPr/>
        </p:nvSpPr>
        <p:spPr>
          <a:xfrm>
            <a:off x="6512705" y="6743700"/>
            <a:ext cx="11349962" cy="2970685"/>
          </a:xfrm>
          <a:prstGeom prst="rect">
            <a:avLst/>
          </a:prstGeom>
          <a:noFill/>
        </p:spPr>
        <p:txBody>
          <a:bodyPr wrap="square">
            <a:spAutoFit/>
          </a:bodyPr>
          <a:lstStyle/>
          <a:p>
            <a:pPr algn="just">
              <a:lnSpc>
                <a:spcPct val="150000"/>
              </a:lnSpc>
            </a:pPr>
            <a:r>
              <a:rPr lang="tr-TR" sz="3200" dirty="0"/>
              <a:t>İslam, helal kazanç elde etmeyi öğütlerken aldatmayı, mal konusunda yalan beyanda bulunmayı, karaborsacılığı, karşı tarafın sıkıntıda olmasından yararlanarak mal edinmeyi, belirsizlik ve risk sömürüsü yoluyla haksız kazanç elde etmeyi de </a:t>
            </a:r>
            <a:r>
              <a:rPr lang="tr-TR" sz="3200" dirty="0">
                <a:solidFill>
                  <a:srgbClr val="FF0000"/>
                </a:solidFill>
              </a:rPr>
              <a:t>yasaklar.</a:t>
            </a:r>
          </a:p>
        </p:txBody>
      </p:sp>
    </p:spTree>
    <p:custDataLst>
      <p:tags r:id="rId1"/>
    </p:custDataLst>
    <p:extLst>
      <p:ext uri="{BB962C8B-B14F-4D97-AF65-F5344CB8AC3E}">
        <p14:creationId xmlns:p14="http://schemas.microsoft.com/office/powerpoint/2010/main" val="336908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35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up)">
                                      <p:cBhvr>
                                        <p:cTn id="17" dur="250"/>
                                        <p:tgtEl>
                                          <p:spTgt spid="34"/>
                                        </p:tgtEl>
                                      </p:cBhvr>
                                    </p:animEffect>
                                  </p:childTnLst>
                                </p:cTn>
                              </p:par>
                            </p:childTnLst>
                          </p:cTn>
                        </p:par>
                        <p:par>
                          <p:cTn id="18" fill="hold">
                            <p:stCondLst>
                              <p:cond delay="250"/>
                            </p:stCondLst>
                            <p:childTnLst>
                              <p:par>
                                <p:cTn id="19" presetID="22" presetClass="entr" presetSubtype="1" fill="hold" grpId="0" nodeType="after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up)">
                                      <p:cBhvr>
                                        <p:cTn id="21" dur="250"/>
                                        <p:tgtEl>
                                          <p:spTgt spid="33"/>
                                        </p:tgtEl>
                                      </p:cBhvr>
                                    </p:animEffect>
                                  </p:childTnLst>
                                </p:cTn>
                              </p:par>
                            </p:childTnLst>
                          </p:cTn>
                        </p:par>
                        <p:par>
                          <p:cTn id="22" fill="hold">
                            <p:stCondLst>
                              <p:cond delay="500"/>
                            </p:stCondLst>
                            <p:childTnLst>
                              <p:par>
                                <p:cTn id="23" presetID="22" presetClass="entr" presetSubtype="4" fill="hold" grpId="0" nodeType="after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wipe(down)">
                                      <p:cBhvr>
                                        <p:cTn id="25" dur="500"/>
                                        <p:tgtEl>
                                          <p:spTgt spid="35"/>
                                        </p:tgtEl>
                                      </p:cBhvr>
                                    </p:animEffect>
                                  </p:childTnLst>
                                </p:cTn>
                              </p:par>
                            </p:childTnLst>
                          </p:cTn>
                        </p:par>
                        <p:par>
                          <p:cTn id="26" fill="hold">
                            <p:stCondLst>
                              <p:cond delay="1000"/>
                            </p:stCondLst>
                            <p:childTnLst>
                              <p:par>
                                <p:cTn id="27" presetID="22" presetClass="entr" presetSubtype="4" fill="hold" grpId="0" nodeType="after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wipe(down)">
                                      <p:cBhvr>
                                        <p:cTn id="29" dur="500"/>
                                        <p:tgtEl>
                                          <p:spTgt spid="3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wipe(left)">
                                      <p:cBhvr>
                                        <p:cTn id="3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6" grpId="0" animBg="1"/>
      <p:bldP spid="3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2">
            <a:extLst>
              <a:ext uri="{FF2B5EF4-FFF2-40B4-BE49-F238E27FC236}">
                <a16:creationId xmlns:a16="http://schemas.microsoft.com/office/drawing/2014/main" id="{58E2EE4F-D9FD-0709-05BB-EDBBB1025809}"/>
              </a:ext>
            </a:extLst>
          </p:cNvPr>
          <p:cNvSpPr txBox="1">
            <a:spLocks/>
          </p:cNvSpPr>
          <p:nvPr/>
        </p:nvSpPr>
        <p:spPr>
          <a:xfrm>
            <a:off x="8686801" y="749595"/>
            <a:ext cx="8839200" cy="9156405"/>
          </a:xfrm>
          <a:prstGeom prst="rect">
            <a:avLst/>
          </a:prstGeom>
          <a:solidFill>
            <a:srgbClr val="FFFCF3"/>
          </a:solidFill>
          <a:ln w="9525" cap="flat" cmpd="sng" algn="ctr">
            <a:solidFill>
              <a:schemeClr val="tx1"/>
            </a:solidFill>
            <a:prstDash val="solid"/>
          </a:ln>
        </p:spPr>
        <p:style>
          <a:lnRef idx="1">
            <a:schemeClr val="accent4"/>
          </a:lnRef>
          <a:fillRef idx="2">
            <a:schemeClr val="accent4"/>
          </a:fillRef>
          <a:effectRef idx="1">
            <a:schemeClr val="accent4"/>
          </a:effectRef>
          <a:fontRef idx="minor">
            <a:schemeClr val="dk1"/>
          </a:fontRef>
        </p:style>
        <p:txBody>
          <a:bodyPr lIns="360000" anchor="ctr">
            <a:normAutofit/>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buFont typeface="Arial" pitchFamily="34" charset="0"/>
              <a:buNone/>
            </a:pPr>
            <a:r>
              <a:rPr lang="tr-TR" dirty="0">
                <a:latin typeface="Aptos" panose="020B0004020202020204" pitchFamily="34" charset="0"/>
              </a:rPr>
              <a:t>İslam dini malın korunması için;</a:t>
            </a:r>
          </a:p>
          <a:p>
            <a:pPr marL="971550" lvl="1" indent="-514350">
              <a:spcBef>
                <a:spcPts val="2400"/>
              </a:spcBef>
              <a:buFont typeface="+mj-lt"/>
              <a:buAutoNum type="arabicPeriod"/>
            </a:pPr>
            <a:r>
              <a:rPr lang="tr-TR" sz="3200" b="1" dirty="0">
                <a:latin typeface="Aptos" panose="020B0004020202020204" pitchFamily="34" charset="0"/>
              </a:rPr>
              <a:t>hile, </a:t>
            </a:r>
          </a:p>
          <a:p>
            <a:pPr marL="971550" lvl="1" indent="-514350">
              <a:spcBef>
                <a:spcPts val="2400"/>
              </a:spcBef>
              <a:buFont typeface="+mj-lt"/>
              <a:buAutoNum type="arabicPeriod"/>
            </a:pPr>
            <a:r>
              <a:rPr lang="tr-TR" sz="3200" b="1" dirty="0">
                <a:latin typeface="Aptos" panose="020B0004020202020204" pitchFamily="34" charset="0"/>
              </a:rPr>
              <a:t>rüşvet, </a:t>
            </a:r>
          </a:p>
          <a:p>
            <a:pPr marL="971550" lvl="1" indent="-514350">
              <a:spcBef>
                <a:spcPts val="2400"/>
              </a:spcBef>
              <a:buFont typeface="+mj-lt"/>
              <a:buAutoNum type="arabicPeriod"/>
            </a:pPr>
            <a:r>
              <a:rPr lang="tr-TR" sz="3200" b="1" dirty="0">
                <a:latin typeface="Aptos" panose="020B0004020202020204" pitchFamily="34" charset="0"/>
              </a:rPr>
              <a:t>hırsızlık,</a:t>
            </a:r>
          </a:p>
          <a:p>
            <a:pPr marL="971550" lvl="1" indent="-514350">
              <a:spcBef>
                <a:spcPts val="2400"/>
              </a:spcBef>
              <a:buFont typeface="+mj-lt"/>
              <a:buAutoNum type="arabicPeriod"/>
            </a:pPr>
            <a:r>
              <a:rPr lang="tr-TR" sz="3200" b="1" dirty="0">
                <a:latin typeface="Aptos" panose="020B0004020202020204" pitchFamily="34" charset="0"/>
              </a:rPr>
              <a:t>aldatma</a:t>
            </a:r>
          </a:p>
          <a:p>
            <a:pPr marL="971550" lvl="1" indent="-514350">
              <a:spcBef>
                <a:spcPts val="2400"/>
              </a:spcBef>
              <a:buFont typeface="+mj-lt"/>
              <a:buAutoNum type="arabicPeriod"/>
            </a:pPr>
            <a:r>
              <a:rPr lang="tr-TR" sz="3200" b="1" dirty="0">
                <a:latin typeface="Aptos" panose="020B0004020202020204" pitchFamily="34" charset="0"/>
              </a:rPr>
              <a:t>Dolandırıcılık</a:t>
            </a:r>
          </a:p>
          <a:p>
            <a:pPr marL="971550" lvl="1" indent="-514350">
              <a:spcBef>
                <a:spcPts val="2400"/>
              </a:spcBef>
              <a:buFont typeface="+mj-lt"/>
              <a:buAutoNum type="arabicPeriod"/>
            </a:pPr>
            <a:r>
              <a:rPr lang="tr-TR" sz="3200" b="1" dirty="0">
                <a:latin typeface="Aptos" panose="020B0004020202020204" pitchFamily="34" charset="0"/>
              </a:rPr>
              <a:t>Faizi</a:t>
            </a:r>
          </a:p>
          <a:p>
            <a:pPr marL="971550" lvl="1" indent="-514350">
              <a:spcBef>
                <a:spcPts val="2400"/>
              </a:spcBef>
              <a:buFont typeface="+mj-lt"/>
              <a:buAutoNum type="arabicPeriod"/>
            </a:pPr>
            <a:r>
              <a:rPr lang="tr-TR" sz="3200" b="1" dirty="0">
                <a:latin typeface="Aptos" panose="020B0004020202020204" pitchFamily="34" charset="0"/>
              </a:rPr>
              <a:t>kumar gibi haksız kazanç yollarını</a:t>
            </a:r>
          </a:p>
          <a:p>
            <a:pPr marL="971550" lvl="1" indent="-514350">
              <a:spcBef>
                <a:spcPts val="2400"/>
              </a:spcBef>
              <a:buFont typeface="+mj-lt"/>
              <a:buAutoNum type="arabicPeriod"/>
            </a:pPr>
            <a:r>
              <a:rPr lang="tr-TR" sz="3200" b="1" dirty="0">
                <a:latin typeface="Aptos" panose="020B0004020202020204" pitchFamily="34" charset="0"/>
              </a:rPr>
              <a:t>İsrafı</a:t>
            </a:r>
          </a:p>
          <a:p>
            <a:pPr marL="0" indent="0">
              <a:buFont typeface="Arial" pitchFamily="34" charset="0"/>
              <a:buNone/>
            </a:pPr>
            <a:r>
              <a:rPr lang="tr-TR" dirty="0">
                <a:latin typeface="Aptos" panose="020B0004020202020204" pitchFamily="34" charset="0"/>
              </a:rPr>
              <a:t>yasaklamış ve haram kılınmıştır</a:t>
            </a:r>
            <a:r>
              <a:rPr lang="tr-TR" dirty="0"/>
              <a:t>.</a:t>
            </a:r>
          </a:p>
        </p:txBody>
      </p:sp>
      <p:sp>
        <p:nvSpPr>
          <p:cNvPr id="3" name="Patlama 2 5">
            <a:extLst>
              <a:ext uri="{FF2B5EF4-FFF2-40B4-BE49-F238E27FC236}">
                <a16:creationId xmlns:a16="http://schemas.microsoft.com/office/drawing/2014/main" id="{7772666B-9A46-EB0E-EF86-B97B617B3E87}"/>
              </a:ext>
            </a:extLst>
          </p:cNvPr>
          <p:cNvSpPr/>
          <p:nvPr/>
        </p:nvSpPr>
        <p:spPr>
          <a:xfrm rot="20637517">
            <a:off x="14096215" y="7749395"/>
            <a:ext cx="4287304" cy="2252977"/>
          </a:xfrm>
          <a:prstGeom prst="irregularSeal2">
            <a:avLst/>
          </a:prstGeom>
          <a:solidFill>
            <a:schemeClr val="accent5">
              <a:lumMod val="40000"/>
              <a:lumOff val="60000"/>
            </a:schemeClr>
          </a:solidFill>
          <a:ln>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black"/>
                </a:solidFill>
                <a:effectLst/>
                <a:uLnTx/>
                <a:uFillTx/>
                <a:latin typeface="Calibri" panose="020F0502020204030204"/>
                <a:ea typeface="+mn-ea"/>
                <a:cs typeface="+mn-cs"/>
              </a:rPr>
              <a:t>HARAM</a:t>
            </a:r>
          </a:p>
        </p:txBody>
      </p:sp>
      <p:sp>
        <p:nvSpPr>
          <p:cNvPr id="4" name="Freeform 3">
            <a:extLst>
              <a:ext uri="{FF2B5EF4-FFF2-40B4-BE49-F238E27FC236}">
                <a16:creationId xmlns:a16="http://schemas.microsoft.com/office/drawing/2014/main" id="{C4A32B68-3EDD-6C7B-633A-8C86430B7DD8}"/>
              </a:ext>
            </a:extLst>
          </p:cNvPr>
          <p:cNvSpPr/>
          <p:nvPr/>
        </p:nvSpPr>
        <p:spPr>
          <a:xfrm>
            <a:off x="253409" y="6001923"/>
            <a:ext cx="8204791" cy="3904077"/>
          </a:xfrm>
          <a:custGeom>
            <a:avLst/>
            <a:gdLst/>
            <a:ahLst/>
            <a:cxnLst/>
            <a:rect l="l" t="t" r="r" b="b"/>
            <a:pathLst>
              <a:path w="5859778" h="3904077">
                <a:moveTo>
                  <a:pt x="0" y="0"/>
                </a:moveTo>
                <a:lnTo>
                  <a:pt x="5859778" y="0"/>
                </a:lnTo>
                <a:lnTo>
                  <a:pt x="5859778" y="3904077"/>
                </a:lnTo>
                <a:lnTo>
                  <a:pt x="0" y="3904077"/>
                </a:lnTo>
                <a:lnTo>
                  <a:pt x="0" y="0"/>
                </a:lnTo>
                <a:close/>
              </a:path>
            </a:pathLst>
          </a:custGeom>
          <a:blipFill>
            <a:blip r:embed="rId4"/>
            <a:stretch>
              <a:fillRect/>
            </a:stretch>
          </a:blipFill>
        </p:spPr>
        <p:txBody>
          <a:bodyPr/>
          <a:lstStyle/>
          <a:p>
            <a:endParaRPr lang="tr-TR"/>
          </a:p>
        </p:txBody>
      </p:sp>
      <p:sp>
        <p:nvSpPr>
          <p:cNvPr id="5" name="Freeform 11">
            <a:extLst>
              <a:ext uri="{FF2B5EF4-FFF2-40B4-BE49-F238E27FC236}">
                <a16:creationId xmlns:a16="http://schemas.microsoft.com/office/drawing/2014/main" id="{3CAEB6A6-766D-CCAF-4526-5C9FE47B5EA5}"/>
              </a:ext>
            </a:extLst>
          </p:cNvPr>
          <p:cNvSpPr/>
          <p:nvPr/>
        </p:nvSpPr>
        <p:spPr>
          <a:xfrm>
            <a:off x="225056" y="749595"/>
            <a:ext cx="8233144" cy="4927305"/>
          </a:xfrm>
          <a:custGeom>
            <a:avLst/>
            <a:gdLst/>
            <a:ahLst/>
            <a:cxnLst/>
            <a:rect l="l" t="t" r="r" b="b"/>
            <a:pathLst>
              <a:path w="5916570" h="3941915">
                <a:moveTo>
                  <a:pt x="0" y="0"/>
                </a:moveTo>
                <a:lnTo>
                  <a:pt x="5916570" y="0"/>
                </a:lnTo>
                <a:lnTo>
                  <a:pt x="5916570" y="3941915"/>
                </a:lnTo>
                <a:lnTo>
                  <a:pt x="0" y="3941915"/>
                </a:lnTo>
                <a:lnTo>
                  <a:pt x="0" y="0"/>
                </a:lnTo>
                <a:close/>
              </a:path>
            </a:pathLst>
          </a:custGeom>
          <a:blipFill>
            <a:blip r:embed="rId5"/>
            <a:stretch>
              <a:fillRect/>
            </a:stretch>
          </a:blipFill>
        </p:spPr>
        <p:txBody>
          <a:bodyPr/>
          <a:lstStyle/>
          <a:p>
            <a:endParaRPr lang="tr-TR"/>
          </a:p>
        </p:txBody>
      </p:sp>
    </p:spTree>
    <p:custDataLst>
      <p:tags r:id="rId1"/>
    </p:custDataLst>
    <p:extLst>
      <p:ext uri="{BB962C8B-B14F-4D97-AF65-F5344CB8AC3E}">
        <p14:creationId xmlns:p14="http://schemas.microsoft.com/office/powerpoint/2010/main" val="3969980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additive="base">
                                        <p:cTn id="7" dur="500" fill="hold"/>
                                        <p:tgtEl>
                                          <p:spTgt spid="2">
                                            <p:bg/>
                                          </p:spTgt>
                                        </p:tgtEl>
                                        <p:attrNameLst>
                                          <p:attrName>ppt_x</p:attrName>
                                        </p:attrNameLst>
                                      </p:cBhvr>
                                      <p:tavLst>
                                        <p:tav tm="0">
                                          <p:val>
                                            <p:strVal val="#ppt_x"/>
                                          </p:val>
                                        </p:tav>
                                        <p:tav tm="100000">
                                          <p:val>
                                            <p:strVal val="#ppt_x"/>
                                          </p:val>
                                        </p:tav>
                                      </p:tavLst>
                                    </p:anim>
                                    <p:anim calcmode="lin" valueType="num">
                                      <p:cBhvr additive="base">
                                        <p:cTn id="8" dur="500" fill="hold"/>
                                        <p:tgtEl>
                                          <p:spTgt spid="2">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500"/>
                            </p:stCondLst>
                            <p:childTnLst>
                              <p:par>
                                <p:cTn id="17" presetID="2" presetClass="entr" presetSubtype="4" fill="hold" grpId="0" nodeType="after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 calcmode="lin" valueType="num">
                                      <p:cBhvr additive="base">
                                        <p:cTn id="19"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4" fill="hold" grpId="0" nodeType="after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 calcmode="lin" valueType="num">
                                      <p:cBhvr additive="base">
                                        <p:cTn id="24"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par>
                          <p:cTn id="26" fill="hold">
                            <p:stCondLst>
                              <p:cond delay="1500"/>
                            </p:stCondLst>
                            <p:childTnLst>
                              <p:par>
                                <p:cTn id="27" presetID="2" presetClass="entr" presetSubtype="4" fill="hold" grpId="0" nodeType="afterEffect">
                                  <p:stCondLst>
                                    <p:cond delay="0"/>
                                  </p:stCondLst>
                                  <p:childTnLst>
                                    <p:set>
                                      <p:cBhvr>
                                        <p:cTn id="28" dur="1" fill="hold">
                                          <p:stCondLst>
                                            <p:cond delay="0"/>
                                          </p:stCondLst>
                                        </p:cTn>
                                        <p:tgtEl>
                                          <p:spTgt spid="2">
                                            <p:txEl>
                                              <p:pRg st="2" end="2"/>
                                            </p:txEl>
                                          </p:spTgt>
                                        </p:tgtEl>
                                        <p:attrNameLst>
                                          <p:attrName>style.visibility</p:attrName>
                                        </p:attrNameLst>
                                      </p:cBhvr>
                                      <p:to>
                                        <p:strVal val="visible"/>
                                      </p:to>
                                    </p:set>
                                    <p:anim calcmode="lin" valueType="num">
                                      <p:cBhvr additive="base">
                                        <p:cTn id="2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2" presetClass="entr" presetSubtype="4" fill="hold" grpId="0" nodeType="afterEffect">
                                  <p:stCondLst>
                                    <p:cond delay="0"/>
                                  </p:stCondLst>
                                  <p:childTnLst>
                                    <p:set>
                                      <p:cBhvr>
                                        <p:cTn id="33" dur="1" fill="hold">
                                          <p:stCondLst>
                                            <p:cond delay="0"/>
                                          </p:stCondLst>
                                        </p:cTn>
                                        <p:tgtEl>
                                          <p:spTgt spid="2">
                                            <p:txEl>
                                              <p:pRg st="3" end="3"/>
                                            </p:txEl>
                                          </p:spTgt>
                                        </p:tgtEl>
                                        <p:attrNameLst>
                                          <p:attrName>style.visibility</p:attrName>
                                        </p:attrNameLst>
                                      </p:cBhvr>
                                      <p:to>
                                        <p:strVal val="visible"/>
                                      </p:to>
                                    </p:set>
                                    <p:anim calcmode="lin" valueType="num">
                                      <p:cBhvr additive="base">
                                        <p:cTn id="34"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par>
                          <p:cTn id="36" fill="hold">
                            <p:stCondLst>
                              <p:cond delay="2500"/>
                            </p:stCondLst>
                            <p:childTnLst>
                              <p:par>
                                <p:cTn id="37" presetID="2" presetClass="entr" presetSubtype="4" fill="hold" grpId="0" nodeType="afterEffect">
                                  <p:stCondLst>
                                    <p:cond delay="0"/>
                                  </p:stCondLst>
                                  <p:childTnLst>
                                    <p:set>
                                      <p:cBhvr>
                                        <p:cTn id="38" dur="1" fill="hold">
                                          <p:stCondLst>
                                            <p:cond delay="0"/>
                                          </p:stCondLst>
                                        </p:cTn>
                                        <p:tgtEl>
                                          <p:spTgt spid="2">
                                            <p:txEl>
                                              <p:pRg st="4" end="4"/>
                                            </p:txEl>
                                          </p:spTgt>
                                        </p:tgtEl>
                                        <p:attrNameLst>
                                          <p:attrName>style.visibility</p:attrName>
                                        </p:attrNameLst>
                                      </p:cBhvr>
                                      <p:to>
                                        <p:strVal val="visible"/>
                                      </p:to>
                                    </p:set>
                                    <p:anim calcmode="lin" valueType="num">
                                      <p:cBhvr additive="base">
                                        <p:cTn id="3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par>
                          <p:cTn id="41" fill="hold">
                            <p:stCondLst>
                              <p:cond delay="3000"/>
                            </p:stCondLst>
                            <p:childTnLst>
                              <p:par>
                                <p:cTn id="42" presetID="2" presetClass="entr" presetSubtype="4" fill="hold" grpId="0" nodeType="afterEffect">
                                  <p:stCondLst>
                                    <p:cond delay="0"/>
                                  </p:stCondLst>
                                  <p:childTnLst>
                                    <p:set>
                                      <p:cBhvr>
                                        <p:cTn id="43" dur="1" fill="hold">
                                          <p:stCondLst>
                                            <p:cond delay="0"/>
                                          </p:stCondLst>
                                        </p:cTn>
                                        <p:tgtEl>
                                          <p:spTgt spid="2">
                                            <p:txEl>
                                              <p:pRg st="5" end="5"/>
                                            </p:txEl>
                                          </p:spTgt>
                                        </p:tgtEl>
                                        <p:attrNameLst>
                                          <p:attrName>style.visibility</p:attrName>
                                        </p:attrNameLst>
                                      </p:cBhvr>
                                      <p:to>
                                        <p:strVal val="visible"/>
                                      </p:to>
                                    </p:set>
                                    <p:anim calcmode="lin" valueType="num">
                                      <p:cBhvr additive="base">
                                        <p:cTn id="44"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2">
                                            <p:txEl>
                                              <p:pRg st="5" end="5"/>
                                            </p:txEl>
                                          </p:spTgt>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2">
                                            <p:txEl>
                                              <p:pRg st="6" end="6"/>
                                            </p:txEl>
                                          </p:spTgt>
                                        </p:tgtEl>
                                        <p:attrNameLst>
                                          <p:attrName>style.visibility</p:attrName>
                                        </p:attrNameLst>
                                      </p:cBhvr>
                                      <p:to>
                                        <p:strVal val="visible"/>
                                      </p:to>
                                    </p:set>
                                    <p:anim calcmode="lin" valueType="num">
                                      <p:cBhvr additive="base">
                                        <p:cTn id="48"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par>
                          <p:cTn id="50" fill="hold">
                            <p:stCondLst>
                              <p:cond delay="3500"/>
                            </p:stCondLst>
                            <p:childTnLst>
                              <p:par>
                                <p:cTn id="51" presetID="2" presetClass="entr" presetSubtype="4" fill="hold" grpId="0" nodeType="afterEffect">
                                  <p:stCondLst>
                                    <p:cond delay="0"/>
                                  </p:stCondLst>
                                  <p:childTnLst>
                                    <p:set>
                                      <p:cBhvr>
                                        <p:cTn id="52" dur="1" fill="hold">
                                          <p:stCondLst>
                                            <p:cond delay="0"/>
                                          </p:stCondLst>
                                        </p:cTn>
                                        <p:tgtEl>
                                          <p:spTgt spid="2">
                                            <p:txEl>
                                              <p:pRg st="7" end="7"/>
                                            </p:txEl>
                                          </p:spTgt>
                                        </p:tgtEl>
                                        <p:attrNameLst>
                                          <p:attrName>style.visibility</p:attrName>
                                        </p:attrNameLst>
                                      </p:cBhvr>
                                      <p:to>
                                        <p:strVal val="visible"/>
                                      </p:to>
                                    </p:set>
                                    <p:anim calcmode="lin" valueType="num">
                                      <p:cBhvr additive="base">
                                        <p:cTn id="53"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2">
                                            <p:txEl>
                                              <p:pRg st="7" end="7"/>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
                                            <p:txEl>
                                              <p:pRg st="8" end="8"/>
                                            </p:txEl>
                                          </p:spTgt>
                                        </p:tgtEl>
                                        <p:attrNameLst>
                                          <p:attrName>style.visibility</p:attrName>
                                        </p:attrNameLst>
                                      </p:cBhvr>
                                      <p:to>
                                        <p:strVal val="visible"/>
                                      </p:to>
                                    </p:set>
                                    <p:anim calcmode="lin" valueType="num">
                                      <p:cBhvr additive="base">
                                        <p:cTn id="57"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par>
                          <p:cTn id="59" fill="hold">
                            <p:stCondLst>
                              <p:cond delay="4000"/>
                            </p:stCondLst>
                            <p:childTnLst>
                              <p:par>
                                <p:cTn id="60" presetID="2" presetClass="entr" presetSubtype="4" fill="hold" grpId="0" nodeType="afterEffect">
                                  <p:stCondLst>
                                    <p:cond delay="0"/>
                                  </p:stCondLst>
                                  <p:childTnLst>
                                    <p:set>
                                      <p:cBhvr>
                                        <p:cTn id="61" dur="1" fill="hold">
                                          <p:stCondLst>
                                            <p:cond delay="0"/>
                                          </p:stCondLst>
                                        </p:cTn>
                                        <p:tgtEl>
                                          <p:spTgt spid="2">
                                            <p:txEl>
                                              <p:pRg st="9" end="9"/>
                                            </p:txEl>
                                          </p:spTgt>
                                        </p:tgtEl>
                                        <p:attrNameLst>
                                          <p:attrName>style.visibility</p:attrName>
                                        </p:attrNameLst>
                                      </p:cBhvr>
                                      <p:to>
                                        <p:strVal val="visible"/>
                                      </p:to>
                                    </p:set>
                                    <p:anim calcmode="lin" valueType="num">
                                      <p:cBhvr additive="base">
                                        <p:cTn id="62"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Unvan 1">
            <a:extLst>
              <a:ext uri="{FF2B5EF4-FFF2-40B4-BE49-F238E27FC236}">
                <a16:creationId xmlns:a16="http://schemas.microsoft.com/office/drawing/2014/main" id="{C33C3975-A415-0E1A-D12D-85FF9E9F96BB}"/>
              </a:ext>
            </a:extLst>
          </p:cNvPr>
          <p:cNvSpPr txBox="1">
            <a:spLocks/>
          </p:cNvSpPr>
          <p:nvPr/>
        </p:nvSpPr>
        <p:spPr>
          <a:xfrm>
            <a:off x="-762000" y="192577"/>
            <a:ext cx="9906000" cy="759923"/>
          </a:xfrm>
          <a:prstGeom prst="rect">
            <a:avLst/>
          </a:prstGeom>
          <a:solidFill>
            <a:srgbClr val="5B9BD5">
              <a:lumMod val="40000"/>
              <a:lumOff val="60000"/>
            </a:srgbClr>
          </a:solidFill>
          <a:ln>
            <a:noFill/>
          </a:ln>
          <a:effectLst>
            <a:outerShdw blurRad="57150" dist="19050" dir="5400000" algn="ctr" rotWithShape="0">
              <a:srgbClr val="000000">
                <a:alpha val="63000"/>
              </a:srgb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b="0" i="0" u="none"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3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Malın Korunması için hırsızlık haramdır.  </a:t>
            </a:r>
          </a:p>
        </p:txBody>
      </p:sp>
      <p:pic>
        <p:nvPicPr>
          <p:cNvPr id="8" name="Resim 7">
            <a:extLst>
              <a:ext uri="{FF2B5EF4-FFF2-40B4-BE49-F238E27FC236}">
                <a16:creationId xmlns:a16="http://schemas.microsoft.com/office/drawing/2014/main" id="{CB9C2348-F09F-1400-D710-FB6D4CD9C0FB}"/>
              </a:ext>
            </a:extLst>
          </p:cNvPr>
          <p:cNvPicPr>
            <a:picLocks noChangeAspect="1"/>
          </p:cNvPicPr>
          <p:nvPr/>
        </p:nvPicPr>
        <p:blipFill>
          <a:blip r:embed="rId4"/>
          <a:stretch>
            <a:fillRect/>
          </a:stretch>
        </p:blipFill>
        <p:spPr>
          <a:xfrm>
            <a:off x="569867" y="1271836"/>
            <a:ext cx="8574133" cy="8822587"/>
          </a:xfrm>
          <a:prstGeom prst="rect">
            <a:avLst/>
          </a:prstGeom>
        </p:spPr>
      </p:pic>
      <p:sp>
        <p:nvSpPr>
          <p:cNvPr id="11" name="İçerik Yer Tutucusu 2">
            <a:extLst>
              <a:ext uri="{FF2B5EF4-FFF2-40B4-BE49-F238E27FC236}">
                <a16:creationId xmlns:a16="http://schemas.microsoft.com/office/drawing/2014/main" id="{12B0DD46-9124-6FE5-9871-D2477073DEE7}"/>
              </a:ext>
            </a:extLst>
          </p:cNvPr>
          <p:cNvSpPr txBox="1">
            <a:spLocks/>
          </p:cNvSpPr>
          <p:nvPr/>
        </p:nvSpPr>
        <p:spPr>
          <a:xfrm>
            <a:off x="9677400" y="3565432"/>
            <a:ext cx="8260007" cy="4245068"/>
          </a:xfrm>
          <a:prstGeom prst="rect">
            <a:avLst/>
          </a:prstGeom>
          <a:solidFill>
            <a:srgbClr val="FFE0A7"/>
          </a:solidFill>
          <a:ln w="6350" cap="flat" cmpd="sng" algn="ctr">
            <a:solidFill>
              <a:schemeClr val="tx1"/>
            </a:solidFill>
            <a:prstDash val="solid"/>
            <a:miter lim="800000"/>
          </a:ln>
          <a:effectLst/>
        </p:spPr>
        <p:txBody>
          <a:bodyPr vert="horz" lIns="288000" tIns="45720" rIns="21600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just"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tr-TR" sz="3600" b="0" i="0" u="none" strike="noStrike" kern="1200" cap="none" spc="0" normalizeH="0" baseline="0" noProof="0" dirty="0">
                <a:ln>
                  <a:noFill/>
                </a:ln>
                <a:solidFill>
                  <a:sysClr val="windowText" lastClr="000000">
                    <a:lumMod val="95000"/>
                    <a:lumOff val="5000"/>
                  </a:sysClr>
                </a:solidFill>
                <a:effectLst/>
                <a:uLnTx/>
                <a:uFillTx/>
                <a:latin typeface="Calibri" panose="020F0502020204030204"/>
                <a:ea typeface="+mn-ea"/>
                <a:cs typeface="MV Boli" pitchFamily="2" charset="0"/>
              </a:rPr>
              <a:t>«</a:t>
            </a:r>
            <a:r>
              <a:rPr kumimoji="0" lang="tr-TR" sz="3600" b="0" i="0" u="none" strike="noStrike" kern="1200" cap="none" spc="0" normalizeH="0" baseline="0" noProof="0" dirty="0">
                <a:ln>
                  <a:noFill/>
                </a:ln>
                <a:solidFill>
                  <a:sysClr val="windowText" lastClr="000000">
                    <a:lumMod val="95000"/>
                    <a:lumOff val="5000"/>
                  </a:sysClr>
                </a:solidFill>
                <a:effectLst/>
                <a:uLnTx/>
                <a:uFillTx/>
                <a:latin typeface="Calibri" panose="020F0502020204030204"/>
                <a:ea typeface="+mn-ea"/>
                <a:cs typeface="Times New Roman" panose="02020603050405020304" pitchFamily="18" charset="0"/>
              </a:rPr>
              <a:t>Ey iman edenler! Karşılıklı rızaya dayanan ticaret dışında, mallarınızı, haksız ve haram yollar ile yemeyin</a:t>
            </a:r>
            <a:r>
              <a:rPr kumimoji="0" lang="tr-TR" sz="3600" b="1" i="0" u="none" strike="noStrike" kern="1200" cap="none" spc="0" normalizeH="0" baseline="0" noProof="0" dirty="0">
                <a:ln>
                  <a:noFill/>
                </a:ln>
                <a:solidFill>
                  <a:sysClr val="windowText" lastClr="000000">
                    <a:lumMod val="95000"/>
                    <a:lumOff val="5000"/>
                  </a:sysClr>
                </a:solidFill>
                <a:effectLst/>
                <a:uLnTx/>
                <a:uFillTx/>
                <a:latin typeface="Calibri" panose="020F0502020204030204"/>
                <a:ea typeface="+mn-ea"/>
                <a:cs typeface="Times New Roman" panose="02020603050405020304" pitchFamily="18" charset="0"/>
              </a:rPr>
              <a:t>.»</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3200" b="1" i="0" u="none" strike="noStrike" kern="1200" cap="none" spc="0" normalizeH="0" baseline="0" noProof="0" dirty="0">
                <a:ln>
                  <a:noFill/>
                </a:ln>
                <a:solidFill>
                  <a:srgbClr val="FF0000"/>
                </a:solidFill>
                <a:effectLst/>
                <a:uLnTx/>
                <a:uFillTx/>
                <a:latin typeface="Calibri" panose="020F0502020204030204"/>
                <a:ea typeface="+mn-ea"/>
                <a:cs typeface="Times New Roman" panose="02020603050405020304" pitchFamily="18" charset="0"/>
              </a:rPr>
              <a:t>      Kur’an-ı Kerim, Nisa Suresi 29. ayeti</a:t>
            </a:r>
          </a:p>
        </p:txBody>
      </p:sp>
    </p:spTree>
    <p:custDataLst>
      <p:tags r:id="rId1"/>
    </p:custDataLst>
    <p:extLst>
      <p:ext uri="{BB962C8B-B14F-4D97-AF65-F5344CB8AC3E}">
        <p14:creationId xmlns:p14="http://schemas.microsoft.com/office/powerpoint/2010/main" val="3836899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 1">
            <a:extLst>
              <a:ext uri="{FF2B5EF4-FFF2-40B4-BE49-F238E27FC236}">
                <a16:creationId xmlns:a16="http://schemas.microsoft.com/office/drawing/2014/main" id="{9DF539FD-A7AC-8FEB-D707-B3F32438664B}"/>
              </a:ext>
            </a:extLst>
          </p:cNvPr>
          <p:cNvGrpSpPr/>
          <p:nvPr/>
        </p:nvGrpSpPr>
        <p:grpSpPr>
          <a:xfrm>
            <a:off x="-31898" y="876300"/>
            <a:ext cx="6207122" cy="2199141"/>
            <a:chOff x="7725836" y="1502412"/>
            <a:chExt cx="6207122" cy="2199141"/>
          </a:xfrm>
        </p:grpSpPr>
        <p:grpSp>
          <p:nvGrpSpPr>
            <p:cNvPr id="3" name="Group 3">
              <a:extLst>
                <a:ext uri="{FF2B5EF4-FFF2-40B4-BE49-F238E27FC236}">
                  <a16:creationId xmlns:a16="http://schemas.microsoft.com/office/drawing/2014/main" id="{8BFC699D-703B-7C06-416D-BE220CE2BDAD}"/>
                </a:ext>
              </a:extLst>
            </p:cNvPr>
            <p:cNvGrpSpPr/>
            <p:nvPr/>
          </p:nvGrpSpPr>
          <p:grpSpPr>
            <a:xfrm>
              <a:off x="7725836" y="1502412"/>
              <a:ext cx="6142563" cy="1743605"/>
              <a:chOff x="0" y="-28575"/>
              <a:chExt cx="1264118" cy="526066"/>
            </a:xfrm>
          </p:grpSpPr>
          <p:sp>
            <p:nvSpPr>
              <p:cNvPr id="17" name="Freeform 4">
                <a:extLst>
                  <a:ext uri="{FF2B5EF4-FFF2-40B4-BE49-F238E27FC236}">
                    <a16:creationId xmlns:a16="http://schemas.microsoft.com/office/drawing/2014/main" id="{1BFCA6B7-31C8-06F2-AAB4-E34D4EB12E37}"/>
                  </a:ext>
                </a:extLst>
              </p:cNvPr>
              <p:cNvSpPr/>
              <p:nvPr/>
            </p:nvSpPr>
            <p:spPr>
              <a:xfrm>
                <a:off x="0" y="0"/>
                <a:ext cx="1264118" cy="497491"/>
              </a:xfrm>
              <a:custGeom>
                <a:avLst/>
                <a:gdLst/>
                <a:ahLst/>
                <a:cxnLst/>
                <a:rect l="l" t="t" r="r" b="b"/>
                <a:pathLst>
                  <a:path w="1264118" h="334290">
                    <a:moveTo>
                      <a:pt x="0" y="0"/>
                    </a:moveTo>
                    <a:lnTo>
                      <a:pt x="1264118" y="0"/>
                    </a:lnTo>
                    <a:lnTo>
                      <a:pt x="1264118" y="334290"/>
                    </a:lnTo>
                    <a:lnTo>
                      <a:pt x="0" y="334290"/>
                    </a:lnTo>
                    <a:close/>
                  </a:path>
                </a:pathLst>
              </a:custGeom>
              <a:solidFill>
                <a:schemeClr val="accent5">
                  <a:lumMod val="40000"/>
                  <a:lumOff val="60000"/>
                </a:schemeClr>
              </a:solidFill>
              <a:ln w="19050" cap="sq">
                <a:solidFill>
                  <a:srgbClr val="000000"/>
                </a:solidFill>
                <a:prstDash val="solid"/>
                <a:miter/>
              </a:ln>
            </p:spPr>
            <p:txBody>
              <a:bodyPr/>
              <a:lstStyle/>
              <a:p>
                <a:endParaRPr lang="tr-TR" dirty="0"/>
              </a:p>
            </p:txBody>
          </p:sp>
          <p:sp>
            <p:nvSpPr>
              <p:cNvPr id="18" name="TextBox 5">
                <a:extLst>
                  <a:ext uri="{FF2B5EF4-FFF2-40B4-BE49-F238E27FC236}">
                    <a16:creationId xmlns:a16="http://schemas.microsoft.com/office/drawing/2014/main" id="{DEC3925D-BFBA-9021-4166-CC7BD5873319}"/>
                  </a:ext>
                </a:extLst>
              </p:cNvPr>
              <p:cNvSpPr txBox="1"/>
              <p:nvPr/>
            </p:nvSpPr>
            <p:spPr>
              <a:xfrm>
                <a:off x="0" y="-28575"/>
                <a:ext cx="1264118" cy="362865"/>
              </a:xfrm>
              <a:prstGeom prst="rect">
                <a:avLst/>
              </a:prstGeom>
            </p:spPr>
            <p:txBody>
              <a:bodyPr lIns="50800" tIns="50800" rIns="50800" bIns="50800" rtlCol="0" anchor="ctr"/>
              <a:lstStyle/>
              <a:p>
                <a:pPr algn="ctr">
                  <a:lnSpc>
                    <a:spcPts val="1960"/>
                  </a:lnSpc>
                  <a:spcBef>
                    <a:spcPct val="0"/>
                  </a:spcBef>
                </a:pPr>
                <a:endParaRPr/>
              </a:p>
            </p:txBody>
          </p:sp>
        </p:grpSp>
        <p:grpSp>
          <p:nvGrpSpPr>
            <p:cNvPr id="4" name="Group 6">
              <a:extLst>
                <a:ext uri="{FF2B5EF4-FFF2-40B4-BE49-F238E27FC236}">
                  <a16:creationId xmlns:a16="http://schemas.microsoft.com/office/drawing/2014/main" id="{5258FB89-3DEC-A1C6-3053-CD930A386628}"/>
                </a:ext>
              </a:extLst>
            </p:cNvPr>
            <p:cNvGrpSpPr/>
            <p:nvPr/>
          </p:nvGrpSpPr>
          <p:grpSpPr>
            <a:xfrm>
              <a:off x="7725836" y="1597121"/>
              <a:ext cx="6142563" cy="301411"/>
              <a:chOff x="0" y="0"/>
              <a:chExt cx="1264118" cy="90939"/>
            </a:xfrm>
          </p:grpSpPr>
          <p:sp>
            <p:nvSpPr>
              <p:cNvPr id="15" name="Freeform 7">
                <a:extLst>
                  <a:ext uri="{FF2B5EF4-FFF2-40B4-BE49-F238E27FC236}">
                    <a16:creationId xmlns:a16="http://schemas.microsoft.com/office/drawing/2014/main" id="{FC388B85-96AA-98B6-D753-FCF8F6F3DCFC}"/>
                  </a:ext>
                </a:extLst>
              </p:cNvPr>
              <p:cNvSpPr/>
              <p:nvPr/>
            </p:nvSpPr>
            <p:spPr>
              <a:xfrm>
                <a:off x="0" y="0"/>
                <a:ext cx="1264118" cy="90939"/>
              </a:xfrm>
              <a:custGeom>
                <a:avLst/>
                <a:gdLst/>
                <a:ahLst/>
                <a:cxnLst/>
                <a:rect l="l" t="t" r="r" b="b"/>
                <a:pathLst>
                  <a:path w="1264118" h="90939">
                    <a:moveTo>
                      <a:pt x="0" y="0"/>
                    </a:moveTo>
                    <a:lnTo>
                      <a:pt x="1264118" y="0"/>
                    </a:lnTo>
                    <a:lnTo>
                      <a:pt x="1264118" y="90939"/>
                    </a:lnTo>
                    <a:lnTo>
                      <a:pt x="0" y="90939"/>
                    </a:lnTo>
                    <a:close/>
                  </a:path>
                </a:pathLst>
              </a:custGeom>
              <a:solidFill>
                <a:srgbClr val="FFFFFF"/>
              </a:solidFill>
              <a:ln w="19050" cap="sq">
                <a:solidFill>
                  <a:srgbClr val="000000"/>
                </a:solidFill>
                <a:prstDash val="solid"/>
                <a:miter/>
              </a:ln>
            </p:spPr>
            <p:txBody>
              <a:bodyPr/>
              <a:lstStyle/>
              <a:p>
                <a:endParaRPr lang="tr-TR"/>
              </a:p>
            </p:txBody>
          </p:sp>
          <p:sp>
            <p:nvSpPr>
              <p:cNvPr id="16" name="TextBox 8">
                <a:extLst>
                  <a:ext uri="{FF2B5EF4-FFF2-40B4-BE49-F238E27FC236}">
                    <a16:creationId xmlns:a16="http://schemas.microsoft.com/office/drawing/2014/main" id="{FC0AFA18-7DC8-07F5-7D47-40C012144909}"/>
                  </a:ext>
                </a:extLst>
              </p:cNvPr>
              <p:cNvSpPr txBox="1"/>
              <p:nvPr/>
            </p:nvSpPr>
            <p:spPr>
              <a:xfrm>
                <a:off x="0" y="-28575"/>
                <a:ext cx="1264118" cy="119514"/>
              </a:xfrm>
              <a:prstGeom prst="rect">
                <a:avLst/>
              </a:prstGeom>
            </p:spPr>
            <p:txBody>
              <a:bodyPr lIns="50800" tIns="50800" rIns="50800" bIns="50800" rtlCol="0" anchor="ctr"/>
              <a:lstStyle/>
              <a:p>
                <a:pPr algn="ctr">
                  <a:lnSpc>
                    <a:spcPts val="1960"/>
                  </a:lnSpc>
                  <a:spcBef>
                    <a:spcPct val="0"/>
                  </a:spcBef>
                </a:pPr>
                <a:endParaRPr/>
              </a:p>
            </p:txBody>
          </p:sp>
        </p:grpSp>
        <p:grpSp>
          <p:nvGrpSpPr>
            <p:cNvPr id="5" name="Group 9">
              <a:extLst>
                <a:ext uri="{FF2B5EF4-FFF2-40B4-BE49-F238E27FC236}">
                  <a16:creationId xmlns:a16="http://schemas.microsoft.com/office/drawing/2014/main" id="{C5A74295-57BC-3CAA-653B-4D397845C240}"/>
                </a:ext>
              </a:extLst>
            </p:cNvPr>
            <p:cNvGrpSpPr/>
            <p:nvPr/>
          </p:nvGrpSpPr>
          <p:grpSpPr>
            <a:xfrm>
              <a:off x="13168018" y="1684914"/>
              <a:ext cx="183202" cy="133569"/>
              <a:chOff x="0" y="0"/>
              <a:chExt cx="37702" cy="40299"/>
            </a:xfrm>
          </p:grpSpPr>
          <p:sp>
            <p:nvSpPr>
              <p:cNvPr id="13" name="Freeform 10">
                <a:extLst>
                  <a:ext uri="{FF2B5EF4-FFF2-40B4-BE49-F238E27FC236}">
                    <a16:creationId xmlns:a16="http://schemas.microsoft.com/office/drawing/2014/main" id="{F2CB49DA-31AD-5F44-A481-B4443CCDDE16}"/>
                  </a:ext>
                </a:extLst>
              </p:cNvPr>
              <p:cNvSpPr/>
              <p:nvPr/>
            </p:nvSpPr>
            <p:spPr>
              <a:xfrm>
                <a:off x="0" y="0"/>
                <a:ext cx="37702" cy="40299"/>
              </a:xfrm>
              <a:custGeom>
                <a:avLst/>
                <a:gdLst/>
                <a:ahLst/>
                <a:cxnLst/>
                <a:rect l="l" t="t" r="r" b="b"/>
                <a:pathLst>
                  <a:path w="37702" h="40299">
                    <a:moveTo>
                      <a:pt x="0" y="0"/>
                    </a:moveTo>
                    <a:lnTo>
                      <a:pt x="37702" y="0"/>
                    </a:lnTo>
                    <a:lnTo>
                      <a:pt x="37702" y="40299"/>
                    </a:lnTo>
                    <a:lnTo>
                      <a:pt x="0" y="40299"/>
                    </a:lnTo>
                    <a:close/>
                  </a:path>
                </a:pathLst>
              </a:custGeom>
              <a:solidFill>
                <a:srgbClr val="BFD7E1"/>
              </a:solidFill>
              <a:ln w="19050" cap="sq">
                <a:solidFill>
                  <a:srgbClr val="000000"/>
                </a:solidFill>
                <a:prstDash val="solid"/>
                <a:miter/>
              </a:ln>
            </p:spPr>
            <p:txBody>
              <a:bodyPr/>
              <a:lstStyle/>
              <a:p>
                <a:endParaRPr lang="tr-TR"/>
              </a:p>
            </p:txBody>
          </p:sp>
          <p:sp>
            <p:nvSpPr>
              <p:cNvPr id="14" name="TextBox 11">
                <a:extLst>
                  <a:ext uri="{FF2B5EF4-FFF2-40B4-BE49-F238E27FC236}">
                    <a16:creationId xmlns:a16="http://schemas.microsoft.com/office/drawing/2014/main" id="{114A3DA9-FCF9-F3DD-9CD3-7B5F2F565C99}"/>
                  </a:ext>
                </a:extLst>
              </p:cNvPr>
              <p:cNvSpPr txBox="1"/>
              <p:nvPr/>
            </p:nvSpPr>
            <p:spPr>
              <a:xfrm>
                <a:off x="0" y="-28575"/>
                <a:ext cx="37702" cy="68874"/>
              </a:xfrm>
              <a:prstGeom prst="rect">
                <a:avLst/>
              </a:prstGeom>
            </p:spPr>
            <p:txBody>
              <a:bodyPr lIns="50800" tIns="50800" rIns="50800" bIns="50800" rtlCol="0" anchor="ctr"/>
              <a:lstStyle/>
              <a:p>
                <a:pPr algn="ctr">
                  <a:lnSpc>
                    <a:spcPts val="1960"/>
                  </a:lnSpc>
                  <a:spcBef>
                    <a:spcPct val="0"/>
                  </a:spcBef>
                </a:pPr>
                <a:endParaRPr/>
              </a:p>
            </p:txBody>
          </p:sp>
        </p:grpSp>
        <p:grpSp>
          <p:nvGrpSpPr>
            <p:cNvPr id="6" name="Group 12">
              <a:extLst>
                <a:ext uri="{FF2B5EF4-FFF2-40B4-BE49-F238E27FC236}">
                  <a16:creationId xmlns:a16="http://schemas.microsoft.com/office/drawing/2014/main" id="{D45205DC-A8D2-0538-9016-8D84DB2D6315}"/>
                </a:ext>
              </a:extLst>
            </p:cNvPr>
            <p:cNvGrpSpPr/>
            <p:nvPr/>
          </p:nvGrpSpPr>
          <p:grpSpPr>
            <a:xfrm>
              <a:off x="13626755" y="1684914"/>
              <a:ext cx="183202" cy="133569"/>
              <a:chOff x="0" y="0"/>
              <a:chExt cx="37702" cy="40299"/>
            </a:xfrm>
          </p:grpSpPr>
          <p:sp>
            <p:nvSpPr>
              <p:cNvPr id="11" name="Freeform 13">
                <a:extLst>
                  <a:ext uri="{FF2B5EF4-FFF2-40B4-BE49-F238E27FC236}">
                    <a16:creationId xmlns:a16="http://schemas.microsoft.com/office/drawing/2014/main" id="{2692FBDC-C098-5282-D2C9-30507B27BBDE}"/>
                  </a:ext>
                </a:extLst>
              </p:cNvPr>
              <p:cNvSpPr/>
              <p:nvPr/>
            </p:nvSpPr>
            <p:spPr>
              <a:xfrm>
                <a:off x="0" y="0"/>
                <a:ext cx="37702" cy="40299"/>
              </a:xfrm>
              <a:custGeom>
                <a:avLst/>
                <a:gdLst/>
                <a:ahLst/>
                <a:cxnLst/>
                <a:rect l="l" t="t" r="r" b="b"/>
                <a:pathLst>
                  <a:path w="37702" h="40299">
                    <a:moveTo>
                      <a:pt x="0" y="0"/>
                    </a:moveTo>
                    <a:lnTo>
                      <a:pt x="37702" y="0"/>
                    </a:lnTo>
                    <a:lnTo>
                      <a:pt x="37702" y="40299"/>
                    </a:lnTo>
                    <a:lnTo>
                      <a:pt x="0" y="40299"/>
                    </a:lnTo>
                    <a:close/>
                  </a:path>
                </a:pathLst>
              </a:custGeom>
              <a:solidFill>
                <a:srgbClr val="FFE0A7"/>
              </a:solidFill>
              <a:ln w="19050" cap="sq">
                <a:solidFill>
                  <a:srgbClr val="000000"/>
                </a:solidFill>
                <a:prstDash val="solid"/>
                <a:miter/>
              </a:ln>
            </p:spPr>
            <p:txBody>
              <a:bodyPr/>
              <a:lstStyle/>
              <a:p>
                <a:endParaRPr lang="tr-TR"/>
              </a:p>
            </p:txBody>
          </p:sp>
          <p:sp>
            <p:nvSpPr>
              <p:cNvPr id="12" name="TextBox 14">
                <a:extLst>
                  <a:ext uri="{FF2B5EF4-FFF2-40B4-BE49-F238E27FC236}">
                    <a16:creationId xmlns:a16="http://schemas.microsoft.com/office/drawing/2014/main" id="{751DB84C-B5E0-C195-4087-9FD6B70C3D07}"/>
                  </a:ext>
                </a:extLst>
              </p:cNvPr>
              <p:cNvSpPr txBox="1"/>
              <p:nvPr/>
            </p:nvSpPr>
            <p:spPr>
              <a:xfrm>
                <a:off x="0" y="-28575"/>
                <a:ext cx="37702" cy="68874"/>
              </a:xfrm>
              <a:prstGeom prst="rect">
                <a:avLst/>
              </a:prstGeom>
            </p:spPr>
            <p:txBody>
              <a:bodyPr lIns="50800" tIns="50800" rIns="50800" bIns="50800" rtlCol="0" anchor="ctr"/>
              <a:lstStyle/>
              <a:p>
                <a:pPr algn="ctr">
                  <a:lnSpc>
                    <a:spcPts val="1960"/>
                  </a:lnSpc>
                  <a:spcBef>
                    <a:spcPct val="0"/>
                  </a:spcBef>
                </a:pPr>
                <a:endParaRPr/>
              </a:p>
            </p:txBody>
          </p:sp>
        </p:grpSp>
        <p:grpSp>
          <p:nvGrpSpPr>
            <p:cNvPr id="7" name="Group 15">
              <a:extLst>
                <a:ext uri="{FF2B5EF4-FFF2-40B4-BE49-F238E27FC236}">
                  <a16:creationId xmlns:a16="http://schemas.microsoft.com/office/drawing/2014/main" id="{0A82D304-FBDD-10AA-F2FC-9CFD401195E5}"/>
                </a:ext>
              </a:extLst>
            </p:cNvPr>
            <p:cNvGrpSpPr/>
            <p:nvPr/>
          </p:nvGrpSpPr>
          <p:grpSpPr>
            <a:xfrm>
              <a:off x="12612470" y="1700471"/>
              <a:ext cx="183202" cy="133569"/>
              <a:chOff x="0" y="0"/>
              <a:chExt cx="37702" cy="40299"/>
            </a:xfrm>
          </p:grpSpPr>
          <p:sp>
            <p:nvSpPr>
              <p:cNvPr id="9" name="Freeform 16">
                <a:extLst>
                  <a:ext uri="{FF2B5EF4-FFF2-40B4-BE49-F238E27FC236}">
                    <a16:creationId xmlns:a16="http://schemas.microsoft.com/office/drawing/2014/main" id="{2DCCD85C-BA4F-4DA7-D97D-1AB51CEC9D92}"/>
                  </a:ext>
                </a:extLst>
              </p:cNvPr>
              <p:cNvSpPr/>
              <p:nvPr/>
            </p:nvSpPr>
            <p:spPr>
              <a:xfrm>
                <a:off x="0" y="0"/>
                <a:ext cx="37702" cy="40299"/>
              </a:xfrm>
              <a:custGeom>
                <a:avLst/>
                <a:gdLst/>
                <a:ahLst/>
                <a:cxnLst/>
                <a:rect l="l" t="t" r="r" b="b"/>
                <a:pathLst>
                  <a:path w="37702" h="40299">
                    <a:moveTo>
                      <a:pt x="0" y="0"/>
                    </a:moveTo>
                    <a:lnTo>
                      <a:pt x="37702" y="0"/>
                    </a:lnTo>
                    <a:lnTo>
                      <a:pt x="37702" y="40299"/>
                    </a:lnTo>
                    <a:lnTo>
                      <a:pt x="0" y="40299"/>
                    </a:lnTo>
                    <a:close/>
                  </a:path>
                </a:pathLst>
              </a:custGeom>
              <a:solidFill>
                <a:srgbClr val="EFA997"/>
              </a:solidFill>
              <a:ln w="19050" cap="sq">
                <a:solidFill>
                  <a:srgbClr val="000000"/>
                </a:solidFill>
                <a:prstDash val="solid"/>
                <a:miter/>
              </a:ln>
            </p:spPr>
            <p:txBody>
              <a:bodyPr/>
              <a:lstStyle/>
              <a:p>
                <a:endParaRPr lang="tr-TR"/>
              </a:p>
            </p:txBody>
          </p:sp>
          <p:sp>
            <p:nvSpPr>
              <p:cNvPr id="10" name="TextBox 17">
                <a:extLst>
                  <a:ext uri="{FF2B5EF4-FFF2-40B4-BE49-F238E27FC236}">
                    <a16:creationId xmlns:a16="http://schemas.microsoft.com/office/drawing/2014/main" id="{97D770EB-C49C-5917-C96C-7F16A83B9489}"/>
                  </a:ext>
                </a:extLst>
              </p:cNvPr>
              <p:cNvSpPr txBox="1"/>
              <p:nvPr/>
            </p:nvSpPr>
            <p:spPr>
              <a:xfrm>
                <a:off x="0" y="-28575"/>
                <a:ext cx="37702" cy="68874"/>
              </a:xfrm>
              <a:prstGeom prst="rect">
                <a:avLst/>
              </a:prstGeom>
            </p:spPr>
            <p:txBody>
              <a:bodyPr lIns="50800" tIns="50800" rIns="50800" bIns="50800" rtlCol="0" anchor="ctr"/>
              <a:lstStyle/>
              <a:p>
                <a:pPr algn="ctr">
                  <a:lnSpc>
                    <a:spcPts val="1960"/>
                  </a:lnSpc>
                  <a:spcBef>
                    <a:spcPct val="0"/>
                  </a:spcBef>
                </a:pPr>
                <a:endParaRPr/>
              </a:p>
            </p:txBody>
          </p:sp>
        </p:grpSp>
        <p:sp>
          <p:nvSpPr>
            <p:cNvPr id="8" name="TextBox 36">
              <a:extLst>
                <a:ext uri="{FF2B5EF4-FFF2-40B4-BE49-F238E27FC236}">
                  <a16:creationId xmlns:a16="http://schemas.microsoft.com/office/drawing/2014/main" id="{F58C6521-7CC4-6642-EA4B-1955B7E929F9}"/>
                </a:ext>
              </a:extLst>
            </p:cNvPr>
            <p:cNvSpPr txBox="1"/>
            <p:nvPr/>
          </p:nvSpPr>
          <p:spPr>
            <a:xfrm>
              <a:off x="7989359" y="2125609"/>
              <a:ext cx="5943599" cy="1575944"/>
            </a:xfrm>
            <a:prstGeom prst="rect">
              <a:avLst/>
            </a:prstGeom>
          </p:spPr>
          <p:txBody>
            <a:bodyPr wrap="square" lIns="0" tIns="0" rIns="0" bIns="0" rtlCol="0" anchor="t">
              <a:spAutoFit/>
            </a:bodyPr>
            <a:lstStyle/>
            <a:p>
              <a:pPr marL="0" lvl="0" indent="0" algn="ctr">
                <a:lnSpc>
                  <a:spcPts val="4186"/>
                </a:lnSpc>
                <a:spcBef>
                  <a:spcPct val="0"/>
                </a:spcBef>
              </a:pPr>
              <a:r>
                <a:rPr lang="tr-TR" sz="4000" b="1" dirty="0">
                  <a:ea typeface="Montserrat Ultra-Bold"/>
                  <a:cs typeface="Montserrat Ultra-Bold"/>
                  <a:sym typeface="Montserrat Ultra-Bold"/>
                </a:rPr>
                <a:t>Beş Temel İlke</a:t>
              </a:r>
            </a:p>
            <a:p>
              <a:pPr marL="0" lvl="0" indent="0" algn="ctr">
                <a:lnSpc>
                  <a:spcPts val="4186"/>
                </a:lnSpc>
                <a:spcBef>
                  <a:spcPct val="0"/>
                </a:spcBef>
              </a:pPr>
              <a:r>
                <a:rPr lang="tr-TR" sz="4000" b="0" i="0" u="none" strike="noStrike" baseline="0" dirty="0" err="1"/>
                <a:t>Zarûriyât</a:t>
              </a:r>
              <a:r>
                <a:rPr lang="tr-TR" sz="4000" b="0" i="0" u="none" strike="noStrike" baseline="0" dirty="0"/>
                <a:t> - </a:t>
              </a:r>
              <a:r>
                <a:rPr lang="tr-TR" sz="4000" b="0" i="0" u="none" strike="noStrike" baseline="0" dirty="0" err="1"/>
                <a:t>zaruratıhamse</a:t>
              </a:r>
              <a:endParaRPr lang="tr-TR" sz="4000" b="1" dirty="0">
                <a:ea typeface="Montserrat Ultra-Bold"/>
                <a:cs typeface="Montserrat Ultra-Bold"/>
                <a:sym typeface="Montserrat Ultra-Bold"/>
              </a:endParaRPr>
            </a:p>
            <a:p>
              <a:pPr marL="0" lvl="0" indent="0" algn="ctr">
                <a:lnSpc>
                  <a:spcPts val="4186"/>
                </a:lnSpc>
                <a:spcBef>
                  <a:spcPct val="0"/>
                </a:spcBef>
              </a:pPr>
              <a:endParaRPr lang="en-US" sz="2990" b="1" dirty="0">
                <a:solidFill>
                  <a:srgbClr val="FFFFFF"/>
                </a:solidFill>
                <a:latin typeface="Montserrat Ultra-Bold"/>
                <a:ea typeface="Montserrat Ultra-Bold"/>
                <a:cs typeface="Montserrat Ultra-Bold"/>
                <a:sym typeface="Montserrat Ultra-Bold"/>
              </a:endParaRPr>
            </a:p>
          </p:txBody>
        </p:sp>
      </p:grpSp>
      <p:grpSp>
        <p:nvGrpSpPr>
          <p:cNvPr id="19" name="Grup 18">
            <a:extLst>
              <a:ext uri="{FF2B5EF4-FFF2-40B4-BE49-F238E27FC236}">
                <a16:creationId xmlns:a16="http://schemas.microsoft.com/office/drawing/2014/main" id="{DEA76937-BE6E-B068-9D3E-ACEB5444C1E4}"/>
              </a:ext>
            </a:extLst>
          </p:cNvPr>
          <p:cNvGrpSpPr/>
          <p:nvPr/>
        </p:nvGrpSpPr>
        <p:grpSpPr>
          <a:xfrm>
            <a:off x="1247553" y="2619905"/>
            <a:ext cx="3122767" cy="4438162"/>
            <a:chOff x="11245914" y="4799300"/>
            <a:chExt cx="3122767" cy="4438162"/>
          </a:xfrm>
        </p:grpSpPr>
        <p:sp>
          <p:nvSpPr>
            <p:cNvPr id="20" name="AutoShape 32">
              <a:extLst>
                <a:ext uri="{FF2B5EF4-FFF2-40B4-BE49-F238E27FC236}">
                  <a16:creationId xmlns:a16="http://schemas.microsoft.com/office/drawing/2014/main" id="{7E9DAEF6-0BB3-C198-28E7-9CD8166A93D6}"/>
                </a:ext>
              </a:extLst>
            </p:cNvPr>
            <p:cNvSpPr/>
            <p:nvPr/>
          </p:nvSpPr>
          <p:spPr>
            <a:xfrm flipV="1">
              <a:off x="12807297" y="4799300"/>
              <a:ext cx="0" cy="3486704"/>
            </a:xfrm>
            <a:prstGeom prst="line">
              <a:avLst/>
            </a:prstGeom>
            <a:ln w="19050" cap="flat">
              <a:solidFill>
                <a:srgbClr val="000000"/>
              </a:solidFill>
              <a:prstDash val="solid"/>
              <a:headEnd type="none" w="sm" len="sm"/>
              <a:tailEnd type="none" w="sm" len="sm"/>
            </a:ln>
          </p:spPr>
          <p:txBody>
            <a:bodyPr/>
            <a:lstStyle/>
            <a:p>
              <a:endParaRPr lang="tr-TR"/>
            </a:p>
          </p:txBody>
        </p:sp>
        <p:sp>
          <p:nvSpPr>
            <p:cNvPr id="21" name="Oval 20">
              <a:extLst>
                <a:ext uri="{FF2B5EF4-FFF2-40B4-BE49-F238E27FC236}">
                  <a16:creationId xmlns:a16="http://schemas.microsoft.com/office/drawing/2014/main" id="{6A617DB6-30B3-1BB5-8AB7-871FB0775060}"/>
                </a:ext>
              </a:extLst>
            </p:cNvPr>
            <p:cNvSpPr/>
            <p:nvPr/>
          </p:nvSpPr>
          <p:spPr>
            <a:xfrm>
              <a:off x="12442612" y="5878033"/>
              <a:ext cx="729370" cy="779980"/>
            </a:xfrm>
            <a:prstGeom prst="ellipse">
              <a:avLst/>
            </a:prstGeom>
            <a:solidFill>
              <a:srgbClr val="DCE6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600" dirty="0">
                  <a:solidFill>
                    <a:schemeClr val="tx1"/>
                  </a:solidFill>
                </a:rPr>
                <a:t>4</a:t>
              </a:r>
            </a:p>
          </p:txBody>
        </p:sp>
        <p:grpSp>
          <p:nvGrpSpPr>
            <p:cNvPr id="22" name="Grup 21">
              <a:extLst>
                <a:ext uri="{FF2B5EF4-FFF2-40B4-BE49-F238E27FC236}">
                  <a16:creationId xmlns:a16="http://schemas.microsoft.com/office/drawing/2014/main" id="{E863260F-1118-A7E3-2AA9-A448D61824CA}"/>
                </a:ext>
              </a:extLst>
            </p:cNvPr>
            <p:cNvGrpSpPr/>
            <p:nvPr/>
          </p:nvGrpSpPr>
          <p:grpSpPr>
            <a:xfrm>
              <a:off x="11245914" y="7833240"/>
              <a:ext cx="3122767" cy="1404222"/>
              <a:chOff x="15326138" y="4254652"/>
              <a:chExt cx="1933162" cy="783981"/>
            </a:xfrm>
          </p:grpSpPr>
          <p:grpSp>
            <p:nvGrpSpPr>
              <p:cNvPr id="23" name="Group 64">
                <a:extLst>
                  <a:ext uri="{FF2B5EF4-FFF2-40B4-BE49-F238E27FC236}">
                    <a16:creationId xmlns:a16="http://schemas.microsoft.com/office/drawing/2014/main" id="{830A409F-CA3C-3B16-9D4F-41D435C3C193}"/>
                  </a:ext>
                </a:extLst>
              </p:cNvPr>
              <p:cNvGrpSpPr/>
              <p:nvPr/>
            </p:nvGrpSpPr>
            <p:grpSpPr>
              <a:xfrm>
                <a:off x="15326138" y="4254652"/>
                <a:ext cx="1933162" cy="751503"/>
                <a:chOff x="0" y="0"/>
                <a:chExt cx="1264118" cy="491417"/>
              </a:xfrm>
            </p:grpSpPr>
            <p:sp>
              <p:nvSpPr>
                <p:cNvPr id="31" name="Freeform 65">
                  <a:extLst>
                    <a:ext uri="{FF2B5EF4-FFF2-40B4-BE49-F238E27FC236}">
                      <a16:creationId xmlns:a16="http://schemas.microsoft.com/office/drawing/2014/main" id="{E349227E-59C9-99E2-82D9-76707E36215E}"/>
                    </a:ext>
                  </a:extLst>
                </p:cNvPr>
                <p:cNvSpPr/>
                <p:nvPr/>
              </p:nvSpPr>
              <p:spPr>
                <a:xfrm>
                  <a:off x="0" y="0"/>
                  <a:ext cx="1264118" cy="491417"/>
                </a:xfrm>
                <a:custGeom>
                  <a:avLst/>
                  <a:gdLst/>
                  <a:ahLst/>
                  <a:cxnLst/>
                  <a:rect l="l" t="t" r="r" b="b"/>
                  <a:pathLst>
                    <a:path w="1264118" h="491417">
                      <a:moveTo>
                        <a:pt x="0" y="0"/>
                      </a:moveTo>
                      <a:lnTo>
                        <a:pt x="1264118" y="0"/>
                      </a:lnTo>
                      <a:lnTo>
                        <a:pt x="1264118" y="491417"/>
                      </a:lnTo>
                      <a:lnTo>
                        <a:pt x="0" y="491417"/>
                      </a:lnTo>
                      <a:close/>
                    </a:path>
                  </a:pathLst>
                </a:custGeom>
                <a:solidFill>
                  <a:schemeClr val="accent1">
                    <a:lumMod val="20000"/>
                    <a:lumOff val="80000"/>
                  </a:schemeClr>
                </a:solidFill>
                <a:ln w="19050" cap="sq">
                  <a:solidFill>
                    <a:srgbClr val="000000"/>
                  </a:solidFill>
                  <a:prstDash val="solid"/>
                  <a:miter/>
                </a:ln>
              </p:spPr>
              <p:txBody>
                <a:bodyPr/>
                <a:lstStyle/>
                <a:p>
                  <a:endParaRPr lang="tr-TR" dirty="0"/>
                </a:p>
              </p:txBody>
            </p:sp>
            <p:sp>
              <p:nvSpPr>
                <p:cNvPr id="32" name="TextBox 66">
                  <a:extLst>
                    <a:ext uri="{FF2B5EF4-FFF2-40B4-BE49-F238E27FC236}">
                      <a16:creationId xmlns:a16="http://schemas.microsoft.com/office/drawing/2014/main" id="{42F3F408-5B10-6C12-D94B-8BF29DFFDA58}"/>
                    </a:ext>
                  </a:extLst>
                </p:cNvPr>
                <p:cNvSpPr txBox="1"/>
                <p:nvPr/>
              </p:nvSpPr>
              <p:spPr>
                <a:xfrm>
                  <a:off x="0" y="-28575"/>
                  <a:ext cx="1264118" cy="519992"/>
                </a:xfrm>
                <a:prstGeom prst="rect">
                  <a:avLst/>
                </a:prstGeom>
              </p:spPr>
              <p:txBody>
                <a:bodyPr lIns="50800" tIns="50800" rIns="50800" bIns="50800" rtlCol="0" anchor="ctr"/>
                <a:lstStyle/>
                <a:p>
                  <a:pPr algn="ctr">
                    <a:lnSpc>
                      <a:spcPts val="1960"/>
                    </a:lnSpc>
                    <a:spcBef>
                      <a:spcPct val="0"/>
                    </a:spcBef>
                  </a:pPr>
                  <a:endParaRPr/>
                </a:p>
              </p:txBody>
            </p:sp>
          </p:grpSp>
          <p:grpSp>
            <p:nvGrpSpPr>
              <p:cNvPr id="24" name="Group 67">
                <a:extLst>
                  <a:ext uri="{FF2B5EF4-FFF2-40B4-BE49-F238E27FC236}">
                    <a16:creationId xmlns:a16="http://schemas.microsoft.com/office/drawing/2014/main" id="{C6F77799-F972-802A-79D9-846C784DDDC2}"/>
                  </a:ext>
                </a:extLst>
              </p:cNvPr>
              <p:cNvGrpSpPr/>
              <p:nvPr/>
            </p:nvGrpSpPr>
            <p:grpSpPr>
              <a:xfrm>
                <a:off x="15326138" y="4254652"/>
                <a:ext cx="1933162" cy="139069"/>
                <a:chOff x="0" y="0"/>
                <a:chExt cx="1264118" cy="90939"/>
              </a:xfrm>
            </p:grpSpPr>
            <p:sp>
              <p:nvSpPr>
                <p:cNvPr id="29" name="Freeform 68">
                  <a:extLst>
                    <a:ext uri="{FF2B5EF4-FFF2-40B4-BE49-F238E27FC236}">
                      <a16:creationId xmlns:a16="http://schemas.microsoft.com/office/drawing/2014/main" id="{7FD677F9-1957-587B-6F82-8C175DD4CB07}"/>
                    </a:ext>
                  </a:extLst>
                </p:cNvPr>
                <p:cNvSpPr/>
                <p:nvPr/>
              </p:nvSpPr>
              <p:spPr>
                <a:xfrm>
                  <a:off x="0" y="0"/>
                  <a:ext cx="1264118" cy="90939"/>
                </a:xfrm>
                <a:custGeom>
                  <a:avLst/>
                  <a:gdLst/>
                  <a:ahLst/>
                  <a:cxnLst/>
                  <a:rect l="l" t="t" r="r" b="b"/>
                  <a:pathLst>
                    <a:path w="1264118" h="90939">
                      <a:moveTo>
                        <a:pt x="0" y="0"/>
                      </a:moveTo>
                      <a:lnTo>
                        <a:pt x="1264118" y="0"/>
                      </a:lnTo>
                      <a:lnTo>
                        <a:pt x="1264118" y="90939"/>
                      </a:lnTo>
                      <a:lnTo>
                        <a:pt x="0" y="90939"/>
                      </a:lnTo>
                      <a:close/>
                    </a:path>
                  </a:pathLst>
                </a:custGeom>
                <a:solidFill>
                  <a:srgbClr val="FFFFFF"/>
                </a:solidFill>
                <a:ln w="19050" cap="sq">
                  <a:solidFill>
                    <a:srgbClr val="000000"/>
                  </a:solidFill>
                  <a:prstDash val="solid"/>
                  <a:miter/>
                </a:ln>
              </p:spPr>
              <p:txBody>
                <a:bodyPr/>
                <a:lstStyle/>
                <a:p>
                  <a:endParaRPr lang="tr-TR"/>
                </a:p>
              </p:txBody>
            </p:sp>
            <p:sp>
              <p:nvSpPr>
                <p:cNvPr id="30" name="TextBox 69">
                  <a:extLst>
                    <a:ext uri="{FF2B5EF4-FFF2-40B4-BE49-F238E27FC236}">
                      <a16:creationId xmlns:a16="http://schemas.microsoft.com/office/drawing/2014/main" id="{7E96F55A-D090-1D0A-6D97-FDF5736B65A8}"/>
                    </a:ext>
                  </a:extLst>
                </p:cNvPr>
                <p:cNvSpPr txBox="1"/>
                <p:nvPr/>
              </p:nvSpPr>
              <p:spPr>
                <a:xfrm>
                  <a:off x="0" y="-28575"/>
                  <a:ext cx="1264118" cy="119514"/>
                </a:xfrm>
                <a:prstGeom prst="rect">
                  <a:avLst/>
                </a:prstGeom>
              </p:spPr>
              <p:txBody>
                <a:bodyPr lIns="50800" tIns="50800" rIns="50800" bIns="50800" rtlCol="0" anchor="ctr"/>
                <a:lstStyle/>
                <a:p>
                  <a:pPr algn="ctr">
                    <a:lnSpc>
                      <a:spcPts val="1960"/>
                    </a:lnSpc>
                    <a:spcBef>
                      <a:spcPct val="0"/>
                    </a:spcBef>
                  </a:pPr>
                  <a:endParaRPr/>
                </a:p>
              </p:txBody>
            </p:sp>
          </p:grpSp>
          <p:grpSp>
            <p:nvGrpSpPr>
              <p:cNvPr id="25" name="Group 70">
                <a:extLst>
                  <a:ext uri="{FF2B5EF4-FFF2-40B4-BE49-F238E27FC236}">
                    <a16:creationId xmlns:a16="http://schemas.microsoft.com/office/drawing/2014/main" id="{17E9B732-0494-9AC1-2FF6-14EB02E9332A}"/>
                  </a:ext>
                </a:extLst>
              </p:cNvPr>
              <p:cNvGrpSpPr/>
              <p:nvPr/>
            </p:nvGrpSpPr>
            <p:grpSpPr>
              <a:xfrm>
                <a:off x="17162923" y="4293373"/>
                <a:ext cx="57657" cy="61628"/>
                <a:chOff x="0" y="0"/>
                <a:chExt cx="37702" cy="40299"/>
              </a:xfrm>
            </p:grpSpPr>
            <p:sp>
              <p:nvSpPr>
                <p:cNvPr id="27" name="Freeform 71">
                  <a:extLst>
                    <a:ext uri="{FF2B5EF4-FFF2-40B4-BE49-F238E27FC236}">
                      <a16:creationId xmlns:a16="http://schemas.microsoft.com/office/drawing/2014/main" id="{C6B7E8F2-BF26-D874-5E4E-BE80A4D3E196}"/>
                    </a:ext>
                  </a:extLst>
                </p:cNvPr>
                <p:cNvSpPr/>
                <p:nvPr/>
              </p:nvSpPr>
              <p:spPr>
                <a:xfrm>
                  <a:off x="0" y="0"/>
                  <a:ext cx="37702" cy="40299"/>
                </a:xfrm>
                <a:custGeom>
                  <a:avLst/>
                  <a:gdLst/>
                  <a:ahLst/>
                  <a:cxnLst/>
                  <a:rect l="l" t="t" r="r" b="b"/>
                  <a:pathLst>
                    <a:path w="37702" h="40299">
                      <a:moveTo>
                        <a:pt x="0" y="0"/>
                      </a:moveTo>
                      <a:lnTo>
                        <a:pt x="37702" y="0"/>
                      </a:lnTo>
                      <a:lnTo>
                        <a:pt x="37702" y="40299"/>
                      </a:lnTo>
                      <a:lnTo>
                        <a:pt x="0" y="40299"/>
                      </a:lnTo>
                      <a:close/>
                    </a:path>
                  </a:pathLst>
                </a:custGeom>
                <a:solidFill>
                  <a:srgbClr val="FFE0A7"/>
                </a:solidFill>
                <a:ln w="19050" cap="sq">
                  <a:solidFill>
                    <a:srgbClr val="000000"/>
                  </a:solidFill>
                  <a:prstDash val="solid"/>
                  <a:miter/>
                </a:ln>
              </p:spPr>
              <p:txBody>
                <a:bodyPr/>
                <a:lstStyle/>
                <a:p>
                  <a:endParaRPr lang="tr-TR"/>
                </a:p>
              </p:txBody>
            </p:sp>
            <p:sp>
              <p:nvSpPr>
                <p:cNvPr id="28" name="TextBox 72">
                  <a:extLst>
                    <a:ext uri="{FF2B5EF4-FFF2-40B4-BE49-F238E27FC236}">
                      <a16:creationId xmlns:a16="http://schemas.microsoft.com/office/drawing/2014/main" id="{A01FE9D8-834C-A95F-8535-3E281607BE0F}"/>
                    </a:ext>
                  </a:extLst>
                </p:cNvPr>
                <p:cNvSpPr txBox="1"/>
                <p:nvPr/>
              </p:nvSpPr>
              <p:spPr>
                <a:xfrm>
                  <a:off x="0" y="-28575"/>
                  <a:ext cx="37702" cy="68874"/>
                </a:xfrm>
                <a:prstGeom prst="rect">
                  <a:avLst/>
                </a:prstGeom>
              </p:spPr>
              <p:txBody>
                <a:bodyPr lIns="50800" tIns="50800" rIns="50800" bIns="50800" rtlCol="0" anchor="ctr"/>
                <a:lstStyle/>
                <a:p>
                  <a:pPr algn="ctr">
                    <a:lnSpc>
                      <a:spcPts val="1960"/>
                    </a:lnSpc>
                    <a:spcBef>
                      <a:spcPct val="0"/>
                    </a:spcBef>
                  </a:pPr>
                  <a:endParaRPr/>
                </a:p>
              </p:txBody>
            </p:sp>
          </p:grpSp>
          <p:sp>
            <p:nvSpPr>
              <p:cNvPr id="26" name="TextBox 76">
                <a:extLst>
                  <a:ext uri="{FF2B5EF4-FFF2-40B4-BE49-F238E27FC236}">
                    <a16:creationId xmlns:a16="http://schemas.microsoft.com/office/drawing/2014/main" id="{F0F13A73-373C-A1A9-7500-E24C49374D26}"/>
                  </a:ext>
                </a:extLst>
              </p:cNvPr>
              <p:cNvSpPr txBox="1"/>
              <p:nvPr/>
            </p:nvSpPr>
            <p:spPr>
              <a:xfrm>
                <a:off x="15385110" y="4351303"/>
                <a:ext cx="1777813" cy="687330"/>
              </a:xfrm>
              <a:prstGeom prst="rect">
                <a:avLst/>
              </a:prstGeom>
            </p:spPr>
            <p:txBody>
              <a:bodyPr lIns="0" tIns="0" rIns="0" bIns="0" rtlCol="0" anchor="t">
                <a:spAutoFit/>
              </a:bodyPr>
              <a:lstStyle/>
              <a:p>
                <a:pPr marL="0" lvl="0" indent="0" algn="ctr"/>
                <a:r>
                  <a:rPr lang="tr-TR" sz="4000" b="1" dirty="0">
                    <a:solidFill>
                      <a:srgbClr val="000000"/>
                    </a:solidFill>
                    <a:ea typeface="Montserrat Bold"/>
                    <a:cs typeface="Montserrat Bold"/>
                    <a:sym typeface="Montserrat Bold"/>
                  </a:rPr>
                  <a:t>Neslin Koruması</a:t>
                </a:r>
                <a:endParaRPr lang="en-US" sz="4000" b="1" dirty="0">
                  <a:solidFill>
                    <a:srgbClr val="000000"/>
                  </a:solidFill>
                  <a:ea typeface="Montserrat Bold"/>
                  <a:cs typeface="Montserrat Bold"/>
                  <a:sym typeface="Montserrat Bold"/>
                </a:endParaRPr>
              </a:p>
            </p:txBody>
          </p:sp>
        </p:grpSp>
      </p:grpSp>
      <p:sp>
        <p:nvSpPr>
          <p:cNvPr id="33" name="Dikdörtgen 32">
            <a:extLst>
              <a:ext uri="{FF2B5EF4-FFF2-40B4-BE49-F238E27FC236}">
                <a16:creationId xmlns:a16="http://schemas.microsoft.com/office/drawing/2014/main" id="{8AD90B72-0ED5-35D2-62D5-C7B144C81624}"/>
              </a:ext>
            </a:extLst>
          </p:cNvPr>
          <p:cNvSpPr/>
          <p:nvPr/>
        </p:nvSpPr>
        <p:spPr>
          <a:xfrm>
            <a:off x="1" y="8115300"/>
            <a:ext cx="5943599" cy="1905000"/>
          </a:xfrm>
          <a:prstGeom prst="rect">
            <a:avLst/>
          </a:prstGeom>
          <a:solidFill>
            <a:srgbClr val="B7DEE8"/>
          </a:solidFill>
        </p:spPr>
        <p:style>
          <a:lnRef idx="2">
            <a:schemeClr val="accent1">
              <a:shade val="15000"/>
            </a:schemeClr>
          </a:lnRef>
          <a:fillRef idx="1">
            <a:schemeClr val="accent1"/>
          </a:fillRef>
          <a:effectRef idx="0">
            <a:schemeClr val="accent1"/>
          </a:effectRef>
          <a:fontRef idx="minor">
            <a:schemeClr val="lt1"/>
          </a:fontRef>
        </p:style>
        <p:txBody>
          <a:bodyPr lIns="216000" rIns="324000" rtlCol="0" anchor="ctr"/>
          <a:lstStyle/>
          <a:p>
            <a:pPr algn="just">
              <a:lnSpc>
                <a:spcPct val="150000"/>
              </a:lnSpc>
            </a:pPr>
            <a:r>
              <a:rPr lang="tr-TR" sz="2800" dirty="0">
                <a:solidFill>
                  <a:schemeClr val="tx1"/>
                </a:solidFill>
                <a:latin typeface="Aptos" panose="020B0004020202020204" pitchFamily="34" charset="0"/>
              </a:rPr>
              <a:t>Yaklaşık olarak aynı yıllarda doğmuş, kişiler topluluğuna “</a:t>
            </a:r>
            <a:r>
              <a:rPr lang="tr-TR" sz="2800" b="1" dirty="0">
                <a:solidFill>
                  <a:schemeClr val="tx1"/>
                </a:solidFill>
                <a:latin typeface="Aptos" panose="020B0004020202020204" pitchFamily="34" charset="0"/>
              </a:rPr>
              <a:t>nesil</a:t>
            </a:r>
            <a:r>
              <a:rPr lang="tr-TR" sz="2800" dirty="0">
                <a:solidFill>
                  <a:schemeClr val="tx1"/>
                </a:solidFill>
                <a:latin typeface="Aptos" panose="020B0004020202020204" pitchFamily="34" charset="0"/>
              </a:rPr>
              <a:t>” denir. Nesle </a:t>
            </a:r>
            <a:r>
              <a:rPr lang="tr-TR" sz="2800" b="1" dirty="0">
                <a:solidFill>
                  <a:srgbClr val="FF0000"/>
                </a:solidFill>
                <a:latin typeface="Aptos" panose="020B0004020202020204" pitchFamily="34" charset="0"/>
              </a:rPr>
              <a:t>kuşak</a:t>
            </a:r>
            <a:r>
              <a:rPr lang="tr-TR" sz="2800" dirty="0">
                <a:solidFill>
                  <a:schemeClr val="tx1"/>
                </a:solidFill>
                <a:latin typeface="Aptos" panose="020B0004020202020204" pitchFamily="34" charset="0"/>
              </a:rPr>
              <a:t> da denir.</a:t>
            </a:r>
          </a:p>
        </p:txBody>
      </p:sp>
      <p:sp>
        <p:nvSpPr>
          <p:cNvPr id="34" name="AutoShape 38">
            <a:extLst>
              <a:ext uri="{FF2B5EF4-FFF2-40B4-BE49-F238E27FC236}">
                <a16:creationId xmlns:a16="http://schemas.microsoft.com/office/drawing/2014/main" id="{D4E6A6CB-5687-EC2F-837E-7DF7544FBF1A}"/>
              </a:ext>
            </a:extLst>
          </p:cNvPr>
          <p:cNvSpPr/>
          <p:nvPr/>
        </p:nvSpPr>
        <p:spPr>
          <a:xfrm>
            <a:off x="2808936" y="7013633"/>
            <a:ext cx="0" cy="1101667"/>
          </a:xfrm>
          <a:prstGeom prst="line">
            <a:avLst/>
          </a:prstGeom>
          <a:ln w="19050" cap="flat">
            <a:solidFill>
              <a:srgbClr val="000000"/>
            </a:solidFill>
            <a:prstDash val="solid"/>
            <a:headEnd type="none" w="sm" len="sm"/>
            <a:tailEnd type="oval" w="lg" len="lg"/>
          </a:ln>
        </p:spPr>
        <p:txBody>
          <a:bodyPr/>
          <a:lstStyle/>
          <a:p>
            <a:endParaRPr lang="tr-TR"/>
          </a:p>
        </p:txBody>
      </p:sp>
      <p:sp>
        <p:nvSpPr>
          <p:cNvPr id="35" name="Freeform 5">
            <a:extLst>
              <a:ext uri="{FF2B5EF4-FFF2-40B4-BE49-F238E27FC236}">
                <a16:creationId xmlns:a16="http://schemas.microsoft.com/office/drawing/2014/main" id="{773FAD71-AA3C-C58D-12E0-345EAE26A208}"/>
              </a:ext>
            </a:extLst>
          </p:cNvPr>
          <p:cNvSpPr/>
          <p:nvPr/>
        </p:nvSpPr>
        <p:spPr>
          <a:xfrm>
            <a:off x="6791947" y="868326"/>
            <a:ext cx="11038854" cy="5238284"/>
          </a:xfrm>
          <a:custGeom>
            <a:avLst/>
            <a:gdLst/>
            <a:ahLst/>
            <a:cxnLst/>
            <a:rect l="l" t="t" r="r" b="b"/>
            <a:pathLst>
              <a:path w="6850299" h="4564012">
                <a:moveTo>
                  <a:pt x="0" y="0"/>
                </a:moveTo>
                <a:lnTo>
                  <a:pt x="6850299" y="0"/>
                </a:lnTo>
                <a:lnTo>
                  <a:pt x="6850299" y="4564012"/>
                </a:lnTo>
                <a:lnTo>
                  <a:pt x="0" y="4564012"/>
                </a:lnTo>
                <a:lnTo>
                  <a:pt x="0" y="0"/>
                </a:lnTo>
                <a:close/>
              </a:path>
            </a:pathLst>
          </a:custGeom>
          <a:blipFill>
            <a:blip r:embed="rId4"/>
            <a:stretch>
              <a:fillRect/>
            </a:stretch>
          </a:blipFill>
        </p:spPr>
        <p:txBody>
          <a:bodyPr/>
          <a:lstStyle/>
          <a:p>
            <a:endParaRPr lang="tr-TR"/>
          </a:p>
        </p:txBody>
      </p:sp>
      <p:sp>
        <p:nvSpPr>
          <p:cNvPr id="36" name="Dikdörtgen: Köşeleri Yuvarlatılmış 35">
            <a:extLst>
              <a:ext uri="{FF2B5EF4-FFF2-40B4-BE49-F238E27FC236}">
                <a16:creationId xmlns:a16="http://schemas.microsoft.com/office/drawing/2014/main" id="{AB21870B-3870-9370-5FE3-0EE87942E577}"/>
              </a:ext>
            </a:extLst>
          </p:cNvPr>
          <p:cNvSpPr/>
          <p:nvPr/>
        </p:nvSpPr>
        <p:spPr>
          <a:xfrm>
            <a:off x="6553205" y="6286500"/>
            <a:ext cx="11506196" cy="3733800"/>
          </a:xfrm>
          <a:prstGeom prst="roundRect">
            <a:avLst/>
          </a:prstGeom>
          <a:solidFill>
            <a:srgbClr val="FDEAD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spcAft>
                <a:spcPts val="2400"/>
              </a:spcAft>
              <a:buFont typeface="Wingdings" panose="05000000000000000000" pitchFamily="2" charset="2"/>
              <a:buChar char="Ø"/>
            </a:pPr>
            <a:r>
              <a:rPr lang="tr-TR" sz="3200" dirty="0">
                <a:solidFill>
                  <a:schemeClr val="tx1"/>
                </a:solidFill>
              </a:rPr>
              <a:t>Neslin korunması toplumun devamı için bir zorunluluktur. Neslin korunabilmesi sağlıklı bir aile kurmakla mümkündür. </a:t>
            </a:r>
          </a:p>
          <a:p>
            <a:pPr marL="285750" indent="-285750">
              <a:spcAft>
                <a:spcPts val="2400"/>
              </a:spcAft>
              <a:buFont typeface="Wingdings" panose="05000000000000000000" pitchFamily="2" charset="2"/>
              <a:buChar char="Ø"/>
            </a:pPr>
            <a:r>
              <a:rPr lang="tr-TR" sz="3200" dirty="0">
                <a:solidFill>
                  <a:schemeClr val="tx1"/>
                </a:solidFill>
              </a:rPr>
              <a:t>Bu nedenle İslam dini, aile kurumunun temeli olan nikâh üzerinde önemle durmuştur. Kur’an-ı Kerim’de evlilik ve aile ile ilgili kurallar ayrıntılı bir şekilde ele alınmıştır.</a:t>
            </a:r>
          </a:p>
        </p:txBody>
      </p:sp>
    </p:spTree>
    <p:custDataLst>
      <p:tags r:id="rId1"/>
    </p:custDataLst>
    <p:extLst>
      <p:ext uri="{BB962C8B-B14F-4D97-AF65-F5344CB8AC3E}">
        <p14:creationId xmlns:p14="http://schemas.microsoft.com/office/powerpoint/2010/main" val="1548524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left)">
                                      <p:cBhvr>
                                        <p:cTn id="1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2">
            <a:extLst>
              <a:ext uri="{FF2B5EF4-FFF2-40B4-BE49-F238E27FC236}">
                <a16:creationId xmlns:a16="http://schemas.microsoft.com/office/drawing/2014/main" id="{A1F883C7-9A37-6E9D-F7DA-915562A30E03}"/>
              </a:ext>
            </a:extLst>
          </p:cNvPr>
          <p:cNvSpPr txBox="1">
            <a:spLocks/>
          </p:cNvSpPr>
          <p:nvPr/>
        </p:nvSpPr>
        <p:spPr>
          <a:xfrm>
            <a:off x="2811185" y="3339295"/>
            <a:ext cx="2043949" cy="977396"/>
          </a:xfrm>
          <a:prstGeom prst="rect">
            <a:avLst/>
          </a:prstGeom>
          <a:solidFill>
            <a:srgbClr val="DCE6F2"/>
          </a:solidFill>
          <a:ln>
            <a:noFill/>
          </a:ln>
        </p:spPr>
        <p:style>
          <a:lnRef idx="1">
            <a:schemeClr val="accent1"/>
          </a:lnRef>
          <a:fillRef idx="2">
            <a:schemeClr val="accent1"/>
          </a:fillRef>
          <a:effectRef idx="1">
            <a:schemeClr val="accent1"/>
          </a:effectRef>
          <a:fontRef idx="minor">
            <a:schemeClr val="dk1"/>
          </a:fontRef>
        </p:style>
        <p:txBody>
          <a:bodyPr anchor="ctr">
            <a:noAutofit/>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lgn="ctr">
              <a:buFont typeface="Arial" pitchFamily="34" charset="0"/>
              <a:buNone/>
            </a:pPr>
            <a:r>
              <a:rPr lang="tr-TR" sz="3600">
                <a:solidFill>
                  <a:schemeClr val="tx1"/>
                </a:solidFill>
              </a:rPr>
              <a:t>İçin</a:t>
            </a:r>
            <a:endParaRPr lang="tr-TR" sz="3600" dirty="0">
              <a:solidFill>
                <a:schemeClr val="tx1"/>
              </a:solidFill>
            </a:endParaRPr>
          </a:p>
        </p:txBody>
      </p:sp>
      <p:sp>
        <p:nvSpPr>
          <p:cNvPr id="3" name="Unvan 1">
            <a:extLst>
              <a:ext uri="{FF2B5EF4-FFF2-40B4-BE49-F238E27FC236}">
                <a16:creationId xmlns:a16="http://schemas.microsoft.com/office/drawing/2014/main" id="{A1CEBBD3-7DCB-212A-4FF2-225A97E95C57}"/>
              </a:ext>
            </a:extLst>
          </p:cNvPr>
          <p:cNvSpPr txBox="1">
            <a:spLocks/>
          </p:cNvSpPr>
          <p:nvPr/>
        </p:nvSpPr>
        <p:spPr>
          <a:xfrm>
            <a:off x="0" y="1392441"/>
            <a:ext cx="6693136" cy="862090"/>
          </a:xfrm>
          <a:prstGeom prst="rect">
            <a:avLst/>
          </a:prstGeom>
          <a:solidFill>
            <a:srgbClr val="DCE6F2"/>
          </a:solidFill>
          <a:ln>
            <a:noFill/>
          </a:ln>
        </p:spPr>
        <p:style>
          <a:lnRef idx="1">
            <a:schemeClr val="accent4"/>
          </a:lnRef>
          <a:fillRef idx="2">
            <a:schemeClr val="accent4"/>
          </a:fillRef>
          <a:effectRef idx="1">
            <a:schemeClr val="accent4"/>
          </a:effectRef>
          <a:fontRef idx="minor">
            <a:schemeClr val="dk1"/>
          </a:fontRef>
        </p:style>
        <p:txBody>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tr-TR" sz="3600" b="1">
                <a:solidFill>
                  <a:schemeClr val="tx1"/>
                </a:solidFill>
              </a:rPr>
              <a:t>Neslin Korunması</a:t>
            </a:r>
            <a:endParaRPr lang="tr-TR" sz="3600" b="1" dirty="0">
              <a:solidFill>
                <a:schemeClr val="tx1"/>
              </a:solidFill>
            </a:endParaRPr>
          </a:p>
        </p:txBody>
      </p:sp>
      <p:sp>
        <p:nvSpPr>
          <p:cNvPr id="4" name="Aşağı Ok 4">
            <a:extLst>
              <a:ext uri="{FF2B5EF4-FFF2-40B4-BE49-F238E27FC236}">
                <a16:creationId xmlns:a16="http://schemas.microsoft.com/office/drawing/2014/main" id="{703F383F-7B98-EBC6-805B-BF916B22787D}"/>
              </a:ext>
            </a:extLst>
          </p:cNvPr>
          <p:cNvSpPr/>
          <p:nvPr/>
        </p:nvSpPr>
        <p:spPr>
          <a:xfrm>
            <a:off x="3590844" y="2454875"/>
            <a:ext cx="484632" cy="684075"/>
          </a:xfrm>
          <a:prstGeom prst="downArrow">
            <a:avLst/>
          </a:prstGeom>
          <a:solidFill>
            <a:schemeClr val="accent3">
              <a:lumMod val="60000"/>
              <a:lumOff val="4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tr-TR" sz="3600">
              <a:solidFill>
                <a:schemeClr val="tx1"/>
              </a:solidFill>
            </a:endParaRPr>
          </a:p>
        </p:txBody>
      </p:sp>
      <p:sp>
        <p:nvSpPr>
          <p:cNvPr id="5" name="Dikdörtgen 4">
            <a:extLst>
              <a:ext uri="{FF2B5EF4-FFF2-40B4-BE49-F238E27FC236}">
                <a16:creationId xmlns:a16="http://schemas.microsoft.com/office/drawing/2014/main" id="{69388DB0-CAC8-40C2-2296-5BA2A8E7B99A}"/>
              </a:ext>
            </a:extLst>
          </p:cNvPr>
          <p:cNvSpPr/>
          <p:nvPr/>
        </p:nvSpPr>
        <p:spPr>
          <a:xfrm>
            <a:off x="7924800" y="2689246"/>
            <a:ext cx="9885783" cy="899408"/>
          </a:xfrm>
          <a:prstGeom prst="rect">
            <a:avLst/>
          </a:prstGeom>
          <a:solidFill>
            <a:schemeClr val="accent3">
              <a:lumMod val="40000"/>
              <a:lumOff val="6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just"/>
            <a:r>
              <a:rPr lang="tr-TR" sz="3600" dirty="0"/>
              <a:t>Aileye önem verilmiştir.</a:t>
            </a:r>
          </a:p>
        </p:txBody>
      </p:sp>
      <p:cxnSp>
        <p:nvCxnSpPr>
          <p:cNvPr id="6" name="Düz Ok Bağlayıcısı 5">
            <a:extLst>
              <a:ext uri="{FF2B5EF4-FFF2-40B4-BE49-F238E27FC236}">
                <a16:creationId xmlns:a16="http://schemas.microsoft.com/office/drawing/2014/main" id="{8D5B1331-19EC-B543-5A8E-EF8F9D8F3717}"/>
              </a:ext>
            </a:extLst>
          </p:cNvPr>
          <p:cNvCxnSpPr>
            <a:cxnSpLocks/>
          </p:cNvCxnSpPr>
          <p:nvPr/>
        </p:nvCxnSpPr>
        <p:spPr>
          <a:xfrm flipV="1">
            <a:off x="5944225" y="3313770"/>
            <a:ext cx="1745756" cy="2208618"/>
          </a:xfrm>
          <a:prstGeom prst="straightConnector1">
            <a:avLst/>
          </a:prstGeom>
          <a:ln w="12700">
            <a:solidFill>
              <a:schemeClr val="tx1"/>
            </a:solidFill>
            <a:tailEnd type="triangle"/>
          </a:ln>
        </p:spPr>
        <p:style>
          <a:lnRef idx="1">
            <a:schemeClr val="accent6"/>
          </a:lnRef>
          <a:fillRef idx="2">
            <a:schemeClr val="accent6"/>
          </a:fillRef>
          <a:effectRef idx="1">
            <a:schemeClr val="accent6"/>
          </a:effectRef>
          <a:fontRef idx="minor">
            <a:schemeClr val="dk1"/>
          </a:fontRef>
        </p:style>
      </p:cxnSp>
      <p:sp>
        <p:nvSpPr>
          <p:cNvPr id="7" name="Aşağı Ok 12">
            <a:extLst>
              <a:ext uri="{FF2B5EF4-FFF2-40B4-BE49-F238E27FC236}">
                <a16:creationId xmlns:a16="http://schemas.microsoft.com/office/drawing/2014/main" id="{290678C2-73AB-CB59-A625-FC9E0FA94B94}"/>
              </a:ext>
            </a:extLst>
          </p:cNvPr>
          <p:cNvSpPr/>
          <p:nvPr/>
        </p:nvSpPr>
        <p:spPr>
          <a:xfrm>
            <a:off x="3590844" y="4517036"/>
            <a:ext cx="484632" cy="684075"/>
          </a:xfrm>
          <a:prstGeom prst="downArrow">
            <a:avLst/>
          </a:prstGeom>
          <a:solidFill>
            <a:schemeClr val="accent3">
              <a:lumMod val="60000"/>
              <a:lumOff val="4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tr-TR"/>
          </a:p>
        </p:txBody>
      </p:sp>
      <p:sp>
        <p:nvSpPr>
          <p:cNvPr id="8" name="Dikdörtgen 7">
            <a:extLst>
              <a:ext uri="{FF2B5EF4-FFF2-40B4-BE49-F238E27FC236}">
                <a16:creationId xmlns:a16="http://schemas.microsoft.com/office/drawing/2014/main" id="{3C205E34-C6C4-9F6A-E0F0-D80ED71E589D}"/>
              </a:ext>
            </a:extLst>
          </p:cNvPr>
          <p:cNvSpPr/>
          <p:nvPr/>
        </p:nvSpPr>
        <p:spPr>
          <a:xfrm>
            <a:off x="7924800" y="5283053"/>
            <a:ext cx="9885783" cy="899408"/>
          </a:xfrm>
          <a:prstGeom prst="rect">
            <a:avLst/>
          </a:prstGeom>
          <a:solidFill>
            <a:schemeClr val="accent3">
              <a:lumMod val="40000"/>
              <a:lumOff val="6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just"/>
            <a:r>
              <a:rPr lang="tr-TR" sz="3600" dirty="0"/>
              <a:t>Evlilik dışı ilişkileri yasaklamıştır.</a:t>
            </a:r>
          </a:p>
        </p:txBody>
      </p:sp>
      <p:cxnSp>
        <p:nvCxnSpPr>
          <p:cNvPr id="9" name="Düz Ok Bağlayıcısı 8">
            <a:extLst>
              <a:ext uri="{FF2B5EF4-FFF2-40B4-BE49-F238E27FC236}">
                <a16:creationId xmlns:a16="http://schemas.microsoft.com/office/drawing/2014/main" id="{132BEEDD-5638-E2B2-AA98-B228F7B5F023}"/>
              </a:ext>
            </a:extLst>
          </p:cNvPr>
          <p:cNvCxnSpPr/>
          <p:nvPr/>
        </p:nvCxnSpPr>
        <p:spPr>
          <a:xfrm>
            <a:off x="5696290" y="5859160"/>
            <a:ext cx="1993691" cy="0"/>
          </a:xfrm>
          <a:prstGeom prst="straightConnector1">
            <a:avLst/>
          </a:prstGeom>
          <a:ln w="12700">
            <a:solidFill>
              <a:schemeClr val="tx1"/>
            </a:solidFill>
            <a:tailEnd type="triangle"/>
          </a:ln>
        </p:spPr>
        <p:style>
          <a:lnRef idx="1">
            <a:schemeClr val="accent6"/>
          </a:lnRef>
          <a:fillRef idx="2">
            <a:schemeClr val="accent6"/>
          </a:fillRef>
          <a:effectRef idx="1">
            <a:schemeClr val="accent6"/>
          </a:effectRef>
          <a:fontRef idx="minor">
            <a:schemeClr val="dk1"/>
          </a:fontRef>
        </p:style>
      </p:cxnSp>
      <p:sp>
        <p:nvSpPr>
          <p:cNvPr id="10" name="Dikdörtgen 9">
            <a:extLst>
              <a:ext uri="{FF2B5EF4-FFF2-40B4-BE49-F238E27FC236}">
                <a16:creationId xmlns:a16="http://schemas.microsoft.com/office/drawing/2014/main" id="{DA9E81F9-1137-14D3-710C-251EEFC09D19}"/>
              </a:ext>
            </a:extLst>
          </p:cNvPr>
          <p:cNvSpPr/>
          <p:nvPr/>
        </p:nvSpPr>
        <p:spPr>
          <a:xfrm>
            <a:off x="7980783" y="8191500"/>
            <a:ext cx="9829800" cy="1254561"/>
          </a:xfrm>
          <a:prstGeom prst="rect">
            <a:avLst/>
          </a:prstGeom>
          <a:solidFill>
            <a:schemeClr val="accent3">
              <a:lumMod val="40000"/>
              <a:lumOff val="6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just"/>
            <a:r>
              <a:rPr lang="tr-TR" sz="3600" dirty="0"/>
              <a:t>Ailede güzel ahlakın öğretilmesine önem vermiştir.</a:t>
            </a:r>
          </a:p>
        </p:txBody>
      </p:sp>
      <p:cxnSp>
        <p:nvCxnSpPr>
          <p:cNvPr id="11" name="Düz Ok Bağlayıcısı 10">
            <a:extLst>
              <a:ext uri="{FF2B5EF4-FFF2-40B4-BE49-F238E27FC236}">
                <a16:creationId xmlns:a16="http://schemas.microsoft.com/office/drawing/2014/main" id="{1630BD08-1E88-7485-9ED5-CFE45DBCEB4C}"/>
              </a:ext>
            </a:extLst>
          </p:cNvPr>
          <p:cNvCxnSpPr>
            <a:cxnSpLocks/>
          </p:cNvCxnSpPr>
          <p:nvPr/>
        </p:nvCxnSpPr>
        <p:spPr>
          <a:xfrm>
            <a:off x="5769380" y="6059505"/>
            <a:ext cx="1847510" cy="2345045"/>
          </a:xfrm>
          <a:prstGeom prst="straightConnector1">
            <a:avLst/>
          </a:prstGeom>
          <a:ln w="12700">
            <a:solidFill>
              <a:schemeClr val="tx1"/>
            </a:solidFill>
            <a:tailEnd type="triangle"/>
          </a:ln>
        </p:spPr>
        <p:style>
          <a:lnRef idx="1">
            <a:schemeClr val="accent6"/>
          </a:lnRef>
          <a:fillRef idx="2">
            <a:schemeClr val="accent6"/>
          </a:fillRef>
          <a:effectRef idx="1">
            <a:schemeClr val="accent6"/>
          </a:effectRef>
          <a:fontRef idx="minor">
            <a:schemeClr val="dk1"/>
          </a:fontRef>
        </p:style>
      </p:cxnSp>
      <p:sp>
        <p:nvSpPr>
          <p:cNvPr id="12" name="İçerik Yer Tutucusu 2">
            <a:extLst>
              <a:ext uri="{FF2B5EF4-FFF2-40B4-BE49-F238E27FC236}">
                <a16:creationId xmlns:a16="http://schemas.microsoft.com/office/drawing/2014/main" id="{124372B5-F7C0-274A-4795-09A7E858081D}"/>
              </a:ext>
            </a:extLst>
          </p:cNvPr>
          <p:cNvSpPr txBox="1">
            <a:spLocks/>
          </p:cNvSpPr>
          <p:nvPr/>
        </p:nvSpPr>
        <p:spPr>
          <a:xfrm>
            <a:off x="2337243" y="5401456"/>
            <a:ext cx="3718809" cy="915408"/>
          </a:xfrm>
          <a:prstGeom prst="rect">
            <a:avLst/>
          </a:prstGeom>
          <a:solidFill>
            <a:srgbClr val="DCE6F2"/>
          </a:solidFill>
          <a:ln>
            <a:noFill/>
          </a:ln>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a:buFont typeface="Arial" panose="020B0604020202020204" pitchFamily="34" charset="0"/>
              <a:buNone/>
            </a:pPr>
            <a:r>
              <a:rPr lang="tr-TR" sz="3600" dirty="0">
                <a:solidFill>
                  <a:schemeClr val="tx1"/>
                </a:solidFill>
              </a:rPr>
              <a:t>İslam Dini</a:t>
            </a:r>
          </a:p>
        </p:txBody>
      </p:sp>
    </p:spTree>
    <p:custDataLst>
      <p:tags r:id="rId1"/>
    </p:custDataLst>
    <p:extLst>
      <p:ext uri="{BB962C8B-B14F-4D97-AF65-F5344CB8AC3E}">
        <p14:creationId xmlns:p14="http://schemas.microsoft.com/office/powerpoint/2010/main" val="1912615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2">
                                            <p:bg/>
                                          </p:spTgt>
                                        </p:tgtEl>
                                        <p:attrNameLst>
                                          <p:attrName>style.visibility</p:attrName>
                                        </p:attrNameLst>
                                      </p:cBhvr>
                                      <p:to>
                                        <p:strVal val="visible"/>
                                      </p:to>
                                    </p:set>
                                    <p:animEffect transition="in" filter="wipe(up)">
                                      <p:cBhvr>
                                        <p:cTn id="15" dur="500"/>
                                        <p:tgtEl>
                                          <p:spTgt spid="2">
                                            <p:bg/>
                                          </p:spTgt>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wipe(up)">
                                      <p:cBhvr>
                                        <p:cTn id="19" dur="500"/>
                                        <p:tgtEl>
                                          <p:spTgt spid="2">
                                            <p:txEl>
                                              <p:pRg st="0" end="0"/>
                                            </p:txEl>
                                          </p:spTgt>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up)">
                                      <p:cBhvr>
                                        <p:cTn id="23" dur="500"/>
                                        <p:tgtEl>
                                          <p:spTgt spid="7"/>
                                        </p:tgtEl>
                                      </p:cBhvr>
                                    </p:animEffect>
                                  </p:childTnLst>
                                </p:cTn>
                              </p:par>
                            </p:childTnLst>
                          </p:cTn>
                        </p:par>
                        <p:par>
                          <p:cTn id="24" fill="hold">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up)">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left)">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left)">
                                      <p:cBhvr>
                                        <p:cTn id="41" dur="500"/>
                                        <p:tgtEl>
                                          <p:spTgt spid="9"/>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ipe(left)">
                                      <p:cBhvr>
                                        <p:cTn id="45" dur="5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ipe(left)">
                                      <p:cBhvr>
                                        <p:cTn id="50" dur="500"/>
                                        <p:tgtEl>
                                          <p:spTgt spid="11"/>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wipe(left)">
                                      <p:cBhvr>
                                        <p:cTn id="5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3" grpId="0" animBg="1"/>
      <p:bldP spid="4" grpId="0" animBg="1"/>
      <p:bldP spid="5" grpId="0" animBg="1"/>
      <p:bldP spid="7" grpId="0" animBg="1"/>
      <p:bldP spid="8" grpId="0" animBg="1"/>
      <p:bldP spid="10"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a:extLst>
              <a:ext uri="{FF2B5EF4-FFF2-40B4-BE49-F238E27FC236}">
                <a16:creationId xmlns:a16="http://schemas.microsoft.com/office/drawing/2014/main" id="{41D3F006-11C1-2D9C-2C27-BDB4B9E686F0}"/>
              </a:ext>
            </a:extLst>
          </p:cNvPr>
          <p:cNvGrpSpPr/>
          <p:nvPr/>
        </p:nvGrpSpPr>
        <p:grpSpPr>
          <a:xfrm>
            <a:off x="689544" y="2614027"/>
            <a:ext cx="459485" cy="411303"/>
            <a:chOff x="0" y="0"/>
            <a:chExt cx="812800" cy="812800"/>
          </a:xfrm>
        </p:grpSpPr>
        <p:sp>
          <p:nvSpPr>
            <p:cNvPr id="3" name="Freeform 7">
              <a:extLst>
                <a:ext uri="{FF2B5EF4-FFF2-40B4-BE49-F238E27FC236}">
                  <a16:creationId xmlns:a16="http://schemas.microsoft.com/office/drawing/2014/main" id="{4FB59960-C108-B244-A572-2369E81F5C9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solidFill>
                <a:srgbClr val="FFFFFF"/>
              </a:solidFill>
              <a:prstDash val="solid"/>
              <a:miter/>
            </a:ln>
          </p:spPr>
          <p:txBody>
            <a:bodyPr/>
            <a:lstStyle/>
            <a:p>
              <a:endParaRPr lang="tr-TR"/>
            </a:p>
          </p:txBody>
        </p:sp>
        <p:sp>
          <p:nvSpPr>
            <p:cNvPr id="4" name="TextBox 8">
              <a:extLst>
                <a:ext uri="{FF2B5EF4-FFF2-40B4-BE49-F238E27FC236}">
                  <a16:creationId xmlns:a16="http://schemas.microsoft.com/office/drawing/2014/main" id="{E3F142E9-FEAE-6614-53FD-470FC6ED004E}"/>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5" name="AutoShape 9">
            <a:extLst>
              <a:ext uri="{FF2B5EF4-FFF2-40B4-BE49-F238E27FC236}">
                <a16:creationId xmlns:a16="http://schemas.microsoft.com/office/drawing/2014/main" id="{0DDBCF94-7825-6E19-A8CF-28F18EE6CEE4}"/>
              </a:ext>
            </a:extLst>
          </p:cNvPr>
          <p:cNvSpPr/>
          <p:nvPr/>
        </p:nvSpPr>
        <p:spPr>
          <a:xfrm>
            <a:off x="1518591" y="2442653"/>
            <a:ext cx="4712908" cy="0"/>
          </a:xfrm>
          <a:prstGeom prst="line">
            <a:avLst/>
          </a:prstGeom>
          <a:ln w="28575" cap="flat">
            <a:solidFill>
              <a:srgbClr val="FFFFFF">
                <a:alpha val="49804"/>
              </a:srgbClr>
            </a:solidFill>
            <a:prstDash val="solid"/>
            <a:headEnd type="none" w="sm" len="sm"/>
            <a:tailEnd type="none" w="sm" len="sm"/>
          </a:ln>
        </p:spPr>
        <p:txBody>
          <a:bodyPr/>
          <a:lstStyle/>
          <a:p>
            <a:endParaRPr lang="tr-TR"/>
          </a:p>
        </p:txBody>
      </p:sp>
      <p:grpSp>
        <p:nvGrpSpPr>
          <p:cNvPr id="6" name="Group 10">
            <a:extLst>
              <a:ext uri="{FF2B5EF4-FFF2-40B4-BE49-F238E27FC236}">
                <a16:creationId xmlns:a16="http://schemas.microsoft.com/office/drawing/2014/main" id="{02881705-5EF2-E871-772B-EF166B90EBD9}"/>
              </a:ext>
            </a:extLst>
          </p:cNvPr>
          <p:cNvGrpSpPr/>
          <p:nvPr/>
        </p:nvGrpSpPr>
        <p:grpSpPr>
          <a:xfrm>
            <a:off x="689544" y="2041243"/>
            <a:ext cx="459485" cy="411303"/>
            <a:chOff x="0" y="0"/>
            <a:chExt cx="812800" cy="812800"/>
          </a:xfrm>
        </p:grpSpPr>
        <p:sp>
          <p:nvSpPr>
            <p:cNvPr id="7" name="Freeform 11">
              <a:extLst>
                <a:ext uri="{FF2B5EF4-FFF2-40B4-BE49-F238E27FC236}">
                  <a16:creationId xmlns:a16="http://schemas.microsoft.com/office/drawing/2014/main" id="{FEBF6091-6E16-86D0-E408-5E5558FB34E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solidFill>
                <a:srgbClr val="FFFFFF"/>
              </a:solidFill>
              <a:prstDash val="solid"/>
              <a:miter/>
            </a:ln>
          </p:spPr>
          <p:txBody>
            <a:bodyPr/>
            <a:lstStyle/>
            <a:p>
              <a:endParaRPr lang="tr-TR"/>
            </a:p>
          </p:txBody>
        </p:sp>
        <p:sp>
          <p:nvSpPr>
            <p:cNvPr id="8" name="TextBox 12">
              <a:extLst>
                <a:ext uri="{FF2B5EF4-FFF2-40B4-BE49-F238E27FC236}">
                  <a16:creationId xmlns:a16="http://schemas.microsoft.com/office/drawing/2014/main" id="{4D374E10-3BA2-6E87-D30F-06BA8509B811}"/>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9" name="AutoShape 13">
            <a:extLst>
              <a:ext uri="{FF2B5EF4-FFF2-40B4-BE49-F238E27FC236}">
                <a16:creationId xmlns:a16="http://schemas.microsoft.com/office/drawing/2014/main" id="{5DF999B9-7C86-DA3D-63B5-0D6A77B63F88}"/>
              </a:ext>
            </a:extLst>
          </p:cNvPr>
          <p:cNvSpPr/>
          <p:nvPr/>
        </p:nvSpPr>
        <p:spPr>
          <a:xfrm>
            <a:off x="1511454" y="3226057"/>
            <a:ext cx="4712908" cy="0"/>
          </a:xfrm>
          <a:prstGeom prst="line">
            <a:avLst/>
          </a:prstGeom>
          <a:ln w="28575" cap="flat">
            <a:solidFill>
              <a:srgbClr val="FFFFFF">
                <a:alpha val="49804"/>
              </a:srgbClr>
            </a:solidFill>
            <a:prstDash val="solid"/>
            <a:headEnd type="none" w="sm" len="sm"/>
            <a:tailEnd type="none" w="sm" len="sm"/>
          </a:ln>
        </p:spPr>
        <p:txBody>
          <a:bodyPr/>
          <a:lstStyle/>
          <a:p>
            <a:endParaRPr lang="tr-TR"/>
          </a:p>
        </p:txBody>
      </p:sp>
      <p:grpSp>
        <p:nvGrpSpPr>
          <p:cNvPr id="10" name="Group 14">
            <a:extLst>
              <a:ext uri="{FF2B5EF4-FFF2-40B4-BE49-F238E27FC236}">
                <a16:creationId xmlns:a16="http://schemas.microsoft.com/office/drawing/2014/main" id="{C88BB982-0C04-B101-E985-471F066A75C1}"/>
              </a:ext>
            </a:extLst>
          </p:cNvPr>
          <p:cNvGrpSpPr/>
          <p:nvPr/>
        </p:nvGrpSpPr>
        <p:grpSpPr>
          <a:xfrm>
            <a:off x="689544" y="4170385"/>
            <a:ext cx="459485" cy="411303"/>
            <a:chOff x="0" y="0"/>
            <a:chExt cx="812800" cy="812800"/>
          </a:xfrm>
        </p:grpSpPr>
        <p:sp>
          <p:nvSpPr>
            <p:cNvPr id="11" name="Freeform 15">
              <a:extLst>
                <a:ext uri="{FF2B5EF4-FFF2-40B4-BE49-F238E27FC236}">
                  <a16:creationId xmlns:a16="http://schemas.microsoft.com/office/drawing/2014/main" id="{DA9DC7D9-3DED-13F1-D66F-4D4C08EDCB4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solidFill>
                <a:srgbClr val="FFFFFF"/>
              </a:solidFill>
              <a:prstDash val="solid"/>
              <a:miter/>
            </a:ln>
          </p:spPr>
          <p:txBody>
            <a:bodyPr/>
            <a:lstStyle/>
            <a:p>
              <a:endParaRPr lang="tr-TR"/>
            </a:p>
          </p:txBody>
        </p:sp>
        <p:sp>
          <p:nvSpPr>
            <p:cNvPr id="12" name="TextBox 16">
              <a:extLst>
                <a:ext uri="{FF2B5EF4-FFF2-40B4-BE49-F238E27FC236}">
                  <a16:creationId xmlns:a16="http://schemas.microsoft.com/office/drawing/2014/main" id="{8C795F18-0061-2405-B8B2-9EB1350DDC01}"/>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3" name="AutoShape 17">
            <a:extLst>
              <a:ext uri="{FF2B5EF4-FFF2-40B4-BE49-F238E27FC236}">
                <a16:creationId xmlns:a16="http://schemas.microsoft.com/office/drawing/2014/main" id="{CA3ED7E8-49F6-0B6A-24E6-5B3DD890C82C}"/>
              </a:ext>
            </a:extLst>
          </p:cNvPr>
          <p:cNvSpPr/>
          <p:nvPr/>
        </p:nvSpPr>
        <p:spPr>
          <a:xfrm>
            <a:off x="1511454" y="4050255"/>
            <a:ext cx="4712908" cy="0"/>
          </a:xfrm>
          <a:prstGeom prst="line">
            <a:avLst/>
          </a:prstGeom>
          <a:ln w="28575" cap="flat">
            <a:solidFill>
              <a:srgbClr val="FFFFFF">
                <a:alpha val="49804"/>
              </a:srgbClr>
            </a:solidFill>
            <a:prstDash val="solid"/>
            <a:headEnd type="none" w="sm" len="sm"/>
            <a:tailEnd type="none" w="sm" len="sm"/>
          </a:ln>
        </p:spPr>
        <p:txBody>
          <a:bodyPr/>
          <a:lstStyle/>
          <a:p>
            <a:endParaRPr lang="tr-TR"/>
          </a:p>
        </p:txBody>
      </p:sp>
      <p:grpSp>
        <p:nvGrpSpPr>
          <p:cNvPr id="14" name="Group 18">
            <a:extLst>
              <a:ext uri="{FF2B5EF4-FFF2-40B4-BE49-F238E27FC236}">
                <a16:creationId xmlns:a16="http://schemas.microsoft.com/office/drawing/2014/main" id="{3FE2D5B6-99EF-88DC-510B-99A79025F1A8}"/>
              </a:ext>
            </a:extLst>
          </p:cNvPr>
          <p:cNvGrpSpPr/>
          <p:nvPr/>
        </p:nvGrpSpPr>
        <p:grpSpPr>
          <a:xfrm>
            <a:off x="751690" y="5689359"/>
            <a:ext cx="459485" cy="411303"/>
            <a:chOff x="0" y="0"/>
            <a:chExt cx="812800" cy="812800"/>
          </a:xfrm>
        </p:grpSpPr>
        <p:sp>
          <p:nvSpPr>
            <p:cNvPr id="15" name="Freeform 19">
              <a:extLst>
                <a:ext uri="{FF2B5EF4-FFF2-40B4-BE49-F238E27FC236}">
                  <a16:creationId xmlns:a16="http://schemas.microsoft.com/office/drawing/2014/main" id="{BC7E53DF-00C0-A494-3962-131EA29AC4B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solidFill>
                <a:srgbClr val="FFFFFF"/>
              </a:solidFill>
              <a:prstDash val="solid"/>
              <a:miter/>
            </a:ln>
          </p:spPr>
          <p:txBody>
            <a:bodyPr/>
            <a:lstStyle/>
            <a:p>
              <a:endParaRPr lang="tr-TR"/>
            </a:p>
          </p:txBody>
        </p:sp>
        <p:sp>
          <p:nvSpPr>
            <p:cNvPr id="16" name="TextBox 20">
              <a:extLst>
                <a:ext uri="{FF2B5EF4-FFF2-40B4-BE49-F238E27FC236}">
                  <a16:creationId xmlns:a16="http://schemas.microsoft.com/office/drawing/2014/main" id="{9ABD4742-7CC9-20FC-2545-93408818D592}"/>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7" name="AutoShape 21">
            <a:extLst>
              <a:ext uri="{FF2B5EF4-FFF2-40B4-BE49-F238E27FC236}">
                <a16:creationId xmlns:a16="http://schemas.microsoft.com/office/drawing/2014/main" id="{06693299-5265-575F-13CA-4E43A08974CD}"/>
              </a:ext>
            </a:extLst>
          </p:cNvPr>
          <p:cNvSpPr/>
          <p:nvPr/>
        </p:nvSpPr>
        <p:spPr>
          <a:xfrm>
            <a:off x="1511454" y="4874452"/>
            <a:ext cx="4712908" cy="0"/>
          </a:xfrm>
          <a:prstGeom prst="line">
            <a:avLst/>
          </a:prstGeom>
          <a:ln w="28575" cap="flat">
            <a:solidFill>
              <a:srgbClr val="FFFFFF">
                <a:alpha val="49804"/>
              </a:srgbClr>
            </a:solidFill>
            <a:prstDash val="solid"/>
            <a:headEnd type="none" w="sm" len="sm"/>
            <a:tailEnd type="none" w="sm" len="sm"/>
          </a:ln>
        </p:spPr>
        <p:txBody>
          <a:bodyPr/>
          <a:lstStyle/>
          <a:p>
            <a:endParaRPr lang="tr-TR"/>
          </a:p>
        </p:txBody>
      </p:sp>
      <p:sp>
        <p:nvSpPr>
          <p:cNvPr id="18" name="TextBox 22">
            <a:extLst>
              <a:ext uri="{FF2B5EF4-FFF2-40B4-BE49-F238E27FC236}">
                <a16:creationId xmlns:a16="http://schemas.microsoft.com/office/drawing/2014/main" id="{B82EF9E7-9338-3616-D20B-245EA96615BF}"/>
              </a:ext>
            </a:extLst>
          </p:cNvPr>
          <p:cNvSpPr txBox="1"/>
          <p:nvPr/>
        </p:nvSpPr>
        <p:spPr>
          <a:xfrm>
            <a:off x="1010638" y="1415093"/>
            <a:ext cx="5716203" cy="573427"/>
          </a:xfrm>
          <a:prstGeom prst="rect">
            <a:avLst/>
          </a:prstGeom>
        </p:spPr>
        <p:txBody>
          <a:bodyPr wrap="square" lIns="0" tIns="0" rIns="0" bIns="0" rtlCol="0" anchor="t">
            <a:spAutoFit/>
          </a:bodyPr>
          <a:lstStyle/>
          <a:p>
            <a:pPr algn="l">
              <a:lnSpc>
                <a:spcPts val="4899"/>
              </a:lnSpc>
            </a:pPr>
            <a:r>
              <a:rPr lang="en-US" sz="3499">
                <a:solidFill>
                  <a:srgbClr val="FFFFFF"/>
                </a:solidFill>
                <a:latin typeface="Hero Bold"/>
                <a:ea typeface="Hero Bold"/>
                <a:cs typeface="Hero Bold"/>
                <a:sym typeface="Hero Bold"/>
              </a:rPr>
              <a:t>Ramadan Checklist</a:t>
            </a:r>
          </a:p>
        </p:txBody>
      </p:sp>
      <p:sp>
        <p:nvSpPr>
          <p:cNvPr id="19" name="TextBox 23">
            <a:extLst>
              <a:ext uri="{FF2B5EF4-FFF2-40B4-BE49-F238E27FC236}">
                <a16:creationId xmlns:a16="http://schemas.microsoft.com/office/drawing/2014/main" id="{373F7ABD-56F6-D8DE-A8C3-E6820AFBADED}"/>
              </a:ext>
            </a:extLst>
          </p:cNvPr>
          <p:cNvSpPr txBox="1"/>
          <p:nvPr/>
        </p:nvSpPr>
        <p:spPr>
          <a:xfrm>
            <a:off x="1518591" y="1932781"/>
            <a:ext cx="4440342" cy="397032"/>
          </a:xfrm>
          <a:prstGeom prst="rect">
            <a:avLst/>
          </a:prstGeom>
        </p:spPr>
        <p:txBody>
          <a:bodyPr wrap="square" lIns="0" tIns="0" rIns="0" bIns="0" rtlCol="0" anchor="t">
            <a:spAutoFit/>
          </a:bodyPr>
          <a:lstStyle/>
          <a:p>
            <a:pPr algn="l">
              <a:lnSpc>
                <a:spcPts val="3359"/>
              </a:lnSpc>
            </a:pPr>
            <a:r>
              <a:rPr lang="en-US" sz="2400">
                <a:solidFill>
                  <a:srgbClr val="FFFFFF"/>
                </a:solidFill>
                <a:latin typeface="Hero"/>
                <a:ea typeface="Hero"/>
                <a:cs typeface="Hero"/>
                <a:sym typeface="Hero"/>
              </a:rPr>
              <a:t>Read the Quran</a:t>
            </a:r>
          </a:p>
        </p:txBody>
      </p:sp>
      <p:sp>
        <p:nvSpPr>
          <p:cNvPr id="20" name="TextBox 24">
            <a:extLst>
              <a:ext uri="{FF2B5EF4-FFF2-40B4-BE49-F238E27FC236}">
                <a16:creationId xmlns:a16="http://schemas.microsoft.com/office/drawing/2014/main" id="{5F1B84E7-0F70-9892-282B-091CB803DBB7}"/>
              </a:ext>
            </a:extLst>
          </p:cNvPr>
          <p:cNvSpPr txBox="1"/>
          <p:nvPr/>
        </p:nvSpPr>
        <p:spPr>
          <a:xfrm>
            <a:off x="1511454" y="2716185"/>
            <a:ext cx="4440342" cy="397032"/>
          </a:xfrm>
          <a:prstGeom prst="rect">
            <a:avLst/>
          </a:prstGeom>
        </p:spPr>
        <p:txBody>
          <a:bodyPr wrap="square" lIns="0" tIns="0" rIns="0" bIns="0" rtlCol="0" anchor="t">
            <a:spAutoFit/>
          </a:bodyPr>
          <a:lstStyle/>
          <a:p>
            <a:pPr algn="l">
              <a:lnSpc>
                <a:spcPts val="3359"/>
              </a:lnSpc>
            </a:pPr>
            <a:r>
              <a:rPr lang="en-US" sz="2400">
                <a:solidFill>
                  <a:srgbClr val="FFFFFF"/>
                </a:solidFill>
                <a:latin typeface="Hero"/>
                <a:ea typeface="Hero"/>
                <a:cs typeface="Hero"/>
                <a:sym typeface="Hero"/>
              </a:rPr>
              <a:t>Charity</a:t>
            </a:r>
          </a:p>
        </p:txBody>
      </p:sp>
      <p:sp>
        <p:nvSpPr>
          <p:cNvPr id="21" name="TextBox 25">
            <a:extLst>
              <a:ext uri="{FF2B5EF4-FFF2-40B4-BE49-F238E27FC236}">
                <a16:creationId xmlns:a16="http://schemas.microsoft.com/office/drawing/2014/main" id="{3F9F14DB-F952-08C0-BE67-004D15988F11}"/>
              </a:ext>
            </a:extLst>
          </p:cNvPr>
          <p:cNvSpPr txBox="1"/>
          <p:nvPr/>
        </p:nvSpPr>
        <p:spPr>
          <a:xfrm>
            <a:off x="1511454" y="3540382"/>
            <a:ext cx="4440342" cy="397032"/>
          </a:xfrm>
          <a:prstGeom prst="rect">
            <a:avLst/>
          </a:prstGeom>
        </p:spPr>
        <p:txBody>
          <a:bodyPr wrap="square" lIns="0" tIns="0" rIns="0" bIns="0" rtlCol="0" anchor="t">
            <a:spAutoFit/>
          </a:bodyPr>
          <a:lstStyle/>
          <a:p>
            <a:pPr algn="l">
              <a:lnSpc>
                <a:spcPts val="3359"/>
              </a:lnSpc>
            </a:pPr>
            <a:r>
              <a:rPr lang="en-US" sz="2400">
                <a:solidFill>
                  <a:srgbClr val="FFFFFF"/>
                </a:solidFill>
                <a:latin typeface="Hero"/>
                <a:ea typeface="Hero"/>
                <a:cs typeface="Hero"/>
                <a:sym typeface="Hero"/>
              </a:rPr>
              <a:t>Fast</a:t>
            </a:r>
          </a:p>
        </p:txBody>
      </p:sp>
      <p:sp>
        <p:nvSpPr>
          <p:cNvPr id="22" name="TextBox 26">
            <a:extLst>
              <a:ext uri="{FF2B5EF4-FFF2-40B4-BE49-F238E27FC236}">
                <a16:creationId xmlns:a16="http://schemas.microsoft.com/office/drawing/2014/main" id="{14288BC4-3F83-D885-FD70-A92683E07E05}"/>
              </a:ext>
            </a:extLst>
          </p:cNvPr>
          <p:cNvSpPr txBox="1"/>
          <p:nvPr/>
        </p:nvSpPr>
        <p:spPr>
          <a:xfrm>
            <a:off x="1511454" y="4364580"/>
            <a:ext cx="4440342" cy="397032"/>
          </a:xfrm>
          <a:prstGeom prst="rect">
            <a:avLst/>
          </a:prstGeom>
        </p:spPr>
        <p:txBody>
          <a:bodyPr wrap="square" lIns="0" tIns="0" rIns="0" bIns="0" rtlCol="0" anchor="t">
            <a:spAutoFit/>
          </a:bodyPr>
          <a:lstStyle/>
          <a:p>
            <a:pPr algn="l">
              <a:lnSpc>
                <a:spcPts val="3359"/>
              </a:lnSpc>
            </a:pPr>
            <a:r>
              <a:rPr lang="en-US" sz="2400">
                <a:solidFill>
                  <a:srgbClr val="FFFFFF"/>
                </a:solidFill>
                <a:latin typeface="Hero"/>
                <a:ea typeface="Hero"/>
                <a:cs typeface="Hero"/>
                <a:sym typeface="Hero"/>
              </a:rPr>
              <a:t>Taraweeh</a:t>
            </a:r>
          </a:p>
        </p:txBody>
      </p:sp>
      <p:grpSp>
        <p:nvGrpSpPr>
          <p:cNvPr id="23" name="Group 2">
            <a:extLst>
              <a:ext uri="{FF2B5EF4-FFF2-40B4-BE49-F238E27FC236}">
                <a16:creationId xmlns:a16="http://schemas.microsoft.com/office/drawing/2014/main" id="{10B0689D-9AE8-684D-6A28-EEBBD514BC38}"/>
              </a:ext>
            </a:extLst>
          </p:cNvPr>
          <p:cNvGrpSpPr/>
          <p:nvPr/>
        </p:nvGrpSpPr>
        <p:grpSpPr>
          <a:xfrm>
            <a:off x="291862" y="1691573"/>
            <a:ext cx="9408105" cy="7082419"/>
            <a:chOff x="49381" y="81279"/>
            <a:chExt cx="4627024" cy="3248305"/>
          </a:xfrm>
        </p:grpSpPr>
        <p:sp>
          <p:nvSpPr>
            <p:cNvPr id="24" name="Freeform 3">
              <a:extLst>
                <a:ext uri="{FF2B5EF4-FFF2-40B4-BE49-F238E27FC236}">
                  <a16:creationId xmlns:a16="http://schemas.microsoft.com/office/drawing/2014/main" id="{B5BA7D79-BCD0-D44A-E5B7-9BB1BB43D0BF}"/>
                </a:ext>
              </a:extLst>
            </p:cNvPr>
            <p:cNvSpPr/>
            <p:nvPr/>
          </p:nvSpPr>
          <p:spPr>
            <a:xfrm>
              <a:off x="92710" y="106680"/>
              <a:ext cx="4572417" cy="3197504"/>
            </a:xfrm>
            <a:custGeom>
              <a:avLst/>
              <a:gdLst/>
              <a:ahLst/>
              <a:cxnLst/>
              <a:rect l="l" t="t" r="r" b="b"/>
              <a:pathLst>
                <a:path w="4572417" h="3197504">
                  <a:moveTo>
                    <a:pt x="4545746" y="3008274"/>
                  </a:moveTo>
                  <a:cubicBezTo>
                    <a:pt x="4545746" y="3095904"/>
                    <a:pt x="4469546" y="3167024"/>
                    <a:pt x="4388266" y="3167024"/>
                  </a:cubicBezTo>
                  <a:lnTo>
                    <a:pt x="66040" y="3167024"/>
                  </a:lnTo>
                  <a:cubicBezTo>
                    <a:pt x="43180" y="3167024"/>
                    <a:pt x="20320" y="3161944"/>
                    <a:pt x="0" y="3153054"/>
                  </a:cubicBezTo>
                  <a:cubicBezTo>
                    <a:pt x="26670" y="3180994"/>
                    <a:pt x="63500" y="3197504"/>
                    <a:pt x="123270" y="3197504"/>
                  </a:cubicBezTo>
                  <a:lnTo>
                    <a:pt x="4426366" y="3197504"/>
                  </a:lnTo>
                  <a:cubicBezTo>
                    <a:pt x="4506376" y="3197504"/>
                    <a:pt x="4572416" y="3131464"/>
                    <a:pt x="4572416" y="3051454"/>
                  </a:cubicBezTo>
                  <a:lnTo>
                    <a:pt x="4572416" y="95250"/>
                  </a:lnTo>
                  <a:cubicBezTo>
                    <a:pt x="4572416" y="58420"/>
                    <a:pt x="4558446" y="25400"/>
                    <a:pt x="4536856" y="0"/>
                  </a:cubicBezTo>
                  <a:cubicBezTo>
                    <a:pt x="4543206" y="16510"/>
                    <a:pt x="4545746" y="34290"/>
                    <a:pt x="4545746" y="52070"/>
                  </a:cubicBezTo>
                  <a:lnTo>
                    <a:pt x="4545746" y="3008274"/>
                  </a:lnTo>
                  <a:close/>
                </a:path>
              </a:pathLst>
            </a:custGeom>
            <a:solidFill>
              <a:srgbClr val="000000"/>
            </a:solidFill>
          </p:spPr>
          <p:txBody>
            <a:bodyPr/>
            <a:lstStyle/>
            <a:p>
              <a:endParaRPr lang="tr-TR"/>
            </a:p>
          </p:txBody>
        </p:sp>
        <p:sp>
          <p:nvSpPr>
            <p:cNvPr id="25" name="Freeform 4">
              <a:extLst>
                <a:ext uri="{FF2B5EF4-FFF2-40B4-BE49-F238E27FC236}">
                  <a16:creationId xmlns:a16="http://schemas.microsoft.com/office/drawing/2014/main" id="{27BB46FC-4E8C-7DD3-C578-162932A6F288}"/>
                </a:ext>
              </a:extLst>
            </p:cNvPr>
            <p:cNvSpPr/>
            <p:nvPr/>
          </p:nvSpPr>
          <p:spPr>
            <a:xfrm>
              <a:off x="49381" y="81279"/>
              <a:ext cx="4498816" cy="3248304"/>
            </a:xfrm>
            <a:custGeom>
              <a:avLst/>
              <a:gdLst/>
              <a:ahLst/>
              <a:cxnLst/>
              <a:rect l="l" t="t" r="r" b="b"/>
              <a:pathLst>
                <a:path w="4611786" h="3248304">
                  <a:moveTo>
                    <a:pt x="146050" y="3248304"/>
                  </a:moveTo>
                  <a:lnTo>
                    <a:pt x="4465736" y="3248304"/>
                  </a:lnTo>
                  <a:cubicBezTo>
                    <a:pt x="4545747" y="3248304"/>
                    <a:pt x="4611786" y="3182264"/>
                    <a:pt x="4611786" y="3102254"/>
                  </a:cubicBezTo>
                  <a:lnTo>
                    <a:pt x="4611786" y="146050"/>
                  </a:lnTo>
                  <a:cubicBezTo>
                    <a:pt x="4611786" y="66040"/>
                    <a:pt x="4545747" y="0"/>
                    <a:pt x="4465736" y="0"/>
                  </a:cubicBezTo>
                  <a:lnTo>
                    <a:pt x="146050" y="0"/>
                  </a:lnTo>
                  <a:cubicBezTo>
                    <a:pt x="66040" y="0"/>
                    <a:pt x="0" y="66040"/>
                    <a:pt x="0" y="146050"/>
                  </a:cubicBezTo>
                  <a:lnTo>
                    <a:pt x="0" y="3102254"/>
                  </a:lnTo>
                  <a:cubicBezTo>
                    <a:pt x="0" y="3183534"/>
                    <a:pt x="66040" y="3248304"/>
                    <a:pt x="146050" y="3248304"/>
                  </a:cubicBezTo>
                  <a:close/>
                </a:path>
              </a:pathLst>
            </a:custGeom>
            <a:solidFill>
              <a:srgbClr val="FFFFFF"/>
            </a:solidFill>
          </p:spPr>
          <p:txBody>
            <a:bodyPr/>
            <a:lstStyle/>
            <a:p>
              <a:endParaRPr lang="tr-TR" dirty="0"/>
            </a:p>
          </p:txBody>
        </p:sp>
        <p:sp>
          <p:nvSpPr>
            <p:cNvPr id="26" name="Freeform 5">
              <a:extLst>
                <a:ext uri="{FF2B5EF4-FFF2-40B4-BE49-F238E27FC236}">
                  <a16:creationId xmlns:a16="http://schemas.microsoft.com/office/drawing/2014/main" id="{38E80446-F0DF-B6EA-DC63-A141B8D1852A}"/>
                </a:ext>
              </a:extLst>
            </p:cNvPr>
            <p:cNvSpPr/>
            <p:nvPr/>
          </p:nvSpPr>
          <p:spPr>
            <a:xfrm>
              <a:off x="177589" y="81280"/>
              <a:ext cx="4498816" cy="3248304"/>
            </a:xfrm>
            <a:custGeom>
              <a:avLst/>
              <a:gdLst/>
              <a:ahLst/>
              <a:cxnLst/>
              <a:rect l="l" t="t" r="r" b="b"/>
              <a:pathLst>
                <a:path w="4676556" h="3316884">
                  <a:moveTo>
                    <a:pt x="4613056" y="74930"/>
                  </a:moveTo>
                  <a:cubicBezTo>
                    <a:pt x="4585117" y="30480"/>
                    <a:pt x="4535586" y="0"/>
                    <a:pt x="4478436" y="0"/>
                  </a:cubicBezTo>
                  <a:lnTo>
                    <a:pt x="158750" y="0"/>
                  </a:lnTo>
                  <a:cubicBezTo>
                    <a:pt x="71120" y="0"/>
                    <a:pt x="0" y="71120"/>
                    <a:pt x="0" y="158750"/>
                  </a:cubicBezTo>
                  <a:lnTo>
                    <a:pt x="0" y="3114954"/>
                  </a:lnTo>
                  <a:cubicBezTo>
                    <a:pt x="0" y="3167024"/>
                    <a:pt x="25400" y="3212744"/>
                    <a:pt x="63500" y="3241954"/>
                  </a:cubicBezTo>
                  <a:cubicBezTo>
                    <a:pt x="91440" y="3286404"/>
                    <a:pt x="140970" y="3316884"/>
                    <a:pt x="220235" y="3316884"/>
                  </a:cubicBezTo>
                  <a:lnTo>
                    <a:pt x="4517806" y="3316884"/>
                  </a:lnTo>
                  <a:cubicBezTo>
                    <a:pt x="4605436" y="3316884"/>
                    <a:pt x="4676556" y="3245764"/>
                    <a:pt x="4676556" y="3158134"/>
                  </a:cubicBezTo>
                  <a:lnTo>
                    <a:pt x="4676556" y="201930"/>
                  </a:lnTo>
                  <a:cubicBezTo>
                    <a:pt x="4676556" y="149860"/>
                    <a:pt x="4651156" y="104140"/>
                    <a:pt x="4613056" y="74930"/>
                  </a:cubicBezTo>
                  <a:close/>
                  <a:moveTo>
                    <a:pt x="12700" y="3114954"/>
                  </a:moveTo>
                  <a:lnTo>
                    <a:pt x="12700" y="158750"/>
                  </a:lnTo>
                  <a:cubicBezTo>
                    <a:pt x="12700" y="78740"/>
                    <a:pt x="78740" y="12700"/>
                    <a:pt x="158750" y="12700"/>
                  </a:cubicBezTo>
                  <a:lnTo>
                    <a:pt x="4478436" y="12700"/>
                  </a:lnTo>
                  <a:cubicBezTo>
                    <a:pt x="4558447" y="12700"/>
                    <a:pt x="4624486" y="78740"/>
                    <a:pt x="4624486" y="158750"/>
                  </a:cubicBezTo>
                  <a:lnTo>
                    <a:pt x="4624486" y="3114954"/>
                  </a:lnTo>
                  <a:cubicBezTo>
                    <a:pt x="4624486" y="3194964"/>
                    <a:pt x="4558447" y="3261004"/>
                    <a:pt x="4478436" y="3261004"/>
                  </a:cubicBezTo>
                  <a:lnTo>
                    <a:pt x="158750" y="3261004"/>
                  </a:lnTo>
                  <a:cubicBezTo>
                    <a:pt x="78740" y="3261004"/>
                    <a:pt x="12700" y="3196234"/>
                    <a:pt x="12700" y="3114954"/>
                  </a:cubicBezTo>
                  <a:close/>
                  <a:moveTo>
                    <a:pt x="4665126" y="3158134"/>
                  </a:moveTo>
                  <a:cubicBezTo>
                    <a:pt x="4665126" y="3238144"/>
                    <a:pt x="4597816" y="3304184"/>
                    <a:pt x="4517806" y="3304184"/>
                  </a:cubicBezTo>
                  <a:lnTo>
                    <a:pt x="220235" y="3304184"/>
                  </a:lnTo>
                  <a:cubicBezTo>
                    <a:pt x="157480" y="3304184"/>
                    <a:pt x="120650" y="3287674"/>
                    <a:pt x="93980" y="3259734"/>
                  </a:cubicBezTo>
                  <a:cubicBezTo>
                    <a:pt x="114300" y="3268624"/>
                    <a:pt x="135890" y="3273704"/>
                    <a:pt x="160020" y="3273704"/>
                  </a:cubicBezTo>
                  <a:lnTo>
                    <a:pt x="4479706" y="3273704"/>
                  </a:lnTo>
                  <a:cubicBezTo>
                    <a:pt x="4567336" y="3273704"/>
                    <a:pt x="4638456" y="3202584"/>
                    <a:pt x="4638456" y="3114954"/>
                  </a:cubicBezTo>
                  <a:lnTo>
                    <a:pt x="4638456" y="158750"/>
                  </a:lnTo>
                  <a:cubicBezTo>
                    <a:pt x="4638456" y="140970"/>
                    <a:pt x="4634647" y="123190"/>
                    <a:pt x="4629566" y="106680"/>
                  </a:cubicBezTo>
                  <a:cubicBezTo>
                    <a:pt x="4651156" y="132080"/>
                    <a:pt x="4665126" y="165100"/>
                    <a:pt x="4665126" y="201930"/>
                  </a:cubicBezTo>
                  <a:lnTo>
                    <a:pt x="4665126" y="3158134"/>
                  </a:lnTo>
                  <a:close/>
                </a:path>
              </a:pathLst>
            </a:custGeom>
            <a:solidFill>
              <a:srgbClr val="000000"/>
            </a:solidFill>
          </p:spPr>
          <p:txBody>
            <a:bodyPr/>
            <a:lstStyle/>
            <a:p>
              <a:endParaRPr lang="tr-TR"/>
            </a:p>
          </p:txBody>
        </p:sp>
      </p:grpSp>
      <p:sp>
        <p:nvSpPr>
          <p:cNvPr id="27" name="Freeform 6">
            <a:extLst>
              <a:ext uri="{FF2B5EF4-FFF2-40B4-BE49-F238E27FC236}">
                <a16:creationId xmlns:a16="http://schemas.microsoft.com/office/drawing/2014/main" id="{A1B1754A-A60F-C4D6-5AEE-E6EC63026339}"/>
              </a:ext>
            </a:extLst>
          </p:cNvPr>
          <p:cNvSpPr/>
          <p:nvPr/>
        </p:nvSpPr>
        <p:spPr>
          <a:xfrm>
            <a:off x="689544" y="2916090"/>
            <a:ext cx="788723" cy="688423"/>
          </a:xfrm>
          <a:custGeom>
            <a:avLst/>
            <a:gdLst/>
            <a:ahLst/>
            <a:cxnLst/>
            <a:rect l="l" t="t" r="r" b="b"/>
            <a:pathLst>
              <a:path w="1235116" h="1068375">
                <a:moveTo>
                  <a:pt x="0" y="0"/>
                </a:moveTo>
                <a:lnTo>
                  <a:pt x="1235116" y="0"/>
                </a:lnTo>
                <a:lnTo>
                  <a:pt x="1235116" y="1068375"/>
                </a:lnTo>
                <a:lnTo>
                  <a:pt x="0" y="10683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28" name="TextBox 8">
            <a:extLst>
              <a:ext uri="{FF2B5EF4-FFF2-40B4-BE49-F238E27FC236}">
                <a16:creationId xmlns:a16="http://schemas.microsoft.com/office/drawing/2014/main" id="{7F00F806-2BE4-43E2-9CCB-5CCB3878C7D4}"/>
              </a:ext>
            </a:extLst>
          </p:cNvPr>
          <p:cNvSpPr txBox="1"/>
          <p:nvPr/>
        </p:nvSpPr>
        <p:spPr>
          <a:xfrm>
            <a:off x="1053080" y="1978628"/>
            <a:ext cx="7624983" cy="589520"/>
          </a:xfrm>
          <a:prstGeom prst="rect">
            <a:avLst/>
          </a:prstGeom>
        </p:spPr>
        <p:txBody>
          <a:bodyPr wrap="square" lIns="0" tIns="0" rIns="0" bIns="0" rtlCol="0" anchor="t">
            <a:spAutoFit/>
          </a:bodyPr>
          <a:lstStyle/>
          <a:p>
            <a:pPr algn="ctr">
              <a:lnSpc>
                <a:spcPts val="4759"/>
              </a:lnSpc>
              <a:spcBef>
                <a:spcPct val="0"/>
              </a:spcBef>
            </a:pPr>
            <a:r>
              <a:rPr lang="tr-TR" sz="3600" b="1" dirty="0">
                <a:solidFill>
                  <a:srgbClr val="000000"/>
                </a:solidFill>
                <a:latin typeface="Aptos" panose="020B0004020202020204" pitchFamily="34" charset="0"/>
              </a:rPr>
              <a:t>İslam dininde neslin korunması</a:t>
            </a:r>
            <a:endParaRPr lang="en-US" sz="3600" b="1" dirty="0">
              <a:solidFill>
                <a:srgbClr val="000000"/>
              </a:solidFill>
              <a:latin typeface="Aptos" panose="020B0004020202020204" pitchFamily="34" charset="0"/>
            </a:endParaRPr>
          </a:p>
        </p:txBody>
      </p:sp>
      <p:sp>
        <p:nvSpPr>
          <p:cNvPr id="29" name="Metin kutusu 28">
            <a:extLst>
              <a:ext uri="{FF2B5EF4-FFF2-40B4-BE49-F238E27FC236}">
                <a16:creationId xmlns:a16="http://schemas.microsoft.com/office/drawing/2014/main" id="{99612795-1F0B-9F23-9BAD-AA4D1FEE28F3}"/>
              </a:ext>
            </a:extLst>
          </p:cNvPr>
          <p:cNvSpPr txBox="1"/>
          <p:nvPr/>
        </p:nvSpPr>
        <p:spPr>
          <a:xfrm>
            <a:off x="1586596" y="2771956"/>
            <a:ext cx="7624983" cy="1077218"/>
          </a:xfrm>
          <a:prstGeom prst="rect">
            <a:avLst/>
          </a:prstGeom>
          <a:noFill/>
        </p:spPr>
        <p:txBody>
          <a:bodyPr wrap="square">
            <a:spAutoFit/>
          </a:bodyPr>
          <a:lstStyle/>
          <a:p>
            <a:r>
              <a:rPr lang="tr-TR" sz="3200" dirty="0">
                <a:latin typeface="Aptos" panose="020B0004020202020204" pitchFamily="34" charset="0"/>
              </a:rPr>
              <a:t>Aile kurumunun korunması ve devamlılığı üzerinde de önemle durur.</a:t>
            </a:r>
          </a:p>
        </p:txBody>
      </p:sp>
      <p:sp>
        <p:nvSpPr>
          <p:cNvPr id="30" name="Metin kutusu 29">
            <a:extLst>
              <a:ext uri="{FF2B5EF4-FFF2-40B4-BE49-F238E27FC236}">
                <a16:creationId xmlns:a16="http://schemas.microsoft.com/office/drawing/2014/main" id="{82FE2262-76AE-0285-33E6-675F4AD323EF}"/>
              </a:ext>
            </a:extLst>
          </p:cNvPr>
          <p:cNvSpPr txBox="1"/>
          <p:nvPr/>
        </p:nvSpPr>
        <p:spPr>
          <a:xfrm>
            <a:off x="1586596" y="4289399"/>
            <a:ext cx="8243204" cy="584775"/>
          </a:xfrm>
          <a:prstGeom prst="rect">
            <a:avLst/>
          </a:prstGeom>
          <a:noFill/>
        </p:spPr>
        <p:txBody>
          <a:bodyPr wrap="square">
            <a:spAutoFit/>
          </a:bodyPr>
          <a:lstStyle/>
          <a:p>
            <a:r>
              <a:rPr lang="tr-TR" sz="3200" dirty="0">
                <a:latin typeface="Aptos" panose="020B0004020202020204" pitchFamily="34" charset="0"/>
              </a:rPr>
              <a:t>Evliliği sevgi ve saygı temelli olmasını ister.</a:t>
            </a:r>
          </a:p>
        </p:txBody>
      </p:sp>
      <p:sp>
        <p:nvSpPr>
          <p:cNvPr id="31" name="Metin kutusu 30">
            <a:extLst>
              <a:ext uri="{FF2B5EF4-FFF2-40B4-BE49-F238E27FC236}">
                <a16:creationId xmlns:a16="http://schemas.microsoft.com/office/drawing/2014/main" id="{8CC47C24-475C-8C32-27C4-9C98E3F16CD1}"/>
              </a:ext>
            </a:extLst>
          </p:cNvPr>
          <p:cNvSpPr txBox="1"/>
          <p:nvPr/>
        </p:nvSpPr>
        <p:spPr>
          <a:xfrm>
            <a:off x="1586596" y="5501269"/>
            <a:ext cx="7721835" cy="1077218"/>
          </a:xfrm>
          <a:prstGeom prst="rect">
            <a:avLst/>
          </a:prstGeom>
          <a:noFill/>
        </p:spPr>
        <p:txBody>
          <a:bodyPr wrap="square">
            <a:spAutoFit/>
          </a:bodyPr>
          <a:lstStyle/>
          <a:p>
            <a:r>
              <a:rPr lang="tr-TR" sz="3200" dirty="0">
                <a:latin typeface="Aptos" panose="020B0004020202020204" pitchFamily="34" charset="0"/>
              </a:rPr>
              <a:t>Çocuk ve gençlerin  milli ve manevi değerlere sahip olmasına önem veriri.</a:t>
            </a:r>
          </a:p>
        </p:txBody>
      </p:sp>
      <p:sp>
        <p:nvSpPr>
          <p:cNvPr id="32" name="Metin kutusu 31">
            <a:extLst>
              <a:ext uri="{FF2B5EF4-FFF2-40B4-BE49-F238E27FC236}">
                <a16:creationId xmlns:a16="http://schemas.microsoft.com/office/drawing/2014/main" id="{DD0075E6-C56A-81ED-13CA-5DCEF313255F}"/>
              </a:ext>
            </a:extLst>
          </p:cNvPr>
          <p:cNvSpPr txBox="1"/>
          <p:nvPr/>
        </p:nvSpPr>
        <p:spPr>
          <a:xfrm>
            <a:off x="1586596" y="6976917"/>
            <a:ext cx="7476199" cy="1077218"/>
          </a:xfrm>
          <a:prstGeom prst="rect">
            <a:avLst/>
          </a:prstGeom>
          <a:noFill/>
        </p:spPr>
        <p:txBody>
          <a:bodyPr wrap="square">
            <a:spAutoFit/>
          </a:bodyPr>
          <a:lstStyle/>
          <a:p>
            <a:r>
              <a:rPr lang="tr-TR" sz="3200" dirty="0">
                <a:latin typeface="Aptos" panose="020B0004020202020204" pitchFamily="34" charset="0"/>
              </a:rPr>
              <a:t>Çocuk ve gençlerin dinî, ahlaki, mesleki vb. eğitimine çok önemlidir.</a:t>
            </a:r>
          </a:p>
        </p:txBody>
      </p:sp>
      <p:sp>
        <p:nvSpPr>
          <p:cNvPr id="33" name="Freeform 6">
            <a:extLst>
              <a:ext uri="{FF2B5EF4-FFF2-40B4-BE49-F238E27FC236}">
                <a16:creationId xmlns:a16="http://schemas.microsoft.com/office/drawing/2014/main" id="{86877BE6-F328-2491-125A-6F45FAC5A008}"/>
              </a:ext>
            </a:extLst>
          </p:cNvPr>
          <p:cNvSpPr/>
          <p:nvPr/>
        </p:nvSpPr>
        <p:spPr>
          <a:xfrm>
            <a:off x="689544" y="4265179"/>
            <a:ext cx="788723" cy="688423"/>
          </a:xfrm>
          <a:custGeom>
            <a:avLst/>
            <a:gdLst/>
            <a:ahLst/>
            <a:cxnLst/>
            <a:rect l="l" t="t" r="r" b="b"/>
            <a:pathLst>
              <a:path w="1235116" h="1068375">
                <a:moveTo>
                  <a:pt x="0" y="0"/>
                </a:moveTo>
                <a:lnTo>
                  <a:pt x="1235116" y="0"/>
                </a:lnTo>
                <a:lnTo>
                  <a:pt x="1235116" y="1068375"/>
                </a:lnTo>
                <a:lnTo>
                  <a:pt x="0" y="10683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34" name="Freeform 6">
            <a:extLst>
              <a:ext uri="{FF2B5EF4-FFF2-40B4-BE49-F238E27FC236}">
                <a16:creationId xmlns:a16="http://schemas.microsoft.com/office/drawing/2014/main" id="{D7B0D5FB-A48E-65F2-5047-4A9C973A26E4}"/>
              </a:ext>
            </a:extLst>
          </p:cNvPr>
          <p:cNvSpPr/>
          <p:nvPr/>
        </p:nvSpPr>
        <p:spPr>
          <a:xfrm>
            <a:off x="751690" y="7213240"/>
            <a:ext cx="788723" cy="688423"/>
          </a:xfrm>
          <a:custGeom>
            <a:avLst/>
            <a:gdLst/>
            <a:ahLst/>
            <a:cxnLst/>
            <a:rect l="l" t="t" r="r" b="b"/>
            <a:pathLst>
              <a:path w="1235116" h="1068375">
                <a:moveTo>
                  <a:pt x="0" y="0"/>
                </a:moveTo>
                <a:lnTo>
                  <a:pt x="1235116" y="0"/>
                </a:lnTo>
                <a:lnTo>
                  <a:pt x="1235116" y="1068375"/>
                </a:lnTo>
                <a:lnTo>
                  <a:pt x="0" y="10683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dirty="0"/>
          </a:p>
        </p:txBody>
      </p:sp>
      <p:sp>
        <p:nvSpPr>
          <p:cNvPr id="35" name="Freeform 6">
            <a:extLst>
              <a:ext uri="{FF2B5EF4-FFF2-40B4-BE49-F238E27FC236}">
                <a16:creationId xmlns:a16="http://schemas.microsoft.com/office/drawing/2014/main" id="{6DA6E8FA-0363-CFD5-B520-2347A4BA20B4}"/>
              </a:ext>
            </a:extLst>
          </p:cNvPr>
          <p:cNvSpPr/>
          <p:nvPr/>
        </p:nvSpPr>
        <p:spPr>
          <a:xfrm>
            <a:off x="751690" y="5678187"/>
            <a:ext cx="788723" cy="688423"/>
          </a:xfrm>
          <a:custGeom>
            <a:avLst/>
            <a:gdLst/>
            <a:ahLst/>
            <a:cxnLst/>
            <a:rect l="l" t="t" r="r" b="b"/>
            <a:pathLst>
              <a:path w="1235116" h="1068375">
                <a:moveTo>
                  <a:pt x="0" y="0"/>
                </a:moveTo>
                <a:lnTo>
                  <a:pt x="1235116" y="0"/>
                </a:lnTo>
                <a:lnTo>
                  <a:pt x="1235116" y="1068375"/>
                </a:lnTo>
                <a:lnTo>
                  <a:pt x="0" y="10683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36" name="Freeform 10">
            <a:extLst>
              <a:ext uri="{FF2B5EF4-FFF2-40B4-BE49-F238E27FC236}">
                <a16:creationId xmlns:a16="http://schemas.microsoft.com/office/drawing/2014/main" id="{BDED71D6-B203-8AEC-E9C4-3BA58103E077}"/>
              </a:ext>
            </a:extLst>
          </p:cNvPr>
          <p:cNvSpPr/>
          <p:nvPr/>
        </p:nvSpPr>
        <p:spPr>
          <a:xfrm>
            <a:off x="9982200" y="1665409"/>
            <a:ext cx="8053039" cy="7108581"/>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6"/>
            <a:stretch>
              <a:fillRect/>
            </a:stretch>
          </a:blipFill>
        </p:spPr>
        <p:txBody>
          <a:bodyPr/>
          <a:lstStyle/>
          <a:p>
            <a:endParaRPr lang="tr-TR"/>
          </a:p>
        </p:txBody>
      </p:sp>
    </p:spTree>
    <p:custDataLst>
      <p:tags r:id="rId1"/>
    </p:custDataLst>
    <p:extLst>
      <p:ext uri="{BB962C8B-B14F-4D97-AF65-F5344CB8AC3E}">
        <p14:creationId xmlns:p14="http://schemas.microsoft.com/office/powerpoint/2010/main" val="3995988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249"/>
                                          </p:stCondLst>
                                        </p:cTn>
                                        <p:tgtEl>
                                          <p:spTgt spid="28"/>
                                        </p:tgtEl>
                                        <p:attrNameLst>
                                          <p:attrName>style.visibility</p:attrName>
                                        </p:attrNameLst>
                                      </p:cBhvr>
                                      <p:to>
                                        <p:strVal val="visible"/>
                                      </p:to>
                                    </p:set>
                                  </p:childTnLst>
                                </p:cTn>
                              </p:par>
                            </p:childTnLst>
                          </p:cTn>
                        </p:par>
                        <p:par>
                          <p:cTn id="7" fill="hold">
                            <p:stCondLst>
                              <p:cond delay="250"/>
                            </p:stCondLst>
                            <p:childTnLst>
                              <p:par>
                                <p:cTn id="8" presetID="22" presetClass="entr" presetSubtype="4" fill="hold" grpId="1" nodeType="after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down)">
                                      <p:cBhvr>
                                        <p:cTn id="10" dur="25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left)">
                                      <p:cBhvr>
                                        <p:cTn id="15" dur="250"/>
                                        <p:tgtEl>
                                          <p:spTgt spid="27"/>
                                        </p:tgtEl>
                                      </p:cBhvr>
                                    </p:animEffect>
                                  </p:childTnLst>
                                </p:cTn>
                              </p:par>
                            </p:childTnLst>
                          </p:cTn>
                        </p:par>
                        <p:par>
                          <p:cTn id="16" fill="hold">
                            <p:stCondLst>
                              <p:cond delay="250"/>
                            </p:stCondLst>
                            <p:childTnLst>
                              <p:par>
                                <p:cTn id="17" presetID="22" presetClass="entr" presetSubtype="8" fill="hold" grpId="0"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left)">
                                      <p:cBhvr>
                                        <p:cTn id="19" dur="25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left)">
                                      <p:cBhvr>
                                        <p:cTn id="24" dur="250"/>
                                        <p:tgtEl>
                                          <p:spTgt spid="33"/>
                                        </p:tgtEl>
                                      </p:cBhvr>
                                    </p:animEffect>
                                  </p:childTnLst>
                                </p:cTn>
                              </p:par>
                            </p:childTnLst>
                          </p:cTn>
                        </p:par>
                        <p:par>
                          <p:cTn id="25" fill="hold">
                            <p:stCondLst>
                              <p:cond delay="250"/>
                            </p:stCondLst>
                            <p:childTnLst>
                              <p:par>
                                <p:cTn id="26" presetID="22" presetClass="entr" presetSubtype="8" fill="hold" grpId="0"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left)">
                                      <p:cBhvr>
                                        <p:cTn id="28" dur="250"/>
                                        <p:tgtEl>
                                          <p:spTgt spid="3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wipe(left)">
                                      <p:cBhvr>
                                        <p:cTn id="33" dur="250"/>
                                        <p:tgtEl>
                                          <p:spTgt spid="35"/>
                                        </p:tgtEl>
                                      </p:cBhvr>
                                    </p:animEffect>
                                  </p:childTnLst>
                                </p:cTn>
                              </p:par>
                            </p:childTnLst>
                          </p:cTn>
                        </p:par>
                        <p:par>
                          <p:cTn id="34" fill="hold">
                            <p:stCondLst>
                              <p:cond delay="250"/>
                            </p:stCondLst>
                            <p:childTnLst>
                              <p:par>
                                <p:cTn id="35" presetID="22" presetClass="entr" presetSubtype="8" fill="hold" grpId="0" nodeType="after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wipe(left)">
                                      <p:cBhvr>
                                        <p:cTn id="37" dur="25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ipe(left)">
                                      <p:cBhvr>
                                        <p:cTn id="42" dur="250"/>
                                        <p:tgtEl>
                                          <p:spTgt spid="34"/>
                                        </p:tgtEl>
                                      </p:cBhvr>
                                    </p:animEffect>
                                  </p:childTnLst>
                                </p:cTn>
                              </p:par>
                            </p:childTnLst>
                          </p:cTn>
                        </p:par>
                        <p:par>
                          <p:cTn id="43" fill="hold">
                            <p:stCondLst>
                              <p:cond delay="250"/>
                            </p:stCondLst>
                            <p:childTnLst>
                              <p:par>
                                <p:cTn id="44" presetID="22" presetClass="entr" presetSubtype="8" fill="hold" grpId="0" nodeType="after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wipe(left)">
                                      <p:cBhvr>
                                        <p:cTn id="46" dur="25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P spid="28" grpId="1"/>
      <p:bldP spid="29" grpId="0"/>
      <p:bldP spid="30" grpId="0"/>
      <p:bldP spid="31" grpId="0"/>
      <p:bldP spid="32" grpId="0"/>
      <p:bldP spid="33" grpId="0" animBg="1"/>
      <p:bldP spid="34" grpId="0" animBg="1"/>
      <p:bldP spid="3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 1">
            <a:extLst>
              <a:ext uri="{FF2B5EF4-FFF2-40B4-BE49-F238E27FC236}">
                <a16:creationId xmlns:a16="http://schemas.microsoft.com/office/drawing/2014/main" id="{D3AEEF97-86AA-9F57-C2B8-A0D54D7A755B}"/>
              </a:ext>
            </a:extLst>
          </p:cNvPr>
          <p:cNvGrpSpPr/>
          <p:nvPr/>
        </p:nvGrpSpPr>
        <p:grpSpPr>
          <a:xfrm>
            <a:off x="-5316" y="1943100"/>
            <a:ext cx="6207122" cy="2199141"/>
            <a:chOff x="7725836" y="1502412"/>
            <a:chExt cx="6207122" cy="2199141"/>
          </a:xfrm>
        </p:grpSpPr>
        <p:grpSp>
          <p:nvGrpSpPr>
            <p:cNvPr id="3" name="Group 3">
              <a:extLst>
                <a:ext uri="{FF2B5EF4-FFF2-40B4-BE49-F238E27FC236}">
                  <a16:creationId xmlns:a16="http://schemas.microsoft.com/office/drawing/2014/main" id="{3D2889A3-5932-9110-4103-1274A48ADEFD}"/>
                </a:ext>
              </a:extLst>
            </p:cNvPr>
            <p:cNvGrpSpPr/>
            <p:nvPr/>
          </p:nvGrpSpPr>
          <p:grpSpPr>
            <a:xfrm>
              <a:off x="7725836" y="1502412"/>
              <a:ext cx="6142563" cy="1743605"/>
              <a:chOff x="0" y="-28575"/>
              <a:chExt cx="1264118" cy="526066"/>
            </a:xfrm>
          </p:grpSpPr>
          <p:sp>
            <p:nvSpPr>
              <p:cNvPr id="17" name="Freeform 4">
                <a:extLst>
                  <a:ext uri="{FF2B5EF4-FFF2-40B4-BE49-F238E27FC236}">
                    <a16:creationId xmlns:a16="http://schemas.microsoft.com/office/drawing/2014/main" id="{D3BB6B59-8B51-C0DB-BD61-DAFF8EC5C121}"/>
                  </a:ext>
                </a:extLst>
              </p:cNvPr>
              <p:cNvSpPr/>
              <p:nvPr/>
            </p:nvSpPr>
            <p:spPr>
              <a:xfrm>
                <a:off x="0" y="0"/>
                <a:ext cx="1264118" cy="497491"/>
              </a:xfrm>
              <a:custGeom>
                <a:avLst/>
                <a:gdLst/>
                <a:ahLst/>
                <a:cxnLst/>
                <a:rect l="l" t="t" r="r" b="b"/>
                <a:pathLst>
                  <a:path w="1264118" h="334290">
                    <a:moveTo>
                      <a:pt x="0" y="0"/>
                    </a:moveTo>
                    <a:lnTo>
                      <a:pt x="1264118" y="0"/>
                    </a:lnTo>
                    <a:lnTo>
                      <a:pt x="1264118" y="334290"/>
                    </a:lnTo>
                    <a:lnTo>
                      <a:pt x="0" y="334290"/>
                    </a:lnTo>
                    <a:close/>
                  </a:path>
                </a:pathLst>
              </a:custGeom>
              <a:solidFill>
                <a:schemeClr val="accent5">
                  <a:lumMod val="40000"/>
                  <a:lumOff val="60000"/>
                </a:schemeClr>
              </a:solidFill>
              <a:ln w="19050" cap="sq">
                <a:solidFill>
                  <a:srgbClr val="000000"/>
                </a:solidFill>
                <a:prstDash val="solid"/>
                <a:miter/>
              </a:ln>
            </p:spPr>
            <p:txBody>
              <a:bodyPr/>
              <a:lstStyle/>
              <a:p>
                <a:endParaRPr lang="tr-TR" dirty="0"/>
              </a:p>
            </p:txBody>
          </p:sp>
          <p:sp>
            <p:nvSpPr>
              <p:cNvPr id="18" name="TextBox 5">
                <a:extLst>
                  <a:ext uri="{FF2B5EF4-FFF2-40B4-BE49-F238E27FC236}">
                    <a16:creationId xmlns:a16="http://schemas.microsoft.com/office/drawing/2014/main" id="{AAFA7803-F5AA-3008-B9B1-BB0F8DF4586A}"/>
                  </a:ext>
                </a:extLst>
              </p:cNvPr>
              <p:cNvSpPr txBox="1"/>
              <p:nvPr/>
            </p:nvSpPr>
            <p:spPr>
              <a:xfrm>
                <a:off x="0" y="-28575"/>
                <a:ext cx="1264118" cy="362865"/>
              </a:xfrm>
              <a:prstGeom prst="rect">
                <a:avLst/>
              </a:prstGeom>
            </p:spPr>
            <p:txBody>
              <a:bodyPr lIns="50800" tIns="50800" rIns="50800" bIns="50800" rtlCol="0" anchor="ctr"/>
              <a:lstStyle/>
              <a:p>
                <a:pPr algn="ctr">
                  <a:lnSpc>
                    <a:spcPts val="1960"/>
                  </a:lnSpc>
                  <a:spcBef>
                    <a:spcPct val="0"/>
                  </a:spcBef>
                </a:pPr>
                <a:endParaRPr/>
              </a:p>
            </p:txBody>
          </p:sp>
        </p:grpSp>
        <p:grpSp>
          <p:nvGrpSpPr>
            <p:cNvPr id="4" name="Group 6">
              <a:extLst>
                <a:ext uri="{FF2B5EF4-FFF2-40B4-BE49-F238E27FC236}">
                  <a16:creationId xmlns:a16="http://schemas.microsoft.com/office/drawing/2014/main" id="{9C672DF6-33F9-3BDE-832B-6E97B1A5A2E4}"/>
                </a:ext>
              </a:extLst>
            </p:cNvPr>
            <p:cNvGrpSpPr/>
            <p:nvPr/>
          </p:nvGrpSpPr>
          <p:grpSpPr>
            <a:xfrm>
              <a:off x="7725836" y="1597121"/>
              <a:ext cx="6142563" cy="301411"/>
              <a:chOff x="0" y="0"/>
              <a:chExt cx="1264118" cy="90939"/>
            </a:xfrm>
          </p:grpSpPr>
          <p:sp>
            <p:nvSpPr>
              <p:cNvPr id="15" name="Freeform 7">
                <a:extLst>
                  <a:ext uri="{FF2B5EF4-FFF2-40B4-BE49-F238E27FC236}">
                    <a16:creationId xmlns:a16="http://schemas.microsoft.com/office/drawing/2014/main" id="{4E467B51-CFCA-F18B-A8F0-49DBCE37FBD5}"/>
                  </a:ext>
                </a:extLst>
              </p:cNvPr>
              <p:cNvSpPr/>
              <p:nvPr/>
            </p:nvSpPr>
            <p:spPr>
              <a:xfrm>
                <a:off x="0" y="0"/>
                <a:ext cx="1264118" cy="90939"/>
              </a:xfrm>
              <a:custGeom>
                <a:avLst/>
                <a:gdLst/>
                <a:ahLst/>
                <a:cxnLst/>
                <a:rect l="l" t="t" r="r" b="b"/>
                <a:pathLst>
                  <a:path w="1264118" h="90939">
                    <a:moveTo>
                      <a:pt x="0" y="0"/>
                    </a:moveTo>
                    <a:lnTo>
                      <a:pt x="1264118" y="0"/>
                    </a:lnTo>
                    <a:lnTo>
                      <a:pt x="1264118" y="90939"/>
                    </a:lnTo>
                    <a:lnTo>
                      <a:pt x="0" y="90939"/>
                    </a:lnTo>
                    <a:close/>
                  </a:path>
                </a:pathLst>
              </a:custGeom>
              <a:solidFill>
                <a:srgbClr val="FFFFFF"/>
              </a:solidFill>
              <a:ln w="19050" cap="sq">
                <a:solidFill>
                  <a:srgbClr val="000000"/>
                </a:solidFill>
                <a:prstDash val="solid"/>
                <a:miter/>
              </a:ln>
            </p:spPr>
            <p:txBody>
              <a:bodyPr/>
              <a:lstStyle/>
              <a:p>
                <a:endParaRPr lang="tr-TR"/>
              </a:p>
            </p:txBody>
          </p:sp>
          <p:sp>
            <p:nvSpPr>
              <p:cNvPr id="16" name="TextBox 8">
                <a:extLst>
                  <a:ext uri="{FF2B5EF4-FFF2-40B4-BE49-F238E27FC236}">
                    <a16:creationId xmlns:a16="http://schemas.microsoft.com/office/drawing/2014/main" id="{30B00D1A-9959-F577-F1A0-4FD7A7078225}"/>
                  </a:ext>
                </a:extLst>
              </p:cNvPr>
              <p:cNvSpPr txBox="1"/>
              <p:nvPr/>
            </p:nvSpPr>
            <p:spPr>
              <a:xfrm>
                <a:off x="0" y="-28575"/>
                <a:ext cx="1264118" cy="119514"/>
              </a:xfrm>
              <a:prstGeom prst="rect">
                <a:avLst/>
              </a:prstGeom>
            </p:spPr>
            <p:txBody>
              <a:bodyPr lIns="50800" tIns="50800" rIns="50800" bIns="50800" rtlCol="0" anchor="ctr"/>
              <a:lstStyle/>
              <a:p>
                <a:pPr algn="ctr">
                  <a:lnSpc>
                    <a:spcPts val="1960"/>
                  </a:lnSpc>
                  <a:spcBef>
                    <a:spcPct val="0"/>
                  </a:spcBef>
                </a:pPr>
                <a:endParaRPr/>
              </a:p>
            </p:txBody>
          </p:sp>
        </p:grpSp>
        <p:grpSp>
          <p:nvGrpSpPr>
            <p:cNvPr id="5" name="Group 9">
              <a:extLst>
                <a:ext uri="{FF2B5EF4-FFF2-40B4-BE49-F238E27FC236}">
                  <a16:creationId xmlns:a16="http://schemas.microsoft.com/office/drawing/2014/main" id="{8596A167-61BE-32B5-4466-8FAC91E169CD}"/>
                </a:ext>
              </a:extLst>
            </p:cNvPr>
            <p:cNvGrpSpPr/>
            <p:nvPr/>
          </p:nvGrpSpPr>
          <p:grpSpPr>
            <a:xfrm>
              <a:off x="13168018" y="1684914"/>
              <a:ext cx="183202" cy="133569"/>
              <a:chOff x="0" y="0"/>
              <a:chExt cx="37702" cy="40299"/>
            </a:xfrm>
          </p:grpSpPr>
          <p:sp>
            <p:nvSpPr>
              <p:cNvPr id="13" name="Freeform 10">
                <a:extLst>
                  <a:ext uri="{FF2B5EF4-FFF2-40B4-BE49-F238E27FC236}">
                    <a16:creationId xmlns:a16="http://schemas.microsoft.com/office/drawing/2014/main" id="{4FE7F5C5-CC37-F283-2E76-DEF480965994}"/>
                  </a:ext>
                </a:extLst>
              </p:cNvPr>
              <p:cNvSpPr/>
              <p:nvPr/>
            </p:nvSpPr>
            <p:spPr>
              <a:xfrm>
                <a:off x="0" y="0"/>
                <a:ext cx="37702" cy="40299"/>
              </a:xfrm>
              <a:custGeom>
                <a:avLst/>
                <a:gdLst/>
                <a:ahLst/>
                <a:cxnLst/>
                <a:rect l="l" t="t" r="r" b="b"/>
                <a:pathLst>
                  <a:path w="37702" h="40299">
                    <a:moveTo>
                      <a:pt x="0" y="0"/>
                    </a:moveTo>
                    <a:lnTo>
                      <a:pt x="37702" y="0"/>
                    </a:lnTo>
                    <a:lnTo>
                      <a:pt x="37702" y="40299"/>
                    </a:lnTo>
                    <a:lnTo>
                      <a:pt x="0" y="40299"/>
                    </a:lnTo>
                    <a:close/>
                  </a:path>
                </a:pathLst>
              </a:custGeom>
              <a:solidFill>
                <a:srgbClr val="BFD7E1"/>
              </a:solidFill>
              <a:ln w="19050" cap="sq">
                <a:solidFill>
                  <a:srgbClr val="000000"/>
                </a:solidFill>
                <a:prstDash val="solid"/>
                <a:miter/>
              </a:ln>
            </p:spPr>
            <p:txBody>
              <a:bodyPr/>
              <a:lstStyle/>
              <a:p>
                <a:endParaRPr lang="tr-TR"/>
              </a:p>
            </p:txBody>
          </p:sp>
          <p:sp>
            <p:nvSpPr>
              <p:cNvPr id="14" name="TextBox 11">
                <a:extLst>
                  <a:ext uri="{FF2B5EF4-FFF2-40B4-BE49-F238E27FC236}">
                    <a16:creationId xmlns:a16="http://schemas.microsoft.com/office/drawing/2014/main" id="{BA8346B5-F24B-BC23-A0E5-EEA56E018988}"/>
                  </a:ext>
                </a:extLst>
              </p:cNvPr>
              <p:cNvSpPr txBox="1"/>
              <p:nvPr/>
            </p:nvSpPr>
            <p:spPr>
              <a:xfrm>
                <a:off x="0" y="-28575"/>
                <a:ext cx="37702" cy="68874"/>
              </a:xfrm>
              <a:prstGeom prst="rect">
                <a:avLst/>
              </a:prstGeom>
            </p:spPr>
            <p:txBody>
              <a:bodyPr lIns="50800" tIns="50800" rIns="50800" bIns="50800" rtlCol="0" anchor="ctr"/>
              <a:lstStyle/>
              <a:p>
                <a:pPr algn="ctr">
                  <a:lnSpc>
                    <a:spcPts val="1960"/>
                  </a:lnSpc>
                  <a:spcBef>
                    <a:spcPct val="0"/>
                  </a:spcBef>
                </a:pPr>
                <a:endParaRPr/>
              </a:p>
            </p:txBody>
          </p:sp>
        </p:grpSp>
        <p:grpSp>
          <p:nvGrpSpPr>
            <p:cNvPr id="6" name="Group 12">
              <a:extLst>
                <a:ext uri="{FF2B5EF4-FFF2-40B4-BE49-F238E27FC236}">
                  <a16:creationId xmlns:a16="http://schemas.microsoft.com/office/drawing/2014/main" id="{370A6A0E-310D-C69D-B727-DB6C8BCFD40F}"/>
                </a:ext>
              </a:extLst>
            </p:cNvPr>
            <p:cNvGrpSpPr/>
            <p:nvPr/>
          </p:nvGrpSpPr>
          <p:grpSpPr>
            <a:xfrm>
              <a:off x="13626755" y="1684914"/>
              <a:ext cx="183202" cy="133569"/>
              <a:chOff x="0" y="0"/>
              <a:chExt cx="37702" cy="40299"/>
            </a:xfrm>
          </p:grpSpPr>
          <p:sp>
            <p:nvSpPr>
              <p:cNvPr id="11" name="Freeform 13">
                <a:extLst>
                  <a:ext uri="{FF2B5EF4-FFF2-40B4-BE49-F238E27FC236}">
                    <a16:creationId xmlns:a16="http://schemas.microsoft.com/office/drawing/2014/main" id="{FEFEE897-D91D-430E-E69B-CCB4CA4A43BD}"/>
                  </a:ext>
                </a:extLst>
              </p:cNvPr>
              <p:cNvSpPr/>
              <p:nvPr/>
            </p:nvSpPr>
            <p:spPr>
              <a:xfrm>
                <a:off x="0" y="0"/>
                <a:ext cx="37702" cy="40299"/>
              </a:xfrm>
              <a:custGeom>
                <a:avLst/>
                <a:gdLst/>
                <a:ahLst/>
                <a:cxnLst/>
                <a:rect l="l" t="t" r="r" b="b"/>
                <a:pathLst>
                  <a:path w="37702" h="40299">
                    <a:moveTo>
                      <a:pt x="0" y="0"/>
                    </a:moveTo>
                    <a:lnTo>
                      <a:pt x="37702" y="0"/>
                    </a:lnTo>
                    <a:lnTo>
                      <a:pt x="37702" y="40299"/>
                    </a:lnTo>
                    <a:lnTo>
                      <a:pt x="0" y="40299"/>
                    </a:lnTo>
                    <a:close/>
                  </a:path>
                </a:pathLst>
              </a:custGeom>
              <a:solidFill>
                <a:srgbClr val="FFE0A7"/>
              </a:solidFill>
              <a:ln w="19050" cap="sq">
                <a:solidFill>
                  <a:srgbClr val="000000"/>
                </a:solidFill>
                <a:prstDash val="solid"/>
                <a:miter/>
              </a:ln>
            </p:spPr>
            <p:txBody>
              <a:bodyPr/>
              <a:lstStyle/>
              <a:p>
                <a:endParaRPr lang="tr-TR"/>
              </a:p>
            </p:txBody>
          </p:sp>
          <p:sp>
            <p:nvSpPr>
              <p:cNvPr id="12" name="TextBox 14">
                <a:extLst>
                  <a:ext uri="{FF2B5EF4-FFF2-40B4-BE49-F238E27FC236}">
                    <a16:creationId xmlns:a16="http://schemas.microsoft.com/office/drawing/2014/main" id="{7CE12262-E42F-50B3-7AAE-18C4BC1C148E}"/>
                  </a:ext>
                </a:extLst>
              </p:cNvPr>
              <p:cNvSpPr txBox="1"/>
              <p:nvPr/>
            </p:nvSpPr>
            <p:spPr>
              <a:xfrm>
                <a:off x="0" y="-28575"/>
                <a:ext cx="37702" cy="68874"/>
              </a:xfrm>
              <a:prstGeom prst="rect">
                <a:avLst/>
              </a:prstGeom>
            </p:spPr>
            <p:txBody>
              <a:bodyPr lIns="50800" tIns="50800" rIns="50800" bIns="50800" rtlCol="0" anchor="ctr"/>
              <a:lstStyle/>
              <a:p>
                <a:pPr algn="ctr">
                  <a:lnSpc>
                    <a:spcPts val="1960"/>
                  </a:lnSpc>
                  <a:spcBef>
                    <a:spcPct val="0"/>
                  </a:spcBef>
                </a:pPr>
                <a:endParaRPr/>
              </a:p>
            </p:txBody>
          </p:sp>
        </p:grpSp>
        <p:grpSp>
          <p:nvGrpSpPr>
            <p:cNvPr id="7" name="Group 15">
              <a:extLst>
                <a:ext uri="{FF2B5EF4-FFF2-40B4-BE49-F238E27FC236}">
                  <a16:creationId xmlns:a16="http://schemas.microsoft.com/office/drawing/2014/main" id="{8D871989-AE6B-77CD-19B0-6422D01523A3}"/>
                </a:ext>
              </a:extLst>
            </p:cNvPr>
            <p:cNvGrpSpPr/>
            <p:nvPr/>
          </p:nvGrpSpPr>
          <p:grpSpPr>
            <a:xfrm>
              <a:off x="12612470" y="1700471"/>
              <a:ext cx="183202" cy="133569"/>
              <a:chOff x="0" y="0"/>
              <a:chExt cx="37702" cy="40299"/>
            </a:xfrm>
          </p:grpSpPr>
          <p:sp>
            <p:nvSpPr>
              <p:cNvPr id="9" name="Freeform 16">
                <a:extLst>
                  <a:ext uri="{FF2B5EF4-FFF2-40B4-BE49-F238E27FC236}">
                    <a16:creationId xmlns:a16="http://schemas.microsoft.com/office/drawing/2014/main" id="{9729D41A-AA0E-EB0B-6253-9A15B92E1B2F}"/>
                  </a:ext>
                </a:extLst>
              </p:cNvPr>
              <p:cNvSpPr/>
              <p:nvPr/>
            </p:nvSpPr>
            <p:spPr>
              <a:xfrm>
                <a:off x="0" y="0"/>
                <a:ext cx="37702" cy="40299"/>
              </a:xfrm>
              <a:custGeom>
                <a:avLst/>
                <a:gdLst/>
                <a:ahLst/>
                <a:cxnLst/>
                <a:rect l="l" t="t" r="r" b="b"/>
                <a:pathLst>
                  <a:path w="37702" h="40299">
                    <a:moveTo>
                      <a:pt x="0" y="0"/>
                    </a:moveTo>
                    <a:lnTo>
                      <a:pt x="37702" y="0"/>
                    </a:lnTo>
                    <a:lnTo>
                      <a:pt x="37702" y="40299"/>
                    </a:lnTo>
                    <a:lnTo>
                      <a:pt x="0" y="40299"/>
                    </a:lnTo>
                    <a:close/>
                  </a:path>
                </a:pathLst>
              </a:custGeom>
              <a:solidFill>
                <a:srgbClr val="EFA997"/>
              </a:solidFill>
              <a:ln w="19050" cap="sq">
                <a:solidFill>
                  <a:srgbClr val="000000"/>
                </a:solidFill>
                <a:prstDash val="solid"/>
                <a:miter/>
              </a:ln>
            </p:spPr>
            <p:txBody>
              <a:bodyPr/>
              <a:lstStyle/>
              <a:p>
                <a:endParaRPr lang="tr-TR"/>
              </a:p>
            </p:txBody>
          </p:sp>
          <p:sp>
            <p:nvSpPr>
              <p:cNvPr id="10" name="TextBox 17">
                <a:extLst>
                  <a:ext uri="{FF2B5EF4-FFF2-40B4-BE49-F238E27FC236}">
                    <a16:creationId xmlns:a16="http://schemas.microsoft.com/office/drawing/2014/main" id="{977CB0A2-C74B-3C5E-9886-BF5A032CAF97}"/>
                  </a:ext>
                </a:extLst>
              </p:cNvPr>
              <p:cNvSpPr txBox="1"/>
              <p:nvPr/>
            </p:nvSpPr>
            <p:spPr>
              <a:xfrm>
                <a:off x="0" y="-28575"/>
                <a:ext cx="37702" cy="68874"/>
              </a:xfrm>
              <a:prstGeom prst="rect">
                <a:avLst/>
              </a:prstGeom>
            </p:spPr>
            <p:txBody>
              <a:bodyPr lIns="50800" tIns="50800" rIns="50800" bIns="50800" rtlCol="0" anchor="ctr"/>
              <a:lstStyle/>
              <a:p>
                <a:pPr algn="ctr">
                  <a:lnSpc>
                    <a:spcPts val="1960"/>
                  </a:lnSpc>
                  <a:spcBef>
                    <a:spcPct val="0"/>
                  </a:spcBef>
                </a:pPr>
                <a:endParaRPr/>
              </a:p>
            </p:txBody>
          </p:sp>
        </p:grpSp>
        <p:sp>
          <p:nvSpPr>
            <p:cNvPr id="8" name="TextBox 36">
              <a:extLst>
                <a:ext uri="{FF2B5EF4-FFF2-40B4-BE49-F238E27FC236}">
                  <a16:creationId xmlns:a16="http://schemas.microsoft.com/office/drawing/2014/main" id="{0F77D7F2-B064-87A0-0683-2F83214156F4}"/>
                </a:ext>
              </a:extLst>
            </p:cNvPr>
            <p:cNvSpPr txBox="1"/>
            <p:nvPr/>
          </p:nvSpPr>
          <p:spPr>
            <a:xfrm>
              <a:off x="7989359" y="2125609"/>
              <a:ext cx="5943599" cy="1575944"/>
            </a:xfrm>
            <a:prstGeom prst="rect">
              <a:avLst/>
            </a:prstGeom>
          </p:spPr>
          <p:txBody>
            <a:bodyPr wrap="square" lIns="0" tIns="0" rIns="0" bIns="0" rtlCol="0" anchor="t">
              <a:spAutoFit/>
            </a:bodyPr>
            <a:lstStyle/>
            <a:p>
              <a:pPr marL="0" lvl="0" indent="0" algn="ctr">
                <a:lnSpc>
                  <a:spcPts val="4186"/>
                </a:lnSpc>
                <a:spcBef>
                  <a:spcPct val="0"/>
                </a:spcBef>
              </a:pPr>
              <a:r>
                <a:rPr lang="tr-TR" sz="4000" b="1" dirty="0">
                  <a:ea typeface="Montserrat Ultra-Bold"/>
                  <a:cs typeface="Montserrat Ultra-Bold"/>
                  <a:sym typeface="Montserrat Ultra-Bold"/>
                </a:rPr>
                <a:t>Beş Temel İlke</a:t>
              </a:r>
            </a:p>
            <a:p>
              <a:pPr marL="0" lvl="0" indent="0" algn="ctr">
                <a:lnSpc>
                  <a:spcPts val="4186"/>
                </a:lnSpc>
                <a:spcBef>
                  <a:spcPct val="0"/>
                </a:spcBef>
              </a:pPr>
              <a:r>
                <a:rPr lang="tr-TR" sz="4000" b="0" i="0" u="none" strike="noStrike" baseline="0" dirty="0" err="1"/>
                <a:t>Zarûriyât</a:t>
              </a:r>
              <a:r>
                <a:rPr lang="tr-TR" sz="4000" b="0" i="0" u="none" strike="noStrike" baseline="0" dirty="0"/>
                <a:t> - </a:t>
              </a:r>
              <a:r>
                <a:rPr lang="tr-TR" sz="4000" b="0" i="0" u="none" strike="noStrike" baseline="0" dirty="0" err="1"/>
                <a:t>zaruratıhamse</a:t>
              </a:r>
              <a:endParaRPr lang="tr-TR" sz="4000" b="1" dirty="0">
                <a:ea typeface="Montserrat Ultra-Bold"/>
                <a:cs typeface="Montserrat Ultra-Bold"/>
                <a:sym typeface="Montserrat Ultra-Bold"/>
              </a:endParaRPr>
            </a:p>
            <a:p>
              <a:pPr marL="0" lvl="0" indent="0" algn="ctr">
                <a:lnSpc>
                  <a:spcPts val="4186"/>
                </a:lnSpc>
                <a:spcBef>
                  <a:spcPct val="0"/>
                </a:spcBef>
              </a:pPr>
              <a:endParaRPr lang="en-US" sz="2990" b="1" dirty="0">
                <a:solidFill>
                  <a:srgbClr val="FFFFFF"/>
                </a:solidFill>
                <a:latin typeface="Montserrat Ultra-Bold"/>
                <a:ea typeface="Montserrat Ultra-Bold"/>
                <a:cs typeface="Montserrat Ultra-Bold"/>
                <a:sym typeface="Montserrat Ultra-Bold"/>
              </a:endParaRPr>
            </a:p>
          </p:txBody>
        </p:sp>
      </p:grpSp>
      <p:grpSp>
        <p:nvGrpSpPr>
          <p:cNvPr id="19" name="Grup 18">
            <a:extLst>
              <a:ext uri="{FF2B5EF4-FFF2-40B4-BE49-F238E27FC236}">
                <a16:creationId xmlns:a16="http://schemas.microsoft.com/office/drawing/2014/main" id="{B7C00B77-B669-425D-032B-2D293BF127E6}"/>
              </a:ext>
            </a:extLst>
          </p:cNvPr>
          <p:cNvGrpSpPr/>
          <p:nvPr/>
        </p:nvGrpSpPr>
        <p:grpSpPr>
          <a:xfrm>
            <a:off x="1295400" y="3686705"/>
            <a:ext cx="3122767" cy="3349840"/>
            <a:chOff x="14941767" y="5887622"/>
            <a:chExt cx="3122767" cy="3349840"/>
          </a:xfrm>
        </p:grpSpPr>
        <p:sp>
          <p:nvSpPr>
            <p:cNvPr id="20" name="AutoShape 32">
              <a:extLst>
                <a:ext uri="{FF2B5EF4-FFF2-40B4-BE49-F238E27FC236}">
                  <a16:creationId xmlns:a16="http://schemas.microsoft.com/office/drawing/2014/main" id="{5F8DD085-156E-8DFC-2835-D8903EC8915F}"/>
                </a:ext>
              </a:extLst>
            </p:cNvPr>
            <p:cNvSpPr/>
            <p:nvPr/>
          </p:nvSpPr>
          <p:spPr>
            <a:xfrm flipV="1">
              <a:off x="16535400" y="5887622"/>
              <a:ext cx="0" cy="2380504"/>
            </a:xfrm>
            <a:prstGeom prst="line">
              <a:avLst/>
            </a:prstGeom>
            <a:ln w="19050" cap="flat">
              <a:solidFill>
                <a:srgbClr val="000000"/>
              </a:solidFill>
              <a:prstDash val="solid"/>
              <a:headEnd type="none" w="sm" len="sm"/>
              <a:tailEnd type="none" w="sm" len="sm"/>
            </a:ln>
          </p:spPr>
          <p:txBody>
            <a:bodyPr/>
            <a:lstStyle/>
            <a:p>
              <a:endParaRPr lang="tr-TR"/>
            </a:p>
          </p:txBody>
        </p:sp>
        <p:sp>
          <p:nvSpPr>
            <p:cNvPr id="21" name="Oval 20">
              <a:extLst>
                <a:ext uri="{FF2B5EF4-FFF2-40B4-BE49-F238E27FC236}">
                  <a16:creationId xmlns:a16="http://schemas.microsoft.com/office/drawing/2014/main" id="{04EC791C-EDB4-9549-9FC4-06DCA150B678}"/>
                </a:ext>
              </a:extLst>
            </p:cNvPr>
            <p:cNvSpPr/>
            <p:nvPr/>
          </p:nvSpPr>
          <p:spPr>
            <a:xfrm>
              <a:off x="16233150" y="6669956"/>
              <a:ext cx="540000" cy="540000"/>
            </a:xfrm>
            <a:prstGeom prst="ellipse">
              <a:avLst/>
            </a:prstGeom>
            <a:solidFill>
              <a:srgbClr val="D7E4B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600" dirty="0">
                  <a:solidFill>
                    <a:schemeClr val="tx1"/>
                  </a:solidFill>
                </a:rPr>
                <a:t>5</a:t>
              </a:r>
            </a:p>
          </p:txBody>
        </p:sp>
        <p:grpSp>
          <p:nvGrpSpPr>
            <p:cNvPr id="22" name="Grup 21">
              <a:extLst>
                <a:ext uri="{FF2B5EF4-FFF2-40B4-BE49-F238E27FC236}">
                  <a16:creationId xmlns:a16="http://schemas.microsoft.com/office/drawing/2014/main" id="{575A24E1-A5A0-D395-BE4E-AB17264BFC69}"/>
                </a:ext>
              </a:extLst>
            </p:cNvPr>
            <p:cNvGrpSpPr/>
            <p:nvPr/>
          </p:nvGrpSpPr>
          <p:grpSpPr>
            <a:xfrm>
              <a:off x="14941767" y="7833240"/>
              <a:ext cx="3122767" cy="1404222"/>
              <a:chOff x="15326138" y="4254652"/>
              <a:chExt cx="1933162" cy="783981"/>
            </a:xfrm>
          </p:grpSpPr>
          <p:grpSp>
            <p:nvGrpSpPr>
              <p:cNvPr id="23" name="Group 64">
                <a:extLst>
                  <a:ext uri="{FF2B5EF4-FFF2-40B4-BE49-F238E27FC236}">
                    <a16:creationId xmlns:a16="http://schemas.microsoft.com/office/drawing/2014/main" id="{91D74479-4AD8-B44C-3238-DD9F9DC62DB2}"/>
                  </a:ext>
                </a:extLst>
              </p:cNvPr>
              <p:cNvGrpSpPr/>
              <p:nvPr/>
            </p:nvGrpSpPr>
            <p:grpSpPr>
              <a:xfrm>
                <a:off x="15326138" y="4254652"/>
                <a:ext cx="1933162" cy="751503"/>
                <a:chOff x="0" y="0"/>
                <a:chExt cx="1264118" cy="491417"/>
              </a:xfrm>
            </p:grpSpPr>
            <p:sp>
              <p:nvSpPr>
                <p:cNvPr id="31" name="Freeform 65">
                  <a:extLst>
                    <a:ext uri="{FF2B5EF4-FFF2-40B4-BE49-F238E27FC236}">
                      <a16:creationId xmlns:a16="http://schemas.microsoft.com/office/drawing/2014/main" id="{9903078B-1C3B-58F8-0E3A-22D0ACEC1EE0}"/>
                    </a:ext>
                  </a:extLst>
                </p:cNvPr>
                <p:cNvSpPr/>
                <p:nvPr/>
              </p:nvSpPr>
              <p:spPr>
                <a:xfrm>
                  <a:off x="0" y="0"/>
                  <a:ext cx="1264118" cy="491417"/>
                </a:xfrm>
                <a:custGeom>
                  <a:avLst/>
                  <a:gdLst/>
                  <a:ahLst/>
                  <a:cxnLst/>
                  <a:rect l="l" t="t" r="r" b="b"/>
                  <a:pathLst>
                    <a:path w="1264118" h="491417">
                      <a:moveTo>
                        <a:pt x="0" y="0"/>
                      </a:moveTo>
                      <a:lnTo>
                        <a:pt x="1264118" y="0"/>
                      </a:lnTo>
                      <a:lnTo>
                        <a:pt x="1264118" y="491417"/>
                      </a:lnTo>
                      <a:lnTo>
                        <a:pt x="0" y="491417"/>
                      </a:lnTo>
                      <a:close/>
                    </a:path>
                  </a:pathLst>
                </a:custGeom>
                <a:solidFill>
                  <a:schemeClr val="accent3">
                    <a:lumMod val="40000"/>
                    <a:lumOff val="60000"/>
                  </a:schemeClr>
                </a:solidFill>
                <a:ln w="19050" cap="sq">
                  <a:solidFill>
                    <a:srgbClr val="000000"/>
                  </a:solidFill>
                  <a:prstDash val="solid"/>
                  <a:miter/>
                </a:ln>
              </p:spPr>
              <p:txBody>
                <a:bodyPr/>
                <a:lstStyle/>
                <a:p>
                  <a:endParaRPr lang="tr-TR"/>
                </a:p>
              </p:txBody>
            </p:sp>
            <p:sp>
              <p:nvSpPr>
                <p:cNvPr id="32" name="TextBox 66">
                  <a:extLst>
                    <a:ext uri="{FF2B5EF4-FFF2-40B4-BE49-F238E27FC236}">
                      <a16:creationId xmlns:a16="http://schemas.microsoft.com/office/drawing/2014/main" id="{D7758DC3-27FA-7281-E685-98D344482029}"/>
                    </a:ext>
                  </a:extLst>
                </p:cNvPr>
                <p:cNvSpPr txBox="1"/>
                <p:nvPr/>
              </p:nvSpPr>
              <p:spPr>
                <a:xfrm>
                  <a:off x="0" y="-28575"/>
                  <a:ext cx="1264118" cy="519992"/>
                </a:xfrm>
                <a:prstGeom prst="rect">
                  <a:avLst/>
                </a:prstGeom>
              </p:spPr>
              <p:txBody>
                <a:bodyPr lIns="50800" tIns="50800" rIns="50800" bIns="50800" rtlCol="0" anchor="ctr"/>
                <a:lstStyle/>
                <a:p>
                  <a:pPr algn="ctr">
                    <a:lnSpc>
                      <a:spcPts val="1960"/>
                    </a:lnSpc>
                    <a:spcBef>
                      <a:spcPct val="0"/>
                    </a:spcBef>
                  </a:pPr>
                  <a:endParaRPr/>
                </a:p>
              </p:txBody>
            </p:sp>
          </p:grpSp>
          <p:grpSp>
            <p:nvGrpSpPr>
              <p:cNvPr id="24" name="Group 67">
                <a:extLst>
                  <a:ext uri="{FF2B5EF4-FFF2-40B4-BE49-F238E27FC236}">
                    <a16:creationId xmlns:a16="http://schemas.microsoft.com/office/drawing/2014/main" id="{C2EEB7CC-1F6A-D4F4-3C02-BEB8C35658D9}"/>
                  </a:ext>
                </a:extLst>
              </p:cNvPr>
              <p:cNvGrpSpPr/>
              <p:nvPr/>
            </p:nvGrpSpPr>
            <p:grpSpPr>
              <a:xfrm>
                <a:off x="15326138" y="4254652"/>
                <a:ext cx="1933162" cy="139069"/>
                <a:chOff x="0" y="0"/>
                <a:chExt cx="1264118" cy="90939"/>
              </a:xfrm>
            </p:grpSpPr>
            <p:sp>
              <p:nvSpPr>
                <p:cNvPr id="29" name="Freeform 68">
                  <a:extLst>
                    <a:ext uri="{FF2B5EF4-FFF2-40B4-BE49-F238E27FC236}">
                      <a16:creationId xmlns:a16="http://schemas.microsoft.com/office/drawing/2014/main" id="{B7DE39BE-D7D2-F84E-1E99-FD8FD9DC74D0}"/>
                    </a:ext>
                  </a:extLst>
                </p:cNvPr>
                <p:cNvSpPr/>
                <p:nvPr/>
              </p:nvSpPr>
              <p:spPr>
                <a:xfrm>
                  <a:off x="0" y="0"/>
                  <a:ext cx="1264118" cy="90939"/>
                </a:xfrm>
                <a:custGeom>
                  <a:avLst/>
                  <a:gdLst/>
                  <a:ahLst/>
                  <a:cxnLst/>
                  <a:rect l="l" t="t" r="r" b="b"/>
                  <a:pathLst>
                    <a:path w="1264118" h="90939">
                      <a:moveTo>
                        <a:pt x="0" y="0"/>
                      </a:moveTo>
                      <a:lnTo>
                        <a:pt x="1264118" y="0"/>
                      </a:lnTo>
                      <a:lnTo>
                        <a:pt x="1264118" y="90939"/>
                      </a:lnTo>
                      <a:lnTo>
                        <a:pt x="0" y="90939"/>
                      </a:lnTo>
                      <a:close/>
                    </a:path>
                  </a:pathLst>
                </a:custGeom>
                <a:solidFill>
                  <a:srgbClr val="FFFFFF"/>
                </a:solidFill>
                <a:ln w="19050" cap="sq">
                  <a:solidFill>
                    <a:srgbClr val="000000"/>
                  </a:solidFill>
                  <a:prstDash val="solid"/>
                  <a:miter/>
                </a:ln>
              </p:spPr>
              <p:txBody>
                <a:bodyPr/>
                <a:lstStyle/>
                <a:p>
                  <a:endParaRPr lang="tr-TR"/>
                </a:p>
              </p:txBody>
            </p:sp>
            <p:sp>
              <p:nvSpPr>
                <p:cNvPr id="30" name="TextBox 69">
                  <a:extLst>
                    <a:ext uri="{FF2B5EF4-FFF2-40B4-BE49-F238E27FC236}">
                      <a16:creationId xmlns:a16="http://schemas.microsoft.com/office/drawing/2014/main" id="{69DD94A5-B319-1904-77CF-67D3DE808515}"/>
                    </a:ext>
                  </a:extLst>
                </p:cNvPr>
                <p:cNvSpPr txBox="1"/>
                <p:nvPr/>
              </p:nvSpPr>
              <p:spPr>
                <a:xfrm>
                  <a:off x="0" y="-28575"/>
                  <a:ext cx="1264118" cy="119514"/>
                </a:xfrm>
                <a:prstGeom prst="rect">
                  <a:avLst/>
                </a:prstGeom>
              </p:spPr>
              <p:txBody>
                <a:bodyPr lIns="50800" tIns="50800" rIns="50800" bIns="50800" rtlCol="0" anchor="ctr"/>
                <a:lstStyle/>
                <a:p>
                  <a:pPr algn="ctr">
                    <a:lnSpc>
                      <a:spcPts val="1960"/>
                    </a:lnSpc>
                    <a:spcBef>
                      <a:spcPct val="0"/>
                    </a:spcBef>
                  </a:pPr>
                  <a:endParaRPr/>
                </a:p>
              </p:txBody>
            </p:sp>
          </p:grpSp>
          <p:grpSp>
            <p:nvGrpSpPr>
              <p:cNvPr id="25" name="Group 70">
                <a:extLst>
                  <a:ext uri="{FF2B5EF4-FFF2-40B4-BE49-F238E27FC236}">
                    <a16:creationId xmlns:a16="http://schemas.microsoft.com/office/drawing/2014/main" id="{8345D8D0-5455-AD7B-C816-CACC0A2134C0}"/>
                  </a:ext>
                </a:extLst>
              </p:cNvPr>
              <p:cNvGrpSpPr/>
              <p:nvPr/>
            </p:nvGrpSpPr>
            <p:grpSpPr>
              <a:xfrm>
                <a:off x="17162923" y="4293373"/>
                <a:ext cx="57657" cy="61628"/>
                <a:chOff x="0" y="0"/>
                <a:chExt cx="37702" cy="40299"/>
              </a:xfrm>
            </p:grpSpPr>
            <p:sp>
              <p:nvSpPr>
                <p:cNvPr id="27" name="Freeform 71">
                  <a:extLst>
                    <a:ext uri="{FF2B5EF4-FFF2-40B4-BE49-F238E27FC236}">
                      <a16:creationId xmlns:a16="http://schemas.microsoft.com/office/drawing/2014/main" id="{B84B9E8A-4BDE-6D7C-60BD-DBF26B601A81}"/>
                    </a:ext>
                  </a:extLst>
                </p:cNvPr>
                <p:cNvSpPr/>
                <p:nvPr/>
              </p:nvSpPr>
              <p:spPr>
                <a:xfrm>
                  <a:off x="0" y="0"/>
                  <a:ext cx="37702" cy="40299"/>
                </a:xfrm>
                <a:custGeom>
                  <a:avLst/>
                  <a:gdLst/>
                  <a:ahLst/>
                  <a:cxnLst/>
                  <a:rect l="l" t="t" r="r" b="b"/>
                  <a:pathLst>
                    <a:path w="37702" h="40299">
                      <a:moveTo>
                        <a:pt x="0" y="0"/>
                      </a:moveTo>
                      <a:lnTo>
                        <a:pt x="37702" y="0"/>
                      </a:lnTo>
                      <a:lnTo>
                        <a:pt x="37702" y="40299"/>
                      </a:lnTo>
                      <a:lnTo>
                        <a:pt x="0" y="40299"/>
                      </a:lnTo>
                      <a:close/>
                    </a:path>
                  </a:pathLst>
                </a:custGeom>
                <a:solidFill>
                  <a:srgbClr val="FFE0A7"/>
                </a:solidFill>
                <a:ln w="19050" cap="sq">
                  <a:solidFill>
                    <a:srgbClr val="000000"/>
                  </a:solidFill>
                  <a:prstDash val="solid"/>
                  <a:miter/>
                </a:ln>
              </p:spPr>
              <p:txBody>
                <a:bodyPr/>
                <a:lstStyle/>
                <a:p>
                  <a:endParaRPr lang="tr-TR"/>
                </a:p>
              </p:txBody>
            </p:sp>
            <p:sp>
              <p:nvSpPr>
                <p:cNvPr id="28" name="TextBox 72">
                  <a:extLst>
                    <a:ext uri="{FF2B5EF4-FFF2-40B4-BE49-F238E27FC236}">
                      <a16:creationId xmlns:a16="http://schemas.microsoft.com/office/drawing/2014/main" id="{53FE0937-927E-C098-18A6-102137E15709}"/>
                    </a:ext>
                  </a:extLst>
                </p:cNvPr>
                <p:cNvSpPr txBox="1"/>
                <p:nvPr/>
              </p:nvSpPr>
              <p:spPr>
                <a:xfrm>
                  <a:off x="0" y="-28575"/>
                  <a:ext cx="37702" cy="68874"/>
                </a:xfrm>
                <a:prstGeom prst="rect">
                  <a:avLst/>
                </a:prstGeom>
              </p:spPr>
              <p:txBody>
                <a:bodyPr lIns="50800" tIns="50800" rIns="50800" bIns="50800" rtlCol="0" anchor="ctr"/>
                <a:lstStyle/>
                <a:p>
                  <a:pPr algn="ctr">
                    <a:lnSpc>
                      <a:spcPts val="1960"/>
                    </a:lnSpc>
                    <a:spcBef>
                      <a:spcPct val="0"/>
                    </a:spcBef>
                  </a:pPr>
                  <a:endParaRPr/>
                </a:p>
              </p:txBody>
            </p:sp>
          </p:grpSp>
          <p:sp>
            <p:nvSpPr>
              <p:cNvPr id="26" name="TextBox 76">
                <a:extLst>
                  <a:ext uri="{FF2B5EF4-FFF2-40B4-BE49-F238E27FC236}">
                    <a16:creationId xmlns:a16="http://schemas.microsoft.com/office/drawing/2014/main" id="{1AEFE39F-A86A-58F1-0078-A9B3511FADB9}"/>
                  </a:ext>
                </a:extLst>
              </p:cNvPr>
              <p:cNvSpPr txBox="1"/>
              <p:nvPr/>
            </p:nvSpPr>
            <p:spPr>
              <a:xfrm>
                <a:off x="15385110" y="4351303"/>
                <a:ext cx="1777813" cy="687330"/>
              </a:xfrm>
              <a:prstGeom prst="rect">
                <a:avLst/>
              </a:prstGeom>
            </p:spPr>
            <p:txBody>
              <a:bodyPr lIns="0" tIns="0" rIns="0" bIns="0" rtlCol="0" anchor="t">
                <a:spAutoFit/>
              </a:bodyPr>
              <a:lstStyle/>
              <a:p>
                <a:pPr marL="0" lvl="0" indent="0" algn="ctr"/>
                <a:r>
                  <a:rPr lang="tr-TR" sz="4000" b="1" dirty="0">
                    <a:solidFill>
                      <a:srgbClr val="000000"/>
                    </a:solidFill>
                    <a:ea typeface="Montserrat Bold"/>
                    <a:cs typeface="Montserrat Bold"/>
                    <a:sym typeface="Montserrat Bold"/>
                  </a:rPr>
                  <a:t>Dinin Koruması</a:t>
                </a:r>
                <a:endParaRPr lang="en-US" sz="4000" b="1" dirty="0">
                  <a:solidFill>
                    <a:srgbClr val="000000"/>
                  </a:solidFill>
                  <a:ea typeface="Montserrat Bold"/>
                  <a:cs typeface="Montserrat Bold"/>
                  <a:sym typeface="Montserrat Bold"/>
                </a:endParaRPr>
              </a:p>
            </p:txBody>
          </p:sp>
        </p:grpSp>
      </p:grpSp>
      <p:grpSp>
        <p:nvGrpSpPr>
          <p:cNvPr id="47" name="Grup 46">
            <a:extLst>
              <a:ext uri="{FF2B5EF4-FFF2-40B4-BE49-F238E27FC236}">
                <a16:creationId xmlns:a16="http://schemas.microsoft.com/office/drawing/2014/main" id="{E7235FFB-9B1A-ABF3-7CD6-4C6FC998B8D4}"/>
              </a:ext>
            </a:extLst>
          </p:cNvPr>
          <p:cNvGrpSpPr/>
          <p:nvPr/>
        </p:nvGrpSpPr>
        <p:grpSpPr>
          <a:xfrm>
            <a:off x="8013060" y="1279662"/>
            <a:ext cx="9864447" cy="1059558"/>
            <a:chOff x="8118752" y="1279662"/>
            <a:chExt cx="9864447" cy="1059558"/>
          </a:xfrm>
        </p:grpSpPr>
        <p:sp>
          <p:nvSpPr>
            <p:cNvPr id="34" name="Freeform: Shape 19">
              <a:extLst>
                <a:ext uri="{FF2B5EF4-FFF2-40B4-BE49-F238E27FC236}">
                  <a16:creationId xmlns:a16="http://schemas.microsoft.com/office/drawing/2014/main" id="{C89A721C-ABCC-C3F4-173F-BE24994506B4}"/>
                </a:ext>
              </a:extLst>
            </p:cNvPr>
            <p:cNvSpPr/>
            <p:nvPr/>
          </p:nvSpPr>
          <p:spPr>
            <a:xfrm flipH="1">
              <a:off x="8274962" y="1279662"/>
              <a:ext cx="9708237" cy="1059558"/>
            </a:xfrm>
            <a:custGeom>
              <a:avLst/>
              <a:gdLst>
                <a:gd name="connsiteX0" fmla="*/ 217123 w 2813063"/>
                <a:gd name="connsiteY0" fmla="*/ 0 h 926926"/>
                <a:gd name="connsiteX1" fmla="*/ 2109534 w 2813063"/>
                <a:gd name="connsiteY1" fmla="*/ 0 h 926926"/>
                <a:gd name="connsiteX2" fmla="*/ 2326657 w 2813063"/>
                <a:gd name="connsiteY2" fmla="*/ 217123 h 926926"/>
                <a:gd name="connsiteX3" fmla="*/ 2326657 w 2813063"/>
                <a:gd name="connsiteY3" fmla="*/ 268736 h 926926"/>
                <a:gd name="connsiteX4" fmla="*/ 2813063 w 2813063"/>
                <a:gd name="connsiteY4" fmla="*/ 463464 h 926926"/>
                <a:gd name="connsiteX5" fmla="*/ 2326657 w 2813063"/>
                <a:gd name="connsiteY5" fmla="*/ 658190 h 926926"/>
                <a:gd name="connsiteX6" fmla="*/ 2326657 w 2813063"/>
                <a:gd name="connsiteY6" fmla="*/ 709803 h 926926"/>
                <a:gd name="connsiteX7" fmla="*/ 2109534 w 2813063"/>
                <a:gd name="connsiteY7" fmla="*/ 926926 h 926926"/>
                <a:gd name="connsiteX8" fmla="*/ 217123 w 2813063"/>
                <a:gd name="connsiteY8" fmla="*/ 926926 h 926926"/>
                <a:gd name="connsiteX9" fmla="*/ 0 w 2813063"/>
                <a:gd name="connsiteY9" fmla="*/ 709803 h 926926"/>
                <a:gd name="connsiteX10" fmla="*/ 0 w 2813063"/>
                <a:gd name="connsiteY10" fmla="*/ 217123 h 926926"/>
                <a:gd name="connsiteX11" fmla="*/ 217123 w 2813063"/>
                <a:gd name="connsiteY11" fmla="*/ 0 h 92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3063" h="926926">
                  <a:moveTo>
                    <a:pt x="217123" y="0"/>
                  </a:moveTo>
                  <a:lnTo>
                    <a:pt x="2109534" y="0"/>
                  </a:lnTo>
                  <a:cubicBezTo>
                    <a:pt x="2229448" y="0"/>
                    <a:pt x="2326657" y="97209"/>
                    <a:pt x="2326657" y="217123"/>
                  </a:cubicBezTo>
                  <a:lnTo>
                    <a:pt x="2326657" y="268736"/>
                  </a:lnTo>
                  <a:lnTo>
                    <a:pt x="2813063" y="463464"/>
                  </a:lnTo>
                  <a:lnTo>
                    <a:pt x="2326657" y="658190"/>
                  </a:lnTo>
                  <a:lnTo>
                    <a:pt x="2326657" y="709803"/>
                  </a:lnTo>
                  <a:cubicBezTo>
                    <a:pt x="2326657" y="829717"/>
                    <a:pt x="2229448" y="926926"/>
                    <a:pt x="2109534" y="926926"/>
                  </a:cubicBezTo>
                  <a:lnTo>
                    <a:pt x="217123" y="926926"/>
                  </a:lnTo>
                  <a:cubicBezTo>
                    <a:pt x="97209" y="926926"/>
                    <a:pt x="0" y="829717"/>
                    <a:pt x="0" y="709803"/>
                  </a:cubicBezTo>
                  <a:lnTo>
                    <a:pt x="0" y="217123"/>
                  </a:lnTo>
                  <a:cubicBezTo>
                    <a:pt x="0" y="97209"/>
                    <a:pt x="97209" y="0"/>
                    <a:pt x="217123" y="0"/>
                  </a:cubicBezTo>
                  <a:close/>
                </a:path>
              </a:pathLst>
            </a:custGeom>
            <a:gradFill flip="none" rotWithShape="1">
              <a:gsLst>
                <a:gs pos="0">
                  <a:schemeClr val="bg1">
                    <a:lumMod val="95000"/>
                  </a:schemeClr>
                </a:gs>
                <a:gs pos="100000">
                  <a:schemeClr val="bg1">
                    <a:lumMod val="75000"/>
                  </a:schemeClr>
                </a:gs>
              </a:gsLst>
              <a:lin ang="13500000" scaled="1"/>
              <a:tileRect/>
            </a:gra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1828800" marR="0" lvl="4" indent="0" algn="l"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Bir kişinin bir dine inanıp inanmaması tamamen kendi tercihine bağlıdır. </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Oval 36">
              <a:extLst>
                <a:ext uri="{FF2B5EF4-FFF2-40B4-BE49-F238E27FC236}">
                  <a16:creationId xmlns:a16="http://schemas.microsoft.com/office/drawing/2014/main" id="{C6EA6C3D-5E84-C329-30C4-1D8B8B137D0B}"/>
                </a:ext>
              </a:extLst>
            </p:cNvPr>
            <p:cNvSpPr/>
            <p:nvPr/>
          </p:nvSpPr>
          <p:spPr>
            <a:xfrm flipH="1">
              <a:off x="8118752" y="1555390"/>
              <a:ext cx="312420" cy="312420"/>
            </a:xfrm>
            <a:prstGeom prst="ellipse">
              <a:avLst/>
            </a:prstGeom>
            <a:solidFill>
              <a:srgbClr val="FC1828"/>
            </a:solidFill>
            <a:ln w="57150">
              <a:solidFill>
                <a:schemeClr val="bg1"/>
              </a:solidFill>
            </a:ln>
            <a:effectLst>
              <a:outerShdw blurRad="1143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Oval 37">
              <a:extLst>
                <a:ext uri="{FF2B5EF4-FFF2-40B4-BE49-F238E27FC236}">
                  <a16:creationId xmlns:a16="http://schemas.microsoft.com/office/drawing/2014/main" id="{55793385-E940-CF5B-6495-9D88C13A677F}"/>
                </a:ext>
              </a:extLst>
            </p:cNvPr>
            <p:cNvSpPr/>
            <p:nvPr/>
          </p:nvSpPr>
          <p:spPr>
            <a:xfrm flipH="1">
              <a:off x="8118752" y="1555390"/>
              <a:ext cx="312420" cy="312420"/>
            </a:xfrm>
            <a:prstGeom prst="ellipse">
              <a:avLst/>
            </a:prstGeom>
            <a:solidFill>
              <a:srgbClr val="FC1828"/>
            </a:solidFill>
            <a:ln w="57150">
              <a:solidFill>
                <a:schemeClr val="bg1"/>
              </a:solidFill>
            </a:ln>
            <a:effectLst>
              <a:outerShdw blurRad="1143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9" name="Grup 48">
            <a:extLst>
              <a:ext uri="{FF2B5EF4-FFF2-40B4-BE49-F238E27FC236}">
                <a16:creationId xmlns:a16="http://schemas.microsoft.com/office/drawing/2014/main" id="{D4A48246-4252-2E19-C72E-46539639C6E6}"/>
              </a:ext>
            </a:extLst>
          </p:cNvPr>
          <p:cNvGrpSpPr/>
          <p:nvPr/>
        </p:nvGrpSpPr>
        <p:grpSpPr>
          <a:xfrm>
            <a:off x="8013060" y="4920715"/>
            <a:ext cx="9820722" cy="1038667"/>
            <a:chOff x="8192307" y="5072621"/>
            <a:chExt cx="9820722" cy="1038667"/>
          </a:xfrm>
        </p:grpSpPr>
        <p:sp>
          <p:nvSpPr>
            <p:cNvPr id="36" name="Freeform: Shape 24">
              <a:extLst>
                <a:ext uri="{FF2B5EF4-FFF2-40B4-BE49-F238E27FC236}">
                  <a16:creationId xmlns:a16="http://schemas.microsoft.com/office/drawing/2014/main" id="{81064DAB-95C0-56E6-15F1-B91D995C5E39}"/>
                </a:ext>
              </a:extLst>
            </p:cNvPr>
            <p:cNvSpPr/>
            <p:nvPr/>
          </p:nvSpPr>
          <p:spPr>
            <a:xfrm flipH="1">
              <a:off x="8192307" y="5072621"/>
              <a:ext cx="9820722" cy="1038667"/>
            </a:xfrm>
            <a:custGeom>
              <a:avLst/>
              <a:gdLst>
                <a:gd name="connsiteX0" fmla="*/ 217123 w 2813063"/>
                <a:gd name="connsiteY0" fmla="*/ 0 h 926926"/>
                <a:gd name="connsiteX1" fmla="*/ 2109534 w 2813063"/>
                <a:gd name="connsiteY1" fmla="*/ 0 h 926926"/>
                <a:gd name="connsiteX2" fmla="*/ 2326657 w 2813063"/>
                <a:gd name="connsiteY2" fmla="*/ 217123 h 926926"/>
                <a:gd name="connsiteX3" fmla="*/ 2326657 w 2813063"/>
                <a:gd name="connsiteY3" fmla="*/ 268736 h 926926"/>
                <a:gd name="connsiteX4" fmla="*/ 2813063 w 2813063"/>
                <a:gd name="connsiteY4" fmla="*/ 463464 h 926926"/>
                <a:gd name="connsiteX5" fmla="*/ 2326657 w 2813063"/>
                <a:gd name="connsiteY5" fmla="*/ 658190 h 926926"/>
                <a:gd name="connsiteX6" fmla="*/ 2326657 w 2813063"/>
                <a:gd name="connsiteY6" fmla="*/ 709803 h 926926"/>
                <a:gd name="connsiteX7" fmla="*/ 2109534 w 2813063"/>
                <a:gd name="connsiteY7" fmla="*/ 926926 h 926926"/>
                <a:gd name="connsiteX8" fmla="*/ 217123 w 2813063"/>
                <a:gd name="connsiteY8" fmla="*/ 926926 h 926926"/>
                <a:gd name="connsiteX9" fmla="*/ 0 w 2813063"/>
                <a:gd name="connsiteY9" fmla="*/ 709803 h 926926"/>
                <a:gd name="connsiteX10" fmla="*/ 0 w 2813063"/>
                <a:gd name="connsiteY10" fmla="*/ 217123 h 926926"/>
                <a:gd name="connsiteX11" fmla="*/ 217123 w 2813063"/>
                <a:gd name="connsiteY11" fmla="*/ 0 h 92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3063" h="926926">
                  <a:moveTo>
                    <a:pt x="217123" y="0"/>
                  </a:moveTo>
                  <a:lnTo>
                    <a:pt x="2109534" y="0"/>
                  </a:lnTo>
                  <a:cubicBezTo>
                    <a:pt x="2229448" y="0"/>
                    <a:pt x="2326657" y="97209"/>
                    <a:pt x="2326657" y="217123"/>
                  </a:cubicBezTo>
                  <a:lnTo>
                    <a:pt x="2326657" y="268736"/>
                  </a:lnTo>
                  <a:lnTo>
                    <a:pt x="2813063" y="463464"/>
                  </a:lnTo>
                  <a:lnTo>
                    <a:pt x="2326657" y="658190"/>
                  </a:lnTo>
                  <a:lnTo>
                    <a:pt x="2326657" y="709803"/>
                  </a:lnTo>
                  <a:cubicBezTo>
                    <a:pt x="2326657" y="829717"/>
                    <a:pt x="2229448" y="926926"/>
                    <a:pt x="2109534" y="926926"/>
                  </a:cubicBezTo>
                  <a:lnTo>
                    <a:pt x="217123" y="926926"/>
                  </a:lnTo>
                  <a:cubicBezTo>
                    <a:pt x="97209" y="926926"/>
                    <a:pt x="0" y="829717"/>
                    <a:pt x="0" y="709803"/>
                  </a:cubicBezTo>
                  <a:lnTo>
                    <a:pt x="0" y="217123"/>
                  </a:lnTo>
                  <a:cubicBezTo>
                    <a:pt x="0" y="97209"/>
                    <a:pt x="97209" y="0"/>
                    <a:pt x="217123" y="0"/>
                  </a:cubicBezTo>
                  <a:close/>
                </a:path>
              </a:pathLst>
            </a:custGeom>
            <a:gradFill flip="none" rotWithShape="1">
              <a:gsLst>
                <a:gs pos="0">
                  <a:schemeClr val="bg1">
                    <a:lumMod val="95000"/>
                  </a:schemeClr>
                </a:gs>
                <a:gs pos="100000">
                  <a:schemeClr val="bg1">
                    <a:lumMod val="75000"/>
                  </a:schemeClr>
                </a:gs>
              </a:gsLst>
              <a:lin ang="13500000" scaled="1"/>
              <a:tileRect/>
            </a:gra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1828800" marR="0" lvl="4"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«Dinde zorlama yoktur.»</a:t>
              </a:r>
            </a:p>
          </p:txBody>
        </p:sp>
        <p:sp>
          <p:nvSpPr>
            <p:cNvPr id="39" name="Oval 38">
              <a:extLst>
                <a:ext uri="{FF2B5EF4-FFF2-40B4-BE49-F238E27FC236}">
                  <a16:creationId xmlns:a16="http://schemas.microsoft.com/office/drawing/2014/main" id="{DE649902-2225-5BB6-82A0-28DCAEA09C62}"/>
                </a:ext>
              </a:extLst>
            </p:cNvPr>
            <p:cNvSpPr/>
            <p:nvPr/>
          </p:nvSpPr>
          <p:spPr>
            <a:xfrm flipH="1">
              <a:off x="8192307" y="5390700"/>
              <a:ext cx="312420" cy="312420"/>
            </a:xfrm>
            <a:prstGeom prst="ellipse">
              <a:avLst/>
            </a:prstGeom>
            <a:solidFill>
              <a:srgbClr val="FFBF09"/>
            </a:solidFill>
            <a:ln w="57150">
              <a:solidFill>
                <a:schemeClr val="bg1"/>
              </a:solidFill>
            </a:ln>
            <a:effectLst>
              <a:outerShdw blurRad="1143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8" name="Grup 47">
            <a:extLst>
              <a:ext uri="{FF2B5EF4-FFF2-40B4-BE49-F238E27FC236}">
                <a16:creationId xmlns:a16="http://schemas.microsoft.com/office/drawing/2014/main" id="{6DE37A86-95AE-E84E-EBC8-E6958965F6BF}"/>
              </a:ext>
            </a:extLst>
          </p:cNvPr>
          <p:cNvGrpSpPr/>
          <p:nvPr/>
        </p:nvGrpSpPr>
        <p:grpSpPr>
          <a:xfrm>
            <a:off x="8013060" y="3105349"/>
            <a:ext cx="9900220" cy="1049237"/>
            <a:chOff x="8129572" y="3062098"/>
            <a:chExt cx="9900220" cy="1049237"/>
          </a:xfrm>
        </p:grpSpPr>
        <p:sp>
          <p:nvSpPr>
            <p:cNvPr id="35" name="Freeform: Shape 22">
              <a:extLst>
                <a:ext uri="{FF2B5EF4-FFF2-40B4-BE49-F238E27FC236}">
                  <a16:creationId xmlns:a16="http://schemas.microsoft.com/office/drawing/2014/main" id="{D4FC45D7-FB0A-1CBD-3970-67004906B6BD}"/>
                </a:ext>
              </a:extLst>
            </p:cNvPr>
            <p:cNvSpPr/>
            <p:nvPr/>
          </p:nvSpPr>
          <p:spPr>
            <a:xfrm flipH="1">
              <a:off x="8280273" y="3062098"/>
              <a:ext cx="9749519" cy="1049237"/>
            </a:xfrm>
            <a:custGeom>
              <a:avLst/>
              <a:gdLst>
                <a:gd name="connsiteX0" fmla="*/ 217123 w 2813063"/>
                <a:gd name="connsiteY0" fmla="*/ 0 h 926926"/>
                <a:gd name="connsiteX1" fmla="*/ 2109534 w 2813063"/>
                <a:gd name="connsiteY1" fmla="*/ 0 h 926926"/>
                <a:gd name="connsiteX2" fmla="*/ 2326657 w 2813063"/>
                <a:gd name="connsiteY2" fmla="*/ 217123 h 926926"/>
                <a:gd name="connsiteX3" fmla="*/ 2326657 w 2813063"/>
                <a:gd name="connsiteY3" fmla="*/ 268736 h 926926"/>
                <a:gd name="connsiteX4" fmla="*/ 2813063 w 2813063"/>
                <a:gd name="connsiteY4" fmla="*/ 463464 h 926926"/>
                <a:gd name="connsiteX5" fmla="*/ 2326657 w 2813063"/>
                <a:gd name="connsiteY5" fmla="*/ 658190 h 926926"/>
                <a:gd name="connsiteX6" fmla="*/ 2326657 w 2813063"/>
                <a:gd name="connsiteY6" fmla="*/ 709803 h 926926"/>
                <a:gd name="connsiteX7" fmla="*/ 2109534 w 2813063"/>
                <a:gd name="connsiteY7" fmla="*/ 926926 h 926926"/>
                <a:gd name="connsiteX8" fmla="*/ 217123 w 2813063"/>
                <a:gd name="connsiteY8" fmla="*/ 926926 h 926926"/>
                <a:gd name="connsiteX9" fmla="*/ 0 w 2813063"/>
                <a:gd name="connsiteY9" fmla="*/ 709803 h 926926"/>
                <a:gd name="connsiteX10" fmla="*/ 0 w 2813063"/>
                <a:gd name="connsiteY10" fmla="*/ 217123 h 926926"/>
                <a:gd name="connsiteX11" fmla="*/ 217123 w 2813063"/>
                <a:gd name="connsiteY11" fmla="*/ 0 h 92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3063" h="926926">
                  <a:moveTo>
                    <a:pt x="217123" y="0"/>
                  </a:moveTo>
                  <a:lnTo>
                    <a:pt x="2109534" y="0"/>
                  </a:lnTo>
                  <a:cubicBezTo>
                    <a:pt x="2229448" y="0"/>
                    <a:pt x="2326657" y="97209"/>
                    <a:pt x="2326657" y="217123"/>
                  </a:cubicBezTo>
                  <a:lnTo>
                    <a:pt x="2326657" y="268736"/>
                  </a:lnTo>
                  <a:lnTo>
                    <a:pt x="2813063" y="463464"/>
                  </a:lnTo>
                  <a:lnTo>
                    <a:pt x="2326657" y="658190"/>
                  </a:lnTo>
                  <a:lnTo>
                    <a:pt x="2326657" y="709803"/>
                  </a:lnTo>
                  <a:cubicBezTo>
                    <a:pt x="2326657" y="829717"/>
                    <a:pt x="2229448" y="926926"/>
                    <a:pt x="2109534" y="926926"/>
                  </a:cubicBezTo>
                  <a:lnTo>
                    <a:pt x="217123" y="926926"/>
                  </a:lnTo>
                  <a:cubicBezTo>
                    <a:pt x="97209" y="926926"/>
                    <a:pt x="0" y="829717"/>
                    <a:pt x="0" y="709803"/>
                  </a:cubicBezTo>
                  <a:lnTo>
                    <a:pt x="0" y="217123"/>
                  </a:lnTo>
                  <a:cubicBezTo>
                    <a:pt x="0" y="97209"/>
                    <a:pt x="97209" y="0"/>
                    <a:pt x="217123" y="0"/>
                  </a:cubicBezTo>
                  <a:close/>
                </a:path>
              </a:pathLst>
            </a:custGeom>
            <a:gradFill flip="none" rotWithShape="1">
              <a:gsLst>
                <a:gs pos="0">
                  <a:schemeClr val="bg1">
                    <a:lumMod val="95000"/>
                  </a:schemeClr>
                </a:gs>
                <a:gs pos="100000">
                  <a:schemeClr val="bg1">
                    <a:lumMod val="75000"/>
                  </a:schemeClr>
                </a:gs>
              </a:gsLst>
              <a:lin ang="13500000" scaled="1"/>
              <a:tileRect/>
            </a:gra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1828800" marR="0" lvl="4" indent="0" algn="l"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Dini kabul ettirmek için insanlara baskı yapılamaz.</a:t>
              </a:r>
            </a:p>
          </p:txBody>
        </p:sp>
        <p:sp>
          <p:nvSpPr>
            <p:cNvPr id="40" name="Oval 39">
              <a:extLst>
                <a:ext uri="{FF2B5EF4-FFF2-40B4-BE49-F238E27FC236}">
                  <a16:creationId xmlns:a16="http://schemas.microsoft.com/office/drawing/2014/main" id="{2C42BBBC-F91B-0E2F-D805-0542813044B6}"/>
                </a:ext>
              </a:extLst>
            </p:cNvPr>
            <p:cNvSpPr/>
            <p:nvPr/>
          </p:nvSpPr>
          <p:spPr>
            <a:xfrm flipH="1">
              <a:off x="8129572" y="3325665"/>
              <a:ext cx="312420" cy="312420"/>
            </a:xfrm>
            <a:prstGeom prst="ellipse">
              <a:avLst/>
            </a:prstGeom>
            <a:solidFill>
              <a:srgbClr val="E56E01"/>
            </a:solidFill>
            <a:ln w="57150">
              <a:solidFill>
                <a:schemeClr val="bg1"/>
              </a:solidFill>
            </a:ln>
            <a:effectLst>
              <a:outerShdw blurRad="1143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50" name="Grup 49">
            <a:extLst>
              <a:ext uri="{FF2B5EF4-FFF2-40B4-BE49-F238E27FC236}">
                <a16:creationId xmlns:a16="http://schemas.microsoft.com/office/drawing/2014/main" id="{B2A1851F-B44E-567C-F699-DE024E8CFA5C}"/>
              </a:ext>
            </a:extLst>
          </p:cNvPr>
          <p:cNvGrpSpPr/>
          <p:nvPr/>
        </p:nvGrpSpPr>
        <p:grpSpPr>
          <a:xfrm>
            <a:off x="8013060" y="6725511"/>
            <a:ext cx="10016731" cy="1186996"/>
            <a:chOff x="8013060" y="6733628"/>
            <a:chExt cx="10016731" cy="1186996"/>
          </a:xfrm>
        </p:grpSpPr>
        <p:sp>
          <p:nvSpPr>
            <p:cNvPr id="41" name="Freeform: Shape 19">
              <a:extLst>
                <a:ext uri="{FF2B5EF4-FFF2-40B4-BE49-F238E27FC236}">
                  <a16:creationId xmlns:a16="http://schemas.microsoft.com/office/drawing/2014/main" id="{BC84A012-1298-C414-6287-3E49385EDBC8}"/>
                </a:ext>
              </a:extLst>
            </p:cNvPr>
            <p:cNvSpPr/>
            <p:nvPr/>
          </p:nvSpPr>
          <p:spPr>
            <a:xfrm flipH="1">
              <a:off x="8078020" y="6733628"/>
              <a:ext cx="9951771" cy="1186996"/>
            </a:xfrm>
            <a:custGeom>
              <a:avLst/>
              <a:gdLst>
                <a:gd name="connsiteX0" fmla="*/ 217123 w 2813063"/>
                <a:gd name="connsiteY0" fmla="*/ 0 h 926926"/>
                <a:gd name="connsiteX1" fmla="*/ 2109534 w 2813063"/>
                <a:gd name="connsiteY1" fmla="*/ 0 h 926926"/>
                <a:gd name="connsiteX2" fmla="*/ 2326657 w 2813063"/>
                <a:gd name="connsiteY2" fmla="*/ 217123 h 926926"/>
                <a:gd name="connsiteX3" fmla="*/ 2326657 w 2813063"/>
                <a:gd name="connsiteY3" fmla="*/ 268736 h 926926"/>
                <a:gd name="connsiteX4" fmla="*/ 2813063 w 2813063"/>
                <a:gd name="connsiteY4" fmla="*/ 463464 h 926926"/>
                <a:gd name="connsiteX5" fmla="*/ 2326657 w 2813063"/>
                <a:gd name="connsiteY5" fmla="*/ 658190 h 926926"/>
                <a:gd name="connsiteX6" fmla="*/ 2326657 w 2813063"/>
                <a:gd name="connsiteY6" fmla="*/ 709803 h 926926"/>
                <a:gd name="connsiteX7" fmla="*/ 2109534 w 2813063"/>
                <a:gd name="connsiteY7" fmla="*/ 926926 h 926926"/>
                <a:gd name="connsiteX8" fmla="*/ 217123 w 2813063"/>
                <a:gd name="connsiteY8" fmla="*/ 926926 h 926926"/>
                <a:gd name="connsiteX9" fmla="*/ 0 w 2813063"/>
                <a:gd name="connsiteY9" fmla="*/ 709803 h 926926"/>
                <a:gd name="connsiteX10" fmla="*/ 0 w 2813063"/>
                <a:gd name="connsiteY10" fmla="*/ 217123 h 926926"/>
                <a:gd name="connsiteX11" fmla="*/ 217123 w 2813063"/>
                <a:gd name="connsiteY11" fmla="*/ 0 h 92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3063" h="926926">
                  <a:moveTo>
                    <a:pt x="217123" y="0"/>
                  </a:moveTo>
                  <a:lnTo>
                    <a:pt x="2109534" y="0"/>
                  </a:lnTo>
                  <a:cubicBezTo>
                    <a:pt x="2229448" y="0"/>
                    <a:pt x="2326657" y="97209"/>
                    <a:pt x="2326657" y="217123"/>
                  </a:cubicBezTo>
                  <a:lnTo>
                    <a:pt x="2326657" y="268736"/>
                  </a:lnTo>
                  <a:lnTo>
                    <a:pt x="2813063" y="463464"/>
                  </a:lnTo>
                  <a:lnTo>
                    <a:pt x="2326657" y="658190"/>
                  </a:lnTo>
                  <a:lnTo>
                    <a:pt x="2326657" y="709803"/>
                  </a:lnTo>
                  <a:cubicBezTo>
                    <a:pt x="2326657" y="829717"/>
                    <a:pt x="2229448" y="926926"/>
                    <a:pt x="2109534" y="926926"/>
                  </a:cubicBezTo>
                  <a:lnTo>
                    <a:pt x="217123" y="926926"/>
                  </a:lnTo>
                  <a:cubicBezTo>
                    <a:pt x="97209" y="926926"/>
                    <a:pt x="0" y="829717"/>
                    <a:pt x="0" y="709803"/>
                  </a:cubicBezTo>
                  <a:lnTo>
                    <a:pt x="0" y="217123"/>
                  </a:lnTo>
                  <a:cubicBezTo>
                    <a:pt x="0" y="97209"/>
                    <a:pt x="97209" y="0"/>
                    <a:pt x="217123" y="0"/>
                  </a:cubicBezTo>
                  <a:close/>
                </a:path>
              </a:pathLst>
            </a:custGeom>
            <a:gradFill flip="none" rotWithShape="1">
              <a:gsLst>
                <a:gs pos="0">
                  <a:schemeClr val="bg1">
                    <a:lumMod val="95000"/>
                  </a:schemeClr>
                </a:gs>
                <a:gs pos="100000">
                  <a:schemeClr val="bg1">
                    <a:lumMod val="75000"/>
                  </a:schemeClr>
                </a:gs>
              </a:gsLst>
              <a:lin ang="13500000" scaled="1"/>
              <a:tileRect/>
            </a:gra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1828800" marR="0" lvl="4" indent="0" algn="l"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Dinin korunması için onun öğrenilmesi gerekir.</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Oval 42">
              <a:extLst>
                <a:ext uri="{FF2B5EF4-FFF2-40B4-BE49-F238E27FC236}">
                  <a16:creationId xmlns:a16="http://schemas.microsoft.com/office/drawing/2014/main" id="{A81ECF92-FCAC-CC9F-9F7C-A53E03E19093}"/>
                </a:ext>
              </a:extLst>
            </p:cNvPr>
            <p:cNvSpPr/>
            <p:nvPr/>
          </p:nvSpPr>
          <p:spPr>
            <a:xfrm flipH="1">
              <a:off x="8013060" y="7188534"/>
              <a:ext cx="312420" cy="312420"/>
            </a:xfrm>
            <a:prstGeom prst="ellipse">
              <a:avLst/>
            </a:prstGeom>
            <a:solidFill>
              <a:srgbClr val="FC1828"/>
            </a:solidFill>
            <a:ln w="57150">
              <a:solidFill>
                <a:schemeClr val="bg1"/>
              </a:solidFill>
            </a:ln>
            <a:effectLst>
              <a:outerShdw blurRad="1143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Oval 43">
              <a:extLst>
                <a:ext uri="{FF2B5EF4-FFF2-40B4-BE49-F238E27FC236}">
                  <a16:creationId xmlns:a16="http://schemas.microsoft.com/office/drawing/2014/main" id="{0C2E6E95-368A-7047-6827-241815DFDDDB}"/>
                </a:ext>
              </a:extLst>
            </p:cNvPr>
            <p:cNvSpPr/>
            <p:nvPr/>
          </p:nvSpPr>
          <p:spPr>
            <a:xfrm flipH="1">
              <a:off x="8013060" y="7188534"/>
              <a:ext cx="312420" cy="312420"/>
            </a:xfrm>
            <a:prstGeom prst="ellipse">
              <a:avLst/>
            </a:prstGeom>
            <a:solidFill>
              <a:srgbClr val="FC1828"/>
            </a:solidFill>
            <a:ln w="57150">
              <a:solidFill>
                <a:schemeClr val="bg1"/>
              </a:solidFill>
            </a:ln>
            <a:effectLst>
              <a:outerShdw blurRad="1143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51" name="Grup 50">
            <a:extLst>
              <a:ext uri="{FF2B5EF4-FFF2-40B4-BE49-F238E27FC236}">
                <a16:creationId xmlns:a16="http://schemas.microsoft.com/office/drawing/2014/main" id="{699A2DE8-4227-7D81-473A-35C2F4CF69E7}"/>
              </a:ext>
            </a:extLst>
          </p:cNvPr>
          <p:cNvGrpSpPr/>
          <p:nvPr/>
        </p:nvGrpSpPr>
        <p:grpSpPr>
          <a:xfrm>
            <a:off x="8013060" y="8678635"/>
            <a:ext cx="9970138" cy="1008349"/>
            <a:chOff x="8013060" y="8678635"/>
            <a:chExt cx="9970138" cy="1008349"/>
          </a:xfrm>
        </p:grpSpPr>
        <p:sp>
          <p:nvSpPr>
            <p:cNvPr id="42" name="Freeform: Shape 22">
              <a:extLst>
                <a:ext uri="{FF2B5EF4-FFF2-40B4-BE49-F238E27FC236}">
                  <a16:creationId xmlns:a16="http://schemas.microsoft.com/office/drawing/2014/main" id="{BB7EA3D6-A863-0EAB-B908-ED25FFC52936}"/>
                </a:ext>
              </a:extLst>
            </p:cNvPr>
            <p:cNvSpPr/>
            <p:nvPr/>
          </p:nvSpPr>
          <p:spPr>
            <a:xfrm flipH="1">
              <a:off x="8140736" y="8678635"/>
              <a:ext cx="9842462" cy="1008349"/>
            </a:xfrm>
            <a:custGeom>
              <a:avLst/>
              <a:gdLst>
                <a:gd name="connsiteX0" fmla="*/ 217123 w 2813063"/>
                <a:gd name="connsiteY0" fmla="*/ 0 h 926926"/>
                <a:gd name="connsiteX1" fmla="*/ 2109534 w 2813063"/>
                <a:gd name="connsiteY1" fmla="*/ 0 h 926926"/>
                <a:gd name="connsiteX2" fmla="*/ 2326657 w 2813063"/>
                <a:gd name="connsiteY2" fmla="*/ 217123 h 926926"/>
                <a:gd name="connsiteX3" fmla="*/ 2326657 w 2813063"/>
                <a:gd name="connsiteY3" fmla="*/ 268736 h 926926"/>
                <a:gd name="connsiteX4" fmla="*/ 2813063 w 2813063"/>
                <a:gd name="connsiteY4" fmla="*/ 463464 h 926926"/>
                <a:gd name="connsiteX5" fmla="*/ 2326657 w 2813063"/>
                <a:gd name="connsiteY5" fmla="*/ 658190 h 926926"/>
                <a:gd name="connsiteX6" fmla="*/ 2326657 w 2813063"/>
                <a:gd name="connsiteY6" fmla="*/ 709803 h 926926"/>
                <a:gd name="connsiteX7" fmla="*/ 2109534 w 2813063"/>
                <a:gd name="connsiteY7" fmla="*/ 926926 h 926926"/>
                <a:gd name="connsiteX8" fmla="*/ 217123 w 2813063"/>
                <a:gd name="connsiteY8" fmla="*/ 926926 h 926926"/>
                <a:gd name="connsiteX9" fmla="*/ 0 w 2813063"/>
                <a:gd name="connsiteY9" fmla="*/ 709803 h 926926"/>
                <a:gd name="connsiteX10" fmla="*/ 0 w 2813063"/>
                <a:gd name="connsiteY10" fmla="*/ 217123 h 926926"/>
                <a:gd name="connsiteX11" fmla="*/ 217123 w 2813063"/>
                <a:gd name="connsiteY11" fmla="*/ 0 h 92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3063" h="926926">
                  <a:moveTo>
                    <a:pt x="217123" y="0"/>
                  </a:moveTo>
                  <a:lnTo>
                    <a:pt x="2109534" y="0"/>
                  </a:lnTo>
                  <a:cubicBezTo>
                    <a:pt x="2229448" y="0"/>
                    <a:pt x="2326657" y="97209"/>
                    <a:pt x="2326657" y="217123"/>
                  </a:cubicBezTo>
                  <a:lnTo>
                    <a:pt x="2326657" y="268736"/>
                  </a:lnTo>
                  <a:lnTo>
                    <a:pt x="2813063" y="463464"/>
                  </a:lnTo>
                  <a:lnTo>
                    <a:pt x="2326657" y="658190"/>
                  </a:lnTo>
                  <a:lnTo>
                    <a:pt x="2326657" y="709803"/>
                  </a:lnTo>
                  <a:cubicBezTo>
                    <a:pt x="2326657" y="829717"/>
                    <a:pt x="2229448" y="926926"/>
                    <a:pt x="2109534" y="926926"/>
                  </a:cubicBezTo>
                  <a:lnTo>
                    <a:pt x="217123" y="926926"/>
                  </a:lnTo>
                  <a:cubicBezTo>
                    <a:pt x="97209" y="926926"/>
                    <a:pt x="0" y="829717"/>
                    <a:pt x="0" y="709803"/>
                  </a:cubicBezTo>
                  <a:lnTo>
                    <a:pt x="0" y="217123"/>
                  </a:lnTo>
                  <a:cubicBezTo>
                    <a:pt x="0" y="97209"/>
                    <a:pt x="97209" y="0"/>
                    <a:pt x="217123" y="0"/>
                  </a:cubicBezTo>
                  <a:close/>
                </a:path>
              </a:pathLst>
            </a:custGeom>
            <a:gradFill flip="none" rotWithShape="1">
              <a:gsLst>
                <a:gs pos="0">
                  <a:schemeClr val="bg1">
                    <a:lumMod val="95000"/>
                  </a:schemeClr>
                </a:gs>
                <a:gs pos="100000">
                  <a:schemeClr val="bg1">
                    <a:lumMod val="75000"/>
                  </a:schemeClr>
                </a:gs>
              </a:gsLst>
              <a:lin ang="13500000" scaled="1"/>
              <a:tileRect/>
            </a:gra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1828800" marR="0" lvl="4" indent="0" algn="l"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Dinin korunması için inanç ve ibadet</a:t>
              </a:r>
              <a:r>
                <a:rPr kumimoji="0" lang="tr-TR"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esaslarını yapmakla olur. </a:t>
              </a:r>
            </a:p>
          </p:txBody>
        </p:sp>
        <p:sp>
          <p:nvSpPr>
            <p:cNvPr id="45" name="Oval 44">
              <a:extLst>
                <a:ext uri="{FF2B5EF4-FFF2-40B4-BE49-F238E27FC236}">
                  <a16:creationId xmlns:a16="http://schemas.microsoft.com/office/drawing/2014/main" id="{8A46B0DE-C52C-61F6-C6B9-67D3AAE264BD}"/>
                </a:ext>
              </a:extLst>
            </p:cNvPr>
            <p:cNvSpPr/>
            <p:nvPr/>
          </p:nvSpPr>
          <p:spPr>
            <a:xfrm flipH="1">
              <a:off x="8013060" y="8971004"/>
              <a:ext cx="312420" cy="312420"/>
            </a:xfrm>
            <a:prstGeom prst="ellipse">
              <a:avLst/>
            </a:prstGeom>
            <a:solidFill>
              <a:srgbClr val="E56E01"/>
            </a:solidFill>
            <a:ln w="57150">
              <a:solidFill>
                <a:schemeClr val="bg1"/>
              </a:solidFill>
            </a:ln>
            <a:effectLst>
              <a:outerShdw blurRad="1143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6" name="Dikdörtgen 45">
            <a:extLst>
              <a:ext uri="{FF2B5EF4-FFF2-40B4-BE49-F238E27FC236}">
                <a16:creationId xmlns:a16="http://schemas.microsoft.com/office/drawing/2014/main" id="{5394ED7D-B850-CB55-34FA-DB2769A26E1E}"/>
              </a:ext>
            </a:extLst>
          </p:cNvPr>
          <p:cNvSpPr/>
          <p:nvPr/>
        </p:nvSpPr>
        <p:spPr>
          <a:xfrm rot="16200000">
            <a:off x="2958889" y="4935098"/>
            <a:ext cx="8207238" cy="896363"/>
          </a:xfrm>
          <a:prstGeom prst="rect">
            <a:avLst/>
          </a:prstGeom>
          <a:solidFill>
            <a:schemeClr val="accent3">
              <a:lumMod val="40000"/>
              <a:lumOff val="60000"/>
            </a:schemeClr>
          </a:solidFill>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a:ln>
                  <a:noFill/>
                </a:ln>
                <a:solidFill>
                  <a:prstClr val="black"/>
                </a:solidFill>
                <a:effectLst/>
                <a:uLnTx/>
                <a:uFillTx/>
                <a:latin typeface="Calibri" panose="020F0502020204030204"/>
                <a:ea typeface="+mn-ea"/>
                <a:cs typeface="+mn-cs"/>
              </a:rPr>
              <a:t>Dinin Korunması için</a:t>
            </a:r>
          </a:p>
        </p:txBody>
      </p:sp>
    </p:spTree>
    <p:custDataLst>
      <p:tags r:id="rId1"/>
    </p:custDataLst>
    <p:extLst>
      <p:ext uri="{BB962C8B-B14F-4D97-AF65-F5344CB8AC3E}">
        <p14:creationId xmlns:p14="http://schemas.microsoft.com/office/powerpoint/2010/main" val="1856881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350"/>
                                        <p:tgtEl>
                                          <p:spTgt spid="19"/>
                                        </p:tgtEl>
                                      </p:cBhvr>
                                    </p:animEffect>
                                  </p:childTnLst>
                                </p:cTn>
                              </p:par>
                            </p:childTnLst>
                          </p:cTn>
                        </p:par>
                        <p:par>
                          <p:cTn id="13" fill="hold">
                            <p:stCondLst>
                              <p:cond delay="350"/>
                            </p:stCondLst>
                            <p:childTnLst>
                              <p:par>
                                <p:cTn id="14" presetID="22" presetClass="entr" presetSubtype="8" fill="hold" grpId="0" nodeType="after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wipe(left)">
                                      <p:cBhvr>
                                        <p:cTn id="16" dur="500"/>
                                        <p:tgtEl>
                                          <p:spTgt spid="4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wipe(left)">
                                      <p:cBhvr>
                                        <p:cTn id="21" dur="500"/>
                                        <p:tgtEl>
                                          <p:spTgt spid="4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48"/>
                                        </p:tgtEl>
                                        <p:attrNameLst>
                                          <p:attrName>style.visibility</p:attrName>
                                        </p:attrNameLst>
                                      </p:cBhvr>
                                      <p:to>
                                        <p:strVal val="visible"/>
                                      </p:to>
                                    </p:set>
                                    <p:animEffect transition="in" filter="wipe(left)">
                                      <p:cBhvr>
                                        <p:cTn id="26" dur="500"/>
                                        <p:tgtEl>
                                          <p:spTgt spid="4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wipe(left)">
                                      <p:cBhvr>
                                        <p:cTn id="31" dur="500"/>
                                        <p:tgtEl>
                                          <p:spTgt spid="4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50"/>
                                        </p:tgtEl>
                                        <p:attrNameLst>
                                          <p:attrName>style.visibility</p:attrName>
                                        </p:attrNameLst>
                                      </p:cBhvr>
                                      <p:to>
                                        <p:strVal val="visible"/>
                                      </p:to>
                                    </p:set>
                                    <p:animEffect transition="in" filter="wipe(left)">
                                      <p:cBhvr>
                                        <p:cTn id="36" dur="500"/>
                                        <p:tgtEl>
                                          <p:spTgt spid="5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51"/>
                                        </p:tgtEl>
                                        <p:attrNameLst>
                                          <p:attrName>style.visibility</p:attrName>
                                        </p:attrNameLst>
                                      </p:cBhvr>
                                      <p:to>
                                        <p:strVal val="visible"/>
                                      </p:to>
                                    </p:set>
                                    <p:animEffect transition="in" filter="wipe(left)">
                                      <p:cBhvr>
                                        <p:cTn id="41"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E9986A5-A7D1-4022-BAC0-885FB7A141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cami de namaz ile ilgili görsel sonucu">
            <a:extLst>
              <a:ext uri="{FF2B5EF4-FFF2-40B4-BE49-F238E27FC236}">
                <a16:creationId xmlns:a16="http://schemas.microsoft.com/office/drawing/2014/main" id="{58069586-9524-D5D1-8D2C-70329A9538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3828" r="19631"/>
          <a:stretch/>
        </p:blipFill>
        <p:spPr bwMode="auto">
          <a:xfrm>
            <a:off x="8880" y="342900"/>
            <a:ext cx="5963176" cy="6459889"/>
          </a:xfrm>
          <a:custGeom>
            <a:avLst/>
            <a:gdLst/>
            <a:ahLst/>
            <a:cxnLst/>
            <a:rect l="l" t="t" r="r" b="b"/>
            <a:pathLst>
              <a:path w="3975464" h="4365555">
                <a:moveTo>
                  <a:pt x="0" y="0"/>
                </a:moveTo>
                <a:lnTo>
                  <a:pt x="3954724" y="0"/>
                </a:lnTo>
                <a:lnTo>
                  <a:pt x="3944328" y="441228"/>
                </a:lnTo>
                <a:cubicBezTo>
                  <a:pt x="3942781" y="508796"/>
                  <a:pt x="3939430" y="576877"/>
                  <a:pt x="3951159" y="643804"/>
                </a:cubicBezTo>
                <a:cubicBezTo>
                  <a:pt x="3980543" y="810736"/>
                  <a:pt x="3979900" y="978310"/>
                  <a:pt x="3967011" y="1146396"/>
                </a:cubicBezTo>
                <a:cubicBezTo>
                  <a:pt x="3954123" y="1321150"/>
                  <a:pt x="3931569" y="1495262"/>
                  <a:pt x="3940203" y="1671170"/>
                </a:cubicBezTo>
                <a:cubicBezTo>
                  <a:pt x="3945230" y="1770534"/>
                  <a:pt x="3953091" y="1869643"/>
                  <a:pt x="3953091" y="1969263"/>
                </a:cubicBezTo>
                <a:cubicBezTo>
                  <a:pt x="3955799" y="2447623"/>
                  <a:pt x="3948581" y="2926496"/>
                  <a:pt x="3959665" y="3405241"/>
                </a:cubicBezTo>
                <a:cubicBezTo>
                  <a:pt x="3962629" y="3529479"/>
                  <a:pt x="3949097" y="3653076"/>
                  <a:pt x="3946777" y="3777057"/>
                </a:cubicBezTo>
                <a:cubicBezTo>
                  <a:pt x="3944973" y="3878089"/>
                  <a:pt x="3947873" y="3979056"/>
                  <a:pt x="3950499" y="4080023"/>
                </a:cubicBezTo>
                <a:lnTo>
                  <a:pt x="3952324" y="4346210"/>
                </a:lnTo>
                <a:lnTo>
                  <a:pt x="3923793" y="4344582"/>
                </a:lnTo>
                <a:cubicBezTo>
                  <a:pt x="3869166" y="4337251"/>
                  <a:pt x="3813841" y="4336693"/>
                  <a:pt x="3759075" y="4342933"/>
                </a:cubicBezTo>
                <a:cubicBezTo>
                  <a:pt x="3703277" y="4347626"/>
                  <a:pt x="3647607" y="4354981"/>
                  <a:pt x="3591682" y="4357645"/>
                </a:cubicBezTo>
                <a:cubicBezTo>
                  <a:pt x="3349688" y="4370998"/>
                  <a:pt x="3107046" y="4367447"/>
                  <a:pt x="2865549" y="4346991"/>
                </a:cubicBezTo>
                <a:cubicBezTo>
                  <a:pt x="2661378" y="4329084"/>
                  <a:pt x="2456048" y="4328501"/>
                  <a:pt x="2251775" y="4345215"/>
                </a:cubicBezTo>
                <a:cubicBezTo>
                  <a:pt x="2200819" y="4349148"/>
                  <a:pt x="2149862" y="4359293"/>
                  <a:pt x="2098906" y="4351937"/>
                </a:cubicBezTo>
                <a:cubicBezTo>
                  <a:pt x="2025044" y="4342895"/>
                  <a:pt x="1950494" y="4340688"/>
                  <a:pt x="1876224" y="4345343"/>
                </a:cubicBezTo>
                <a:cubicBezTo>
                  <a:pt x="1700042" y="4352318"/>
                  <a:pt x="1523986" y="4361576"/>
                  <a:pt x="1347676" y="4359039"/>
                </a:cubicBezTo>
                <a:cubicBezTo>
                  <a:pt x="1064484" y="4355108"/>
                  <a:pt x="781420" y="4341031"/>
                  <a:pt x="498101" y="4351430"/>
                </a:cubicBezTo>
                <a:cubicBezTo>
                  <a:pt x="364340" y="4356376"/>
                  <a:pt x="230578" y="4360752"/>
                  <a:pt x="96817" y="4355568"/>
                </a:cubicBezTo>
                <a:lnTo>
                  <a:pt x="0" y="4349268"/>
                </a:lnTo>
                <a:close/>
              </a:path>
            </a:pathLst>
          </a:custGeom>
          <a:noFill/>
          <a:extLst>
            <a:ext uri="{909E8E84-426E-40DD-AFC4-6F175D3DCCD1}">
              <a14:hiddenFill xmlns:a14="http://schemas.microsoft.com/office/drawing/2010/main">
                <a:solidFill>
                  <a:srgbClr val="FFFFFF"/>
                </a:solidFill>
              </a14:hiddenFill>
            </a:ext>
          </a:extLst>
        </p:spPr>
      </p:pic>
      <p:pic>
        <p:nvPicPr>
          <p:cNvPr id="3" name="Picture 8" descr="450px-Israel-Western_Wall">
            <a:extLst>
              <a:ext uri="{FF2B5EF4-FFF2-40B4-BE49-F238E27FC236}">
                <a16:creationId xmlns:a16="http://schemas.microsoft.com/office/drawing/2014/main" id="{1358A4B9-307F-B903-A446-464EBBD8CDC4}"/>
              </a:ext>
            </a:extLst>
          </p:cNvPr>
          <p:cNvPicPr>
            <a:picLocks noChangeAspect="1" noChangeArrowheads="1"/>
          </p:cNvPicPr>
          <p:nvPr/>
        </p:nvPicPr>
        <p:blipFill>
          <a:blip r:embed="rId5" cstate="print"/>
          <a:srcRect t="16596" r="-1" b="-1"/>
          <a:stretch/>
        </p:blipFill>
        <p:spPr bwMode="auto">
          <a:xfrm>
            <a:off x="6232181" y="342900"/>
            <a:ext cx="5808984" cy="6459890"/>
          </a:xfrm>
          <a:custGeom>
            <a:avLst/>
            <a:gdLst/>
            <a:ahLst/>
            <a:cxnLst/>
            <a:rect l="l" t="t" r="r" b="b"/>
            <a:pathLst>
              <a:path w="3872656" h="4370715">
                <a:moveTo>
                  <a:pt x="9308" y="0"/>
                </a:moveTo>
                <a:lnTo>
                  <a:pt x="3851998" y="0"/>
                </a:lnTo>
                <a:lnTo>
                  <a:pt x="3841520" y="444702"/>
                </a:lnTo>
                <a:cubicBezTo>
                  <a:pt x="3839973" y="512270"/>
                  <a:pt x="3836622" y="580351"/>
                  <a:pt x="3848351" y="647278"/>
                </a:cubicBezTo>
                <a:cubicBezTo>
                  <a:pt x="3877736" y="814210"/>
                  <a:pt x="3877092" y="981784"/>
                  <a:pt x="3864203" y="1149870"/>
                </a:cubicBezTo>
                <a:cubicBezTo>
                  <a:pt x="3851315" y="1324624"/>
                  <a:pt x="3828761" y="1498736"/>
                  <a:pt x="3837395" y="1674644"/>
                </a:cubicBezTo>
                <a:cubicBezTo>
                  <a:pt x="3842422" y="1774008"/>
                  <a:pt x="3850284" y="1873117"/>
                  <a:pt x="3850284" y="1972737"/>
                </a:cubicBezTo>
                <a:cubicBezTo>
                  <a:pt x="3852991" y="2451097"/>
                  <a:pt x="3845773" y="2929970"/>
                  <a:pt x="3856857" y="3408715"/>
                </a:cubicBezTo>
                <a:cubicBezTo>
                  <a:pt x="3859821" y="3532953"/>
                  <a:pt x="3846289" y="3656550"/>
                  <a:pt x="3843969" y="3780531"/>
                </a:cubicBezTo>
                <a:cubicBezTo>
                  <a:pt x="3842165" y="3881563"/>
                  <a:pt x="3845065" y="3982530"/>
                  <a:pt x="3847691" y="4083497"/>
                </a:cubicBezTo>
                <a:lnTo>
                  <a:pt x="3849494" y="4346466"/>
                </a:lnTo>
                <a:lnTo>
                  <a:pt x="3739963" y="4345485"/>
                </a:lnTo>
                <a:cubicBezTo>
                  <a:pt x="3702780" y="4346420"/>
                  <a:pt x="3665581" y="4348259"/>
                  <a:pt x="3628383" y="4349908"/>
                </a:cubicBezTo>
                <a:cubicBezTo>
                  <a:pt x="3508316" y="4356655"/>
                  <a:pt x="3387918" y="4354828"/>
                  <a:pt x="3268119" y="4344454"/>
                </a:cubicBezTo>
                <a:cubicBezTo>
                  <a:pt x="3196206" y="4335589"/>
                  <a:pt x="3123466" y="4335589"/>
                  <a:pt x="3051553" y="4344454"/>
                </a:cubicBezTo>
                <a:cubicBezTo>
                  <a:pt x="2869715" y="4368829"/>
                  <a:pt x="2685977" y="4376260"/>
                  <a:pt x="2502751" y="4366648"/>
                </a:cubicBezTo>
                <a:cubicBezTo>
                  <a:pt x="2288987" y="4357263"/>
                  <a:pt x="2075733" y="4337859"/>
                  <a:pt x="1861843" y="4332533"/>
                </a:cubicBezTo>
                <a:cubicBezTo>
                  <a:pt x="1726297" y="4329109"/>
                  <a:pt x="1589733" y="4319851"/>
                  <a:pt x="1455972" y="4342552"/>
                </a:cubicBezTo>
                <a:cubicBezTo>
                  <a:pt x="1319536" y="4365887"/>
                  <a:pt x="1184374" y="4354980"/>
                  <a:pt x="1048318" y="4348258"/>
                </a:cubicBezTo>
                <a:cubicBezTo>
                  <a:pt x="946532" y="4340953"/>
                  <a:pt x="844365" y="4340953"/>
                  <a:pt x="742578" y="4348258"/>
                </a:cubicBezTo>
                <a:cubicBezTo>
                  <a:pt x="618869" y="4360661"/>
                  <a:pt x="494432" y="4364263"/>
                  <a:pt x="370214" y="4359038"/>
                </a:cubicBezTo>
                <a:cubicBezTo>
                  <a:pt x="296007" y="4355170"/>
                  <a:pt x="221738" y="4351270"/>
                  <a:pt x="147421" y="4348702"/>
                </a:cubicBezTo>
                <a:lnTo>
                  <a:pt x="13040" y="4347289"/>
                </a:lnTo>
                <a:lnTo>
                  <a:pt x="371" y="4103870"/>
                </a:lnTo>
                <a:cubicBezTo>
                  <a:pt x="-757" y="4012134"/>
                  <a:pt x="886" y="3920334"/>
                  <a:pt x="2690" y="3828598"/>
                </a:cubicBezTo>
                <a:cubicBezTo>
                  <a:pt x="5913" y="3670768"/>
                  <a:pt x="16095" y="3513067"/>
                  <a:pt x="20090" y="3355238"/>
                </a:cubicBezTo>
                <a:cubicBezTo>
                  <a:pt x="25761" y="3127790"/>
                  <a:pt x="3336" y="2900469"/>
                  <a:pt x="10940" y="2573142"/>
                </a:cubicBezTo>
                <a:cubicBezTo>
                  <a:pt x="20218" y="2391979"/>
                  <a:pt x="14032" y="2111578"/>
                  <a:pt x="14677" y="1830024"/>
                </a:cubicBezTo>
                <a:cubicBezTo>
                  <a:pt x="15451" y="1640269"/>
                  <a:pt x="5268" y="1450771"/>
                  <a:pt x="6171" y="1261145"/>
                </a:cubicBezTo>
                <a:cubicBezTo>
                  <a:pt x="6815" y="1121522"/>
                  <a:pt x="19961" y="982540"/>
                  <a:pt x="25374" y="843301"/>
                </a:cubicBezTo>
                <a:cubicBezTo>
                  <a:pt x="30078" y="673215"/>
                  <a:pt x="25426" y="502988"/>
                  <a:pt x="11455" y="333401"/>
                </a:cubicBezTo>
                <a:cubicBezTo>
                  <a:pt x="4817" y="239678"/>
                  <a:pt x="5623" y="145890"/>
                  <a:pt x="8088" y="52087"/>
                </a:cubicBezTo>
                <a:close/>
              </a:path>
            </a:pathLst>
          </a:custGeom>
          <a:noFill/>
        </p:spPr>
      </p:pic>
      <p:pic>
        <p:nvPicPr>
          <p:cNvPr id="5" name="Resim 4">
            <a:extLst>
              <a:ext uri="{FF2B5EF4-FFF2-40B4-BE49-F238E27FC236}">
                <a16:creationId xmlns:a16="http://schemas.microsoft.com/office/drawing/2014/main" id="{E6791A7E-5FD8-74DA-DCB0-9ACEFB3942A6}"/>
              </a:ext>
            </a:extLst>
          </p:cNvPr>
          <p:cNvPicPr>
            <a:picLocks noChangeAspect="1"/>
          </p:cNvPicPr>
          <p:nvPr/>
        </p:nvPicPr>
        <p:blipFill>
          <a:blip r:embed="rId6"/>
          <a:srcRect l="20944" r="26618" b="1"/>
          <a:stretch/>
        </p:blipFill>
        <p:spPr>
          <a:xfrm>
            <a:off x="12301289" y="342900"/>
            <a:ext cx="5995571" cy="6459889"/>
          </a:xfrm>
          <a:custGeom>
            <a:avLst/>
            <a:gdLst/>
            <a:ahLst/>
            <a:cxnLst/>
            <a:rect l="l" t="t" r="r" b="b"/>
            <a:pathLst>
              <a:path w="3997047" h="4358703">
                <a:moveTo>
                  <a:pt x="9389" y="0"/>
                </a:moveTo>
                <a:lnTo>
                  <a:pt x="3997047" y="0"/>
                </a:lnTo>
                <a:lnTo>
                  <a:pt x="3997047" y="4347477"/>
                </a:lnTo>
                <a:lnTo>
                  <a:pt x="3922844" y="4341211"/>
                </a:lnTo>
                <a:cubicBezTo>
                  <a:pt x="3821334" y="4336140"/>
                  <a:pt x="3719771" y="4340396"/>
                  <a:pt x="3618208" y="4343440"/>
                </a:cubicBezTo>
                <a:cubicBezTo>
                  <a:pt x="3488013" y="4347245"/>
                  <a:pt x="3357819" y="4358659"/>
                  <a:pt x="3227370" y="4344455"/>
                </a:cubicBezTo>
                <a:cubicBezTo>
                  <a:pt x="3152388" y="4335717"/>
                  <a:pt x="3076577" y="4336833"/>
                  <a:pt x="3001887" y="4347752"/>
                </a:cubicBezTo>
                <a:cubicBezTo>
                  <a:pt x="2932216" y="4357340"/>
                  <a:pt x="2861768" y="4360092"/>
                  <a:pt x="2791563" y="4355995"/>
                </a:cubicBezTo>
                <a:cubicBezTo>
                  <a:pt x="2658694" y="4350416"/>
                  <a:pt x="2524678" y="4346991"/>
                  <a:pt x="2391171" y="4351303"/>
                </a:cubicBezTo>
                <a:cubicBezTo>
                  <a:pt x="2185433" y="4357898"/>
                  <a:pt x="1979696" y="4363985"/>
                  <a:pt x="1773830" y="4351303"/>
                </a:cubicBezTo>
                <a:cubicBezTo>
                  <a:pt x="1620961" y="4342172"/>
                  <a:pt x="1468090" y="4341031"/>
                  <a:pt x="1315220" y="4345723"/>
                </a:cubicBezTo>
                <a:cubicBezTo>
                  <a:pt x="1162350" y="4350416"/>
                  <a:pt x="1009480" y="4359927"/>
                  <a:pt x="856610" y="4351303"/>
                </a:cubicBezTo>
                <a:cubicBezTo>
                  <a:pt x="678261" y="4341158"/>
                  <a:pt x="499913" y="4342933"/>
                  <a:pt x="321565" y="4344708"/>
                </a:cubicBezTo>
                <a:cubicBezTo>
                  <a:pt x="235449" y="4345596"/>
                  <a:pt x="149428" y="4348323"/>
                  <a:pt x="63422" y="4349686"/>
                </a:cubicBezTo>
                <a:lnTo>
                  <a:pt x="12951" y="4349060"/>
                </a:lnTo>
                <a:lnTo>
                  <a:pt x="371" y="4107346"/>
                </a:lnTo>
                <a:cubicBezTo>
                  <a:pt x="-757" y="4015610"/>
                  <a:pt x="887" y="3923810"/>
                  <a:pt x="2691" y="3832074"/>
                </a:cubicBezTo>
                <a:cubicBezTo>
                  <a:pt x="5913" y="3674244"/>
                  <a:pt x="16095" y="3516543"/>
                  <a:pt x="20090" y="3358714"/>
                </a:cubicBezTo>
                <a:cubicBezTo>
                  <a:pt x="25761" y="3131266"/>
                  <a:pt x="3336" y="2903945"/>
                  <a:pt x="10940" y="2576618"/>
                </a:cubicBezTo>
                <a:cubicBezTo>
                  <a:pt x="20219" y="2395455"/>
                  <a:pt x="14032" y="2115054"/>
                  <a:pt x="14677" y="1833500"/>
                </a:cubicBezTo>
                <a:cubicBezTo>
                  <a:pt x="15451" y="1643745"/>
                  <a:pt x="5269" y="1454247"/>
                  <a:pt x="6171" y="1264621"/>
                </a:cubicBezTo>
                <a:cubicBezTo>
                  <a:pt x="6815" y="1124998"/>
                  <a:pt x="19961" y="986016"/>
                  <a:pt x="25375" y="846777"/>
                </a:cubicBezTo>
                <a:cubicBezTo>
                  <a:pt x="30078" y="676691"/>
                  <a:pt x="25426" y="506464"/>
                  <a:pt x="11455" y="336877"/>
                </a:cubicBezTo>
                <a:cubicBezTo>
                  <a:pt x="4818" y="243154"/>
                  <a:pt x="5623" y="149366"/>
                  <a:pt x="8088" y="55563"/>
                </a:cubicBezTo>
                <a:close/>
              </a:path>
            </a:pathLst>
          </a:custGeom>
        </p:spPr>
      </p:pic>
      <p:sp>
        <p:nvSpPr>
          <p:cNvPr id="12" name="sketch line">
            <a:extLst>
              <a:ext uri="{FF2B5EF4-FFF2-40B4-BE49-F238E27FC236}">
                <a16:creationId xmlns:a16="http://schemas.microsoft.com/office/drawing/2014/main" id="{D2758DA7-6A89-49A1-B9F5-546D993242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134356" y="8120651"/>
            <a:ext cx="2331720" cy="27432"/>
          </a:xfrm>
          <a:custGeom>
            <a:avLst/>
            <a:gdLst>
              <a:gd name="connsiteX0" fmla="*/ 0 w 2331720"/>
              <a:gd name="connsiteY0" fmla="*/ 0 h 27432"/>
              <a:gd name="connsiteX1" fmla="*/ 559613 w 2331720"/>
              <a:gd name="connsiteY1" fmla="*/ 0 h 27432"/>
              <a:gd name="connsiteX2" fmla="*/ 1142543 w 2331720"/>
              <a:gd name="connsiteY2" fmla="*/ 0 h 27432"/>
              <a:gd name="connsiteX3" fmla="*/ 1725473 w 2331720"/>
              <a:gd name="connsiteY3" fmla="*/ 0 h 27432"/>
              <a:gd name="connsiteX4" fmla="*/ 2331720 w 2331720"/>
              <a:gd name="connsiteY4" fmla="*/ 0 h 27432"/>
              <a:gd name="connsiteX5" fmla="*/ 2331720 w 2331720"/>
              <a:gd name="connsiteY5" fmla="*/ 27432 h 27432"/>
              <a:gd name="connsiteX6" fmla="*/ 1748790 w 2331720"/>
              <a:gd name="connsiteY6" fmla="*/ 27432 h 27432"/>
              <a:gd name="connsiteX7" fmla="*/ 1212494 w 2331720"/>
              <a:gd name="connsiteY7" fmla="*/ 27432 h 27432"/>
              <a:gd name="connsiteX8" fmla="*/ 676199 w 2331720"/>
              <a:gd name="connsiteY8" fmla="*/ 27432 h 27432"/>
              <a:gd name="connsiteX9" fmla="*/ 0 w 2331720"/>
              <a:gd name="connsiteY9" fmla="*/ 27432 h 27432"/>
              <a:gd name="connsiteX10" fmla="*/ 0 w 2331720"/>
              <a:gd name="connsiteY10"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1720" h="27432" fill="none" extrusionOk="0">
                <a:moveTo>
                  <a:pt x="0" y="0"/>
                </a:moveTo>
                <a:cubicBezTo>
                  <a:pt x="193316" y="-14286"/>
                  <a:pt x="386509" y="-1125"/>
                  <a:pt x="559613" y="0"/>
                </a:cubicBezTo>
                <a:cubicBezTo>
                  <a:pt x="732717" y="1125"/>
                  <a:pt x="909882" y="-9285"/>
                  <a:pt x="1142543" y="0"/>
                </a:cubicBezTo>
                <a:cubicBezTo>
                  <a:pt x="1375204" y="9285"/>
                  <a:pt x="1490929" y="16422"/>
                  <a:pt x="1725473" y="0"/>
                </a:cubicBezTo>
                <a:cubicBezTo>
                  <a:pt x="1960017" y="-16422"/>
                  <a:pt x="2090698" y="-22558"/>
                  <a:pt x="2331720" y="0"/>
                </a:cubicBezTo>
                <a:cubicBezTo>
                  <a:pt x="2332023" y="11145"/>
                  <a:pt x="2331293" y="14758"/>
                  <a:pt x="2331720" y="27432"/>
                </a:cubicBezTo>
                <a:cubicBezTo>
                  <a:pt x="2105542" y="52313"/>
                  <a:pt x="2039251" y="32774"/>
                  <a:pt x="1748790" y="27432"/>
                </a:cubicBezTo>
                <a:cubicBezTo>
                  <a:pt x="1458329" y="22091"/>
                  <a:pt x="1436072" y="17457"/>
                  <a:pt x="1212494" y="27432"/>
                </a:cubicBezTo>
                <a:cubicBezTo>
                  <a:pt x="988916" y="37407"/>
                  <a:pt x="936768" y="34014"/>
                  <a:pt x="676199" y="27432"/>
                </a:cubicBezTo>
                <a:cubicBezTo>
                  <a:pt x="415630" y="20850"/>
                  <a:pt x="187181" y="2482"/>
                  <a:pt x="0" y="27432"/>
                </a:cubicBezTo>
                <a:cubicBezTo>
                  <a:pt x="-1145" y="17399"/>
                  <a:pt x="-496" y="9484"/>
                  <a:pt x="0" y="0"/>
                </a:cubicBezTo>
                <a:close/>
              </a:path>
              <a:path w="2331720" h="27432" stroke="0" extrusionOk="0">
                <a:moveTo>
                  <a:pt x="0" y="0"/>
                </a:moveTo>
                <a:cubicBezTo>
                  <a:pt x="139991" y="7893"/>
                  <a:pt x="383267" y="9775"/>
                  <a:pt x="559613" y="0"/>
                </a:cubicBezTo>
                <a:cubicBezTo>
                  <a:pt x="735959" y="-9775"/>
                  <a:pt x="830019" y="19030"/>
                  <a:pt x="1072591" y="0"/>
                </a:cubicBezTo>
                <a:cubicBezTo>
                  <a:pt x="1315163" y="-19030"/>
                  <a:pt x="1496242" y="-320"/>
                  <a:pt x="1702156" y="0"/>
                </a:cubicBezTo>
                <a:cubicBezTo>
                  <a:pt x="1908071" y="320"/>
                  <a:pt x="2097549" y="18703"/>
                  <a:pt x="2331720" y="0"/>
                </a:cubicBezTo>
                <a:cubicBezTo>
                  <a:pt x="2332591" y="6699"/>
                  <a:pt x="2332407" y="13731"/>
                  <a:pt x="2331720" y="27432"/>
                </a:cubicBezTo>
                <a:cubicBezTo>
                  <a:pt x="2093003" y="17823"/>
                  <a:pt x="1999036" y="42677"/>
                  <a:pt x="1795424" y="27432"/>
                </a:cubicBezTo>
                <a:cubicBezTo>
                  <a:pt x="1591812" y="12187"/>
                  <a:pt x="1414520" y="21492"/>
                  <a:pt x="1259129" y="27432"/>
                </a:cubicBezTo>
                <a:cubicBezTo>
                  <a:pt x="1103738" y="33372"/>
                  <a:pt x="912643" y="24838"/>
                  <a:pt x="629564" y="27432"/>
                </a:cubicBezTo>
                <a:cubicBezTo>
                  <a:pt x="346485" y="30026"/>
                  <a:pt x="198767" y="35305"/>
                  <a:pt x="0" y="27432"/>
                </a:cubicBezTo>
                <a:cubicBezTo>
                  <a:pt x="-806" y="19304"/>
                  <a:pt x="1360" y="9038"/>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4 Metin kutusu">
            <a:extLst>
              <a:ext uri="{FF2B5EF4-FFF2-40B4-BE49-F238E27FC236}">
                <a16:creationId xmlns:a16="http://schemas.microsoft.com/office/drawing/2014/main" id="{FBB36FCE-B9BF-709F-FBD3-C023919BC153}"/>
              </a:ext>
            </a:extLst>
          </p:cNvPr>
          <p:cNvSpPr txBox="1">
            <a:spLocks noChangeArrowheads="1"/>
          </p:cNvSpPr>
          <p:nvPr/>
        </p:nvSpPr>
        <p:spPr bwMode="auto">
          <a:xfrm>
            <a:off x="6576047" y="7389503"/>
            <a:ext cx="11402735" cy="1489727"/>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rmAutofit/>
          </a:bodyPr>
          <a:lstStyle/>
          <a:p>
            <a:pPr marL="342900" indent="-571500">
              <a:lnSpc>
                <a:spcPct val="90000"/>
              </a:lnSpc>
              <a:spcAft>
                <a:spcPts val="600"/>
              </a:spcAft>
              <a:buFont typeface="Wingdings" panose="05000000000000000000" pitchFamily="2" charset="2"/>
              <a:buChar char="Ø"/>
              <a:defRPr/>
            </a:pPr>
            <a:r>
              <a:rPr lang="en-US" sz="3600">
                <a:solidFill>
                  <a:schemeClr val="tx1"/>
                </a:solidFill>
                <a:latin typeface="Aptos" panose="020B0004020202020204" pitchFamily="34" charset="0"/>
              </a:rPr>
              <a:t>İnsanların ibadetlerini engellemek için bir gerekçe</a:t>
            </a:r>
            <a:endParaRPr lang="tr-TR" sz="3600">
              <a:solidFill>
                <a:schemeClr val="tx1"/>
              </a:solidFill>
              <a:latin typeface="Aptos" panose="020B0004020202020204" pitchFamily="34" charset="0"/>
            </a:endParaRPr>
          </a:p>
          <a:p>
            <a:pPr>
              <a:lnSpc>
                <a:spcPct val="90000"/>
              </a:lnSpc>
              <a:spcAft>
                <a:spcPts val="600"/>
              </a:spcAft>
              <a:defRPr/>
            </a:pPr>
            <a:r>
              <a:rPr lang="tr-TR" sz="3600">
                <a:solidFill>
                  <a:schemeClr val="tx1"/>
                </a:solidFill>
                <a:latin typeface="Aptos" panose="020B0004020202020204" pitchFamily="34" charset="0"/>
              </a:rPr>
              <a:t>      </a:t>
            </a:r>
            <a:r>
              <a:rPr lang="en-US" sz="3600">
                <a:solidFill>
                  <a:schemeClr val="tx1"/>
                </a:solidFill>
                <a:latin typeface="Aptos" panose="020B0004020202020204" pitchFamily="34" charset="0"/>
              </a:rPr>
              <a:t>olabilir mi? Neden?</a:t>
            </a:r>
            <a:endParaRPr lang="en-US" sz="3600" dirty="0">
              <a:solidFill>
                <a:schemeClr val="tx1"/>
              </a:solidFill>
              <a:latin typeface="Aptos" panose="020B0004020202020204" pitchFamily="34" charset="0"/>
            </a:endParaRPr>
          </a:p>
        </p:txBody>
      </p:sp>
    </p:spTree>
    <p:custDataLst>
      <p:tags r:id="rId1"/>
    </p:custDataLst>
    <p:extLst>
      <p:ext uri="{BB962C8B-B14F-4D97-AF65-F5344CB8AC3E}">
        <p14:creationId xmlns:p14="http://schemas.microsoft.com/office/powerpoint/2010/main" val="2352786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right)">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6A0CBF36-C08B-5AC8-AFA5-2BC3C8DCC967}"/>
              </a:ext>
            </a:extLst>
          </p:cNvPr>
          <p:cNvGrpSpPr/>
          <p:nvPr/>
        </p:nvGrpSpPr>
        <p:grpSpPr>
          <a:xfrm>
            <a:off x="495300" y="1104901"/>
            <a:ext cx="17297400" cy="6934200"/>
            <a:chOff x="0" y="0"/>
            <a:chExt cx="4274726" cy="2147496"/>
          </a:xfrm>
        </p:grpSpPr>
        <p:sp>
          <p:nvSpPr>
            <p:cNvPr id="3" name="Freeform 3">
              <a:extLst>
                <a:ext uri="{FF2B5EF4-FFF2-40B4-BE49-F238E27FC236}">
                  <a16:creationId xmlns:a16="http://schemas.microsoft.com/office/drawing/2014/main" id="{C8E45F41-EF37-A44F-1BE8-F904CC44F0A9}"/>
                </a:ext>
              </a:extLst>
            </p:cNvPr>
            <p:cNvSpPr/>
            <p:nvPr/>
          </p:nvSpPr>
          <p:spPr>
            <a:xfrm>
              <a:off x="0" y="0"/>
              <a:ext cx="4274726" cy="2147496"/>
            </a:xfrm>
            <a:custGeom>
              <a:avLst/>
              <a:gdLst/>
              <a:ahLst/>
              <a:cxnLst/>
              <a:rect l="l" t="t" r="r" b="b"/>
              <a:pathLst>
                <a:path w="4274726" h="2147496">
                  <a:moveTo>
                    <a:pt x="24327" y="0"/>
                  </a:moveTo>
                  <a:lnTo>
                    <a:pt x="4250399" y="0"/>
                  </a:lnTo>
                  <a:cubicBezTo>
                    <a:pt x="4263834" y="0"/>
                    <a:pt x="4274726" y="10891"/>
                    <a:pt x="4274726" y="24327"/>
                  </a:cubicBezTo>
                  <a:lnTo>
                    <a:pt x="4274726" y="2123169"/>
                  </a:lnTo>
                  <a:cubicBezTo>
                    <a:pt x="4274726" y="2129621"/>
                    <a:pt x="4272163" y="2135809"/>
                    <a:pt x="4267601" y="2140371"/>
                  </a:cubicBezTo>
                  <a:cubicBezTo>
                    <a:pt x="4263039" y="2144933"/>
                    <a:pt x="4256851" y="2147496"/>
                    <a:pt x="4250399" y="2147496"/>
                  </a:cubicBezTo>
                  <a:lnTo>
                    <a:pt x="24327" y="2147496"/>
                  </a:lnTo>
                  <a:cubicBezTo>
                    <a:pt x="10891" y="2147496"/>
                    <a:pt x="0" y="2136605"/>
                    <a:pt x="0" y="2123169"/>
                  </a:cubicBezTo>
                  <a:lnTo>
                    <a:pt x="0" y="24327"/>
                  </a:lnTo>
                  <a:cubicBezTo>
                    <a:pt x="0" y="10891"/>
                    <a:pt x="10891" y="0"/>
                    <a:pt x="24327" y="0"/>
                  </a:cubicBezTo>
                  <a:close/>
                </a:path>
              </a:pathLst>
            </a:custGeom>
            <a:solidFill>
              <a:srgbClr val="FFFFFF"/>
            </a:solidFill>
            <a:ln w="19050" cap="rnd">
              <a:solidFill>
                <a:srgbClr val="000000"/>
              </a:solidFill>
              <a:prstDash val="solid"/>
              <a:round/>
            </a:ln>
          </p:spPr>
          <p:txBody>
            <a:bodyPr/>
            <a:lstStyle/>
            <a:p>
              <a:endParaRPr lang="tr-TR"/>
            </a:p>
          </p:txBody>
        </p:sp>
        <p:sp>
          <p:nvSpPr>
            <p:cNvPr id="4" name="TextBox 4">
              <a:extLst>
                <a:ext uri="{FF2B5EF4-FFF2-40B4-BE49-F238E27FC236}">
                  <a16:creationId xmlns:a16="http://schemas.microsoft.com/office/drawing/2014/main" id="{3DAC0C40-EE83-6027-33D1-4B5624DE3F82}"/>
                </a:ext>
              </a:extLst>
            </p:cNvPr>
            <p:cNvSpPr txBox="1"/>
            <p:nvPr/>
          </p:nvSpPr>
          <p:spPr>
            <a:xfrm>
              <a:off x="0" y="-19050"/>
              <a:ext cx="4274726" cy="2166546"/>
            </a:xfrm>
            <a:prstGeom prst="rect">
              <a:avLst/>
            </a:prstGeom>
          </p:spPr>
          <p:txBody>
            <a:bodyPr lIns="50800" tIns="50800" rIns="50800" bIns="50800" rtlCol="0" anchor="ctr"/>
            <a:lstStyle/>
            <a:p>
              <a:pPr algn="ctr">
                <a:lnSpc>
                  <a:spcPts val="2400"/>
                </a:lnSpc>
              </a:pPr>
              <a:endParaRPr/>
            </a:p>
          </p:txBody>
        </p:sp>
      </p:grpSp>
      <p:sp>
        <p:nvSpPr>
          <p:cNvPr id="5" name="Freeform 6">
            <a:extLst>
              <a:ext uri="{FF2B5EF4-FFF2-40B4-BE49-F238E27FC236}">
                <a16:creationId xmlns:a16="http://schemas.microsoft.com/office/drawing/2014/main" id="{8A223F98-24C9-8433-4EEC-E87221B2F0E9}"/>
              </a:ext>
            </a:extLst>
          </p:cNvPr>
          <p:cNvSpPr/>
          <p:nvPr/>
        </p:nvSpPr>
        <p:spPr>
          <a:xfrm>
            <a:off x="14633505" y="505405"/>
            <a:ext cx="3425895" cy="2429271"/>
          </a:xfrm>
          <a:custGeom>
            <a:avLst/>
            <a:gdLst/>
            <a:ahLst/>
            <a:cxnLst/>
            <a:rect l="l" t="t" r="r" b="b"/>
            <a:pathLst>
              <a:path w="3425895" h="2429271">
                <a:moveTo>
                  <a:pt x="0" y="0"/>
                </a:moveTo>
                <a:lnTo>
                  <a:pt x="3425895" y="0"/>
                </a:lnTo>
                <a:lnTo>
                  <a:pt x="3425895" y="2429271"/>
                </a:lnTo>
                <a:lnTo>
                  <a:pt x="0" y="24292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grpSp>
        <p:nvGrpSpPr>
          <p:cNvPr id="6" name="Grup 5">
            <a:extLst>
              <a:ext uri="{FF2B5EF4-FFF2-40B4-BE49-F238E27FC236}">
                <a16:creationId xmlns:a16="http://schemas.microsoft.com/office/drawing/2014/main" id="{AAB444D9-5FA6-240E-5D96-0B01524344B9}"/>
              </a:ext>
            </a:extLst>
          </p:cNvPr>
          <p:cNvGrpSpPr/>
          <p:nvPr/>
        </p:nvGrpSpPr>
        <p:grpSpPr>
          <a:xfrm>
            <a:off x="914833" y="1734347"/>
            <a:ext cx="4358481" cy="1588954"/>
            <a:chOff x="2027236" y="1497146"/>
            <a:chExt cx="4358481" cy="1588954"/>
          </a:xfrm>
        </p:grpSpPr>
        <p:sp>
          <p:nvSpPr>
            <p:cNvPr id="7" name="Freeform 5">
              <a:extLst>
                <a:ext uri="{FF2B5EF4-FFF2-40B4-BE49-F238E27FC236}">
                  <a16:creationId xmlns:a16="http://schemas.microsoft.com/office/drawing/2014/main" id="{B2208464-1AEB-B65D-30DE-65385483B331}"/>
                </a:ext>
              </a:extLst>
            </p:cNvPr>
            <p:cNvSpPr/>
            <p:nvPr/>
          </p:nvSpPr>
          <p:spPr>
            <a:xfrm rot="-5400000">
              <a:off x="3412000" y="112382"/>
              <a:ext cx="1588954" cy="4358481"/>
            </a:xfrm>
            <a:custGeom>
              <a:avLst/>
              <a:gdLst/>
              <a:ahLst/>
              <a:cxnLst/>
              <a:rect l="l" t="t" r="r" b="b"/>
              <a:pathLst>
                <a:path w="1864250" h="4020932">
                  <a:moveTo>
                    <a:pt x="0" y="0"/>
                  </a:moveTo>
                  <a:lnTo>
                    <a:pt x="1864250" y="0"/>
                  </a:lnTo>
                  <a:lnTo>
                    <a:pt x="1864250" y="4020932"/>
                  </a:lnTo>
                  <a:lnTo>
                    <a:pt x="0" y="40209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8" name="Metin kutusu 7">
              <a:extLst>
                <a:ext uri="{FF2B5EF4-FFF2-40B4-BE49-F238E27FC236}">
                  <a16:creationId xmlns:a16="http://schemas.microsoft.com/office/drawing/2014/main" id="{7914651F-6DB7-B122-FB9C-92450378F8E2}"/>
                </a:ext>
              </a:extLst>
            </p:cNvPr>
            <p:cNvSpPr txBox="1"/>
            <p:nvPr/>
          </p:nvSpPr>
          <p:spPr>
            <a:xfrm>
              <a:off x="2263377" y="1691458"/>
              <a:ext cx="388620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schemeClr val="tx1"/>
                  </a:solidFill>
                  <a:effectLst/>
                  <a:uLnTx/>
                  <a:uFillTx/>
                  <a:ea typeface="+mn-ea"/>
                  <a:cs typeface="+mn-cs"/>
                </a:rPr>
                <a:t>Can güvenliğini sağlamak</a:t>
              </a:r>
            </a:p>
          </p:txBody>
        </p:sp>
      </p:grpSp>
      <p:grpSp>
        <p:nvGrpSpPr>
          <p:cNvPr id="9" name="Grup 8">
            <a:extLst>
              <a:ext uri="{FF2B5EF4-FFF2-40B4-BE49-F238E27FC236}">
                <a16:creationId xmlns:a16="http://schemas.microsoft.com/office/drawing/2014/main" id="{6CEAD32C-0F32-6561-DD6A-BEFBCC50F768}"/>
              </a:ext>
            </a:extLst>
          </p:cNvPr>
          <p:cNvGrpSpPr/>
          <p:nvPr/>
        </p:nvGrpSpPr>
        <p:grpSpPr>
          <a:xfrm>
            <a:off x="6765508" y="1540035"/>
            <a:ext cx="4358481" cy="1588954"/>
            <a:chOff x="2027236" y="1497146"/>
            <a:chExt cx="4358481" cy="1588954"/>
          </a:xfrm>
        </p:grpSpPr>
        <p:sp>
          <p:nvSpPr>
            <p:cNvPr id="10" name="Freeform 5">
              <a:extLst>
                <a:ext uri="{FF2B5EF4-FFF2-40B4-BE49-F238E27FC236}">
                  <a16:creationId xmlns:a16="http://schemas.microsoft.com/office/drawing/2014/main" id="{46378045-4085-692F-AFE5-C814C0895B2D}"/>
                </a:ext>
              </a:extLst>
            </p:cNvPr>
            <p:cNvSpPr/>
            <p:nvPr/>
          </p:nvSpPr>
          <p:spPr>
            <a:xfrm rot="-5400000">
              <a:off x="3412000" y="112382"/>
              <a:ext cx="1588954" cy="4358481"/>
            </a:xfrm>
            <a:custGeom>
              <a:avLst/>
              <a:gdLst/>
              <a:ahLst/>
              <a:cxnLst/>
              <a:rect l="l" t="t" r="r" b="b"/>
              <a:pathLst>
                <a:path w="1864250" h="4020932">
                  <a:moveTo>
                    <a:pt x="0" y="0"/>
                  </a:moveTo>
                  <a:lnTo>
                    <a:pt x="1864250" y="0"/>
                  </a:lnTo>
                  <a:lnTo>
                    <a:pt x="1864250" y="4020932"/>
                  </a:lnTo>
                  <a:lnTo>
                    <a:pt x="0" y="40209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11" name="Metin kutusu 10">
              <a:extLst>
                <a:ext uri="{FF2B5EF4-FFF2-40B4-BE49-F238E27FC236}">
                  <a16:creationId xmlns:a16="http://schemas.microsoft.com/office/drawing/2014/main" id="{06DAB581-5215-1D20-C596-613DAFE9D407}"/>
                </a:ext>
              </a:extLst>
            </p:cNvPr>
            <p:cNvSpPr txBox="1"/>
            <p:nvPr/>
          </p:nvSpPr>
          <p:spPr>
            <a:xfrm>
              <a:off x="2263377" y="1691458"/>
              <a:ext cx="388620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schemeClr val="tx1"/>
                  </a:solidFill>
                  <a:effectLst/>
                  <a:uLnTx/>
                  <a:uFillTx/>
                  <a:ea typeface="+mn-ea"/>
                  <a:cs typeface="+mn-cs"/>
                </a:rPr>
                <a:t>İnsan haklarını korumak</a:t>
              </a:r>
            </a:p>
          </p:txBody>
        </p:sp>
      </p:grpSp>
      <p:grpSp>
        <p:nvGrpSpPr>
          <p:cNvPr id="12" name="Grup 11">
            <a:extLst>
              <a:ext uri="{FF2B5EF4-FFF2-40B4-BE49-F238E27FC236}">
                <a16:creationId xmlns:a16="http://schemas.microsoft.com/office/drawing/2014/main" id="{C7E1EA70-400F-5CCB-7082-C2964633F0B2}"/>
              </a:ext>
            </a:extLst>
          </p:cNvPr>
          <p:cNvGrpSpPr/>
          <p:nvPr/>
        </p:nvGrpSpPr>
        <p:grpSpPr>
          <a:xfrm>
            <a:off x="11657633" y="2032379"/>
            <a:ext cx="4358481" cy="1588954"/>
            <a:chOff x="2027236" y="1434865"/>
            <a:chExt cx="4358481" cy="1588954"/>
          </a:xfrm>
        </p:grpSpPr>
        <p:sp>
          <p:nvSpPr>
            <p:cNvPr id="13" name="Freeform 5">
              <a:extLst>
                <a:ext uri="{FF2B5EF4-FFF2-40B4-BE49-F238E27FC236}">
                  <a16:creationId xmlns:a16="http://schemas.microsoft.com/office/drawing/2014/main" id="{C1663AA2-E682-E39E-1D00-F07B26B2FD43}"/>
                </a:ext>
              </a:extLst>
            </p:cNvPr>
            <p:cNvSpPr/>
            <p:nvPr/>
          </p:nvSpPr>
          <p:spPr>
            <a:xfrm rot="16200000">
              <a:off x="3412000" y="50101"/>
              <a:ext cx="1588954" cy="4358481"/>
            </a:xfrm>
            <a:custGeom>
              <a:avLst/>
              <a:gdLst/>
              <a:ahLst/>
              <a:cxnLst/>
              <a:rect l="l" t="t" r="r" b="b"/>
              <a:pathLst>
                <a:path w="1864250" h="4020932">
                  <a:moveTo>
                    <a:pt x="0" y="0"/>
                  </a:moveTo>
                  <a:lnTo>
                    <a:pt x="1864250" y="0"/>
                  </a:lnTo>
                  <a:lnTo>
                    <a:pt x="1864250" y="4020932"/>
                  </a:lnTo>
                  <a:lnTo>
                    <a:pt x="0" y="40209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14" name="Metin kutusu 13">
              <a:extLst>
                <a:ext uri="{FF2B5EF4-FFF2-40B4-BE49-F238E27FC236}">
                  <a16:creationId xmlns:a16="http://schemas.microsoft.com/office/drawing/2014/main" id="{AB927C65-B7E6-B140-7AD5-B330C932C7FB}"/>
                </a:ext>
              </a:extLst>
            </p:cNvPr>
            <p:cNvSpPr txBox="1"/>
            <p:nvPr/>
          </p:nvSpPr>
          <p:spPr>
            <a:xfrm>
              <a:off x="2263377" y="1815937"/>
              <a:ext cx="38862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schemeClr val="tx1"/>
                  </a:solidFill>
                  <a:effectLst/>
                  <a:uLnTx/>
                  <a:uFillTx/>
                  <a:ea typeface="+mn-ea"/>
                  <a:cs typeface="+mn-cs"/>
                </a:rPr>
                <a:t>Kul hakkı</a:t>
              </a:r>
            </a:p>
          </p:txBody>
        </p:sp>
      </p:grpSp>
      <p:grpSp>
        <p:nvGrpSpPr>
          <p:cNvPr id="15" name="Grup 14">
            <a:extLst>
              <a:ext uri="{FF2B5EF4-FFF2-40B4-BE49-F238E27FC236}">
                <a16:creationId xmlns:a16="http://schemas.microsoft.com/office/drawing/2014/main" id="{6697E8B1-DF04-0FF4-C274-0F0D4CBE59B4}"/>
              </a:ext>
            </a:extLst>
          </p:cNvPr>
          <p:cNvGrpSpPr/>
          <p:nvPr/>
        </p:nvGrpSpPr>
        <p:grpSpPr>
          <a:xfrm rot="20703975">
            <a:off x="883318" y="4476450"/>
            <a:ext cx="4358481" cy="1588954"/>
            <a:chOff x="2027236" y="1434865"/>
            <a:chExt cx="4358481" cy="1588954"/>
          </a:xfrm>
        </p:grpSpPr>
        <p:sp>
          <p:nvSpPr>
            <p:cNvPr id="16" name="Freeform 5">
              <a:extLst>
                <a:ext uri="{FF2B5EF4-FFF2-40B4-BE49-F238E27FC236}">
                  <a16:creationId xmlns:a16="http://schemas.microsoft.com/office/drawing/2014/main" id="{496FA80E-A1B4-F2F0-28F8-74288E190D17}"/>
                </a:ext>
              </a:extLst>
            </p:cNvPr>
            <p:cNvSpPr/>
            <p:nvPr/>
          </p:nvSpPr>
          <p:spPr>
            <a:xfrm rot="16200000">
              <a:off x="3412000" y="50101"/>
              <a:ext cx="1588954" cy="4358481"/>
            </a:xfrm>
            <a:custGeom>
              <a:avLst/>
              <a:gdLst/>
              <a:ahLst/>
              <a:cxnLst/>
              <a:rect l="l" t="t" r="r" b="b"/>
              <a:pathLst>
                <a:path w="1864250" h="4020932">
                  <a:moveTo>
                    <a:pt x="0" y="0"/>
                  </a:moveTo>
                  <a:lnTo>
                    <a:pt x="1864250" y="0"/>
                  </a:lnTo>
                  <a:lnTo>
                    <a:pt x="1864250" y="4020932"/>
                  </a:lnTo>
                  <a:lnTo>
                    <a:pt x="0" y="40209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17" name="Metin kutusu 16">
              <a:extLst>
                <a:ext uri="{FF2B5EF4-FFF2-40B4-BE49-F238E27FC236}">
                  <a16:creationId xmlns:a16="http://schemas.microsoft.com/office/drawing/2014/main" id="{6CF2BB61-55C4-8983-FC5D-CB5906B257A6}"/>
                </a:ext>
              </a:extLst>
            </p:cNvPr>
            <p:cNvSpPr txBox="1"/>
            <p:nvPr/>
          </p:nvSpPr>
          <p:spPr>
            <a:xfrm>
              <a:off x="2263377" y="1629176"/>
              <a:ext cx="388620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schemeClr val="tx1"/>
                  </a:solidFill>
                  <a:effectLst/>
                  <a:uLnTx/>
                  <a:uFillTx/>
                  <a:ea typeface="+mn-ea"/>
                  <a:cs typeface="+mn-cs"/>
                </a:rPr>
                <a:t>Mal güvenliğini sağlamak</a:t>
              </a:r>
            </a:p>
          </p:txBody>
        </p:sp>
      </p:grpSp>
      <p:grpSp>
        <p:nvGrpSpPr>
          <p:cNvPr id="18" name="Grup 17">
            <a:extLst>
              <a:ext uri="{FF2B5EF4-FFF2-40B4-BE49-F238E27FC236}">
                <a16:creationId xmlns:a16="http://schemas.microsoft.com/office/drawing/2014/main" id="{14E3FB0B-3EEB-8980-5DF5-78B0A9835F0D}"/>
              </a:ext>
            </a:extLst>
          </p:cNvPr>
          <p:cNvGrpSpPr/>
          <p:nvPr/>
        </p:nvGrpSpPr>
        <p:grpSpPr>
          <a:xfrm rot="913784">
            <a:off x="6148984" y="3845960"/>
            <a:ext cx="4358481" cy="1588954"/>
            <a:chOff x="2027236" y="1434865"/>
            <a:chExt cx="4358481" cy="1588954"/>
          </a:xfrm>
        </p:grpSpPr>
        <p:sp>
          <p:nvSpPr>
            <p:cNvPr id="19" name="Freeform 5">
              <a:extLst>
                <a:ext uri="{FF2B5EF4-FFF2-40B4-BE49-F238E27FC236}">
                  <a16:creationId xmlns:a16="http://schemas.microsoft.com/office/drawing/2014/main" id="{0F861BF5-5272-68A9-B3FB-7CF60753DD66}"/>
                </a:ext>
              </a:extLst>
            </p:cNvPr>
            <p:cNvSpPr/>
            <p:nvPr/>
          </p:nvSpPr>
          <p:spPr>
            <a:xfrm rot="16200000">
              <a:off x="3412000" y="50101"/>
              <a:ext cx="1588954" cy="4358481"/>
            </a:xfrm>
            <a:custGeom>
              <a:avLst/>
              <a:gdLst/>
              <a:ahLst/>
              <a:cxnLst/>
              <a:rect l="l" t="t" r="r" b="b"/>
              <a:pathLst>
                <a:path w="1864250" h="4020932">
                  <a:moveTo>
                    <a:pt x="0" y="0"/>
                  </a:moveTo>
                  <a:lnTo>
                    <a:pt x="1864250" y="0"/>
                  </a:lnTo>
                  <a:lnTo>
                    <a:pt x="1864250" y="4020932"/>
                  </a:lnTo>
                  <a:lnTo>
                    <a:pt x="0" y="40209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20" name="Metin kutusu 19">
              <a:extLst>
                <a:ext uri="{FF2B5EF4-FFF2-40B4-BE49-F238E27FC236}">
                  <a16:creationId xmlns:a16="http://schemas.microsoft.com/office/drawing/2014/main" id="{549392DC-3272-6495-8C9A-C0A913B57FC0}"/>
                </a:ext>
              </a:extLst>
            </p:cNvPr>
            <p:cNvSpPr txBox="1"/>
            <p:nvPr/>
          </p:nvSpPr>
          <p:spPr>
            <a:xfrm>
              <a:off x="2263377" y="1906175"/>
              <a:ext cx="38862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schemeClr val="tx1"/>
                  </a:solidFill>
                  <a:effectLst/>
                  <a:uLnTx/>
                  <a:uFillTx/>
                  <a:ea typeface="+mn-ea"/>
                  <a:cs typeface="+mn-cs"/>
                </a:rPr>
                <a:t>İbadet özgürlüğü</a:t>
              </a:r>
            </a:p>
          </p:txBody>
        </p:sp>
      </p:grpSp>
      <p:grpSp>
        <p:nvGrpSpPr>
          <p:cNvPr id="21" name="Grup 20">
            <a:extLst>
              <a:ext uri="{FF2B5EF4-FFF2-40B4-BE49-F238E27FC236}">
                <a16:creationId xmlns:a16="http://schemas.microsoft.com/office/drawing/2014/main" id="{C9C6C515-F7BB-CA46-06AB-0BAD440645B4}"/>
              </a:ext>
            </a:extLst>
          </p:cNvPr>
          <p:cNvGrpSpPr/>
          <p:nvPr/>
        </p:nvGrpSpPr>
        <p:grpSpPr>
          <a:xfrm rot="20700936">
            <a:off x="13171345" y="3811367"/>
            <a:ext cx="4358481" cy="1588954"/>
            <a:chOff x="2027236" y="1434865"/>
            <a:chExt cx="4358481" cy="1588954"/>
          </a:xfrm>
        </p:grpSpPr>
        <p:sp>
          <p:nvSpPr>
            <p:cNvPr id="22" name="Freeform 5">
              <a:extLst>
                <a:ext uri="{FF2B5EF4-FFF2-40B4-BE49-F238E27FC236}">
                  <a16:creationId xmlns:a16="http://schemas.microsoft.com/office/drawing/2014/main" id="{2ADBA3BE-6B9D-27A5-0729-76A74A242ED2}"/>
                </a:ext>
              </a:extLst>
            </p:cNvPr>
            <p:cNvSpPr/>
            <p:nvPr/>
          </p:nvSpPr>
          <p:spPr>
            <a:xfrm rot="16200000">
              <a:off x="3412000" y="50101"/>
              <a:ext cx="1588954" cy="4358481"/>
            </a:xfrm>
            <a:custGeom>
              <a:avLst/>
              <a:gdLst/>
              <a:ahLst/>
              <a:cxnLst/>
              <a:rect l="l" t="t" r="r" b="b"/>
              <a:pathLst>
                <a:path w="1864250" h="4020932">
                  <a:moveTo>
                    <a:pt x="0" y="0"/>
                  </a:moveTo>
                  <a:lnTo>
                    <a:pt x="1864250" y="0"/>
                  </a:lnTo>
                  <a:lnTo>
                    <a:pt x="1864250" y="4020932"/>
                  </a:lnTo>
                  <a:lnTo>
                    <a:pt x="0" y="40209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23" name="Metin kutusu 22">
              <a:extLst>
                <a:ext uri="{FF2B5EF4-FFF2-40B4-BE49-F238E27FC236}">
                  <a16:creationId xmlns:a16="http://schemas.microsoft.com/office/drawing/2014/main" id="{9829624C-E2B2-F01E-E46D-602634A8F2FB}"/>
                </a:ext>
              </a:extLst>
            </p:cNvPr>
            <p:cNvSpPr txBox="1"/>
            <p:nvPr/>
          </p:nvSpPr>
          <p:spPr>
            <a:xfrm>
              <a:off x="2263377" y="1906175"/>
              <a:ext cx="38862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schemeClr val="tx1"/>
                  </a:solidFill>
                  <a:effectLst/>
                  <a:uLnTx/>
                  <a:uFillTx/>
                  <a:ea typeface="+mn-ea"/>
                  <a:cs typeface="+mn-cs"/>
                </a:rPr>
                <a:t>Doğru davranışlar</a:t>
              </a:r>
            </a:p>
          </p:txBody>
        </p:sp>
      </p:grpSp>
      <p:grpSp>
        <p:nvGrpSpPr>
          <p:cNvPr id="24" name="Grup 23">
            <a:extLst>
              <a:ext uri="{FF2B5EF4-FFF2-40B4-BE49-F238E27FC236}">
                <a16:creationId xmlns:a16="http://schemas.microsoft.com/office/drawing/2014/main" id="{2DDAE5A8-444E-03A8-F5AB-A6C2EAAFA6FD}"/>
              </a:ext>
            </a:extLst>
          </p:cNvPr>
          <p:cNvGrpSpPr/>
          <p:nvPr/>
        </p:nvGrpSpPr>
        <p:grpSpPr>
          <a:xfrm rot="859078">
            <a:off x="10519563" y="5770341"/>
            <a:ext cx="4358481" cy="1588954"/>
            <a:chOff x="2027236" y="1434865"/>
            <a:chExt cx="4358481" cy="1588954"/>
          </a:xfrm>
        </p:grpSpPr>
        <p:sp>
          <p:nvSpPr>
            <p:cNvPr id="25" name="Freeform 5">
              <a:extLst>
                <a:ext uri="{FF2B5EF4-FFF2-40B4-BE49-F238E27FC236}">
                  <a16:creationId xmlns:a16="http://schemas.microsoft.com/office/drawing/2014/main" id="{923817F4-43F4-E8B7-891D-5E81D2C6C32F}"/>
                </a:ext>
              </a:extLst>
            </p:cNvPr>
            <p:cNvSpPr/>
            <p:nvPr/>
          </p:nvSpPr>
          <p:spPr>
            <a:xfrm rot="16200000">
              <a:off x="3412000" y="50101"/>
              <a:ext cx="1588954" cy="4358481"/>
            </a:xfrm>
            <a:custGeom>
              <a:avLst/>
              <a:gdLst/>
              <a:ahLst/>
              <a:cxnLst/>
              <a:rect l="l" t="t" r="r" b="b"/>
              <a:pathLst>
                <a:path w="1864250" h="4020932">
                  <a:moveTo>
                    <a:pt x="0" y="0"/>
                  </a:moveTo>
                  <a:lnTo>
                    <a:pt x="1864250" y="0"/>
                  </a:lnTo>
                  <a:lnTo>
                    <a:pt x="1864250" y="4020932"/>
                  </a:lnTo>
                  <a:lnTo>
                    <a:pt x="0" y="40209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26" name="Metin kutusu 25">
              <a:extLst>
                <a:ext uri="{FF2B5EF4-FFF2-40B4-BE49-F238E27FC236}">
                  <a16:creationId xmlns:a16="http://schemas.microsoft.com/office/drawing/2014/main" id="{ABEAE09E-3C49-B51F-A0A6-7C36E4DF1962}"/>
                </a:ext>
              </a:extLst>
            </p:cNvPr>
            <p:cNvSpPr txBox="1"/>
            <p:nvPr/>
          </p:nvSpPr>
          <p:spPr>
            <a:xfrm>
              <a:off x="2263377" y="1906175"/>
              <a:ext cx="38862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schemeClr val="tx1"/>
                  </a:solidFill>
                  <a:effectLst/>
                  <a:uLnTx/>
                  <a:uFillTx/>
                  <a:ea typeface="+mn-ea"/>
                  <a:cs typeface="+mn-cs"/>
                </a:rPr>
                <a:t>Aileyi korumak</a:t>
              </a:r>
            </a:p>
          </p:txBody>
        </p:sp>
      </p:grpSp>
      <p:grpSp>
        <p:nvGrpSpPr>
          <p:cNvPr id="27" name="Grup 26">
            <a:extLst>
              <a:ext uri="{FF2B5EF4-FFF2-40B4-BE49-F238E27FC236}">
                <a16:creationId xmlns:a16="http://schemas.microsoft.com/office/drawing/2014/main" id="{ED38B5DA-F05C-AE45-041F-3D47712369DD}"/>
              </a:ext>
            </a:extLst>
          </p:cNvPr>
          <p:cNvGrpSpPr/>
          <p:nvPr/>
        </p:nvGrpSpPr>
        <p:grpSpPr>
          <a:xfrm rot="21193034">
            <a:off x="4068374" y="6009721"/>
            <a:ext cx="4358481" cy="1588954"/>
            <a:chOff x="2027236" y="1434865"/>
            <a:chExt cx="4358481" cy="1588954"/>
          </a:xfrm>
        </p:grpSpPr>
        <p:sp>
          <p:nvSpPr>
            <p:cNvPr id="28" name="Freeform 5">
              <a:extLst>
                <a:ext uri="{FF2B5EF4-FFF2-40B4-BE49-F238E27FC236}">
                  <a16:creationId xmlns:a16="http://schemas.microsoft.com/office/drawing/2014/main" id="{D87BA841-C2C9-B916-8F78-B3688D2B65E3}"/>
                </a:ext>
              </a:extLst>
            </p:cNvPr>
            <p:cNvSpPr/>
            <p:nvPr/>
          </p:nvSpPr>
          <p:spPr>
            <a:xfrm rot="16200000">
              <a:off x="3412000" y="50101"/>
              <a:ext cx="1588954" cy="4358481"/>
            </a:xfrm>
            <a:custGeom>
              <a:avLst/>
              <a:gdLst/>
              <a:ahLst/>
              <a:cxnLst/>
              <a:rect l="l" t="t" r="r" b="b"/>
              <a:pathLst>
                <a:path w="1864250" h="4020932">
                  <a:moveTo>
                    <a:pt x="0" y="0"/>
                  </a:moveTo>
                  <a:lnTo>
                    <a:pt x="1864250" y="0"/>
                  </a:lnTo>
                  <a:lnTo>
                    <a:pt x="1864250" y="4020932"/>
                  </a:lnTo>
                  <a:lnTo>
                    <a:pt x="0" y="40209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29" name="Metin kutusu 28">
              <a:extLst>
                <a:ext uri="{FF2B5EF4-FFF2-40B4-BE49-F238E27FC236}">
                  <a16:creationId xmlns:a16="http://schemas.microsoft.com/office/drawing/2014/main" id="{FDAA8EE3-0AA4-8397-FA46-048E7A04E1CA}"/>
                </a:ext>
              </a:extLst>
            </p:cNvPr>
            <p:cNvSpPr txBox="1"/>
            <p:nvPr/>
          </p:nvSpPr>
          <p:spPr>
            <a:xfrm>
              <a:off x="2263377" y="1906175"/>
              <a:ext cx="38862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schemeClr val="tx1"/>
                  </a:solidFill>
                  <a:effectLst/>
                  <a:uLnTx/>
                  <a:uFillTx/>
                  <a:ea typeface="+mn-ea"/>
                  <a:cs typeface="+mn-cs"/>
                </a:rPr>
                <a:t>Salih ameller</a:t>
              </a:r>
            </a:p>
          </p:txBody>
        </p:sp>
      </p:grpSp>
      <p:sp>
        <p:nvSpPr>
          <p:cNvPr id="32" name="Freeform 2">
            <a:extLst>
              <a:ext uri="{FF2B5EF4-FFF2-40B4-BE49-F238E27FC236}">
                <a16:creationId xmlns:a16="http://schemas.microsoft.com/office/drawing/2014/main" id="{73A3FAEA-1FF0-8F9C-486C-07EC41C84F66}"/>
              </a:ext>
            </a:extLst>
          </p:cNvPr>
          <p:cNvSpPr/>
          <p:nvPr/>
        </p:nvSpPr>
        <p:spPr>
          <a:xfrm>
            <a:off x="15261534" y="7507506"/>
            <a:ext cx="2797865" cy="2779494"/>
          </a:xfrm>
          <a:custGeom>
            <a:avLst/>
            <a:gdLst/>
            <a:ahLst/>
            <a:cxnLst/>
            <a:rect l="l" t="t" r="r" b="b"/>
            <a:pathLst>
              <a:path w="6353795" h="5750185">
                <a:moveTo>
                  <a:pt x="0" y="0"/>
                </a:moveTo>
                <a:lnTo>
                  <a:pt x="6353796" y="0"/>
                </a:lnTo>
                <a:lnTo>
                  <a:pt x="6353796" y="5750185"/>
                </a:lnTo>
                <a:lnTo>
                  <a:pt x="0" y="57501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tr-TR"/>
          </a:p>
        </p:txBody>
      </p:sp>
      <p:sp>
        <p:nvSpPr>
          <p:cNvPr id="33" name="Freeform 3">
            <a:extLst>
              <a:ext uri="{FF2B5EF4-FFF2-40B4-BE49-F238E27FC236}">
                <a16:creationId xmlns:a16="http://schemas.microsoft.com/office/drawing/2014/main" id="{4AD7DA34-CD59-8333-30AF-0BC730FCD5AC}"/>
              </a:ext>
            </a:extLst>
          </p:cNvPr>
          <p:cNvSpPr/>
          <p:nvPr/>
        </p:nvSpPr>
        <p:spPr>
          <a:xfrm rot="450498">
            <a:off x="15097327" y="6092443"/>
            <a:ext cx="2753292" cy="1423506"/>
          </a:xfrm>
          <a:custGeom>
            <a:avLst/>
            <a:gdLst/>
            <a:ahLst/>
            <a:cxnLst/>
            <a:rect l="l" t="t" r="r" b="b"/>
            <a:pathLst>
              <a:path w="3638489" h="2057400">
                <a:moveTo>
                  <a:pt x="0" y="0"/>
                </a:moveTo>
                <a:lnTo>
                  <a:pt x="3638489" y="0"/>
                </a:lnTo>
                <a:lnTo>
                  <a:pt x="3638489" y="2057400"/>
                </a:lnTo>
                <a:lnTo>
                  <a:pt x="0" y="20574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tr-TR"/>
          </a:p>
        </p:txBody>
      </p:sp>
      <p:grpSp>
        <p:nvGrpSpPr>
          <p:cNvPr id="35" name="Grup 34">
            <a:extLst>
              <a:ext uri="{FF2B5EF4-FFF2-40B4-BE49-F238E27FC236}">
                <a16:creationId xmlns:a16="http://schemas.microsoft.com/office/drawing/2014/main" id="{8858B493-B199-0682-4789-2EA06CF4A761}"/>
              </a:ext>
            </a:extLst>
          </p:cNvPr>
          <p:cNvGrpSpPr/>
          <p:nvPr/>
        </p:nvGrpSpPr>
        <p:grpSpPr>
          <a:xfrm>
            <a:off x="3979653" y="8648008"/>
            <a:ext cx="11027177" cy="1030085"/>
            <a:chOff x="3959663" y="8019959"/>
            <a:chExt cx="11027177" cy="1030085"/>
          </a:xfrm>
          <a:solidFill>
            <a:schemeClr val="accent6">
              <a:lumMod val="40000"/>
              <a:lumOff val="60000"/>
            </a:schemeClr>
          </a:solidFill>
        </p:grpSpPr>
        <p:sp>
          <p:nvSpPr>
            <p:cNvPr id="30" name="Yuvarlatılmış Dikdörtgen 3">
              <a:extLst>
                <a:ext uri="{FF2B5EF4-FFF2-40B4-BE49-F238E27FC236}">
                  <a16:creationId xmlns:a16="http://schemas.microsoft.com/office/drawing/2014/main" id="{88E029DB-AEAE-E2C1-34C5-D029AF67890E}"/>
                </a:ext>
              </a:extLst>
            </p:cNvPr>
            <p:cNvSpPr/>
            <p:nvPr/>
          </p:nvSpPr>
          <p:spPr>
            <a:xfrm>
              <a:off x="4244040" y="8110060"/>
              <a:ext cx="10742800" cy="833495"/>
            </a:xfrm>
            <a:prstGeom prst="roundRect">
              <a:avLst>
                <a:gd name="adj" fmla="val 26250"/>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4000" dirty="0">
                  <a:solidFill>
                    <a:schemeClr val="tx1"/>
                  </a:solidFill>
                </a:rPr>
                <a:t>Bunlardan hangileri dinin </a:t>
              </a:r>
              <a:r>
                <a:rPr lang="tr-TR" sz="4000" dirty="0">
                  <a:solidFill>
                    <a:srgbClr val="C00000"/>
                  </a:solidFill>
                </a:rPr>
                <a:t>gayesi</a:t>
              </a:r>
              <a:r>
                <a:rPr lang="tr-TR" sz="4000" dirty="0">
                  <a:solidFill>
                    <a:schemeClr val="tx1"/>
                  </a:solidFill>
                </a:rPr>
                <a:t> olabilir?</a:t>
              </a:r>
            </a:p>
          </p:txBody>
        </p:sp>
        <p:sp>
          <p:nvSpPr>
            <p:cNvPr id="34" name="Oval 33">
              <a:extLst>
                <a:ext uri="{FF2B5EF4-FFF2-40B4-BE49-F238E27FC236}">
                  <a16:creationId xmlns:a16="http://schemas.microsoft.com/office/drawing/2014/main" id="{C1660904-CE3C-4B83-AEA8-D616F9D0D8F5}"/>
                </a:ext>
              </a:extLst>
            </p:cNvPr>
            <p:cNvSpPr/>
            <p:nvPr/>
          </p:nvSpPr>
          <p:spPr>
            <a:xfrm>
              <a:off x="3959663" y="8019959"/>
              <a:ext cx="990600" cy="1030085"/>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4000" dirty="0">
                  <a:solidFill>
                    <a:schemeClr val="tx1"/>
                  </a:solidFill>
                </a:rPr>
                <a:t>1</a:t>
              </a:r>
            </a:p>
          </p:txBody>
        </p:sp>
      </p:grpSp>
    </p:spTree>
    <p:custDataLst>
      <p:tags r:id="rId1"/>
    </p:custDataLst>
    <p:extLst>
      <p:ext uri="{BB962C8B-B14F-4D97-AF65-F5344CB8AC3E}">
        <p14:creationId xmlns:p14="http://schemas.microsoft.com/office/powerpoint/2010/main" val="3679224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ipe(down)">
                                      <p:cBhvr>
                                        <p:cTn id="10" dur="500"/>
                                        <p:tgtEl>
                                          <p:spTgt spid="32"/>
                                        </p:tgtEl>
                                      </p:cBhvr>
                                    </p:animEffect>
                                  </p:childTnLst>
                                </p:cTn>
                              </p:par>
                              <p:par>
                                <p:cTn id="11" presetID="22" presetClass="entr" presetSubtype="4"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wipe(down)">
                                      <p:cBhvr>
                                        <p:cTn id="1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8BD4AC40-B8D9-F88E-B202-A9C952AEDAEE}"/>
              </a:ext>
            </a:extLst>
          </p:cNvPr>
          <p:cNvSpPr/>
          <p:nvPr/>
        </p:nvSpPr>
        <p:spPr>
          <a:xfrm>
            <a:off x="2883195" y="1256684"/>
            <a:ext cx="6336141" cy="900545"/>
          </a:xfrm>
          <a:prstGeom prst="rect">
            <a:avLst/>
          </a:prstGeom>
          <a:solidFill>
            <a:srgbClr val="FFC000">
              <a:lumMod val="60000"/>
              <a:lumOff val="40000"/>
            </a:srgbClr>
          </a:solidFill>
          <a:ln w="6350"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4800" b="0" i="0" u="none" strike="noStrike" kern="0" cap="none" spc="0" normalizeH="0" baseline="0" noProof="0" dirty="0">
                <a:ln>
                  <a:noFill/>
                </a:ln>
                <a:solidFill>
                  <a:prstClr val="black"/>
                </a:solidFill>
                <a:effectLst/>
                <a:uLnTx/>
                <a:uFillTx/>
                <a:latin typeface="Calibri" panose="020F0502020204030204"/>
                <a:ea typeface="+mn-ea"/>
                <a:cs typeface="+mn-cs"/>
              </a:rPr>
              <a:t>Dinin Korunması için</a:t>
            </a:r>
          </a:p>
        </p:txBody>
      </p:sp>
      <p:sp>
        <p:nvSpPr>
          <p:cNvPr id="3" name="Dikdörtgen 2">
            <a:extLst>
              <a:ext uri="{FF2B5EF4-FFF2-40B4-BE49-F238E27FC236}">
                <a16:creationId xmlns:a16="http://schemas.microsoft.com/office/drawing/2014/main" id="{6909CCDD-0EE4-2D54-3CF4-3E271017768C}"/>
              </a:ext>
            </a:extLst>
          </p:cNvPr>
          <p:cNvSpPr/>
          <p:nvPr/>
        </p:nvSpPr>
        <p:spPr>
          <a:xfrm>
            <a:off x="990600" y="2501320"/>
            <a:ext cx="9982199" cy="983673"/>
          </a:xfrm>
          <a:prstGeom prst="rect">
            <a:avLst/>
          </a:prstGeom>
          <a:solidFill>
            <a:schemeClr val="accent3">
              <a:lumMod val="40000"/>
              <a:lumOff val="60000"/>
            </a:schemeClr>
          </a:solidFill>
          <a:ln w="12700" cap="flat" cmpd="sng" algn="ctr">
            <a:noFill/>
            <a:prstDash val="solid"/>
            <a:miter lim="800000"/>
          </a:ln>
          <a:effectLst/>
        </p:spPr>
        <p:txBody>
          <a:bodyPr lIns="324000" rtlCol="0" anchor="ctr"/>
          <a:lstStyle/>
          <a:p>
            <a:pPr marL="457200" marR="0" lvl="0" indent="-45720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3200" b="0" i="0" u="none" strike="noStrike" kern="0" cap="none" spc="0" normalizeH="0" baseline="0" noProof="0" dirty="0">
                <a:ln>
                  <a:noFill/>
                </a:ln>
                <a:solidFill>
                  <a:prstClr val="black"/>
                </a:solidFill>
                <a:effectLst/>
                <a:uLnTx/>
                <a:uFillTx/>
                <a:latin typeface="Calibri" panose="020F0502020204030204"/>
                <a:ea typeface="+mn-ea"/>
                <a:cs typeface="+mn-cs"/>
              </a:rPr>
              <a:t>Dinin hurafelerden uzak tutulması</a:t>
            </a:r>
          </a:p>
        </p:txBody>
      </p:sp>
      <p:sp>
        <p:nvSpPr>
          <p:cNvPr id="4" name="Dikdörtgen 3">
            <a:extLst>
              <a:ext uri="{FF2B5EF4-FFF2-40B4-BE49-F238E27FC236}">
                <a16:creationId xmlns:a16="http://schemas.microsoft.com/office/drawing/2014/main" id="{A7AF6DDC-FFF6-FE61-0588-35304A4CF520}"/>
              </a:ext>
            </a:extLst>
          </p:cNvPr>
          <p:cNvSpPr/>
          <p:nvPr/>
        </p:nvSpPr>
        <p:spPr>
          <a:xfrm>
            <a:off x="990600" y="4321847"/>
            <a:ext cx="9982199" cy="983673"/>
          </a:xfrm>
          <a:prstGeom prst="rect">
            <a:avLst/>
          </a:prstGeom>
          <a:solidFill>
            <a:schemeClr val="accent3">
              <a:lumMod val="40000"/>
              <a:lumOff val="60000"/>
            </a:schemeClr>
          </a:solidFill>
          <a:ln w="12700" cap="flat" cmpd="sng" algn="ctr">
            <a:noFill/>
            <a:prstDash val="solid"/>
            <a:miter lim="800000"/>
          </a:ln>
          <a:effectLst/>
        </p:spPr>
        <p:txBody>
          <a:bodyPr lIns="324000" rtlCol="0" anchor="ctr"/>
          <a:lstStyle/>
          <a:p>
            <a:pPr marL="457200" marR="0" lvl="0" indent="-45720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3200" b="0" i="0" u="none" strike="noStrike" kern="0" cap="none" spc="0" normalizeH="0" baseline="0" noProof="0" dirty="0">
                <a:ln>
                  <a:noFill/>
                </a:ln>
                <a:solidFill>
                  <a:prstClr val="black"/>
                </a:solidFill>
                <a:effectLst/>
                <a:uLnTx/>
                <a:uFillTx/>
                <a:latin typeface="Calibri" panose="020F0502020204030204"/>
                <a:ea typeface="+mn-ea"/>
                <a:cs typeface="+mn-cs"/>
              </a:rPr>
              <a:t>Dinin batıl inançlardan uzak tutulması</a:t>
            </a:r>
          </a:p>
        </p:txBody>
      </p:sp>
      <p:sp>
        <p:nvSpPr>
          <p:cNvPr id="5" name="Dikdörtgen 4">
            <a:extLst>
              <a:ext uri="{FF2B5EF4-FFF2-40B4-BE49-F238E27FC236}">
                <a16:creationId xmlns:a16="http://schemas.microsoft.com/office/drawing/2014/main" id="{17549157-D9B9-D7FB-59BF-A5C9FC362690}"/>
              </a:ext>
            </a:extLst>
          </p:cNvPr>
          <p:cNvSpPr/>
          <p:nvPr/>
        </p:nvSpPr>
        <p:spPr>
          <a:xfrm>
            <a:off x="990600" y="6142374"/>
            <a:ext cx="9982199" cy="983673"/>
          </a:xfrm>
          <a:prstGeom prst="rect">
            <a:avLst/>
          </a:prstGeom>
          <a:solidFill>
            <a:schemeClr val="accent3">
              <a:lumMod val="40000"/>
              <a:lumOff val="60000"/>
            </a:schemeClr>
          </a:solidFill>
          <a:ln w="12700" cap="flat" cmpd="sng" algn="ctr">
            <a:noFill/>
            <a:prstDash val="solid"/>
            <a:miter lim="800000"/>
          </a:ln>
          <a:effectLst/>
        </p:spPr>
        <p:txBody>
          <a:bodyPr lIns="324000" rtlCol="0" anchor="ctr"/>
          <a:lstStyle/>
          <a:p>
            <a:pPr marL="457200" marR="0" lvl="0" indent="-45720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3200" b="0" i="0" u="none" strike="noStrike" kern="0" cap="none" spc="0" normalizeH="0" baseline="0" noProof="0" dirty="0">
                <a:ln>
                  <a:noFill/>
                </a:ln>
                <a:solidFill>
                  <a:prstClr val="black"/>
                </a:solidFill>
                <a:effectLst/>
                <a:uLnTx/>
                <a:uFillTx/>
                <a:latin typeface="Calibri" panose="020F0502020204030204"/>
                <a:ea typeface="+mn-ea"/>
                <a:cs typeface="+mn-cs"/>
              </a:rPr>
              <a:t>Dinin tahriflerden uzak tutulması</a:t>
            </a:r>
            <a:endParaRPr kumimoji="0" lang="tr-TR" sz="4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pic>
        <p:nvPicPr>
          <p:cNvPr id="6" name="Resim 5">
            <a:extLst>
              <a:ext uri="{FF2B5EF4-FFF2-40B4-BE49-F238E27FC236}">
                <a16:creationId xmlns:a16="http://schemas.microsoft.com/office/drawing/2014/main" id="{D73B3DBB-B360-5DB8-E1AD-40C41002FBEF}"/>
              </a:ext>
            </a:extLst>
          </p:cNvPr>
          <p:cNvPicPr>
            <a:picLocks noChangeAspect="1"/>
          </p:cNvPicPr>
          <p:nvPr/>
        </p:nvPicPr>
        <p:blipFill>
          <a:blip r:embed="rId4"/>
          <a:stretch>
            <a:fillRect/>
          </a:stretch>
        </p:blipFill>
        <p:spPr>
          <a:xfrm rot="5400000">
            <a:off x="10076597" y="2305903"/>
            <a:ext cx="8802805" cy="5943600"/>
          </a:xfrm>
          <a:prstGeom prst="rect">
            <a:avLst/>
          </a:prstGeom>
        </p:spPr>
      </p:pic>
      <p:sp>
        <p:nvSpPr>
          <p:cNvPr id="7" name="Dikdörtgen 6">
            <a:extLst>
              <a:ext uri="{FF2B5EF4-FFF2-40B4-BE49-F238E27FC236}">
                <a16:creationId xmlns:a16="http://schemas.microsoft.com/office/drawing/2014/main" id="{FF355ABA-1B41-F03B-FF1A-03B479D17AF5}"/>
              </a:ext>
            </a:extLst>
          </p:cNvPr>
          <p:cNvSpPr/>
          <p:nvPr/>
        </p:nvSpPr>
        <p:spPr>
          <a:xfrm>
            <a:off x="990600" y="7962900"/>
            <a:ext cx="9982199" cy="983673"/>
          </a:xfrm>
          <a:prstGeom prst="rect">
            <a:avLst/>
          </a:prstGeom>
          <a:solidFill>
            <a:schemeClr val="accent3">
              <a:lumMod val="40000"/>
              <a:lumOff val="60000"/>
            </a:schemeClr>
          </a:solidFill>
          <a:ln w="12700" cap="flat" cmpd="sng" algn="ctr">
            <a:noFill/>
            <a:prstDash val="solid"/>
            <a:miter lim="800000"/>
          </a:ln>
          <a:effectLst/>
        </p:spPr>
        <p:txBody>
          <a:bodyPr lIns="324000" rtlCol="0" anchor="ctr"/>
          <a:lstStyle/>
          <a:p>
            <a:pPr marL="457200" marR="0" lvl="0" indent="-45720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3200" b="0" i="0" u="none" strike="noStrike" kern="0" cap="none" spc="0" normalizeH="0" baseline="0" noProof="0" dirty="0">
                <a:ln>
                  <a:noFill/>
                </a:ln>
                <a:solidFill>
                  <a:prstClr val="black"/>
                </a:solidFill>
                <a:effectLst/>
                <a:uLnTx/>
                <a:uFillTx/>
                <a:latin typeface="Calibri" panose="020F0502020204030204"/>
                <a:ea typeface="+mn-ea"/>
                <a:cs typeface="+mn-cs"/>
              </a:rPr>
              <a:t>Dini temel kaynaklarından doğru bir şekilde öğrenmek</a:t>
            </a:r>
            <a:endParaRPr kumimoji="0" lang="tr-TR" sz="4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997583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A">
            <a:extLst>
              <a:ext uri="{FF2B5EF4-FFF2-40B4-BE49-F238E27FC236}">
                <a16:creationId xmlns:a16="http://schemas.microsoft.com/office/drawing/2014/main" id="{E4029F4D-56A7-3B34-163C-18374FDBBCBD}"/>
              </a:ext>
            </a:extLst>
          </p:cNvPr>
          <p:cNvGrpSpPr/>
          <p:nvPr/>
        </p:nvGrpSpPr>
        <p:grpSpPr>
          <a:xfrm>
            <a:off x="101584" y="7721139"/>
            <a:ext cx="8612999" cy="2057400"/>
            <a:chOff x="14361" y="5762539"/>
            <a:chExt cx="8612999" cy="2057400"/>
          </a:xfrm>
        </p:grpSpPr>
        <p:sp>
          <p:nvSpPr>
            <p:cNvPr id="2" name="Dikdörtgen 1">
              <a:extLst>
                <a:ext uri="{FF2B5EF4-FFF2-40B4-BE49-F238E27FC236}">
                  <a16:creationId xmlns:a16="http://schemas.microsoft.com/office/drawing/2014/main" id="{B9C2F70C-4BDC-14C3-128E-8678C11C20E2}"/>
                </a:ext>
              </a:extLst>
            </p:cNvPr>
            <p:cNvSpPr/>
            <p:nvPr/>
          </p:nvSpPr>
          <p:spPr>
            <a:xfrm>
              <a:off x="367902" y="5762539"/>
              <a:ext cx="8259458" cy="2057400"/>
            </a:xfrm>
            <a:prstGeom prst="rect">
              <a:avLst/>
            </a:prstGeom>
            <a:solidFill>
              <a:schemeClr val="bg1"/>
            </a:solidFill>
            <a:ln w="3175">
              <a:solidFill>
                <a:schemeClr val="bg1">
                  <a:lumMod val="50000"/>
                </a:schemeClr>
              </a:solidFill>
            </a:ln>
            <a:effectLst>
              <a:outerShdw blurRad="50800" dist="38100" dir="5400000" algn="t" rotWithShape="0">
                <a:prstClr val="black">
                  <a:alpha val="40000"/>
                </a:prstClr>
              </a:outerShdw>
              <a:reflection endPos="0" dist="50800" dir="5400000" sy="-100000" algn="bl" rotWithShape="0"/>
            </a:effectLst>
            <a:scene3d>
              <a:camera prst="orthographicFront">
                <a:rot lat="0" lon="0" rev="0"/>
              </a:camera>
              <a:lightRig rig="threePt" dir="t"/>
            </a:scene3d>
            <a:sp3d z="50800"/>
          </p:spPr>
          <p:style>
            <a:lnRef idx="2">
              <a:schemeClr val="accent1">
                <a:shade val="15000"/>
              </a:schemeClr>
            </a:lnRef>
            <a:fillRef idx="1">
              <a:schemeClr val="accent1"/>
            </a:fillRef>
            <a:effectRef idx="0">
              <a:schemeClr val="accent1"/>
            </a:effectRef>
            <a:fontRef idx="minor">
              <a:schemeClr val="lt1"/>
            </a:fontRef>
          </p:style>
          <p:txBody>
            <a:bodyPr lIns="288000" tIns="36000" rIns="612000" bIns="36000" rtlCol="0" anchor="ctr"/>
            <a:lstStyle/>
            <a:p>
              <a:pPr marL="360000" marR="0" lvl="0" indent="0" algn="just"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Calibri"/>
                  <a:ea typeface="+mn-ea"/>
                  <a:cs typeface="+mn-cs"/>
                </a:rPr>
                <a:t>Dine zarar verecek davranışlardan insanları uzak tutmak</a:t>
              </a:r>
            </a:p>
          </p:txBody>
        </p:sp>
        <p:sp>
          <p:nvSpPr>
            <p:cNvPr id="3" name="Oval 2">
              <a:extLst>
                <a:ext uri="{FF2B5EF4-FFF2-40B4-BE49-F238E27FC236}">
                  <a16:creationId xmlns:a16="http://schemas.microsoft.com/office/drawing/2014/main" id="{A4C33B86-49B5-08C7-1CEE-4C1F80C93CD2}"/>
                </a:ext>
              </a:extLst>
            </p:cNvPr>
            <p:cNvSpPr/>
            <p:nvPr/>
          </p:nvSpPr>
          <p:spPr>
            <a:xfrm>
              <a:off x="14361" y="6449239"/>
              <a:ext cx="684000" cy="684000"/>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black"/>
                  </a:solidFill>
                  <a:effectLst/>
                  <a:uLnTx/>
                  <a:uFillTx/>
                  <a:latin typeface="Calibri"/>
                  <a:ea typeface="+mn-ea"/>
                  <a:cs typeface="+mn-cs"/>
                </a:rPr>
                <a:t>B</a:t>
              </a:r>
            </a:p>
          </p:txBody>
        </p:sp>
      </p:grpSp>
      <p:sp>
        <p:nvSpPr>
          <p:cNvPr id="5" name="Onay">
            <a:extLst>
              <a:ext uri="{FF2B5EF4-FFF2-40B4-BE49-F238E27FC236}">
                <a16:creationId xmlns:a16="http://schemas.microsoft.com/office/drawing/2014/main" id="{6514D029-8A0A-D33F-33C6-CDE396D7099A}"/>
              </a:ext>
            </a:extLst>
          </p:cNvPr>
          <p:cNvSpPr/>
          <p:nvPr/>
        </p:nvSpPr>
        <p:spPr>
          <a:xfrm>
            <a:off x="8258977" y="8004571"/>
            <a:ext cx="1202504" cy="1282918"/>
          </a:xfrm>
          <a:custGeom>
            <a:avLst/>
            <a:gdLst/>
            <a:ahLst/>
            <a:cxnLst/>
            <a:rect l="l" t="t" r="r" b="b"/>
            <a:pathLst>
              <a:path w="4848071" h="4114800">
                <a:moveTo>
                  <a:pt x="0" y="0"/>
                </a:moveTo>
                <a:lnTo>
                  <a:pt x="4848071" y="0"/>
                </a:lnTo>
                <a:lnTo>
                  <a:pt x="484807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1">
            <a:extLst>
              <a:ext uri="{FF2B5EF4-FFF2-40B4-BE49-F238E27FC236}">
                <a16:creationId xmlns:a16="http://schemas.microsoft.com/office/drawing/2014/main" id="{0C6A76D1-0476-D868-D06E-14CF6E56140A}"/>
              </a:ext>
            </a:extLst>
          </p:cNvPr>
          <p:cNvSpPr/>
          <p:nvPr/>
        </p:nvSpPr>
        <p:spPr>
          <a:xfrm>
            <a:off x="609600" y="161790"/>
            <a:ext cx="16992600" cy="4573304"/>
          </a:xfrm>
          <a:prstGeom prst="rect">
            <a:avLst/>
          </a:prstGeom>
          <a:solidFill>
            <a:srgbClr val="FFFF00"/>
          </a:solidFill>
          <a:ln>
            <a:solidFill>
              <a:schemeClr val="bg1">
                <a:lumMod val="85000"/>
              </a:schemeClr>
            </a:solidFill>
          </a:ln>
          <a:effectLst>
            <a:outerShdw blurRad="381000" dist="127000" dir="7080000" sx="94000" sy="94000" algn="t" rotWithShape="0">
              <a:prstClr val="black">
                <a:alpha val="16000"/>
              </a:prstClr>
            </a:outerShdw>
          </a:effectLst>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tIns="144000" bIns="90000" rtlCol="0" anchor="ctr"/>
          <a:lstStyle/>
          <a:p>
            <a:pPr marL="144000" marR="0" lvl="0" indent="0" algn="l" defTabSz="685800" rtl="0" eaLnBrk="1" fontAlgn="auto" latinLnBrk="0" hangingPunct="1">
              <a:lnSpc>
                <a:spcPct val="150000"/>
              </a:lnSpc>
              <a:spcBef>
                <a:spcPts val="0"/>
              </a:spcBef>
              <a:spcAft>
                <a:spcPts val="0"/>
              </a:spcAft>
              <a:buClrTx/>
              <a:buSzTx/>
              <a:buFontTx/>
              <a:buNone/>
              <a:tabLst/>
              <a:defRPr/>
            </a:pPr>
            <a:endParaRPr kumimoji="0" lang="en-IN" sz="4000" b="1" i="0" u="none" strike="noStrike" kern="1200" cap="none" spc="0" normalizeH="0" baseline="0" noProof="0" dirty="0">
              <a:ln>
                <a:noFill/>
              </a:ln>
              <a:solidFill>
                <a:prstClr val="black"/>
              </a:solidFill>
              <a:effectLst/>
              <a:uLnTx/>
              <a:uFillTx/>
              <a:latin typeface="Calibri"/>
              <a:ea typeface="+mn-ea"/>
              <a:cs typeface="Poppins SemiBold" panose="00000700000000000000" pitchFamily="2" charset="0"/>
            </a:endParaRPr>
          </a:p>
        </p:txBody>
      </p:sp>
      <p:grpSp>
        <p:nvGrpSpPr>
          <p:cNvPr id="18" name="C">
            <a:extLst>
              <a:ext uri="{FF2B5EF4-FFF2-40B4-BE49-F238E27FC236}">
                <a16:creationId xmlns:a16="http://schemas.microsoft.com/office/drawing/2014/main" id="{46612A3E-8848-EDD5-4AC4-1F8DFC728EFE}"/>
              </a:ext>
            </a:extLst>
          </p:cNvPr>
          <p:cNvGrpSpPr/>
          <p:nvPr/>
        </p:nvGrpSpPr>
        <p:grpSpPr>
          <a:xfrm>
            <a:off x="9285155" y="5174139"/>
            <a:ext cx="8617406" cy="2057400"/>
            <a:chOff x="8901834" y="5762539"/>
            <a:chExt cx="8617406" cy="2057400"/>
          </a:xfrm>
        </p:grpSpPr>
        <p:sp>
          <p:nvSpPr>
            <p:cNvPr id="13" name="Dikdörtgen 12">
              <a:extLst>
                <a:ext uri="{FF2B5EF4-FFF2-40B4-BE49-F238E27FC236}">
                  <a16:creationId xmlns:a16="http://schemas.microsoft.com/office/drawing/2014/main" id="{EF9749C0-A77E-1A56-FA67-87407E691FC7}"/>
                </a:ext>
              </a:extLst>
            </p:cNvPr>
            <p:cNvSpPr/>
            <p:nvPr/>
          </p:nvSpPr>
          <p:spPr>
            <a:xfrm>
              <a:off x="9259783" y="5762539"/>
              <a:ext cx="8259457" cy="2057400"/>
            </a:xfrm>
            <a:prstGeom prst="rect">
              <a:avLst/>
            </a:prstGeom>
            <a:solidFill>
              <a:schemeClr val="bg1"/>
            </a:solidFill>
            <a:ln w="3175">
              <a:solidFill>
                <a:schemeClr val="bg1">
                  <a:lumMod val="50000"/>
                </a:schemeClr>
              </a:solidFill>
            </a:ln>
            <a:effectLst>
              <a:outerShdw blurRad="50800" dist="38100" dir="5400000" algn="t" rotWithShape="0">
                <a:prstClr val="black">
                  <a:alpha val="40000"/>
                </a:prstClr>
              </a:outerShdw>
              <a:reflection endPos="0" dist="50800" dir="5400000" sy="-100000" algn="bl" rotWithShape="0"/>
            </a:effectLst>
            <a:scene3d>
              <a:camera prst="orthographicFront">
                <a:rot lat="0" lon="0" rev="0"/>
              </a:camera>
              <a:lightRig rig="threePt" dir="t"/>
            </a:scene3d>
            <a:sp3d z="50800"/>
          </p:spPr>
          <p:style>
            <a:lnRef idx="2">
              <a:schemeClr val="accent1">
                <a:shade val="15000"/>
              </a:schemeClr>
            </a:lnRef>
            <a:fillRef idx="1">
              <a:schemeClr val="accent1"/>
            </a:fillRef>
            <a:effectRef idx="0">
              <a:schemeClr val="accent1"/>
            </a:effectRef>
            <a:fontRef idx="minor">
              <a:schemeClr val="lt1"/>
            </a:fontRef>
          </p:style>
          <p:txBody>
            <a:bodyPr lIns="288000" tIns="36000" rIns="612000" bIns="36000" rtlCol="0" anchor="ctr"/>
            <a:lstStyle/>
            <a:p>
              <a:pPr marL="360000" marR="0" lvl="0" indent="0" algn="l" defTabSz="914400" rtl="0" eaLnBrk="1" fontAlgn="auto" latinLnBrk="0" hangingPunct="1">
                <a:lnSpc>
                  <a:spcPct val="100000"/>
                </a:lnSpc>
                <a:spcBef>
                  <a:spcPts val="0"/>
                </a:spcBef>
                <a:spcAft>
                  <a:spcPts val="0"/>
                </a:spcAft>
                <a:buClrTx/>
                <a:buSzTx/>
                <a:buFontTx/>
                <a:buNone/>
                <a:tabLst/>
                <a:defRPr/>
              </a:pPr>
              <a:r>
                <a:rPr kumimoji="0" lang="nn-NO" sz="3600" b="0" i="0" u="none" strike="noStrike" kern="1200" cap="none" spc="0" normalizeH="0" baseline="0" noProof="0" dirty="0">
                  <a:ln>
                    <a:noFill/>
                  </a:ln>
                  <a:solidFill>
                    <a:prstClr val="black"/>
                  </a:solidFill>
                  <a:effectLst/>
                  <a:uLnTx/>
                  <a:uFillTx/>
                  <a:latin typeface="Calibri"/>
                  <a:ea typeface="+mn-ea"/>
                  <a:cs typeface="+mn-cs"/>
                </a:rPr>
                <a:t>Dinin, maddi menfaat aracı olarak kullanılmasına engel olmak</a:t>
              </a:r>
              <a:endParaRPr kumimoji="0" lang="tr-TR" sz="36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Oval 14">
              <a:extLst>
                <a:ext uri="{FF2B5EF4-FFF2-40B4-BE49-F238E27FC236}">
                  <a16:creationId xmlns:a16="http://schemas.microsoft.com/office/drawing/2014/main" id="{62908690-F891-F154-B72D-27E382F1AEE3}"/>
                </a:ext>
              </a:extLst>
            </p:cNvPr>
            <p:cNvSpPr/>
            <p:nvPr/>
          </p:nvSpPr>
          <p:spPr>
            <a:xfrm>
              <a:off x="8901834" y="6449239"/>
              <a:ext cx="684000" cy="684000"/>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black"/>
                  </a:solidFill>
                  <a:effectLst/>
                  <a:uLnTx/>
                  <a:uFillTx/>
                  <a:latin typeface="Calibri"/>
                  <a:ea typeface="+mn-ea"/>
                  <a:cs typeface="+mn-cs"/>
                </a:rPr>
                <a:t>C</a:t>
              </a:r>
            </a:p>
          </p:txBody>
        </p:sp>
      </p:grpSp>
      <p:sp>
        <p:nvSpPr>
          <p:cNvPr id="16" name="X">
            <a:extLst>
              <a:ext uri="{FF2B5EF4-FFF2-40B4-BE49-F238E27FC236}">
                <a16:creationId xmlns:a16="http://schemas.microsoft.com/office/drawing/2014/main" id="{836F8C0E-DE03-300F-BB75-15310BFD12A4}"/>
              </a:ext>
            </a:extLst>
          </p:cNvPr>
          <p:cNvSpPr/>
          <p:nvPr/>
        </p:nvSpPr>
        <p:spPr>
          <a:xfrm>
            <a:off x="17269697" y="5426932"/>
            <a:ext cx="1151904" cy="1402818"/>
          </a:xfrm>
          <a:prstGeom prst="mathMultiply">
            <a:avLst>
              <a:gd name="adj1" fmla="val 15388"/>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22" name="C">
            <a:extLst>
              <a:ext uri="{FF2B5EF4-FFF2-40B4-BE49-F238E27FC236}">
                <a16:creationId xmlns:a16="http://schemas.microsoft.com/office/drawing/2014/main" id="{5F8A5FA0-802F-3B77-747E-764447D3A185}"/>
              </a:ext>
            </a:extLst>
          </p:cNvPr>
          <p:cNvGrpSpPr/>
          <p:nvPr/>
        </p:nvGrpSpPr>
        <p:grpSpPr>
          <a:xfrm>
            <a:off x="101584" y="5231307"/>
            <a:ext cx="8617406" cy="2057400"/>
            <a:chOff x="8901834" y="5762539"/>
            <a:chExt cx="8617406" cy="2057400"/>
          </a:xfrm>
        </p:grpSpPr>
        <p:sp>
          <p:nvSpPr>
            <p:cNvPr id="23" name="Dikdörtgen 22">
              <a:extLst>
                <a:ext uri="{FF2B5EF4-FFF2-40B4-BE49-F238E27FC236}">
                  <a16:creationId xmlns:a16="http://schemas.microsoft.com/office/drawing/2014/main" id="{A741BCAD-B346-731A-44F0-3353B5FB890A}"/>
                </a:ext>
              </a:extLst>
            </p:cNvPr>
            <p:cNvSpPr/>
            <p:nvPr/>
          </p:nvSpPr>
          <p:spPr>
            <a:xfrm>
              <a:off x="9259783" y="5762539"/>
              <a:ext cx="8259457" cy="2057400"/>
            </a:xfrm>
            <a:prstGeom prst="rect">
              <a:avLst/>
            </a:prstGeom>
            <a:solidFill>
              <a:schemeClr val="bg1"/>
            </a:solidFill>
            <a:ln w="3175">
              <a:solidFill>
                <a:schemeClr val="bg1">
                  <a:lumMod val="50000"/>
                </a:schemeClr>
              </a:solidFill>
            </a:ln>
            <a:effectLst>
              <a:outerShdw blurRad="50800" dist="38100" dir="5400000" algn="t" rotWithShape="0">
                <a:prstClr val="black">
                  <a:alpha val="40000"/>
                </a:prstClr>
              </a:outerShdw>
              <a:reflection endPos="0" dist="50800" dir="5400000" sy="-100000" algn="bl" rotWithShape="0"/>
            </a:effectLst>
            <a:scene3d>
              <a:camera prst="orthographicFront">
                <a:rot lat="0" lon="0" rev="0"/>
              </a:camera>
              <a:lightRig rig="threePt" dir="t"/>
            </a:scene3d>
            <a:sp3d z="50800"/>
          </p:spPr>
          <p:style>
            <a:lnRef idx="2">
              <a:schemeClr val="accent1">
                <a:shade val="15000"/>
              </a:schemeClr>
            </a:lnRef>
            <a:fillRef idx="1">
              <a:schemeClr val="accent1"/>
            </a:fillRef>
            <a:effectRef idx="0">
              <a:schemeClr val="accent1"/>
            </a:effectRef>
            <a:fontRef idx="minor">
              <a:schemeClr val="lt1"/>
            </a:fontRef>
          </p:style>
          <p:txBody>
            <a:bodyPr lIns="288000" tIns="36000" rIns="612000" bIns="36000" rtlCol="0" anchor="ctr"/>
            <a:lstStyle/>
            <a:p>
              <a:pPr marL="360000" marR="0" lvl="0" indent="0" algn="just"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Calibri"/>
                  <a:ea typeface="+mn-ea"/>
                  <a:cs typeface="+mn-cs"/>
                </a:rPr>
                <a:t>Ziyaret mekânlarının bakım ve düzenini sağlamak</a:t>
              </a:r>
            </a:p>
          </p:txBody>
        </p:sp>
        <p:sp>
          <p:nvSpPr>
            <p:cNvPr id="24" name="Oval 23">
              <a:extLst>
                <a:ext uri="{FF2B5EF4-FFF2-40B4-BE49-F238E27FC236}">
                  <a16:creationId xmlns:a16="http://schemas.microsoft.com/office/drawing/2014/main" id="{A912C3AC-DD91-897B-5F7F-1592EF8CDD2C}"/>
                </a:ext>
              </a:extLst>
            </p:cNvPr>
            <p:cNvSpPr/>
            <p:nvPr/>
          </p:nvSpPr>
          <p:spPr>
            <a:xfrm>
              <a:off x="8901834" y="6449239"/>
              <a:ext cx="684000" cy="684000"/>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black"/>
                  </a:solidFill>
                  <a:effectLst/>
                  <a:uLnTx/>
                  <a:uFillTx/>
                  <a:latin typeface="Calibri"/>
                  <a:ea typeface="+mn-ea"/>
                  <a:cs typeface="+mn-cs"/>
                </a:rPr>
                <a:t>A</a:t>
              </a:r>
            </a:p>
          </p:txBody>
        </p:sp>
      </p:grpSp>
      <p:sp>
        <p:nvSpPr>
          <p:cNvPr id="25" name="X">
            <a:extLst>
              <a:ext uri="{FF2B5EF4-FFF2-40B4-BE49-F238E27FC236}">
                <a16:creationId xmlns:a16="http://schemas.microsoft.com/office/drawing/2014/main" id="{86BD3EF0-F8DC-F4DC-E23D-95E69311DF90}"/>
              </a:ext>
            </a:extLst>
          </p:cNvPr>
          <p:cNvSpPr/>
          <p:nvPr/>
        </p:nvSpPr>
        <p:spPr>
          <a:xfrm>
            <a:off x="8282421" y="5526707"/>
            <a:ext cx="1151904" cy="1402818"/>
          </a:xfrm>
          <a:prstGeom prst="mathMultiply">
            <a:avLst>
              <a:gd name="adj1" fmla="val 15388"/>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26" name="C">
            <a:extLst>
              <a:ext uri="{FF2B5EF4-FFF2-40B4-BE49-F238E27FC236}">
                <a16:creationId xmlns:a16="http://schemas.microsoft.com/office/drawing/2014/main" id="{3845FD26-775C-D743-694A-18D2EBE3BC1D}"/>
              </a:ext>
            </a:extLst>
          </p:cNvPr>
          <p:cNvGrpSpPr/>
          <p:nvPr/>
        </p:nvGrpSpPr>
        <p:grpSpPr>
          <a:xfrm>
            <a:off x="9242050" y="7721139"/>
            <a:ext cx="8617406" cy="2057400"/>
            <a:chOff x="8901834" y="5762539"/>
            <a:chExt cx="8617406" cy="2057400"/>
          </a:xfrm>
        </p:grpSpPr>
        <p:sp>
          <p:nvSpPr>
            <p:cNvPr id="27" name="Dikdörtgen 26">
              <a:extLst>
                <a:ext uri="{FF2B5EF4-FFF2-40B4-BE49-F238E27FC236}">
                  <a16:creationId xmlns:a16="http://schemas.microsoft.com/office/drawing/2014/main" id="{AECF979F-CC73-CE2E-3FDF-A23BBA4B8902}"/>
                </a:ext>
              </a:extLst>
            </p:cNvPr>
            <p:cNvSpPr/>
            <p:nvPr/>
          </p:nvSpPr>
          <p:spPr>
            <a:xfrm>
              <a:off x="9259783" y="5762539"/>
              <a:ext cx="8259457" cy="2057400"/>
            </a:xfrm>
            <a:prstGeom prst="rect">
              <a:avLst/>
            </a:prstGeom>
            <a:solidFill>
              <a:schemeClr val="bg1"/>
            </a:solidFill>
            <a:ln w="3175">
              <a:solidFill>
                <a:schemeClr val="bg1">
                  <a:lumMod val="50000"/>
                </a:schemeClr>
              </a:solidFill>
            </a:ln>
            <a:effectLst>
              <a:outerShdw blurRad="50800" dist="38100" dir="5400000" algn="t" rotWithShape="0">
                <a:prstClr val="black">
                  <a:alpha val="40000"/>
                </a:prstClr>
              </a:outerShdw>
              <a:reflection endPos="0" dist="50800" dir="5400000" sy="-100000" algn="bl" rotWithShape="0"/>
            </a:effectLst>
            <a:scene3d>
              <a:camera prst="orthographicFront">
                <a:rot lat="0" lon="0" rev="0"/>
              </a:camera>
              <a:lightRig rig="threePt" dir="t"/>
            </a:scene3d>
            <a:sp3d z="50800"/>
          </p:spPr>
          <p:style>
            <a:lnRef idx="2">
              <a:schemeClr val="accent1">
                <a:shade val="15000"/>
              </a:schemeClr>
            </a:lnRef>
            <a:fillRef idx="1">
              <a:schemeClr val="accent1"/>
            </a:fillRef>
            <a:effectRef idx="0">
              <a:schemeClr val="accent1"/>
            </a:effectRef>
            <a:fontRef idx="minor">
              <a:schemeClr val="lt1"/>
            </a:fontRef>
          </p:style>
          <p:txBody>
            <a:bodyPr lIns="288000" tIns="36000" rIns="612000" bIns="36000" rtlCol="0" anchor="ctr"/>
            <a:lstStyle/>
            <a:p>
              <a:pPr marL="360000" marR="0" lvl="0" indent="0" algn="just"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Calibri"/>
                  <a:ea typeface="+mn-ea"/>
                  <a:cs typeface="+mn-cs"/>
                </a:rPr>
                <a:t>Sağlık ve temizlik kurallarına dikkat çekmek</a:t>
              </a:r>
            </a:p>
          </p:txBody>
        </p:sp>
        <p:sp>
          <p:nvSpPr>
            <p:cNvPr id="28" name="Oval 27">
              <a:extLst>
                <a:ext uri="{FF2B5EF4-FFF2-40B4-BE49-F238E27FC236}">
                  <a16:creationId xmlns:a16="http://schemas.microsoft.com/office/drawing/2014/main" id="{C03A0C6D-3597-F931-312A-C369E72C7746}"/>
                </a:ext>
              </a:extLst>
            </p:cNvPr>
            <p:cNvSpPr/>
            <p:nvPr/>
          </p:nvSpPr>
          <p:spPr>
            <a:xfrm>
              <a:off x="8901834" y="6449239"/>
              <a:ext cx="684000" cy="684000"/>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black"/>
                  </a:solidFill>
                  <a:effectLst/>
                  <a:uLnTx/>
                  <a:uFillTx/>
                  <a:latin typeface="Calibri"/>
                  <a:ea typeface="+mn-ea"/>
                  <a:cs typeface="+mn-cs"/>
                </a:rPr>
                <a:t>D</a:t>
              </a:r>
            </a:p>
          </p:txBody>
        </p:sp>
      </p:grpSp>
      <p:sp>
        <p:nvSpPr>
          <p:cNvPr id="29" name="X">
            <a:extLst>
              <a:ext uri="{FF2B5EF4-FFF2-40B4-BE49-F238E27FC236}">
                <a16:creationId xmlns:a16="http://schemas.microsoft.com/office/drawing/2014/main" id="{BD9CBC88-9BBB-E162-B22B-40FCC7A0593A}"/>
              </a:ext>
            </a:extLst>
          </p:cNvPr>
          <p:cNvSpPr/>
          <p:nvPr/>
        </p:nvSpPr>
        <p:spPr>
          <a:xfrm>
            <a:off x="17251401" y="7942011"/>
            <a:ext cx="1151904" cy="1402818"/>
          </a:xfrm>
          <a:prstGeom prst="mathMultiply">
            <a:avLst>
              <a:gd name="adj1" fmla="val 15388"/>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Eylem Düğmesi: İleriye Git veya Sonrakine Git 3">
            <a:hlinkClick r:id="" action="ppaction://hlinkshowjump?jump=nextslide" highlightClick="1"/>
            <a:extLst>
              <a:ext uri="{FF2B5EF4-FFF2-40B4-BE49-F238E27FC236}">
                <a16:creationId xmlns:a16="http://schemas.microsoft.com/office/drawing/2014/main" id="{5357D1E4-32FB-1274-209F-616B4A067D0F}"/>
              </a:ext>
            </a:extLst>
          </p:cNvPr>
          <p:cNvSpPr/>
          <p:nvPr/>
        </p:nvSpPr>
        <p:spPr>
          <a:xfrm>
            <a:off x="17928000" y="9917037"/>
            <a:ext cx="360000" cy="360000"/>
          </a:xfrm>
          <a:prstGeom prst="actionButtonForwardNex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Eylem Düğmesi: Geri Git veya Öncekine Git 5">
            <a:hlinkClick r:id="" action="ppaction://hlinkshowjump?jump=previousslide" highlightClick="1"/>
            <a:extLst>
              <a:ext uri="{FF2B5EF4-FFF2-40B4-BE49-F238E27FC236}">
                <a16:creationId xmlns:a16="http://schemas.microsoft.com/office/drawing/2014/main" id="{C0573FFE-17E4-61DA-0895-9656AB3D98D5}"/>
              </a:ext>
            </a:extLst>
          </p:cNvPr>
          <p:cNvSpPr/>
          <p:nvPr/>
        </p:nvSpPr>
        <p:spPr>
          <a:xfrm>
            <a:off x="17443196" y="9917037"/>
            <a:ext cx="360000" cy="360000"/>
          </a:xfrm>
          <a:prstGeom prst="actionButtonBackPrevious">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Resim 6">
            <a:extLst>
              <a:ext uri="{FF2B5EF4-FFF2-40B4-BE49-F238E27FC236}">
                <a16:creationId xmlns:a16="http://schemas.microsoft.com/office/drawing/2014/main" id="{C47D76FA-A7BE-3D88-7BB0-4E24DC66B439}"/>
              </a:ext>
            </a:extLst>
          </p:cNvPr>
          <p:cNvPicPr>
            <a:picLocks noChangeAspect="1"/>
          </p:cNvPicPr>
          <p:nvPr/>
        </p:nvPicPr>
        <p:blipFill>
          <a:blip r:embed="rId8"/>
          <a:stretch>
            <a:fillRect/>
          </a:stretch>
        </p:blipFill>
        <p:spPr>
          <a:xfrm>
            <a:off x="455125" y="38100"/>
            <a:ext cx="5423816" cy="4873850"/>
          </a:xfrm>
          <a:prstGeom prst="rect">
            <a:avLst/>
          </a:prstGeom>
        </p:spPr>
      </p:pic>
      <p:sp>
        <p:nvSpPr>
          <p:cNvPr id="8" name="Metin kutusu 7">
            <a:extLst>
              <a:ext uri="{FF2B5EF4-FFF2-40B4-BE49-F238E27FC236}">
                <a16:creationId xmlns:a16="http://schemas.microsoft.com/office/drawing/2014/main" id="{4B9E6BB4-D696-593C-F65C-61808CFEF755}"/>
              </a:ext>
            </a:extLst>
          </p:cNvPr>
          <p:cNvSpPr txBox="1"/>
          <p:nvPr/>
        </p:nvSpPr>
        <p:spPr>
          <a:xfrm>
            <a:off x="6101770" y="1662889"/>
            <a:ext cx="11701426" cy="707886"/>
          </a:xfrm>
          <a:prstGeom prst="rect">
            <a:avLst/>
          </a:prstGeom>
          <a:noFill/>
        </p:spPr>
        <p:txBody>
          <a:bodyPr wrap="square" rtlCol="0">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0" normalizeH="0" baseline="0" noProof="0" dirty="0">
                <a:ln>
                  <a:noFill/>
                </a:ln>
                <a:solidFill>
                  <a:prstClr val="black"/>
                </a:solidFill>
                <a:effectLst/>
                <a:uLnTx/>
                <a:uFillTx/>
                <a:latin typeface="Calibri" panose="020F0502020204030204"/>
                <a:ea typeface="+mn-ea"/>
                <a:cs typeface="+mn-cs"/>
              </a:rPr>
              <a:t>Bu uyarıların asıl amacı aşağıdakilerden hangisidir?</a:t>
            </a:r>
          </a:p>
        </p:txBody>
      </p:sp>
      <p:sp>
        <p:nvSpPr>
          <p:cNvPr id="9" name="Yuvarlatılmış Dikdörtgen 8">
            <a:extLst>
              <a:ext uri="{FF2B5EF4-FFF2-40B4-BE49-F238E27FC236}">
                <a16:creationId xmlns:a16="http://schemas.microsoft.com/office/drawing/2014/main" id="{61AF86CD-071E-C960-9E7F-A5D1C6E3CAF1}"/>
              </a:ext>
            </a:extLst>
          </p:cNvPr>
          <p:cNvSpPr/>
          <p:nvPr/>
        </p:nvSpPr>
        <p:spPr>
          <a:xfrm>
            <a:off x="14535874" y="4124757"/>
            <a:ext cx="2907322" cy="379828"/>
          </a:xfrm>
          <a:prstGeom prst="roundRect">
            <a:avLst>
              <a:gd name="adj" fmla="val 12148"/>
            </a:avLst>
          </a:prstGeom>
          <a:solidFill>
            <a:srgbClr val="C00000"/>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white"/>
                </a:solidFill>
                <a:effectLst/>
                <a:uLnTx/>
                <a:uFillTx/>
                <a:latin typeface="Arial"/>
                <a:ea typeface="맑은 고딕"/>
                <a:cs typeface="+mn-cs"/>
              </a:rPr>
              <a:t>2021 LGS DKAB SORUSU</a:t>
            </a:r>
          </a:p>
        </p:txBody>
      </p:sp>
    </p:spTree>
    <p:custDataLst>
      <p:tags r:id="rId1"/>
    </p:custDataLst>
    <p:extLst>
      <p:ext uri="{BB962C8B-B14F-4D97-AF65-F5344CB8AC3E}">
        <p14:creationId xmlns:p14="http://schemas.microsoft.com/office/powerpoint/2010/main" val="6610398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4" name="CorrectAnswerSFX.wav"/>
                                        </p:tgtEl>
                                      </p:cMediaNode>
                                    </p:audio>
                                  </p:subTnLst>
                                </p:cTn>
                              </p:par>
                            </p:childTnLst>
                          </p:cTn>
                        </p:par>
                      </p:childTnLst>
                    </p:cTn>
                  </p:par>
                </p:childTnLst>
              </p:cTn>
              <p:nextCondLst>
                <p:cond evt="onClick" delay="0">
                  <p:tgtEl>
                    <p:spTgt spid="17"/>
                  </p:tgtEl>
                </p:cond>
              </p:nextCondLst>
            </p:seq>
            <p:seq concurrent="1" nextAc="seek">
              <p:cTn id="7" restart="whenNotActive" fill="hold" evtFilter="cancelBubble" nodeType="interactiveSeq">
                <p:stCondLst>
                  <p:cond evt="onClick" delay="0">
                    <p:tgtEl>
                      <p:spTgt spid="1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5" name="WrongAnswerSFX.wav"/>
                                        </p:tgtEl>
                                      </p:cMediaNode>
                                    </p:audio>
                                  </p:subTnLst>
                                </p:cTn>
                              </p:par>
                            </p:childTnLst>
                          </p:cTn>
                        </p:par>
                      </p:childTnLst>
                    </p:cTn>
                  </p:par>
                </p:childTnLst>
              </p:cTn>
              <p:nextCondLst>
                <p:cond evt="onClick" delay="0">
                  <p:tgtEl>
                    <p:spTgt spid="18"/>
                  </p:tgtEl>
                </p:cond>
              </p:nextCondLst>
            </p:seq>
            <p:seq concurrent="1" nextAc="seek">
              <p:cTn id="12" restart="whenNotActive" fill="hold" evtFilter="cancelBubble" nodeType="interactiveSeq">
                <p:stCondLst>
                  <p:cond evt="onClick" delay="0">
                    <p:tgtEl>
                      <p:spTgt spid="22"/>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5" name="WrongAnswerSFX.wav"/>
                                        </p:tgtEl>
                                      </p:cMediaNode>
                                    </p:audio>
                                  </p:subTnLst>
                                </p:cTn>
                              </p:par>
                            </p:childTnLst>
                          </p:cTn>
                        </p:par>
                      </p:childTnLst>
                    </p:cTn>
                  </p:par>
                </p:childTnLst>
              </p:cTn>
              <p:nextCondLst>
                <p:cond evt="onClick" delay="0">
                  <p:tgtEl>
                    <p:spTgt spid="22"/>
                  </p:tgtEl>
                </p:cond>
              </p:nextCondLst>
            </p:seq>
            <p:seq concurrent="1" nextAc="seek">
              <p:cTn id="17" restart="whenNotActive" fill="hold" evtFilter="cancelBubble" nodeType="interactiveSeq">
                <p:stCondLst>
                  <p:cond evt="onClick" delay="0">
                    <p:tgtEl>
                      <p:spTgt spid="26"/>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5" name="WrongAnswerSFX.wav"/>
                                        </p:tgtEl>
                                      </p:cMediaNode>
                                    </p:audio>
                                  </p:subTnLst>
                                </p:cTn>
                              </p:par>
                            </p:childTnLst>
                          </p:cTn>
                        </p:par>
                      </p:childTnLst>
                    </p:cTn>
                  </p:par>
                </p:childTnLst>
              </p:cTn>
              <p:nextCondLst>
                <p:cond evt="onClick" delay="0">
                  <p:tgtEl>
                    <p:spTgt spid="26"/>
                  </p:tgtEl>
                </p:cond>
              </p:nextCondLst>
            </p:seq>
          </p:childTnLst>
        </p:cTn>
      </p:par>
    </p:tnLst>
    <p:bldLst>
      <p:bldP spid="5" grpId="0" animBg="1"/>
      <p:bldP spid="16" grpId="0" animBg="1"/>
      <p:bldP spid="25" grpId="0" animBg="1"/>
      <p:bldP spid="2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AutoShape 18">
            <a:extLst>
              <a:ext uri="{FF2B5EF4-FFF2-40B4-BE49-F238E27FC236}">
                <a16:creationId xmlns:a16="http://schemas.microsoft.com/office/drawing/2014/main" id="{DA14ED0A-2970-A471-590A-DAFBE707AC34}"/>
              </a:ext>
            </a:extLst>
          </p:cNvPr>
          <p:cNvSpPr/>
          <p:nvPr/>
        </p:nvSpPr>
        <p:spPr>
          <a:xfrm flipV="1">
            <a:off x="11146142" y="1056459"/>
            <a:ext cx="767748" cy="742878"/>
          </a:xfrm>
          <a:prstGeom prst="line">
            <a:avLst/>
          </a:prstGeom>
          <a:ln w="6350" cap="flat">
            <a:solidFill>
              <a:srgbClr val="352259"/>
            </a:solidFill>
            <a:prstDash val="solid"/>
            <a:headEnd type="none" w="sm" len="sm"/>
            <a:tailEnd type="arrow" w="med" len="sm"/>
          </a:ln>
        </p:spPr>
        <p:txBody>
          <a:bodyPr/>
          <a:lstStyle/>
          <a:p>
            <a:endParaRPr lang="tr-TR"/>
          </a:p>
        </p:txBody>
      </p:sp>
      <p:sp>
        <p:nvSpPr>
          <p:cNvPr id="32" name="AutoShape 32">
            <a:extLst>
              <a:ext uri="{FF2B5EF4-FFF2-40B4-BE49-F238E27FC236}">
                <a16:creationId xmlns:a16="http://schemas.microsoft.com/office/drawing/2014/main" id="{A7C4F871-9AC5-CA10-B274-CF724FC53202}"/>
              </a:ext>
            </a:extLst>
          </p:cNvPr>
          <p:cNvSpPr/>
          <p:nvPr/>
        </p:nvSpPr>
        <p:spPr>
          <a:xfrm flipV="1">
            <a:off x="11146142" y="1775977"/>
            <a:ext cx="767748" cy="3"/>
          </a:xfrm>
          <a:prstGeom prst="line">
            <a:avLst/>
          </a:prstGeom>
          <a:ln w="6350" cap="flat">
            <a:solidFill>
              <a:srgbClr val="352259"/>
            </a:solidFill>
            <a:prstDash val="solid"/>
            <a:headEnd type="none" w="sm" len="sm"/>
            <a:tailEnd type="arrow" w="med" len="sm"/>
          </a:ln>
        </p:spPr>
        <p:txBody>
          <a:bodyPr/>
          <a:lstStyle/>
          <a:p>
            <a:endParaRPr lang="tr-TR" dirty="0"/>
          </a:p>
        </p:txBody>
      </p:sp>
      <p:sp>
        <p:nvSpPr>
          <p:cNvPr id="33" name="AutoShape 33">
            <a:extLst>
              <a:ext uri="{FF2B5EF4-FFF2-40B4-BE49-F238E27FC236}">
                <a16:creationId xmlns:a16="http://schemas.microsoft.com/office/drawing/2014/main" id="{53249011-996D-D76B-FAD4-54CA972F05DE}"/>
              </a:ext>
            </a:extLst>
          </p:cNvPr>
          <p:cNvSpPr/>
          <p:nvPr/>
        </p:nvSpPr>
        <p:spPr>
          <a:xfrm>
            <a:off x="11146142" y="1799336"/>
            <a:ext cx="767748" cy="592357"/>
          </a:xfrm>
          <a:prstGeom prst="line">
            <a:avLst/>
          </a:prstGeom>
          <a:ln w="6350" cap="flat">
            <a:solidFill>
              <a:srgbClr val="352259"/>
            </a:solidFill>
            <a:prstDash val="solid"/>
            <a:headEnd type="none" w="sm" len="sm"/>
            <a:tailEnd type="arrow" w="med" len="sm"/>
          </a:ln>
        </p:spPr>
        <p:txBody>
          <a:bodyPr/>
          <a:lstStyle/>
          <a:p>
            <a:endParaRPr lang="tr-TR"/>
          </a:p>
        </p:txBody>
      </p:sp>
      <p:grpSp>
        <p:nvGrpSpPr>
          <p:cNvPr id="97" name="Grup 96">
            <a:extLst>
              <a:ext uri="{FF2B5EF4-FFF2-40B4-BE49-F238E27FC236}">
                <a16:creationId xmlns:a16="http://schemas.microsoft.com/office/drawing/2014/main" id="{AD9E2726-623B-20BD-42A3-3C9C4B77D853}"/>
              </a:ext>
            </a:extLst>
          </p:cNvPr>
          <p:cNvGrpSpPr/>
          <p:nvPr/>
        </p:nvGrpSpPr>
        <p:grpSpPr>
          <a:xfrm>
            <a:off x="-58982" y="3202517"/>
            <a:ext cx="4320000" cy="4320000"/>
            <a:chOff x="270503" y="2913667"/>
            <a:chExt cx="4320000" cy="4320000"/>
          </a:xfrm>
        </p:grpSpPr>
        <p:grpSp>
          <p:nvGrpSpPr>
            <p:cNvPr id="54" name="Group 54">
              <a:extLst>
                <a:ext uri="{FF2B5EF4-FFF2-40B4-BE49-F238E27FC236}">
                  <a16:creationId xmlns:a16="http://schemas.microsoft.com/office/drawing/2014/main" id="{4B54889F-4846-8948-7CC0-5BE1F0E1F8A8}"/>
                </a:ext>
              </a:extLst>
            </p:cNvPr>
            <p:cNvGrpSpPr/>
            <p:nvPr/>
          </p:nvGrpSpPr>
          <p:grpSpPr>
            <a:xfrm>
              <a:off x="270503" y="2913667"/>
              <a:ext cx="4320000" cy="4320000"/>
              <a:chOff x="0" y="0"/>
              <a:chExt cx="812800" cy="812800"/>
            </a:xfrm>
          </p:grpSpPr>
          <p:sp>
            <p:nvSpPr>
              <p:cNvPr id="55" name="Freeform 55">
                <a:extLst>
                  <a:ext uri="{FF2B5EF4-FFF2-40B4-BE49-F238E27FC236}">
                    <a16:creationId xmlns:a16="http://schemas.microsoft.com/office/drawing/2014/main" id="{032DA7A5-4ED4-270B-B423-939EDAFDCD5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 cap="sq">
                <a:solidFill>
                  <a:srgbClr val="352259"/>
                </a:solidFill>
                <a:prstDash val="solid"/>
                <a:miter/>
              </a:ln>
            </p:spPr>
            <p:txBody>
              <a:bodyPr/>
              <a:lstStyle/>
              <a:p>
                <a:endParaRPr lang="tr-TR"/>
              </a:p>
            </p:txBody>
          </p:sp>
          <p:sp>
            <p:nvSpPr>
              <p:cNvPr id="56" name="TextBox 56">
                <a:extLst>
                  <a:ext uri="{FF2B5EF4-FFF2-40B4-BE49-F238E27FC236}">
                    <a16:creationId xmlns:a16="http://schemas.microsoft.com/office/drawing/2014/main" id="{2E1F1EBD-4728-DA0F-45D1-3C037852B8BE}"/>
                  </a:ext>
                </a:extLst>
              </p:cNvPr>
              <p:cNvSpPr txBox="1"/>
              <p:nvPr/>
            </p:nvSpPr>
            <p:spPr>
              <a:xfrm>
                <a:off x="76200" y="19050"/>
                <a:ext cx="660400" cy="717550"/>
              </a:xfrm>
              <a:prstGeom prst="rect">
                <a:avLst/>
              </a:prstGeom>
            </p:spPr>
            <p:txBody>
              <a:bodyPr lIns="50800" tIns="50800" rIns="50800" bIns="50800" rtlCol="0" anchor="ctr"/>
              <a:lstStyle/>
              <a:p>
                <a:pPr algn="ctr">
                  <a:lnSpc>
                    <a:spcPts val="1919"/>
                  </a:lnSpc>
                </a:pPr>
                <a:endParaRPr/>
              </a:p>
            </p:txBody>
          </p:sp>
        </p:grpSp>
        <p:sp>
          <p:nvSpPr>
            <p:cNvPr id="73" name="Freeform 73">
              <a:extLst>
                <a:ext uri="{FF2B5EF4-FFF2-40B4-BE49-F238E27FC236}">
                  <a16:creationId xmlns:a16="http://schemas.microsoft.com/office/drawing/2014/main" id="{7C775858-157B-7F7A-144A-2B3A219C05D1}"/>
                </a:ext>
              </a:extLst>
            </p:cNvPr>
            <p:cNvSpPr/>
            <p:nvPr/>
          </p:nvSpPr>
          <p:spPr>
            <a:xfrm>
              <a:off x="452232" y="3049940"/>
              <a:ext cx="3956543" cy="4047455"/>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CDFF"/>
            </a:solidFill>
            <a:ln cap="sq">
              <a:noFill/>
              <a:prstDash val="solid"/>
              <a:miter/>
            </a:ln>
          </p:spPr>
          <p:txBody>
            <a:bodyPr/>
            <a:lstStyle/>
            <a:p>
              <a:endParaRPr lang="tr-TR"/>
            </a:p>
          </p:txBody>
        </p:sp>
        <p:sp>
          <p:nvSpPr>
            <p:cNvPr id="74" name="TextBox 74">
              <a:extLst>
                <a:ext uri="{FF2B5EF4-FFF2-40B4-BE49-F238E27FC236}">
                  <a16:creationId xmlns:a16="http://schemas.microsoft.com/office/drawing/2014/main" id="{0D447518-AB4F-5A92-A488-0BE11A286035}"/>
                </a:ext>
              </a:extLst>
            </p:cNvPr>
            <p:cNvSpPr txBox="1"/>
            <p:nvPr/>
          </p:nvSpPr>
          <p:spPr>
            <a:xfrm>
              <a:off x="892083" y="3659045"/>
              <a:ext cx="3127022" cy="2642581"/>
            </a:xfrm>
            <a:prstGeom prst="rect">
              <a:avLst/>
            </a:prstGeom>
          </p:spPr>
          <p:txBody>
            <a:bodyPr lIns="50800" tIns="50800" rIns="50800" bIns="50800" rtlCol="0" anchor="ctr"/>
            <a:lstStyle/>
            <a:p>
              <a:pPr algn="ctr">
                <a:lnSpc>
                  <a:spcPct val="150000"/>
                </a:lnSpc>
              </a:pPr>
              <a:r>
                <a:rPr lang="en-US" sz="3600" b="1" dirty="0" err="1">
                  <a:solidFill>
                    <a:srgbClr val="352259"/>
                  </a:solidFill>
                  <a:latin typeface="Aptos" panose="020B0004020202020204" pitchFamily="34" charset="0"/>
                  <a:ea typeface="Agrandir Bold"/>
                  <a:cs typeface="Agrandir Bold"/>
                  <a:sym typeface="Agrandir Bold"/>
                </a:rPr>
                <a:t>Beş</a:t>
              </a:r>
              <a:r>
                <a:rPr lang="en-US" sz="3600" b="1" dirty="0">
                  <a:solidFill>
                    <a:srgbClr val="352259"/>
                  </a:solidFill>
                  <a:latin typeface="Aptos" panose="020B0004020202020204" pitchFamily="34" charset="0"/>
                  <a:ea typeface="Agrandir Bold"/>
                  <a:cs typeface="Agrandir Bold"/>
                  <a:sym typeface="Agrandir Bold"/>
                </a:rPr>
                <a:t> </a:t>
              </a:r>
              <a:r>
                <a:rPr lang="en-US" sz="3600" b="1" dirty="0" err="1">
                  <a:solidFill>
                    <a:srgbClr val="352259"/>
                  </a:solidFill>
                  <a:latin typeface="Aptos" panose="020B0004020202020204" pitchFamily="34" charset="0"/>
                  <a:ea typeface="Agrandir Bold"/>
                  <a:cs typeface="Agrandir Bold"/>
                  <a:sym typeface="Agrandir Bold"/>
                </a:rPr>
                <a:t>Temel</a:t>
              </a:r>
              <a:r>
                <a:rPr lang="en-US" sz="3600" b="1" dirty="0">
                  <a:solidFill>
                    <a:srgbClr val="352259"/>
                  </a:solidFill>
                  <a:latin typeface="Aptos" panose="020B0004020202020204" pitchFamily="34" charset="0"/>
                  <a:ea typeface="Agrandir Bold"/>
                  <a:cs typeface="Agrandir Bold"/>
                  <a:sym typeface="Agrandir Bold"/>
                </a:rPr>
                <a:t> İlke</a:t>
              </a:r>
            </a:p>
            <a:p>
              <a:pPr algn="ctr">
                <a:lnSpc>
                  <a:spcPct val="150000"/>
                </a:lnSpc>
              </a:pPr>
              <a:r>
                <a:rPr lang="en-US" sz="3600" b="1" dirty="0" err="1">
                  <a:solidFill>
                    <a:srgbClr val="352259"/>
                  </a:solidFill>
                  <a:latin typeface="Aptos" panose="020B0004020202020204" pitchFamily="34" charset="0"/>
                  <a:ea typeface="Agrandir Bold"/>
                  <a:cs typeface="Agrandir Bold"/>
                  <a:sym typeface="Agrandir Bold"/>
                </a:rPr>
                <a:t>Zarûriyât</a:t>
              </a:r>
              <a:r>
                <a:rPr lang="en-US" sz="3600" b="1" dirty="0">
                  <a:solidFill>
                    <a:srgbClr val="352259"/>
                  </a:solidFill>
                  <a:latin typeface="Aptos" panose="020B0004020202020204" pitchFamily="34" charset="0"/>
                  <a:ea typeface="Agrandir Bold"/>
                  <a:cs typeface="Agrandir Bold"/>
                  <a:sym typeface="Agrandir Bold"/>
                </a:rPr>
                <a:t>  </a:t>
              </a:r>
              <a:r>
                <a:rPr lang="en-US" sz="3600" b="1" dirty="0" err="1">
                  <a:solidFill>
                    <a:srgbClr val="352259"/>
                  </a:solidFill>
                  <a:latin typeface="Aptos" panose="020B0004020202020204" pitchFamily="34" charset="0"/>
                  <a:ea typeface="Agrandir Bold"/>
                  <a:cs typeface="Agrandir Bold"/>
                  <a:sym typeface="Agrandir Bold"/>
                </a:rPr>
                <a:t>zaruratıhamse</a:t>
              </a:r>
              <a:endParaRPr lang="en-US" sz="3600" b="1" dirty="0">
                <a:solidFill>
                  <a:srgbClr val="352259"/>
                </a:solidFill>
                <a:latin typeface="Aptos" panose="020B0004020202020204" pitchFamily="34" charset="0"/>
                <a:ea typeface="Agrandir Bold"/>
                <a:cs typeface="Agrandir Bold"/>
                <a:sym typeface="Agrandir Bold"/>
              </a:endParaRPr>
            </a:p>
          </p:txBody>
        </p:sp>
      </p:grpSp>
      <p:grpSp>
        <p:nvGrpSpPr>
          <p:cNvPr id="108" name="Grup 107">
            <a:extLst>
              <a:ext uri="{FF2B5EF4-FFF2-40B4-BE49-F238E27FC236}">
                <a16:creationId xmlns:a16="http://schemas.microsoft.com/office/drawing/2014/main" id="{99C3031E-F188-6BBA-6453-088116B7E6E1}"/>
              </a:ext>
            </a:extLst>
          </p:cNvPr>
          <p:cNvGrpSpPr/>
          <p:nvPr/>
        </p:nvGrpSpPr>
        <p:grpSpPr>
          <a:xfrm>
            <a:off x="6373615" y="1414460"/>
            <a:ext cx="4772527" cy="914214"/>
            <a:chOff x="7816422" y="1019118"/>
            <a:chExt cx="4772527" cy="914214"/>
          </a:xfrm>
        </p:grpSpPr>
        <p:sp>
          <p:nvSpPr>
            <p:cNvPr id="98" name="Dikdörtgen: Köşeleri Yuvarlatılmış 97">
              <a:extLst>
                <a:ext uri="{FF2B5EF4-FFF2-40B4-BE49-F238E27FC236}">
                  <a16:creationId xmlns:a16="http://schemas.microsoft.com/office/drawing/2014/main" id="{FAD71BB6-76F2-524D-7C96-3BABD8A1FC11}"/>
                </a:ext>
              </a:extLst>
            </p:cNvPr>
            <p:cNvSpPr/>
            <p:nvPr/>
          </p:nvSpPr>
          <p:spPr>
            <a:xfrm>
              <a:off x="8200296" y="1019118"/>
              <a:ext cx="4388653" cy="914214"/>
            </a:xfrm>
            <a:prstGeom prst="roundRect">
              <a:avLst>
                <a:gd name="adj" fmla="val 44580"/>
              </a:avLst>
            </a:prstGeom>
            <a:solidFill>
              <a:srgbClr val="D6CDFF"/>
            </a:solidFill>
            <a:ln>
              <a:solidFill>
                <a:schemeClr val="tx1"/>
              </a:solidFill>
            </a:ln>
            <a:effectLst>
              <a:outerShdw blurRad="3175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600" dirty="0">
                  <a:solidFill>
                    <a:schemeClr val="tx1"/>
                  </a:solidFill>
                </a:rPr>
                <a:t>Canın Korunması</a:t>
              </a:r>
            </a:p>
          </p:txBody>
        </p:sp>
        <p:sp>
          <p:nvSpPr>
            <p:cNvPr id="99" name="Oval 98">
              <a:extLst>
                <a:ext uri="{FF2B5EF4-FFF2-40B4-BE49-F238E27FC236}">
                  <a16:creationId xmlns:a16="http://schemas.microsoft.com/office/drawing/2014/main" id="{EE125C61-7D57-9FF6-C914-AAFDE02CDCBF}"/>
                </a:ext>
              </a:extLst>
            </p:cNvPr>
            <p:cNvSpPr/>
            <p:nvPr/>
          </p:nvSpPr>
          <p:spPr>
            <a:xfrm>
              <a:off x="7816422" y="1104787"/>
              <a:ext cx="767748" cy="742877"/>
            </a:xfrm>
            <a:prstGeom prst="ellipse">
              <a:avLst/>
            </a:prstGeom>
            <a:solidFill>
              <a:srgbClr val="352259"/>
            </a:solidFill>
            <a:effectLst>
              <a:outerShdw blurRad="1905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600" dirty="0"/>
                <a:t>1</a:t>
              </a:r>
            </a:p>
          </p:txBody>
        </p:sp>
      </p:grpSp>
      <p:grpSp>
        <p:nvGrpSpPr>
          <p:cNvPr id="109" name="Grup 108">
            <a:extLst>
              <a:ext uri="{FF2B5EF4-FFF2-40B4-BE49-F238E27FC236}">
                <a16:creationId xmlns:a16="http://schemas.microsoft.com/office/drawing/2014/main" id="{A6A276FA-F563-FD77-0B1C-451A87B1EF58}"/>
              </a:ext>
            </a:extLst>
          </p:cNvPr>
          <p:cNvGrpSpPr/>
          <p:nvPr/>
        </p:nvGrpSpPr>
        <p:grpSpPr>
          <a:xfrm>
            <a:off x="6373615" y="3202517"/>
            <a:ext cx="4772527" cy="914214"/>
            <a:chOff x="7869386" y="2857500"/>
            <a:chExt cx="4772527" cy="914214"/>
          </a:xfrm>
        </p:grpSpPr>
        <p:sp>
          <p:nvSpPr>
            <p:cNvPr id="100" name="Dikdörtgen: Köşeleri Yuvarlatılmış 99">
              <a:extLst>
                <a:ext uri="{FF2B5EF4-FFF2-40B4-BE49-F238E27FC236}">
                  <a16:creationId xmlns:a16="http://schemas.microsoft.com/office/drawing/2014/main" id="{2EE76ECC-69C0-4104-2B1E-7A961A174363}"/>
                </a:ext>
              </a:extLst>
            </p:cNvPr>
            <p:cNvSpPr/>
            <p:nvPr/>
          </p:nvSpPr>
          <p:spPr>
            <a:xfrm>
              <a:off x="8253260" y="2857500"/>
              <a:ext cx="4388653" cy="914214"/>
            </a:xfrm>
            <a:prstGeom prst="roundRect">
              <a:avLst>
                <a:gd name="adj" fmla="val 44580"/>
              </a:avLst>
            </a:prstGeom>
            <a:solidFill>
              <a:srgbClr val="D6CDFF"/>
            </a:solidFill>
            <a:ln>
              <a:solidFill>
                <a:schemeClr val="tx1"/>
              </a:solidFill>
            </a:ln>
            <a:effectLst>
              <a:outerShdw blurRad="3175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600" dirty="0">
                  <a:solidFill>
                    <a:schemeClr val="tx1"/>
                  </a:solidFill>
                </a:rPr>
                <a:t>Aklın Korunması</a:t>
              </a:r>
            </a:p>
          </p:txBody>
        </p:sp>
        <p:sp>
          <p:nvSpPr>
            <p:cNvPr id="101" name="Oval 100">
              <a:extLst>
                <a:ext uri="{FF2B5EF4-FFF2-40B4-BE49-F238E27FC236}">
                  <a16:creationId xmlns:a16="http://schemas.microsoft.com/office/drawing/2014/main" id="{E7091587-CE7D-5B79-D70A-FA6035E280BB}"/>
                </a:ext>
              </a:extLst>
            </p:cNvPr>
            <p:cNvSpPr/>
            <p:nvPr/>
          </p:nvSpPr>
          <p:spPr>
            <a:xfrm>
              <a:off x="7869386" y="2943169"/>
              <a:ext cx="767748" cy="742877"/>
            </a:xfrm>
            <a:prstGeom prst="ellipse">
              <a:avLst/>
            </a:prstGeom>
            <a:solidFill>
              <a:srgbClr val="352259"/>
            </a:solidFill>
            <a:effectLst>
              <a:outerShdw blurRad="1905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600" dirty="0"/>
                <a:t>2</a:t>
              </a:r>
            </a:p>
          </p:txBody>
        </p:sp>
      </p:grpSp>
      <p:grpSp>
        <p:nvGrpSpPr>
          <p:cNvPr id="131" name="Grup 130">
            <a:extLst>
              <a:ext uri="{FF2B5EF4-FFF2-40B4-BE49-F238E27FC236}">
                <a16:creationId xmlns:a16="http://schemas.microsoft.com/office/drawing/2014/main" id="{E3E5C2E4-6C5F-94E9-013B-C1C62DAA89DF}"/>
              </a:ext>
            </a:extLst>
          </p:cNvPr>
          <p:cNvGrpSpPr/>
          <p:nvPr/>
        </p:nvGrpSpPr>
        <p:grpSpPr>
          <a:xfrm>
            <a:off x="4063290" y="5182517"/>
            <a:ext cx="2019416" cy="360000"/>
            <a:chOff x="4063290" y="5182517"/>
            <a:chExt cx="2019416" cy="360000"/>
          </a:xfrm>
        </p:grpSpPr>
        <p:sp>
          <p:nvSpPr>
            <p:cNvPr id="114" name="AutoShape 17">
              <a:extLst>
                <a:ext uri="{FF2B5EF4-FFF2-40B4-BE49-F238E27FC236}">
                  <a16:creationId xmlns:a16="http://schemas.microsoft.com/office/drawing/2014/main" id="{D508DB60-3D60-9086-26FB-BC6595D05540}"/>
                </a:ext>
              </a:extLst>
            </p:cNvPr>
            <p:cNvSpPr/>
            <p:nvPr/>
          </p:nvSpPr>
          <p:spPr>
            <a:xfrm flipV="1">
              <a:off x="4221654" y="5358252"/>
              <a:ext cx="1861052" cy="8530"/>
            </a:xfrm>
            <a:prstGeom prst="line">
              <a:avLst/>
            </a:prstGeom>
            <a:ln w="9525" cap="flat">
              <a:solidFill>
                <a:srgbClr val="352259"/>
              </a:solidFill>
              <a:prstDash val="solid"/>
              <a:headEnd type="none" w="sm" len="sm"/>
              <a:tailEnd type="arrow" w="med" len="sm"/>
            </a:ln>
          </p:spPr>
          <p:txBody>
            <a:bodyPr/>
            <a:lstStyle/>
            <a:p>
              <a:endParaRPr lang="tr-TR"/>
            </a:p>
          </p:txBody>
        </p:sp>
        <p:grpSp>
          <p:nvGrpSpPr>
            <p:cNvPr id="57" name="Group 57">
              <a:extLst>
                <a:ext uri="{FF2B5EF4-FFF2-40B4-BE49-F238E27FC236}">
                  <a16:creationId xmlns:a16="http://schemas.microsoft.com/office/drawing/2014/main" id="{3A195D37-548E-5244-9B88-6EBC1B220843}"/>
                </a:ext>
              </a:extLst>
            </p:cNvPr>
            <p:cNvGrpSpPr/>
            <p:nvPr/>
          </p:nvGrpSpPr>
          <p:grpSpPr>
            <a:xfrm>
              <a:off x="4063290" y="5182517"/>
              <a:ext cx="360000" cy="360000"/>
              <a:chOff x="0" y="0"/>
              <a:chExt cx="812800" cy="812800"/>
            </a:xfrm>
          </p:grpSpPr>
          <p:sp>
            <p:nvSpPr>
              <p:cNvPr id="58" name="Freeform 58">
                <a:extLst>
                  <a:ext uri="{FF2B5EF4-FFF2-40B4-BE49-F238E27FC236}">
                    <a16:creationId xmlns:a16="http://schemas.microsoft.com/office/drawing/2014/main" id="{BEBB8F06-0DDB-81A6-176A-0E55AF4C779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CDFF"/>
              </a:solidFill>
              <a:ln w="9525" cap="sq">
                <a:solidFill>
                  <a:srgbClr val="352259"/>
                </a:solidFill>
                <a:prstDash val="solid"/>
                <a:miter/>
              </a:ln>
            </p:spPr>
            <p:txBody>
              <a:bodyPr/>
              <a:lstStyle/>
              <a:p>
                <a:endParaRPr lang="tr-TR"/>
              </a:p>
            </p:txBody>
          </p:sp>
          <p:sp>
            <p:nvSpPr>
              <p:cNvPr id="59" name="TextBox 59">
                <a:extLst>
                  <a:ext uri="{FF2B5EF4-FFF2-40B4-BE49-F238E27FC236}">
                    <a16:creationId xmlns:a16="http://schemas.microsoft.com/office/drawing/2014/main" id="{BC13C8A1-B361-C240-3D1F-5A1279DA988C}"/>
                  </a:ext>
                </a:extLst>
              </p:cNvPr>
              <p:cNvSpPr txBox="1"/>
              <p:nvPr/>
            </p:nvSpPr>
            <p:spPr>
              <a:xfrm>
                <a:off x="76200" y="66675"/>
                <a:ext cx="660400" cy="669925"/>
              </a:xfrm>
              <a:prstGeom prst="rect">
                <a:avLst/>
              </a:prstGeom>
            </p:spPr>
            <p:txBody>
              <a:bodyPr lIns="50800" tIns="50800" rIns="50800" bIns="50800" rtlCol="0" anchor="ctr"/>
              <a:lstStyle/>
              <a:p>
                <a:pPr algn="ctr">
                  <a:lnSpc>
                    <a:spcPts val="1440"/>
                  </a:lnSpc>
                </a:pPr>
                <a:endParaRPr dirty="0"/>
              </a:p>
            </p:txBody>
          </p:sp>
        </p:grpSp>
      </p:grpSp>
      <p:grpSp>
        <p:nvGrpSpPr>
          <p:cNvPr id="132" name="Grup 131">
            <a:extLst>
              <a:ext uri="{FF2B5EF4-FFF2-40B4-BE49-F238E27FC236}">
                <a16:creationId xmlns:a16="http://schemas.microsoft.com/office/drawing/2014/main" id="{8124EEE9-D920-A4A4-E160-EEFAF3DB9CC0}"/>
              </a:ext>
            </a:extLst>
          </p:cNvPr>
          <p:cNvGrpSpPr/>
          <p:nvPr/>
        </p:nvGrpSpPr>
        <p:grpSpPr>
          <a:xfrm>
            <a:off x="3917789" y="6044447"/>
            <a:ext cx="2285833" cy="1030178"/>
            <a:chOff x="3917789" y="6044447"/>
            <a:chExt cx="2285833" cy="1030178"/>
          </a:xfrm>
        </p:grpSpPr>
        <p:sp>
          <p:nvSpPr>
            <p:cNvPr id="115" name="AutoShape 17">
              <a:extLst>
                <a:ext uri="{FF2B5EF4-FFF2-40B4-BE49-F238E27FC236}">
                  <a16:creationId xmlns:a16="http://schemas.microsoft.com/office/drawing/2014/main" id="{0D0F418C-121C-A158-A038-99E43FB45575}"/>
                </a:ext>
              </a:extLst>
            </p:cNvPr>
            <p:cNvSpPr/>
            <p:nvPr/>
          </p:nvSpPr>
          <p:spPr>
            <a:xfrm>
              <a:off x="4194317" y="6294834"/>
              <a:ext cx="2009305" cy="779791"/>
            </a:xfrm>
            <a:prstGeom prst="line">
              <a:avLst/>
            </a:prstGeom>
            <a:ln w="9525" cap="flat">
              <a:solidFill>
                <a:srgbClr val="352259"/>
              </a:solidFill>
              <a:prstDash val="solid"/>
              <a:headEnd type="none" w="sm" len="sm"/>
              <a:tailEnd type="arrow" w="med" len="sm"/>
            </a:ln>
          </p:spPr>
          <p:txBody>
            <a:bodyPr/>
            <a:lstStyle/>
            <a:p>
              <a:pPr algn="just"/>
              <a:endParaRPr lang="tr-TR" dirty="0"/>
            </a:p>
          </p:txBody>
        </p:sp>
        <p:grpSp>
          <p:nvGrpSpPr>
            <p:cNvPr id="117" name="Group 57">
              <a:extLst>
                <a:ext uri="{FF2B5EF4-FFF2-40B4-BE49-F238E27FC236}">
                  <a16:creationId xmlns:a16="http://schemas.microsoft.com/office/drawing/2014/main" id="{89308139-06E0-2CCB-66D0-E7E7BAFB3CF6}"/>
                </a:ext>
              </a:extLst>
            </p:cNvPr>
            <p:cNvGrpSpPr/>
            <p:nvPr/>
          </p:nvGrpSpPr>
          <p:grpSpPr>
            <a:xfrm>
              <a:off x="3917789" y="6044447"/>
              <a:ext cx="360000" cy="360000"/>
              <a:chOff x="0" y="0"/>
              <a:chExt cx="812800" cy="812800"/>
            </a:xfrm>
          </p:grpSpPr>
          <p:sp>
            <p:nvSpPr>
              <p:cNvPr id="118" name="Freeform 58">
                <a:extLst>
                  <a:ext uri="{FF2B5EF4-FFF2-40B4-BE49-F238E27FC236}">
                    <a16:creationId xmlns:a16="http://schemas.microsoft.com/office/drawing/2014/main" id="{F0890696-6CF4-983C-EEB2-F3B664C9F1B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CDFF"/>
              </a:solidFill>
              <a:ln w="9525" cap="sq">
                <a:solidFill>
                  <a:srgbClr val="352259"/>
                </a:solidFill>
                <a:prstDash val="solid"/>
                <a:miter/>
              </a:ln>
            </p:spPr>
            <p:txBody>
              <a:bodyPr/>
              <a:lstStyle/>
              <a:p>
                <a:endParaRPr lang="tr-TR"/>
              </a:p>
            </p:txBody>
          </p:sp>
          <p:sp>
            <p:nvSpPr>
              <p:cNvPr id="119" name="TextBox 59">
                <a:extLst>
                  <a:ext uri="{FF2B5EF4-FFF2-40B4-BE49-F238E27FC236}">
                    <a16:creationId xmlns:a16="http://schemas.microsoft.com/office/drawing/2014/main" id="{4394CDDC-E25A-E287-D6B4-F43E8207FBD4}"/>
                  </a:ext>
                </a:extLst>
              </p:cNvPr>
              <p:cNvSpPr txBox="1"/>
              <p:nvPr/>
            </p:nvSpPr>
            <p:spPr>
              <a:xfrm>
                <a:off x="76200" y="66675"/>
                <a:ext cx="660400" cy="669925"/>
              </a:xfrm>
              <a:prstGeom prst="rect">
                <a:avLst/>
              </a:prstGeom>
            </p:spPr>
            <p:txBody>
              <a:bodyPr lIns="50800" tIns="50800" rIns="50800" bIns="50800" rtlCol="0" anchor="ctr"/>
              <a:lstStyle/>
              <a:p>
                <a:pPr algn="ctr">
                  <a:lnSpc>
                    <a:spcPts val="1440"/>
                  </a:lnSpc>
                </a:pPr>
                <a:endParaRPr dirty="0"/>
              </a:p>
            </p:txBody>
          </p:sp>
        </p:grpSp>
      </p:grpSp>
      <p:grpSp>
        <p:nvGrpSpPr>
          <p:cNvPr id="129" name="Grup 128">
            <a:extLst>
              <a:ext uri="{FF2B5EF4-FFF2-40B4-BE49-F238E27FC236}">
                <a16:creationId xmlns:a16="http://schemas.microsoft.com/office/drawing/2014/main" id="{7B6D1696-8897-E481-4FF4-6D30F12A9610}"/>
              </a:ext>
            </a:extLst>
          </p:cNvPr>
          <p:cNvGrpSpPr/>
          <p:nvPr/>
        </p:nvGrpSpPr>
        <p:grpSpPr>
          <a:xfrm>
            <a:off x="3218466" y="1934389"/>
            <a:ext cx="2973421" cy="1847394"/>
            <a:chOff x="3218466" y="1934389"/>
            <a:chExt cx="2973421" cy="1847394"/>
          </a:xfrm>
        </p:grpSpPr>
        <p:sp>
          <p:nvSpPr>
            <p:cNvPr id="17" name="AutoShape 17">
              <a:extLst>
                <a:ext uri="{FF2B5EF4-FFF2-40B4-BE49-F238E27FC236}">
                  <a16:creationId xmlns:a16="http://schemas.microsoft.com/office/drawing/2014/main" id="{7EF09A89-1F84-F95C-60CB-0BEA7B300260}"/>
                </a:ext>
              </a:extLst>
            </p:cNvPr>
            <p:cNvSpPr/>
            <p:nvPr/>
          </p:nvSpPr>
          <p:spPr>
            <a:xfrm flipV="1">
              <a:off x="3516927" y="1934389"/>
              <a:ext cx="2674960" cy="1586374"/>
            </a:xfrm>
            <a:prstGeom prst="line">
              <a:avLst/>
            </a:prstGeom>
            <a:ln w="9525" cap="flat">
              <a:solidFill>
                <a:srgbClr val="352259"/>
              </a:solidFill>
              <a:prstDash val="solid"/>
              <a:headEnd type="none" w="sm" len="sm"/>
              <a:tailEnd type="arrow" w="med" len="sm"/>
            </a:ln>
          </p:spPr>
          <p:txBody>
            <a:bodyPr/>
            <a:lstStyle/>
            <a:p>
              <a:endParaRPr lang="tr-TR"/>
            </a:p>
          </p:txBody>
        </p:sp>
        <p:grpSp>
          <p:nvGrpSpPr>
            <p:cNvPr id="120" name="Group 57">
              <a:extLst>
                <a:ext uri="{FF2B5EF4-FFF2-40B4-BE49-F238E27FC236}">
                  <a16:creationId xmlns:a16="http://schemas.microsoft.com/office/drawing/2014/main" id="{B5D683D1-7860-FC49-DB0C-ABA12A5E7D69}"/>
                </a:ext>
              </a:extLst>
            </p:cNvPr>
            <p:cNvGrpSpPr/>
            <p:nvPr/>
          </p:nvGrpSpPr>
          <p:grpSpPr>
            <a:xfrm>
              <a:off x="3218466" y="3421783"/>
              <a:ext cx="360000" cy="360000"/>
              <a:chOff x="0" y="0"/>
              <a:chExt cx="812800" cy="812800"/>
            </a:xfrm>
          </p:grpSpPr>
          <p:sp>
            <p:nvSpPr>
              <p:cNvPr id="121" name="Freeform 58">
                <a:extLst>
                  <a:ext uri="{FF2B5EF4-FFF2-40B4-BE49-F238E27FC236}">
                    <a16:creationId xmlns:a16="http://schemas.microsoft.com/office/drawing/2014/main" id="{1950BC19-5DB0-68BE-201C-4D11D568364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CDFF"/>
              </a:solidFill>
              <a:ln w="9525" cap="sq">
                <a:solidFill>
                  <a:srgbClr val="352259"/>
                </a:solidFill>
                <a:prstDash val="solid"/>
                <a:miter/>
              </a:ln>
            </p:spPr>
            <p:txBody>
              <a:bodyPr/>
              <a:lstStyle/>
              <a:p>
                <a:endParaRPr lang="tr-TR"/>
              </a:p>
            </p:txBody>
          </p:sp>
          <p:sp>
            <p:nvSpPr>
              <p:cNvPr id="122" name="TextBox 59">
                <a:extLst>
                  <a:ext uri="{FF2B5EF4-FFF2-40B4-BE49-F238E27FC236}">
                    <a16:creationId xmlns:a16="http://schemas.microsoft.com/office/drawing/2014/main" id="{233DFF4D-8096-61EB-78B7-B1C7F4D2590F}"/>
                  </a:ext>
                </a:extLst>
              </p:cNvPr>
              <p:cNvSpPr txBox="1"/>
              <p:nvPr/>
            </p:nvSpPr>
            <p:spPr>
              <a:xfrm>
                <a:off x="76200" y="66675"/>
                <a:ext cx="660400" cy="669925"/>
              </a:xfrm>
              <a:prstGeom prst="rect">
                <a:avLst/>
              </a:prstGeom>
            </p:spPr>
            <p:txBody>
              <a:bodyPr lIns="50800" tIns="50800" rIns="50800" bIns="50800" rtlCol="0" anchor="ctr"/>
              <a:lstStyle/>
              <a:p>
                <a:pPr algn="ctr">
                  <a:lnSpc>
                    <a:spcPts val="1440"/>
                  </a:lnSpc>
                </a:pPr>
                <a:endParaRPr dirty="0"/>
              </a:p>
            </p:txBody>
          </p:sp>
        </p:grpSp>
      </p:grpSp>
      <p:grpSp>
        <p:nvGrpSpPr>
          <p:cNvPr id="130" name="Grup 129">
            <a:extLst>
              <a:ext uri="{FF2B5EF4-FFF2-40B4-BE49-F238E27FC236}">
                <a16:creationId xmlns:a16="http://schemas.microsoft.com/office/drawing/2014/main" id="{71EED1B9-CF8A-59DC-8960-17EFBE103DDF}"/>
              </a:ext>
            </a:extLst>
          </p:cNvPr>
          <p:cNvGrpSpPr/>
          <p:nvPr/>
        </p:nvGrpSpPr>
        <p:grpSpPr>
          <a:xfrm>
            <a:off x="3877524" y="3706467"/>
            <a:ext cx="2353434" cy="673554"/>
            <a:chOff x="3877524" y="3706467"/>
            <a:chExt cx="2353434" cy="673554"/>
          </a:xfrm>
        </p:grpSpPr>
        <p:sp>
          <p:nvSpPr>
            <p:cNvPr id="113" name="AutoShape 17">
              <a:extLst>
                <a:ext uri="{FF2B5EF4-FFF2-40B4-BE49-F238E27FC236}">
                  <a16:creationId xmlns:a16="http://schemas.microsoft.com/office/drawing/2014/main" id="{4DFACB7D-E7D8-5D78-BEE8-9C30FDB7E9ED}"/>
                </a:ext>
              </a:extLst>
            </p:cNvPr>
            <p:cNvSpPr/>
            <p:nvPr/>
          </p:nvSpPr>
          <p:spPr>
            <a:xfrm flipV="1">
              <a:off x="4221653" y="3706467"/>
              <a:ext cx="2009305" cy="442298"/>
            </a:xfrm>
            <a:prstGeom prst="line">
              <a:avLst/>
            </a:prstGeom>
            <a:ln w="9525" cap="flat">
              <a:solidFill>
                <a:srgbClr val="352259"/>
              </a:solidFill>
              <a:prstDash val="solid"/>
              <a:headEnd type="none" w="sm" len="sm"/>
              <a:tailEnd type="arrow" w="med" len="sm"/>
            </a:ln>
          </p:spPr>
          <p:txBody>
            <a:bodyPr/>
            <a:lstStyle/>
            <a:p>
              <a:pPr algn="just"/>
              <a:endParaRPr lang="tr-TR" dirty="0"/>
            </a:p>
          </p:txBody>
        </p:sp>
        <p:grpSp>
          <p:nvGrpSpPr>
            <p:cNvPr id="123" name="Group 57">
              <a:extLst>
                <a:ext uri="{FF2B5EF4-FFF2-40B4-BE49-F238E27FC236}">
                  <a16:creationId xmlns:a16="http://schemas.microsoft.com/office/drawing/2014/main" id="{10EC9A8A-E49E-7744-FCA0-96E7BC5C7E28}"/>
                </a:ext>
              </a:extLst>
            </p:cNvPr>
            <p:cNvGrpSpPr/>
            <p:nvPr/>
          </p:nvGrpSpPr>
          <p:grpSpPr>
            <a:xfrm>
              <a:off x="3877524" y="4020021"/>
              <a:ext cx="360000" cy="360000"/>
              <a:chOff x="0" y="0"/>
              <a:chExt cx="812800" cy="812800"/>
            </a:xfrm>
          </p:grpSpPr>
          <p:sp>
            <p:nvSpPr>
              <p:cNvPr id="124" name="Freeform 58">
                <a:extLst>
                  <a:ext uri="{FF2B5EF4-FFF2-40B4-BE49-F238E27FC236}">
                    <a16:creationId xmlns:a16="http://schemas.microsoft.com/office/drawing/2014/main" id="{6FFFD13D-3228-DE0F-9B88-03593A23395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CDFF"/>
              </a:solidFill>
              <a:ln w="9525" cap="sq">
                <a:solidFill>
                  <a:srgbClr val="352259"/>
                </a:solidFill>
                <a:prstDash val="solid"/>
                <a:miter/>
              </a:ln>
            </p:spPr>
            <p:txBody>
              <a:bodyPr/>
              <a:lstStyle/>
              <a:p>
                <a:endParaRPr lang="tr-TR"/>
              </a:p>
            </p:txBody>
          </p:sp>
          <p:sp>
            <p:nvSpPr>
              <p:cNvPr id="125" name="TextBox 59">
                <a:extLst>
                  <a:ext uri="{FF2B5EF4-FFF2-40B4-BE49-F238E27FC236}">
                    <a16:creationId xmlns:a16="http://schemas.microsoft.com/office/drawing/2014/main" id="{E667BD05-58FE-0C43-A9B8-77211827025D}"/>
                  </a:ext>
                </a:extLst>
              </p:cNvPr>
              <p:cNvSpPr txBox="1"/>
              <p:nvPr/>
            </p:nvSpPr>
            <p:spPr>
              <a:xfrm>
                <a:off x="76200" y="66675"/>
                <a:ext cx="660400" cy="669925"/>
              </a:xfrm>
              <a:prstGeom prst="rect">
                <a:avLst/>
              </a:prstGeom>
            </p:spPr>
            <p:txBody>
              <a:bodyPr lIns="50800" tIns="50800" rIns="50800" bIns="50800" rtlCol="0" anchor="ctr"/>
              <a:lstStyle/>
              <a:p>
                <a:pPr algn="ctr">
                  <a:lnSpc>
                    <a:spcPts val="1440"/>
                  </a:lnSpc>
                </a:pPr>
                <a:endParaRPr dirty="0"/>
              </a:p>
            </p:txBody>
          </p:sp>
        </p:grpSp>
      </p:grpSp>
      <p:grpSp>
        <p:nvGrpSpPr>
          <p:cNvPr id="133" name="Grup 132">
            <a:extLst>
              <a:ext uri="{FF2B5EF4-FFF2-40B4-BE49-F238E27FC236}">
                <a16:creationId xmlns:a16="http://schemas.microsoft.com/office/drawing/2014/main" id="{03102F14-0866-6B25-BB55-5A827E8DCAEA}"/>
              </a:ext>
            </a:extLst>
          </p:cNvPr>
          <p:cNvGrpSpPr/>
          <p:nvPr/>
        </p:nvGrpSpPr>
        <p:grpSpPr>
          <a:xfrm>
            <a:off x="3368417" y="6873219"/>
            <a:ext cx="2943136" cy="1936068"/>
            <a:chOff x="3368417" y="6873218"/>
            <a:chExt cx="2772661" cy="1988003"/>
          </a:xfrm>
        </p:grpSpPr>
        <p:sp>
          <p:nvSpPr>
            <p:cNvPr id="116" name="AutoShape 17">
              <a:extLst>
                <a:ext uri="{FF2B5EF4-FFF2-40B4-BE49-F238E27FC236}">
                  <a16:creationId xmlns:a16="http://schemas.microsoft.com/office/drawing/2014/main" id="{C1B7F3EF-C90A-0566-2953-365C94309389}"/>
                </a:ext>
              </a:extLst>
            </p:cNvPr>
            <p:cNvSpPr/>
            <p:nvPr/>
          </p:nvSpPr>
          <p:spPr>
            <a:xfrm>
              <a:off x="3642418" y="7134284"/>
              <a:ext cx="2498660" cy="1726937"/>
            </a:xfrm>
            <a:prstGeom prst="line">
              <a:avLst/>
            </a:prstGeom>
            <a:ln w="9525" cap="flat">
              <a:solidFill>
                <a:srgbClr val="352259"/>
              </a:solidFill>
              <a:prstDash val="solid"/>
              <a:headEnd type="none" w="sm" len="sm"/>
              <a:tailEnd type="arrow" w="med" len="sm"/>
            </a:ln>
          </p:spPr>
          <p:txBody>
            <a:bodyPr/>
            <a:lstStyle/>
            <a:p>
              <a:pPr algn="just"/>
              <a:endParaRPr lang="tr-TR" dirty="0"/>
            </a:p>
          </p:txBody>
        </p:sp>
        <p:grpSp>
          <p:nvGrpSpPr>
            <p:cNvPr id="126" name="Group 57">
              <a:extLst>
                <a:ext uri="{FF2B5EF4-FFF2-40B4-BE49-F238E27FC236}">
                  <a16:creationId xmlns:a16="http://schemas.microsoft.com/office/drawing/2014/main" id="{68491890-161A-FC5B-A00B-3804A97E731D}"/>
                </a:ext>
              </a:extLst>
            </p:cNvPr>
            <p:cNvGrpSpPr/>
            <p:nvPr/>
          </p:nvGrpSpPr>
          <p:grpSpPr>
            <a:xfrm>
              <a:off x="3368417" y="6873218"/>
              <a:ext cx="360000" cy="360000"/>
              <a:chOff x="0" y="0"/>
              <a:chExt cx="812800" cy="812800"/>
            </a:xfrm>
          </p:grpSpPr>
          <p:sp>
            <p:nvSpPr>
              <p:cNvPr id="127" name="Freeform 58">
                <a:extLst>
                  <a:ext uri="{FF2B5EF4-FFF2-40B4-BE49-F238E27FC236}">
                    <a16:creationId xmlns:a16="http://schemas.microsoft.com/office/drawing/2014/main" id="{F69CB623-99BE-4CE9-044F-878D98DF907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CDFF"/>
              </a:solidFill>
              <a:ln w="9525" cap="sq">
                <a:solidFill>
                  <a:srgbClr val="352259"/>
                </a:solidFill>
                <a:prstDash val="solid"/>
                <a:miter/>
              </a:ln>
            </p:spPr>
            <p:txBody>
              <a:bodyPr/>
              <a:lstStyle/>
              <a:p>
                <a:endParaRPr lang="tr-TR"/>
              </a:p>
            </p:txBody>
          </p:sp>
          <p:sp>
            <p:nvSpPr>
              <p:cNvPr id="128" name="TextBox 59">
                <a:extLst>
                  <a:ext uri="{FF2B5EF4-FFF2-40B4-BE49-F238E27FC236}">
                    <a16:creationId xmlns:a16="http://schemas.microsoft.com/office/drawing/2014/main" id="{830BA268-58E6-7B01-25AD-797448C59E3B}"/>
                  </a:ext>
                </a:extLst>
              </p:cNvPr>
              <p:cNvSpPr txBox="1"/>
              <p:nvPr/>
            </p:nvSpPr>
            <p:spPr>
              <a:xfrm>
                <a:off x="76200" y="66675"/>
                <a:ext cx="660400" cy="669925"/>
              </a:xfrm>
              <a:prstGeom prst="rect">
                <a:avLst/>
              </a:prstGeom>
            </p:spPr>
            <p:txBody>
              <a:bodyPr lIns="50800" tIns="50800" rIns="50800" bIns="50800" rtlCol="0" anchor="ctr"/>
              <a:lstStyle/>
              <a:p>
                <a:pPr algn="ctr">
                  <a:lnSpc>
                    <a:spcPts val="1440"/>
                  </a:lnSpc>
                </a:pPr>
                <a:endParaRPr dirty="0"/>
              </a:p>
            </p:txBody>
          </p:sp>
        </p:grpSp>
      </p:grpSp>
      <p:sp>
        <p:nvSpPr>
          <p:cNvPr id="134" name="Dikdörtgen 133">
            <a:extLst>
              <a:ext uri="{FF2B5EF4-FFF2-40B4-BE49-F238E27FC236}">
                <a16:creationId xmlns:a16="http://schemas.microsoft.com/office/drawing/2014/main" id="{AF90C9FF-FB37-DBBB-5A8D-34CC8669A3C0}"/>
              </a:ext>
            </a:extLst>
          </p:cNvPr>
          <p:cNvSpPr/>
          <p:nvPr/>
        </p:nvSpPr>
        <p:spPr>
          <a:xfrm>
            <a:off x="1" y="363666"/>
            <a:ext cx="1904999" cy="900545"/>
          </a:xfrm>
          <a:prstGeom prst="rect">
            <a:avLst/>
          </a:prstGeom>
          <a:solidFill>
            <a:srgbClr val="FFC000">
              <a:lumMod val="60000"/>
              <a:lumOff val="40000"/>
            </a:srgbClr>
          </a:solidFill>
          <a:ln w="6350" cap="flat" cmpd="sng" algn="ctr">
            <a:solidFill>
              <a:schemeClr val="tx1"/>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4800" b="0" i="0" u="none" strike="noStrike" kern="0" cap="none" spc="0" normalizeH="0" baseline="0" noProof="0" dirty="0">
                <a:ln>
                  <a:noFill/>
                </a:ln>
                <a:solidFill>
                  <a:prstClr val="black"/>
                </a:solidFill>
                <a:effectLst/>
                <a:uLnTx/>
                <a:uFillTx/>
                <a:latin typeface="Calibri" panose="020F0502020204030204"/>
                <a:ea typeface="+mn-ea"/>
                <a:cs typeface="+mn-cs"/>
              </a:rPr>
              <a:t>Özet</a:t>
            </a:r>
          </a:p>
        </p:txBody>
      </p:sp>
      <p:sp>
        <p:nvSpPr>
          <p:cNvPr id="136" name="Metin kutusu 135">
            <a:extLst>
              <a:ext uri="{FF2B5EF4-FFF2-40B4-BE49-F238E27FC236}">
                <a16:creationId xmlns:a16="http://schemas.microsoft.com/office/drawing/2014/main" id="{D3CCB50C-EEA1-5603-139D-7090B3ECF39A}"/>
              </a:ext>
            </a:extLst>
          </p:cNvPr>
          <p:cNvSpPr txBox="1"/>
          <p:nvPr/>
        </p:nvSpPr>
        <p:spPr>
          <a:xfrm>
            <a:off x="11913890" y="740990"/>
            <a:ext cx="1905000" cy="523220"/>
          </a:xfrm>
          <a:prstGeom prst="rect">
            <a:avLst/>
          </a:prstGeom>
          <a:noFill/>
        </p:spPr>
        <p:txBody>
          <a:bodyPr wrap="square">
            <a:spAutoFit/>
          </a:bodyPr>
          <a:lstStyle/>
          <a:p>
            <a:r>
              <a:rPr lang="tr-TR" sz="2800" dirty="0">
                <a:latin typeface="Aptos" panose="020B0004020202020204" pitchFamily="34" charset="0"/>
              </a:rPr>
              <a:t>Öldürmek</a:t>
            </a:r>
          </a:p>
        </p:txBody>
      </p:sp>
      <p:sp>
        <p:nvSpPr>
          <p:cNvPr id="137" name="Metin kutusu 136">
            <a:extLst>
              <a:ext uri="{FF2B5EF4-FFF2-40B4-BE49-F238E27FC236}">
                <a16:creationId xmlns:a16="http://schemas.microsoft.com/office/drawing/2014/main" id="{F18896B8-0A24-6B40-2778-CF0FE21C969E}"/>
              </a:ext>
            </a:extLst>
          </p:cNvPr>
          <p:cNvSpPr txBox="1"/>
          <p:nvPr/>
        </p:nvSpPr>
        <p:spPr>
          <a:xfrm>
            <a:off x="11913890" y="1435536"/>
            <a:ext cx="3021309" cy="523220"/>
          </a:xfrm>
          <a:prstGeom prst="rect">
            <a:avLst/>
          </a:prstGeom>
          <a:noFill/>
        </p:spPr>
        <p:txBody>
          <a:bodyPr wrap="square">
            <a:spAutoFit/>
          </a:bodyPr>
          <a:lstStyle/>
          <a:p>
            <a:r>
              <a:rPr lang="tr-TR" sz="2800" dirty="0">
                <a:latin typeface="Aptos" panose="020B0004020202020204" pitchFamily="34" charset="0"/>
              </a:rPr>
              <a:t>İntihar ve ötenazi</a:t>
            </a:r>
          </a:p>
        </p:txBody>
      </p:sp>
      <p:sp>
        <p:nvSpPr>
          <p:cNvPr id="138" name="Metin kutusu 137">
            <a:extLst>
              <a:ext uri="{FF2B5EF4-FFF2-40B4-BE49-F238E27FC236}">
                <a16:creationId xmlns:a16="http://schemas.microsoft.com/office/drawing/2014/main" id="{CD2B2E95-2D05-79D8-9BD7-3E43306E218C}"/>
              </a:ext>
            </a:extLst>
          </p:cNvPr>
          <p:cNvSpPr txBox="1"/>
          <p:nvPr/>
        </p:nvSpPr>
        <p:spPr>
          <a:xfrm>
            <a:off x="11913890" y="2130083"/>
            <a:ext cx="3021309" cy="523220"/>
          </a:xfrm>
          <a:prstGeom prst="rect">
            <a:avLst/>
          </a:prstGeom>
          <a:noFill/>
        </p:spPr>
        <p:txBody>
          <a:bodyPr wrap="square">
            <a:spAutoFit/>
          </a:bodyPr>
          <a:lstStyle/>
          <a:p>
            <a:r>
              <a:rPr lang="tr-TR" sz="2800" dirty="0">
                <a:latin typeface="Aptos" panose="020B0004020202020204" pitchFamily="34" charset="0"/>
              </a:rPr>
              <a:t>Kürtaj</a:t>
            </a:r>
          </a:p>
        </p:txBody>
      </p:sp>
      <p:sp>
        <p:nvSpPr>
          <p:cNvPr id="141" name="Sağ Ayraç 140">
            <a:extLst>
              <a:ext uri="{FF2B5EF4-FFF2-40B4-BE49-F238E27FC236}">
                <a16:creationId xmlns:a16="http://schemas.microsoft.com/office/drawing/2014/main" id="{B0987597-B2BB-F8B4-F744-B1917F9FFC1B}"/>
              </a:ext>
            </a:extLst>
          </p:cNvPr>
          <p:cNvSpPr/>
          <p:nvPr/>
        </p:nvSpPr>
        <p:spPr>
          <a:xfrm>
            <a:off x="14359110" y="740990"/>
            <a:ext cx="767748" cy="1912313"/>
          </a:xfrm>
          <a:prstGeom prst="rightBrace">
            <a:avLst>
              <a:gd name="adj1" fmla="val 25049"/>
              <a:gd name="adj2" fmla="val 53465"/>
            </a:avLst>
          </a:prstGeom>
          <a:ln w="6350">
            <a:solidFill>
              <a:srgbClr val="35225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142" name="Metin kutusu 141">
            <a:extLst>
              <a:ext uri="{FF2B5EF4-FFF2-40B4-BE49-F238E27FC236}">
                <a16:creationId xmlns:a16="http://schemas.microsoft.com/office/drawing/2014/main" id="{ECFBB313-F272-1FBC-EF28-2CA178087A7E}"/>
              </a:ext>
            </a:extLst>
          </p:cNvPr>
          <p:cNvSpPr txBox="1"/>
          <p:nvPr/>
        </p:nvSpPr>
        <p:spPr>
          <a:xfrm>
            <a:off x="15150921" y="1448061"/>
            <a:ext cx="3137079" cy="584775"/>
          </a:xfrm>
          <a:prstGeom prst="rect">
            <a:avLst/>
          </a:prstGeom>
          <a:noFill/>
        </p:spPr>
        <p:txBody>
          <a:bodyPr wrap="square" rtlCol="0">
            <a:spAutoFit/>
          </a:bodyPr>
          <a:lstStyle/>
          <a:p>
            <a:r>
              <a:rPr lang="tr-TR" sz="3200" dirty="0">
                <a:solidFill>
                  <a:srgbClr val="C00000"/>
                </a:solidFill>
              </a:rPr>
              <a:t>haram kılınmıştır.</a:t>
            </a:r>
          </a:p>
        </p:txBody>
      </p:sp>
      <p:sp>
        <p:nvSpPr>
          <p:cNvPr id="143" name="AutoShape 18">
            <a:extLst>
              <a:ext uri="{FF2B5EF4-FFF2-40B4-BE49-F238E27FC236}">
                <a16:creationId xmlns:a16="http://schemas.microsoft.com/office/drawing/2014/main" id="{754CC2B8-952F-D384-DAD1-1CECD2F662B4}"/>
              </a:ext>
            </a:extLst>
          </p:cNvPr>
          <p:cNvSpPr/>
          <p:nvPr/>
        </p:nvSpPr>
        <p:spPr>
          <a:xfrm flipV="1">
            <a:off x="11146142" y="3079149"/>
            <a:ext cx="767748" cy="592357"/>
          </a:xfrm>
          <a:prstGeom prst="line">
            <a:avLst/>
          </a:prstGeom>
          <a:ln w="6350" cap="flat">
            <a:solidFill>
              <a:srgbClr val="352259"/>
            </a:solidFill>
            <a:prstDash val="solid"/>
            <a:headEnd type="none" w="sm" len="sm"/>
            <a:tailEnd type="arrow" w="med" len="sm"/>
          </a:ln>
        </p:spPr>
        <p:txBody>
          <a:bodyPr/>
          <a:lstStyle/>
          <a:p>
            <a:endParaRPr lang="tr-TR"/>
          </a:p>
        </p:txBody>
      </p:sp>
      <p:sp>
        <p:nvSpPr>
          <p:cNvPr id="144" name="AutoShape 32">
            <a:extLst>
              <a:ext uri="{FF2B5EF4-FFF2-40B4-BE49-F238E27FC236}">
                <a16:creationId xmlns:a16="http://schemas.microsoft.com/office/drawing/2014/main" id="{DE773524-2D30-5F1C-36BE-AD6D5FA85EB1}"/>
              </a:ext>
            </a:extLst>
          </p:cNvPr>
          <p:cNvSpPr/>
          <p:nvPr/>
        </p:nvSpPr>
        <p:spPr>
          <a:xfrm flipV="1">
            <a:off x="11146142" y="3648147"/>
            <a:ext cx="767748" cy="3"/>
          </a:xfrm>
          <a:prstGeom prst="line">
            <a:avLst/>
          </a:prstGeom>
          <a:ln w="6350" cap="flat">
            <a:solidFill>
              <a:srgbClr val="352259"/>
            </a:solidFill>
            <a:prstDash val="solid"/>
            <a:headEnd type="none" w="sm" len="sm"/>
            <a:tailEnd type="arrow" w="med" len="sm"/>
          </a:ln>
        </p:spPr>
        <p:txBody>
          <a:bodyPr/>
          <a:lstStyle/>
          <a:p>
            <a:endParaRPr lang="tr-TR" dirty="0"/>
          </a:p>
        </p:txBody>
      </p:sp>
      <p:sp>
        <p:nvSpPr>
          <p:cNvPr id="145" name="AutoShape 33">
            <a:extLst>
              <a:ext uri="{FF2B5EF4-FFF2-40B4-BE49-F238E27FC236}">
                <a16:creationId xmlns:a16="http://schemas.microsoft.com/office/drawing/2014/main" id="{571205C5-E904-CE58-BF71-2FBB707A87A7}"/>
              </a:ext>
            </a:extLst>
          </p:cNvPr>
          <p:cNvSpPr/>
          <p:nvPr/>
        </p:nvSpPr>
        <p:spPr>
          <a:xfrm>
            <a:off x="11146142" y="3671506"/>
            <a:ext cx="767748" cy="592357"/>
          </a:xfrm>
          <a:prstGeom prst="line">
            <a:avLst/>
          </a:prstGeom>
          <a:ln w="6350" cap="flat">
            <a:solidFill>
              <a:srgbClr val="352259"/>
            </a:solidFill>
            <a:prstDash val="solid"/>
            <a:headEnd type="none" w="sm" len="sm"/>
            <a:tailEnd type="arrow" w="med" len="sm"/>
          </a:ln>
        </p:spPr>
        <p:txBody>
          <a:bodyPr/>
          <a:lstStyle/>
          <a:p>
            <a:endParaRPr lang="tr-TR"/>
          </a:p>
        </p:txBody>
      </p:sp>
      <p:sp>
        <p:nvSpPr>
          <p:cNvPr id="146" name="Metin kutusu 145">
            <a:extLst>
              <a:ext uri="{FF2B5EF4-FFF2-40B4-BE49-F238E27FC236}">
                <a16:creationId xmlns:a16="http://schemas.microsoft.com/office/drawing/2014/main" id="{BABC7E74-9C6A-D828-6EB6-1A9848449568}"/>
              </a:ext>
            </a:extLst>
          </p:cNvPr>
          <p:cNvSpPr txBox="1"/>
          <p:nvPr/>
        </p:nvSpPr>
        <p:spPr>
          <a:xfrm>
            <a:off x="11913890" y="2855239"/>
            <a:ext cx="1905000" cy="523220"/>
          </a:xfrm>
          <a:prstGeom prst="rect">
            <a:avLst/>
          </a:prstGeom>
          <a:noFill/>
        </p:spPr>
        <p:txBody>
          <a:bodyPr wrap="square">
            <a:spAutoFit/>
          </a:bodyPr>
          <a:lstStyle/>
          <a:p>
            <a:r>
              <a:rPr lang="tr-TR" sz="2800" dirty="0">
                <a:latin typeface="Aptos" panose="020B0004020202020204" pitchFamily="34" charset="0"/>
              </a:rPr>
              <a:t>İçki</a:t>
            </a:r>
          </a:p>
        </p:txBody>
      </p:sp>
      <p:sp>
        <p:nvSpPr>
          <p:cNvPr id="147" name="Metin kutusu 146">
            <a:extLst>
              <a:ext uri="{FF2B5EF4-FFF2-40B4-BE49-F238E27FC236}">
                <a16:creationId xmlns:a16="http://schemas.microsoft.com/office/drawing/2014/main" id="{7F3DEB5A-187D-70BE-050B-183BD7943D86}"/>
              </a:ext>
            </a:extLst>
          </p:cNvPr>
          <p:cNvSpPr txBox="1"/>
          <p:nvPr/>
        </p:nvSpPr>
        <p:spPr>
          <a:xfrm>
            <a:off x="11893794" y="3421783"/>
            <a:ext cx="2132693" cy="523220"/>
          </a:xfrm>
          <a:prstGeom prst="rect">
            <a:avLst/>
          </a:prstGeom>
          <a:noFill/>
        </p:spPr>
        <p:txBody>
          <a:bodyPr wrap="square">
            <a:spAutoFit/>
          </a:bodyPr>
          <a:lstStyle/>
          <a:p>
            <a:r>
              <a:rPr lang="tr-TR" sz="2800" dirty="0">
                <a:latin typeface="Aptos" panose="020B0004020202020204" pitchFamily="34" charset="0"/>
              </a:rPr>
              <a:t>Uyuşturucu</a:t>
            </a:r>
          </a:p>
        </p:txBody>
      </p:sp>
      <p:sp>
        <p:nvSpPr>
          <p:cNvPr id="148" name="Metin kutusu 147">
            <a:extLst>
              <a:ext uri="{FF2B5EF4-FFF2-40B4-BE49-F238E27FC236}">
                <a16:creationId xmlns:a16="http://schemas.microsoft.com/office/drawing/2014/main" id="{1B469925-8863-2516-AA36-AF2CADDEBB48}"/>
              </a:ext>
            </a:extLst>
          </p:cNvPr>
          <p:cNvSpPr txBox="1"/>
          <p:nvPr/>
        </p:nvSpPr>
        <p:spPr>
          <a:xfrm>
            <a:off x="11913890" y="4002253"/>
            <a:ext cx="1621539" cy="523220"/>
          </a:xfrm>
          <a:prstGeom prst="rect">
            <a:avLst/>
          </a:prstGeom>
          <a:noFill/>
        </p:spPr>
        <p:txBody>
          <a:bodyPr wrap="square">
            <a:spAutoFit/>
          </a:bodyPr>
          <a:lstStyle/>
          <a:p>
            <a:r>
              <a:rPr lang="tr-TR" sz="2800" dirty="0">
                <a:latin typeface="Aptos" panose="020B0004020202020204" pitchFamily="34" charset="0"/>
              </a:rPr>
              <a:t>Alkol</a:t>
            </a:r>
          </a:p>
        </p:txBody>
      </p:sp>
      <p:sp>
        <p:nvSpPr>
          <p:cNvPr id="149" name="Sağ Ayraç 148">
            <a:extLst>
              <a:ext uri="{FF2B5EF4-FFF2-40B4-BE49-F238E27FC236}">
                <a16:creationId xmlns:a16="http://schemas.microsoft.com/office/drawing/2014/main" id="{18FC4464-C73F-A521-BFCE-781E65C464AC}"/>
              </a:ext>
            </a:extLst>
          </p:cNvPr>
          <p:cNvSpPr/>
          <p:nvPr/>
        </p:nvSpPr>
        <p:spPr>
          <a:xfrm>
            <a:off x="13437082" y="2839352"/>
            <a:ext cx="767748" cy="1520642"/>
          </a:xfrm>
          <a:prstGeom prst="rightBrace">
            <a:avLst>
              <a:gd name="adj1" fmla="val 25049"/>
              <a:gd name="adj2" fmla="val 53465"/>
            </a:avLst>
          </a:prstGeom>
          <a:ln w="6350">
            <a:solidFill>
              <a:srgbClr val="35225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dirty="0"/>
          </a:p>
        </p:txBody>
      </p:sp>
      <p:sp>
        <p:nvSpPr>
          <p:cNvPr id="150" name="Metin kutusu 149">
            <a:extLst>
              <a:ext uri="{FF2B5EF4-FFF2-40B4-BE49-F238E27FC236}">
                <a16:creationId xmlns:a16="http://schemas.microsoft.com/office/drawing/2014/main" id="{B512F37F-B5B2-5F5E-6BFE-79B23CC6DBF2}"/>
              </a:ext>
            </a:extLst>
          </p:cNvPr>
          <p:cNvSpPr txBox="1"/>
          <p:nvPr/>
        </p:nvSpPr>
        <p:spPr>
          <a:xfrm>
            <a:off x="14225773" y="3337883"/>
            <a:ext cx="3137079" cy="584775"/>
          </a:xfrm>
          <a:prstGeom prst="rect">
            <a:avLst/>
          </a:prstGeom>
          <a:noFill/>
        </p:spPr>
        <p:txBody>
          <a:bodyPr wrap="square" rtlCol="0">
            <a:spAutoFit/>
          </a:bodyPr>
          <a:lstStyle/>
          <a:p>
            <a:r>
              <a:rPr lang="tr-TR" sz="3200" dirty="0">
                <a:solidFill>
                  <a:srgbClr val="C00000"/>
                </a:solidFill>
              </a:rPr>
              <a:t>haram kılınmıştır.</a:t>
            </a:r>
          </a:p>
        </p:txBody>
      </p:sp>
      <p:sp>
        <p:nvSpPr>
          <p:cNvPr id="151" name="AutoShape 18">
            <a:extLst>
              <a:ext uri="{FF2B5EF4-FFF2-40B4-BE49-F238E27FC236}">
                <a16:creationId xmlns:a16="http://schemas.microsoft.com/office/drawing/2014/main" id="{6F19C9E3-ABF0-04C0-20EC-41E050696546}"/>
              </a:ext>
            </a:extLst>
          </p:cNvPr>
          <p:cNvSpPr/>
          <p:nvPr/>
        </p:nvSpPr>
        <p:spPr>
          <a:xfrm flipV="1">
            <a:off x="11014052" y="4807130"/>
            <a:ext cx="767748" cy="592357"/>
          </a:xfrm>
          <a:prstGeom prst="line">
            <a:avLst/>
          </a:prstGeom>
          <a:ln w="6350" cap="flat">
            <a:solidFill>
              <a:srgbClr val="352259"/>
            </a:solidFill>
            <a:prstDash val="solid"/>
            <a:headEnd type="none" w="sm" len="sm"/>
            <a:tailEnd type="arrow" w="med" len="sm"/>
          </a:ln>
        </p:spPr>
        <p:txBody>
          <a:bodyPr/>
          <a:lstStyle/>
          <a:p>
            <a:endParaRPr lang="tr-TR"/>
          </a:p>
        </p:txBody>
      </p:sp>
      <p:sp>
        <p:nvSpPr>
          <p:cNvPr id="152" name="AutoShape 32">
            <a:extLst>
              <a:ext uri="{FF2B5EF4-FFF2-40B4-BE49-F238E27FC236}">
                <a16:creationId xmlns:a16="http://schemas.microsoft.com/office/drawing/2014/main" id="{186D3A9F-5481-92A1-6832-9ED438F83E0E}"/>
              </a:ext>
            </a:extLst>
          </p:cNvPr>
          <p:cNvSpPr/>
          <p:nvPr/>
        </p:nvSpPr>
        <p:spPr>
          <a:xfrm flipV="1">
            <a:off x="11014052" y="5376128"/>
            <a:ext cx="767748" cy="3"/>
          </a:xfrm>
          <a:prstGeom prst="line">
            <a:avLst/>
          </a:prstGeom>
          <a:ln w="6350" cap="flat">
            <a:solidFill>
              <a:srgbClr val="352259"/>
            </a:solidFill>
            <a:prstDash val="solid"/>
            <a:headEnd type="none" w="sm" len="sm"/>
            <a:tailEnd type="arrow" w="med" len="sm"/>
          </a:ln>
        </p:spPr>
        <p:txBody>
          <a:bodyPr/>
          <a:lstStyle/>
          <a:p>
            <a:endParaRPr lang="tr-TR" dirty="0"/>
          </a:p>
        </p:txBody>
      </p:sp>
      <p:sp>
        <p:nvSpPr>
          <p:cNvPr id="153" name="AutoShape 33">
            <a:extLst>
              <a:ext uri="{FF2B5EF4-FFF2-40B4-BE49-F238E27FC236}">
                <a16:creationId xmlns:a16="http://schemas.microsoft.com/office/drawing/2014/main" id="{68314299-8BE7-0615-2656-86D3C5C91B37}"/>
              </a:ext>
            </a:extLst>
          </p:cNvPr>
          <p:cNvSpPr/>
          <p:nvPr/>
        </p:nvSpPr>
        <p:spPr>
          <a:xfrm>
            <a:off x="11014052" y="5399487"/>
            <a:ext cx="767748" cy="592357"/>
          </a:xfrm>
          <a:prstGeom prst="line">
            <a:avLst/>
          </a:prstGeom>
          <a:ln w="6350" cap="flat">
            <a:solidFill>
              <a:srgbClr val="352259"/>
            </a:solidFill>
            <a:prstDash val="solid"/>
            <a:headEnd type="none" w="sm" len="sm"/>
            <a:tailEnd type="arrow" w="med" len="sm"/>
          </a:ln>
        </p:spPr>
        <p:txBody>
          <a:bodyPr/>
          <a:lstStyle/>
          <a:p>
            <a:endParaRPr lang="tr-TR"/>
          </a:p>
        </p:txBody>
      </p:sp>
      <p:sp>
        <p:nvSpPr>
          <p:cNvPr id="154" name="Metin kutusu 153">
            <a:extLst>
              <a:ext uri="{FF2B5EF4-FFF2-40B4-BE49-F238E27FC236}">
                <a16:creationId xmlns:a16="http://schemas.microsoft.com/office/drawing/2014/main" id="{9CFBFFB0-4898-7429-45B2-A49BEF5ABB5F}"/>
              </a:ext>
            </a:extLst>
          </p:cNvPr>
          <p:cNvSpPr txBox="1"/>
          <p:nvPr/>
        </p:nvSpPr>
        <p:spPr>
          <a:xfrm>
            <a:off x="11781800" y="4583220"/>
            <a:ext cx="1905000" cy="523220"/>
          </a:xfrm>
          <a:prstGeom prst="rect">
            <a:avLst/>
          </a:prstGeom>
          <a:noFill/>
        </p:spPr>
        <p:txBody>
          <a:bodyPr wrap="square">
            <a:spAutoFit/>
          </a:bodyPr>
          <a:lstStyle/>
          <a:p>
            <a:r>
              <a:rPr lang="tr-TR" sz="2800" dirty="0">
                <a:latin typeface="Aptos" panose="020B0004020202020204" pitchFamily="34" charset="0"/>
              </a:rPr>
              <a:t>Hırsızlık</a:t>
            </a:r>
          </a:p>
        </p:txBody>
      </p:sp>
      <p:sp>
        <p:nvSpPr>
          <p:cNvPr id="155" name="Metin kutusu 154">
            <a:extLst>
              <a:ext uri="{FF2B5EF4-FFF2-40B4-BE49-F238E27FC236}">
                <a16:creationId xmlns:a16="http://schemas.microsoft.com/office/drawing/2014/main" id="{ED2601F1-9593-76F0-5818-6354683702E7}"/>
              </a:ext>
            </a:extLst>
          </p:cNvPr>
          <p:cNvSpPr txBox="1"/>
          <p:nvPr/>
        </p:nvSpPr>
        <p:spPr>
          <a:xfrm>
            <a:off x="11761705" y="5149764"/>
            <a:ext cx="1671810" cy="523220"/>
          </a:xfrm>
          <a:prstGeom prst="rect">
            <a:avLst/>
          </a:prstGeom>
          <a:noFill/>
        </p:spPr>
        <p:txBody>
          <a:bodyPr wrap="square">
            <a:spAutoFit/>
          </a:bodyPr>
          <a:lstStyle/>
          <a:p>
            <a:r>
              <a:rPr lang="tr-TR" sz="2800" dirty="0">
                <a:latin typeface="Aptos" panose="020B0004020202020204" pitchFamily="34" charset="0"/>
              </a:rPr>
              <a:t>İsraf</a:t>
            </a:r>
          </a:p>
        </p:txBody>
      </p:sp>
      <p:sp>
        <p:nvSpPr>
          <p:cNvPr id="156" name="Metin kutusu 155">
            <a:extLst>
              <a:ext uri="{FF2B5EF4-FFF2-40B4-BE49-F238E27FC236}">
                <a16:creationId xmlns:a16="http://schemas.microsoft.com/office/drawing/2014/main" id="{EAC84DD7-A700-835F-5949-AC6BEFC7DB8F}"/>
              </a:ext>
            </a:extLst>
          </p:cNvPr>
          <p:cNvSpPr txBox="1"/>
          <p:nvPr/>
        </p:nvSpPr>
        <p:spPr>
          <a:xfrm>
            <a:off x="11781800" y="5730234"/>
            <a:ext cx="1621539" cy="523220"/>
          </a:xfrm>
          <a:prstGeom prst="rect">
            <a:avLst/>
          </a:prstGeom>
          <a:noFill/>
        </p:spPr>
        <p:txBody>
          <a:bodyPr wrap="square">
            <a:spAutoFit/>
          </a:bodyPr>
          <a:lstStyle/>
          <a:p>
            <a:r>
              <a:rPr lang="tr-TR" sz="2800" dirty="0">
                <a:latin typeface="Aptos" panose="020B0004020202020204" pitchFamily="34" charset="0"/>
              </a:rPr>
              <a:t>Kumar</a:t>
            </a:r>
          </a:p>
        </p:txBody>
      </p:sp>
      <p:sp>
        <p:nvSpPr>
          <p:cNvPr id="157" name="Sağ Ayraç 156">
            <a:extLst>
              <a:ext uri="{FF2B5EF4-FFF2-40B4-BE49-F238E27FC236}">
                <a16:creationId xmlns:a16="http://schemas.microsoft.com/office/drawing/2014/main" id="{2ED7669C-E6E1-9FE5-03BC-F730957F65F2}"/>
              </a:ext>
            </a:extLst>
          </p:cNvPr>
          <p:cNvSpPr/>
          <p:nvPr/>
        </p:nvSpPr>
        <p:spPr>
          <a:xfrm>
            <a:off x="13304992" y="4567333"/>
            <a:ext cx="767748" cy="1520642"/>
          </a:xfrm>
          <a:prstGeom prst="rightBrace">
            <a:avLst>
              <a:gd name="adj1" fmla="val 25049"/>
              <a:gd name="adj2" fmla="val 53465"/>
            </a:avLst>
          </a:prstGeom>
          <a:ln w="6350">
            <a:solidFill>
              <a:srgbClr val="35225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dirty="0"/>
          </a:p>
        </p:txBody>
      </p:sp>
      <p:sp>
        <p:nvSpPr>
          <p:cNvPr id="158" name="Metin kutusu 157">
            <a:extLst>
              <a:ext uri="{FF2B5EF4-FFF2-40B4-BE49-F238E27FC236}">
                <a16:creationId xmlns:a16="http://schemas.microsoft.com/office/drawing/2014/main" id="{E7E80E8F-D667-1163-B7B5-70E989CD45AE}"/>
              </a:ext>
            </a:extLst>
          </p:cNvPr>
          <p:cNvSpPr txBox="1"/>
          <p:nvPr/>
        </p:nvSpPr>
        <p:spPr>
          <a:xfrm>
            <a:off x="14093683" y="5044574"/>
            <a:ext cx="3137079" cy="584775"/>
          </a:xfrm>
          <a:prstGeom prst="rect">
            <a:avLst/>
          </a:prstGeom>
          <a:noFill/>
        </p:spPr>
        <p:txBody>
          <a:bodyPr wrap="square" rtlCol="0">
            <a:spAutoFit/>
          </a:bodyPr>
          <a:lstStyle/>
          <a:p>
            <a:r>
              <a:rPr lang="tr-TR" sz="3200" dirty="0">
                <a:solidFill>
                  <a:srgbClr val="C00000"/>
                </a:solidFill>
              </a:rPr>
              <a:t>haram kılınmıştır.</a:t>
            </a:r>
          </a:p>
        </p:txBody>
      </p:sp>
      <p:grpSp>
        <p:nvGrpSpPr>
          <p:cNvPr id="110" name="Grup 109">
            <a:extLst>
              <a:ext uri="{FF2B5EF4-FFF2-40B4-BE49-F238E27FC236}">
                <a16:creationId xmlns:a16="http://schemas.microsoft.com/office/drawing/2014/main" id="{B5AF1E7C-B75B-0820-5D5B-6655420CE4F9}"/>
              </a:ext>
            </a:extLst>
          </p:cNvPr>
          <p:cNvGrpSpPr/>
          <p:nvPr/>
        </p:nvGrpSpPr>
        <p:grpSpPr>
          <a:xfrm>
            <a:off x="6270230" y="4927555"/>
            <a:ext cx="4772527" cy="914214"/>
            <a:chOff x="7869386" y="4714568"/>
            <a:chExt cx="4772527" cy="914214"/>
          </a:xfrm>
        </p:grpSpPr>
        <p:sp>
          <p:nvSpPr>
            <p:cNvPr id="102" name="Dikdörtgen: Köşeleri Yuvarlatılmış 101">
              <a:extLst>
                <a:ext uri="{FF2B5EF4-FFF2-40B4-BE49-F238E27FC236}">
                  <a16:creationId xmlns:a16="http://schemas.microsoft.com/office/drawing/2014/main" id="{1DD972AF-D7B4-2AE8-B550-141AD4A277FB}"/>
                </a:ext>
              </a:extLst>
            </p:cNvPr>
            <p:cNvSpPr/>
            <p:nvPr/>
          </p:nvSpPr>
          <p:spPr>
            <a:xfrm>
              <a:off x="8253260" y="4714568"/>
              <a:ext cx="4388653" cy="914214"/>
            </a:xfrm>
            <a:prstGeom prst="roundRect">
              <a:avLst>
                <a:gd name="adj" fmla="val 44580"/>
              </a:avLst>
            </a:prstGeom>
            <a:solidFill>
              <a:srgbClr val="D6CDFF"/>
            </a:solidFill>
            <a:ln>
              <a:solidFill>
                <a:schemeClr val="tx1"/>
              </a:solidFill>
            </a:ln>
            <a:effectLst>
              <a:outerShdw blurRad="3175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600" dirty="0">
                  <a:solidFill>
                    <a:schemeClr val="tx1"/>
                  </a:solidFill>
                </a:rPr>
                <a:t>Malın Korunması</a:t>
              </a:r>
            </a:p>
          </p:txBody>
        </p:sp>
        <p:sp>
          <p:nvSpPr>
            <p:cNvPr id="103" name="Oval 102">
              <a:extLst>
                <a:ext uri="{FF2B5EF4-FFF2-40B4-BE49-F238E27FC236}">
                  <a16:creationId xmlns:a16="http://schemas.microsoft.com/office/drawing/2014/main" id="{811B4A3C-1FE9-3D20-CB90-0BFAEFD4E84B}"/>
                </a:ext>
              </a:extLst>
            </p:cNvPr>
            <p:cNvSpPr/>
            <p:nvPr/>
          </p:nvSpPr>
          <p:spPr>
            <a:xfrm>
              <a:off x="7869386" y="4800237"/>
              <a:ext cx="767748" cy="742877"/>
            </a:xfrm>
            <a:prstGeom prst="ellipse">
              <a:avLst/>
            </a:prstGeom>
            <a:solidFill>
              <a:srgbClr val="352259"/>
            </a:solidFill>
            <a:effectLst>
              <a:outerShdw blurRad="1905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600" dirty="0"/>
                <a:t>3</a:t>
              </a:r>
            </a:p>
          </p:txBody>
        </p:sp>
      </p:grpSp>
      <p:sp>
        <p:nvSpPr>
          <p:cNvPr id="159" name="AutoShape 18">
            <a:extLst>
              <a:ext uri="{FF2B5EF4-FFF2-40B4-BE49-F238E27FC236}">
                <a16:creationId xmlns:a16="http://schemas.microsoft.com/office/drawing/2014/main" id="{1C3CF4E6-4B83-C7C6-D2E8-03565859EF17}"/>
              </a:ext>
            </a:extLst>
          </p:cNvPr>
          <p:cNvSpPr/>
          <p:nvPr/>
        </p:nvSpPr>
        <p:spPr>
          <a:xfrm flipV="1">
            <a:off x="11110047" y="6658144"/>
            <a:ext cx="767748" cy="592357"/>
          </a:xfrm>
          <a:prstGeom prst="line">
            <a:avLst/>
          </a:prstGeom>
          <a:ln w="6350" cap="flat">
            <a:solidFill>
              <a:srgbClr val="352259"/>
            </a:solidFill>
            <a:prstDash val="solid"/>
            <a:headEnd type="none" w="sm" len="sm"/>
            <a:tailEnd type="arrow" w="med" len="sm"/>
          </a:ln>
        </p:spPr>
        <p:txBody>
          <a:bodyPr/>
          <a:lstStyle/>
          <a:p>
            <a:endParaRPr lang="tr-TR"/>
          </a:p>
        </p:txBody>
      </p:sp>
      <p:sp>
        <p:nvSpPr>
          <p:cNvPr id="160" name="AutoShape 32">
            <a:extLst>
              <a:ext uri="{FF2B5EF4-FFF2-40B4-BE49-F238E27FC236}">
                <a16:creationId xmlns:a16="http://schemas.microsoft.com/office/drawing/2014/main" id="{F2334AB1-1D26-0D29-EA18-8F02518651AA}"/>
              </a:ext>
            </a:extLst>
          </p:cNvPr>
          <p:cNvSpPr/>
          <p:nvPr/>
        </p:nvSpPr>
        <p:spPr>
          <a:xfrm flipV="1">
            <a:off x="11110047" y="7227142"/>
            <a:ext cx="767748" cy="3"/>
          </a:xfrm>
          <a:prstGeom prst="line">
            <a:avLst/>
          </a:prstGeom>
          <a:ln w="6350" cap="flat">
            <a:solidFill>
              <a:srgbClr val="352259"/>
            </a:solidFill>
            <a:prstDash val="solid"/>
            <a:headEnd type="none" w="sm" len="sm"/>
            <a:tailEnd type="arrow" w="med" len="sm"/>
          </a:ln>
        </p:spPr>
        <p:txBody>
          <a:bodyPr/>
          <a:lstStyle/>
          <a:p>
            <a:endParaRPr lang="tr-TR" dirty="0"/>
          </a:p>
        </p:txBody>
      </p:sp>
      <p:sp>
        <p:nvSpPr>
          <p:cNvPr id="161" name="AutoShape 33">
            <a:extLst>
              <a:ext uri="{FF2B5EF4-FFF2-40B4-BE49-F238E27FC236}">
                <a16:creationId xmlns:a16="http://schemas.microsoft.com/office/drawing/2014/main" id="{C9B2AFB2-9D97-5E5D-2F01-BA5A3CD76C40}"/>
              </a:ext>
            </a:extLst>
          </p:cNvPr>
          <p:cNvSpPr/>
          <p:nvPr/>
        </p:nvSpPr>
        <p:spPr>
          <a:xfrm>
            <a:off x="11110047" y="7250501"/>
            <a:ext cx="767748" cy="592357"/>
          </a:xfrm>
          <a:prstGeom prst="line">
            <a:avLst/>
          </a:prstGeom>
          <a:ln w="6350" cap="flat">
            <a:solidFill>
              <a:srgbClr val="352259"/>
            </a:solidFill>
            <a:prstDash val="solid"/>
            <a:headEnd type="none" w="sm" len="sm"/>
            <a:tailEnd type="arrow" w="med" len="sm"/>
          </a:ln>
        </p:spPr>
        <p:txBody>
          <a:bodyPr/>
          <a:lstStyle/>
          <a:p>
            <a:endParaRPr lang="tr-TR"/>
          </a:p>
        </p:txBody>
      </p:sp>
      <p:sp>
        <p:nvSpPr>
          <p:cNvPr id="162" name="Metin kutusu 161">
            <a:extLst>
              <a:ext uri="{FF2B5EF4-FFF2-40B4-BE49-F238E27FC236}">
                <a16:creationId xmlns:a16="http://schemas.microsoft.com/office/drawing/2014/main" id="{7E9C9483-5ABE-6731-E91A-6AB830FA9E91}"/>
              </a:ext>
            </a:extLst>
          </p:cNvPr>
          <p:cNvSpPr txBox="1"/>
          <p:nvPr/>
        </p:nvSpPr>
        <p:spPr>
          <a:xfrm>
            <a:off x="11877794" y="6434234"/>
            <a:ext cx="2767787" cy="523220"/>
          </a:xfrm>
          <a:prstGeom prst="rect">
            <a:avLst/>
          </a:prstGeom>
          <a:noFill/>
        </p:spPr>
        <p:txBody>
          <a:bodyPr wrap="square">
            <a:spAutoFit/>
          </a:bodyPr>
          <a:lstStyle/>
          <a:p>
            <a:r>
              <a:rPr lang="tr-TR" sz="2800" dirty="0">
                <a:latin typeface="Aptos" panose="020B0004020202020204" pitchFamily="34" charset="0"/>
              </a:rPr>
              <a:t>Nikah önemi</a:t>
            </a:r>
          </a:p>
        </p:txBody>
      </p:sp>
      <p:sp>
        <p:nvSpPr>
          <p:cNvPr id="163" name="Metin kutusu 162">
            <a:extLst>
              <a:ext uri="{FF2B5EF4-FFF2-40B4-BE49-F238E27FC236}">
                <a16:creationId xmlns:a16="http://schemas.microsoft.com/office/drawing/2014/main" id="{E9FE97A0-59D7-20A0-A1DF-EF00D783798D}"/>
              </a:ext>
            </a:extLst>
          </p:cNvPr>
          <p:cNvSpPr txBox="1"/>
          <p:nvPr/>
        </p:nvSpPr>
        <p:spPr>
          <a:xfrm>
            <a:off x="11857699" y="7000778"/>
            <a:ext cx="3028133" cy="523220"/>
          </a:xfrm>
          <a:prstGeom prst="rect">
            <a:avLst/>
          </a:prstGeom>
          <a:noFill/>
        </p:spPr>
        <p:txBody>
          <a:bodyPr wrap="square">
            <a:spAutoFit/>
          </a:bodyPr>
          <a:lstStyle/>
          <a:p>
            <a:r>
              <a:rPr lang="tr-TR" sz="2800" dirty="0">
                <a:latin typeface="Aptos" panose="020B0004020202020204" pitchFamily="34" charset="0"/>
              </a:rPr>
              <a:t>Ailenin korunması</a:t>
            </a:r>
          </a:p>
        </p:txBody>
      </p:sp>
      <p:sp>
        <p:nvSpPr>
          <p:cNvPr id="165" name="Sağ Ayraç 164">
            <a:extLst>
              <a:ext uri="{FF2B5EF4-FFF2-40B4-BE49-F238E27FC236}">
                <a16:creationId xmlns:a16="http://schemas.microsoft.com/office/drawing/2014/main" id="{41F8ECBA-CFD0-DD26-BA6E-82C0E6266AC7}"/>
              </a:ext>
            </a:extLst>
          </p:cNvPr>
          <p:cNvSpPr/>
          <p:nvPr/>
        </p:nvSpPr>
        <p:spPr>
          <a:xfrm>
            <a:off x="14989904" y="6658144"/>
            <a:ext cx="767748" cy="1184714"/>
          </a:xfrm>
          <a:prstGeom prst="rightBrace">
            <a:avLst>
              <a:gd name="adj1" fmla="val 25049"/>
              <a:gd name="adj2" fmla="val 53465"/>
            </a:avLst>
          </a:prstGeom>
          <a:ln w="6350">
            <a:solidFill>
              <a:srgbClr val="35225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dirty="0"/>
          </a:p>
        </p:txBody>
      </p:sp>
      <p:sp>
        <p:nvSpPr>
          <p:cNvPr id="166" name="Metin kutusu 165">
            <a:extLst>
              <a:ext uri="{FF2B5EF4-FFF2-40B4-BE49-F238E27FC236}">
                <a16:creationId xmlns:a16="http://schemas.microsoft.com/office/drawing/2014/main" id="{A3D86A96-5B4F-9EC2-1BFC-057E77228B14}"/>
              </a:ext>
            </a:extLst>
          </p:cNvPr>
          <p:cNvSpPr txBox="1"/>
          <p:nvPr/>
        </p:nvSpPr>
        <p:spPr>
          <a:xfrm>
            <a:off x="15798449" y="6954322"/>
            <a:ext cx="2366804" cy="584775"/>
          </a:xfrm>
          <a:prstGeom prst="rect">
            <a:avLst/>
          </a:prstGeom>
          <a:noFill/>
        </p:spPr>
        <p:txBody>
          <a:bodyPr wrap="square" rtlCol="0">
            <a:spAutoFit/>
          </a:bodyPr>
          <a:lstStyle/>
          <a:p>
            <a:r>
              <a:rPr lang="tr-TR" sz="3200" dirty="0">
                <a:solidFill>
                  <a:srgbClr val="C00000"/>
                </a:solidFill>
              </a:rPr>
              <a:t>önemlidir.</a:t>
            </a:r>
          </a:p>
        </p:txBody>
      </p:sp>
      <p:grpSp>
        <p:nvGrpSpPr>
          <p:cNvPr id="111" name="Grup 110">
            <a:extLst>
              <a:ext uri="{FF2B5EF4-FFF2-40B4-BE49-F238E27FC236}">
                <a16:creationId xmlns:a16="http://schemas.microsoft.com/office/drawing/2014/main" id="{02BAAA9C-6CE1-331A-CD7F-83411E8FE897}"/>
              </a:ext>
            </a:extLst>
          </p:cNvPr>
          <p:cNvGrpSpPr/>
          <p:nvPr/>
        </p:nvGrpSpPr>
        <p:grpSpPr>
          <a:xfrm>
            <a:off x="6352350" y="6778631"/>
            <a:ext cx="4772527" cy="914214"/>
            <a:chOff x="7816422" y="6419633"/>
            <a:chExt cx="4772527" cy="914214"/>
          </a:xfrm>
        </p:grpSpPr>
        <p:sp>
          <p:nvSpPr>
            <p:cNvPr id="104" name="Dikdörtgen: Köşeleri Yuvarlatılmış 103">
              <a:extLst>
                <a:ext uri="{FF2B5EF4-FFF2-40B4-BE49-F238E27FC236}">
                  <a16:creationId xmlns:a16="http://schemas.microsoft.com/office/drawing/2014/main" id="{1010E547-9FB8-FE5D-53B5-EEC435DD13E8}"/>
                </a:ext>
              </a:extLst>
            </p:cNvPr>
            <p:cNvSpPr/>
            <p:nvPr/>
          </p:nvSpPr>
          <p:spPr>
            <a:xfrm>
              <a:off x="8200296" y="6419633"/>
              <a:ext cx="4388653" cy="914214"/>
            </a:xfrm>
            <a:prstGeom prst="roundRect">
              <a:avLst>
                <a:gd name="adj" fmla="val 44580"/>
              </a:avLst>
            </a:prstGeom>
            <a:solidFill>
              <a:srgbClr val="D6CDFF"/>
            </a:solidFill>
            <a:ln>
              <a:solidFill>
                <a:schemeClr val="tx1"/>
              </a:solidFill>
            </a:ln>
            <a:effectLst>
              <a:outerShdw blurRad="3175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600" dirty="0">
                  <a:solidFill>
                    <a:schemeClr val="tx1"/>
                  </a:solidFill>
                </a:rPr>
                <a:t>Neslin Korunması</a:t>
              </a:r>
            </a:p>
          </p:txBody>
        </p:sp>
        <p:sp>
          <p:nvSpPr>
            <p:cNvPr id="105" name="Oval 104">
              <a:extLst>
                <a:ext uri="{FF2B5EF4-FFF2-40B4-BE49-F238E27FC236}">
                  <a16:creationId xmlns:a16="http://schemas.microsoft.com/office/drawing/2014/main" id="{68FE4CDD-DD8A-E754-EBAB-B1117CC1DA77}"/>
                </a:ext>
              </a:extLst>
            </p:cNvPr>
            <p:cNvSpPr/>
            <p:nvPr/>
          </p:nvSpPr>
          <p:spPr>
            <a:xfrm>
              <a:off x="7816422" y="6505302"/>
              <a:ext cx="767748" cy="742877"/>
            </a:xfrm>
            <a:prstGeom prst="ellipse">
              <a:avLst/>
            </a:prstGeom>
            <a:solidFill>
              <a:srgbClr val="352259"/>
            </a:solidFill>
            <a:effectLst>
              <a:outerShdw blurRad="1905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600" dirty="0"/>
                <a:t>4</a:t>
              </a:r>
            </a:p>
          </p:txBody>
        </p:sp>
      </p:grpSp>
      <p:sp>
        <p:nvSpPr>
          <p:cNvPr id="164" name="Metin kutusu 163">
            <a:extLst>
              <a:ext uri="{FF2B5EF4-FFF2-40B4-BE49-F238E27FC236}">
                <a16:creationId xmlns:a16="http://schemas.microsoft.com/office/drawing/2014/main" id="{0B4F3E48-5F3C-E6F4-1882-EDD58037D61E}"/>
              </a:ext>
            </a:extLst>
          </p:cNvPr>
          <p:cNvSpPr txBox="1"/>
          <p:nvPr/>
        </p:nvSpPr>
        <p:spPr>
          <a:xfrm>
            <a:off x="11877795" y="7581248"/>
            <a:ext cx="3403478" cy="523220"/>
          </a:xfrm>
          <a:prstGeom prst="rect">
            <a:avLst/>
          </a:prstGeom>
          <a:noFill/>
        </p:spPr>
        <p:txBody>
          <a:bodyPr wrap="square">
            <a:spAutoFit/>
          </a:bodyPr>
          <a:lstStyle/>
          <a:p>
            <a:r>
              <a:rPr lang="tr-TR" sz="2800" dirty="0">
                <a:latin typeface="Aptos" panose="020B0004020202020204" pitchFamily="34" charset="0"/>
              </a:rPr>
              <a:t>Gençliğin korunması</a:t>
            </a:r>
          </a:p>
        </p:txBody>
      </p:sp>
      <p:sp>
        <p:nvSpPr>
          <p:cNvPr id="167" name="AutoShape 18">
            <a:extLst>
              <a:ext uri="{FF2B5EF4-FFF2-40B4-BE49-F238E27FC236}">
                <a16:creationId xmlns:a16="http://schemas.microsoft.com/office/drawing/2014/main" id="{507FD628-9331-8851-143A-09ED87705A1E}"/>
              </a:ext>
            </a:extLst>
          </p:cNvPr>
          <p:cNvSpPr/>
          <p:nvPr/>
        </p:nvSpPr>
        <p:spPr>
          <a:xfrm flipV="1">
            <a:off x="11111473" y="8466652"/>
            <a:ext cx="767748" cy="592357"/>
          </a:xfrm>
          <a:prstGeom prst="line">
            <a:avLst/>
          </a:prstGeom>
          <a:ln w="6350" cap="flat">
            <a:solidFill>
              <a:srgbClr val="352259"/>
            </a:solidFill>
            <a:prstDash val="solid"/>
            <a:headEnd type="none" w="sm" len="sm"/>
            <a:tailEnd type="arrow" w="med" len="sm"/>
          </a:ln>
        </p:spPr>
        <p:txBody>
          <a:bodyPr/>
          <a:lstStyle/>
          <a:p>
            <a:endParaRPr lang="tr-TR"/>
          </a:p>
        </p:txBody>
      </p:sp>
      <p:sp>
        <p:nvSpPr>
          <p:cNvPr id="168" name="AutoShape 32">
            <a:extLst>
              <a:ext uri="{FF2B5EF4-FFF2-40B4-BE49-F238E27FC236}">
                <a16:creationId xmlns:a16="http://schemas.microsoft.com/office/drawing/2014/main" id="{E3E8876E-172A-B69C-CF3E-B1C2C9D462AC}"/>
              </a:ext>
            </a:extLst>
          </p:cNvPr>
          <p:cNvSpPr/>
          <p:nvPr/>
        </p:nvSpPr>
        <p:spPr>
          <a:xfrm flipV="1">
            <a:off x="11111473" y="9035650"/>
            <a:ext cx="767748" cy="3"/>
          </a:xfrm>
          <a:prstGeom prst="line">
            <a:avLst/>
          </a:prstGeom>
          <a:ln w="6350" cap="flat">
            <a:solidFill>
              <a:srgbClr val="352259"/>
            </a:solidFill>
            <a:prstDash val="solid"/>
            <a:headEnd type="none" w="sm" len="sm"/>
            <a:tailEnd type="arrow" w="med" len="sm"/>
          </a:ln>
        </p:spPr>
        <p:txBody>
          <a:bodyPr/>
          <a:lstStyle/>
          <a:p>
            <a:endParaRPr lang="tr-TR" dirty="0"/>
          </a:p>
        </p:txBody>
      </p:sp>
      <p:sp>
        <p:nvSpPr>
          <p:cNvPr id="169" name="AutoShape 33">
            <a:extLst>
              <a:ext uri="{FF2B5EF4-FFF2-40B4-BE49-F238E27FC236}">
                <a16:creationId xmlns:a16="http://schemas.microsoft.com/office/drawing/2014/main" id="{F8268677-58B9-BC78-CEB6-5C16F5D2BB8A}"/>
              </a:ext>
            </a:extLst>
          </p:cNvPr>
          <p:cNvSpPr/>
          <p:nvPr/>
        </p:nvSpPr>
        <p:spPr>
          <a:xfrm>
            <a:off x="11111473" y="9059009"/>
            <a:ext cx="767748" cy="592357"/>
          </a:xfrm>
          <a:prstGeom prst="line">
            <a:avLst/>
          </a:prstGeom>
          <a:ln w="6350" cap="flat">
            <a:solidFill>
              <a:srgbClr val="352259"/>
            </a:solidFill>
            <a:prstDash val="solid"/>
            <a:headEnd type="none" w="sm" len="sm"/>
            <a:tailEnd type="arrow" w="med" len="sm"/>
          </a:ln>
        </p:spPr>
        <p:txBody>
          <a:bodyPr/>
          <a:lstStyle/>
          <a:p>
            <a:endParaRPr lang="tr-TR"/>
          </a:p>
        </p:txBody>
      </p:sp>
      <p:sp>
        <p:nvSpPr>
          <p:cNvPr id="170" name="Metin kutusu 169">
            <a:extLst>
              <a:ext uri="{FF2B5EF4-FFF2-40B4-BE49-F238E27FC236}">
                <a16:creationId xmlns:a16="http://schemas.microsoft.com/office/drawing/2014/main" id="{DDBBA1D5-9073-7F29-60A3-E559AE1E7652}"/>
              </a:ext>
            </a:extLst>
          </p:cNvPr>
          <p:cNvSpPr txBox="1"/>
          <p:nvPr/>
        </p:nvSpPr>
        <p:spPr>
          <a:xfrm>
            <a:off x="11879220" y="8242742"/>
            <a:ext cx="2767787" cy="523220"/>
          </a:xfrm>
          <a:prstGeom prst="rect">
            <a:avLst/>
          </a:prstGeom>
          <a:noFill/>
        </p:spPr>
        <p:txBody>
          <a:bodyPr wrap="square">
            <a:spAutoFit/>
          </a:bodyPr>
          <a:lstStyle/>
          <a:p>
            <a:r>
              <a:rPr lang="tr-TR" sz="2800" dirty="0">
                <a:latin typeface="Aptos" panose="020B0004020202020204" pitchFamily="34" charset="0"/>
              </a:rPr>
              <a:t>İnanç özgürlüğü</a:t>
            </a:r>
          </a:p>
        </p:txBody>
      </p:sp>
      <p:sp>
        <p:nvSpPr>
          <p:cNvPr id="171" name="Metin kutusu 170">
            <a:extLst>
              <a:ext uri="{FF2B5EF4-FFF2-40B4-BE49-F238E27FC236}">
                <a16:creationId xmlns:a16="http://schemas.microsoft.com/office/drawing/2014/main" id="{2818B3A6-9C5B-E960-E160-3275653F7A6A}"/>
              </a:ext>
            </a:extLst>
          </p:cNvPr>
          <p:cNvSpPr txBox="1"/>
          <p:nvPr/>
        </p:nvSpPr>
        <p:spPr>
          <a:xfrm>
            <a:off x="11859125" y="8809286"/>
            <a:ext cx="5503727" cy="523220"/>
          </a:xfrm>
          <a:prstGeom prst="rect">
            <a:avLst/>
          </a:prstGeom>
          <a:noFill/>
        </p:spPr>
        <p:txBody>
          <a:bodyPr wrap="square">
            <a:spAutoFit/>
          </a:bodyPr>
          <a:lstStyle/>
          <a:p>
            <a:r>
              <a:rPr lang="tr-TR" sz="2800" dirty="0">
                <a:latin typeface="Aptos" panose="020B0004020202020204" pitchFamily="34" charset="0"/>
              </a:rPr>
              <a:t>Dini öğrenmek ve öğretmek</a:t>
            </a:r>
          </a:p>
        </p:txBody>
      </p:sp>
      <p:sp>
        <p:nvSpPr>
          <p:cNvPr id="174" name="Metin kutusu 173">
            <a:extLst>
              <a:ext uri="{FF2B5EF4-FFF2-40B4-BE49-F238E27FC236}">
                <a16:creationId xmlns:a16="http://schemas.microsoft.com/office/drawing/2014/main" id="{1CD8B8B2-7EB7-9B3E-6835-8015EF90C144}"/>
              </a:ext>
            </a:extLst>
          </p:cNvPr>
          <p:cNvSpPr txBox="1"/>
          <p:nvPr/>
        </p:nvSpPr>
        <p:spPr>
          <a:xfrm>
            <a:off x="11879221" y="9389756"/>
            <a:ext cx="5503726" cy="523220"/>
          </a:xfrm>
          <a:prstGeom prst="rect">
            <a:avLst/>
          </a:prstGeom>
          <a:noFill/>
        </p:spPr>
        <p:txBody>
          <a:bodyPr wrap="square">
            <a:spAutoFit/>
          </a:bodyPr>
          <a:lstStyle/>
          <a:p>
            <a:r>
              <a:rPr lang="tr-TR" sz="2800" dirty="0">
                <a:latin typeface="Aptos" panose="020B0004020202020204" pitchFamily="34" charset="0"/>
              </a:rPr>
              <a:t>Dini batıl inançlardan korumak</a:t>
            </a:r>
          </a:p>
        </p:txBody>
      </p:sp>
      <p:grpSp>
        <p:nvGrpSpPr>
          <p:cNvPr id="112" name="Grup 111">
            <a:extLst>
              <a:ext uri="{FF2B5EF4-FFF2-40B4-BE49-F238E27FC236}">
                <a16:creationId xmlns:a16="http://schemas.microsoft.com/office/drawing/2014/main" id="{D80005D7-86AF-9E56-4A79-7EE395C04CD9}"/>
              </a:ext>
            </a:extLst>
          </p:cNvPr>
          <p:cNvGrpSpPr/>
          <p:nvPr/>
        </p:nvGrpSpPr>
        <p:grpSpPr>
          <a:xfrm>
            <a:off x="6373615" y="8566687"/>
            <a:ext cx="4772527" cy="914214"/>
            <a:chOff x="7800473" y="8186379"/>
            <a:chExt cx="4772527" cy="914214"/>
          </a:xfrm>
        </p:grpSpPr>
        <p:sp>
          <p:nvSpPr>
            <p:cNvPr id="106" name="Dikdörtgen: Köşeleri Yuvarlatılmış 105">
              <a:extLst>
                <a:ext uri="{FF2B5EF4-FFF2-40B4-BE49-F238E27FC236}">
                  <a16:creationId xmlns:a16="http://schemas.microsoft.com/office/drawing/2014/main" id="{90CBECE4-215F-7407-9614-D9C2E1B9C321}"/>
                </a:ext>
              </a:extLst>
            </p:cNvPr>
            <p:cNvSpPr/>
            <p:nvPr/>
          </p:nvSpPr>
          <p:spPr>
            <a:xfrm>
              <a:off x="8184347" y="8186379"/>
              <a:ext cx="4388653" cy="914214"/>
            </a:xfrm>
            <a:prstGeom prst="roundRect">
              <a:avLst>
                <a:gd name="adj" fmla="val 44580"/>
              </a:avLst>
            </a:prstGeom>
            <a:solidFill>
              <a:srgbClr val="D6CDFF"/>
            </a:solidFill>
            <a:ln>
              <a:solidFill>
                <a:schemeClr val="tx1"/>
              </a:solidFill>
            </a:ln>
            <a:effectLst>
              <a:outerShdw blurRad="3175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600" dirty="0">
                  <a:solidFill>
                    <a:schemeClr val="tx1"/>
                  </a:solidFill>
                </a:rPr>
                <a:t>Dinin Korunması</a:t>
              </a:r>
            </a:p>
          </p:txBody>
        </p:sp>
        <p:sp>
          <p:nvSpPr>
            <p:cNvPr id="107" name="Oval 106">
              <a:extLst>
                <a:ext uri="{FF2B5EF4-FFF2-40B4-BE49-F238E27FC236}">
                  <a16:creationId xmlns:a16="http://schemas.microsoft.com/office/drawing/2014/main" id="{05DDD006-9AC3-1DD3-10D7-623C450FD4FC}"/>
                </a:ext>
              </a:extLst>
            </p:cNvPr>
            <p:cNvSpPr/>
            <p:nvPr/>
          </p:nvSpPr>
          <p:spPr>
            <a:xfrm>
              <a:off x="7800473" y="8272048"/>
              <a:ext cx="767748" cy="742877"/>
            </a:xfrm>
            <a:prstGeom prst="ellipse">
              <a:avLst/>
            </a:prstGeom>
            <a:solidFill>
              <a:srgbClr val="352259"/>
            </a:solidFill>
            <a:effectLst>
              <a:outerShdw blurRad="1905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600" dirty="0"/>
                <a:t>5</a:t>
              </a:r>
            </a:p>
          </p:txBody>
        </p:sp>
      </p:grpSp>
    </p:spTree>
    <p:custDataLst>
      <p:tags r:id="rId1"/>
    </p:custDataLst>
    <p:extLst>
      <p:ext uri="{BB962C8B-B14F-4D97-AF65-F5344CB8AC3E}">
        <p14:creationId xmlns:p14="http://schemas.microsoft.com/office/powerpoint/2010/main" val="2637912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9"/>
                                        </p:tgtEl>
                                        <p:attrNameLst>
                                          <p:attrName>style.visibility</p:attrName>
                                        </p:attrNameLst>
                                      </p:cBhvr>
                                      <p:to>
                                        <p:strVal val="visible"/>
                                      </p:to>
                                    </p:set>
                                    <p:animEffect transition="in" filter="wipe(left)">
                                      <p:cBhvr>
                                        <p:cTn id="7" dur="500"/>
                                        <p:tgtEl>
                                          <p:spTgt spid="12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8"/>
                                        </p:tgtEl>
                                        <p:attrNameLst>
                                          <p:attrName>style.visibility</p:attrName>
                                        </p:attrNameLst>
                                      </p:cBhvr>
                                      <p:to>
                                        <p:strVal val="visible"/>
                                      </p:to>
                                    </p:set>
                                    <p:animEffect transition="in" filter="wipe(left)">
                                      <p:cBhvr>
                                        <p:cTn id="11" dur="250"/>
                                        <p:tgtEl>
                                          <p:spTgt spid="10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30"/>
                                        </p:tgtEl>
                                        <p:attrNameLst>
                                          <p:attrName>style.visibility</p:attrName>
                                        </p:attrNameLst>
                                      </p:cBhvr>
                                      <p:to>
                                        <p:strVal val="visible"/>
                                      </p:to>
                                    </p:set>
                                    <p:animEffect transition="in" filter="wipe(left)">
                                      <p:cBhvr>
                                        <p:cTn id="16" dur="500"/>
                                        <p:tgtEl>
                                          <p:spTgt spid="130"/>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109"/>
                                        </p:tgtEl>
                                        <p:attrNameLst>
                                          <p:attrName>style.visibility</p:attrName>
                                        </p:attrNameLst>
                                      </p:cBhvr>
                                      <p:to>
                                        <p:strVal val="visible"/>
                                      </p:to>
                                    </p:set>
                                    <p:animEffect transition="in" filter="wipe(left)">
                                      <p:cBhvr>
                                        <p:cTn id="20" dur="250"/>
                                        <p:tgtEl>
                                          <p:spTgt spid="10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31"/>
                                        </p:tgtEl>
                                        <p:attrNameLst>
                                          <p:attrName>style.visibility</p:attrName>
                                        </p:attrNameLst>
                                      </p:cBhvr>
                                      <p:to>
                                        <p:strVal val="visible"/>
                                      </p:to>
                                    </p:set>
                                    <p:animEffect transition="in" filter="wipe(left)">
                                      <p:cBhvr>
                                        <p:cTn id="25" dur="500"/>
                                        <p:tgtEl>
                                          <p:spTgt spid="131"/>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110"/>
                                        </p:tgtEl>
                                        <p:attrNameLst>
                                          <p:attrName>style.visibility</p:attrName>
                                        </p:attrNameLst>
                                      </p:cBhvr>
                                      <p:to>
                                        <p:strVal val="visible"/>
                                      </p:to>
                                    </p:set>
                                    <p:animEffect transition="in" filter="wipe(left)">
                                      <p:cBhvr>
                                        <p:cTn id="29" dur="250"/>
                                        <p:tgtEl>
                                          <p:spTgt spid="1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32"/>
                                        </p:tgtEl>
                                        <p:attrNameLst>
                                          <p:attrName>style.visibility</p:attrName>
                                        </p:attrNameLst>
                                      </p:cBhvr>
                                      <p:to>
                                        <p:strVal val="visible"/>
                                      </p:to>
                                    </p:set>
                                    <p:animEffect transition="in" filter="wipe(left)">
                                      <p:cBhvr>
                                        <p:cTn id="34" dur="500"/>
                                        <p:tgtEl>
                                          <p:spTgt spid="132"/>
                                        </p:tgtEl>
                                      </p:cBhvr>
                                    </p:animEffect>
                                  </p:childTnLst>
                                </p:cTn>
                              </p:par>
                            </p:childTnLst>
                          </p:cTn>
                        </p:par>
                        <p:par>
                          <p:cTn id="35" fill="hold">
                            <p:stCondLst>
                              <p:cond delay="500"/>
                            </p:stCondLst>
                            <p:childTnLst>
                              <p:par>
                                <p:cTn id="36" presetID="22" presetClass="entr" presetSubtype="8" fill="hold" nodeType="afterEffect">
                                  <p:stCondLst>
                                    <p:cond delay="0"/>
                                  </p:stCondLst>
                                  <p:childTnLst>
                                    <p:set>
                                      <p:cBhvr>
                                        <p:cTn id="37" dur="1" fill="hold">
                                          <p:stCondLst>
                                            <p:cond delay="0"/>
                                          </p:stCondLst>
                                        </p:cTn>
                                        <p:tgtEl>
                                          <p:spTgt spid="111"/>
                                        </p:tgtEl>
                                        <p:attrNameLst>
                                          <p:attrName>style.visibility</p:attrName>
                                        </p:attrNameLst>
                                      </p:cBhvr>
                                      <p:to>
                                        <p:strVal val="visible"/>
                                      </p:to>
                                    </p:set>
                                    <p:animEffect transition="in" filter="wipe(left)">
                                      <p:cBhvr>
                                        <p:cTn id="38" dur="250"/>
                                        <p:tgtEl>
                                          <p:spTgt spid="11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33"/>
                                        </p:tgtEl>
                                        <p:attrNameLst>
                                          <p:attrName>style.visibility</p:attrName>
                                        </p:attrNameLst>
                                      </p:cBhvr>
                                      <p:to>
                                        <p:strVal val="visible"/>
                                      </p:to>
                                    </p:set>
                                    <p:animEffect transition="in" filter="wipe(left)">
                                      <p:cBhvr>
                                        <p:cTn id="43" dur="500"/>
                                        <p:tgtEl>
                                          <p:spTgt spid="133"/>
                                        </p:tgtEl>
                                      </p:cBhvr>
                                    </p:animEffect>
                                  </p:childTnLst>
                                </p:cTn>
                              </p:par>
                            </p:childTnLst>
                          </p:cTn>
                        </p:par>
                        <p:par>
                          <p:cTn id="44" fill="hold">
                            <p:stCondLst>
                              <p:cond delay="500"/>
                            </p:stCondLst>
                            <p:childTnLst>
                              <p:par>
                                <p:cTn id="45" presetID="22" presetClass="entr" presetSubtype="8" fill="hold" nodeType="afterEffect">
                                  <p:stCondLst>
                                    <p:cond delay="0"/>
                                  </p:stCondLst>
                                  <p:childTnLst>
                                    <p:set>
                                      <p:cBhvr>
                                        <p:cTn id="46" dur="1" fill="hold">
                                          <p:stCondLst>
                                            <p:cond delay="0"/>
                                          </p:stCondLst>
                                        </p:cTn>
                                        <p:tgtEl>
                                          <p:spTgt spid="112"/>
                                        </p:tgtEl>
                                        <p:attrNameLst>
                                          <p:attrName>style.visibility</p:attrName>
                                        </p:attrNameLst>
                                      </p:cBhvr>
                                      <p:to>
                                        <p:strVal val="visible"/>
                                      </p:to>
                                    </p:set>
                                    <p:animEffect transition="in" filter="wipe(left)">
                                      <p:cBhvr>
                                        <p:cTn id="47" dur="250"/>
                                        <p:tgtEl>
                                          <p:spTgt spid="11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left)">
                                      <p:cBhvr>
                                        <p:cTn id="52" dur="500"/>
                                        <p:tgtEl>
                                          <p:spTgt spid="18"/>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136"/>
                                        </p:tgtEl>
                                        <p:attrNameLst>
                                          <p:attrName>style.visibility</p:attrName>
                                        </p:attrNameLst>
                                      </p:cBhvr>
                                      <p:to>
                                        <p:strVal val="visible"/>
                                      </p:to>
                                    </p:set>
                                    <p:animEffect transition="in" filter="wipe(left)">
                                      <p:cBhvr>
                                        <p:cTn id="55" dur="500"/>
                                        <p:tgtEl>
                                          <p:spTgt spid="136"/>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wipe(left)">
                                      <p:cBhvr>
                                        <p:cTn id="58" dur="500"/>
                                        <p:tgtEl>
                                          <p:spTgt spid="32"/>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137"/>
                                        </p:tgtEl>
                                        <p:attrNameLst>
                                          <p:attrName>style.visibility</p:attrName>
                                        </p:attrNameLst>
                                      </p:cBhvr>
                                      <p:to>
                                        <p:strVal val="visible"/>
                                      </p:to>
                                    </p:set>
                                    <p:animEffect transition="in" filter="wipe(left)">
                                      <p:cBhvr>
                                        <p:cTn id="61" dur="500"/>
                                        <p:tgtEl>
                                          <p:spTgt spid="137"/>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wipe(left)">
                                      <p:cBhvr>
                                        <p:cTn id="64" dur="500"/>
                                        <p:tgtEl>
                                          <p:spTgt spid="33"/>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138"/>
                                        </p:tgtEl>
                                        <p:attrNameLst>
                                          <p:attrName>style.visibility</p:attrName>
                                        </p:attrNameLst>
                                      </p:cBhvr>
                                      <p:to>
                                        <p:strVal val="visible"/>
                                      </p:to>
                                    </p:set>
                                    <p:animEffect transition="in" filter="wipe(left)">
                                      <p:cBhvr>
                                        <p:cTn id="67" dur="500"/>
                                        <p:tgtEl>
                                          <p:spTgt spid="138"/>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141"/>
                                        </p:tgtEl>
                                        <p:attrNameLst>
                                          <p:attrName>style.visibility</p:attrName>
                                        </p:attrNameLst>
                                      </p:cBhvr>
                                      <p:to>
                                        <p:strVal val="visible"/>
                                      </p:to>
                                    </p:set>
                                    <p:animEffect transition="in" filter="wipe(left)">
                                      <p:cBhvr>
                                        <p:cTn id="70" dur="500"/>
                                        <p:tgtEl>
                                          <p:spTgt spid="141"/>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142"/>
                                        </p:tgtEl>
                                        <p:attrNameLst>
                                          <p:attrName>style.visibility</p:attrName>
                                        </p:attrNameLst>
                                      </p:cBhvr>
                                      <p:to>
                                        <p:strVal val="visible"/>
                                      </p:to>
                                    </p:set>
                                    <p:animEffect transition="in" filter="wipe(left)">
                                      <p:cBhvr>
                                        <p:cTn id="73" dur="500"/>
                                        <p:tgtEl>
                                          <p:spTgt spid="142"/>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143"/>
                                        </p:tgtEl>
                                        <p:attrNameLst>
                                          <p:attrName>style.visibility</p:attrName>
                                        </p:attrNameLst>
                                      </p:cBhvr>
                                      <p:to>
                                        <p:strVal val="visible"/>
                                      </p:to>
                                    </p:set>
                                    <p:animEffect transition="in" filter="wipe(left)">
                                      <p:cBhvr>
                                        <p:cTn id="78" dur="500"/>
                                        <p:tgtEl>
                                          <p:spTgt spid="143"/>
                                        </p:tgtEl>
                                      </p:cBhvr>
                                    </p:animEffect>
                                  </p:childTnLst>
                                </p:cTn>
                              </p:par>
                              <p:par>
                                <p:cTn id="79" presetID="22" presetClass="entr" presetSubtype="8" fill="hold" grpId="0" nodeType="withEffect">
                                  <p:stCondLst>
                                    <p:cond delay="0"/>
                                  </p:stCondLst>
                                  <p:childTnLst>
                                    <p:set>
                                      <p:cBhvr>
                                        <p:cTn id="80" dur="1" fill="hold">
                                          <p:stCondLst>
                                            <p:cond delay="0"/>
                                          </p:stCondLst>
                                        </p:cTn>
                                        <p:tgtEl>
                                          <p:spTgt spid="146"/>
                                        </p:tgtEl>
                                        <p:attrNameLst>
                                          <p:attrName>style.visibility</p:attrName>
                                        </p:attrNameLst>
                                      </p:cBhvr>
                                      <p:to>
                                        <p:strVal val="visible"/>
                                      </p:to>
                                    </p:set>
                                    <p:animEffect transition="in" filter="wipe(left)">
                                      <p:cBhvr>
                                        <p:cTn id="81" dur="500"/>
                                        <p:tgtEl>
                                          <p:spTgt spid="146"/>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144"/>
                                        </p:tgtEl>
                                        <p:attrNameLst>
                                          <p:attrName>style.visibility</p:attrName>
                                        </p:attrNameLst>
                                      </p:cBhvr>
                                      <p:to>
                                        <p:strVal val="visible"/>
                                      </p:to>
                                    </p:set>
                                    <p:animEffect transition="in" filter="wipe(left)">
                                      <p:cBhvr>
                                        <p:cTn id="84" dur="500"/>
                                        <p:tgtEl>
                                          <p:spTgt spid="144"/>
                                        </p:tgtEl>
                                      </p:cBhvr>
                                    </p:animEffect>
                                  </p:childTnLst>
                                </p:cTn>
                              </p:par>
                              <p:par>
                                <p:cTn id="85" presetID="22" presetClass="entr" presetSubtype="8" fill="hold" grpId="0" nodeType="withEffect">
                                  <p:stCondLst>
                                    <p:cond delay="0"/>
                                  </p:stCondLst>
                                  <p:childTnLst>
                                    <p:set>
                                      <p:cBhvr>
                                        <p:cTn id="86" dur="1" fill="hold">
                                          <p:stCondLst>
                                            <p:cond delay="0"/>
                                          </p:stCondLst>
                                        </p:cTn>
                                        <p:tgtEl>
                                          <p:spTgt spid="147"/>
                                        </p:tgtEl>
                                        <p:attrNameLst>
                                          <p:attrName>style.visibility</p:attrName>
                                        </p:attrNameLst>
                                      </p:cBhvr>
                                      <p:to>
                                        <p:strVal val="visible"/>
                                      </p:to>
                                    </p:set>
                                    <p:animEffect transition="in" filter="wipe(left)">
                                      <p:cBhvr>
                                        <p:cTn id="87" dur="500"/>
                                        <p:tgtEl>
                                          <p:spTgt spid="147"/>
                                        </p:tgtEl>
                                      </p:cBhvr>
                                    </p:animEffect>
                                  </p:childTnLst>
                                </p:cTn>
                              </p:par>
                              <p:par>
                                <p:cTn id="88" presetID="22" presetClass="entr" presetSubtype="8" fill="hold" grpId="0" nodeType="withEffect">
                                  <p:stCondLst>
                                    <p:cond delay="0"/>
                                  </p:stCondLst>
                                  <p:childTnLst>
                                    <p:set>
                                      <p:cBhvr>
                                        <p:cTn id="89" dur="1" fill="hold">
                                          <p:stCondLst>
                                            <p:cond delay="0"/>
                                          </p:stCondLst>
                                        </p:cTn>
                                        <p:tgtEl>
                                          <p:spTgt spid="145"/>
                                        </p:tgtEl>
                                        <p:attrNameLst>
                                          <p:attrName>style.visibility</p:attrName>
                                        </p:attrNameLst>
                                      </p:cBhvr>
                                      <p:to>
                                        <p:strVal val="visible"/>
                                      </p:to>
                                    </p:set>
                                    <p:animEffect transition="in" filter="wipe(left)">
                                      <p:cBhvr>
                                        <p:cTn id="90" dur="500"/>
                                        <p:tgtEl>
                                          <p:spTgt spid="145"/>
                                        </p:tgtEl>
                                      </p:cBhvr>
                                    </p:animEffect>
                                  </p:childTnLst>
                                </p:cTn>
                              </p:par>
                              <p:par>
                                <p:cTn id="91" presetID="22" presetClass="entr" presetSubtype="8" fill="hold" grpId="0" nodeType="withEffect">
                                  <p:stCondLst>
                                    <p:cond delay="0"/>
                                  </p:stCondLst>
                                  <p:childTnLst>
                                    <p:set>
                                      <p:cBhvr>
                                        <p:cTn id="92" dur="1" fill="hold">
                                          <p:stCondLst>
                                            <p:cond delay="0"/>
                                          </p:stCondLst>
                                        </p:cTn>
                                        <p:tgtEl>
                                          <p:spTgt spid="148"/>
                                        </p:tgtEl>
                                        <p:attrNameLst>
                                          <p:attrName>style.visibility</p:attrName>
                                        </p:attrNameLst>
                                      </p:cBhvr>
                                      <p:to>
                                        <p:strVal val="visible"/>
                                      </p:to>
                                    </p:set>
                                    <p:animEffect transition="in" filter="wipe(left)">
                                      <p:cBhvr>
                                        <p:cTn id="93" dur="500"/>
                                        <p:tgtEl>
                                          <p:spTgt spid="148"/>
                                        </p:tgtEl>
                                      </p:cBhvr>
                                    </p:animEffect>
                                  </p:childTnLst>
                                </p:cTn>
                              </p:par>
                              <p:par>
                                <p:cTn id="94" presetID="22" presetClass="entr" presetSubtype="8" fill="hold" grpId="0" nodeType="withEffect">
                                  <p:stCondLst>
                                    <p:cond delay="0"/>
                                  </p:stCondLst>
                                  <p:childTnLst>
                                    <p:set>
                                      <p:cBhvr>
                                        <p:cTn id="95" dur="1" fill="hold">
                                          <p:stCondLst>
                                            <p:cond delay="0"/>
                                          </p:stCondLst>
                                        </p:cTn>
                                        <p:tgtEl>
                                          <p:spTgt spid="149"/>
                                        </p:tgtEl>
                                        <p:attrNameLst>
                                          <p:attrName>style.visibility</p:attrName>
                                        </p:attrNameLst>
                                      </p:cBhvr>
                                      <p:to>
                                        <p:strVal val="visible"/>
                                      </p:to>
                                    </p:set>
                                    <p:animEffect transition="in" filter="wipe(left)">
                                      <p:cBhvr>
                                        <p:cTn id="96" dur="500"/>
                                        <p:tgtEl>
                                          <p:spTgt spid="149"/>
                                        </p:tgtEl>
                                      </p:cBhvr>
                                    </p:animEffect>
                                  </p:childTnLst>
                                </p:cTn>
                              </p:par>
                              <p:par>
                                <p:cTn id="97" presetID="22" presetClass="entr" presetSubtype="8" fill="hold" grpId="0" nodeType="withEffect">
                                  <p:stCondLst>
                                    <p:cond delay="0"/>
                                  </p:stCondLst>
                                  <p:childTnLst>
                                    <p:set>
                                      <p:cBhvr>
                                        <p:cTn id="98" dur="1" fill="hold">
                                          <p:stCondLst>
                                            <p:cond delay="0"/>
                                          </p:stCondLst>
                                        </p:cTn>
                                        <p:tgtEl>
                                          <p:spTgt spid="150"/>
                                        </p:tgtEl>
                                        <p:attrNameLst>
                                          <p:attrName>style.visibility</p:attrName>
                                        </p:attrNameLst>
                                      </p:cBhvr>
                                      <p:to>
                                        <p:strVal val="visible"/>
                                      </p:to>
                                    </p:set>
                                    <p:animEffect transition="in" filter="wipe(left)">
                                      <p:cBhvr>
                                        <p:cTn id="99" dur="500"/>
                                        <p:tgtEl>
                                          <p:spTgt spid="150"/>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151"/>
                                        </p:tgtEl>
                                        <p:attrNameLst>
                                          <p:attrName>style.visibility</p:attrName>
                                        </p:attrNameLst>
                                      </p:cBhvr>
                                      <p:to>
                                        <p:strVal val="visible"/>
                                      </p:to>
                                    </p:set>
                                    <p:animEffect transition="in" filter="wipe(left)">
                                      <p:cBhvr>
                                        <p:cTn id="104" dur="500"/>
                                        <p:tgtEl>
                                          <p:spTgt spid="151"/>
                                        </p:tgtEl>
                                      </p:cBhvr>
                                    </p:animEffect>
                                  </p:childTnLst>
                                </p:cTn>
                              </p:par>
                              <p:par>
                                <p:cTn id="105" presetID="22" presetClass="entr" presetSubtype="8" fill="hold" grpId="0" nodeType="withEffect">
                                  <p:stCondLst>
                                    <p:cond delay="0"/>
                                  </p:stCondLst>
                                  <p:childTnLst>
                                    <p:set>
                                      <p:cBhvr>
                                        <p:cTn id="106" dur="1" fill="hold">
                                          <p:stCondLst>
                                            <p:cond delay="0"/>
                                          </p:stCondLst>
                                        </p:cTn>
                                        <p:tgtEl>
                                          <p:spTgt spid="154"/>
                                        </p:tgtEl>
                                        <p:attrNameLst>
                                          <p:attrName>style.visibility</p:attrName>
                                        </p:attrNameLst>
                                      </p:cBhvr>
                                      <p:to>
                                        <p:strVal val="visible"/>
                                      </p:to>
                                    </p:set>
                                    <p:animEffect transition="in" filter="wipe(left)">
                                      <p:cBhvr>
                                        <p:cTn id="107" dur="500"/>
                                        <p:tgtEl>
                                          <p:spTgt spid="154"/>
                                        </p:tgtEl>
                                      </p:cBhvr>
                                    </p:animEffect>
                                  </p:childTnLst>
                                </p:cTn>
                              </p:par>
                              <p:par>
                                <p:cTn id="108" presetID="22" presetClass="entr" presetSubtype="8" fill="hold" grpId="0" nodeType="withEffect">
                                  <p:stCondLst>
                                    <p:cond delay="0"/>
                                  </p:stCondLst>
                                  <p:childTnLst>
                                    <p:set>
                                      <p:cBhvr>
                                        <p:cTn id="109" dur="1" fill="hold">
                                          <p:stCondLst>
                                            <p:cond delay="0"/>
                                          </p:stCondLst>
                                        </p:cTn>
                                        <p:tgtEl>
                                          <p:spTgt spid="152"/>
                                        </p:tgtEl>
                                        <p:attrNameLst>
                                          <p:attrName>style.visibility</p:attrName>
                                        </p:attrNameLst>
                                      </p:cBhvr>
                                      <p:to>
                                        <p:strVal val="visible"/>
                                      </p:to>
                                    </p:set>
                                    <p:animEffect transition="in" filter="wipe(left)">
                                      <p:cBhvr>
                                        <p:cTn id="110" dur="500"/>
                                        <p:tgtEl>
                                          <p:spTgt spid="152"/>
                                        </p:tgtEl>
                                      </p:cBhvr>
                                    </p:animEffect>
                                  </p:childTnLst>
                                </p:cTn>
                              </p:par>
                              <p:par>
                                <p:cTn id="111" presetID="22" presetClass="entr" presetSubtype="8" fill="hold" grpId="0" nodeType="withEffect">
                                  <p:stCondLst>
                                    <p:cond delay="0"/>
                                  </p:stCondLst>
                                  <p:childTnLst>
                                    <p:set>
                                      <p:cBhvr>
                                        <p:cTn id="112" dur="1" fill="hold">
                                          <p:stCondLst>
                                            <p:cond delay="0"/>
                                          </p:stCondLst>
                                        </p:cTn>
                                        <p:tgtEl>
                                          <p:spTgt spid="155"/>
                                        </p:tgtEl>
                                        <p:attrNameLst>
                                          <p:attrName>style.visibility</p:attrName>
                                        </p:attrNameLst>
                                      </p:cBhvr>
                                      <p:to>
                                        <p:strVal val="visible"/>
                                      </p:to>
                                    </p:set>
                                    <p:animEffect transition="in" filter="wipe(left)">
                                      <p:cBhvr>
                                        <p:cTn id="113" dur="500"/>
                                        <p:tgtEl>
                                          <p:spTgt spid="155"/>
                                        </p:tgtEl>
                                      </p:cBhvr>
                                    </p:animEffect>
                                  </p:childTnLst>
                                </p:cTn>
                              </p:par>
                              <p:par>
                                <p:cTn id="114" presetID="22" presetClass="entr" presetSubtype="8" fill="hold" grpId="0" nodeType="withEffect">
                                  <p:stCondLst>
                                    <p:cond delay="0"/>
                                  </p:stCondLst>
                                  <p:childTnLst>
                                    <p:set>
                                      <p:cBhvr>
                                        <p:cTn id="115" dur="1" fill="hold">
                                          <p:stCondLst>
                                            <p:cond delay="0"/>
                                          </p:stCondLst>
                                        </p:cTn>
                                        <p:tgtEl>
                                          <p:spTgt spid="153"/>
                                        </p:tgtEl>
                                        <p:attrNameLst>
                                          <p:attrName>style.visibility</p:attrName>
                                        </p:attrNameLst>
                                      </p:cBhvr>
                                      <p:to>
                                        <p:strVal val="visible"/>
                                      </p:to>
                                    </p:set>
                                    <p:animEffect transition="in" filter="wipe(left)">
                                      <p:cBhvr>
                                        <p:cTn id="116" dur="500"/>
                                        <p:tgtEl>
                                          <p:spTgt spid="153"/>
                                        </p:tgtEl>
                                      </p:cBhvr>
                                    </p:animEffect>
                                  </p:childTnLst>
                                </p:cTn>
                              </p:par>
                              <p:par>
                                <p:cTn id="117" presetID="22" presetClass="entr" presetSubtype="8" fill="hold" grpId="0" nodeType="withEffect">
                                  <p:stCondLst>
                                    <p:cond delay="0"/>
                                  </p:stCondLst>
                                  <p:childTnLst>
                                    <p:set>
                                      <p:cBhvr>
                                        <p:cTn id="118" dur="1" fill="hold">
                                          <p:stCondLst>
                                            <p:cond delay="0"/>
                                          </p:stCondLst>
                                        </p:cTn>
                                        <p:tgtEl>
                                          <p:spTgt spid="156"/>
                                        </p:tgtEl>
                                        <p:attrNameLst>
                                          <p:attrName>style.visibility</p:attrName>
                                        </p:attrNameLst>
                                      </p:cBhvr>
                                      <p:to>
                                        <p:strVal val="visible"/>
                                      </p:to>
                                    </p:set>
                                    <p:animEffect transition="in" filter="wipe(left)">
                                      <p:cBhvr>
                                        <p:cTn id="119" dur="500"/>
                                        <p:tgtEl>
                                          <p:spTgt spid="156"/>
                                        </p:tgtEl>
                                      </p:cBhvr>
                                    </p:animEffect>
                                  </p:childTnLst>
                                </p:cTn>
                              </p:par>
                              <p:par>
                                <p:cTn id="120" presetID="22" presetClass="entr" presetSubtype="8" fill="hold" grpId="0" nodeType="withEffect">
                                  <p:stCondLst>
                                    <p:cond delay="0"/>
                                  </p:stCondLst>
                                  <p:childTnLst>
                                    <p:set>
                                      <p:cBhvr>
                                        <p:cTn id="121" dur="1" fill="hold">
                                          <p:stCondLst>
                                            <p:cond delay="0"/>
                                          </p:stCondLst>
                                        </p:cTn>
                                        <p:tgtEl>
                                          <p:spTgt spid="157"/>
                                        </p:tgtEl>
                                        <p:attrNameLst>
                                          <p:attrName>style.visibility</p:attrName>
                                        </p:attrNameLst>
                                      </p:cBhvr>
                                      <p:to>
                                        <p:strVal val="visible"/>
                                      </p:to>
                                    </p:set>
                                    <p:animEffect transition="in" filter="wipe(left)">
                                      <p:cBhvr>
                                        <p:cTn id="122" dur="500"/>
                                        <p:tgtEl>
                                          <p:spTgt spid="157"/>
                                        </p:tgtEl>
                                      </p:cBhvr>
                                    </p:animEffect>
                                  </p:childTnLst>
                                </p:cTn>
                              </p:par>
                              <p:par>
                                <p:cTn id="123" presetID="22" presetClass="entr" presetSubtype="8" fill="hold" grpId="0" nodeType="withEffect">
                                  <p:stCondLst>
                                    <p:cond delay="0"/>
                                  </p:stCondLst>
                                  <p:childTnLst>
                                    <p:set>
                                      <p:cBhvr>
                                        <p:cTn id="124" dur="1" fill="hold">
                                          <p:stCondLst>
                                            <p:cond delay="0"/>
                                          </p:stCondLst>
                                        </p:cTn>
                                        <p:tgtEl>
                                          <p:spTgt spid="158"/>
                                        </p:tgtEl>
                                        <p:attrNameLst>
                                          <p:attrName>style.visibility</p:attrName>
                                        </p:attrNameLst>
                                      </p:cBhvr>
                                      <p:to>
                                        <p:strVal val="visible"/>
                                      </p:to>
                                    </p:set>
                                    <p:animEffect transition="in" filter="wipe(left)">
                                      <p:cBhvr>
                                        <p:cTn id="125" dur="500"/>
                                        <p:tgtEl>
                                          <p:spTgt spid="158"/>
                                        </p:tgtEl>
                                      </p:cBhvr>
                                    </p:animEffect>
                                  </p:childTnLst>
                                </p:cTn>
                              </p:par>
                            </p:childTnLst>
                          </p:cTn>
                        </p:par>
                      </p:childTnLst>
                    </p:cTn>
                  </p:par>
                  <p:par>
                    <p:cTn id="126" fill="hold">
                      <p:stCondLst>
                        <p:cond delay="indefinite"/>
                      </p:stCondLst>
                      <p:childTnLst>
                        <p:par>
                          <p:cTn id="127" fill="hold">
                            <p:stCondLst>
                              <p:cond delay="0"/>
                            </p:stCondLst>
                            <p:childTnLst>
                              <p:par>
                                <p:cTn id="128" presetID="22" presetClass="entr" presetSubtype="8" fill="hold" grpId="0" nodeType="clickEffect">
                                  <p:stCondLst>
                                    <p:cond delay="0"/>
                                  </p:stCondLst>
                                  <p:childTnLst>
                                    <p:set>
                                      <p:cBhvr>
                                        <p:cTn id="129" dur="1" fill="hold">
                                          <p:stCondLst>
                                            <p:cond delay="0"/>
                                          </p:stCondLst>
                                        </p:cTn>
                                        <p:tgtEl>
                                          <p:spTgt spid="159"/>
                                        </p:tgtEl>
                                        <p:attrNameLst>
                                          <p:attrName>style.visibility</p:attrName>
                                        </p:attrNameLst>
                                      </p:cBhvr>
                                      <p:to>
                                        <p:strVal val="visible"/>
                                      </p:to>
                                    </p:set>
                                    <p:animEffect transition="in" filter="wipe(left)">
                                      <p:cBhvr>
                                        <p:cTn id="130" dur="500"/>
                                        <p:tgtEl>
                                          <p:spTgt spid="159"/>
                                        </p:tgtEl>
                                      </p:cBhvr>
                                    </p:animEffect>
                                  </p:childTnLst>
                                </p:cTn>
                              </p:par>
                              <p:par>
                                <p:cTn id="131" presetID="22" presetClass="entr" presetSubtype="8" fill="hold" grpId="0" nodeType="withEffect">
                                  <p:stCondLst>
                                    <p:cond delay="0"/>
                                  </p:stCondLst>
                                  <p:childTnLst>
                                    <p:set>
                                      <p:cBhvr>
                                        <p:cTn id="132" dur="1" fill="hold">
                                          <p:stCondLst>
                                            <p:cond delay="0"/>
                                          </p:stCondLst>
                                        </p:cTn>
                                        <p:tgtEl>
                                          <p:spTgt spid="162"/>
                                        </p:tgtEl>
                                        <p:attrNameLst>
                                          <p:attrName>style.visibility</p:attrName>
                                        </p:attrNameLst>
                                      </p:cBhvr>
                                      <p:to>
                                        <p:strVal val="visible"/>
                                      </p:to>
                                    </p:set>
                                    <p:animEffect transition="in" filter="wipe(left)">
                                      <p:cBhvr>
                                        <p:cTn id="133" dur="500"/>
                                        <p:tgtEl>
                                          <p:spTgt spid="162"/>
                                        </p:tgtEl>
                                      </p:cBhvr>
                                    </p:animEffect>
                                  </p:childTnLst>
                                </p:cTn>
                              </p:par>
                              <p:par>
                                <p:cTn id="134" presetID="22" presetClass="entr" presetSubtype="8" fill="hold" grpId="0" nodeType="withEffect">
                                  <p:stCondLst>
                                    <p:cond delay="0"/>
                                  </p:stCondLst>
                                  <p:childTnLst>
                                    <p:set>
                                      <p:cBhvr>
                                        <p:cTn id="135" dur="1" fill="hold">
                                          <p:stCondLst>
                                            <p:cond delay="0"/>
                                          </p:stCondLst>
                                        </p:cTn>
                                        <p:tgtEl>
                                          <p:spTgt spid="160"/>
                                        </p:tgtEl>
                                        <p:attrNameLst>
                                          <p:attrName>style.visibility</p:attrName>
                                        </p:attrNameLst>
                                      </p:cBhvr>
                                      <p:to>
                                        <p:strVal val="visible"/>
                                      </p:to>
                                    </p:set>
                                    <p:animEffect transition="in" filter="wipe(left)">
                                      <p:cBhvr>
                                        <p:cTn id="136" dur="500"/>
                                        <p:tgtEl>
                                          <p:spTgt spid="160"/>
                                        </p:tgtEl>
                                      </p:cBhvr>
                                    </p:animEffect>
                                  </p:childTnLst>
                                </p:cTn>
                              </p:par>
                              <p:par>
                                <p:cTn id="137" presetID="22" presetClass="entr" presetSubtype="8" fill="hold" grpId="0" nodeType="withEffect">
                                  <p:stCondLst>
                                    <p:cond delay="0"/>
                                  </p:stCondLst>
                                  <p:childTnLst>
                                    <p:set>
                                      <p:cBhvr>
                                        <p:cTn id="138" dur="1" fill="hold">
                                          <p:stCondLst>
                                            <p:cond delay="0"/>
                                          </p:stCondLst>
                                        </p:cTn>
                                        <p:tgtEl>
                                          <p:spTgt spid="163"/>
                                        </p:tgtEl>
                                        <p:attrNameLst>
                                          <p:attrName>style.visibility</p:attrName>
                                        </p:attrNameLst>
                                      </p:cBhvr>
                                      <p:to>
                                        <p:strVal val="visible"/>
                                      </p:to>
                                    </p:set>
                                    <p:animEffect transition="in" filter="wipe(left)">
                                      <p:cBhvr>
                                        <p:cTn id="139" dur="500"/>
                                        <p:tgtEl>
                                          <p:spTgt spid="163"/>
                                        </p:tgtEl>
                                      </p:cBhvr>
                                    </p:animEffect>
                                  </p:childTnLst>
                                </p:cTn>
                              </p:par>
                              <p:par>
                                <p:cTn id="140" presetID="22" presetClass="entr" presetSubtype="8" fill="hold" grpId="0" nodeType="withEffect">
                                  <p:stCondLst>
                                    <p:cond delay="0"/>
                                  </p:stCondLst>
                                  <p:childTnLst>
                                    <p:set>
                                      <p:cBhvr>
                                        <p:cTn id="141" dur="1" fill="hold">
                                          <p:stCondLst>
                                            <p:cond delay="0"/>
                                          </p:stCondLst>
                                        </p:cTn>
                                        <p:tgtEl>
                                          <p:spTgt spid="161"/>
                                        </p:tgtEl>
                                        <p:attrNameLst>
                                          <p:attrName>style.visibility</p:attrName>
                                        </p:attrNameLst>
                                      </p:cBhvr>
                                      <p:to>
                                        <p:strVal val="visible"/>
                                      </p:to>
                                    </p:set>
                                    <p:animEffect transition="in" filter="wipe(left)">
                                      <p:cBhvr>
                                        <p:cTn id="142" dur="500"/>
                                        <p:tgtEl>
                                          <p:spTgt spid="161"/>
                                        </p:tgtEl>
                                      </p:cBhvr>
                                    </p:animEffect>
                                  </p:childTnLst>
                                </p:cTn>
                              </p:par>
                              <p:par>
                                <p:cTn id="143" presetID="22" presetClass="entr" presetSubtype="8" fill="hold" grpId="0" nodeType="withEffect">
                                  <p:stCondLst>
                                    <p:cond delay="0"/>
                                  </p:stCondLst>
                                  <p:childTnLst>
                                    <p:set>
                                      <p:cBhvr>
                                        <p:cTn id="144" dur="1" fill="hold">
                                          <p:stCondLst>
                                            <p:cond delay="0"/>
                                          </p:stCondLst>
                                        </p:cTn>
                                        <p:tgtEl>
                                          <p:spTgt spid="164"/>
                                        </p:tgtEl>
                                        <p:attrNameLst>
                                          <p:attrName>style.visibility</p:attrName>
                                        </p:attrNameLst>
                                      </p:cBhvr>
                                      <p:to>
                                        <p:strVal val="visible"/>
                                      </p:to>
                                    </p:set>
                                    <p:animEffect transition="in" filter="wipe(left)">
                                      <p:cBhvr>
                                        <p:cTn id="145" dur="500"/>
                                        <p:tgtEl>
                                          <p:spTgt spid="164"/>
                                        </p:tgtEl>
                                      </p:cBhvr>
                                    </p:animEffect>
                                  </p:childTnLst>
                                </p:cTn>
                              </p:par>
                              <p:par>
                                <p:cTn id="146" presetID="22" presetClass="entr" presetSubtype="8" fill="hold" grpId="0" nodeType="withEffect">
                                  <p:stCondLst>
                                    <p:cond delay="0"/>
                                  </p:stCondLst>
                                  <p:childTnLst>
                                    <p:set>
                                      <p:cBhvr>
                                        <p:cTn id="147" dur="1" fill="hold">
                                          <p:stCondLst>
                                            <p:cond delay="0"/>
                                          </p:stCondLst>
                                        </p:cTn>
                                        <p:tgtEl>
                                          <p:spTgt spid="165"/>
                                        </p:tgtEl>
                                        <p:attrNameLst>
                                          <p:attrName>style.visibility</p:attrName>
                                        </p:attrNameLst>
                                      </p:cBhvr>
                                      <p:to>
                                        <p:strVal val="visible"/>
                                      </p:to>
                                    </p:set>
                                    <p:animEffect transition="in" filter="wipe(left)">
                                      <p:cBhvr>
                                        <p:cTn id="148" dur="500"/>
                                        <p:tgtEl>
                                          <p:spTgt spid="165"/>
                                        </p:tgtEl>
                                      </p:cBhvr>
                                    </p:animEffect>
                                  </p:childTnLst>
                                </p:cTn>
                              </p:par>
                              <p:par>
                                <p:cTn id="149" presetID="22" presetClass="entr" presetSubtype="8" fill="hold" grpId="0" nodeType="withEffect">
                                  <p:stCondLst>
                                    <p:cond delay="0"/>
                                  </p:stCondLst>
                                  <p:childTnLst>
                                    <p:set>
                                      <p:cBhvr>
                                        <p:cTn id="150" dur="1" fill="hold">
                                          <p:stCondLst>
                                            <p:cond delay="0"/>
                                          </p:stCondLst>
                                        </p:cTn>
                                        <p:tgtEl>
                                          <p:spTgt spid="166"/>
                                        </p:tgtEl>
                                        <p:attrNameLst>
                                          <p:attrName>style.visibility</p:attrName>
                                        </p:attrNameLst>
                                      </p:cBhvr>
                                      <p:to>
                                        <p:strVal val="visible"/>
                                      </p:to>
                                    </p:set>
                                    <p:animEffect transition="in" filter="wipe(left)">
                                      <p:cBhvr>
                                        <p:cTn id="151" dur="500"/>
                                        <p:tgtEl>
                                          <p:spTgt spid="166"/>
                                        </p:tgtEl>
                                      </p:cBhvr>
                                    </p:animEffect>
                                  </p:childTnLst>
                                </p:cTn>
                              </p:par>
                            </p:childTnLst>
                          </p:cTn>
                        </p:par>
                      </p:childTnLst>
                    </p:cTn>
                  </p:par>
                  <p:par>
                    <p:cTn id="152" fill="hold">
                      <p:stCondLst>
                        <p:cond delay="indefinite"/>
                      </p:stCondLst>
                      <p:childTnLst>
                        <p:par>
                          <p:cTn id="153" fill="hold">
                            <p:stCondLst>
                              <p:cond delay="0"/>
                            </p:stCondLst>
                            <p:childTnLst>
                              <p:par>
                                <p:cTn id="154" presetID="22" presetClass="entr" presetSubtype="8" fill="hold" grpId="0" nodeType="clickEffect">
                                  <p:stCondLst>
                                    <p:cond delay="0"/>
                                  </p:stCondLst>
                                  <p:childTnLst>
                                    <p:set>
                                      <p:cBhvr>
                                        <p:cTn id="155" dur="1" fill="hold">
                                          <p:stCondLst>
                                            <p:cond delay="0"/>
                                          </p:stCondLst>
                                        </p:cTn>
                                        <p:tgtEl>
                                          <p:spTgt spid="167"/>
                                        </p:tgtEl>
                                        <p:attrNameLst>
                                          <p:attrName>style.visibility</p:attrName>
                                        </p:attrNameLst>
                                      </p:cBhvr>
                                      <p:to>
                                        <p:strVal val="visible"/>
                                      </p:to>
                                    </p:set>
                                    <p:animEffect transition="in" filter="wipe(left)">
                                      <p:cBhvr>
                                        <p:cTn id="156" dur="500"/>
                                        <p:tgtEl>
                                          <p:spTgt spid="167"/>
                                        </p:tgtEl>
                                      </p:cBhvr>
                                    </p:animEffect>
                                  </p:childTnLst>
                                </p:cTn>
                              </p:par>
                              <p:par>
                                <p:cTn id="157" presetID="22" presetClass="entr" presetSubtype="8" fill="hold" grpId="0" nodeType="withEffect">
                                  <p:stCondLst>
                                    <p:cond delay="0"/>
                                  </p:stCondLst>
                                  <p:childTnLst>
                                    <p:set>
                                      <p:cBhvr>
                                        <p:cTn id="158" dur="1" fill="hold">
                                          <p:stCondLst>
                                            <p:cond delay="0"/>
                                          </p:stCondLst>
                                        </p:cTn>
                                        <p:tgtEl>
                                          <p:spTgt spid="170"/>
                                        </p:tgtEl>
                                        <p:attrNameLst>
                                          <p:attrName>style.visibility</p:attrName>
                                        </p:attrNameLst>
                                      </p:cBhvr>
                                      <p:to>
                                        <p:strVal val="visible"/>
                                      </p:to>
                                    </p:set>
                                    <p:animEffect transition="in" filter="wipe(left)">
                                      <p:cBhvr>
                                        <p:cTn id="159" dur="500"/>
                                        <p:tgtEl>
                                          <p:spTgt spid="170"/>
                                        </p:tgtEl>
                                      </p:cBhvr>
                                    </p:animEffect>
                                  </p:childTnLst>
                                </p:cTn>
                              </p:par>
                              <p:par>
                                <p:cTn id="160" presetID="22" presetClass="entr" presetSubtype="8" fill="hold" grpId="0" nodeType="withEffect">
                                  <p:stCondLst>
                                    <p:cond delay="0"/>
                                  </p:stCondLst>
                                  <p:childTnLst>
                                    <p:set>
                                      <p:cBhvr>
                                        <p:cTn id="161" dur="1" fill="hold">
                                          <p:stCondLst>
                                            <p:cond delay="0"/>
                                          </p:stCondLst>
                                        </p:cTn>
                                        <p:tgtEl>
                                          <p:spTgt spid="168"/>
                                        </p:tgtEl>
                                        <p:attrNameLst>
                                          <p:attrName>style.visibility</p:attrName>
                                        </p:attrNameLst>
                                      </p:cBhvr>
                                      <p:to>
                                        <p:strVal val="visible"/>
                                      </p:to>
                                    </p:set>
                                    <p:animEffect transition="in" filter="wipe(left)">
                                      <p:cBhvr>
                                        <p:cTn id="162" dur="500"/>
                                        <p:tgtEl>
                                          <p:spTgt spid="168"/>
                                        </p:tgtEl>
                                      </p:cBhvr>
                                    </p:animEffect>
                                  </p:childTnLst>
                                </p:cTn>
                              </p:par>
                              <p:par>
                                <p:cTn id="163" presetID="22" presetClass="entr" presetSubtype="8" fill="hold" grpId="0" nodeType="withEffect">
                                  <p:stCondLst>
                                    <p:cond delay="0"/>
                                  </p:stCondLst>
                                  <p:childTnLst>
                                    <p:set>
                                      <p:cBhvr>
                                        <p:cTn id="164" dur="1" fill="hold">
                                          <p:stCondLst>
                                            <p:cond delay="0"/>
                                          </p:stCondLst>
                                        </p:cTn>
                                        <p:tgtEl>
                                          <p:spTgt spid="171"/>
                                        </p:tgtEl>
                                        <p:attrNameLst>
                                          <p:attrName>style.visibility</p:attrName>
                                        </p:attrNameLst>
                                      </p:cBhvr>
                                      <p:to>
                                        <p:strVal val="visible"/>
                                      </p:to>
                                    </p:set>
                                    <p:animEffect transition="in" filter="wipe(left)">
                                      <p:cBhvr>
                                        <p:cTn id="165" dur="500"/>
                                        <p:tgtEl>
                                          <p:spTgt spid="171"/>
                                        </p:tgtEl>
                                      </p:cBhvr>
                                    </p:animEffect>
                                  </p:childTnLst>
                                </p:cTn>
                              </p:par>
                              <p:par>
                                <p:cTn id="166" presetID="22" presetClass="entr" presetSubtype="8" fill="hold" grpId="0" nodeType="withEffect">
                                  <p:stCondLst>
                                    <p:cond delay="0"/>
                                  </p:stCondLst>
                                  <p:childTnLst>
                                    <p:set>
                                      <p:cBhvr>
                                        <p:cTn id="167" dur="1" fill="hold">
                                          <p:stCondLst>
                                            <p:cond delay="0"/>
                                          </p:stCondLst>
                                        </p:cTn>
                                        <p:tgtEl>
                                          <p:spTgt spid="169"/>
                                        </p:tgtEl>
                                        <p:attrNameLst>
                                          <p:attrName>style.visibility</p:attrName>
                                        </p:attrNameLst>
                                      </p:cBhvr>
                                      <p:to>
                                        <p:strVal val="visible"/>
                                      </p:to>
                                    </p:set>
                                    <p:animEffect transition="in" filter="wipe(left)">
                                      <p:cBhvr>
                                        <p:cTn id="168" dur="500"/>
                                        <p:tgtEl>
                                          <p:spTgt spid="169"/>
                                        </p:tgtEl>
                                      </p:cBhvr>
                                    </p:animEffect>
                                  </p:childTnLst>
                                </p:cTn>
                              </p:par>
                              <p:par>
                                <p:cTn id="169" presetID="22" presetClass="entr" presetSubtype="8" fill="hold" grpId="0" nodeType="withEffect">
                                  <p:stCondLst>
                                    <p:cond delay="0"/>
                                  </p:stCondLst>
                                  <p:childTnLst>
                                    <p:set>
                                      <p:cBhvr>
                                        <p:cTn id="170" dur="1" fill="hold">
                                          <p:stCondLst>
                                            <p:cond delay="0"/>
                                          </p:stCondLst>
                                        </p:cTn>
                                        <p:tgtEl>
                                          <p:spTgt spid="174"/>
                                        </p:tgtEl>
                                        <p:attrNameLst>
                                          <p:attrName>style.visibility</p:attrName>
                                        </p:attrNameLst>
                                      </p:cBhvr>
                                      <p:to>
                                        <p:strVal val="visible"/>
                                      </p:to>
                                    </p:set>
                                    <p:animEffect transition="in" filter="wipe(left)">
                                      <p:cBhvr>
                                        <p:cTn id="171" dur="500"/>
                                        <p:tgtEl>
                                          <p:spTgt spid="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2" grpId="0" animBg="1"/>
      <p:bldP spid="33" grpId="0" animBg="1"/>
      <p:bldP spid="136" grpId="0"/>
      <p:bldP spid="137" grpId="0"/>
      <p:bldP spid="138" grpId="0"/>
      <p:bldP spid="141" grpId="0" animBg="1"/>
      <p:bldP spid="142" grpId="0"/>
      <p:bldP spid="143" grpId="0" animBg="1"/>
      <p:bldP spid="144" grpId="0" animBg="1"/>
      <p:bldP spid="145" grpId="0" animBg="1"/>
      <p:bldP spid="146" grpId="0"/>
      <p:bldP spid="147" grpId="0"/>
      <p:bldP spid="148" grpId="0"/>
      <p:bldP spid="149" grpId="0" animBg="1"/>
      <p:bldP spid="150" grpId="0"/>
      <p:bldP spid="151" grpId="0" animBg="1"/>
      <p:bldP spid="152" grpId="0" animBg="1"/>
      <p:bldP spid="153" grpId="0" animBg="1"/>
      <p:bldP spid="154" grpId="0"/>
      <p:bldP spid="155" grpId="0"/>
      <p:bldP spid="156" grpId="0"/>
      <p:bldP spid="157" grpId="0" animBg="1"/>
      <p:bldP spid="158" grpId="0"/>
      <p:bldP spid="159" grpId="0" animBg="1"/>
      <p:bldP spid="160" grpId="0" animBg="1"/>
      <p:bldP spid="161" grpId="0" animBg="1"/>
      <p:bldP spid="162" grpId="0"/>
      <p:bldP spid="163" grpId="0"/>
      <p:bldP spid="165" grpId="0" animBg="1"/>
      <p:bldP spid="166" grpId="0"/>
      <p:bldP spid="164" grpId="0"/>
      <p:bldP spid="167" grpId="0" animBg="1"/>
      <p:bldP spid="168" grpId="0" animBg="1"/>
      <p:bldP spid="169" grpId="0" animBg="1"/>
      <p:bldP spid="170" grpId="0"/>
      <p:bldP spid="171" grpId="0"/>
      <p:bldP spid="17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BC2B42BB-809C-5179-0153-20250AC1E5E1}"/>
              </a:ext>
            </a:extLst>
          </p:cNvPr>
          <p:cNvSpPr/>
          <p:nvPr/>
        </p:nvSpPr>
        <p:spPr>
          <a:xfrm>
            <a:off x="240539" y="1638300"/>
            <a:ext cx="4021228" cy="3798380"/>
          </a:xfrm>
          <a:custGeom>
            <a:avLst/>
            <a:gdLst/>
            <a:ahLst/>
            <a:cxnLst/>
            <a:rect l="l" t="t" r="r" b="b"/>
            <a:pathLst>
              <a:path w="1724567" h="1108724">
                <a:moveTo>
                  <a:pt x="59527" y="0"/>
                </a:moveTo>
                <a:lnTo>
                  <a:pt x="1665041" y="0"/>
                </a:lnTo>
                <a:cubicBezTo>
                  <a:pt x="1680828" y="0"/>
                  <a:pt x="1695969" y="6272"/>
                  <a:pt x="1707132" y="17435"/>
                </a:cubicBezTo>
                <a:cubicBezTo>
                  <a:pt x="1718296" y="28598"/>
                  <a:pt x="1724567" y="43739"/>
                  <a:pt x="1724567" y="59527"/>
                </a:cubicBezTo>
                <a:lnTo>
                  <a:pt x="1724567" y="1049198"/>
                </a:lnTo>
                <a:cubicBezTo>
                  <a:pt x="1724567" y="1064985"/>
                  <a:pt x="1718296" y="1080126"/>
                  <a:pt x="1707132" y="1091289"/>
                </a:cubicBezTo>
                <a:cubicBezTo>
                  <a:pt x="1695969" y="1102453"/>
                  <a:pt x="1680828" y="1108724"/>
                  <a:pt x="1665041" y="1108724"/>
                </a:cubicBezTo>
                <a:lnTo>
                  <a:pt x="59527" y="1108724"/>
                </a:lnTo>
                <a:cubicBezTo>
                  <a:pt x="43739" y="1108724"/>
                  <a:pt x="28598" y="1102453"/>
                  <a:pt x="17435" y="1091289"/>
                </a:cubicBezTo>
                <a:cubicBezTo>
                  <a:pt x="6272" y="1080126"/>
                  <a:pt x="0" y="1064985"/>
                  <a:pt x="0" y="1049198"/>
                </a:cubicBezTo>
                <a:lnTo>
                  <a:pt x="0" y="59527"/>
                </a:lnTo>
                <a:cubicBezTo>
                  <a:pt x="0" y="43739"/>
                  <a:pt x="6272" y="28598"/>
                  <a:pt x="17435" y="17435"/>
                </a:cubicBezTo>
                <a:cubicBezTo>
                  <a:pt x="28598" y="6272"/>
                  <a:pt x="43739" y="0"/>
                  <a:pt x="59527" y="0"/>
                </a:cubicBezTo>
                <a:close/>
              </a:path>
            </a:pathLst>
          </a:custGeom>
          <a:solidFill>
            <a:srgbClr val="E6EFF4"/>
          </a:solidFill>
        </p:spPr>
        <p:txBody>
          <a:bodyPr/>
          <a:lstStyle/>
          <a:p>
            <a:endParaRPr lang="tr-TR" dirty="0"/>
          </a:p>
        </p:txBody>
      </p:sp>
      <p:sp>
        <p:nvSpPr>
          <p:cNvPr id="3" name="TextBox 4">
            <a:extLst>
              <a:ext uri="{FF2B5EF4-FFF2-40B4-BE49-F238E27FC236}">
                <a16:creationId xmlns:a16="http://schemas.microsoft.com/office/drawing/2014/main" id="{1E0E962B-7A3D-DE2A-B13C-F89B875E5765}"/>
              </a:ext>
            </a:extLst>
          </p:cNvPr>
          <p:cNvSpPr txBox="1"/>
          <p:nvPr/>
        </p:nvSpPr>
        <p:spPr>
          <a:xfrm>
            <a:off x="1138317" y="5968545"/>
            <a:ext cx="4629789" cy="2852206"/>
          </a:xfrm>
          <a:prstGeom prst="rect">
            <a:avLst/>
          </a:prstGeom>
        </p:spPr>
        <p:txBody>
          <a:bodyPr lIns="50800" tIns="50800" rIns="50800" bIns="50800" rtlCol="0" anchor="ctr"/>
          <a:lstStyle/>
          <a:p>
            <a:pPr algn="ctr">
              <a:lnSpc>
                <a:spcPts val="1960"/>
              </a:lnSpc>
              <a:spcBef>
                <a:spcPct val="0"/>
              </a:spcBef>
            </a:pPr>
            <a:endParaRPr/>
          </a:p>
        </p:txBody>
      </p:sp>
      <p:grpSp>
        <p:nvGrpSpPr>
          <p:cNvPr id="4" name="Group 14">
            <a:extLst>
              <a:ext uri="{FF2B5EF4-FFF2-40B4-BE49-F238E27FC236}">
                <a16:creationId xmlns:a16="http://schemas.microsoft.com/office/drawing/2014/main" id="{40FF3E7C-3005-69CD-53B7-DFEA2DDE7AC0}"/>
              </a:ext>
            </a:extLst>
          </p:cNvPr>
          <p:cNvGrpSpPr/>
          <p:nvPr/>
        </p:nvGrpSpPr>
        <p:grpSpPr>
          <a:xfrm>
            <a:off x="692478" y="4419082"/>
            <a:ext cx="3193127" cy="982959"/>
            <a:chOff x="0" y="0"/>
            <a:chExt cx="2558271" cy="482727"/>
          </a:xfrm>
        </p:grpSpPr>
        <p:sp>
          <p:nvSpPr>
            <p:cNvPr id="5" name="Freeform 15">
              <a:extLst>
                <a:ext uri="{FF2B5EF4-FFF2-40B4-BE49-F238E27FC236}">
                  <a16:creationId xmlns:a16="http://schemas.microsoft.com/office/drawing/2014/main" id="{D5F9F463-F0EE-7E57-EA37-11A1D08BC9B7}"/>
                </a:ext>
              </a:extLst>
            </p:cNvPr>
            <p:cNvSpPr/>
            <p:nvPr/>
          </p:nvSpPr>
          <p:spPr>
            <a:xfrm>
              <a:off x="0" y="0"/>
              <a:ext cx="2558271" cy="482727"/>
            </a:xfrm>
            <a:custGeom>
              <a:avLst/>
              <a:gdLst/>
              <a:ahLst/>
              <a:cxnLst/>
              <a:rect l="l" t="t" r="r" b="b"/>
              <a:pathLst>
                <a:path w="2558271" h="482727">
                  <a:moveTo>
                    <a:pt x="2355071" y="0"/>
                  </a:moveTo>
                  <a:lnTo>
                    <a:pt x="203200" y="0"/>
                  </a:lnTo>
                  <a:lnTo>
                    <a:pt x="0" y="241363"/>
                  </a:lnTo>
                  <a:lnTo>
                    <a:pt x="203200" y="482727"/>
                  </a:lnTo>
                  <a:lnTo>
                    <a:pt x="2355071" y="482727"/>
                  </a:lnTo>
                  <a:lnTo>
                    <a:pt x="2558271" y="241363"/>
                  </a:lnTo>
                  <a:lnTo>
                    <a:pt x="2355071" y="0"/>
                  </a:lnTo>
                  <a:close/>
                </a:path>
              </a:pathLst>
            </a:custGeom>
            <a:solidFill>
              <a:srgbClr val="92B2C4"/>
            </a:solidFill>
          </p:spPr>
          <p:txBody>
            <a:bodyPr/>
            <a:lstStyle/>
            <a:p>
              <a:endParaRPr lang="tr-TR"/>
            </a:p>
          </p:txBody>
        </p:sp>
        <p:sp>
          <p:nvSpPr>
            <p:cNvPr id="6" name="TextBox 16">
              <a:extLst>
                <a:ext uri="{FF2B5EF4-FFF2-40B4-BE49-F238E27FC236}">
                  <a16:creationId xmlns:a16="http://schemas.microsoft.com/office/drawing/2014/main" id="{5BD3B3B8-123A-4FFE-4204-B46E27202C5D}"/>
                </a:ext>
              </a:extLst>
            </p:cNvPr>
            <p:cNvSpPr txBox="1"/>
            <p:nvPr/>
          </p:nvSpPr>
          <p:spPr>
            <a:xfrm>
              <a:off x="152400" y="-28575"/>
              <a:ext cx="2253471" cy="511302"/>
            </a:xfrm>
            <a:prstGeom prst="rect">
              <a:avLst/>
            </a:prstGeom>
          </p:spPr>
          <p:txBody>
            <a:bodyPr lIns="50800" tIns="50800" rIns="50800" bIns="50800" rtlCol="0" anchor="ctr"/>
            <a:lstStyle/>
            <a:p>
              <a:pPr algn="ctr">
                <a:lnSpc>
                  <a:spcPts val="3380"/>
                </a:lnSpc>
              </a:pPr>
              <a:endParaRPr/>
            </a:p>
          </p:txBody>
        </p:sp>
      </p:grpSp>
      <p:sp>
        <p:nvSpPr>
          <p:cNvPr id="7" name="Freeform 3">
            <a:extLst>
              <a:ext uri="{FF2B5EF4-FFF2-40B4-BE49-F238E27FC236}">
                <a16:creationId xmlns:a16="http://schemas.microsoft.com/office/drawing/2014/main" id="{DB168A0D-6B94-16BB-9E68-2A2A961B685E}"/>
              </a:ext>
            </a:extLst>
          </p:cNvPr>
          <p:cNvSpPr/>
          <p:nvPr/>
        </p:nvSpPr>
        <p:spPr>
          <a:xfrm>
            <a:off x="213937" y="6326066"/>
            <a:ext cx="4021228" cy="3798380"/>
          </a:xfrm>
          <a:custGeom>
            <a:avLst/>
            <a:gdLst/>
            <a:ahLst/>
            <a:cxnLst/>
            <a:rect l="l" t="t" r="r" b="b"/>
            <a:pathLst>
              <a:path w="1724567" h="1108724">
                <a:moveTo>
                  <a:pt x="59527" y="0"/>
                </a:moveTo>
                <a:lnTo>
                  <a:pt x="1665041" y="0"/>
                </a:lnTo>
                <a:cubicBezTo>
                  <a:pt x="1680828" y="0"/>
                  <a:pt x="1695969" y="6272"/>
                  <a:pt x="1707132" y="17435"/>
                </a:cubicBezTo>
                <a:cubicBezTo>
                  <a:pt x="1718296" y="28598"/>
                  <a:pt x="1724567" y="43739"/>
                  <a:pt x="1724567" y="59527"/>
                </a:cubicBezTo>
                <a:lnTo>
                  <a:pt x="1724567" y="1049198"/>
                </a:lnTo>
                <a:cubicBezTo>
                  <a:pt x="1724567" y="1064985"/>
                  <a:pt x="1718296" y="1080126"/>
                  <a:pt x="1707132" y="1091289"/>
                </a:cubicBezTo>
                <a:cubicBezTo>
                  <a:pt x="1695969" y="1102453"/>
                  <a:pt x="1680828" y="1108724"/>
                  <a:pt x="1665041" y="1108724"/>
                </a:cubicBezTo>
                <a:lnTo>
                  <a:pt x="59527" y="1108724"/>
                </a:lnTo>
                <a:cubicBezTo>
                  <a:pt x="43739" y="1108724"/>
                  <a:pt x="28598" y="1102453"/>
                  <a:pt x="17435" y="1091289"/>
                </a:cubicBezTo>
                <a:cubicBezTo>
                  <a:pt x="6272" y="1080126"/>
                  <a:pt x="0" y="1064985"/>
                  <a:pt x="0" y="1049198"/>
                </a:cubicBezTo>
                <a:lnTo>
                  <a:pt x="0" y="59527"/>
                </a:lnTo>
                <a:cubicBezTo>
                  <a:pt x="0" y="43739"/>
                  <a:pt x="6272" y="28598"/>
                  <a:pt x="17435" y="17435"/>
                </a:cubicBezTo>
                <a:cubicBezTo>
                  <a:pt x="28598" y="6272"/>
                  <a:pt x="43739" y="0"/>
                  <a:pt x="59527" y="0"/>
                </a:cubicBezTo>
                <a:close/>
              </a:path>
            </a:pathLst>
          </a:custGeom>
          <a:solidFill>
            <a:srgbClr val="FFECC8"/>
          </a:solidFill>
        </p:spPr>
        <p:txBody>
          <a:bodyPr/>
          <a:lstStyle/>
          <a:p>
            <a:endParaRPr lang="tr-TR" dirty="0"/>
          </a:p>
        </p:txBody>
      </p:sp>
      <p:sp>
        <p:nvSpPr>
          <p:cNvPr id="8" name="Freeform 3">
            <a:extLst>
              <a:ext uri="{FF2B5EF4-FFF2-40B4-BE49-F238E27FC236}">
                <a16:creationId xmlns:a16="http://schemas.microsoft.com/office/drawing/2014/main" id="{97B3B53A-1577-4EDE-894F-6E01D3C9DE90}"/>
              </a:ext>
            </a:extLst>
          </p:cNvPr>
          <p:cNvSpPr/>
          <p:nvPr/>
        </p:nvSpPr>
        <p:spPr>
          <a:xfrm>
            <a:off x="4713765" y="1638300"/>
            <a:ext cx="4021228" cy="3798380"/>
          </a:xfrm>
          <a:custGeom>
            <a:avLst/>
            <a:gdLst/>
            <a:ahLst/>
            <a:cxnLst/>
            <a:rect l="l" t="t" r="r" b="b"/>
            <a:pathLst>
              <a:path w="1724567" h="1108724">
                <a:moveTo>
                  <a:pt x="59527" y="0"/>
                </a:moveTo>
                <a:lnTo>
                  <a:pt x="1665041" y="0"/>
                </a:lnTo>
                <a:cubicBezTo>
                  <a:pt x="1680828" y="0"/>
                  <a:pt x="1695969" y="6272"/>
                  <a:pt x="1707132" y="17435"/>
                </a:cubicBezTo>
                <a:cubicBezTo>
                  <a:pt x="1718296" y="28598"/>
                  <a:pt x="1724567" y="43739"/>
                  <a:pt x="1724567" y="59527"/>
                </a:cubicBezTo>
                <a:lnTo>
                  <a:pt x="1724567" y="1049198"/>
                </a:lnTo>
                <a:cubicBezTo>
                  <a:pt x="1724567" y="1064985"/>
                  <a:pt x="1718296" y="1080126"/>
                  <a:pt x="1707132" y="1091289"/>
                </a:cubicBezTo>
                <a:cubicBezTo>
                  <a:pt x="1695969" y="1102453"/>
                  <a:pt x="1680828" y="1108724"/>
                  <a:pt x="1665041" y="1108724"/>
                </a:cubicBezTo>
                <a:lnTo>
                  <a:pt x="59527" y="1108724"/>
                </a:lnTo>
                <a:cubicBezTo>
                  <a:pt x="43739" y="1108724"/>
                  <a:pt x="28598" y="1102453"/>
                  <a:pt x="17435" y="1091289"/>
                </a:cubicBezTo>
                <a:cubicBezTo>
                  <a:pt x="6272" y="1080126"/>
                  <a:pt x="0" y="1064985"/>
                  <a:pt x="0" y="1049198"/>
                </a:cubicBezTo>
                <a:lnTo>
                  <a:pt x="0" y="59527"/>
                </a:lnTo>
                <a:cubicBezTo>
                  <a:pt x="0" y="43739"/>
                  <a:pt x="6272" y="28598"/>
                  <a:pt x="17435" y="17435"/>
                </a:cubicBezTo>
                <a:cubicBezTo>
                  <a:pt x="28598" y="6272"/>
                  <a:pt x="43739" y="0"/>
                  <a:pt x="59527" y="0"/>
                </a:cubicBezTo>
                <a:close/>
              </a:path>
            </a:pathLst>
          </a:custGeom>
          <a:solidFill>
            <a:srgbClr val="FFECC8"/>
          </a:solidFill>
        </p:spPr>
        <p:txBody>
          <a:bodyPr/>
          <a:lstStyle/>
          <a:p>
            <a:endParaRPr lang="tr-TR" dirty="0"/>
          </a:p>
        </p:txBody>
      </p:sp>
      <p:sp>
        <p:nvSpPr>
          <p:cNvPr id="9" name="Freeform 3">
            <a:extLst>
              <a:ext uri="{FF2B5EF4-FFF2-40B4-BE49-F238E27FC236}">
                <a16:creationId xmlns:a16="http://schemas.microsoft.com/office/drawing/2014/main" id="{7CFC0458-27AA-8111-8EDB-318A580B4035}"/>
              </a:ext>
            </a:extLst>
          </p:cNvPr>
          <p:cNvSpPr/>
          <p:nvPr/>
        </p:nvSpPr>
        <p:spPr>
          <a:xfrm>
            <a:off x="4687163" y="6326066"/>
            <a:ext cx="4021228" cy="3798380"/>
          </a:xfrm>
          <a:custGeom>
            <a:avLst/>
            <a:gdLst/>
            <a:ahLst/>
            <a:cxnLst/>
            <a:rect l="l" t="t" r="r" b="b"/>
            <a:pathLst>
              <a:path w="1724567" h="1108724">
                <a:moveTo>
                  <a:pt x="59527" y="0"/>
                </a:moveTo>
                <a:lnTo>
                  <a:pt x="1665041" y="0"/>
                </a:lnTo>
                <a:cubicBezTo>
                  <a:pt x="1680828" y="0"/>
                  <a:pt x="1695969" y="6272"/>
                  <a:pt x="1707132" y="17435"/>
                </a:cubicBezTo>
                <a:cubicBezTo>
                  <a:pt x="1718296" y="28598"/>
                  <a:pt x="1724567" y="43739"/>
                  <a:pt x="1724567" y="59527"/>
                </a:cubicBezTo>
                <a:lnTo>
                  <a:pt x="1724567" y="1049198"/>
                </a:lnTo>
                <a:cubicBezTo>
                  <a:pt x="1724567" y="1064985"/>
                  <a:pt x="1718296" y="1080126"/>
                  <a:pt x="1707132" y="1091289"/>
                </a:cubicBezTo>
                <a:cubicBezTo>
                  <a:pt x="1695969" y="1102453"/>
                  <a:pt x="1680828" y="1108724"/>
                  <a:pt x="1665041" y="1108724"/>
                </a:cubicBezTo>
                <a:lnTo>
                  <a:pt x="59527" y="1108724"/>
                </a:lnTo>
                <a:cubicBezTo>
                  <a:pt x="43739" y="1108724"/>
                  <a:pt x="28598" y="1102453"/>
                  <a:pt x="17435" y="1091289"/>
                </a:cubicBezTo>
                <a:cubicBezTo>
                  <a:pt x="6272" y="1080126"/>
                  <a:pt x="0" y="1064985"/>
                  <a:pt x="0" y="1049198"/>
                </a:cubicBezTo>
                <a:lnTo>
                  <a:pt x="0" y="59527"/>
                </a:lnTo>
                <a:cubicBezTo>
                  <a:pt x="0" y="43739"/>
                  <a:pt x="6272" y="28598"/>
                  <a:pt x="17435" y="17435"/>
                </a:cubicBezTo>
                <a:cubicBezTo>
                  <a:pt x="28598" y="6272"/>
                  <a:pt x="43739" y="0"/>
                  <a:pt x="59527" y="0"/>
                </a:cubicBezTo>
                <a:close/>
              </a:path>
            </a:pathLst>
          </a:custGeom>
          <a:solidFill>
            <a:srgbClr val="E6EFF4"/>
          </a:solidFill>
        </p:spPr>
        <p:txBody>
          <a:bodyPr/>
          <a:lstStyle/>
          <a:p>
            <a:endParaRPr lang="tr-TR" dirty="0"/>
          </a:p>
        </p:txBody>
      </p:sp>
      <p:sp>
        <p:nvSpPr>
          <p:cNvPr id="10" name="Freeform 3">
            <a:extLst>
              <a:ext uri="{FF2B5EF4-FFF2-40B4-BE49-F238E27FC236}">
                <a16:creationId xmlns:a16="http://schemas.microsoft.com/office/drawing/2014/main" id="{01CBCEC6-93B8-E4C8-5CA4-4AF3A9A0D22B}"/>
              </a:ext>
            </a:extLst>
          </p:cNvPr>
          <p:cNvSpPr/>
          <p:nvPr/>
        </p:nvSpPr>
        <p:spPr>
          <a:xfrm>
            <a:off x="9339391" y="1638300"/>
            <a:ext cx="4021228" cy="3798380"/>
          </a:xfrm>
          <a:custGeom>
            <a:avLst/>
            <a:gdLst/>
            <a:ahLst/>
            <a:cxnLst/>
            <a:rect l="l" t="t" r="r" b="b"/>
            <a:pathLst>
              <a:path w="1724567" h="1108724">
                <a:moveTo>
                  <a:pt x="59527" y="0"/>
                </a:moveTo>
                <a:lnTo>
                  <a:pt x="1665041" y="0"/>
                </a:lnTo>
                <a:cubicBezTo>
                  <a:pt x="1680828" y="0"/>
                  <a:pt x="1695969" y="6272"/>
                  <a:pt x="1707132" y="17435"/>
                </a:cubicBezTo>
                <a:cubicBezTo>
                  <a:pt x="1718296" y="28598"/>
                  <a:pt x="1724567" y="43739"/>
                  <a:pt x="1724567" y="59527"/>
                </a:cubicBezTo>
                <a:lnTo>
                  <a:pt x="1724567" y="1049198"/>
                </a:lnTo>
                <a:cubicBezTo>
                  <a:pt x="1724567" y="1064985"/>
                  <a:pt x="1718296" y="1080126"/>
                  <a:pt x="1707132" y="1091289"/>
                </a:cubicBezTo>
                <a:cubicBezTo>
                  <a:pt x="1695969" y="1102453"/>
                  <a:pt x="1680828" y="1108724"/>
                  <a:pt x="1665041" y="1108724"/>
                </a:cubicBezTo>
                <a:lnTo>
                  <a:pt x="59527" y="1108724"/>
                </a:lnTo>
                <a:cubicBezTo>
                  <a:pt x="43739" y="1108724"/>
                  <a:pt x="28598" y="1102453"/>
                  <a:pt x="17435" y="1091289"/>
                </a:cubicBezTo>
                <a:cubicBezTo>
                  <a:pt x="6272" y="1080126"/>
                  <a:pt x="0" y="1064985"/>
                  <a:pt x="0" y="1049198"/>
                </a:cubicBezTo>
                <a:lnTo>
                  <a:pt x="0" y="59527"/>
                </a:lnTo>
                <a:cubicBezTo>
                  <a:pt x="0" y="43739"/>
                  <a:pt x="6272" y="28598"/>
                  <a:pt x="17435" y="17435"/>
                </a:cubicBezTo>
                <a:cubicBezTo>
                  <a:pt x="28598" y="6272"/>
                  <a:pt x="43739" y="0"/>
                  <a:pt x="59527" y="0"/>
                </a:cubicBezTo>
                <a:close/>
              </a:path>
            </a:pathLst>
          </a:custGeom>
          <a:solidFill>
            <a:srgbClr val="E6EFF4"/>
          </a:solidFill>
        </p:spPr>
        <p:txBody>
          <a:bodyPr/>
          <a:lstStyle/>
          <a:p>
            <a:endParaRPr lang="tr-TR" dirty="0"/>
          </a:p>
        </p:txBody>
      </p:sp>
      <p:sp>
        <p:nvSpPr>
          <p:cNvPr id="11" name="Freeform 3">
            <a:extLst>
              <a:ext uri="{FF2B5EF4-FFF2-40B4-BE49-F238E27FC236}">
                <a16:creationId xmlns:a16="http://schemas.microsoft.com/office/drawing/2014/main" id="{76062EC4-5613-821A-171E-88479D774EC1}"/>
              </a:ext>
            </a:extLst>
          </p:cNvPr>
          <p:cNvSpPr/>
          <p:nvPr/>
        </p:nvSpPr>
        <p:spPr>
          <a:xfrm>
            <a:off x="9312789" y="6326066"/>
            <a:ext cx="4021228" cy="3798380"/>
          </a:xfrm>
          <a:custGeom>
            <a:avLst/>
            <a:gdLst/>
            <a:ahLst/>
            <a:cxnLst/>
            <a:rect l="l" t="t" r="r" b="b"/>
            <a:pathLst>
              <a:path w="1724567" h="1108724">
                <a:moveTo>
                  <a:pt x="59527" y="0"/>
                </a:moveTo>
                <a:lnTo>
                  <a:pt x="1665041" y="0"/>
                </a:lnTo>
                <a:cubicBezTo>
                  <a:pt x="1680828" y="0"/>
                  <a:pt x="1695969" y="6272"/>
                  <a:pt x="1707132" y="17435"/>
                </a:cubicBezTo>
                <a:cubicBezTo>
                  <a:pt x="1718296" y="28598"/>
                  <a:pt x="1724567" y="43739"/>
                  <a:pt x="1724567" y="59527"/>
                </a:cubicBezTo>
                <a:lnTo>
                  <a:pt x="1724567" y="1049198"/>
                </a:lnTo>
                <a:cubicBezTo>
                  <a:pt x="1724567" y="1064985"/>
                  <a:pt x="1718296" y="1080126"/>
                  <a:pt x="1707132" y="1091289"/>
                </a:cubicBezTo>
                <a:cubicBezTo>
                  <a:pt x="1695969" y="1102453"/>
                  <a:pt x="1680828" y="1108724"/>
                  <a:pt x="1665041" y="1108724"/>
                </a:cubicBezTo>
                <a:lnTo>
                  <a:pt x="59527" y="1108724"/>
                </a:lnTo>
                <a:cubicBezTo>
                  <a:pt x="43739" y="1108724"/>
                  <a:pt x="28598" y="1102453"/>
                  <a:pt x="17435" y="1091289"/>
                </a:cubicBezTo>
                <a:cubicBezTo>
                  <a:pt x="6272" y="1080126"/>
                  <a:pt x="0" y="1064985"/>
                  <a:pt x="0" y="1049198"/>
                </a:cubicBezTo>
                <a:lnTo>
                  <a:pt x="0" y="59527"/>
                </a:lnTo>
                <a:cubicBezTo>
                  <a:pt x="0" y="43739"/>
                  <a:pt x="6272" y="28598"/>
                  <a:pt x="17435" y="17435"/>
                </a:cubicBezTo>
                <a:cubicBezTo>
                  <a:pt x="28598" y="6272"/>
                  <a:pt x="43739" y="0"/>
                  <a:pt x="59527" y="0"/>
                </a:cubicBezTo>
                <a:close/>
              </a:path>
            </a:pathLst>
          </a:custGeom>
          <a:solidFill>
            <a:srgbClr val="FFECC8"/>
          </a:solidFill>
        </p:spPr>
        <p:txBody>
          <a:bodyPr/>
          <a:lstStyle/>
          <a:p>
            <a:endParaRPr lang="tr-TR" dirty="0"/>
          </a:p>
        </p:txBody>
      </p:sp>
      <p:sp>
        <p:nvSpPr>
          <p:cNvPr id="12" name="Freeform 3">
            <a:extLst>
              <a:ext uri="{FF2B5EF4-FFF2-40B4-BE49-F238E27FC236}">
                <a16:creationId xmlns:a16="http://schemas.microsoft.com/office/drawing/2014/main" id="{DBD0FEE7-7048-8CF3-6AB4-9BF13A05E079}"/>
              </a:ext>
            </a:extLst>
          </p:cNvPr>
          <p:cNvSpPr/>
          <p:nvPr/>
        </p:nvSpPr>
        <p:spPr>
          <a:xfrm>
            <a:off x="13965016" y="1638300"/>
            <a:ext cx="4021228" cy="3798380"/>
          </a:xfrm>
          <a:custGeom>
            <a:avLst/>
            <a:gdLst/>
            <a:ahLst/>
            <a:cxnLst/>
            <a:rect l="l" t="t" r="r" b="b"/>
            <a:pathLst>
              <a:path w="1724567" h="1108724">
                <a:moveTo>
                  <a:pt x="59527" y="0"/>
                </a:moveTo>
                <a:lnTo>
                  <a:pt x="1665041" y="0"/>
                </a:lnTo>
                <a:cubicBezTo>
                  <a:pt x="1680828" y="0"/>
                  <a:pt x="1695969" y="6272"/>
                  <a:pt x="1707132" y="17435"/>
                </a:cubicBezTo>
                <a:cubicBezTo>
                  <a:pt x="1718296" y="28598"/>
                  <a:pt x="1724567" y="43739"/>
                  <a:pt x="1724567" y="59527"/>
                </a:cubicBezTo>
                <a:lnTo>
                  <a:pt x="1724567" y="1049198"/>
                </a:lnTo>
                <a:cubicBezTo>
                  <a:pt x="1724567" y="1064985"/>
                  <a:pt x="1718296" y="1080126"/>
                  <a:pt x="1707132" y="1091289"/>
                </a:cubicBezTo>
                <a:cubicBezTo>
                  <a:pt x="1695969" y="1102453"/>
                  <a:pt x="1680828" y="1108724"/>
                  <a:pt x="1665041" y="1108724"/>
                </a:cubicBezTo>
                <a:lnTo>
                  <a:pt x="59527" y="1108724"/>
                </a:lnTo>
                <a:cubicBezTo>
                  <a:pt x="43739" y="1108724"/>
                  <a:pt x="28598" y="1102453"/>
                  <a:pt x="17435" y="1091289"/>
                </a:cubicBezTo>
                <a:cubicBezTo>
                  <a:pt x="6272" y="1080126"/>
                  <a:pt x="0" y="1064985"/>
                  <a:pt x="0" y="1049198"/>
                </a:cubicBezTo>
                <a:lnTo>
                  <a:pt x="0" y="59527"/>
                </a:lnTo>
                <a:cubicBezTo>
                  <a:pt x="0" y="43739"/>
                  <a:pt x="6272" y="28598"/>
                  <a:pt x="17435" y="17435"/>
                </a:cubicBezTo>
                <a:cubicBezTo>
                  <a:pt x="28598" y="6272"/>
                  <a:pt x="43739" y="0"/>
                  <a:pt x="59527" y="0"/>
                </a:cubicBezTo>
                <a:close/>
              </a:path>
            </a:pathLst>
          </a:custGeom>
          <a:solidFill>
            <a:srgbClr val="FFECC8"/>
          </a:solidFill>
        </p:spPr>
        <p:txBody>
          <a:bodyPr/>
          <a:lstStyle/>
          <a:p>
            <a:endParaRPr lang="tr-TR" dirty="0"/>
          </a:p>
        </p:txBody>
      </p:sp>
      <p:sp>
        <p:nvSpPr>
          <p:cNvPr id="13" name="Freeform 3">
            <a:extLst>
              <a:ext uri="{FF2B5EF4-FFF2-40B4-BE49-F238E27FC236}">
                <a16:creationId xmlns:a16="http://schemas.microsoft.com/office/drawing/2014/main" id="{E5353087-FF24-770F-953B-9894BBBC5C9D}"/>
              </a:ext>
            </a:extLst>
          </p:cNvPr>
          <p:cNvSpPr/>
          <p:nvPr/>
        </p:nvSpPr>
        <p:spPr>
          <a:xfrm>
            <a:off x="13938414" y="6326066"/>
            <a:ext cx="4021228" cy="3798380"/>
          </a:xfrm>
          <a:custGeom>
            <a:avLst/>
            <a:gdLst/>
            <a:ahLst/>
            <a:cxnLst/>
            <a:rect l="l" t="t" r="r" b="b"/>
            <a:pathLst>
              <a:path w="1724567" h="1108724">
                <a:moveTo>
                  <a:pt x="59527" y="0"/>
                </a:moveTo>
                <a:lnTo>
                  <a:pt x="1665041" y="0"/>
                </a:lnTo>
                <a:cubicBezTo>
                  <a:pt x="1680828" y="0"/>
                  <a:pt x="1695969" y="6272"/>
                  <a:pt x="1707132" y="17435"/>
                </a:cubicBezTo>
                <a:cubicBezTo>
                  <a:pt x="1718296" y="28598"/>
                  <a:pt x="1724567" y="43739"/>
                  <a:pt x="1724567" y="59527"/>
                </a:cubicBezTo>
                <a:lnTo>
                  <a:pt x="1724567" y="1049198"/>
                </a:lnTo>
                <a:cubicBezTo>
                  <a:pt x="1724567" y="1064985"/>
                  <a:pt x="1718296" y="1080126"/>
                  <a:pt x="1707132" y="1091289"/>
                </a:cubicBezTo>
                <a:cubicBezTo>
                  <a:pt x="1695969" y="1102453"/>
                  <a:pt x="1680828" y="1108724"/>
                  <a:pt x="1665041" y="1108724"/>
                </a:cubicBezTo>
                <a:lnTo>
                  <a:pt x="59527" y="1108724"/>
                </a:lnTo>
                <a:cubicBezTo>
                  <a:pt x="43739" y="1108724"/>
                  <a:pt x="28598" y="1102453"/>
                  <a:pt x="17435" y="1091289"/>
                </a:cubicBezTo>
                <a:cubicBezTo>
                  <a:pt x="6272" y="1080126"/>
                  <a:pt x="0" y="1064985"/>
                  <a:pt x="0" y="1049198"/>
                </a:cubicBezTo>
                <a:lnTo>
                  <a:pt x="0" y="59527"/>
                </a:lnTo>
                <a:cubicBezTo>
                  <a:pt x="0" y="43739"/>
                  <a:pt x="6272" y="28598"/>
                  <a:pt x="17435" y="17435"/>
                </a:cubicBezTo>
                <a:cubicBezTo>
                  <a:pt x="28598" y="6272"/>
                  <a:pt x="43739" y="0"/>
                  <a:pt x="59527" y="0"/>
                </a:cubicBezTo>
                <a:close/>
              </a:path>
            </a:pathLst>
          </a:custGeom>
          <a:solidFill>
            <a:srgbClr val="E6EFF4"/>
          </a:solidFill>
        </p:spPr>
        <p:txBody>
          <a:bodyPr/>
          <a:lstStyle/>
          <a:p>
            <a:endParaRPr lang="tr-TR" dirty="0"/>
          </a:p>
        </p:txBody>
      </p:sp>
      <p:sp>
        <p:nvSpPr>
          <p:cNvPr id="14" name="Metin kutusu 13">
            <a:extLst>
              <a:ext uri="{FF2B5EF4-FFF2-40B4-BE49-F238E27FC236}">
                <a16:creationId xmlns:a16="http://schemas.microsoft.com/office/drawing/2014/main" id="{C4F6F587-38B3-9268-DE72-38136D223091}"/>
              </a:ext>
            </a:extLst>
          </p:cNvPr>
          <p:cNvSpPr txBox="1"/>
          <p:nvPr/>
        </p:nvSpPr>
        <p:spPr>
          <a:xfrm>
            <a:off x="213937" y="2027101"/>
            <a:ext cx="4021228" cy="2246769"/>
          </a:xfrm>
          <a:prstGeom prst="rect">
            <a:avLst/>
          </a:prstGeom>
          <a:noFill/>
        </p:spPr>
        <p:txBody>
          <a:bodyPr wrap="square">
            <a:spAutoFit/>
          </a:bodyPr>
          <a:lstStyle/>
          <a:p>
            <a:pPr algn="ctr"/>
            <a:r>
              <a:rPr lang="tr-TR" sz="2800" dirty="0"/>
              <a:t>“İnsanların mallarını ve haklarını eksiltmeyin.</a:t>
            </a:r>
          </a:p>
          <a:p>
            <a:pPr algn="ctr"/>
            <a:r>
              <a:rPr lang="tr-TR" sz="2800" dirty="0"/>
              <a:t>Yeryüzünde bozgunculuk yaparak karışıklık çıkarmayın</a:t>
            </a:r>
            <a:r>
              <a:rPr lang="tr-TR" sz="2400" dirty="0"/>
              <a:t>.</a:t>
            </a:r>
            <a:endParaRPr lang="tr-TR" dirty="0"/>
          </a:p>
        </p:txBody>
      </p:sp>
      <p:grpSp>
        <p:nvGrpSpPr>
          <p:cNvPr id="15" name="Group 24">
            <a:extLst>
              <a:ext uri="{FF2B5EF4-FFF2-40B4-BE49-F238E27FC236}">
                <a16:creationId xmlns:a16="http://schemas.microsoft.com/office/drawing/2014/main" id="{07D4FD21-BA2A-3202-D686-9AA8B8B75DDD}"/>
              </a:ext>
            </a:extLst>
          </p:cNvPr>
          <p:cNvGrpSpPr/>
          <p:nvPr/>
        </p:nvGrpSpPr>
        <p:grpSpPr>
          <a:xfrm>
            <a:off x="4883158" y="4355377"/>
            <a:ext cx="3581817" cy="1081623"/>
            <a:chOff x="0" y="0"/>
            <a:chExt cx="2558271" cy="482727"/>
          </a:xfrm>
        </p:grpSpPr>
        <p:sp>
          <p:nvSpPr>
            <p:cNvPr id="16" name="Freeform 25">
              <a:extLst>
                <a:ext uri="{FF2B5EF4-FFF2-40B4-BE49-F238E27FC236}">
                  <a16:creationId xmlns:a16="http://schemas.microsoft.com/office/drawing/2014/main" id="{0E6520C6-5EEE-CC48-9755-ECB7F78CC50D}"/>
                </a:ext>
              </a:extLst>
            </p:cNvPr>
            <p:cNvSpPr/>
            <p:nvPr/>
          </p:nvSpPr>
          <p:spPr>
            <a:xfrm>
              <a:off x="0" y="0"/>
              <a:ext cx="2558271" cy="482727"/>
            </a:xfrm>
            <a:custGeom>
              <a:avLst/>
              <a:gdLst/>
              <a:ahLst/>
              <a:cxnLst/>
              <a:rect l="l" t="t" r="r" b="b"/>
              <a:pathLst>
                <a:path w="2558271" h="482727">
                  <a:moveTo>
                    <a:pt x="2355071" y="0"/>
                  </a:moveTo>
                  <a:lnTo>
                    <a:pt x="203200" y="0"/>
                  </a:lnTo>
                  <a:lnTo>
                    <a:pt x="0" y="241363"/>
                  </a:lnTo>
                  <a:lnTo>
                    <a:pt x="203200" y="482727"/>
                  </a:lnTo>
                  <a:lnTo>
                    <a:pt x="2355071" y="482727"/>
                  </a:lnTo>
                  <a:lnTo>
                    <a:pt x="2558271" y="241363"/>
                  </a:lnTo>
                  <a:lnTo>
                    <a:pt x="2355071" y="0"/>
                  </a:lnTo>
                  <a:close/>
                </a:path>
              </a:pathLst>
            </a:custGeom>
            <a:solidFill>
              <a:srgbClr val="F6C474"/>
            </a:solidFill>
          </p:spPr>
          <p:txBody>
            <a:bodyPr/>
            <a:lstStyle/>
            <a:p>
              <a:endParaRPr lang="tr-TR"/>
            </a:p>
          </p:txBody>
        </p:sp>
        <p:sp>
          <p:nvSpPr>
            <p:cNvPr id="17" name="TextBox 26">
              <a:extLst>
                <a:ext uri="{FF2B5EF4-FFF2-40B4-BE49-F238E27FC236}">
                  <a16:creationId xmlns:a16="http://schemas.microsoft.com/office/drawing/2014/main" id="{681B348D-5E24-E10C-0D0E-B9E227839530}"/>
                </a:ext>
              </a:extLst>
            </p:cNvPr>
            <p:cNvSpPr txBox="1"/>
            <p:nvPr/>
          </p:nvSpPr>
          <p:spPr>
            <a:xfrm>
              <a:off x="152400" y="-28575"/>
              <a:ext cx="2253471" cy="511302"/>
            </a:xfrm>
            <a:prstGeom prst="rect">
              <a:avLst/>
            </a:prstGeom>
          </p:spPr>
          <p:txBody>
            <a:bodyPr lIns="50800" tIns="50800" rIns="50800" bIns="50800" rtlCol="0" anchor="ctr"/>
            <a:lstStyle/>
            <a:p>
              <a:pPr algn="ctr">
                <a:lnSpc>
                  <a:spcPts val="3380"/>
                </a:lnSpc>
              </a:pPr>
              <a:endParaRPr/>
            </a:p>
          </p:txBody>
        </p:sp>
      </p:grpSp>
      <p:sp>
        <p:nvSpPr>
          <p:cNvPr id="18" name="Metin kutusu 17">
            <a:extLst>
              <a:ext uri="{FF2B5EF4-FFF2-40B4-BE49-F238E27FC236}">
                <a16:creationId xmlns:a16="http://schemas.microsoft.com/office/drawing/2014/main" id="{F3533AB7-7C91-CA3F-54B4-9BA955C588FC}"/>
              </a:ext>
            </a:extLst>
          </p:cNvPr>
          <p:cNvSpPr txBox="1"/>
          <p:nvPr/>
        </p:nvSpPr>
        <p:spPr>
          <a:xfrm>
            <a:off x="840003" y="4318786"/>
            <a:ext cx="2812688" cy="1200329"/>
          </a:xfrm>
          <a:prstGeom prst="rect">
            <a:avLst/>
          </a:prstGeom>
          <a:noFill/>
        </p:spPr>
        <p:txBody>
          <a:bodyPr wrap="square" rtlCol="0">
            <a:spAutoFit/>
          </a:bodyPr>
          <a:lstStyle/>
          <a:p>
            <a:pPr algn="ctr"/>
            <a:r>
              <a:rPr lang="tr-TR" sz="3600" dirty="0"/>
              <a:t>Malın Korunması</a:t>
            </a:r>
          </a:p>
        </p:txBody>
      </p:sp>
      <p:grpSp>
        <p:nvGrpSpPr>
          <p:cNvPr id="19" name="Grup 18">
            <a:extLst>
              <a:ext uri="{FF2B5EF4-FFF2-40B4-BE49-F238E27FC236}">
                <a16:creationId xmlns:a16="http://schemas.microsoft.com/office/drawing/2014/main" id="{B22692C8-E5BE-D7F8-CD7E-165E9D39EE5D}"/>
              </a:ext>
            </a:extLst>
          </p:cNvPr>
          <p:cNvGrpSpPr/>
          <p:nvPr/>
        </p:nvGrpSpPr>
        <p:grpSpPr>
          <a:xfrm>
            <a:off x="154219" y="1403389"/>
            <a:ext cx="744869" cy="723435"/>
            <a:chOff x="0" y="1838262"/>
            <a:chExt cx="744869" cy="723435"/>
          </a:xfrm>
        </p:grpSpPr>
        <p:sp>
          <p:nvSpPr>
            <p:cNvPr id="20" name="Freeform 8">
              <a:extLst>
                <a:ext uri="{FF2B5EF4-FFF2-40B4-BE49-F238E27FC236}">
                  <a16:creationId xmlns:a16="http://schemas.microsoft.com/office/drawing/2014/main" id="{0CF43479-721B-E87D-9407-B8E4E02EF5E5}"/>
                </a:ext>
              </a:extLst>
            </p:cNvPr>
            <p:cNvSpPr/>
            <p:nvPr/>
          </p:nvSpPr>
          <p:spPr>
            <a:xfrm>
              <a:off x="0" y="1838262"/>
              <a:ext cx="744869" cy="723435"/>
            </a:xfrm>
            <a:custGeom>
              <a:avLst/>
              <a:gdLst/>
              <a:ahLst/>
              <a:cxnLst/>
              <a:rect l="l" t="t" r="r" b="b"/>
              <a:pathLst>
                <a:path w="723435" h="723435">
                  <a:moveTo>
                    <a:pt x="0" y="0"/>
                  </a:moveTo>
                  <a:lnTo>
                    <a:pt x="723434" y="0"/>
                  </a:lnTo>
                  <a:lnTo>
                    <a:pt x="723434" y="723435"/>
                  </a:lnTo>
                  <a:lnTo>
                    <a:pt x="0" y="7234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49">
              <a:extLst>
                <a:ext uri="{FF2B5EF4-FFF2-40B4-BE49-F238E27FC236}">
                  <a16:creationId xmlns:a16="http://schemas.microsoft.com/office/drawing/2014/main" id="{1EA00AD0-8691-B139-24A0-A555072C4CAC}"/>
                </a:ext>
              </a:extLst>
            </p:cNvPr>
            <p:cNvSpPr txBox="1"/>
            <p:nvPr/>
          </p:nvSpPr>
          <p:spPr>
            <a:xfrm>
              <a:off x="206609" y="1891694"/>
              <a:ext cx="331650" cy="602729"/>
            </a:xfrm>
            <a:prstGeom prst="rect">
              <a:avLst/>
            </a:prstGeom>
          </p:spPr>
          <p:txBody>
            <a:bodyPr wrap="square" lIns="0" tIns="0" rIns="0" bIns="0" rtlCol="0" anchor="t">
              <a:spAutoFit/>
            </a:bodyPr>
            <a:lstStyle/>
            <a:p>
              <a:pPr marL="0" marR="0" lvl="0" indent="0" algn="ctr" defTabSz="914400" rtl="0" eaLnBrk="1" fontAlgn="auto" latinLnBrk="0" hangingPunct="1">
                <a:lnSpc>
                  <a:spcPts val="4677"/>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ea typeface="+mn-ea"/>
                  <a:cs typeface="+mn-cs"/>
                </a:rPr>
                <a:t>1</a:t>
              </a:r>
            </a:p>
          </p:txBody>
        </p:sp>
      </p:grpSp>
      <p:grpSp>
        <p:nvGrpSpPr>
          <p:cNvPr id="22" name="Grup 21">
            <a:extLst>
              <a:ext uri="{FF2B5EF4-FFF2-40B4-BE49-F238E27FC236}">
                <a16:creationId xmlns:a16="http://schemas.microsoft.com/office/drawing/2014/main" id="{97D330A7-3278-A15D-4D1A-CBBCF9DB0A52}"/>
              </a:ext>
            </a:extLst>
          </p:cNvPr>
          <p:cNvGrpSpPr/>
          <p:nvPr/>
        </p:nvGrpSpPr>
        <p:grpSpPr>
          <a:xfrm>
            <a:off x="4544172" y="1421769"/>
            <a:ext cx="744869" cy="723435"/>
            <a:chOff x="0" y="1838262"/>
            <a:chExt cx="744869" cy="723435"/>
          </a:xfrm>
        </p:grpSpPr>
        <p:sp>
          <p:nvSpPr>
            <p:cNvPr id="23" name="Freeform 8">
              <a:extLst>
                <a:ext uri="{FF2B5EF4-FFF2-40B4-BE49-F238E27FC236}">
                  <a16:creationId xmlns:a16="http://schemas.microsoft.com/office/drawing/2014/main" id="{61307F0B-2A4F-92CE-D9EB-6D3FACBD165B}"/>
                </a:ext>
              </a:extLst>
            </p:cNvPr>
            <p:cNvSpPr/>
            <p:nvPr/>
          </p:nvSpPr>
          <p:spPr>
            <a:xfrm>
              <a:off x="0" y="1838262"/>
              <a:ext cx="744869" cy="723435"/>
            </a:xfrm>
            <a:custGeom>
              <a:avLst/>
              <a:gdLst/>
              <a:ahLst/>
              <a:cxnLst/>
              <a:rect l="l" t="t" r="r" b="b"/>
              <a:pathLst>
                <a:path w="723435" h="723435">
                  <a:moveTo>
                    <a:pt x="0" y="0"/>
                  </a:moveTo>
                  <a:lnTo>
                    <a:pt x="723434" y="0"/>
                  </a:lnTo>
                  <a:lnTo>
                    <a:pt x="723434" y="723435"/>
                  </a:lnTo>
                  <a:lnTo>
                    <a:pt x="0" y="7234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TextBox 49">
              <a:extLst>
                <a:ext uri="{FF2B5EF4-FFF2-40B4-BE49-F238E27FC236}">
                  <a16:creationId xmlns:a16="http://schemas.microsoft.com/office/drawing/2014/main" id="{5E1C6D51-7323-DAE4-9D51-EECC63E8AFB2}"/>
                </a:ext>
              </a:extLst>
            </p:cNvPr>
            <p:cNvSpPr txBox="1"/>
            <p:nvPr/>
          </p:nvSpPr>
          <p:spPr>
            <a:xfrm>
              <a:off x="206609" y="1891694"/>
              <a:ext cx="331650" cy="602729"/>
            </a:xfrm>
            <a:prstGeom prst="rect">
              <a:avLst/>
            </a:prstGeom>
          </p:spPr>
          <p:txBody>
            <a:bodyPr wrap="square" lIns="0" tIns="0" rIns="0" bIns="0" rtlCol="0" anchor="t">
              <a:spAutoFit/>
            </a:bodyPr>
            <a:lstStyle/>
            <a:p>
              <a:pPr marL="0" marR="0" lvl="0" indent="0" algn="ctr" defTabSz="914400" rtl="0" eaLnBrk="1" fontAlgn="auto" latinLnBrk="0" hangingPunct="1">
                <a:lnSpc>
                  <a:spcPts val="4677"/>
                </a:lnSpc>
                <a:spcBef>
                  <a:spcPct val="0"/>
                </a:spcBef>
                <a:spcAft>
                  <a:spcPts val="0"/>
                </a:spcAft>
                <a:buClrTx/>
                <a:buSzTx/>
                <a:buFontTx/>
                <a:buNone/>
                <a:tabLst/>
                <a:defRPr/>
              </a:pPr>
              <a:r>
                <a:rPr kumimoji="0" lang="tr-TR" sz="4000" b="0" i="0" u="none" strike="noStrike" kern="1200" cap="none" spc="0" normalizeH="0" baseline="0" noProof="0" dirty="0">
                  <a:ln>
                    <a:noFill/>
                  </a:ln>
                  <a:solidFill>
                    <a:srgbClr val="000000"/>
                  </a:solidFill>
                  <a:effectLst/>
                  <a:uLnTx/>
                  <a:uFillTx/>
                  <a:ea typeface="+mn-ea"/>
                  <a:cs typeface="+mn-cs"/>
                </a:rPr>
                <a:t>2</a:t>
              </a:r>
              <a:endParaRPr kumimoji="0" lang="en-US" sz="4000" b="0" i="0" u="none" strike="noStrike" kern="1200" cap="none" spc="0" normalizeH="0" baseline="0" noProof="0" dirty="0">
                <a:ln>
                  <a:noFill/>
                </a:ln>
                <a:solidFill>
                  <a:srgbClr val="000000"/>
                </a:solidFill>
                <a:effectLst/>
                <a:uLnTx/>
                <a:uFillTx/>
                <a:ea typeface="+mn-ea"/>
                <a:cs typeface="+mn-cs"/>
              </a:endParaRPr>
            </a:p>
          </p:txBody>
        </p:sp>
      </p:grpSp>
      <p:grpSp>
        <p:nvGrpSpPr>
          <p:cNvPr id="25" name="Grup 24">
            <a:extLst>
              <a:ext uri="{FF2B5EF4-FFF2-40B4-BE49-F238E27FC236}">
                <a16:creationId xmlns:a16="http://schemas.microsoft.com/office/drawing/2014/main" id="{D3A4C007-A32E-C825-D4D7-D35E98277D56}"/>
              </a:ext>
            </a:extLst>
          </p:cNvPr>
          <p:cNvGrpSpPr/>
          <p:nvPr/>
        </p:nvGrpSpPr>
        <p:grpSpPr>
          <a:xfrm>
            <a:off x="9254594" y="1396467"/>
            <a:ext cx="744869" cy="723435"/>
            <a:chOff x="0" y="1838262"/>
            <a:chExt cx="744869" cy="723435"/>
          </a:xfrm>
        </p:grpSpPr>
        <p:sp>
          <p:nvSpPr>
            <p:cNvPr id="26" name="Freeform 8">
              <a:extLst>
                <a:ext uri="{FF2B5EF4-FFF2-40B4-BE49-F238E27FC236}">
                  <a16:creationId xmlns:a16="http://schemas.microsoft.com/office/drawing/2014/main" id="{72585175-25C0-548E-B6D3-4BD8454923DF}"/>
                </a:ext>
              </a:extLst>
            </p:cNvPr>
            <p:cNvSpPr/>
            <p:nvPr/>
          </p:nvSpPr>
          <p:spPr>
            <a:xfrm>
              <a:off x="0" y="1838262"/>
              <a:ext cx="744869" cy="723435"/>
            </a:xfrm>
            <a:custGeom>
              <a:avLst/>
              <a:gdLst/>
              <a:ahLst/>
              <a:cxnLst/>
              <a:rect l="l" t="t" r="r" b="b"/>
              <a:pathLst>
                <a:path w="723435" h="723435">
                  <a:moveTo>
                    <a:pt x="0" y="0"/>
                  </a:moveTo>
                  <a:lnTo>
                    <a:pt x="723434" y="0"/>
                  </a:lnTo>
                  <a:lnTo>
                    <a:pt x="723434" y="723435"/>
                  </a:lnTo>
                  <a:lnTo>
                    <a:pt x="0" y="7234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TextBox 49">
              <a:extLst>
                <a:ext uri="{FF2B5EF4-FFF2-40B4-BE49-F238E27FC236}">
                  <a16:creationId xmlns:a16="http://schemas.microsoft.com/office/drawing/2014/main" id="{20176311-7F00-2578-9E19-EEAFA6A38C05}"/>
                </a:ext>
              </a:extLst>
            </p:cNvPr>
            <p:cNvSpPr txBox="1"/>
            <p:nvPr/>
          </p:nvSpPr>
          <p:spPr>
            <a:xfrm>
              <a:off x="206609" y="1891694"/>
              <a:ext cx="331650" cy="602729"/>
            </a:xfrm>
            <a:prstGeom prst="rect">
              <a:avLst/>
            </a:prstGeom>
          </p:spPr>
          <p:txBody>
            <a:bodyPr wrap="square" lIns="0" tIns="0" rIns="0" bIns="0" rtlCol="0" anchor="t">
              <a:spAutoFit/>
            </a:bodyPr>
            <a:lstStyle/>
            <a:p>
              <a:pPr marL="0" marR="0" lvl="0" indent="0" algn="ctr" defTabSz="914400" rtl="0" eaLnBrk="1" fontAlgn="auto" latinLnBrk="0" hangingPunct="1">
                <a:lnSpc>
                  <a:spcPts val="4677"/>
                </a:lnSpc>
                <a:spcBef>
                  <a:spcPct val="0"/>
                </a:spcBef>
                <a:spcAft>
                  <a:spcPts val="0"/>
                </a:spcAft>
                <a:buClrTx/>
                <a:buSzTx/>
                <a:buFontTx/>
                <a:buNone/>
                <a:tabLst/>
                <a:defRPr/>
              </a:pPr>
              <a:r>
                <a:rPr kumimoji="0" lang="tr-TR" sz="4000" b="0" i="0" u="none" strike="noStrike" kern="1200" cap="none" spc="0" normalizeH="0" baseline="0" noProof="0" dirty="0">
                  <a:ln>
                    <a:noFill/>
                  </a:ln>
                  <a:solidFill>
                    <a:srgbClr val="000000"/>
                  </a:solidFill>
                  <a:effectLst/>
                  <a:uLnTx/>
                  <a:uFillTx/>
                  <a:ea typeface="+mn-ea"/>
                  <a:cs typeface="+mn-cs"/>
                </a:rPr>
                <a:t>3</a:t>
              </a:r>
              <a:endParaRPr kumimoji="0" lang="en-US" sz="4000" b="0" i="0" u="none" strike="noStrike" kern="1200" cap="none" spc="0" normalizeH="0" baseline="0" noProof="0" dirty="0">
                <a:ln>
                  <a:noFill/>
                </a:ln>
                <a:solidFill>
                  <a:srgbClr val="000000"/>
                </a:solidFill>
                <a:effectLst/>
                <a:uLnTx/>
                <a:uFillTx/>
                <a:ea typeface="+mn-ea"/>
                <a:cs typeface="+mn-cs"/>
              </a:endParaRPr>
            </a:p>
          </p:txBody>
        </p:sp>
      </p:grpSp>
      <p:grpSp>
        <p:nvGrpSpPr>
          <p:cNvPr id="28" name="Grup 27">
            <a:extLst>
              <a:ext uri="{FF2B5EF4-FFF2-40B4-BE49-F238E27FC236}">
                <a16:creationId xmlns:a16="http://schemas.microsoft.com/office/drawing/2014/main" id="{2D84ADED-51DB-ABCC-5D32-9F756E5A51D3}"/>
              </a:ext>
            </a:extLst>
          </p:cNvPr>
          <p:cNvGrpSpPr/>
          <p:nvPr/>
        </p:nvGrpSpPr>
        <p:grpSpPr>
          <a:xfrm>
            <a:off x="13805530" y="1421768"/>
            <a:ext cx="744869" cy="723435"/>
            <a:chOff x="0" y="1838262"/>
            <a:chExt cx="744869" cy="723435"/>
          </a:xfrm>
        </p:grpSpPr>
        <p:sp>
          <p:nvSpPr>
            <p:cNvPr id="29" name="Freeform 8">
              <a:extLst>
                <a:ext uri="{FF2B5EF4-FFF2-40B4-BE49-F238E27FC236}">
                  <a16:creationId xmlns:a16="http://schemas.microsoft.com/office/drawing/2014/main" id="{08443606-BB17-F69C-6B2F-3230A88A5B77}"/>
                </a:ext>
              </a:extLst>
            </p:cNvPr>
            <p:cNvSpPr/>
            <p:nvPr/>
          </p:nvSpPr>
          <p:spPr>
            <a:xfrm>
              <a:off x="0" y="1838262"/>
              <a:ext cx="744869" cy="723435"/>
            </a:xfrm>
            <a:custGeom>
              <a:avLst/>
              <a:gdLst/>
              <a:ahLst/>
              <a:cxnLst/>
              <a:rect l="l" t="t" r="r" b="b"/>
              <a:pathLst>
                <a:path w="723435" h="723435">
                  <a:moveTo>
                    <a:pt x="0" y="0"/>
                  </a:moveTo>
                  <a:lnTo>
                    <a:pt x="723434" y="0"/>
                  </a:lnTo>
                  <a:lnTo>
                    <a:pt x="723434" y="723435"/>
                  </a:lnTo>
                  <a:lnTo>
                    <a:pt x="0" y="7234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TextBox 49">
              <a:extLst>
                <a:ext uri="{FF2B5EF4-FFF2-40B4-BE49-F238E27FC236}">
                  <a16:creationId xmlns:a16="http://schemas.microsoft.com/office/drawing/2014/main" id="{EE18FDE3-BA1B-53A7-4654-3A274519BA7D}"/>
                </a:ext>
              </a:extLst>
            </p:cNvPr>
            <p:cNvSpPr txBox="1"/>
            <p:nvPr/>
          </p:nvSpPr>
          <p:spPr>
            <a:xfrm>
              <a:off x="206609" y="1891694"/>
              <a:ext cx="331650" cy="602729"/>
            </a:xfrm>
            <a:prstGeom prst="rect">
              <a:avLst/>
            </a:prstGeom>
          </p:spPr>
          <p:txBody>
            <a:bodyPr wrap="square" lIns="0" tIns="0" rIns="0" bIns="0" rtlCol="0" anchor="t">
              <a:spAutoFit/>
            </a:bodyPr>
            <a:lstStyle/>
            <a:p>
              <a:pPr marL="0" marR="0" lvl="0" indent="0" algn="ctr" defTabSz="914400" rtl="0" eaLnBrk="1" fontAlgn="auto" latinLnBrk="0" hangingPunct="1">
                <a:lnSpc>
                  <a:spcPts val="4677"/>
                </a:lnSpc>
                <a:spcBef>
                  <a:spcPct val="0"/>
                </a:spcBef>
                <a:spcAft>
                  <a:spcPts val="0"/>
                </a:spcAft>
                <a:buClrTx/>
                <a:buSzTx/>
                <a:buFontTx/>
                <a:buNone/>
                <a:tabLst/>
                <a:defRPr/>
              </a:pPr>
              <a:r>
                <a:rPr kumimoji="0" lang="tr-TR" sz="4000" b="0" i="0" u="none" strike="noStrike" kern="1200" cap="none" spc="0" normalizeH="0" baseline="0" noProof="0" dirty="0">
                  <a:ln>
                    <a:noFill/>
                  </a:ln>
                  <a:solidFill>
                    <a:srgbClr val="000000"/>
                  </a:solidFill>
                  <a:effectLst/>
                  <a:uLnTx/>
                  <a:uFillTx/>
                  <a:ea typeface="+mn-ea"/>
                  <a:cs typeface="+mn-cs"/>
                </a:rPr>
                <a:t>4</a:t>
              </a:r>
              <a:endParaRPr kumimoji="0" lang="en-US" sz="4000" b="0" i="0" u="none" strike="noStrike" kern="1200" cap="none" spc="0" normalizeH="0" baseline="0" noProof="0" dirty="0">
                <a:ln>
                  <a:noFill/>
                </a:ln>
                <a:solidFill>
                  <a:srgbClr val="000000"/>
                </a:solidFill>
                <a:effectLst/>
                <a:uLnTx/>
                <a:uFillTx/>
                <a:ea typeface="+mn-ea"/>
                <a:cs typeface="+mn-cs"/>
              </a:endParaRPr>
            </a:p>
          </p:txBody>
        </p:sp>
      </p:grpSp>
      <p:grpSp>
        <p:nvGrpSpPr>
          <p:cNvPr id="31" name="Grup 30">
            <a:extLst>
              <a:ext uri="{FF2B5EF4-FFF2-40B4-BE49-F238E27FC236}">
                <a16:creationId xmlns:a16="http://schemas.microsoft.com/office/drawing/2014/main" id="{4FA98B42-77D5-F8B7-F0EA-528A1D5E1572}"/>
              </a:ext>
            </a:extLst>
          </p:cNvPr>
          <p:cNvGrpSpPr/>
          <p:nvPr/>
        </p:nvGrpSpPr>
        <p:grpSpPr>
          <a:xfrm>
            <a:off x="154219" y="6104388"/>
            <a:ext cx="744869" cy="723435"/>
            <a:chOff x="0" y="1838262"/>
            <a:chExt cx="744869" cy="723435"/>
          </a:xfrm>
        </p:grpSpPr>
        <p:sp>
          <p:nvSpPr>
            <p:cNvPr id="32" name="Freeform 8">
              <a:extLst>
                <a:ext uri="{FF2B5EF4-FFF2-40B4-BE49-F238E27FC236}">
                  <a16:creationId xmlns:a16="http://schemas.microsoft.com/office/drawing/2014/main" id="{4BEC9A54-B3E0-4FC3-543B-EBDD209A081F}"/>
                </a:ext>
              </a:extLst>
            </p:cNvPr>
            <p:cNvSpPr/>
            <p:nvPr/>
          </p:nvSpPr>
          <p:spPr>
            <a:xfrm>
              <a:off x="0" y="1838262"/>
              <a:ext cx="744869" cy="723435"/>
            </a:xfrm>
            <a:custGeom>
              <a:avLst/>
              <a:gdLst/>
              <a:ahLst/>
              <a:cxnLst/>
              <a:rect l="l" t="t" r="r" b="b"/>
              <a:pathLst>
                <a:path w="723435" h="723435">
                  <a:moveTo>
                    <a:pt x="0" y="0"/>
                  </a:moveTo>
                  <a:lnTo>
                    <a:pt x="723434" y="0"/>
                  </a:lnTo>
                  <a:lnTo>
                    <a:pt x="723434" y="723435"/>
                  </a:lnTo>
                  <a:lnTo>
                    <a:pt x="0" y="7234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TextBox 49">
              <a:extLst>
                <a:ext uri="{FF2B5EF4-FFF2-40B4-BE49-F238E27FC236}">
                  <a16:creationId xmlns:a16="http://schemas.microsoft.com/office/drawing/2014/main" id="{667100B6-0DC3-9632-577E-C1E0B4F04439}"/>
                </a:ext>
              </a:extLst>
            </p:cNvPr>
            <p:cNvSpPr txBox="1"/>
            <p:nvPr/>
          </p:nvSpPr>
          <p:spPr>
            <a:xfrm>
              <a:off x="206609" y="1891694"/>
              <a:ext cx="331650" cy="602729"/>
            </a:xfrm>
            <a:prstGeom prst="rect">
              <a:avLst/>
            </a:prstGeom>
          </p:spPr>
          <p:txBody>
            <a:bodyPr wrap="square" lIns="0" tIns="0" rIns="0" bIns="0" rtlCol="0" anchor="t">
              <a:spAutoFit/>
            </a:bodyPr>
            <a:lstStyle/>
            <a:p>
              <a:pPr marL="0" marR="0" lvl="0" indent="0" algn="ctr" defTabSz="914400" rtl="0" eaLnBrk="1" fontAlgn="auto" latinLnBrk="0" hangingPunct="1">
                <a:lnSpc>
                  <a:spcPts val="4677"/>
                </a:lnSpc>
                <a:spcBef>
                  <a:spcPct val="0"/>
                </a:spcBef>
                <a:spcAft>
                  <a:spcPts val="0"/>
                </a:spcAft>
                <a:buClrTx/>
                <a:buSzTx/>
                <a:buFontTx/>
                <a:buNone/>
                <a:tabLst/>
                <a:defRPr/>
              </a:pPr>
              <a:r>
                <a:rPr kumimoji="0" lang="tr-TR" sz="4000" b="0" i="0" u="none" strike="noStrike" kern="1200" cap="none" spc="0" normalizeH="0" baseline="0" noProof="0" dirty="0">
                  <a:ln>
                    <a:noFill/>
                  </a:ln>
                  <a:solidFill>
                    <a:srgbClr val="000000"/>
                  </a:solidFill>
                  <a:effectLst/>
                  <a:uLnTx/>
                  <a:uFillTx/>
                  <a:ea typeface="+mn-ea"/>
                  <a:cs typeface="+mn-cs"/>
                </a:rPr>
                <a:t>5</a:t>
              </a:r>
              <a:endParaRPr kumimoji="0" lang="en-US" sz="4000" b="0" i="0" u="none" strike="noStrike" kern="1200" cap="none" spc="0" normalizeH="0" baseline="0" noProof="0" dirty="0">
                <a:ln>
                  <a:noFill/>
                </a:ln>
                <a:solidFill>
                  <a:srgbClr val="000000"/>
                </a:solidFill>
                <a:effectLst/>
                <a:uLnTx/>
                <a:uFillTx/>
                <a:ea typeface="+mn-ea"/>
                <a:cs typeface="+mn-cs"/>
              </a:endParaRPr>
            </a:p>
          </p:txBody>
        </p:sp>
      </p:grpSp>
      <p:grpSp>
        <p:nvGrpSpPr>
          <p:cNvPr id="34" name="Grup 33">
            <a:extLst>
              <a:ext uri="{FF2B5EF4-FFF2-40B4-BE49-F238E27FC236}">
                <a16:creationId xmlns:a16="http://schemas.microsoft.com/office/drawing/2014/main" id="{6C9E6876-DE15-2D80-C87B-AEB42ECCDBD6}"/>
              </a:ext>
            </a:extLst>
          </p:cNvPr>
          <p:cNvGrpSpPr/>
          <p:nvPr/>
        </p:nvGrpSpPr>
        <p:grpSpPr>
          <a:xfrm>
            <a:off x="4544172" y="6122768"/>
            <a:ext cx="744869" cy="723435"/>
            <a:chOff x="0" y="1838262"/>
            <a:chExt cx="744869" cy="723435"/>
          </a:xfrm>
        </p:grpSpPr>
        <p:sp>
          <p:nvSpPr>
            <p:cNvPr id="35" name="Freeform 8">
              <a:extLst>
                <a:ext uri="{FF2B5EF4-FFF2-40B4-BE49-F238E27FC236}">
                  <a16:creationId xmlns:a16="http://schemas.microsoft.com/office/drawing/2014/main" id="{454E831E-E3CD-1BED-94AB-BCF6E2C16CB1}"/>
                </a:ext>
              </a:extLst>
            </p:cNvPr>
            <p:cNvSpPr/>
            <p:nvPr/>
          </p:nvSpPr>
          <p:spPr>
            <a:xfrm>
              <a:off x="0" y="1838262"/>
              <a:ext cx="744869" cy="723435"/>
            </a:xfrm>
            <a:custGeom>
              <a:avLst/>
              <a:gdLst/>
              <a:ahLst/>
              <a:cxnLst/>
              <a:rect l="l" t="t" r="r" b="b"/>
              <a:pathLst>
                <a:path w="723435" h="723435">
                  <a:moveTo>
                    <a:pt x="0" y="0"/>
                  </a:moveTo>
                  <a:lnTo>
                    <a:pt x="723434" y="0"/>
                  </a:lnTo>
                  <a:lnTo>
                    <a:pt x="723434" y="723435"/>
                  </a:lnTo>
                  <a:lnTo>
                    <a:pt x="0" y="7234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TextBox 49">
              <a:extLst>
                <a:ext uri="{FF2B5EF4-FFF2-40B4-BE49-F238E27FC236}">
                  <a16:creationId xmlns:a16="http://schemas.microsoft.com/office/drawing/2014/main" id="{0B07B34C-0636-B4B7-1CC8-366F93A2D46A}"/>
                </a:ext>
              </a:extLst>
            </p:cNvPr>
            <p:cNvSpPr txBox="1"/>
            <p:nvPr/>
          </p:nvSpPr>
          <p:spPr>
            <a:xfrm>
              <a:off x="206609" y="1891694"/>
              <a:ext cx="331650" cy="602729"/>
            </a:xfrm>
            <a:prstGeom prst="rect">
              <a:avLst/>
            </a:prstGeom>
          </p:spPr>
          <p:txBody>
            <a:bodyPr wrap="square" lIns="0" tIns="0" rIns="0" bIns="0" rtlCol="0" anchor="t">
              <a:spAutoFit/>
            </a:bodyPr>
            <a:lstStyle/>
            <a:p>
              <a:pPr marL="0" marR="0" lvl="0" indent="0" algn="ctr" defTabSz="914400" rtl="0" eaLnBrk="1" fontAlgn="auto" latinLnBrk="0" hangingPunct="1">
                <a:lnSpc>
                  <a:spcPts val="4677"/>
                </a:lnSpc>
                <a:spcBef>
                  <a:spcPct val="0"/>
                </a:spcBef>
                <a:spcAft>
                  <a:spcPts val="0"/>
                </a:spcAft>
                <a:buClrTx/>
                <a:buSzTx/>
                <a:buFontTx/>
                <a:buNone/>
                <a:tabLst/>
                <a:defRPr/>
              </a:pPr>
              <a:r>
                <a:rPr kumimoji="0" lang="tr-TR" sz="4000" b="0" i="0" u="none" strike="noStrike" kern="1200" cap="none" spc="0" normalizeH="0" baseline="0" noProof="0" dirty="0">
                  <a:ln>
                    <a:noFill/>
                  </a:ln>
                  <a:solidFill>
                    <a:srgbClr val="000000"/>
                  </a:solidFill>
                  <a:effectLst/>
                  <a:uLnTx/>
                  <a:uFillTx/>
                  <a:ea typeface="+mn-ea"/>
                  <a:cs typeface="+mn-cs"/>
                </a:rPr>
                <a:t>6</a:t>
              </a:r>
              <a:endParaRPr kumimoji="0" lang="en-US" sz="4000" b="0" i="0" u="none" strike="noStrike" kern="1200" cap="none" spc="0" normalizeH="0" baseline="0" noProof="0" dirty="0">
                <a:ln>
                  <a:noFill/>
                </a:ln>
                <a:solidFill>
                  <a:srgbClr val="000000"/>
                </a:solidFill>
                <a:effectLst/>
                <a:uLnTx/>
                <a:uFillTx/>
                <a:ea typeface="+mn-ea"/>
                <a:cs typeface="+mn-cs"/>
              </a:endParaRPr>
            </a:p>
          </p:txBody>
        </p:sp>
      </p:grpSp>
      <p:grpSp>
        <p:nvGrpSpPr>
          <p:cNvPr id="37" name="Grup 36">
            <a:extLst>
              <a:ext uri="{FF2B5EF4-FFF2-40B4-BE49-F238E27FC236}">
                <a16:creationId xmlns:a16="http://schemas.microsoft.com/office/drawing/2014/main" id="{826FB768-8943-B4E2-C6AC-5A77C31626AF}"/>
              </a:ext>
            </a:extLst>
          </p:cNvPr>
          <p:cNvGrpSpPr/>
          <p:nvPr/>
        </p:nvGrpSpPr>
        <p:grpSpPr>
          <a:xfrm>
            <a:off x="9254594" y="6097466"/>
            <a:ext cx="744869" cy="723435"/>
            <a:chOff x="0" y="1838262"/>
            <a:chExt cx="744869" cy="723435"/>
          </a:xfrm>
        </p:grpSpPr>
        <p:sp>
          <p:nvSpPr>
            <p:cNvPr id="38" name="Freeform 8">
              <a:extLst>
                <a:ext uri="{FF2B5EF4-FFF2-40B4-BE49-F238E27FC236}">
                  <a16:creationId xmlns:a16="http://schemas.microsoft.com/office/drawing/2014/main" id="{8843FFAA-4914-6CEF-5A87-D11A99AB2EA6}"/>
                </a:ext>
              </a:extLst>
            </p:cNvPr>
            <p:cNvSpPr/>
            <p:nvPr/>
          </p:nvSpPr>
          <p:spPr>
            <a:xfrm>
              <a:off x="0" y="1838262"/>
              <a:ext cx="744869" cy="723435"/>
            </a:xfrm>
            <a:custGeom>
              <a:avLst/>
              <a:gdLst/>
              <a:ahLst/>
              <a:cxnLst/>
              <a:rect l="l" t="t" r="r" b="b"/>
              <a:pathLst>
                <a:path w="723435" h="723435">
                  <a:moveTo>
                    <a:pt x="0" y="0"/>
                  </a:moveTo>
                  <a:lnTo>
                    <a:pt x="723434" y="0"/>
                  </a:lnTo>
                  <a:lnTo>
                    <a:pt x="723434" y="723435"/>
                  </a:lnTo>
                  <a:lnTo>
                    <a:pt x="0" y="7234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TextBox 49">
              <a:extLst>
                <a:ext uri="{FF2B5EF4-FFF2-40B4-BE49-F238E27FC236}">
                  <a16:creationId xmlns:a16="http://schemas.microsoft.com/office/drawing/2014/main" id="{94753157-145A-1E6C-5BF4-2E91D4AD99B7}"/>
                </a:ext>
              </a:extLst>
            </p:cNvPr>
            <p:cNvSpPr txBox="1"/>
            <p:nvPr/>
          </p:nvSpPr>
          <p:spPr>
            <a:xfrm>
              <a:off x="206609" y="1891694"/>
              <a:ext cx="331650" cy="602729"/>
            </a:xfrm>
            <a:prstGeom prst="rect">
              <a:avLst/>
            </a:prstGeom>
          </p:spPr>
          <p:txBody>
            <a:bodyPr wrap="square" lIns="0" tIns="0" rIns="0" bIns="0" rtlCol="0" anchor="t">
              <a:spAutoFit/>
            </a:bodyPr>
            <a:lstStyle/>
            <a:p>
              <a:pPr marL="0" marR="0" lvl="0" indent="0" algn="ctr" defTabSz="914400" rtl="0" eaLnBrk="1" fontAlgn="auto" latinLnBrk="0" hangingPunct="1">
                <a:lnSpc>
                  <a:spcPts val="4677"/>
                </a:lnSpc>
                <a:spcBef>
                  <a:spcPct val="0"/>
                </a:spcBef>
                <a:spcAft>
                  <a:spcPts val="0"/>
                </a:spcAft>
                <a:buClrTx/>
                <a:buSzTx/>
                <a:buFontTx/>
                <a:buNone/>
                <a:tabLst/>
                <a:defRPr/>
              </a:pPr>
              <a:r>
                <a:rPr kumimoji="0" lang="tr-TR" sz="4000" b="0" i="0" u="none" strike="noStrike" kern="1200" cap="none" spc="0" normalizeH="0" baseline="0" noProof="0" dirty="0">
                  <a:ln>
                    <a:noFill/>
                  </a:ln>
                  <a:solidFill>
                    <a:srgbClr val="000000"/>
                  </a:solidFill>
                  <a:effectLst/>
                  <a:uLnTx/>
                  <a:uFillTx/>
                  <a:ea typeface="+mn-ea"/>
                  <a:cs typeface="+mn-cs"/>
                </a:rPr>
                <a:t>7</a:t>
              </a:r>
              <a:endParaRPr kumimoji="0" lang="en-US" sz="4000" b="0" i="0" u="none" strike="noStrike" kern="1200" cap="none" spc="0" normalizeH="0" baseline="0" noProof="0" dirty="0">
                <a:ln>
                  <a:noFill/>
                </a:ln>
                <a:solidFill>
                  <a:srgbClr val="000000"/>
                </a:solidFill>
                <a:effectLst/>
                <a:uLnTx/>
                <a:uFillTx/>
                <a:ea typeface="+mn-ea"/>
                <a:cs typeface="+mn-cs"/>
              </a:endParaRPr>
            </a:p>
          </p:txBody>
        </p:sp>
      </p:grpSp>
      <p:grpSp>
        <p:nvGrpSpPr>
          <p:cNvPr id="40" name="Grup 39">
            <a:extLst>
              <a:ext uri="{FF2B5EF4-FFF2-40B4-BE49-F238E27FC236}">
                <a16:creationId xmlns:a16="http://schemas.microsoft.com/office/drawing/2014/main" id="{FB3E931E-2B53-EBD8-7E6C-EB0F0C795AC6}"/>
              </a:ext>
            </a:extLst>
          </p:cNvPr>
          <p:cNvGrpSpPr/>
          <p:nvPr/>
        </p:nvGrpSpPr>
        <p:grpSpPr>
          <a:xfrm>
            <a:off x="13805530" y="6122767"/>
            <a:ext cx="744869" cy="723435"/>
            <a:chOff x="0" y="1838262"/>
            <a:chExt cx="744869" cy="723435"/>
          </a:xfrm>
        </p:grpSpPr>
        <p:sp>
          <p:nvSpPr>
            <p:cNvPr id="41" name="Freeform 8">
              <a:extLst>
                <a:ext uri="{FF2B5EF4-FFF2-40B4-BE49-F238E27FC236}">
                  <a16:creationId xmlns:a16="http://schemas.microsoft.com/office/drawing/2014/main" id="{AE6E207E-BAC6-46B6-6B84-AC9E948CBD0D}"/>
                </a:ext>
              </a:extLst>
            </p:cNvPr>
            <p:cNvSpPr/>
            <p:nvPr/>
          </p:nvSpPr>
          <p:spPr>
            <a:xfrm>
              <a:off x="0" y="1838262"/>
              <a:ext cx="744869" cy="723435"/>
            </a:xfrm>
            <a:custGeom>
              <a:avLst/>
              <a:gdLst/>
              <a:ahLst/>
              <a:cxnLst/>
              <a:rect l="l" t="t" r="r" b="b"/>
              <a:pathLst>
                <a:path w="723435" h="723435">
                  <a:moveTo>
                    <a:pt x="0" y="0"/>
                  </a:moveTo>
                  <a:lnTo>
                    <a:pt x="723434" y="0"/>
                  </a:lnTo>
                  <a:lnTo>
                    <a:pt x="723434" y="723435"/>
                  </a:lnTo>
                  <a:lnTo>
                    <a:pt x="0" y="7234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TextBox 49">
              <a:extLst>
                <a:ext uri="{FF2B5EF4-FFF2-40B4-BE49-F238E27FC236}">
                  <a16:creationId xmlns:a16="http://schemas.microsoft.com/office/drawing/2014/main" id="{326C09B0-3476-0430-9692-89502388CF1E}"/>
                </a:ext>
              </a:extLst>
            </p:cNvPr>
            <p:cNvSpPr txBox="1"/>
            <p:nvPr/>
          </p:nvSpPr>
          <p:spPr>
            <a:xfrm>
              <a:off x="206609" y="1891694"/>
              <a:ext cx="331650" cy="602729"/>
            </a:xfrm>
            <a:prstGeom prst="rect">
              <a:avLst/>
            </a:prstGeom>
          </p:spPr>
          <p:txBody>
            <a:bodyPr wrap="square" lIns="0" tIns="0" rIns="0" bIns="0" rtlCol="0" anchor="t">
              <a:spAutoFit/>
            </a:bodyPr>
            <a:lstStyle/>
            <a:p>
              <a:pPr marL="0" marR="0" lvl="0" indent="0" algn="ctr" defTabSz="914400" rtl="0" eaLnBrk="1" fontAlgn="auto" latinLnBrk="0" hangingPunct="1">
                <a:lnSpc>
                  <a:spcPts val="4677"/>
                </a:lnSpc>
                <a:spcBef>
                  <a:spcPct val="0"/>
                </a:spcBef>
                <a:spcAft>
                  <a:spcPts val="0"/>
                </a:spcAft>
                <a:buClrTx/>
                <a:buSzTx/>
                <a:buFontTx/>
                <a:buNone/>
                <a:tabLst/>
                <a:defRPr/>
              </a:pPr>
              <a:r>
                <a:rPr kumimoji="0" lang="tr-TR" sz="4000" b="0" i="0" u="none" strike="noStrike" kern="1200" cap="none" spc="0" normalizeH="0" baseline="0" noProof="0" dirty="0">
                  <a:ln>
                    <a:noFill/>
                  </a:ln>
                  <a:solidFill>
                    <a:srgbClr val="000000"/>
                  </a:solidFill>
                  <a:effectLst/>
                  <a:uLnTx/>
                  <a:uFillTx/>
                  <a:ea typeface="+mn-ea"/>
                  <a:cs typeface="+mn-cs"/>
                </a:rPr>
                <a:t>8</a:t>
              </a:r>
              <a:endParaRPr kumimoji="0" lang="en-US" sz="4000" b="0" i="0" u="none" strike="noStrike" kern="1200" cap="none" spc="0" normalizeH="0" baseline="0" noProof="0" dirty="0">
                <a:ln>
                  <a:noFill/>
                </a:ln>
                <a:solidFill>
                  <a:srgbClr val="000000"/>
                </a:solidFill>
                <a:effectLst/>
                <a:uLnTx/>
                <a:uFillTx/>
                <a:ea typeface="+mn-ea"/>
                <a:cs typeface="+mn-cs"/>
              </a:endParaRPr>
            </a:p>
          </p:txBody>
        </p:sp>
      </p:grpSp>
      <p:sp>
        <p:nvSpPr>
          <p:cNvPr id="43" name="Metin kutusu 42">
            <a:extLst>
              <a:ext uri="{FF2B5EF4-FFF2-40B4-BE49-F238E27FC236}">
                <a16:creationId xmlns:a16="http://schemas.microsoft.com/office/drawing/2014/main" id="{71CB4F4A-5617-1A9E-3BE1-3CF613B8F566}"/>
              </a:ext>
            </a:extLst>
          </p:cNvPr>
          <p:cNvSpPr txBox="1"/>
          <p:nvPr/>
        </p:nvSpPr>
        <p:spPr>
          <a:xfrm>
            <a:off x="4716492" y="1664670"/>
            <a:ext cx="4058568" cy="2677656"/>
          </a:xfrm>
          <a:prstGeom prst="rect">
            <a:avLst/>
          </a:prstGeom>
          <a:noFill/>
        </p:spPr>
        <p:txBody>
          <a:bodyPr wrap="square">
            <a:spAutoFit/>
          </a:bodyPr>
          <a:lstStyle/>
          <a:p>
            <a:pPr algn="ctr"/>
            <a:r>
              <a:rPr lang="tr-TR" sz="2800" dirty="0"/>
              <a:t>“ … Kim bir kimseyi öldürürse bütün insanları öldürmüş gibi olur. Kim</a:t>
            </a:r>
          </a:p>
          <a:p>
            <a:pPr algn="ctr"/>
            <a:r>
              <a:rPr lang="tr-TR" sz="2800" dirty="0"/>
              <a:t>de bir can kurtarırsa bütün insanların hayatını kurtarmış gibi olur…”</a:t>
            </a:r>
          </a:p>
        </p:txBody>
      </p:sp>
      <p:sp>
        <p:nvSpPr>
          <p:cNvPr id="44" name="Metin kutusu 43">
            <a:extLst>
              <a:ext uri="{FF2B5EF4-FFF2-40B4-BE49-F238E27FC236}">
                <a16:creationId xmlns:a16="http://schemas.microsoft.com/office/drawing/2014/main" id="{6C203586-0135-A6D3-AD42-4F3AFCA10A14}"/>
              </a:ext>
            </a:extLst>
          </p:cNvPr>
          <p:cNvSpPr txBox="1"/>
          <p:nvPr/>
        </p:nvSpPr>
        <p:spPr>
          <a:xfrm>
            <a:off x="5519343" y="4313320"/>
            <a:ext cx="2419224" cy="1200329"/>
          </a:xfrm>
          <a:prstGeom prst="rect">
            <a:avLst/>
          </a:prstGeom>
          <a:noFill/>
        </p:spPr>
        <p:txBody>
          <a:bodyPr wrap="square" rtlCol="0">
            <a:spAutoFit/>
          </a:bodyPr>
          <a:lstStyle/>
          <a:p>
            <a:pPr algn="ctr"/>
            <a:r>
              <a:rPr lang="tr-TR" sz="3600" dirty="0"/>
              <a:t>Canın Korunması</a:t>
            </a:r>
          </a:p>
        </p:txBody>
      </p:sp>
      <p:grpSp>
        <p:nvGrpSpPr>
          <p:cNvPr id="45" name="Group 14">
            <a:extLst>
              <a:ext uri="{FF2B5EF4-FFF2-40B4-BE49-F238E27FC236}">
                <a16:creationId xmlns:a16="http://schemas.microsoft.com/office/drawing/2014/main" id="{0D7A4A66-B56F-AB3A-84A0-5F7EF3EC2DC5}"/>
              </a:ext>
            </a:extLst>
          </p:cNvPr>
          <p:cNvGrpSpPr/>
          <p:nvPr/>
        </p:nvGrpSpPr>
        <p:grpSpPr>
          <a:xfrm>
            <a:off x="9787017" y="4355378"/>
            <a:ext cx="3193127" cy="1046664"/>
            <a:chOff x="0" y="0"/>
            <a:chExt cx="2558271" cy="482727"/>
          </a:xfrm>
        </p:grpSpPr>
        <p:sp>
          <p:nvSpPr>
            <p:cNvPr id="46" name="Freeform 15">
              <a:extLst>
                <a:ext uri="{FF2B5EF4-FFF2-40B4-BE49-F238E27FC236}">
                  <a16:creationId xmlns:a16="http://schemas.microsoft.com/office/drawing/2014/main" id="{2CC45B35-8F6E-9337-FFA5-33F38DB0E70A}"/>
                </a:ext>
              </a:extLst>
            </p:cNvPr>
            <p:cNvSpPr/>
            <p:nvPr/>
          </p:nvSpPr>
          <p:spPr>
            <a:xfrm>
              <a:off x="0" y="0"/>
              <a:ext cx="2558271" cy="482727"/>
            </a:xfrm>
            <a:custGeom>
              <a:avLst/>
              <a:gdLst/>
              <a:ahLst/>
              <a:cxnLst/>
              <a:rect l="l" t="t" r="r" b="b"/>
              <a:pathLst>
                <a:path w="2558271" h="482727">
                  <a:moveTo>
                    <a:pt x="2355071" y="0"/>
                  </a:moveTo>
                  <a:lnTo>
                    <a:pt x="203200" y="0"/>
                  </a:lnTo>
                  <a:lnTo>
                    <a:pt x="0" y="241363"/>
                  </a:lnTo>
                  <a:lnTo>
                    <a:pt x="203200" y="482727"/>
                  </a:lnTo>
                  <a:lnTo>
                    <a:pt x="2355071" y="482727"/>
                  </a:lnTo>
                  <a:lnTo>
                    <a:pt x="2558271" y="241363"/>
                  </a:lnTo>
                  <a:lnTo>
                    <a:pt x="2355071" y="0"/>
                  </a:lnTo>
                  <a:close/>
                </a:path>
              </a:pathLst>
            </a:custGeom>
            <a:solidFill>
              <a:srgbClr val="92B2C4"/>
            </a:solidFill>
          </p:spPr>
          <p:txBody>
            <a:bodyPr/>
            <a:lstStyle/>
            <a:p>
              <a:endParaRPr lang="tr-TR" dirty="0"/>
            </a:p>
          </p:txBody>
        </p:sp>
        <p:sp>
          <p:nvSpPr>
            <p:cNvPr id="47" name="TextBox 16">
              <a:extLst>
                <a:ext uri="{FF2B5EF4-FFF2-40B4-BE49-F238E27FC236}">
                  <a16:creationId xmlns:a16="http://schemas.microsoft.com/office/drawing/2014/main" id="{49A97C18-E073-30A1-F180-0BF21DE67E0E}"/>
                </a:ext>
              </a:extLst>
            </p:cNvPr>
            <p:cNvSpPr txBox="1"/>
            <p:nvPr/>
          </p:nvSpPr>
          <p:spPr>
            <a:xfrm>
              <a:off x="152400" y="-28575"/>
              <a:ext cx="2253471" cy="511302"/>
            </a:xfrm>
            <a:prstGeom prst="rect">
              <a:avLst/>
            </a:prstGeom>
          </p:spPr>
          <p:txBody>
            <a:bodyPr lIns="50800" tIns="50800" rIns="50800" bIns="50800" rtlCol="0" anchor="ctr"/>
            <a:lstStyle/>
            <a:p>
              <a:pPr algn="ctr">
                <a:lnSpc>
                  <a:spcPts val="3380"/>
                </a:lnSpc>
              </a:pPr>
              <a:endParaRPr/>
            </a:p>
          </p:txBody>
        </p:sp>
      </p:grpSp>
      <p:grpSp>
        <p:nvGrpSpPr>
          <p:cNvPr id="48" name="Group 14">
            <a:extLst>
              <a:ext uri="{FF2B5EF4-FFF2-40B4-BE49-F238E27FC236}">
                <a16:creationId xmlns:a16="http://schemas.microsoft.com/office/drawing/2014/main" id="{925374FA-141B-CEC5-2CED-472E46C4511E}"/>
              </a:ext>
            </a:extLst>
          </p:cNvPr>
          <p:cNvGrpSpPr/>
          <p:nvPr/>
        </p:nvGrpSpPr>
        <p:grpSpPr>
          <a:xfrm>
            <a:off x="14508056" y="8978460"/>
            <a:ext cx="3193127" cy="1112393"/>
            <a:chOff x="0" y="0"/>
            <a:chExt cx="2558271" cy="482727"/>
          </a:xfrm>
        </p:grpSpPr>
        <p:sp>
          <p:nvSpPr>
            <p:cNvPr id="49" name="Freeform 15">
              <a:extLst>
                <a:ext uri="{FF2B5EF4-FFF2-40B4-BE49-F238E27FC236}">
                  <a16:creationId xmlns:a16="http://schemas.microsoft.com/office/drawing/2014/main" id="{FD12D84A-62EA-3A55-AA14-E346DEF4CCD6}"/>
                </a:ext>
              </a:extLst>
            </p:cNvPr>
            <p:cNvSpPr/>
            <p:nvPr/>
          </p:nvSpPr>
          <p:spPr>
            <a:xfrm>
              <a:off x="0" y="0"/>
              <a:ext cx="2558271" cy="482727"/>
            </a:xfrm>
            <a:custGeom>
              <a:avLst/>
              <a:gdLst/>
              <a:ahLst/>
              <a:cxnLst/>
              <a:rect l="l" t="t" r="r" b="b"/>
              <a:pathLst>
                <a:path w="2558271" h="482727">
                  <a:moveTo>
                    <a:pt x="2355071" y="0"/>
                  </a:moveTo>
                  <a:lnTo>
                    <a:pt x="203200" y="0"/>
                  </a:lnTo>
                  <a:lnTo>
                    <a:pt x="0" y="241363"/>
                  </a:lnTo>
                  <a:lnTo>
                    <a:pt x="203200" y="482727"/>
                  </a:lnTo>
                  <a:lnTo>
                    <a:pt x="2355071" y="482727"/>
                  </a:lnTo>
                  <a:lnTo>
                    <a:pt x="2558271" y="241363"/>
                  </a:lnTo>
                  <a:lnTo>
                    <a:pt x="2355071" y="0"/>
                  </a:lnTo>
                  <a:close/>
                </a:path>
              </a:pathLst>
            </a:custGeom>
            <a:solidFill>
              <a:srgbClr val="92B2C4"/>
            </a:solidFill>
          </p:spPr>
          <p:txBody>
            <a:bodyPr/>
            <a:lstStyle/>
            <a:p>
              <a:endParaRPr lang="tr-TR"/>
            </a:p>
          </p:txBody>
        </p:sp>
        <p:sp>
          <p:nvSpPr>
            <p:cNvPr id="50" name="TextBox 16">
              <a:extLst>
                <a:ext uri="{FF2B5EF4-FFF2-40B4-BE49-F238E27FC236}">
                  <a16:creationId xmlns:a16="http://schemas.microsoft.com/office/drawing/2014/main" id="{F53C4E27-6B4F-4397-3430-9818C43D13BE}"/>
                </a:ext>
              </a:extLst>
            </p:cNvPr>
            <p:cNvSpPr txBox="1"/>
            <p:nvPr/>
          </p:nvSpPr>
          <p:spPr>
            <a:xfrm>
              <a:off x="152400" y="-28575"/>
              <a:ext cx="2253471" cy="511302"/>
            </a:xfrm>
            <a:prstGeom prst="rect">
              <a:avLst/>
            </a:prstGeom>
          </p:spPr>
          <p:txBody>
            <a:bodyPr lIns="50800" tIns="50800" rIns="50800" bIns="50800" rtlCol="0" anchor="ctr"/>
            <a:lstStyle/>
            <a:p>
              <a:pPr algn="ctr">
                <a:lnSpc>
                  <a:spcPts val="3380"/>
                </a:lnSpc>
              </a:pPr>
              <a:endParaRPr/>
            </a:p>
          </p:txBody>
        </p:sp>
      </p:grpSp>
      <p:grpSp>
        <p:nvGrpSpPr>
          <p:cNvPr id="51" name="Group 14">
            <a:extLst>
              <a:ext uri="{FF2B5EF4-FFF2-40B4-BE49-F238E27FC236}">
                <a16:creationId xmlns:a16="http://schemas.microsoft.com/office/drawing/2014/main" id="{87CFA804-3590-1D94-23C9-CF6A58285191}"/>
              </a:ext>
            </a:extLst>
          </p:cNvPr>
          <p:cNvGrpSpPr/>
          <p:nvPr/>
        </p:nvGrpSpPr>
        <p:grpSpPr>
          <a:xfrm>
            <a:off x="5059669" y="8978460"/>
            <a:ext cx="3193127" cy="1112393"/>
            <a:chOff x="0" y="0"/>
            <a:chExt cx="2558271" cy="482727"/>
          </a:xfrm>
        </p:grpSpPr>
        <p:sp>
          <p:nvSpPr>
            <p:cNvPr id="52" name="Freeform 15">
              <a:extLst>
                <a:ext uri="{FF2B5EF4-FFF2-40B4-BE49-F238E27FC236}">
                  <a16:creationId xmlns:a16="http://schemas.microsoft.com/office/drawing/2014/main" id="{9B51E752-C549-54FA-4F14-515A92B0A7FF}"/>
                </a:ext>
              </a:extLst>
            </p:cNvPr>
            <p:cNvSpPr/>
            <p:nvPr/>
          </p:nvSpPr>
          <p:spPr>
            <a:xfrm>
              <a:off x="0" y="0"/>
              <a:ext cx="2558271" cy="482727"/>
            </a:xfrm>
            <a:custGeom>
              <a:avLst/>
              <a:gdLst/>
              <a:ahLst/>
              <a:cxnLst/>
              <a:rect l="l" t="t" r="r" b="b"/>
              <a:pathLst>
                <a:path w="2558271" h="482727">
                  <a:moveTo>
                    <a:pt x="2355071" y="0"/>
                  </a:moveTo>
                  <a:lnTo>
                    <a:pt x="203200" y="0"/>
                  </a:lnTo>
                  <a:lnTo>
                    <a:pt x="0" y="241363"/>
                  </a:lnTo>
                  <a:lnTo>
                    <a:pt x="203200" y="482727"/>
                  </a:lnTo>
                  <a:lnTo>
                    <a:pt x="2355071" y="482727"/>
                  </a:lnTo>
                  <a:lnTo>
                    <a:pt x="2558271" y="241363"/>
                  </a:lnTo>
                  <a:lnTo>
                    <a:pt x="2355071" y="0"/>
                  </a:lnTo>
                  <a:close/>
                </a:path>
              </a:pathLst>
            </a:custGeom>
            <a:solidFill>
              <a:srgbClr val="92B2C4"/>
            </a:solidFill>
          </p:spPr>
          <p:txBody>
            <a:bodyPr/>
            <a:lstStyle/>
            <a:p>
              <a:endParaRPr lang="tr-TR"/>
            </a:p>
          </p:txBody>
        </p:sp>
        <p:sp>
          <p:nvSpPr>
            <p:cNvPr id="53" name="TextBox 16">
              <a:extLst>
                <a:ext uri="{FF2B5EF4-FFF2-40B4-BE49-F238E27FC236}">
                  <a16:creationId xmlns:a16="http://schemas.microsoft.com/office/drawing/2014/main" id="{E5835DA4-2379-B47F-4ED0-586F8AED84FE}"/>
                </a:ext>
              </a:extLst>
            </p:cNvPr>
            <p:cNvSpPr txBox="1"/>
            <p:nvPr/>
          </p:nvSpPr>
          <p:spPr>
            <a:xfrm>
              <a:off x="152400" y="-28575"/>
              <a:ext cx="2253471" cy="511302"/>
            </a:xfrm>
            <a:prstGeom prst="rect">
              <a:avLst/>
            </a:prstGeom>
          </p:spPr>
          <p:txBody>
            <a:bodyPr lIns="50800" tIns="50800" rIns="50800" bIns="50800" rtlCol="0" anchor="ctr"/>
            <a:lstStyle/>
            <a:p>
              <a:pPr algn="ctr">
                <a:lnSpc>
                  <a:spcPts val="3380"/>
                </a:lnSpc>
              </a:pPr>
              <a:endParaRPr/>
            </a:p>
          </p:txBody>
        </p:sp>
      </p:grpSp>
      <p:grpSp>
        <p:nvGrpSpPr>
          <p:cNvPr id="54" name="Group 24">
            <a:extLst>
              <a:ext uri="{FF2B5EF4-FFF2-40B4-BE49-F238E27FC236}">
                <a16:creationId xmlns:a16="http://schemas.microsoft.com/office/drawing/2014/main" id="{A8247FCE-215B-882B-40F5-4ED81E14E016}"/>
              </a:ext>
            </a:extLst>
          </p:cNvPr>
          <p:cNvGrpSpPr/>
          <p:nvPr/>
        </p:nvGrpSpPr>
        <p:grpSpPr>
          <a:xfrm>
            <a:off x="14184721" y="4313320"/>
            <a:ext cx="3581817" cy="1123680"/>
            <a:chOff x="0" y="0"/>
            <a:chExt cx="2558271" cy="482727"/>
          </a:xfrm>
        </p:grpSpPr>
        <p:sp>
          <p:nvSpPr>
            <p:cNvPr id="55" name="Freeform 25">
              <a:extLst>
                <a:ext uri="{FF2B5EF4-FFF2-40B4-BE49-F238E27FC236}">
                  <a16:creationId xmlns:a16="http://schemas.microsoft.com/office/drawing/2014/main" id="{C7B27397-A1C1-E2A5-D9B9-C9777CCA82A8}"/>
                </a:ext>
              </a:extLst>
            </p:cNvPr>
            <p:cNvSpPr/>
            <p:nvPr/>
          </p:nvSpPr>
          <p:spPr>
            <a:xfrm>
              <a:off x="0" y="0"/>
              <a:ext cx="2558271" cy="482727"/>
            </a:xfrm>
            <a:custGeom>
              <a:avLst/>
              <a:gdLst/>
              <a:ahLst/>
              <a:cxnLst/>
              <a:rect l="l" t="t" r="r" b="b"/>
              <a:pathLst>
                <a:path w="2558271" h="482727">
                  <a:moveTo>
                    <a:pt x="2355071" y="0"/>
                  </a:moveTo>
                  <a:lnTo>
                    <a:pt x="203200" y="0"/>
                  </a:lnTo>
                  <a:lnTo>
                    <a:pt x="0" y="241363"/>
                  </a:lnTo>
                  <a:lnTo>
                    <a:pt x="203200" y="482727"/>
                  </a:lnTo>
                  <a:lnTo>
                    <a:pt x="2355071" y="482727"/>
                  </a:lnTo>
                  <a:lnTo>
                    <a:pt x="2558271" y="241363"/>
                  </a:lnTo>
                  <a:lnTo>
                    <a:pt x="2355071" y="0"/>
                  </a:lnTo>
                  <a:close/>
                </a:path>
              </a:pathLst>
            </a:custGeom>
            <a:solidFill>
              <a:srgbClr val="F6C474"/>
            </a:solidFill>
          </p:spPr>
          <p:txBody>
            <a:bodyPr/>
            <a:lstStyle/>
            <a:p>
              <a:endParaRPr lang="tr-TR"/>
            </a:p>
          </p:txBody>
        </p:sp>
        <p:sp>
          <p:nvSpPr>
            <p:cNvPr id="56" name="TextBox 26">
              <a:extLst>
                <a:ext uri="{FF2B5EF4-FFF2-40B4-BE49-F238E27FC236}">
                  <a16:creationId xmlns:a16="http://schemas.microsoft.com/office/drawing/2014/main" id="{422C75EE-FE6E-9F1F-86E3-28DD54E2E95D}"/>
                </a:ext>
              </a:extLst>
            </p:cNvPr>
            <p:cNvSpPr txBox="1"/>
            <p:nvPr/>
          </p:nvSpPr>
          <p:spPr>
            <a:xfrm>
              <a:off x="152400" y="-28575"/>
              <a:ext cx="2253471" cy="511302"/>
            </a:xfrm>
            <a:prstGeom prst="rect">
              <a:avLst/>
            </a:prstGeom>
          </p:spPr>
          <p:txBody>
            <a:bodyPr lIns="50800" tIns="50800" rIns="50800" bIns="50800" rtlCol="0" anchor="ctr"/>
            <a:lstStyle/>
            <a:p>
              <a:pPr algn="ctr">
                <a:lnSpc>
                  <a:spcPts val="3380"/>
                </a:lnSpc>
              </a:pPr>
              <a:endParaRPr/>
            </a:p>
          </p:txBody>
        </p:sp>
      </p:grpSp>
      <p:grpSp>
        <p:nvGrpSpPr>
          <p:cNvPr id="57" name="Group 24">
            <a:extLst>
              <a:ext uri="{FF2B5EF4-FFF2-40B4-BE49-F238E27FC236}">
                <a16:creationId xmlns:a16="http://schemas.microsoft.com/office/drawing/2014/main" id="{50CA5D8A-449B-D3EA-5905-9E16EB21B52B}"/>
              </a:ext>
            </a:extLst>
          </p:cNvPr>
          <p:cNvGrpSpPr/>
          <p:nvPr/>
        </p:nvGrpSpPr>
        <p:grpSpPr>
          <a:xfrm>
            <a:off x="9482890" y="8912612"/>
            <a:ext cx="3581817" cy="1178241"/>
            <a:chOff x="0" y="0"/>
            <a:chExt cx="2558271" cy="482727"/>
          </a:xfrm>
        </p:grpSpPr>
        <p:sp>
          <p:nvSpPr>
            <p:cNvPr id="58" name="Freeform 25">
              <a:extLst>
                <a:ext uri="{FF2B5EF4-FFF2-40B4-BE49-F238E27FC236}">
                  <a16:creationId xmlns:a16="http://schemas.microsoft.com/office/drawing/2014/main" id="{F5F9C94B-CDB3-C85E-238D-1FBF6A685482}"/>
                </a:ext>
              </a:extLst>
            </p:cNvPr>
            <p:cNvSpPr/>
            <p:nvPr/>
          </p:nvSpPr>
          <p:spPr>
            <a:xfrm>
              <a:off x="0" y="0"/>
              <a:ext cx="2558271" cy="482727"/>
            </a:xfrm>
            <a:custGeom>
              <a:avLst/>
              <a:gdLst/>
              <a:ahLst/>
              <a:cxnLst/>
              <a:rect l="l" t="t" r="r" b="b"/>
              <a:pathLst>
                <a:path w="2558271" h="482727">
                  <a:moveTo>
                    <a:pt x="2355071" y="0"/>
                  </a:moveTo>
                  <a:lnTo>
                    <a:pt x="203200" y="0"/>
                  </a:lnTo>
                  <a:lnTo>
                    <a:pt x="0" y="241363"/>
                  </a:lnTo>
                  <a:lnTo>
                    <a:pt x="203200" y="482727"/>
                  </a:lnTo>
                  <a:lnTo>
                    <a:pt x="2355071" y="482727"/>
                  </a:lnTo>
                  <a:lnTo>
                    <a:pt x="2558271" y="241363"/>
                  </a:lnTo>
                  <a:lnTo>
                    <a:pt x="2355071" y="0"/>
                  </a:lnTo>
                  <a:close/>
                </a:path>
              </a:pathLst>
            </a:custGeom>
            <a:solidFill>
              <a:srgbClr val="F6C474"/>
            </a:solidFill>
          </p:spPr>
          <p:txBody>
            <a:bodyPr/>
            <a:lstStyle/>
            <a:p>
              <a:endParaRPr lang="tr-TR"/>
            </a:p>
          </p:txBody>
        </p:sp>
        <p:sp>
          <p:nvSpPr>
            <p:cNvPr id="59" name="TextBox 26">
              <a:extLst>
                <a:ext uri="{FF2B5EF4-FFF2-40B4-BE49-F238E27FC236}">
                  <a16:creationId xmlns:a16="http://schemas.microsoft.com/office/drawing/2014/main" id="{82636A86-11CD-D247-6B89-4936C406E881}"/>
                </a:ext>
              </a:extLst>
            </p:cNvPr>
            <p:cNvSpPr txBox="1"/>
            <p:nvPr/>
          </p:nvSpPr>
          <p:spPr>
            <a:xfrm>
              <a:off x="152400" y="-28575"/>
              <a:ext cx="2253471" cy="511302"/>
            </a:xfrm>
            <a:prstGeom prst="rect">
              <a:avLst/>
            </a:prstGeom>
          </p:spPr>
          <p:txBody>
            <a:bodyPr lIns="50800" tIns="50800" rIns="50800" bIns="50800" rtlCol="0" anchor="ctr"/>
            <a:lstStyle/>
            <a:p>
              <a:pPr algn="ctr">
                <a:lnSpc>
                  <a:spcPts val="3380"/>
                </a:lnSpc>
              </a:pPr>
              <a:endParaRPr/>
            </a:p>
          </p:txBody>
        </p:sp>
      </p:grpSp>
      <p:grpSp>
        <p:nvGrpSpPr>
          <p:cNvPr id="60" name="Group 24">
            <a:extLst>
              <a:ext uri="{FF2B5EF4-FFF2-40B4-BE49-F238E27FC236}">
                <a16:creationId xmlns:a16="http://schemas.microsoft.com/office/drawing/2014/main" id="{C7EB860B-0D61-3DE1-FE63-4DACF52FDFD1}"/>
              </a:ext>
            </a:extLst>
          </p:cNvPr>
          <p:cNvGrpSpPr/>
          <p:nvPr/>
        </p:nvGrpSpPr>
        <p:grpSpPr>
          <a:xfrm>
            <a:off x="331996" y="8978460"/>
            <a:ext cx="3581817" cy="1112393"/>
            <a:chOff x="0" y="0"/>
            <a:chExt cx="2558271" cy="482727"/>
          </a:xfrm>
        </p:grpSpPr>
        <p:sp>
          <p:nvSpPr>
            <p:cNvPr id="61" name="Freeform 25">
              <a:extLst>
                <a:ext uri="{FF2B5EF4-FFF2-40B4-BE49-F238E27FC236}">
                  <a16:creationId xmlns:a16="http://schemas.microsoft.com/office/drawing/2014/main" id="{2E99126C-39C7-E5E8-8F68-7BD6D72DD556}"/>
                </a:ext>
              </a:extLst>
            </p:cNvPr>
            <p:cNvSpPr/>
            <p:nvPr/>
          </p:nvSpPr>
          <p:spPr>
            <a:xfrm>
              <a:off x="0" y="0"/>
              <a:ext cx="2558271" cy="482727"/>
            </a:xfrm>
            <a:custGeom>
              <a:avLst/>
              <a:gdLst/>
              <a:ahLst/>
              <a:cxnLst/>
              <a:rect l="l" t="t" r="r" b="b"/>
              <a:pathLst>
                <a:path w="2558271" h="482727">
                  <a:moveTo>
                    <a:pt x="2355071" y="0"/>
                  </a:moveTo>
                  <a:lnTo>
                    <a:pt x="203200" y="0"/>
                  </a:lnTo>
                  <a:lnTo>
                    <a:pt x="0" y="241363"/>
                  </a:lnTo>
                  <a:lnTo>
                    <a:pt x="203200" y="482727"/>
                  </a:lnTo>
                  <a:lnTo>
                    <a:pt x="2355071" y="482727"/>
                  </a:lnTo>
                  <a:lnTo>
                    <a:pt x="2558271" y="241363"/>
                  </a:lnTo>
                  <a:lnTo>
                    <a:pt x="2355071" y="0"/>
                  </a:lnTo>
                  <a:close/>
                </a:path>
              </a:pathLst>
            </a:custGeom>
            <a:solidFill>
              <a:srgbClr val="F6C474"/>
            </a:solidFill>
          </p:spPr>
          <p:txBody>
            <a:bodyPr/>
            <a:lstStyle/>
            <a:p>
              <a:endParaRPr lang="tr-TR"/>
            </a:p>
          </p:txBody>
        </p:sp>
        <p:sp>
          <p:nvSpPr>
            <p:cNvPr id="62" name="TextBox 26">
              <a:extLst>
                <a:ext uri="{FF2B5EF4-FFF2-40B4-BE49-F238E27FC236}">
                  <a16:creationId xmlns:a16="http://schemas.microsoft.com/office/drawing/2014/main" id="{8D2ABD21-F380-6966-045E-10246B05930B}"/>
                </a:ext>
              </a:extLst>
            </p:cNvPr>
            <p:cNvSpPr txBox="1"/>
            <p:nvPr/>
          </p:nvSpPr>
          <p:spPr>
            <a:xfrm>
              <a:off x="152400" y="-28575"/>
              <a:ext cx="2253471" cy="511302"/>
            </a:xfrm>
            <a:prstGeom prst="rect">
              <a:avLst/>
            </a:prstGeom>
          </p:spPr>
          <p:txBody>
            <a:bodyPr lIns="50800" tIns="50800" rIns="50800" bIns="50800" rtlCol="0" anchor="ctr"/>
            <a:lstStyle/>
            <a:p>
              <a:pPr algn="ctr">
                <a:lnSpc>
                  <a:spcPts val="3380"/>
                </a:lnSpc>
              </a:pPr>
              <a:endParaRPr/>
            </a:p>
          </p:txBody>
        </p:sp>
      </p:grpSp>
      <p:sp>
        <p:nvSpPr>
          <p:cNvPr id="63" name="Metin kutusu 62">
            <a:extLst>
              <a:ext uri="{FF2B5EF4-FFF2-40B4-BE49-F238E27FC236}">
                <a16:creationId xmlns:a16="http://schemas.microsoft.com/office/drawing/2014/main" id="{92595B43-12A0-A61D-0F9F-9C084A0FAF34}"/>
              </a:ext>
            </a:extLst>
          </p:cNvPr>
          <p:cNvSpPr txBox="1"/>
          <p:nvPr/>
        </p:nvSpPr>
        <p:spPr>
          <a:xfrm>
            <a:off x="9565468" y="2590413"/>
            <a:ext cx="3795151" cy="1077218"/>
          </a:xfrm>
          <a:prstGeom prst="rect">
            <a:avLst/>
          </a:prstGeom>
          <a:noFill/>
        </p:spPr>
        <p:txBody>
          <a:bodyPr wrap="square">
            <a:spAutoFit/>
          </a:bodyPr>
          <a:lstStyle/>
          <a:p>
            <a:pPr algn="ctr"/>
            <a:r>
              <a:rPr lang="tr-TR" sz="3200" dirty="0"/>
              <a:t>“İçki bütün kötülüklerin anasıdır.”</a:t>
            </a:r>
          </a:p>
        </p:txBody>
      </p:sp>
      <p:sp>
        <p:nvSpPr>
          <p:cNvPr id="64" name="Metin kutusu 63">
            <a:extLst>
              <a:ext uri="{FF2B5EF4-FFF2-40B4-BE49-F238E27FC236}">
                <a16:creationId xmlns:a16="http://schemas.microsoft.com/office/drawing/2014/main" id="{9CB40A51-81A5-C846-CA9E-A34E6F128D8E}"/>
              </a:ext>
            </a:extLst>
          </p:cNvPr>
          <p:cNvSpPr txBox="1"/>
          <p:nvPr/>
        </p:nvSpPr>
        <p:spPr>
          <a:xfrm>
            <a:off x="10159749" y="4315205"/>
            <a:ext cx="2419224" cy="1200329"/>
          </a:xfrm>
          <a:prstGeom prst="rect">
            <a:avLst/>
          </a:prstGeom>
          <a:noFill/>
        </p:spPr>
        <p:txBody>
          <a:bodyPr wrap="square" rtlCol="0">
            <a:spAutoFit/>
          </a:bodyPr>
          <a:lstStyle/>
          <a:p>
            <a:pPr algn="ctr"/>
            <a:r>
              <a:rPr lang="tr-TR" sz="3600" dirty="0"/>
              <a:t>Aklın Korunması</a:t>
            </a:r>
          </a:p>
        </p:txBody>
      </p:sp>
      <p:sp>
        <p:nvSpPr>
          <p:cNvPr id="65" name="Metin kutusu 64">
            <a:extLst>
              <a:ext uri="{FF2B5EF4-FFF2-40B4-BE49-F238E27FC236}">
                <a16:creationId xmlns:a16="http://schemas.microsoft.com/office/drawing/2014/main" id="{4A9380FB-534A-65C6-23BF-4B4E7B374680}"/>
              </a:ext>
            </a:extLst>
          </p:cNvPr>
          <p:cNvSpPr txBox="1"/>
          <p:nvPr/>
        </p:nvSpPr>
        <p:spPr>
          <a:xfrm>
            <a:off x="14111742" y="2467772"/>
            <a:ext cx="3979611" cy="1384995"/>
          </a:xfrm>
          <a:prstGeom prst="rect">
            <a:avLst/>
          </a:prstGeom>
          <a:noFill/>
        </p:spPr>
        <p:txBody>
          <a:bodyPr wrap="square">
            <a:spAutoFit/>
          </a:bodyPr>
          <a:lstStyle/>
          <a:p>
            <a:pPr algn="ctr"/>
            <a:r>
              <a:rPr lang="tr-TR" sz="2800" dirty="0"/>
              <a:t>“Allah’ın lâneti, rüşvet verenin ve rüşvet alanın üzerinedir.”</a:t>
            </a:r>
          </a:p>
        </p:txBody>
      </p:sp>
      <p:sp>
        <p:nvSpPr>
          <p:cNvPr id="66" name="Metin kutusu 65">
            <a:extLst>
              <a:ext uri="{FF2B5EF4-FFF2-40B4-BE49-F238E27FC236}">
                <a16:creationId xmlns:a16="http://schemas.microsoft.com/office/drawing/2014/main" id="{FDFA7710-A31B-6A0F-F25F-2AFC1B6AC033}"/>
              </a:ext>
            </a:extLst>
          </p:cNvPr>
          <p:cNvSpPr txBox="1"/>
          <p:nvPr/>
        </p:nvSpPr>
        <p:spPr>
          <a:xfrm>
            <a:off x="14654576" y="4258217"/>
            <a:ext cx="3046607" cy="1200329"/>
          </a:xfrm>
          <a:prstGeom prst="rect">
            <a:avLst/>
          </a:prstGeom>
          <a:noFill/>
        </p:spPr>
        <p:txBody>
          <a:bodyPr wrap="square" rtlCol="0">
            <a:spAutoFit/>
          </a:bodyPr>
          <a:lstStyle/>
          <a:p>
            <a:pPr algn="ctr"/>
            <a:r>
              <a:rPr lang="tr-TR" sz="3600" dirty="0"/>
              <a:t>Malın Korunması</a:t>
            </a:r>
          </a:p>
        </p:txBody>
      </p:sp>
      <p:sp>
        <p:nvSpPr>
          <p:cNvPr id="67" name="Metin kutusu 66">
            <a:extLst>
              <a:ext uri="{FF2B5EF4-FFF2-40B4-BE49-F238E27FC236}">
                <a16:creationId xmlns:a16="http://schemas.microsoft.com/office/drawing/2014/main" id="{5C49E60A-315B-A3A9-B423-ED96477D6871}"/>
              </a:ext>
            </a:extLst>
          </p:cNvPr>
          <p:cNvSpPr txBox="1"/>
          <p:nvPr/>
        </p:nvSpPr>
        <p:spPr>
          <a:xfrm>
            <a:off x="4663977" y="7041899"/>
            <a:ext cx="4027733" cy="1815882"/>
          </a:xfrm>
          <a:prstGeom prst="rect">
            <a:avLst/>
          </a:prstGeom>
          <a:noFill/>
        </p:spPr>
        <p:txBody>
          <a:bodyPr wrap="square">
            <a:spAutoFit/>
          </a:bodyPr>
          <a:lstStyle/>
          <a:p>
            <a:pPr algn="ctr"/>
            <a:r>
              <a:rPr lang="tr-TR" sz="2800" dirty="0"/>
              <a:t>“Hiçbir baba çocuğuna güzel terbiyeden daha değerli bir miras bırakamaz.”</a:t>
            </a:r>
            <a:endParaRPr lang="tr-TR" sz="2400" dirty="0"/>
          </a:p>
        </p:txBody>
      </p:sp>
      <p:sp>
        <p:nvSpPr>
          <p:cNvPr id="68" name="Metin kutusu 67">
            <a:extLst>
              <a:ext uri="{FF2B5EF4-FFF2-40B4-BE49-F238E27FC236}">
                <a16:creationId xmlns:a16="http://schemas.microsoft.com/office/drawing/2014/main" id="{9D06E88D-FD00-F9D5-2810-1DC75E46BB1A}"/>
              </a:ext>
            </a:extLst>
          </p:cNvPr>
          <p:cNvSpPr txBox="1"/>
          <p:nvPr/>
        </p:nvSpPr>
        <p:spPr>
          <a:xfrm>
            <a:off x="14066194" y="7283018"/>
            <a:ext cx="3844969" cy="1384995"/>
          </a:xfrm>
          <a:prstGeom prst="rect">
            <a:avLst/>
          </a:prstGeom>
          <a:noFill/>
        </p:spPr>
        <p:txBody>
          <a:bodyPr wrap="square">
            <a:spAutoFit/>
          </a:bodyPr>
          <a:lstStyle/>
          <a:p>
            <a:pPr algn="ctr"/>
            <a:r>
              <a:rPr lang="nb-NO" sz="2800" dirty="0"/>
              <a:t>“… O halde sen de dini Allah’a has kılarak (ihlâs ile) kulluk</a:t>
            </a:r>
            <a:r>
              <a:rPr lang="tr-TR" sz="2800" dirty="0"/>
              <a:t> </a:t>
            </a:r>
            <a:r>
              <a:rPr lang="nb-NO" sz="2800" dirty="0"/>
              <a:t>et.”</a:t>
            </a:r>
            <a:endParaRPr lang="tr-TR" sz="2800" dirty="0"/>
          </a:p>
        </p:txBody>
      </p:sp>
      <p:sp>
        <p:nvSpPr>
          <p:cNvPr id="69" name="Metin kutusu 68">
            <a:extLst>
              <a:ext uri="{FF2B5EF4-FFF2-40B4-BE49-F238E27FC236}">
                <a16:creationId xmlns:a16="http://schemas.microsoft.com/office/drawing/2014/main" id="{B964670B-AC56-E9F4-5A98-6596D1968267}"/>
              </a:ext>
            </a:extLst>
          </p:cNvPr>
          <p:cNvSpPr txBox="1"/>
          <p:nvPr/>
        </p:nvSpPr>
        <p:spPr>
          <a:xfrm>
            <a:off x="14566628" y="8904744"/>
            <a:ext cx="3134555" cy="1200329"/>
          </a:xfrm>
          <a:prstGeom prst="rect">
            <a:avLst/>
          </a:prstGeom>
          <a:noFill/>
        </p:spPr>
        <p:txBody>
          <a:bodyPr wrap="square" rtlCol="0">
            <a:spAutoFit/>
          </a:bodyPr>
          <a:lstStyle/>
          <a:p>
            <a:pPr algn="ctr"/>
            <a:r>
              <a:rPr lang="tr-TR" sz="3600" dirty="0"/>
              <a:t>Dinin Korunması</a:t>
            </a:r>
          </a:p>
        </p:txBody>
      </p:sp>
      <p:sp>
        <p:nvSpPr>
          <p:cNvPr id="70" name="Metin kutusu 69">
            <a:extLst>
              <a:ext uri="{FF2B5EF4-FFF2-40B4-BE49-F238E27FC236}">
                <a16:creationId xmlns:a16="http://schemas.microsoft.com/office/drawing/2014/main" id="{658E1A0C-BFEE-EEC8-F708-BBC76F1FF148}"/>
              </a:ext>
            </a:extLst>
          </p:cNvPr>
          <p:cNvSpPr txBox="1"/>
          <p:nvPr/>
        </p:nvSpPr>
        <p:spPr>
          <a:xfrm>
            <a:off x="5536164" y="8927010"/>
            <a:ext cx="2419224" cy="1200329"/>
          </a:xfrm>
          <a:prstGeom prst="rect">
            <a:avLst/>
          </a:prstGeom>
          <a:noFill/>
        </p:spPr>
        <p:txBody>
          <a:bodyPr wrap="square" rtlCol="0">
            <a:spAutoFit/>
          </a:bodyPr>
          <a:lstStyle/>
          <a:p>
            <a:pPr algn="ctr"/>
            <a:r>
              <a:rPr lang="tr-TR" sz="3600" dirty="0"/>
              <a:t>Neslin Korunması</a:t>
            </a:r>
          </a:p>
        </p:txBody>
      </p:sp>
      <p:sp>
        <p:nvSpPr>
          <p:cNvPr id="71" name="Metin kutusu 70">
            <a:extLst>
              <a:ext uri="{FF2B5EF4-FFF2-40B4-BE49-F238E27FC236}">
                <a16:creationId xmlns:a16="http://schemas.microsoft.com/office/drawing/2014/main" id="{13C81A7C-A204-802A-EE42-34A5622138FD}"/>
              </a:ext>
            </a:extLst>
          </p:cNvPr>
          <p:cNvSpPr txBox="1"/>
          <p:nvPr/>
        </p:nvSpPr>
        <p:spPr>
          <a:xfrm>
            <a:off x="324057" y="7189331"/>
            <a:ext cx="3758708" cy="1384995"/>
          </a:xfrm>
          <a:prstGeom prst="rect">
            <a:avLst/>
          </a:prstGeom>
          <a:noFill/>
        </p:spPr>
        <p:txBody>
          <a:bodyPr wrap="square">
            <a:spAutoFit/>
          </a:bodyPr>
          <a:lstStyle/>
          <a:p>
            <a:pPr algn="ctr"/>
            <a:r>
              <a:rPr lang="tr-TR" sz="2800" dirty="0"/>
              <a:t>“Fakirlik korkusuyla çocuklarınızın canına</a:t>
            </a:r>
          </a:p>
          <a:p>
            <a:pPr algn="ctr"/>
            <a:r>
              <a:rPr lang="tr-TR" sz="2800" dirty="0"/>
              <a:t>kıymayın. …”</a:t>
            </a:r>
          </a:p>
        </p:txBody>
      </p:sp>
      <p:sp>
        <p:nvSpPr>
          <p:cNvPr id="72" name="Metin kutusu 71">
            <a:extLst>
              <a:ext uri="{FF2B5EF4-FFF2-40B4-BE49-F238E27FC236}">
                <a16:creationId xmlns:a16="http://schemas.microsoft.com/office/drawing/2014/main" id="{4DAF24C2-2104-23A1-4544-6B0C6222AB9E}"/>
              </a:ext>
            </a:extLst>
          </p:cNvPr>
          <p:cNvSpPr txBox="1"/>
          <p:nvPr/>
        </p:nvSpPr>
        <p:spPr>
          <a:xfrm>
            <a:off x="918272" y="8954358"/>
            <a:ext cx="2419224" cy="1200329"/>
          </a:xfrm>
          <a:prstGeom prst="rect">
            <a:avLst/>
          </a:prstGeom>
          <a:noFill/>
        </p:spPr>
        <p:txBody>
          <a:bodyPr wrap="square" rtlCol="0">
            <a:spAutoFit/>
          </a:bodyPr>
          <a:lstStyle/>
          <a:p>
            <a:pPr algn="ctr"/>
            <a:r>
              <a:rPr lang="tr-TR" sz="3600" dirty="0"/>
              <a:t>Canın Korunması</a:t>
            </a:r>
          </a:p>
        </p:txBody>
      </p:sp>
      <p:sp>
        <p:nvSpPr>
          <p:cNvPr id="73" name="Metin kutusu 72">
            <a:extLst>
              <a:ext uri="{FF2B5EF4-FFF2-40B4-BE49-F238E27FC236}">
                <a16:creationId xmlns:a16="http://schemas.microsoft.com/office/drawing/2014/main" id="{ECCF0293-EAA6-627A-F172-2B5A7507A556}"/>
              </a:ext>
            </a:extLst>
          </p:cNvPr>
          <p:cNvSpPr txBox="1"/>
          <p:nvPr/>
        </p:nvSpPr>
        <p:spPr>
          <a:xfrm>
            <a:off x="9999463" y="8885605"/>
            <a:ext cx="2419224" cy="1200329"/>
          </a:xfrm>
          <a:prstGeom prst="rect">
            <a:avLst/>
          </a:prstGeom>
          <a:noFill/>
        </p:spPr>
        <p:txBody>
          <a:bodyPr wrap="square" rtlCol="0">
            <a:spAutoFit/>
          </a:bodyPr>
          <a:lstStyle/>
          <a:p>
            <a:pPr algn="ctr"/>
            <a:r>
              <a:rPr lang="tr-TR" sz="3600" dirty="0"/>
              <a:t>Malın Korunması</a:t>
            </a:r>
          </a:p>
        </p:txBody>
      </p:sp>
      <p:sp>
        <p:nvSpPr>
          <p:cNvPr id="74" name="Metin kutusu 73">
            <a:extLst>
              <a:ext uri="{FF2B5EF4-FFF2-40B4-BE49-F238E27FC236}">
                <a16:creationId xmlns:a16="http://schemas.microsoft.com/office/drawing/2014/main" id="{CDA6C386-B685-6793-CFAA-A9BF1AB25349}"/>
              </a:ext>
            </a:extLst>
          </p:cNvPr>
          <p:cNvSpPr txBox="1"/>
          <p:nvPr/>
        </p:nvSpPr>
        <p:spPr>
          <a:xfrm>
            <a:off x="9443797" y="7232127"/>
            <a:ext cx="3851128" cy="1384995"/>
          </a:xfrm>
          <a:prstGeom prst="rect">
            <a:avLst/>
          </a:prstGeom>
          <a:noFill/>
        </p:spPr>
        <p:txBody>
          <a:bodyPr wrap="square">
            <a:spAutoFit/>
          </a:bodyPr>
          <a:lstStyle/>
          <a:p>
            <a:pPr algn="ctr"/>
            <a:r>
              <a:rPr lang="tr-TR" sz="2800" dirty="0"/>
              <a:t>“…Yiyin, için fakat israf etmeyin. Çünkü Allah israf edenleri sevmez.”</a:t>
            </a:r>
          </a:p>
        </p:txBody>
      </p:sp>
      <p:sp>
        <p:nvSpPr>
          <p:cNvPr id="75" name="Metin kutusu 74">
            <a:extLst>
              <a:ext uri="{FF2B5EF4-FFF2-40B4-BE49-F238E27FC236}">
                <a16:creationId xmlns:a16="http://schemas.microsoft.com/office/drawing/2014/main" id="{05E59BED-6FFF-C3E6-C23F-F598D939FC73}"/>
              </a:ext>
            </a:extLst>
          </p:cNvPr>
          <p:cNvSpPr txBox="1"/>
          <p:nvPr/>
        </p:nvSpPr>
        <p:spPr>
          <a:xfrm>
            <a:off x="154219" y="128127"/>
            <a:ext cx="10970981" cy="1200329"/>
          </a:xfrm>
          <a:prstGeom prst="rect">
            <a:avLst/>
          </a:prstGeom>
          <a:noFill/>
        </p:spPr>
        <p:txBody>
          <a:bodyPr wrap="square">
            <a:spAutoFit/>
          </a:bodyPr>
          <a:lstStyle/>
          <a:p>
            <a:r>
              <a:rPr lang="tr-TR" sz="3600" dirty="0"/>
              <a:t>Aşağıdaki ayet ve hadislerin İslam’ın koruma altına aldığı </a:t>
            </a:r>
            <a:r>
              <a:rPr lang="tr-TR" sz="3600" dirty="0">
                <a:solidFill>
                  <a:srgbClr val="C00000"/>
                </a:solidFill>
              </a:rPr>
              <a:t>beş temel </a:t>
            </a:r>
            <a:r>
              <a:rPr lang="tr-TR" sz="3600" dirty="0"/>
              <a:t>ilkelerden hangisiyle ilgili olduğunu söyleyiniz.</a:t>
            </a:r>
          </a:p>
        </p:txBody>
      </p:sp>
    </p:spTree>
    <p:custDataLst>
      <p:tags r:id="rId1"/>
    </p:custDataLst>
    <p:extLst>
      <p:ext uri="{BB962C8B-B14F-4D97-AF65-F5344CB8AC3E}">
        <p14:creationId xmlns:p14="http://schemas.microsoft.com/office/powerpoint/2010/main" val="3500990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4" name="Onay tı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wipe(left)">
                                      <p:cBhvr>
                                        <p:cTn id="12" dur="500"/>
                                        <p:tgtEl>
                                          <p:spTgt spid="44"/>
                                        </p:tgtEl>
                                      </p:cBhvr>
                                    </p:animEffect>
                                  </p:childTnLst>
                                  <p:subTnLst>
                                    <p:audio>
                                      <p:cMediaNode>
                                        <p:cTn display="0" masterRel="sameClick">
                                          <p:stCondLst>
                                            <p:cond evt="begin" delay="0">
                                              <p:tn val="10"/>
                                            </p:cond>
                                          </p:stCondLst>
                                          <p:endCondLst>
                                            <p:cond evt="onStopAudio" delay="0">
                                              <p:tgtEl>
                                                <p:sldTgt/>
                                              </p:tgtEl>
                                            </p:cond>
                                          </p:endCondLst>
                                        </p:cTn>
                                        <p:tgtEl>
                                          <p:sndTgt r:embed="rId4" name="Onay tık.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subTnLst>
                                    <p:audio>
                                      <p:cMediaNode>
                                        <p:cTn display="0" masterRel="sameClick">
                                          <p:stCondLst>
                                            <p:cond evt="begin" delay="0">
                                              <p:tn val="15"/>
                                            </p:cond>
                                          </p:stCondLst>
                                          <p:endCondLst>
                                            <p:cond evt="onStopAudio" delay="0">
                                              <p:tgtEl>
                                                <p:sldTgt/>
                                              </p:tgtEl>
                                            </p:cond>
                                          </p:endCondLst>
                                        </p:cTn>
                                        <p:tgtEl>
                                          <p:sndTgt r:embed="rId4" name="Onay tık.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wipe(left)">
                                      <p:cBhvr>
                                        <p:cTn id="22" dur="500"/>
                                        <p:tgtEl>
                                          <p:spTgt spid="66"/>
                                        </p:tgtEl>
                                      </p:cBhvr>
                                    </p:animEffect>
                                  </p:childTnLst>
                                  <p:subTnLst>
                                    <p:audio>
                                      <p:cMediaNode>
                                        <p:cTn display="0" masterRel="sameClick">
                                          <p:stCondLst>
                                            <p:cond evt="begin" delay="0">
                                              <p:tn val="20"/>
                                            </p:cond>
                                          </p:stCondLst>
                                          <p:endCondLst>
                                            <p:cond evt="onStopAudio" delay="0">
                                              <p:tgtEl>
                                                <p:sldTgt/>
                                              </p:tgtEl>
                                            </p:cond>
                                          </p:endCondLst>
                                        </p:cTn>
                                        <p:tgtEl>
                                          <p:sndTgt r:embed="rId4" name="Onay tık.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2"/>
                                        </p:tgtEl>
                                        <p:attrNameLst>
                                          <p:attrName>style.visibility</p:attrName>
                                        </p:attrNameLst>
                                      </p:cBhvr>
                                      <p:to>
                                        <p:strVal val="visible"/>
                                      </p:to>
                                    </p:set>
                                    <p:animEffect transition="in" filter="wipe(left)">
                                      <p:cBhvr>
                                        <p:cTn id="27" dur="500"/>
                                        <p:tgtEl>
                                          <p:spTgt spid="72"/>
                                        </p:tgtEl>
                                      </p:cBhvr>
                                    </p:animEffect>
                                  </p:childTnLst>
                                  <p:subTnLst>
                                    <p:audio>
                                      <p:cMediaNode>
                                        <p:cTn display="0" masterRel="sameClick">
                                          <p:stCondLst>
                                            <p:cond evt="begin" delay="0">
                                              <p:tn val="25"/>
                                            </p:cond>
                                          </p:stCondLst>
                                          <p:endCondLst>
                                            <p:cond evt="onStopAudio" delay="0">
                                              <p:tgtEl>
                                                <p:sldTgt/>
                                              </p:tgtEl>
                                            </p:cond>
                                          </p:endCondLst>
                                        </p:cTn>
                                        <p:tgtEl>
                                          <p:sndTgt r:embed="rId4" name="Onay tık.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0"/>
                                        </p:tgtEl>
                                        <p:attrNameLst>
                                          <p:attrName>style.visibility</p:attrName>
                                        </p:attrNameLst>
                                      </p:cBhvr>
                                      <p:to>
                                        <p:strVal val="visible"/>
                                      </p:to>
                                    </p:set>
                                    <p:animEffect transition="in" filter="wipe(left)">
                                      <p:cBhvr>
                                        <p:cTn id="32" dur="500"/>
                                        <p:tgtEl>
                                          <p:spTgt spid="70"/>
                                        </p:tgtEl>
                                      </p:cBhvr>
                                    </p:animEffect>
                                  </p:childTnLst>
                                  <p:subTnLst>
                                    <p:audio>
                                      <p:cMediaNode>
                                        <p:cTn display="0" masterRel="sameClick">
                                          <p:stCondLst>
                                            <p:cond evt="begin" delay="0">
                                              <p:tn val="30"/>
                                            </p:cond>
                                          </p:stCondLst>
                                          <p:endCondLst>
                                            <p:cond evt="onStopAudio" delay="0">
                                              <p:tgtEl>
                                                <p:sldTgt/>
                                              </p:tgtEl>
                                            </p:cond>
                                          </p:endCondLst>
                                        </p:cTn>
                                        <p:tgtEl>
                                          <p:sndTgt r:embed="rId4" name="Onay tık.wav"/>
                                        </p:tgtEl>
                                      </p:cMediaNode>
                                    </p:audio>
                                  </p:sub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3"/>
                                        </p:tgtEl>
                                        <p:attrNameLst>
                                          <p:attrName>style.visibility</p:attrName>
                                        </p:attrNameLst>
                                      </p:cBhvr>
                                      <p:to>
                                        <p:strVal val="visible"/>
                                      </p:to>
                                    </p:set>
                                    <p:animEffect transition="in" filter="wipe(left)">
                                      <p:cBhvr>
                                        <p:cTn id="37" dur="500"/>
                                        <p:tgtEl>
                                          <p:spTgt spid="73"/>
                                        </p:tgtEl>
                                      </p:cBhvr>
                                    </p:animEffect>
                                  </p:childTnLst>
                                  <p:subTnLst>
                                    <p:audio>
                                      <p:cMediaNode>
                                        <p:cTn display="0" masterRel="sameClick">
                                          <p:stCondLst>
                                            <p:cond evt="begin" delay="0">
                                              <p:tn val="35"/>
                                            </p:cond>
                                          </p:stCondLst>
                                          <p:endCondLst>
                                            <p:cond evt="onStopAudio" delay="0">
                                              <p:tgtEl>
                                                <p:sldTgt/>
                                              </p:tgtEl>
                                            </p:cond>
                                          </p:endCondLst>
                                        </p:cTn>
                                        <p:tgtEl>
                                          <p:sndTgt r:embed="rId4" name="Onay tık.wav"/>
                                        </p:tgtEl>
                                      </p:cMediaNode>
                                    </p:audio>
                                  </p:sub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69"/>
                                        </p:tgtEl>
                                        <p:attrNameLst>
                                          <p:attrName>style.visibility</p:attrName>
                                        </p:attrNameLst>
                                      </p:cBhvr>
                                      <p:to>
                                        <p:strVal val="visible"/>
                                      </p:to>
                                    </p:set>
                                    <p:animEffect transition="in" filter="wipe(left)">
                                      <p:cBhvr>
                                        <p:cTn id="42" dur="500"/>
                                        <p:tgtEl>
                                          <p:spTgt spid="69"/>
                                        </p:tgtEl>
                                      </p:cBhvr>
                                    </p:animEffect>
                                  </p:childTnLst>
                                  <p:subTnLst>
                                    <p:audio>
                                      <p:cMediaNode>
                                        <p:cTn display="0" masterRel="sameClick">
                                          <p:stCondLst>
                                            <p:cond evt="begin" delay="0">
                                              <p:tn val="40"/>
                                            </p:cond>
                                          </p:stCondLst>
                                          <p:endCondLst>
                                            <p:cond evt="onStopAudio" delay="0">
                                              <p:tgtEl>
                                                <p:sldTgt/>
                                              </p:tgtEl>
                                            </p:cond>
                                          </p:endCondLst>
                                        </p:cTn>
                                        <p:tgtEl>
                                          <p:sndTgt r:embed="rId4" name="Onay tı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4" grpId="0"/>
      <p:bldP spid="64" grpId="0"/>
      <p:bldP spid="66" grpId="0"/>
      <p:bldP spid="69" grpId="0"/>
      <p:bldP spid="70" grpId="0"/>
      <p:bldP spid="72" grpId="0"/>
      <p:bldP spid="7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263242" y="2612379"/>
            <a:ext cx="9761517" cy="4735314"/>
            <a:chOff x="0" y="0"/>
            <a:chExt cx="2167467" cy="1059184"/>
          </a:xfrm>
        </p:grpSpPr>
        <p:sp>
          <p:nvSpPr>
            <p:cNvPr id="3" name="Freeform 3"/>
            <p:cNvSpPr/>
            <p:nvPr/>
          </p:nvSpPr>
          <p:spPr>
            <a:xfrm>
              <a:off x="0" y="0"/>
              <a:ext cx="2167467" cy="1059184"/>
            </a:xfrm>
            <a:custGeom>
              <a:avLst/>
              <a:gdLst/>
              <a:ahLst/>
              <a:cxnLst/>
              <a:rect l="l" t="t" r="r" b="b"/>
              <a:pathLst>
                <a:path w="2167467" h="1059184">
                  <a:moveTo>
                    <a:pt x="47978" y="0"/>
                  </a:moveTo>
                  <a:lnTo>
                    <a:pt x="2119489" y="0"/>
                  </a:lnTo>
                  <a:cubicBezTo>
                    <a:pt x="2145986" y="0"/>
                    <a:pt x="2167467" y="21480"/>
                    <a:pt x="2167467" y="47978"/>
                  </a:cubicBezTo>
                  <a:lnTo>
                    <a:pt x="2167467" y="1011206"/>
                  </a:lnTo>
                  <a:cubicBezTo>
                    <a:pt x="2167467" y="1037704"/>
                    <a:pt x="2145986" y="1059184"/>
                    <a:pt x="2119489" y="1059184"/>
                  </a:cubicBezTo>
                  <a:lnTo>
                    <a:pt x="47978" y="1059184"/>
                  </a:lnTo>
                  <a:cubicBezTo>
                    <a:pt x="21480" y="1059184"/>
                    <a:pt x="0" y="1037704"/>
                    <a:pt x="0" y="1011206"/>
                  </a:cubicBezTo>
                  <a:lnTo>
                    <a:pt x="0" y="47978"/>
                  </a:lnTo>
                  <a:cubicBezTo>
                    <a:pt x="0" y="21480"/>
                    <a:pt x="21480" y="0"/>
                    <a:pt x="47978" y="0"/>
                  </a:cubicBezTo>
                  <a:close/>
                </a:path>
              </a:pathLst>
            </a:custGeom>
            <a:solidFill>
              <a:srgbClr val="EFE8E2"/>
            </a:solidFill>
            <a:ln w="19050" cap="rnd">
              <a:solidFill>
                <a:srgbClr val="000000"/>
              </a:solidFill>
              <a:prstDash val="solid"/>
              <a:round/>
            </a:ln>
          </p:spPr>
          <p:txBody>
            <a:bodyPr/>
            <a:lstStyle/>
            <a:p>
              <a:pPr defTabSz="1371600"/>
              <a:endParaRPr lang="tr-TR" sz="2700">
                <a:solidFill>
                  <a:prstClr val="black"/>
                </a:solidFill>
                <a:latin typeface="Aptos" panose="02110004020202020204"/>
              </a:endParaRPr>
            </a:p>
          </p:txBody>
        </p:sp>
        <p:sp>
          <p:nvSpPr>
            <p:cNvPr id="4" name="TextBox 4"/>
            <p:cNvSpPr txBox="1"/>
            <p:nvPr/>
          </p:nvSpPr>
          <p:spPr>
            <a:xfrm>
              <a:off x="0" y="-47625"/>
              <a:ext cx="2167467" cy="1106809"/>
            </a:xfrm>
            <a:prstGeom prst="rect">
              <a:avLst/>
            </a:prstGeom>
          </p:spPr>
          <p:txBody>
            <a:bodyPr lIns="50801" tIns="50801" rIns="50801" bIns="50801" rtlCol="0" anchor="ctr"/>
            <a:lstStyle/>
            <a:p>
              <a:pPr algn="ctr" defTabSz="914445">
                <a:lnSpc>
                  <a:spcPts val="3359"/>
                </a:lnSpc>
              </a:pPr>
              <a:endParaRPr>
                <a:solidFill>
                  <a:prstClr val="black"/>
                </a:solidFill>
                <a:latin typeface="Calibri"/>
              </a:endParaRPr>
            </a:p>
          </p:txBody>
        </p:sp>
      </p:grpSp>
      <p:sp>
        <p:nvSpPr>
          <p:cNvPr id="19" name="TextBox 19"/>
          <p:cNvSpPr txBox="1"/>
          <p:nvPr/>
        </p:nvSpPr>
        <p:spPr>
          <a:xfrm>
            <a:off x="6318937" y="3509633"/>
            <a:ext cx="5650130" cy="840358"/>
          </a:xfrm>
          <a:prstGeom prst="rect">
            <a:avLst/>
          </a:prstGeom>
        </p:spPr>
        <p:txBody>
          <a:bodyPr wrap="square" lIns="0" tIns="0" rIns="0" bIns="0" rtlCol="0" anchor="t">
            <a:spAutoFit/>
          </a:bodyPr>
          <a:lstStyle/>
          <a:p>
            <a:pPr algn="ctr" defTabSz="914445">
              <a:lnSpc>
                <a:spcPts val="6272"/>
              </a:lnSpc>
            </a:pPr>
            <a:r>
              <a:rPr lang="tr-TR" sz="6600" spc="-63" dirty="0">
                <a:solidFill>
                  <a:srgbClr val="020519"/>
                </a:solidFill>
                <a:latin typeface="Aptos" panose="02110004020202020204"/>
              </a:rPr>
              <a:t>Etkinlik Zamanı</a:t>
            </a:r>
            <a:endParaRPr lang="en-US" sz="6600" spc="-63" dirty="0">
              <a:solidFill>
                <a:srgbClr val="020519"/>
              </a:solidFill>
              <a:latin typeface="Aptos" panose="02110004020202020204"/>
            </a:endParaRPr>
          </a:p>
        </p:txBody>
      </p:sp>
      <p:sp>
        <p:nvSpPr>
          <p:cNvPr id="24" name="Dikdörtgen: Köşeleri Yuvarlatılmış 23">
            <a:hlinkClick r:id="rId4"/>
            <a:extLst>
              <a:ext uri="{FF2B5EF4-FFF2-40B4-BE49-F238E27FC236}">
                <a16:creationId xmlns:a16="http://schemas.microsoft.com/office/drawing/2014/main" id="{2C1E9A5F-C131-C341-79AC-6B4C983D0F5D}"/>
              </a:ext>
            </a:extLst>
          </p:cNvPr>
          <p:cNvSpPr/>
          <p:nvPr/>
        </p:nvSpPr>
        <p:spPr>
          <a:xfrm>
            <a:off x="4905785" y="5465103"/>
            <a:ext cx="8476433" cy="1215816"/>
          </a:xfrm>
          <a:prstGeom prst="roundRect">
            <a:avLst>
              <a:gd name="adj" fmla="val 25093"/>
            </a:avLst>
          </a:prstGeom>
          <a:solidFill>
            <a:srgbClr val="F1EFA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tr-TR" sz="4800" dirty="0">
                <a:solidFill>
                  <a:prstClr val="black"/>
                </a:solidFill>
                <a:latin typeface="Aptos" panose="02110004020202020204"/>
              </a:rPr>
              <a:t>Etkinlik için tıklayınız.</a:t>
            </a:r>
          </a:p>
        </p:txBody>
      </p:sp>
      <p:pic>
        <p:nvPicPr>
          <p:cNvPr id="17" name="Picture 17"/>
          <p:cNvPicPr>
            <a:picLocks noChangeAspect="1"/>
          </p:cNvPicPr>
          <p:nvPr/>
        </p:nvPicPr>
        <p:blipFill>
          <a:blip r:embed="rId5"/>
          <a:srcRect/>
          <a:stretch>
            <a:fillRect/>
          </a:stretch>
        </p:blipFill>
        <p:spPr>
          <a:xfrm>
            <a:off x="9348407" y="5173601"/>
            <a:ext cx="2344368" cy="5860922"/>
          </a:xfrm>
          <a:prstGeom prst="rect">
            <a:avLst/>
          </a:prstGeom>
        </p:spPr>
      </p:pic>
      <p:pic>
        <p:nvPicPr>
          <p:cNvPr id="5" name="Resim 4">
            <a:extLst>
              <a:ext uri="{FF2B5EF4-FFF2-40B4-BE49-F238E27FC236}">
                <a16:creationId xmlns:a16="http://schemas.microsoft.com/office/drawing/2014/main" id="{1DB6B573-7D40-9844-7F65-688E4B34A8D0}"/>
              </a:ext>
            </a:extLst>
          </p:cNvPr>
          <p:cNvPicPr>
            <a:picLocks noChangeAspect="1"/>
          </p:cNvPicPr>
          <p:nvPr/>
        </p:nvPicPr>
        <p:blipFill>
          <a:blip r:embed="rId6"/>
          <a:stretch>
            <a:fillRect/>
          </a:stretch>
        </p:blipFill>
        <p:spPr>
          <a:xfrm>
            <a:off x="8224778" y="532685"/>
            <a:ext cx="1807146" cy="1750106"/>
          </a:xfrm>
          <a:prstGeom prst="rect">
            <a:avLst/>
          </a:prstGeom>
        </p:spPr>
      </p:pic>
    </p:spTree>
    <p:custDataLst>
      <p:tags r:id="rId1"/>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A">
            <a:extLst>
              <a:ext uri="{FF2B5EF4-FFF2-40B4-BE49-F238E27FC236}">
                <a16:creationId xmlns:a16="http://schemas.microsoft.com/office/drawing/2014/main" id="{E4029F4D-56A7-3B34-163C-18374FDBBCBD}"/>
              </a:ext>
            </a:extLst>
          </p:cNvPr>
          <p:cNvGrpSpPr/>
          <p:nvPr/>
        </p:nvGrpSpPr>
        <p:grpSpPr>
          <a:xfrm>
            <a:off x="9315001" y="5482822"/>
            <a:ext cx="8612999" cy="2057400"/>
            <a:chOff x="14361" y="5762539"/>
            <a:chExt cx="8612999" cy="2057400"/>
          </a:xfrm>
        </p:grpSpPr>
        <p:sp>
          <p:nvSpPr>
            <p:cNvPr id="2" name="Dikdörtgen 1">
              <a:extLst>
                <a:ext uri="{FF2B5EF4-FFF2-40B4-BE49-F238E27FC236}">
                  <a16:creationId xmlns:a16="http://schemas.microsoft.com/office/drawing/2014/main" id="{B9C2F70C-4BDC-14C3-128E-8678C11C20E2}"/>
                </a:ext>
              </a:extLst>
            </p:cNvPr>
            <p:cNvSpPr/>
            <p:nvPr/>
          </p:nvSpPr>
          <p:spPr>
            <a:xfrm>
              <a:off x="367902" y="5762539"/>
              <a:ext cx="8259458" cy="2057400"/>
            </a:xfrm>
            <a:prstGeom prst="rect">
              <a:avLst/>
            </a:prstGeom>
            <a:solidFill>
              <a:schemeClr val="bg1"/>
            </a:solidFill>
            <a:ln w="3175">
              <a:solidFill>
                <a:schemeClr val="bg1">
                  <a:lumMod val="50000"/>
                </a:schemeClr>
              </a:solidFill>
            </a:ln>
            <a:effectLst>
              <a:outerShdw blurRad="50800" dist="38100" dir="5400000" algn="t" rotWithShape="0">
                <a:prstClr val="black">
                  <a:alpha val="40000"/>
                </a:prstClr>
              </a:outerShdw>
              <a:reflection endPos="0" dist="50800" dir="5400000" sy="-100000" algn="bl" rotWithShape="0"/>
            </a:effectLst>
            <a:scene3d>
              <a:camera prst="orthographicFront">
                <a:rot lat="0" lon="0" rev="0"/>
              </a:camera>
              <a:lightRig rig="threePt" dir="t"/>
            </a:scene3d>
            <a:sp3d z="50800"/>
          </p:spPr>
          <p:style>
            <a:lnRef idx="2">
              <a:schemeClr val="accent1">
                <a:shade val="15000"/>
              </a:schemeClr>
            </a:lnRef>
            <a:fillRef idx="1">
              <a:schemeClr val="accent1"/>
            </a:fillRef>
            <a:effectRef idx="0">
              <a:schemeClr val="accent1"/>
            </a:effectRef>
            <a:fontRef idx="minor">
              <a:schemeClr val="lt1"/>
            </a:fontRef>
          </p:style>
          <p:txBody>
            <a:bodyPr lIns="288000" tIns="36000" rIns="612000" bIns="36000" rtlCol="0" anchor="ctr"/>
            <a:lstStyle/>
            <a:p>
              <a:pPr marL="360000" marR="0" lvl="0" indent="0" algn="just"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Calibri"/>
                  <a:ea typeface="+mn-ea"/>
                  <a:cs typeface="+mn-cs"/>
                </a:rPr>
                <a:t>I ve III </a:t>
              </a:r>
            </a:p>
          </p:txBody>
        </p:sp>
        <p:sp>
          <p:nvSpPr>
            <p:cNvPr id="3" name="Oval 2">
              <a:extLst>
                <a:ext uri="{FF2B5EF4-FFF2-40B4-BE49-F238E27FC236}">
                  <a16:creationId xmlns:a16="http://schemas.microsoft.com/office/drawing/2014/main" id="{A4C33B86-49B5-08C7-1CEE-4C1F80C93CD2}"/>
                </a:ext>
              </a:extLst>
            </p:cNvPr>
            <p:cNvSpPr/>
            <p:nvPr/>
          </p:nvSpPr>
          <p:spPr>
            <a:xfrm>
              <a:off x="14361" y="6449239"/>
              <a:ext cx="684000" cy="684000"/>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black"/>
                  </a:solidFill>
                  <a:effectLst/>
                  <a:uLnTx/>
                  <a:uFillTx/>
                  <a:latin typeface="Calibri"/>
                  <a:ea typeface="+mn-ea"/>
                  <a:cs typeface="+mn-cs"/>
                </a:rPr>
                <a:t>C</a:t>
              </a:r>
            </a:p>
          </p:txBody>
        </p:sp>
      </p:grpSp>
      <p:sp>
        <p:nvSpPr>
          <p:cNvPr id="5" name="Onay">
            <a:extLst>
              <a:ext uri="{FF2B5EF4-FFF2-40B4-BE49-F238E27FC236}">
                <a16:creationId xmlns:a16="http://schemas.microsoft.com/office/drawing/2014/main" id="{6514D029-8A0A-D33F-33C6-CDE396D7099A}"/>
              </a:ext>
            </a:extLst>
          </p:cNvPr>
          <p:cNvSpPr/>
          <p:nvPr/>
        </p:nvSpPr>
        <p:spPr>
          <a:xfrm>
            <a:off x="17085496" y="5901949"/>
            <a:ext cx="1202504" cy="1282918"/>
          </a:xfrm>
          <a:custGeom>
            <a:avLst/>
            <a:gdLst/>
            <a:ahLst/>
            <a:cxnLst/>
            <a:rect l="l" t="t" r="r" b="b"/>
            <a:pathLst>
              <a:path w="4848071" h="4114800">
                <a:moveTo>
                  <a:pt x="0" y="0"/>
                </a:moveTo>
                <a:lnTo>
                  <a:pt x="4848071" y="0"/>
                </a:lnTo>
                <a:lnTo>
                  <a:pt x="484807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1">
            <a:extLst>
              <a:ext uri="{FF2B5EF4-FFF2-40B4-BE49-F238E27FC236}">
                <a16:creationId xmlns:a16="http://schemas.microsoft.com/office/drawing/2014/main" id="{0C6A76D1-0476-D868-D06E-14CF6E56140A}"/>
              </a:ext>
            </a:extLst>
          </p:cNvPr>
          <p:cNvSpPr/>
          <p:nvPr/>
        </p:nvSpPr>
        <p:spPr>
          <a:xfrm>
            <a:off x="0" y="-23924"/>
            <a:ext cx="18288000" cy="5368247"/>
          </a:xfrm>
          <a:prstGeom prst="rect">
            <a:avLst/>
          </a:prstGeom>
          <a:solidFill>
            <a:srgbClr val="FFFF00"/>
          </a:solidFill>
          <a:ln>
            <a:solidFill>
              <a:schemeClr val="bg1">
                <a:lumMod val="85000"/>
              </a:schemeClr>
            </a:solidFill>
          </a:ln>
          <a:effectLst>
            <a:outerShdw blurRad="381000" dist="127000" dir="7080000" sx="94000" sy="94000" algn="t" rotWithShape="0">
              <a:prstClr val="black">
                <a:alpha val="16000"/>
              </a:prstClr>
            </a:outerShdw>
          </a:effectLst>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tIns="144000" bIns="90000" rtlCol="0" anchor="ctr"/>
          <a:lstStyle/>
          <a:p>
            <a:pPr marL="144000" marR="0" lvl="0" indent="0" algn="l" defTabSz="685800" rtl="0" eaLnBrk="1" fontAlgn="auto" latinLnBrk="0" hangingPunct="1">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Calibri"/>
                <a:ea typeface="+mn-ea"/>
                <a:cs typeface="Poppins SemiBold" panose="00000700000000000000" pitchFamily="2" charset="0"/>
              </a:rPr>
              <a:t>İslam’a göre her çocuk günahsızdır. Diğer bir deyişle çocuklar masumdur. Dolayısıyla hangi ırka ve millete mensup olursa olsun hiçbir çocuk en ufak bir kötülüğü, incitilmeyi ve horlanmayı hak etmez. Bu sebeple Kur’an-ı Kerim, “…Masum bir canı öldürmek tüm insanlığı öldürmek gibidir…” (Mâide/32) ayetiyle haksız yere bir kişinin öldürülmesini yasaklamıştır. Hz. Peygamber savaş dâhil hiçbir durumda çocuklara kötü davranılmaması konusunda Müslümanları uyarmıştır. Buna göre İslam ile ilgili, </a:t>
            </a:r>
          </a:p>
          <a:p>
            <a:pPr marL="1515600" lvl="3" defTabSz="685800">
              <a:lnSpc>
                <a:spcPct val="150000"/>
              </a:lnSpc>
              <a:defRPr/>
            </a:pPr>
            <a:r>
              <a:rPr kumimoji="0" lang="tr-TR" sz="3200" b="0" i="0" u="none" strike="noStrike" kern="1200" cap="none" spc="0" normalizeH="0" baseline="0" noProof="0" dirty="0">
                <a:ln>
                  <a:noFill/>
                </a:ln>
                <a:solidFill>
                  <a:prstClr val="black"/>
                </a:solidFill>
                <a:effectLst/>
                <a:uLnTx/>
                <a:uFillTx/>
                <a:latin typeface="Calibri"/>
                <a:ea typeface="+mn-ea"/>
                <a:cs typeface="Poppins SemiBold" panose="00000700000000000000" pitchFamily="2" charset="0"/>
              </a:rPr>
              <a:t>I.	İnsana zarar veren davranışları yasaklamıştır.</a:t>
            </a:r>
          </a:p>
          <a:p>
            <a:pPr marL="1515600" lvl="3" defTabSz="685800">
              <a:lnSpc>
                <a:spcPct val="150000"/>
              </a:lnSpc>
              <a:defRPr/>
            </a:pPr>
            <a:r>
              <a:rPr kumimoji="0" lang="tr-TR" sz="3200" b="0" i="0" u="none" strike="noStrike" kern="1200" cap="none" spc="0" normalizeH="0" baseline="0" noProof="0" dirty="0">
                <a:ln>
                  <a:noFill/>
                </a:ln>
                <a:solidFill>
                  <a:prstClr val="black"/>
                </a:solidFill>
                <a:effectLst/>
                <a:uLnTx/>
                <a:uFillTx/>
                <a:latin typeface="Calibri"/>
                <a:ea typeface="+mn-ea"/>
                <a:cs typeface="Poppins SemiBold" panose="00000700000000000000" pitchFamily="2" charset="0"/>
              </a:rPr>
              <a:t>II.	Bireyin zorluklar karşısında güçlü olmasını hedeflemiştir.</a:t>
            </a:r>
          </a:p>
          <a:p>
            <a:pPr marL="1515600" lvl="3" defTabSz="685800">
              <a:lnSpc>
                <a:spcPct val="150000"/>
              </a:lnSpc>
              <a:defRPr/>
            </a:pPr>
            <a:r>
              <a:rPr kumimoji="0" lang="tr-TR" sz="3200" b="0" i="0" u="none" strike="noStrike" kern="1200" cap="none" spc="0" normalizeH="0" baseline="0" noProof="0" dirty="0">
                <a:ln>
                  <a:noFill/>
                </a:ln>
                <a:solidFill>
                  <a:prstClr val="black"/>
                </a:solidFill>
                <a:effectLst/>
                <a:uLnTx/>
                <a:uFillTx/>
                <a:latin typeface="Calibri"/>
                <a:ea typeface="+mn-ea"/>
                <a:cs typeface="Poppins SemiBold" panose="00000700000000000000" pitchFamily="2" charset="0"/>
              </a:rPr>
              <a:t>III.	 Yaşama hakkının güvence altına alınmasını istemiştir. </a:t>
            </a:r>
          </a:p>
          <a:p>
            <a:pPr marL="144000" marR="0" lvl="0" indent="0" algn="l" defTabSz="685800" rtl="0" eaLnBrk="1" fontAlgn="auto" latinLnBrk="0" hangingPunct="1">
              <a:spcBef>
                <a:spcPts val="0"/>
              </a:spcBef>
              <a:spcAft>
                <a:spcPts val="0"/>
              </a:spcAft>
              <a:buClrTx/>
              <a:buSzTx/>
              <a:buFontTx/>
              <a:buNone/>
              <a:tabLst/>
              <a:defRPr/>
            </a:pPr>
            <a:r>
              <a:rPr kumimoji="0" lang="tr-TR" sz="3200" b="1" i="0" u="none" strike="noStrike" kern="1200" cap="none" spc="0" normalizeH="0" baseline="0" noProof="0" dirty="0">
                <a:ln>
                  <a:noFill/>
                </a:ln>
                <a:solidFill>
                  <a:prstClr val="black"/>
                </a:solidFill>
                <a:effectLst/>
                <a:uLnTx/>
                <a:uFillTx/>
                <a:latin typeface="Calibri"/>
                <a:ea typeface="+mn-ea"/>
                <a:cs typeface="Poppins SemiBold" panose="00000700000000000000" pitchFamily="2" charset="0"/>
              </a:rPr>
              <a:t>yargılarından hangilerine ulaşılabilir? </a:t>
            </a:r>
          </a:p>
        </p:txBody>
      </p:sp>
      <p:grpSp>
        <p:nvGrpSpPr>
          <p:cNvPr id="18" name="C">
            <a:extLst>
              <a:ext uri="{FF2B5EF4-FFF2-40B4-BE49-F238E27FC236}">
                <a16:creationId xmlns:a16="http://schemas.microsoft.com/office/drawing/2014/main" id="{46612A3E-8848-EDD5-4AC4-1F8DFC728EFE}"/>
              </a:ext>
            </a:extLst>
          </p:cNvPr>
          <p:cNvGrpSpPr/>
          <p:nvPr/>
        </p:nvGrpSpPr>
        <p:grpSpPr>
          <a:xfrm>
            <a:off x="80795" y="7859637"/>
            <a:ext cx="8617406" cy="2057400"/>
            <a:chOff x="8901834" y="5762539"/>
            <a:chExt cx="8617406" cy="2057400"/>
          </a:xfrm>
        </p:grpSpPr>
        <p:sp>
          <p:nvSpPr>
            <p:cNvPr id="13" name="Dikdörtgen 12">
              <a:extLst>
                <a:ext uri="{FF2B5EF4-FFF2-40B4-BE49-F238E27FC236}">
                  <a16:creationId xmlns:a16="http://schemas.microsoft.com/office/drawing/2014/main" id="{EF9749C0-A77E-1A56-FA67-87407E691FC7}"/>
                </a:ext>
              </a:extLst>
            </p:cNvPr>
            <p:cNvSpPr/>
            <p:nvPr/>
          </p:nvSpPr>
          <p:spPr>
            <a:xfrm>
              <a:off x="9259783" y="5762539"/>
              <a:ext cx="8259457" cy="2057400"/>
            </a:xfrm>
            <a:prstGeom prst="rect">
              <a:avLst/>
            </a:prstGeom>
            <a:solidFill>
              <a:schemeClr val="bg1"/>
            </a:solidFill>
            <a:ln w="3175">
              <a:solidFill>
                <a:schemeClr val="bg1">
                  <a:lumMod val="50000"/>
                </a:schemeClr>
              </a:solidFill>
            </a:ln>
            <a:effectLst>
              <a:outerShdw blurRad="50800" dist="38100" dir="5400000" algn="t" rotWithShape="0">
                <a:prstClr val="black">
                  <a:alpha val="40000"/>
                </a:prstClr>
              </a:outerShdw>
              <a:reflection endPos="0" dist="50800" dir="5400000" sy="-100000" algn="bl" rotWithShape="0"/>
            </a:effectLst>
            <a:scene3d>
              <a:camera prst="orthographicFront">
                <a:rot lat="0" lon="0" rev="0"/>
              </a:camera>
              <a:lightRig rig="threePt" dir="t"/>
            </a:scene3d>
            <a:sp3d z="50800"/>
          </p:spPr>
          <p:style>
            <a:lnRef idx="2">
              <a:schemeClr val="accent1">
                <a:shade val="15000"/>
              </a:schemeClr>
            </a:lnRef>
            <a:fillRef idx="1">
              <a:schemeClr val="accent1"/>
            </a:fillRef>
            <a:effectRef idx="0">
              <a:schemeClr val="accent1"/>
            </a:effectRef>
            <a:fontRef idx="minor">
              <a:schemeClr val="lt1"/>
            </a:fontRef>
          </p:style>
          <p:txBody>
            <a:bodyPr lIns="288000" tIns="36000" rIns="612000" bIns="36000" rtlCol="0" anchor="ctr"/>
            <a:lstStyle/>
            <a:p>
              <a:pPr marL="360000" marR="0" lvl="0" indent="0" algn="l"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Calibri"/>
                  <a:ea typeface="+mn-ea"/>
                  <a:cs typeface="+mn-cs"/>
                </a:rPr>
                <a:t>II ve III </a:t>
              </a:r>
            </a:p>
          </p:txBody>
        </p:sp>
        <p:sp>
          <p:nvSpPr>
            <p:cNvPr id="15" name="Oval 14">
              <a:extLst>
                <a:ext uri="{FF2B5EF4-FFF2-40B4-BE49-F238E27FC236}">
                  <a16:creationId xmlns:a16="http://schemas.microsoft.com/office/drawing/2014/main" id="{62908690-F891-F154-B72D-27E382F1AEE3}"/>
                </a:ext>
              </a:extLst>
            </p:cNvPr>
            <p:cNvSpPr/>
            <p:nvPr/>
          </p:nvSpPr>
          <p:spPr>
            <a:xfrm>
              <a:off x="8901834" y="6449239"/>
              <a:ext cx="684000" cy="684000"/>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black"/>
                  </a:solidFill>
                  <a:effectLst/>
                  <a:uLnTx/>
                  <a:uFillTx/>
                  <a:latin typeface="Calibri"/>
                  <a:ea typeface="+mn-ea"/>
                  <a:cs typeface="+mn-cs"/>
                </a:rPr>
                <a:t>B</a:t>
              </a:r>
            </a:p>
          </p:txBody>
        </p:sp>
      </p:grpSp>
      <p:sp>
        <p:nvSpPr>
          <p:cNvPr id="16" name="X">
            <a:extLst>
              <a:ext uri="{FF2B5EF4-FFF2-40B4-BE49-F238E27FC236}">
                <a16:creationId xmlns:a16="http://schemas.microsoft.com/office/drawing/2014/main" id="{836F8C0E-DE03-300F-BB75-15310BFD12A4}"/>
              </a:ext>
            </a:extLst>
          </p:cNvPr>
          <p:cNvSpPr/>
          <p:nvPr/>
        </p:nvSpPr>
        <p:spPr>
          <a:xfrm>
            <a:off x="8065337" y="8112430"/>
            <a:ext cx="1151904" cy="1402818"/>
          </a:xfrm>
          <a:prstGeom prst="mathMultiply">
            <a:avLst>
              <a:gd name="adj1" fmla="val 15388"/>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22" name="C">
            <a:extLst>
              <a:ext uri="{FF2B5EF4-FFF2-40B4-BE49-F238E27FC236}">
                <a16:creationId xmlns:a16="http://schemas.microsoft.com/office/drawing/2014/main" id="{5F8A5FA0-802F-3B77-747E-764447D3A185}"/>
              </a:ext>
            </a:extLst>
          </p:cNvPr>
          <p:cNvGrpSpPr/>
          <p:nvPr/>
        </p:nvGrpSpPr>
        <p:grpSpPr>
          <a:xfrm>
            <a:off x="101584" y="5585405"/>
            <a:ext cx="8617406" cy="2057400"/>
            <a:chOff x="8901834" y="5762539"/>
            <a:chExt cx="8617406" cy="2057400"/>
          </a:xfrm>
        </p:grpSpPr>
        <p:sp>
          <p:nvSpPr>
            <p:cNvPr id="23" name="Dikdörtgen 22">
              <a:extLst>
                <a:ext uri="{FF2B5EF4-FFF2-40B4-BE49-F238E27FC236}">
                  <a16:creationId xmlns:a16="http://schemas.microsoft.com/office/drawing/2014/main" id="{A741BCAD-B346-731A-44F0-3353B5FB890A}"/>
                </a:ext>
              </a:extLst>
            </p:cNvPr>
            <p:cNvSpPr/>
            <p:nvPr/>
          </p:nvSpPr>
          <p:spPr>
            <a:xfrm>
              <a:off x="9259783" y="5762539"/>
              <a:ext cx="8259457" cy="2057400"/>
            </a:xfrm>
            <a:prstGeom prst="rect">
              <a:avLst/>
            </a:prstGeom>
            <a:solidFill>
              <a:schemeClr val="bg1"/>
            </a:solidFill>
            <a:ln w="3175">
              <a:solidFill>
                <a:schemeClr val="bg1">
                  <a:lumMod val="50000"/>
                </a:schemeClr>
              </a:solidFill>
            </a:ln>
            <a:effectLst>
              <a:outerShdw blurRad="50800" dist="38100" dir="5400000" algn="t" rotWithShape="0">
                <a:prstClr val="black">
                  <a:alpha val="40000"/>
                </a:prstClr>
              </a:outerShdw>
              <a:reflection endPos="0" dist="50800" dir="5400000" sy="-100000" algn="bl" rotWithShape="0"/>
            </a:effectLst>
            <a:scene3d>
              <a:camera prst="orthographicFront">
                <a:rot lat="0" lon="0" rev="0"/>
              </a:camera>
              <a:lightRig rig="threePt" dir="t"/>
            </a:scene3d>
            <a:sp3d z="50800"/>
          </p:spPr>
          <p:style>
            <a:lnRef idx="2">
              <a:schemeClr val="accent1">
                <a:shade val="15000"/>
              </a:schemeClr>
            </a:lnRef>
            <a:fillRef idx="1">
              <a:schemeClr val="accent1"/>
            </a:fillRef>
            <a:effectRef idx="0">
              <a:schemeClr val="accent1"/>
            </a:effectRef>
            <a:fontRef idx="minor">
              <a:schemeClr val="lt1"/>
            </a:fontRef>
          </p:style>
          <p:txBody>
            <a:bodyPr lIns="288000" tIns="36000" rIns="612000" bIns="36000" rtlCol="0" anchor="ctr"/>
            <a:lstStyle/>
            <a:p>
              <a:pPr marL="360000" marR="0" lvl="0" indent="0" algn="just"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Calibri"/>
                  <a:ea typeface="+mn-ea"/>
                  <a:cs typeface="+mn-cs"/>
                </a:rPr>
                <a:t>I ve II </a:t>
              </a:r>
            </a:p>
          </p:txBody>
        </p:sp>
        <p:sp>
          <p:nvSpPr>
            <p:cNvPr id="24" name="Oval 23">
              <a:extLst>
                <a:ext uri="{FF2B5EF4-FFF2-40B4-BE49-F238E27FC236}">
                  <a16:creationId xmlns:a16="http://schemas.microsoft.com/office/drawing/2014/main" id="{A912C3AC-DD91-897B-5F7F-1592EF8CDD2C}"/>
                </a:ext>
              </a:extLst>
            </p:cNvPr>
            <p:cNvSpPr/>
            <p:nvPr/>
          </p:nvSpPr>
          <p:spPr>
            <a:xfrm>
              <a:off x="8901834" y="6449239"/>
              <a:ext cx="684000" cy="684000"/>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black"/>
                  </a:solidFill>
                  <a:effectLst/>
                  <a:uLnTx/>
                  <a:uFillTx/>
                  <a:latin typeface="Calibri"/>
                  <a:ea typeface="+mn-ea"/>
                  <a:cs typeface="+mn-cs"/>
                </a:rPr>
                <a:t>A</a:t>
              </a:r>
            </a:p>
          </p:txBody>
        </p:sp>
      </p:grpSp>
      <p:sp>
        <p:nvSpPr>
          <p:cNvPr id="25" name="X">
            <a:extLst>
              <a:ext uri="{FF2B5EF4-FFF2-40B4-BE49-F238E27FC236}">
                <a16:creationId xmlns:a16="http://schemas.microsoft.com/office/drawing/2014/main" id="{86BD3EF0-F8DC-F4DC-E23D-95E69311DF90}"/>
              </a:ext>
            </a:extLst>
          </p:cNvPr>
          <p:cNvSpPr/>
          <p:nvPr/>
        </p:nvSpPr>
        <p:spPr>
          <a:xfrm>
            <a:off x="8282421" y="5880805"/>
            <a:ext cx="1151904" cy="1402818"/>
          </a:xfrm>
          <a:prstGeom prst="mathMultiply">
            <a:avLst>
              <a:gd name="adj1" fmla="val 15388"/>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26" name="C">
            <a:extLst>
              <a:ext uri="{FF2B5EF4-FFF2-40B4-BE49-F238E27FC236}">
                <a16:creationId xmlns:a16="http://schemas.microsoft.com/office/drawing/2014/main" id="{3845FD26-775C-D743-694A-18D2EBE3BC1D}"/>
              </a:ext>
            </a:extLst>
          </p:cNvPr>
          <p:cNvGrpSpPr/>
          <p:nvPr/>
        </p:nvGrpSpPr>
        <p:grpSpPr>
          <a:xfrm>
            <a:off x="9242050" y="7721139"/>
            <a:ext cx="8617406" cy="2057400"/>
            <a:chOff x="8901834" y="5762539"/>
            <a:chExt cx="8617406" cy="2057400"/>
          </a:xfrm>
        </p:grpSpPr>
        <p:sp>
          <p:nvSpPr>
            <p:cNvPr id="27" name="Dikdörtgen 26">
              <a:extLst>
                <a:ext uri="{FF2B5EF4-FFF2-40B4-BE49-F238E27FC236}">
                  <a16:creationId xmlns:a16="http://schemas.microsoft.com/office/drawing/2014/main" id="{AECF979F-CC73-CE2E-3FDF-A23BBA4B8902}"/>
                </a:ext>
              </a:extLst>
            </p:cNvPr>
            <p:cNvSpPr/>
            <p:nvPr/>
          </p:nvSpPr>
          <p:spPr>
            <a:xfrm>
              <a:off x="9259783" y="5762539"/>
              <a:ext cx="8259457" cy="2057400"/>
            </a:xfrm>
            <a:prstGeom prst="rect">
              <a:avLst/>
            </a:prstGeom>
            <a:solidFill>
              <a:schemeClr val="bg1"/>
            </a:solidFill>
            <a:ln w="3175">
              <a:solidFill>
                <a:schemeClr val="bg1">
                  <a:lumMod val="50000"/>
                </a:schemeClr>
              </a:solidFill>
            </a:ln>
            <a:effectLst>
              <a:outerShdw blurRad="50800" dist="38100" dir="5400000" algn="t" rotWithShape="0">
                <a:prstClr val="black">
                  <a:alpha val="40000"/>
                </a:prstClr>
              </a:outerShdw>
              <a:reflection endPos="0" dist="50800" dir="5400000" sy="-100000" algn="bl" rotWithShape="0"/>
            </a:effectLst>
            <a:scene3d>
              <a:camera prst="orthographicFront">
                <a:rot lat="0" lon="0" rev="0"/>
              </a:camera>
              <a:lightRig rig="threePt" dir="t"/>
            </a:scene3d>
            <a:sp3d z="50800"/>
          </p:spPr>
          <p:style>
            <a:lnRef idx="2">
              <a:schemeClr val="accent1">
                <a:shade val="15000"/>
              </a:schemeClr>
            </a:lnRef>
            <a:fillRef idx="1">
              <a:schemeClr val="accent1"/>
            </a:fillRef>
            <a:effectRef idx="0">
              <a:schemeClr val="accent1"/>
            </a:effectRef>
            <a:fontRef idx="minor">
              <a:schemeClr val="lt1"/>
            </a:fontRef>
          </p:style>
          <p:txBody>
            <a:bodyPr lIns="288000" tIns="36000" rIns="612000" bIns="36000" rtlCol="0" anchor="ctr"/>
            <a:lstStyle/>
            <a:p>
              <a:pPr marL="360000" marR="0" lvl="0" indent="0" algn="just"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Calibri"/>
                  <a:ea typeface="+mn-ea"/>
                  <a:cs typeface="+mn-cs"/>
                </a:rPr>
                <a:t>I, II ve III</a:t>
              </a:r>
            </a:p>
          </p:txBody>
        </p:sp>
        <p:sp>
          <p:nvSpPr>
            <p:cNvPr id="28" name="Oval 27">
              <a:extLst>
                <a:ext uri="{FF2B5EF4-FFF2-40B4-BE49-F238E27FC236}">
                  <a16:creationId xmlns:a16="http://schemas.microsoft.com/office/drawing/2014/main" id="{C03A0C6D-3597-F931-312A-C369E72C7746}"/>
                </a:ext>
              </a:extLst>
            </p:cNvPr>
            <p:cNvSpPr/>
            <p:nvPr/>
          </p:nvSpPr>
          <p:spPr>
            <a:xfrm>
              <a:off x="8901834" y="6449239"/>
              <a:ext cx="684000" cy="684000"/>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black"/>
                  </a:solidFill>
                  <a:effectLst/>
                  <a:uLnTx/>
                  <a:uFillTx/>
                  <a:latin typeface="Calibri"/>
                  <a:ea typeface="+mn-ea"/>
                  <a:cs typeface="+mn-cs"/>
                </a:rPr>
                <a:t>D</a:t>
              </a:r>
            </a:p>
          </p:txBody>
        </p:sp>
      </p:grpSp>
      <p:sp>
        <p:nvSpPr>
          <p:cNvPr id="29" name="X">
            <a:extLst>
              <a:ext uri="{FF2B5EF4-FFF2-40B4-BE49-F238E27FC236}">
                <a16:creationId xmlns:a16="http://schemas.microsoft.com/office/drawing/2014/main" id="{BD9CBC88-9BBB-E162-B22B-40FCC7A0593A}"/>
              </a:ext>
            </a:extLst>
          </p:cNvPr>
          <p:cNvSpPr/>
          <p:nvPr/>
        </p:nvSpPr>
        <p:spPr>
          <a:xfrm>
            <a:off x="17251401" y="7942011"/>
            <a:ext cx="1151904" cy="1402818"/>
          </a:xfrm>
          <a:prstGeom prst="mathMultiply">
            <a:avLst>
              <a:gd name="adj1" fmla="val 15388"/>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Eylem Düğmesi: İleriye Git veya Sonrakine Git 3">
            <a:hlinkClick r:id="" action="ppaction://hlinkshowjump?jump=nextslide" highlightClick="1"/>
            <a:extLst>
              <a:ext uri="{FF2B5EF4-FFF2-40B4-BE49-F238E27FC236}">
                <a16:creationId xmlns:a16="http://schemas.microsoft.com/office/drawing/2014/main" id="{5357D1E4-32FB-1274-209F-616B4A067D0F}"/>
              </a:ext>
            </a:extLst>
          </p:cNvPr>
          <p:cNvSpPr/>
          <p:nvPr/>
        </p:nvSpPr>
        <p:spPr>
          <a:xfrm>
            <a:off x="17928000" y="9917037"/>
            <a:ext cx="360000" cy="360000"/>
          </a:xfrm>
          <a:prstGeom prst="actionButtonForwardNex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Eylem Düğmesi: Geri Git veya Öncekine Git 5">
            <a:hlinkClick r:id="" action="ppaction://hlinkshowjump?jump=previousslide" highlightClick="1"/>
            <a:extLst>
              <a:ext uri="{FF2B5EF4-FFF2-40B4-BE49-F238E27FC236}">
                <a16:creationId xmlns:a16="http://schemas.microsoft.com/office/drawing/2014/main" id="{C0573FFE-17E4-61DA-0895-9656AB3D98D5}"/>
              </a:ext>
            </a:extLst>
          </p:cNvPr>
          <p:cNvSpPr/>
          <p:nvPr/>
        </p:nvSpPr>
        <p:spPr>
          <a:xfrm>
            <a:off x="17443196" y="9917037"/>
            <a:ext cx="360000" cy="360000"/>
          </a:xfrm>
          <a:prstGeom prst="actionButtonBackPrevious">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Yuvarlatılmış Dikdörtgen 8">
            <a:extLst>
              <a:ext uri="{FF2B5EF4-FFF2-40B4-BE49-F238E27FC236}">
                <a16:creationId xmlns:a16="http://schemas.microsoft.com/office/drawing/2014/main" id="{61C64D07-0175-716B-FDE1-27539E71F478}"/>
              </a:ext>
            </a:extLst>
          </p:cNvPr>
          <p:cNvSpPr/>
          <p:nvPr/>
        </p:nvSpPr>
        <p:spPr>
          <a:xfrm>
            <a:off x="14840678" y="4610153"/>
            <a:ext cx="3267322" cy="600921"/>
          </a:xfrm>
          <a:prstGeom prst="roundRect">
            <a:avLst>
              <a:gd name="adj" fmla="val 12148"/>
            </a:avLst>
          </a:prstGeom>
          <a:solidFill>
            <a:srgbClr val="C00000"/>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white"/>
                </a:solidFill>
                <a:effectLst/>
                <a:uLnTx/>
                <a:uFillTx/>
                <a:latin typeface="Arial"/>
                <a:ea typeface="맑은 고딕"/>
                <a:cs typeface="+mn-cs"/>
              </a:rPr>
              <a:t>2024 LGS DKAB SORUSU</a:t>
            </a:r>
          </a:p>
        </p:txBody>
      </p:sp>
    </p:spTree>
    <p:custDataLst>
      <p:tags r:id="rId1"/>
    </p:custDataLst>
    <p:extLst>
      <p:ext uri="{BB962C8B-B14F-4D97-AF65-F5344CB8AC3E}">
        <p14:creationId xmlns:p14="http://schemas.microsoft.com/office/powerpoint/2010/main" val="5686978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4" name="CorrectAnswerSFX.wav"/>
                                        </p:tgtEl>
                                      </p:cMediaNode>
                                    </p:audio>
                                  </p:subTnLst>
                                </p:cTn>
                              </p:par>
                            </p:childTnLst>
                          </p:cTn>
                        </p:par>
                      </p:childTnLst>
                    </p:cTn>
                  </p:par>
                </p:childTnLst>
              </p:cTn>
              <p:nextCondLst>
                <p:cond evt="onClick" delay="0">
                  <p:tgtEl>
                    <p:spTgt spid="17"/>
                  </p:tgtEl>
                </p:cond>
              </p:nextCondLst>
            </p:seq>
            <p:seq concurrent="1" nextAc="seek">
              <p:cTn id="7" restart="whenNotActive" fill="hold" evtFilter="cancelBubble" nodeType="interactiveSeq">
                <p:stCondLst>
                  <p:cond evt="onClick" delay="0">
                    <p:tgtEl>
                      <p:spTgt spid="1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5" name="WrongAnswerSFX.wav"/>
                                        </p:tgtEl>
                                      </p:cMediaNode>
                                    </p:audio>
                                  </p:subTnLst>
                                </p:cTn>
                              </p:par>
                            </p:childTnLst>
                          </p:cTn>
                        </p:par>
                      </p:childTnLst>
                    </p:cTn>
                  </p:par>
                </p:childTnLst>
              </p:cTn>
              <p:nextCondLst>
                <p:cond evt="onClick" delay="0">
                  <p:tgtEl>
                    <p:spTgt spid="18"/>
                  </p:tgtEl>
                </p:cond>
              </p:nextCondLst>
            </p:seq>
            <p:seq concurrent="1" nextAc="seek">
              <p:cTn id="12" restart="whenNotActive" fill="hold" evtFilter="cancelBubble" nodeType="interactiveSeq">
                <p:stCondLst>
                  <p:cond evt="onClick" delay="0">
                    <p:tgtEl>
                      <p:spTgt spid="22"/>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5" name="WrongAnswerSFX.wav"/>
                                        </p:tgtEl>
                                      </p:cMediaNode>
                                    </p:audio>
                                  </p:subTnLst>
                                </p:cTn>
                              </p:par>
                            </p:childTnLst>
                          </p:cTn>
                        </p:par>
                      </p:childTnLst>
                    </p:cTn>
                  </p:par>
                </p:childTnLst>
              </p:cTn>
              <p:nextCondLst>
                <p:cond evt="onClick" delay="0">
                  <p:tgtEl>
                    <p:spTgt spid="22"/>
                  </p:tgtEl>
                </p:cond>
              </p:nextCondLst>
            </p:seq>
            <p:seq concurrent="1" nextAc="seek">
              <p:cTn id="17" restart="whenNotActive" fill="hold" evtFilter="cancelBubble" nodeType="interactiveSeq">
                <p:stCondLst>
                  <p:cond evt="onClick" delay="0">
                    <p:tgtEl>
                      <p:spTgt spid="26"/>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5" name="WrongAnswerSFX.wav"/>
                                        </p:tgtEl>
                                      </p:cMediaNode>
                                    </p:audio>
                                  </p:subTnLst>
                                </p:cTn>
                              </p:par>
                            </p:childTnLst>
                          </p:cTn>
                        </p:par>
                      </p:childTnLst>
                    </p:cTn>
                  </p:par>
                </p:childTnLst>
              </p:cTn>
              <p:nextCondLst>
                <p:cond evt="onClick" delay="0">
                  <p:tgtEl>
                    <p:spTgt spid="26"/>
                  </p:tgtEl>
                </p:cond>
              </p:nextCondLst>
            </p:seq>
          </p:childTnLst>
        </p:cTn>
      </p:par>
    </p:tnLst>
    <p:bldLst>
      <p:bldP spid="5" grpId="0" animBg="1"/>
      <p:bldP spid="16" grpId="0" animBg="1"/>
      <p:bldP spid="25" grpId="0" animBg="1"/>
      <p:bldP spid="2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9" name="Freeform 3">
            <a:extLst>
              <a:ext uri="{FF2B5EF4-FFF2-40B4-BE49-F238E27FC236}">
                <a16:creationId xmlns:a16="http://schemas.microsoft.com/office/drawing/2014/main" id="{D98E68EE-21CC-A269-FDD7-77E0D2A2A57F}"/>
              </a:ext>
            </a:extLst>
          </p:cNvPr>
          <p:cNvSpPr/>
          <p:nvPr/>
        </p:nvSpPr>
        <p:spPr>
          <a:xfrm>
            <a:off x="307488" y="565971"/>
            <a:ext cx="16532712" cy="1282918"/>
          </a:xfrm>
          <a:custGeom>
            <a:avLst/>
            <a:gdLst/>
            <a:ahLst/>
            <a:cxnLst/>
            <a:rect l="l" t="t" r="r" b="b"/>
            <a:pathLst>
              <a:path w="1724567" h="1108724">
                <a:moveTo>
                  <a:pt x="59527" y="0"/>
                </a:moveTo>
                <a:lnTo>
                  <a:pt x="1665041" y="0"/>
                </a:lnTo>
                <a:cubicBezTo>
                  <a:pt x="1680828" y="0"/>
                  <a:pt x="1695969" y="6272"/>
                  <a:pt x="1707132" y="17435"/>
                </a:cubicBezTo>
                <a:cubicBezTo>
                  <a:pt x="1718296" y="28598"/>
                  <a:pt x="1724567" y="43739"/>
                  <a:pt x="1724567" y="59527"/>
                </a:cubicBezTo>
                <a:lnTo>
                  <a:pt x="1724567" y="1049198"/>
                </a:lnTo>
                <a:cubicBezTo>
                  <a:pt x="1724567" y="1064985"/>
                  <a:pt x="1718296" y="1080126"/>
                  <a:pt x="1707132" y="1091289"/>
                </a:cubicBezTo>
                <a:cubicBezTo>
                  <a:pt x="1695969" y="1102453"/>
                  <a:pt x="1680828" y="1108724"/>
                  <a:pt x="1665041" y="1108724"/>
                </a:cubicBezTo>
                <a:lnTo>
                  <a:pt x="59527" y="1108724"/>
                </a:lnTo>
                <a:cubicBezTo>
                  <a:pt x="43739" y="1108724"/>
                  <a:pt x="28598" y="1102453"/>
                  <a:pt x="17435" y="1091289"/>
                </a:cubicBezTo>
                <a:cubicBezTo>
                  <a:pt x="6272" y="1080126"/>
                  <a:pt x="0" y="1064985"/>
                  <a:pt x="0" y="1049198"/>
                </a:cubicBezTo>
                <a:lnTo>
                  <a:pt x="0" y="59527"/>
                </a:lnTo>
                <a:cubicBezTo>
                  <a:pt x="0" y="43739"/>
                  <a:pt x="6272" y="28598"/>
                  <a:pt x="17435" y="17435"/>
                </a:cubicBezTo>
                <a:cubicBezTo>
                  <a:pt x="28598" y="6272"/>
                  <a:pt x="43739" y="0"/>
                  <a:pt x="59527" y="0"/>
                </a:cubicBezTo>
                <a:close/>
              </a:path>
            </a:pathLst>
          </a:custGeom>
          <a:solidFill>
            <a:srgbClr val="FFECC2"/>
          </a:solidFill>
          <a:ln>
            <a:solidFill>
              <a:srgbClr val="004481"/>
            </a:solid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40" name="Grup 39">
            <a:extLst>
              <a:ext uri="{FF2B5EF4-FFF2-40B4-BE49-F238E27FC236}">
                <a16:creationId xmlns:a16="http://schemas.microsoft.com/office/drawing/2014/main" id="{19C1912C-6890-A115-832C-0F3C442F9F12}"/>
              </a:ext>
            </a:extLst>
          </p:cNvPr>
          <p:cNvGrpSpPr/>
          <p:nvPr/>
        </p:nvGrpSpPr>
        <p:grpSpPr>
          <a:xfrm>
            <a:off x="307487" y="219770"/>
            <a:ext cx="606727" cy="692401"/>
            <a:chOff x="0" y="1838262"/>
            <a:chExt cx="744869" cy="723435"/>
          </a:xfrm>
        </p:grpSpPr>
        <p:sp>
          <p:nvSpPr>
            <p:cNvPr id="41" name="Freeform 8">
              <a:extLst>
                <a:ext uri="{FF2B5EF4-FFF2-40B4-BE49-F238E27FC236}">
                  <a16:creationId xmlns:a16="http://schemas.microsoft.com/office/drawing/2014/main" id="{35091F1A-8535-EB76-52A8-27F8AC69F4E0}"/>
                </a:ext>
              </a:extLst>
            </p:cNvPr>
            <p:cNvSpPr/>
            <p:nvPr/>
          </p:nvSpPr>
          <p:spPr>
            <a:xfrm>
              <a:off x="0" y="1838262"/>
              <a:ext cx="744869" cy="723435"/>
            </a:xfrm>
            <a:custGeom>
              <a:avLst/>
              <a:gdLst/>
              <a:ahLst/>
              <a:cxnLst/>
              <a:rect l="l" t="t" r="r" b="b"/>
              <a:pathLst>
                <a:path w="723435" h="723435">
                  <a:moveTo>
                    <a:pt x="0" y="0"/>
                  </a:moveTo>
                  <a:lnTo>
                    <a:pt x="723434" y="0"/>
                  </a:lnTo>
                  <a:lnTo>
                    <a:pt x="723434" y="723435"/>
                  </a:lnTo>
                  <a:lnTo>
                    <a:pt x="0" y="7234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2" name="TextBox 49">
              <a:extLst>
                <a:ext uri="{FF2B5EF4-FFF2-40B4-BE49-F238E27FC236}">
                  <a16:creationId xmlns:a16="http://schemas.microsoft.com/office/drawing/2014/main" id="{7794E0DA-7386-BC25-DC77-B8DDF665CA3B}"/>
                </a:ext>
              </a:extLst>
            </p:cNvPr>
            <p:cNvSpPr txBox="1"/>
            <p:nvPr/>
          </p:nvSpPr>
          <p:spPr>
            <a:xfrm>
              <a:off x="204319" y="2039749"/>
              <a:ext cx="331650" cy="453013"/>
            </a:xfrm>
            <a:prstGeom prst="rect">
              <a:avLst/>
            </a:prstGeom>
          </p:spPr>
          <p:txBody>
            <a:bodyPr wrap="square" lIns="0" tIns="0" rIns="0" bIns="0" rtlCol="0" anchor="t">
              <a:spAutoFit/>
            </a:bodyPr>
            <a:lstStyle/>
            <a:p>
              <a:pPr marL="0" marR="0" lvl="0" indent="0" algn="ctr" defTabSz="609630" rtl="0" eaLnBrk="1" fontAlgn="auto" latinLnBrk="0" hangingPunct="1">
                <a:lnSpc>
                  <a:spcPts val="3118"/>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libri"/>
                  <a:ea typeface="+mn-ea"/>
                  <a:cs typeface="+mn-cs"/>
                </a:rPr>
                <a:t>1</a:t>
              </a:r>
            </a:p>
          </p:txBody>
        </p:sp>
      </p:grpSp>
      <p:sp>
        <p:nvSpPr>
          <p:cNvPr id="44" name="Dikdörtgen: Köşeleri Yuvarlatılmış 43">
            <a:extLst>
              <a:ext uri="{FF2B5EF4-FFF2-40B4-BE49-F238E27FC236}">
                <a16:creationId xmlns:a16="http://schemas.microsoft.com/office/drawing/2014/main" id="{018306E6-9BFF-D7C8-3653-B298C54C8372}"/>
              </a:ext>
            </a:extLst>
          </p:cNvPr>
          <p:cNvSpPr/>
          <p:nvPr/>
        </p:nvSpPr>
        <p:spPr>
          <a:xfrm>
            <a:off x="910484" y="734947"/>
            <a:ext cx="13549758" cy="944966"/>
          </a:xfrm>
          <a:prstGeom prst="roundRect">
            <a:avLst/>
          </a:prstGeom>
          <a:solidFill>
            <a:schemeClr val="bg1"/>
          </a:solidFill>
          <a:ln>
            <a:solidFill>
              <a:schemeClr val="bg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Arial" panose="020B0604020202020204" pitchFamily="34" charset="0"/>
              </a:rPr>
              <a:t>İslam dini </a:t>
            </a:r>
            <a:r>
              <a:rPr kumimoji="0" lang="tr-TR" sz="3200" b="0" i="0" u="none" strike="noStrike" kern="1200" cap="none" spc="0" normalizeH="0" baseline="0" noProof="0" dirty="0">
                <a:ln>
                  <a:noFill/>
                </a:ln>
                <a:solidFill>
                  <a:srgbClr val="C00000"/>
                </a:solidFill>
                <a:effectLst/>
                <a:uLnTx/>
                <a:uFillTx/>
                <a:latin typeface="Aptos" panose="020B0004020202020204" pitchFamily="34" charset="0"/>
                <a:ea typeface="Aptos" panose="020B0004020202020204" pitchFamily="34" charset="0"/>
                <a:cs typeface="Arial" panose="020B0604020202020204" pitchFamily="34" charset="0"/>
              </a:rPr>
              <a:t>neslin korunması </a:t>
            </a:r>
            <a:r>
              <a:rPr kumimoji="0" lang="tr-TR" sz="32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Arial" panose="020B0604020202020204" pitchFamily="34" charset="0"/>
              </a:rPr>
              <a:t>için Müslümanları evliliğe teşvik etmiştir.</a:t>
            </a:r>
            <a:endParaRPr kumimoji="0" lang="tr-TR" sz="1800" b="0" i="0" u="none" strike="noStrike" kern="1200" cap="none" spc="0" normalizeH="0" baseline="0" noProof="0" dirty="0">
              <a:ln>
                <a:noFill/>
              </a:ln>
              <a:solidFill>
                <a:srgbClr val="2D255D"/>
              </a:solidFill>
              <a:effectLst/>
              <a:uLnTx/>
              <a:uFillTx/>
              <a:latin typeface="Aptos" panose="020B0004020202020204" pitchFamily="34" charset="0"/>
              <a:ea typeface="Aptos" panose="020B0004020202020204" pitchFamily="34" charset="0"/>
              <a:cs typeface="Arial" panose="020B0604020202020204" pitchFamily="34" charset="0"/>
            </a:endParaRPr>
          </a:p>
        </p:txBody>
      </p:sp>
      <p:sp>
        <p:nvSpPr>
          <p:cNvPr id="17" name="D">
            <a:extLst>
              <a:ext uri="{FF2B5EF4-FFF2-40B4-BE49-F238E27FC236}">
                <a16:creationId xmlns:a16="http://schemas.microsoft.com/office/drawing/2014/main" id="{E0430824-D1B6-7CCA-EE9E-CCA68E90805C}"/>
              </a:ext>
            </a:extLst>
          </p:cNvPr>
          <p:cNvSpPr/>
          <p:nvPr/>
        </p:nvSpPr>
        <p:spPr>
          <a:xfrm>
            <a:off x="14630400" y="703430"/>
            <a:ext cx="1008000" cy="1008000"/>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1" i="0" u="none" strike="noStrike" kern="1200" cap="none" spc="0" normalizeH="0" baseline="0" noProof="0" dirty="0">
                <a:ln>
                  <a:noFill/>
                </a:ln>
                <a:solidFill>
                  <a:prstClr val="white"/>
                </a:solidFill>
                <a:effectLst/>
                <a:uLnTx/>
                <a:uFillTx/>
                <a:latin typeface="Cascadia Mono" panose="020B0609020000020004" pitchFamily="49" charset="0"/>
                <a:ea typeface="Cascadia Mono" panose="020B0609020000020004" pitchFamily="49" charset="0"/>
                <a:cs typeface="Cascadia Mono" panose="020B0609020000020004" pitchFamily="49" charset="0"/>
              </a:rPr>
              <a:t>D</a:t>
            </a:r>
          </a:p>
        </p:txBody>
      </p:sp>
      <p:sp>
        <p:nvSpPr>
          <p:cNvPr id="18" name="Y">
            <a:extLst>
              <a:ext uri="{FF2B5EF4-FFF2-40B4-BE49-F238E27FC236}">
                <a16:creationId xmlns:a16="http://schemas.microsoft.com/office/drawing/2014/main" id="{E55A7E35-F9FB-0DB8-0868-233C37231541}"/>
              </a:ext>
            </a:extLst>
          </p:cNvPr>
          <p:cNvSpPr/>
          <p:nvPr/>
        </p:nvSpPr>
        <p:spPr>
          <a:xfrm>
            <a:off x="15727478" y="703430"/>
            <a:ext cx="1008000" cy="100800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1" i="0" u="none" strike="noStrike" kern="1200" cap="none" spc="0" normalizeH="0" baseline="0" noProof="0" dirty="0">
                <a:ln>
                  <a:noFill/>
                </a:ln>
                <a:solidFill>
                  <a:prstClr val="white"/>
                </a:solidFill>
                <a:effectLst/>
                <a:uLnTx/>
                <a:uFillTx/>
                <a:latin typeface="Cascadia Mono" panose="020B0609020000020004" pitchFamily="49" charset="0"/>
                <a:ea typeface="Cascadia Mono" panose="020B0609020000020004" pitchFamily="49" charset="0"/>
                <a:cs typeface="Cascadia Mono" panose="020B0609020000020004" pitchFamily="49" charset="0"/>
              </a:rPr>
              <a:t>Y</a:t>
            </a:r>
          </a:p>
        </p:txBody>
      </p:sp>
      <p:grpSp>
        <p:nvGrpSpPr>
          <p:cNvPr id="82" name="Grup 81">
            <a:extLst>
              <a:ext uri="{FF2B5EF4-FFF2-40B4-BE49-F238E27FC236}">
                <a16:creationId xmlns:a16="http://schemas.microsoft.com/office/drawing/2014/main" id="{8C275722-B7A6-E7F1-4051-31314497618D}"/>
              </a:ext>
            </a:extLst>
          </p:cNvPr>
          <p:cNvGrpSpPr/>
          <p:nvPr/>
        </p:nvGrpSpPr>
        <p:grpSpPr>
          <a:xfrm>
            <a:off x="5566796" y="-144243"/>
            <a:ext cx="7525149" cy="646331"/>
            <a:chOff x="3030830" y="-93490"/>
            <a:chExt cx="7525149" cy="646331"/>
          </a:xfrm>
        </p:grpSpPr>
        <p:sp>
          <p:nvSpPr>
            <p:cNvPr id="80" name="Metin kutusu 79">
              <a:extLst>
                <a:ext uri="{FF2B5EF4-FFF2-40B4-BE49-F238E27FC236}">
                  <a16:creationId xmlns:a16="http://schemas.microsoft.com/office/drawing/2014/main" id="{380E1C00-1B2C-258F-EC38-DE2A55CADA83}"/>
                </a:ext>
              </a:extLst>
            </p:cNvPr>
            <p:cNvSpPr txBox="1"/>
            <p:nvPr/>
          </p:nvSpPr>
          <p:spPr>
            <a:xfrm>
              <a:off x="3030830" y="-93490"/>
              <a:ext cx="7525149"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Calibri"/>
                  <a:ea typeface="+mn-ea"/>
                  <a:cs typeface="+mn-cs"/>
                </a:rPr>
                <a:t>Doğru ve yanlış etkinliğini yapalım.</a:t>
              </a:r>
            </a:p>
          </p:txBody>
        </p:sp>
        <p:sp>
          <p:nvSpPr>
            <p:cNvPr id="81" name="Freeform 35">
              <a:extLst>
                <a:ext uri="{FF2B5EF4-FFF2-40B4-BE49-F238E27FC236}">
                  <a16:creationId xmlns:a16="http://schemas.microsoft.com/office/drawing/2014/main" id="{DD13B00E-75DD-C29F-3FBD-2487F9755505}"/>
                </a:ext>
              </a:extLst>
            </p:cNvPr>
            <p:cNvSpPr/>
            <p:nvPr/>
          </p:nvSpPr>
          <p:spPr>
            <a:xfrm rot="20444029">
              <a:off x="9555393" y="38666"/>
              <a:ext cx="457423" cy="391369"/>
            </a:xfrm>
            <a:custGeom>
              <a:avLst/>
              <a:gdLst/>
              <a:ahLst/>
              <a:cxnLst/>
              <a:rect l="l" t="t" r="r" b="b"/>
              <a:pathLst>
                <a:path w="808968" h="808968">
                  <a:moveTo>
                    <a:pt x="0" y="0"/>
                  </a:moveTo>
                  <a:lnTo>
                    <a:pt x="808968" y="0"/>
                  </a:lnTo>
                  <a:lnTo>
                    <a:pt x="808968" y="808968"/>
                  </a:lnTo>
                  <a:lnTo>
                    <a:pt x="0" y="8089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3" name="X">
            <a:extLst>
              <a:ext uri="{FF2B5EF4-FFF2-40B4-BE49-F238E27FC236}">
                <a16:creationId xmlns:a16="http://schemas.microsoft.com/office/drawing/2014/main" id="{41F27E60-2574-AD27-718E-B67ED17E3FB3}"/>
              </a:ext>
            </a:extLst>
          </p:cNvPr>
          <p:cNvSpPr/>
          <p:nvPr/>
        </p:nvSpPr>
        <p:spPr>
          <a:xfrm>
            <a:off x="16901650" y="701359"/>
            <a:ext cx="883037" cy="1056365"/>
          </a:xfrm>
          <a:custGeom>
            <a:avLst/>
            <a:gdLst/>
            <a:ahLst/>
            <a:cxnLst/>
            <a:rect l="l" t="t" r="r" b="b"/>
            <a:pathLst>
              <a:path w="2995223" h="2976503">
                <a:moveTo>
                  <a:pt x="0" y="0"/>
                </a:moveTo>
                <a:lnTo>
                  <a:pt x="2995223" y="0"/>
                </a:lnTo>
                <a:lnTo>
                  <a:pt x="2995223" y="2976503"/>
                </a:lnTo>
                <a:lnTo>
                  <a:pt x="0" y="297650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124" name="Onay">
            <a:extLst>
              <a:ext uri="{FF2B5EF4-FFF2-40B4-BE49-F238E27FC236}">
                <a16:creationId xmlns:a16="http://schemas.microsoft.com/office/drawing/2014/main" id="{2A9C7B32-3F05-9B93-FF70-F37525629A1B}"/>
              </a:ext>
            </a:extLst>
          </p:cNvPr>
          <p:cNvSpPr/>
          <p:nvPr/>
        </p:nvSpPr>
        <p:spPr>
          <a:xfrm>
            <a:off x="16841944" y="396995"/>
            <a:ext cx="1202504" cy="1282918"/>
          </a:xfrm>
          <a:custGeom>
            <a:avLst/>
            <a:gdLst/>
            <a:ahLst/>
            <a:cxnLst/>
            <a:rect l="l" t="t" r="r" b="b"/>
            <a:pathLst>
              <a:path w="4848071" h="4114800">
                <a:moveTo>
                  <a:pt x="0" y="0"/>
                </a:moveTo>
                <a:lnTo>
                  <a:pt x="4848071" y="0"/>
                </a:lnTo>
                <a:lnTo>
                  <a:pt x="4848071"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38" name="Grup 137">
            <a:extLst>
              <a:ext uri="{FF2B5EF4-FFF2-40B4-BE49-F238E27FC236}">
                <a16:creationId xmlns:a16="http://schemas.microsoft.com/office/drawing/2014/main" id="{3C1247A9-1407-3025-E7B4-9B7876D47E08}"/>
              </a:ext>
            </a:extLst>
          </p:cNvPr>
          <p:cNvGrpSpPr/>
          <p:nvPr/>
        </p:nvGrpSpPr>
        <p:grpSpPr>
          <a:xfrm>
            <a:off x="307487" y="2153253"/>
            <a:ext cx="16532713" cy="1629119"/>
            <a:chOff x="307487" y="219770"/>
            <a:chExt cx="16532713" cy="1629119"/>
          </a:xfrm>
        </p:grpSpPr>
        <p:sp>
          <p:nvSpPr>
            <p:cNvPr id="139" name="Freeform 3">
              <a:extLst>
                <a:ext uri="{FF2B5EF4-FFF2-40B4-BE49-F238E27FC236}">
                  <a16:creationId xmlns:a16="http://schemas.microsoft.com/office/drawing/2014/main" id="{EB8C0879-E68A-C83D-A64B-98A6AE02D5BD}"/>
                </a:ext>
              </a:extLst>
            </p:cNvPr>
            <p:cNvSpPr/>
            <p:nvPr/>
          </p:nvSpPr>
          <p:spPr>
            <a:xfrm>
              <a:off x="307488" y="565971"/>
              <a:ext cx="16532712" cy="1282918"/>
            </a:xfrm>
            <a:custGeom>
              <a:avLst/>
              <a:gdLst/>
              <a:ahLst/>
              <a:cxnLst/>
              <a:rect l="l" t="t" r="r" b="b"/>
              <a:pathLst>
                <a:path w="1724567" h="1108724">
                  <a:moveTo>
                    <a:pt x="59527" y="0"/>
                  </a:moveTo>
                  <a:lnTo>
                    <a:pt x="1665041" y="0"/>
                  </a:lnTo>
                  <a:cubicBezTo>
                    <a:pt x="1680828" y="0"/>
                    <a:pt x="1695969" y="6272"/>
                    <a:pt x="1707132" y="17435"/>
                  </a:cubicBezTo>
                  <a:cubicBezTo>
                    <a:pt x="1718296" y="28598"/>
                    <a:pt x="1724567" y="43739"/>
                    <a:pt x="1724567" y="59527"/>
                  </a:cubicBezTo>
                  <a:lnTo>
                    <a:pt x="1724567" y="1049198"/>
                  </a:lnTo>
                  <a:cubicBezTo>
                    <a:pt x="1724567" y="1064985"/>
                    <a:pt x="1718296" y="1080126"/>
                    <a:pt x="1707132" y="1091289"/>
                  </a:cubicBezTo>
                  <a:cubicBezTo>
                    <a:pt x="1695969" y="1102453"/>
                    <a:pt x="1680828" y="1108724"/>
                    <a:pt x="1665041" y="1108724"/>
                  </a:cubicBezTo>
                  <a:lnTo>
                    <a:pt x="59527" y="1108724"/>
                  </a:lnTo>
                  <a:cubicBezTo>
                    <a:pt x="43739" y="1108724"/>
                    <a:pt x="28598" y="1102453"/>
                    <a:pt x="17435" y="1091289"/>
                  </a:cubicBezTo>
                  <a:cubicBezTo>
                    <a:pt x="6272" y="1080126"/>
                    <a:pt x="0" y="1064985"/>
                    <a:pt x="0" y="1049198"/>
                  </a:cubicBezTo>
                  <a:lnTo>
                    <a:pt x="0" y="59527"/>
                  </a:lnTo>
                  <a:cubicBezTo>
                    <a:pt x="0" y="43739"/>
                    <a:pt x="6272" y="28598"/>
                    <a:pt x="17435" y="17435"/>
                  </a:cubicBezTo>
                  <a:cubicBezTo>
                    <a:pt x="28598" y="6272"/>
                    <a:pt x="43739" y="0"/>
                    <a:pt x="59527" y="0"/>
                  </a:cubicBezTo>
                  <a:close/>
                </a:path>
              </a:pathLst>
            </a:custGeom>
            <a:solidFill>
              <a:srgbClr val="FFECC2"/>
            </a:solidFill>
            <a:ln>
              <a:solidFill>
                <a:srgbClr val="004481"/>
              </a:solid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40" name="Grup 139">
              <a:extLst>
                <a:ext uri="{FF2B5EF4-FFF2-40B4-BE49-F238E27FC236}">
                  <a16:creationId xmlns:a16="http://schemas.microsoft.com/office/drawing/2014/main" id="{38443618-81F9-C283-71E4-F9D62923533B}"/>
                </a:ext>
              </a:extLst>
            </p:cNvPr>
            <p:cNvGrpSpPr/>
            <p:nvPr/>
          </p:nvGrpSpPr>
          <p:grpSpPr>
            <a:xfrm>
              <a:off x="307487" y="219770"/>
              <a:ext cx="606727" cy="692401"/>
              <a:chOff x="0" y="1838262"/>
              <a:chExt cx="744869" cy="723435"/>
            </a:xfrm>
          </p:grpSpPr>
          <p:sp>
            <p:nvSpPr>
              <p:cNvPr id="142" name="Freeform 8">
                <a:extLst>
                  <a:ext uri="{FF2B5EF4-FFF2-40B4-BE49-F238E27FC236}">
                    <a16:creationId xmlns:a16="http://schemas.microsoft.com/office/drawing/2014/main" id="{C2D8390D-C2C4-17C5-194A-FB7A33B6B099}"/>
                  </a:ext>
                </a:extLst>
              </p:cNvPr>
              <p:cNvSpPr/>
              <p:nvPr/>
            </p:nvSpPr>
            <p:spPr>
              <a:xfrm>
                <a:off x="0" y="1838262"/>
                <a:ext cx="744869" cy="723435"/>
              </a:xfrm>
              <a:custGeom>
                <a:avLst/>
                <a:gdLst/>
                <a:ahLst/>
                <a:cxnLst/>
                <a:rect l="l" t="t" r="r" b="b"/>
                <a:pathLst>
                  <a:path w="723435" h="723435">
                    <a:moveTo>
                      <a:pt x="0" y="0"/>
                    </a:moveTo>
                    <a:lnTo>
                      <a:pt x="723434" y="0"/>
                    </a:lnTo>
                    <a:lnTo>
                      <a:pt x="723434" y="723435"/>
                    </a:lnTo>
                    <a:lnTo>
                      <a:pt x="0" y="7234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3" name="TextBox 49">
                <a:extLst>
                  <a:ext uri="{FF2B5EF4-FFF2-40B4-BE49-F238E27FC236}">
                    <a16:creationId xmlns:a16="http://schemas.microsoft.com/office/drawing/2014/main" id="{2EA2044C-9B73-3E07-49FC-0180C0B836DC}"/>
                  </a:ext>
                </a:extLst>
              </p:cNvPr>
              <p:cNvSpPr txBox="1"/>
              <p:nvPr/>
            </p:nvSpPr>
            <p:spPr>
              <a:xfrm>
                <a:off x="204319" y="2039749"/>
                <a:ext cx="331650" cy="453013"/>
              </a:xfrm>
              <a:prstGeom prst="rect">
                <a:avLst/>
              </a:prstGeom>
            </p:spPr>
            <p:txBody>
              <a:bodyPr wrap="square" lIns="0" tIns="0" rIns="0" bIns="0" rtlCol="0" anchor="t">
                <a:spAutoFit/>
              </a:bodyPr>
              <a:lstStyle/>
              <a:p>
                <a:pPr marL="0" marR="0" lvl="0" indent="0" algn="ctr" defTabSz="609630" rtl="0" eaLnBrk="1" fontAlgn="auto" latinLnBrk="0" hangingPunct="1">
                  <a:lnSpc>
                    <a:spcPts val="3118"/>
                  </a:lnSpc>
                  <a:spcBef>
                    <a:spcPct val="0"/>
                  </a:spcBef>
                  <a:spcAft>
                    <a:spcPts val="0"/>
                  </a:spcAft>
                  <a:buClrTx/>
                  <a:buSzTx/>
                  <a:buFontTx/>
                  <a:buNone/>
                  <a:tabLst/>
                  <a:defRPr/>
                </a:pPr>
                <a:r>
                  <a:rPr kumimoji="0" lang="tr-TR" sz="4000" b="0" i="0" u="none" strike="noStrike" kern="1200" cap="none" spc="0" normalizeH="0" baseline="0" noProof="0" dirty="0">
                    <a:ln>
                      <a:noFill/>
                    </a:ln>
                    <a:solidFill>
                      <a:srgbClr val="000000"/>
                    </a:solidFill>
                    <a:effectLst/>
                    <a:uLnTx/>
                    <a:uFillTx/>
                    <a:latin typeface="Calibri"/>
                    <a:ea typeface="+mn-ea"/>
                    <a:cs typeface="+mn-cs"/>
                  </a:rPr>
                  <a:t>2</a:t>
                </a:r>
                <a:endParaRPr kumimoji="0" lang="en-US" sz="4000" b="0" i="0" u="none" strike="noStrike" kern="1200" cap="none" spc="0" normalizeH="0" baseline="0" noProof="0" dirty="0">
                  <a:ln>
                    <a:noFill/>
                  </a:ln>
                  <a:solidFill>
                    <a:srgbClr val="000000"/>
                  </a:solidFill>
                  <a:effectLst/>
                  <a:uLnTx/>
                  <a:uFillTx/>
                  <a:latin typeface="Calibri"/>
                  <a:ea typeface="+mn-ea"/>
                  <a:cs typeface="+mn-cs"/>
                </a:endParaRPr>
              </a:p>
            </p:txBody>
          </p:sp>
        </p:grpSp>
        <p:sp>
          <p:nvSpPr>
            <p:cNvPr id="141" name="Dikdörtgen: Köşeleri Yuvarlatılmış 140">
              <a:extLst>
                <a:ext uri="{FF2B5EF4-FFF2-40B4-BE49-F238E27FC236}">
                  <a16:creationId xmlns:a16="http://schemas.microsoft.com/office/drawing/2014/main" id="{6C7C2C9E-B106-3952-F138-B871A2EB99C4}"/>
                </a:ext>
              </a:extLst>
            </p:cNvPr>
            <p:cNvSpPr/>
            <p:nvPr/>
          </p:nvSpPr>
          <p:spPr>
            <a:xfrm>
              <a:off x="910484" y="734947"/>
              <a:ext cx="13549758" cy="944966"/>
            </a:xfrm>
            <a:prstGeom prst="roundRect">
              <a:avLst/>
            </a:prstGeom>
            <a:solidFill>
              <a:schemeClr val="bg1"/>
            </a:solidFill>
            <a:ln>
              <a:solidFill>
                <a:schemeClr val="bg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Calibri"/>
                  <a:ea typeface="+mn-ea"/>
                  <a:cs typeface="+mn-cs"/>
                </a:rPr>
                <a:t> İslam’ın aslından olmayan, dine sonradan giren ve din gibi algılanan hususlara </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3200" dirty="0">
                  <a:solidFill>
                    <a:srgbClr val="C00000"/>
                  </a:solidFill>
                  <a:latin typeface="Calibri"/>
                </a:rPr>
                <a:t> </a:t>
              </a:r>
              <a:r>
                <a:rPr kumimoji="0" lang="tr-TR" sz="3200" b="0" i="0" u="none" strike="noStrike" kern="1200" cap="none" spc="0" normalizeH="0" baseline="0" noProof="0" dirty="0">
                  <a:ln>
                    <a:noFill/>
                  </a:ln>
                  <a:solidFill>
                    <a:srgbClr val="C00000"/>
                  </a:solidFill>
                  <a:effectLst/>
                  <a:uLnTx/>
                  <a:uFillTx/>
                  <a:latin typeface="Calibri"/>
                  <a:ea typeface="+mn-ea"/>
                  <a:cs typeface="+mn-cs"/>
                </a:rPr>
                <a:t>tahrif </a:t>
              </a:r>
              <a:r>
                <a:rPr kumimoji="0" lang="tr-TR" sz="3200" b="0" i="0" u="none" strike="noStrike" kern="1200" cap="none" spc="0" normalizeH="0" baseline="0" noProof="0" dirty="0">
                  <a:ln>
                    <a:noFill/>
                  </a:ln>
                  <a:solidFill>
                    <a:prstClr val="black"/>
                  </a:solidFill>
                  <a:effectLst/>
                  <a:uLnTx/>
                  <a:uFillTx/>
                  <a:latin typeface="Calibri"/>
                  <a:ea typeface="+mn-ea"/>
                  <a:cs typeface="+mn-cs"/>
                </a:rPr>
                <a:t>denir.</a:t>
              </a:r>
            </a:p>
          </p:txBody>
        </p:sp>
      </p:grpSp>
      <p:sp>
        <p:nvSpPr>
          <p:cNvPr id="144" name="D">
            <a:extLst>
              <a:ext uri="{FF2B5EF4-FFF2-40B4-BE49-F238E27FC236}">
                <a16:creationId xmlns:a16="http://schemas.microsoft.com/office/drawing/2014/main" id="{3D956D6A-8C2F-F0B3-6775-2764B041A275}"/>
              </a:ext>
            </a:extLst>
          </p:cNvPr>
          <p:cNvSpPr/>
          <p:nvPr/>
        </p:nvSpPr>
        <p:spPr>
          <a:xfrm>
            <a:off x="14630400" y="2636913"/>
            <a:ext cx="1008000" cy="1008000"/>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1" i="0" u="none" strike="noStrike" kern="1200" cap="none" spc="0" normalizeH="0" baseline="0" noProof="0" dirty="0">
                <a:ln>
                  <a:noFill/>
                </a:ln>
                <a:solidFill>
                  <a:prstClr val="white"/>
                </a:solidFill>
                <a:effectLst/>
                <a:uLnTx/>
                <a:uFillTx/>
                <a:latin typeface="Cascadia Mono" panose="020B0609020000020004" pitchFamily="49" charset="0"/>
                <a:ea typeface="Cascadia Mono" panose="020B0609020000020004" pitchFamily="49" charset="0"/>
                <a:cs typeface="Cascadia Mono" panose="020B0609020000020004" pitchFamily="49" charset="0"/>
              </a:rPr>
              <a:t>D</a:t>
            </a:r>
          </a:p>
        </p:txBody>
      </p:sp>
      <p:sp>
        <p:nvSpPr>
          <p:cNvPr id="145" name="Y">
            <a:extLst>
              <a:ext uri="{FF2B5EF4-FFF2-40B4-BE49-F238E27FC236}">
                <a16:creationId xmlns:a16="http://schemas.microsoft.com/office/drawing/2014/main" id="{19080DC9-688B-D19C-6512-5B1224651CB0}"/>
              </a:ext>
            </a:extLst>
          </p:cNvPr>
          <p:cNvSpPr/>
          <p:nvPr/>
        </p:nvSpPr>
        <p:spPr>
          <a:xfrm>
            <a:off x="15727478" y="2636913"/>
            <a:ext cx="1008000" cy="100800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1" i="0" u="none" strike="noStrike" kern="1200" cap="none" spc="0" normalizeH="0" baseline="0" noProof="0" dirty="0">
                <a:ln>
                  <a:noFill/>
                </a:ln>
                <a:solidFill>
                  <a:prstClr val="white"/>
                </a:solidFill>
                <a:effectLst/>
                <a:uLnTx/>
                <a:uFillTx/>
                <a:latin typeface="Cascadia Mono" panose="020B0609020000020004" pitchFamily="49" charset="0"/>
                <a:ea typeface="Cascadia Mono" panose="020B0609020000020004" pitchFamily="49" charset="0"/>
                <a:cs typeface="Cascadia Mono" panose="020B0609020000020004" pitchFamily="49" charset="0"/>
              </a:rPr>
              <a:t>Y</a:t>
            </a:r>
          </a:p>
        </p:txBody>
      </p:sp>
      <p:sp>
        <p:nvSpPr>
          <p:cNvPr id="149" name="X">
            <a:extLst>
              <a:ext uri="{FF2B5EF4-FFF2-40B4-BE49-F238E27FC236}">
                <a16:creationId xmlns:a16="http://schemas.microsoft.com/office/drawing/2014/main" id="{B7F3A411-EF86-F23B-CEE4-37A3986CB6EC}"/>
              </a:ext>
            </a:extLst>
          </p:cNvPr>
          <p:cNvSpPr/>
          <p:nvPr/>
        </p:nvSpPr>
        <p:spPr>
          <a:xfrm>
            <a:off x="16901650" y="2634842"/>
            <a:ext cx="883037" cy="1056365"/>
          </a:xfrm>
          <a:custGeom>
            <a:avLst/>
            <a:gdLst/>
            <a:ahLst/>
            <a:cxnLst/>
            <a:rect l="l" t="t" r="r" b="b"/>
            <a:pathLst>
              <a:path w="2995223" h="2976503">
                <a:moveTo>
                  <a:pt x="0" y="0"/>
                </a:moveTo>
                <a:lnTo>
                  <a:pt x="2995223" y="0"/>
                </a:lnTo>
                <a:lnTo>
                  <a:pt x="2995223" y="2976503"/>
                </a:lnTo>
                <a:lnTo>
                  <a:pt x="0" y="297650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150" name="Onay">
            <a:extLst>
              <a:ext uri="{FF2B5EF4-FFF2-40B4-BE49-F238E27FC236}">
                <a16:creationId xmlns:a16="http://schemas.microsoft.com/office/drawing/2014/main" id="{0682153D-B6DB-507D-33E6-F94353E0FFB4}"/>
              </a:ext>
            </a:extLst>
          </p:cNvPr>
          <p:cNvSpPr/>
          <p:nvPr/>
        </p:nvSpPr>
        <p:spPr>
          <a:xfrm>
            <a:off x="16841944" y="2330478"/>
            <a:ext cx="1202504" cy="1282918"/>
          </a:xfrm>
          <a:custGeom>
            <a:avLst/>
            <a:gdLst/>
            <a:ahLst/>
            <a:cxnLst/>
            <a:rect l="l" t="t" r="r" b="b"/>
            <a:pathLst>
              <a:path w="4848071" h="4114800">
                <a:moveTo>
                  <a:pt x="0" y="0"/>
                </a:moveTo>
                <a:lnTo>
                  <a:pt x="4848071" y="0"/>
                </a:lnTo>
                <a:lnTo>
                  <a:pt x="4848071"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up 13">
            <a:extLst>
              <a:ext uri="{FF2B5EF4-FFF2-40B4-BE49-F238E27FC236}">
                <a16:creationId xmlns:a16="http://schemas.microsoft.com/office/drawing/2014/main" id="{B127E479-36B3-BB5B-DCD9-C1C2BA662B28}"/>
              </a:ext>
            </a:extLst>
          </p:cNvPr>
          <p:cNvGrpSpPr/>
          <p:nvPr/>
        </p:nvGrpSpPr>
        <p:grpSpPr>
          <a:xfrm>
            <a:off x="274831" y="6335275"/>
            <a:ext cx="16532713" cy="1629119"/>
            <a:chOff x="307487" y="219770"/>
            <a:chExt cx="16532713" cy="1629119"/>
          </a:xfrm>
        </p:grpSpPr>
        <p:sp>
          <p:nvSpPr>
            <p:cNvPr id="15" name="Freeform 3">
              <a:extLst>
                <a:ext uri="{FF2B5EF4-FFF2-40B4-BE49-F238E27FC236}">
                  <a16:creationId xmlns:a16="http://schemas.microsoft.com/office/drawing/2014/main" id="{2B870243-C54E-514B-5732-C7F6EA14D58C}"/>
                </a:ext>
              </a:extLst>
            </p:cNvPr>
            <p:cNvSpPr/>
            <p:nvPr/>
          </p:nvSpPr>
          <p:spPr>
            <a:xfrm>
              <a:off x="307488" y="565971"/>
              <a:ext cx="16532712" cy="1282918"/>
            </a:xfrm>
            <a:custGeom>
              <a:avLst/>
              <a:gdLst/>
              <a:ahLst/>
              <a:cxnLst/>
              <a:rect l="l" t="t" r="r" b="b"/>
              <a:pathLst>
                <a:path w="1724567" h="1108724">
                  <a:moveTo>
                    <a:pt x="59527" y="0"/>
                  </a:moveTo>
                  <a:lnTo>
                    <a:pt x="1665041" y="0"/>
                  </a:lnTo>
                  <a:cubicBezTo>
                    <a:pt x="1680828" y="0"/>
                    <a:pt x="1695969" y="6272"/>
                    <a:pt x="1707132" y="17435"/>
                  </a:cubicBezTo>
                  <a:cubicBezTo>
                    <a:pt x="1718296" y="28598"/>
                    <a:pt x="1724567" y="43739"/>
                    <a:pt x="1724567" y="59527"/>
                  </a:cubicBezTo>
                  <a:lnTo>
                    <a:pt x="1724567" y="1049198"/>
                  </a:lnTo>
                  <a:cubicBezTo>
                    <a:pt x="1724567" y="1064985"/>
                    <a:pt x="1718296" y="1080126"/>
                    <a:pt x="1707132" y="1091289"/>
                  </a:cubicBezTo>
                  <a:cubicBezTo>
                    <a:pt x="1695969" y="1102453"/>
                    <a:pt x="1680828" y="1108724"/>
                    <a:pt x="1665041" y="1108724"/>
                  </a:cubicBezTo>
                  <a:lnTo>
                    <a:pt x="59527" y="1108724"/>
                  </a:lnTo>
                  <a:cubicBezTo>
                    <a:pt x="43739" y="1108724"/>
                    <a:pt x="28598" y="1102453"/>
                    <a:pt x="17435" y="1091289"/>
                  </a:cubicBezTo>
                  <a:cubicBezTo>
                    <a:pt x="6272" y="1080126"/>
                    <a:pt x="0" y="1064985"/>
                    <a:pt x="0" y="1049198"/>
                  </a:cubicBezTo>
                  <a:lnTo>
                    <a:pt x="0" y="59527"/>
                  </a:lnTo>
                  <a:cubicBezTo>
                    <a:pt x="0" y="43739"/>
                    <a:pt x="6272" y="28598"/>
                    <a:pt x="17435" y="17435"/>
                  </a:cubicBezTo>
                  <a:cubicBezTo>
                    <a:pt x="28598" y="6272"/>
                    <a:pt x="43739" y="0"/>
                    <a:pt x="59527" y="0"/>
                  </a:cubicBezTo>
                  <a:close/>
                </a:path>
              </a:pathLst>
            </a:custGeom>
            <a:solidFill>
              <a:srgbClr val="FFECC2"/>
            </a:solidFill>
            <a:ln>
              <a:solidFill>
                <a:srgbClr val="004481"/>
              </a:solid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6" name="Grup 15">
              <a:extLst>
                <a:ext uri="{FF2B5EF4-FFF2-40B4-BE49-F238E27FC236}">
                  <a16:creationId xmlns:a16="http://schemas.microsoft.com/office/drawing/2014/main" id="{C9E9B1C0-026D-8A1B-FD24-DD10648DD224}"/>
                </a:ext>
              </a:extLst>
            </p:cNvPr>
            <p:cNvGrpSpPr/>
            <p:nvPr/>
          </p:nvGrpSpPr>
          <p:grpSpPr>
            <a:xfrm>
              <a:off x="307487" y="219770"/>
              <a:ext cx="606727" cy="692401"/>
              <a:chOff x="0" y="1838262"/>
              <a:chExt cx="744869" cy="723435"/>
            </a:xfrm>
          </p:grpSpPr>
          <p:sp>
            <p:nvSpPr>
              <p:cNvPr id="20" name="Freeform 8">
                <a:extLst>
                  <a:ext uri="{FF2B5EF4-FFF2-40B4-BE49-F238E27FC236}">
                    <a16:creationId xmlns:a16="http://schemas.microsoft.com/office/drawing/2014/main" id="{FE7B0410-DF1C-5A92-0671-5750BF416CF7}"/>
                  </a:ext>
                </a:extLst>
              </p:cNvPr>
              <p:cNvSpPr/>
              <p:nvPr/>
            </p:nvSpPr>
            <p:spPr>
              <a:xfrm>
                <a:off x="0" y="1838262"/>
                <a:ext cx="744869" cy="723435"/>
              </a:xfrm>
              <a:custGeom>
                <a:avLst/>
                <a:gdLst/>
                <a:ahLst/>
                <a:cxnLst/>
                <a:rect l="l" t="t" r="r" b="b"/>
                <a:pathLst>
                  <a:path w="723435" h="723435">
                    <a:moveTo>
                      <a:pt x="0" y="0"/>
                    </a:moveTo>
                    <a:lnTo>
                      <a:pt x="723434" y="0"/>
                    </a:lnTo>
                    <a:lnTo>
                      <a:pt x="723434" y="723435"/>
                    </a:lnTo>
                    <a:lnTo>
                      <a:pt x="0" y="7234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1" name="TextBox 49">
                <a:extLst>
                  <a:ext uri="{FF2B5EF4-FFF2-40B4-BE49-F238E27FC236}">
                    <a16:creationId xmlns:a16="http://schemas.microsoft.com/office/drawing/2014/main" id="{ABD658FA-F00C-7458-20E0-390A5CB0CBEA}"/>
                  </a:ext>
                </a:extLst>
              </p:cNvPr>
              <p:cNvSpPr txBox="1"/>
              <p:nvPr/>
            </p:nvSpPr>
            <p:spPr>
              <a:xfrm>
                <a:off x="204319" y="2039749"/>
                <a:ext cx="331650" cy="453013"/>
              </a:xfrm>
              <a:prstGeom prst="rect">
                <a:avLst/>
              </a:prstGeom>
            </p:spPr>
            <p:txBody>
              <a:bodyPr wrap="square" lIns="0" tIns="0" rIns="0" bIns="0" rtlCol="0" anchor="t">
                <a:spAutoFit/>
              </a:bodyPr>
              <a:lstStyle/>
              <a:p>
                <a:pPr marL="0" marR="0" lvl="0" indent="0" algn="ctr" defTabSz="609630" rtl="0" eaLnBrk="1" fontAlgn="auto" latinLnBrk="0" hangingPunct="1">
                  <a:lnSpc>
                    <a:spcPts val="3118"/>
                  </a:lnSpc>
                  <a:spcBef>
                    <a:spcPct val="0"/>
                  </a:spcBef>
                  <a:spcAft>
                    <a:spcPts val="0"/>
                  </a:spcAft>
                  <a:buClrTx/>
                  <a:buSzTx/>
                  <a:buFontTx/>
                  <a:buNone/>
                  <a:tabLst/>
                  <a:defRPr/>
                </a:pPr>
                <a:r>
                  <a:rPr kumimoji="0" lang="tr-TR" sz="4000" b="0" i="0" u="none" strike="noStrike" kern="1200" cap="none" spc="0" normalizeH="0" baseline="0" noProof="0" dirty="0">
                    <a:ln>
                      <a:noFill/>
                    </a:ln>
                    <a:solidFill>
                      <a:srgbClr val="000000"/>
                    </a:solidFill>
                    <a:effectLst/>
                    <a:uLnTx/>
                    <a:uFillTx/>
                    <a:latin typeface="Calibri"/>
                    <a:ea typeface="+mn-ea"/>
                    <a:cs typeface="+mn-cs"/>
                  </a:rPr>
                  <a:t>4</a:t>
                </a:r>
                <a:endParaRPr kumimoji="0" lang="en-US" sz="4000" b="0" i="0" u="none" strike="noStrike" kern="1200" cap="none" spc="0" normalizeH="0" baseline="0" noProof="0" dirty="0">
                  <a:ln>
                    <a:noFill/>
                  </a:ln>
                  <a:solidFill>
                    <a:srgbClr val="000000"/>
                  </a:solidFill>
                  <a:effectLst/>
                  <a:uLnTx/>
                  <a:uFillTx/>
                  <a:latin typeface="Calibri"/>
                  <a:ea typeface="+mn-ea"/>
                  <a:cs typeface="+mn-cs"/>
                </a:endParaRPr>
              </a:p>
            </p:txBody>
          </p:sp>
        </p:grpSp>
        <p:sp>
          <p:nvSpPr>
            <p:cNvPr id="19" name="Dikdörtgen: Köşeleri Yuvarlatılmış 18">
              <a:extLst>
                <a:ext uri="{FF2B5EF4-FFF2-40B4-BE49-F238E27FC236}">
                  <a16:creationId xmlns:a16="http://schemas.microsoft.com/office/drawing/2014/main" id="{91720799-51ED-F826-5669-CB3782B01F81}"/>
                </a:ext>
              </a:extLst>
            </p:cNvPr>
            <p:cNvSpPr/>
            <p:nvPr/>
          </p:nvSpPr>
          <p:spPr>
            <a:xfrm>
              <a:off x="910484" y="734947"/>
              <a:ext cx="13549758" cy="944966"/>
            </a:xfrm>
            <a:prstGeom prst="roundRect">
              <a:avLst/>
            </a:prstGeom>
            <a:solidFill>
              <a:schemeClr val="bg1"/>
            </a:solidFill>
            <a:ln>
              <a:solidFill>
                <a:schemeClr val="bg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Calibri"/>
                  <a:ea typeface="+mn-ea"/>
                  <a:cs typeface="+mn-cs"/>
                </a:rPr>
                <a:t> </a:t>
              </a:r>
              <a:r>
                <a:rPr kumimoji="0" lang="tr-TR" sz="3200" b="0" i="0" u="none" strike="noStrike" kern="1200" cap="none" spc="0" normalizeH="0" baseline="0" noProof="0" dirty="0">
                  <a:ln>
                    <a:noFill/>
                  </a:ln>
                  <a:solidFill>
                    <a:prstClr val="black"/>
                  </a:solidFill>
                  <a:effectLst/>
                  <a:uLnTx/>
                  <a:uFillTx/>
                  <a:latin typeface="Aptos" panose="020B0004020202020204" pitchFamily="34" charset="0"/>
                </a:rPr>
                <a:t>Peygamber Efendimizin Veda </a:t>
              </a:r>
              <a:r>
                <a:rPr kumimoji="0" lang="tr-TR" sz="3200" b="0" i="0" u="none" strike="noStrike" kern="1200" cap="none" spc="0" normalizeH="0" baseline="0" noProof="0" dirty="0" err="1">
                  <a:ln>
                    <a:noFill/>
                  </a:ln>
                  <a:solidFill>
                    <a:prstClr val="black"/>
                  </a:solidFill>
                  <a:effectLst/>
                  <a:uLnTx/>
                  <a:uFillTx/>
                  <a:latin typeface="Aptos" panose="020B0004020202020204" pitchFamily="34" charset="0"/>
                </a:rPr>
                <a:t>Hutbesi’nde</a:t>
              </a:r>
              <a:r>
                <a:rPr kumimoji="0" lang="tr-TR" sz="3200" b="0" i="0" u="none" strike="noStrike" kern="1200" cap="none" spc="0" normalizeH="0" baseline="0" noProof="0" dirty="0">
                  <a:ln>
                    <a:noFill/>
                  </a:ln>
                  <a:solidFill>
                    <a:prstClr val="black"/>
                  </a:solidFill>
                  <a:effectLst/>
                  <a:uLnTx/>
                  <a:uFillTx/>
                  <a:latin typeface="Aptos" panose="020B0004020202020204" pitchFamily="34" charset="0"/>
                </a:rPr>
                <a:t> kan davalarını yasaklaması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Aptos" panose="020B0004020202020204" pitchFamily="34" charset="0"/>
                </a:rPr>
                <a:t> dinin korumasına yöneliktir.</a:t>
              </a:r>
            </a:p>
          </p:txBody>
        </p:sp>
      </p:grpSp>
      <p:sp>
        <p:nvSpPr>
          <p:cNvPr id="22" name="D">
            <a:extLst>
              <a:ext uri="{FF2B5EF4-FFF2-40B4-BE49-F238E27FC236}">
                <a16:creationId xmlns:a16="http://schemas.microsoft.com/office/drawing/2014/main" id="{407BE1DB-1411-0D89-AAA9-98F79CC75F1F}"/>
              </a:ext>
            </a:extLst>
          </p:cNvPr>
          <p:cNvSpPr/>
          <p:nvPr/>
        </p:nvSpPr>
        <p:spPr>
          <a:xfrm>
            <a:off x="14597744" y="6818935"/>
            <a:ext cx="1008000" cy="1008000"/>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1" i="0" u="none" strike="noStrike" kern="1200" cap="none" spc="0" normalizeH="0" baseline="0" noProof="0" dirty="0">
                <a:ln>
                  <a:noFill/>
                </a:ln>
                <a:solidFill>
                  <a:prstClr val="white"/>
                </a:solidFill>
                <a:effectLst/>
                <a:uLnTx/>
                <a:uFillTx/>
                <a:latin typeface="Cascadia Mono" panose="020B0609020000020004" pitchFamily="49" charset="0"/>
                <a:ea typeface="Cascadia Mono" panose="020B0609020000020004" pitchFamily="49" charset="0"/>
                <a:cs typeface="Cascadia Mono" panose="020B0609020000020004" pitchFamily="49" charset="0"/>
              </a:rPr>
              <a:t>D</a:t>
            </a:r>
          </a:p>
        </p:txBody>
      </p:sp>
      <p:sp>
        <p:nvSpPr>
          <p:cNvPr id="23" name="Y">
            <a:extLst>
              <a:ext uri="{FF2B5EF4-FFF2-40B4-BE49-F238E27FC236}">
                <a16:creationId xmlns:a16="http://schemas.microsoft.com/office/drawing/2014/main" id="{759806E3-CA87-8A1C-CC9D-69EAAADAB700}"/>
              </a:ext>
            </a:extLst>
          </p:cNvPr>
          <p:cNvSpPr/>
          <p:nvPr/>
        </p:nvSpPr>
        <p:spPr>
          <a:xfrm>
            <a:off x="15694822" y="6818935"/>
            <a:ext cx="1008000" cy="100800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1" i="0" u="none" strike="noStrike" kern="1200" cap="none" spc="0" normalizeH="0" baseline="0" noProof="0" dirty="0">
                <a:ln>
                  <a:noFill/>
                </a:ln>
                <a:solidFill>
                  <a:prstClr val="white"/>
                </a:solidFill>
                <a:effectLst/>
                <a:uLnTx/>
                <a:uFillTx/>
                <a:latin typeface="Cascadia Mono" panose="020B0609020000020004" pitchFamily="49" charset="0"/>
                <a:ea typeface="Cascadia Mono" panose="020B0609020000020004" pitchFamily="49" charset="0"/>
                <a:cs typeface="Cascadia Mono" panose="020B0609020000020004" pitchFamily="49" charset="0"/>
              </a:rPr>
              <a:t>Y</a:t>
            </a:r>
          </a:p>
        </p:txBody>
      </p:sp>
      <p:sp>
        <p:nvSpPr>
          <p:cNvPr id="24" name="X">
            <a:extLst>
              <a:ext uri="{FF2B5EF4-FFF2-40B4-BE49-F238E27FC236}">
                <a16:creationId xmlns:a16="http://schemas.microsoft.com/office/drawing/2014/main" id="{11EBD5C0-A906-FAC8-717C-5DF7A9526A17}"/>
              </a:ext>
            </a:extLst>
          </p:cNvPr>
          <p:cNvSpPr/>
          <p:nvPr/>
        </p:nvSpPr>
        <p:spPr>
          <a:xfrm>
            <a:off x="16868994" y="6816864"/>
            <a:ext cx="883037" cy="1056365"/>
          </a:xfrm>
          <a:custGeom>
            <a:avLst/>
            <a:gdLst/>
            <a:ahLst/>
            <a:cxnLst/>
            <a:rect l="l" t="t" r="r" b="b"/>
            <a:pathLst>
              <a:path w="2995223" h="2976503">
                <a:moveTo>
                  <a:pt x="0" y="0"/>
                </a:moveTo>
                <a:lnTo>
                  <a:pt x="2995223" y="0"/>
                </a:lnTo>
                <a:lnTo>
                  <a:pt x="2995223" y="2976503"/>
                </a:lnTo>
                <a:lnTo>
                  <a:pt x="0" y="297650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Onay">
            <a:extLst>
              <a:ext uri="{FF2B5EF4-FFF2-40B4-BE49-F238E27FC236}">
                <a16:creationId xmlns:a16="http://schemas.microsoft.com/office/drawing/2014/main" id="{5BB74A5A-EA76-57F1-2BBD-29F33D8FF8CD}"/>
              </a:ext>
            </a:extLst>
          </p:cNvPr>
          <p:cNvSpPr/>
          <p:nvPr/>
        </p:nvSpPr>
        <p:spPr>
          <a:xfrm>
            <a:off x="16809288" y="6512500"/>
            <a:ext cx="1202504" cy="1282918"/>
          </a:xfrm>
          <a:custGeom>
            <a:avLst/>
            <a:gdLst/>
            <a:ahLst/>
            <a:cxnLst/>
            <a:rect l="l" t="t" r="r" b="b"/>
            <a:pathLst>
              <a:path w="4848071" h="4114800">
                <a:moveTo>
                  <a:pt x="0" y="0"/>
                </a:moveTo>
                <a:lnTo>
                  <a:pt x="4848071" y="0"/>
                </a:lnTo>
                <a:lnTo>
                  <a:pt x="4848071"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3">
            <a:extLst>
              <a:ext uri="{FF2B5EF4-FFF2-40B4-BE49-F238E27FC236}">
                <a16:creationId xmlns:a16="http://schemas.microsoft.com/office/drawing/2014/main" id="{6A429D6C-2BE9-4B24-5759-1CDB18646A7D}"/>
              </a:ext>
            </a:extLst>
          </p:cNvPr>
          <p:cNvSpPr/>
          <p:nvPr/>
        </p:nvSpPr>
        <p:spPr>
          <a:xfrm>
            <a:off x="274832" y="4581210"/>
            <a:ext cx="16532712" cy="1282918"/>
          </a:xfrm>
          <a:custGeom>
            <a:avLst/>
            <a:gdLst/>
            <a:ahLst/>
            <a:cxnLst/>
            <a:rect l="l" t="t" r="r" b="b"/>
            <a:pathLst>
              <a:path w="1724567" h="1108724">
                <a:moveTo>
                  <a:pt x="59527" y="0"/>
                </a:moveTo>
                <a:lnTo>
                  <a:pt x="1665041" y="0"/>
                </a:lnTo>
                <a:cubicBezTo>
                  <a:pt x="1680828" y="0"/>
                  <a:pt x="1695969" y="6272"/>
                  <a:pt x="1707132" y="17435"/>
                </a:cubicBezTo>
                <a:cubicBezTo>
                  <a:pt x="1718296" y="28598"/>
                  <a:pt x="1724567" y="43739"/>
                  <a:pt x="1724567" y="59527"/>
                </a:cubicBezTo>
                <a:lnTo>
                  <a:pt x="1724567" y="1049198"/>
                </a:lnTo>
                <a:cubicBezTo>
                  <a:pt x="1724567" y="1064985"/>
                  <a:pt x="1718296" y="1080126"/>
                  <a:pt x="1707132" y="1091289"/>
                </a:cubicBezTo>
                <a:cubicBezTo>
                  <a:pt x="1695969" y="1102453"/>
                  <a:pt x="1680828" y="1108724"/>
                  <a:pt x="1665041" y="1108724"/>
                </a:cubicBezTo>
                <a:lnTo>
                  <a:pt x="59527" y="1108724"/>
                </a:lnTo>
                <a:cubicBezTo>
                  <a:pt x="43739" y="1108724"/>
                  <a:pt x="28598" y="1102453"/>
                  <a:pt x="17435" y="1091289"/>
                </a:cubicBezTo>
                <a:cubicBezTo>
                  <a:pt x="6272" y="1080126"/>
                  <a:pt x="0" y="1064985"/>
                  <a:pt x="0" y="1049198"/>
                </a:cubicBezTo>
                <a:lnTo>
                  <a:pt x="0" y="59527"/>
                </a:lnTo>
                <a:cubicBezTo>
                  <a:pt x="0" y="43739"/>
                  <a:pt x="6272" y="28598"/>
                  <a:pt x="17435" y="17435"/>
                </a:cubicBezTo>
                <a:cubicBezTo>
                  <a:pt x="28598" y="6272"/>
                  <a:pt x="43739" y="0"/>
                  <a:pt x="59527" y="0"/>
                </a:cubicBezTo>
                <a:close/>
              </a:path>
            </a:pathLst>
          </a:custGeom>
          <a:solidFill>
            <a:srgbClr val="FFECC2"/>
          </a:solidFill>
          <a:ln>
            <a:solidFill>
              <a:srgbClr val="004481"/>
            </a:solid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27" name="Grup 26">
            <a:extLst>
              <a:ext uri="{FF2B5EF4-FFF2-40B4-BE49-F238E27FC236}">
                <a16:creationId xmlns:a16="http://schemas.microsoft.com/office/drawing/2014/main" id="{EC412BC2-27E4-6D86-2EA9-2D83CC201CC1}"/>
              </a:ext>
            </a:extLst>
          </p:cNvPr>
          <p:cNvGrpSpPr/>
          <p:nvPr/>
        </p:nvGrpSpPr>
        <p:grpSpPr>
          <a:xfrm>
            <a:off x="274831" y="4235009"/>
            <a:ext cx="606727" cy="692401"/>
            <a:chOff x="0" y="1838262"/>
            <a:chExt cx="744869" cy="723435"/>
          </a:xfrm>
        </p:grpSpPr>
        <p:sp>
          <p:nvSpPr>
            <p:cNvPr id="28" name="Freeform 8">
              <a:extLst>
                <a:ext uri="{FF2B5EF4-FFF2-40B4-BE49-F238E27FC236}">
                  <a16:creationId xmlns:a16="http://schemas.microsoft.com/office/drawing/2014/main" id="{9755CFB9-0E96-E6A1-77D8-0AD4DA39BAB5}"/>
                </a:ext>
              </a:extLst>
            </p:cNvPr>
            <p:cNvSpPr/>
            <p:nvPr/>
          </p:nvSpPr>
          <p:spPr>
            <a:xfrm>
              <a:off x="0" y="1838262"/>
              <a:ext cx="744869" cy="723435"/>
            </a:xfrm>
            <a:custGeom>
              <a:avLst/>
              <a:gdLst/>
              <a:ahLst/>
              <a:cxnLst/>
              <a:rect l="l" t="t" r="r" b="b"/>
              <a:pathLst>
                <a:path w="723435" h="723435">
                  <a:moveTo>
                    <a:pt x="0" y="0"/>
                  </a:moveTo>
                  <a:lnTo>
                    <a:pt x="723434" y="0"/>
                  </a:lnTo>
                  <a:lnTo>
                    <a:pt x="723434" y="723435"/>
                  </a:lnTo>
                  <a:lnTo>
                    <a:pt x="0" y="7234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9" name="TextBox 49">
              <a:extLst>
                <a:ext uri="{FF2B5EF4-FFF2-40B4-BE49-F238E27FC236}">
                  <a16:creationId xmlns:a16="http://schemas.microsoft.com/office/drawing/2014/main" id="{08E4610D-3177-EEAE-4CE1-C436844B9D8D}"/>
                </a:ext>
              </a:extLst>
            </p:cNvPr>
            <p:cNvSpPr txBox="1"/>
            <p:nvPr/>
          </p:nvSpPr>
          <p:spPr>
            <a:xfrm>
              <a:off x="204319" y="2039749"/>
              <a:ext cx="331650" cy="453013"/>
            </a:xfrm>
            <a:prstGeom prst="rect">
              <a:avLst/>
            </a:prstGeom>
          </p:spPr>
          <p:txBody>
            <a:bodyPr wrap="square" lIns="0" tIns="0" rIns="0" bIns="0" rtlCol="0" anchor="t">
              <a:spAutoFit/>
            </a:bodyPr>
            <a:lstStyle/>
            <a:p>
              <a:pPr marL="0" marR="0" lvl="0" indent="0" algn="ctr" defTabSz="609630" rtl="0" eaLnBrk="1" fontAlgn="auto" latinLnBrk="0" hangingPunct="1">
                <a:lnSpc>
                  <a:spcPts val="3118"/>
                </a:lnSpc>
                <a:spcBef>
                  <a:spcPct val="0"/>
                </a:spcBef>
                <a:spcAft>
                  <a:spcPts val="0"/>
                </a:spcAft>
                <a:buClrTx/>
                <a:buSzTx/>
                <a:buFontTx/>
                <a:buNone/>
                <a:tabLst/>
                <a:defRPr/>
              </a:pPr>
              <a:r>
                <a:rPr kumimoji="0" lang="tr-TR" sz="4000" b="0" i="0" u="none" strike="noStrike" kern="1200" cap="none" spc="0" normalizeH="0" baseline="0" noProof="0" dirty="0">
                  <a:ln>
                    <a:noFill/>
                  </a:ln>
                  <a:solidFill>
                    <a:srgbClr val="000000"/>
                  </a:solidFill>
                  <a:effectLst/>
                  <a:uLnTx/>
                  <a:uFillTx/>
                  <a:latin typeface="Calibri"/>
                  <a:ea typeface="+mn-ea"/>
                  <a:cs typeface="+mn-cs"/>
                </a:rPr>
                <a:t>3</a:t>
              </a:r>
              <a:endParaRPr kumimoji="0" lang="en-US" sz="4000" b="0" i="0" u="none" strike="noStrike" kern="1200" cap="none" spc="0" normalizeH="0" baseline="0" noProof="0" dirty="0">
                <a:ln>
                  <a:noFill/>
                </a:ln>
                <a:solidFill>
                  <a:srgbClr val="000000"/>
                </a:solidFill>
                <a:effectLst/>
                <a:uLnTx/>
                <a:uFillTx/>
                <a:latin typeface="Calibri"/>
                <a:ea typeface="+mn-ea"/>
                <a:cs typeface="+mn-cs"/>
              </a:endParaRPr>
            </a:p>
          </p:txBody>
        </p:sp>
      </p:grpSp>
      <p:sp>
        <p:nvSpPr>
          <p:cNvPr id="30" name="Dikdörtgen: Köşeleri Yuvarlatılmış 29">
            <a:extLst>
              <a:ext uri="{FF2B5EF4-FFF2-40B4-BE49-F238E27FC236}">
                <a16:creationId xmlns:a16="http://schemas.microsoft.com/office/drawing/2014/main" id="{0E4BFF40-53E2-D9A8-9290-8FE8D432273C}"/>
              </a:ext>
            </a:extLst>
          </p:cNvPr>
          <p:cNvSpPr/>
          <p:nvPr/>
        </p:nvSpPr>
        <p:spPr>
          <a:xfrm>
            <a:off x="877828" y="4750186"/>
            <a:ext cx="13549758" cy="944966"/>
          </a:xfrm>
          <a:prstGeom prst="roundRect">
            <a:avLst/>
          </a:prstGeom>
          <a:solidFill>
            <a:schemeClr val="bg1"/>
          </a:solidFill>
          <a:ln>
            <a:solidFill>
              <a:schemeClr val="bg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Arial" panose="020B0604020202020204" pitchFamily="34" charset="0"/>
              </a:rPr>
              <a:t>İslam, </a:t>
            </a:r>
            <a:r>
              <a:rPr kumimoji="0" lang="tr-TR" sz="3200" b="0" i="0" u="none" strike="noStrike" kern="1200" cap="none" spc="0" normalizeH="0" baseline="0" noProof="0" dirty="0">
                <a:ln>
                  <a:noFill/>
                </a:ln>
                <a:solidFill>
                  <a:srgbClr val="C00000"/>
                </a:solidFill>
                <a:effectLst/>
                <a:uLnTx/>
                <a:uFillTx/>
                <a:latin typeface="Aptos" panose="020B0004020202020204" pitchFamily="34" charset="0"/>
                <a:ea typeface="Aptos" panose="020B0004020202020204" pitchFamily="34" charset="0"/>
                <a:cs typeface="Arial" panose="020B0604020202020204" pitchFamily="34" charset="0"/>
              </a:rPr>
              <a:t>dinin korunması </a:t>
            </a:r>
            <a:r>
              <a:rPr kumimoji="0" lang="tr-TR" sz="32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Arial" panose="020B0604020202020204" pitchFamily="34" charset="0"/>
              </a:rPr>
              <a:t>için onun eğitim ve öğretimini de öğütler. Dinin öğrenilmesinde temel başvuru kaynağı Kur’an-ı Kerim’dir.</a:t>
            </a:r>
          </a:p>
        </p:txBody>
      </p:sp>
      <p:sp>
        <p:nvSpPr>
          <p:cNvPr id="31" name="D">
            <a:extLst>
              <a:ext uri="{FF2B5EF4-FFF2-40B4-BE49-F238E27FC236}">
                <a16:creationId xmlns:a16="http://schemas.microsoft.com/office/drawing/2014/main" id="{434D3071-01E2-0177-759A-187F1258F6A5}"/>
              </a:ext>
            </a:extLst>
          </p:cNvPr>
          <p:cNvSpPr/>
          <p:nvPr/>
        </p:nvSpPr>
        <p:spPr>
          <a:xfrm>
            <a:off x="14597744" y="4718669"/>
            <a:ext cx="1008000" cy="1008000"/>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1" i="0" u="none" strike="noStrike" kern="1200" cap="none" spc="0" normalizeH="0" baseline="0" noProof="0" dirty="0">
                <a:ln>
                  <a:noFill/>
                </a:ln>
                <a:solidFill>
                  <a:prstClr val="white"/>
                </a:solidFill>
                <a:effectLst/>
                <a:uLnTx/>
                <a:uFillTx/>
                <a:latin typeface="Cascadia Mono" panose="020B0609020000020004" pitchFamily="49" charset="0"/>
                <a:ea typeface="Cascadia Mono" panose="020B0609020000020004" pitchFamily="49" charset="0"/>
                <a:cs typeface="Cascadia Mono" panose="020B0609020000020004" pitchFamily="49" charset="0"/>
              </a:rPr>
              <a:t>D</a:t>
            </a:r>
          </a:p>
        </p:txBody>
      </p:sp>
      <p:sp>
        <p:nvSpPr>
          <p:cNvPr id="32" name="Y">
            <a:extLst>
              <a:ext uri="{FF2B5EF4-FFF2-40B4-BE49-F238E27FC236}">
                <a16:creationId xmlns:a16="http://schemas.microsoft.com/office/drawing/2014/main" id="{3B91D227-87A1-BD17-8931-6CA7EDF7638C}"/>
              </a:ext>
            </a:extLst>
          </p:cNvPr>
          <p:cNvSpPr/>
          <p:nvPr/>
        </p:nvSpPr>
        <p:spPr>
          <a:xfrm>
            <a:off x="15694822" y="4718669"/>
            <a:ext cx="1008000" cy="100800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1" i="0" u="none" strike="noStrike" kern="1200" cap="none" spc="0" normalizeH="0" baseline="0" noProof="0" dirty="0">
                <a:ln>
                  <a:noFill/>
                </a:ln>
                <a:solidFill>
                  <a:prstClr val="white"/>
                </a:solidFill>
                <a:effectLst/>
                <a:uLnTx/>
                <a:uFillTx/>
                <a:latin typeface="Cascadia Mono" panose="020B0609020000020004" pitchFamily="49" charset="0"/>
                <a:ea typeface="Cascadia Mono" panose="020B0609020000020004" pitchFamily="49" charset="0"/>
                <a:cs typeface="Cascadia Mono" panose="020B0609020000020004" pitchFamily="49" charset="0"/>
              </a:rPr>
              <a:t>Y</a:t>
            </a:r>
          </a:p>
        </p:txBody>
      </p:sp>
      <p:sp>
        <p:nvSpPr>
          <p:cNvPr id="33" name="X">
            <a:extLst>
              <a:ext uri="{FF2B5EF4-FFF2-40B4-BE49-F238E27FC236}">
                <a16:creationId xmlns:a16="http://schemas.microsoft.com/office/drawing/2014/main" id="{94DCE2E1-BE59-B674-89E2-462E6395C119}"/>
              </a:ext>
            </a:extLst>
          </p:cNvPr>
          <p:cNvSpPr/>
          <p:nvPr/>
        </p:nvSpPr>
        <p:spPr>
          <a:xfrm>
            <a:off x="16868994" y="4716598"/>
            <a:ext cx="883037" cy="1056365"/>
          </a:xfrm>
          <a:custGeom>
            <a:avLst/>
            <a:gdLst/>
            <a:ahLst/>
            <a:cxnLst/>
            <a:rect l="l" t="t" r="r" b="b"/>
            <a:pathLst>
              <a:path w="2995223" h="2976503">
                <a:moveTo>
                  <a:pt x="0" y="0"/>
                </a:moveTo>
                <a:lnTo>
                  <a:pt x="2995223" y="0"/>
                </a:lnTo>
                <a:lnTo>
                  <a:pt x="2995223" y="2976503"/>
                </a:lnTo>
                <a:lnTo>
                  <a:pt x="0" y="297650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Onay">
            <a:extLst>
              <a:ext uri="{FF2B5EF4-FFF2-40B4-BE49-F238E27FC236}">
                <a16:creationId xmlns:a16="http://schemas.microsoft.com/office/drawing/2014/main" id="{B57462C3-169D-5B82-9E3D-9ACB8ED32502}"/>
              </a:ext>
            </a:extLst>
          </p:cNvPr>
          <p:cNvSpPr/>
          <p:nvPr/>
        </p:nvSpPr>
        <p:spPr>
          <a:xfrm>
            <a:off x="16809288" y="4412234"/>
            <a:ext cx="1202504" cy="1282918"/>
          </a:xfrm>
          <a:custGeom>
            <a:avLst/>
            <a:gdLst/>
            <a:ahLst/>
            <a:cxnLst/>
            <a:rect l="l" t="t" r="r" b="b"/>
            <a:pathLst>
              <a:path w="4848071" h="4114800">
                <a:moveTo>
                  <a:pt x="0" y="0"/>
                </a:moveTo>
                <a:lnTo>
                  <a:pt x="4848071" y="0"/>
                </a:lnTo>
                <a:lnTo>
                  <a:pt x="4848071"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Freeform 3">
            <a:extLst>
              <a:ext uri="{FF2B5EF4-FFF2-40B4-BE49-F238E27FC236}">
                <a16:creationId xmlns:a16="http://schemas.microsoft.com/office/drawing/2014/main" id="{CB1318DD-FD92-3D62-DBB9-D9677E2C64B6}"/>
              </a:ext>
            </a:extLst>
          </p:cNvPr>
          <p:cNvSpPr/>
          <p:nvPr/>
        </p:nvSpPr>
        <p:spPr>
          <a:xfrm>
            <a:off x="274832" y="8607087"/>
            <a:ext cx="16532712" cy="1282918"/>
          </a:xfrm>
          <a:custGeom>
            <a:avLst/>
            <a:gdLst/>
            <a:ahLst/>
            <a:cxnLst/>
            <a:rect l="l" t="t" r="r" b="b"/>
            <a:pathLst>
              <a:path w="1724567" h="1108724">
                <a:moveTo>
                  <a:pt x="59527" y="0"/>
                </a:moveTo>
                <a:lnTo>
                  <a:pt x="1665041" y="0"/>
                </a:lnTo>
                <a:cubicBezTo>
                  <a:pt x="1680828" y="0"/>
                  <a:pt x="1695969" y="6272"/>
                  <a:pt x="1707132" y="17435"/>
                </a:cubicBezTo>
                <a:cubicBezTo>
                  <a:pt x="1718296" y="28598"/>
                  <a:pt x="1724567" y="43739"/>
                  <a:pt x="1724567" y="59527"/>
                </a:cubicBezTo>
                <a:lnTo>
                  <a:pt x="1724567" y="1049198"/>
                </a:lnTo>
                <a:cubicBezTo>
                  <a:pt x="1724567" y="1064985"/>
                  <a:pt x="1718296" y="1080126"/>
                  <a:pt x="1707132" y="1091289"/>
                </a:cubicBezTo>
                <a:cubicBezTo>
                  <a:pt x="1695969" y="1102453"/>
                  <a:pt x="1680828" y="1108724"/>
                  <a:pt x="1665041" y="1108724"/>
                </a:cubicBezTo>
                <a:lnTo>
                  <a:pt x="59527" y="1108724"/>
                </a:lnTo>
                <a:cubicBezTo>
                  <a:pt x="43739" y="1108724"/>
                  <a:pt x="28598" y="1102453"/>
                  <a:pt x="17435" y="1091289"/>
                </a:cubicBezTo>
                <a:cubicBezTo>
                  <a:pt x="6272" y="1080126"/>
                  <a:pt x="0" y="1064985"/>
                  <a:pt x="0" y="1049198"/>
                </a:cubicBezTo>
                <a:lnTo>
                  <a:pt x="0" y="59527"/>
                </a:lnTo>
                <a:cubicBezTo>
                  <a:pt x="0" y="43739"/>
                  <a:pt x="6272" y="28598"/>
                  <a:pt x="17435" y="17435"/>
                </a:cubicBezTo>
                <a:cubicBezTo>
                  <a:pt x="28598" y="6272"/>
                  <a:pt x="43739" y="0"/>
                  <a:pt x="59527" y="0"/>
                </a:cubicBezTo>
                <a:close/>
              </a:path>
            </a:pathLst>
          </a:custGeom>
          <a:solidFill>
            <a:srgbClr val="FFECC2"/>
          </a:solidFill>
          <a:ln>
            <a:solidFill>
              <a:srgbClr val="004481"/>
            </a:solid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36" name="Grup 35">
            <a:extLst>
              <a:ext uri="{FF2B5EF4-FFF2-40B4-BE49-F238E27FC236}">
                <a16:creationId xmlns:a16="http://schemas.microsoft.com/office/drawing/2014/main" id="{BC0A2F7D-D97A-40D5-EBC3-CBCA0AD1DA5F}"/>
              </a:ext>
            </a:extLst>
          </p:cNvPr>
          <p:cNvGrpSpPr/>
          <p:nvPr/>
        </p:nvGrpSpPr>
        <p:grpSpPr>
          <a:xfrm>
            <a:off x="274831" y="8260886"/>
            <a:ext cx="606727" cy="692401"/>
            <a:chOff x="0" y="1838262"/>
            <a:chExt cx="744869" cy="723435"/>
          </a:xfrm>
        </p:grpSpPr>
        <p:sp>
          <p:nvSpPr>
            <p:cNvPr id="37" name="Freeform 8">
              <a:extLst>
                <a:ext uri="{FF2B5EF4-FFF2-40B4-BE49-F238E27FC236}">
                  <a16:creationId xmlns:a16="http://schemas.microsoft.com/office/drawing/2014/main" id="{B2A63F1E-69ED-E9A8-8525-E9EA7A0993B6}"/>
                </a:ext>
              </a:extLst>
            </p:cNvPr>
            <p:cNvSpPr/>
            <p:nvPr/>
          </p:nvSpPr>
          <p:spPr>
            <a:xfrm>
              <a:off x="0" y="1838262"/>
              <a:ext cx="744869" cy="723435"/>
            </a:xfrm>
            <a:custGeom>
              <a:avLst/>
              <a:gdLst/>
              <a:ahLst/>
              <a:cxnLst/>
              <a:rect l="l" t="t" r="r" b="b"/>
              <a:pathLst>
                <a:path w="723435" h="723435">
                  <a:moveTo>
                    <a:pt x="0" y="0"/>
                  </a:moveTo>
                  <a:lnTo>
                    <a:pt x="723434" y="0"/>
                  </a:lnTo>
                  <a:lnTo>
                    <a:pt x="723434" y="723435"/>
                  </a:lnTo>
                  <a:lnTo>
                    <a:pt x="0" y="7234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8" name="TextBox 49">
              <a:extLst>
                <a:ext uri="{FF2B5EF4-FFF2-40B4-BE49-F238E27FC236}">
                  <a16:creationId xmlns:a16="http://schemas.microsoft.com/office/drawing/2014/main" id="{D892CB7E-CCA5-B1A9-6ED6-3C692C8A1BBB}"/>
                </a:ext>
              </a:extLst>
            </p:cNvPr>
            <p:cNvSpPr txBox="1"/>
            <p:nvPr/>
          </p:nvSpPr>
          <p:spPr>
            <a:xfrm>
              <a:off x="204319" y="2039749"/>
              <a:ext cx="331650" cy="453013"/>
            </a:xfrm>
            <a:prstGeom prst="rect">
              <a:avLst/>
            </a:prstGeom>
          </p:spPr>
          <p:txBody>
            <a:bodyPr wrap="square" lIns="0" tIns="0" rIns="0" bIns="0" rtlCol="0" anchor="t">
              <a:spAutoFit/>
            </a:bodyPr>
            <a:lstStyle/>
            <a:p>
              <a:pPr marL="0" marR="0" lvl="0" indent="0" algn="ctr" defTabSz="609630" rtl="0" eaLnBrk="1" fontAlgn="auto" latinLnBrk="0" hangingPunct="1">
                <a:lnSpc>
                  <a:spcPts val="3118"/>
                </a:lnSpc>
                <a:spcBef>
                  <a:spcPct val="0"/>
                </a:spcBef>
                <a:spcAft>
                  <a:spcPts val="0"/>
                </a:spcAft>
                <a:buClrTx/>
                <a:buSzTx/>
                <a:buFontTx/>
                <a:buNone/>
                <a:tabLst/>
                <a:defRPr/>
              </a:pPr>
              <a:r>
                <a:rPr kumimoji="0" lang="tr-TR" sz="4000" b="0" i="0" u="none" strike="noStrike" kern="1200" cap="none" spc="0" normalizeH="0" baseline="0" noProof="0" dirty="0">
                  <a:ln>
                    <a:noFill/>
                  </a:ln>
                  <a:solidFill>
                    <a:srgbClr val="000000"/>
                  </a:solidFill>
                  <a:effectLst/>
                  <a:uLnTx/>
                  <a:uFillTx/>
                  <a:latin typeface="Calibri"/>
                  <a:ea typeface="+mn-ea"/>
                  <a:cs typeface="+mn-cs"/>
                </a:rPr>
                <a:t>5</a:t>
              </a:r>
              <a:endParaRPr kumimoji="0" lang="en-US" sz="4000" b="0" i="0" u="none" strike="noStrike" kern="1200" cap="none" spc="0" normalizeH="0" baseline="0" noProof="0" dirty="0">
                <a:ln>
                  <a:noFill/>
                </a:ln>
                <a:solidFill>
                  <a:srgbClr val="000000"/>
                </a:solidFill>
                <a:effectLst/>
                <a:uLnTx/>
                <a:uFillTx/>
                <a:latin typeface="Calibri"/>
                <a:ea typeface="+mn-ea"/>
                <a:cs typeface="+mn-cs"/>
              </a:endParaRPr>
            </a:p>
          </p:txBody>
        </p:sp>
      </p:grpSp>
      <p:sp>
        <p:nvSpPr>
          <p:cNvPr id="43" name="Dikdörtgen: Köşeleri Yuvarlatılmış 42">
            <a:extLst>
              <a:ext uri="{FF2B5EF4-FFF2-40B4-BE49-F238E27FC236}">
                <a16:creationId xmlns:a16="http://schemas.microsoft.com/office/drawing/2014/main" id="{01286474-9B4C-5393-90DA-18B9FA5E50DE}"/>
              </a:ext>
            </a:extLst>
          </p:cNvPr>
          <p:cNvSpPr/>
          <p:nvPr/>
        </p:nvSpPr>
        <p:spPr>
          <a:xfrm>
            <a:off x="877828" y="8776063"/>
            <a:ext cx="13549758" cy="944966"/>
          </a:xfrm>
          <a:prstGeom prst="roundRect">
            <a:avLst/>
          </a:prstGeom>
          <a:solidFill>
            <a:schemeClr val="bg1"/>
          </a:solidFill>
          <a:ln>
            <a:solidFill>
              <a:schemeClr val="bg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srgbClr val="2D255D"/>
                </a:solidFill>
                <a:effectLst/>
                <a:uLnTx/>
                <a:uFillTx/>
                <a:latin typeface="Aptos" panose="020B0004020202020204" pitchFamily="34" charset="0"/>
                <a:ea typeface="Aptos" panose="020B0004020202020204" pitchFamily="34" charset="0"/>
                <a:cs typeface="Arial" panose="020B0604020202020204" pitchFamily="34" charset="0"/>
              </a:rPr>
              <a:t>Kur’an-ı Kerim’de, tartıda hile yaparak haksız kazanç elde edenler kınanmıştır. Bu durum </a:t>
            </a:r>
            <a:r>
              <a:rPr kumimoji="0" lang="tr-TR" sz="3200" b="0" i="0" u="none" strike="noStrike" kern="1200" cap="none" spc="0" normalizeH="0" baseline="0" noProof="0" dirty="0">
                <a:ln>
                  <a:noFill/>
                </a:ln>
                <a:solidFill>
                  <a:srgbClr val="C00000"/>
                </a:solidFill>
                <a:effectLst/>
                <a:uLnTx/>
                <a:uFillTx/>
                <a:latin typeface="Aptos" panose="020B0004020202020204" pitchFamily="34" charset="0"/>
                <a:ea typeface="Aptos" panose="020B0004020202020204" pitchFamily="34" charset="0"/>
                <a:cs typeface="Arial" panose="020B0604020202020204" pitchFamily="34" charset="0"/>
              </a:rPr>
              <a:t>malın korunmasına </a:t>
            </a:r>
            <a:r>
              <a:rPr kumimoji="0" lang="tr-TR" sz="3200" b="0" i="0" u="none" strike="noStrike" kern="1200" cap="none" spc="0" normalizeH="0" baseline="0" noProof="0" dirty="0">
                <a:ln>
                  <a:noFill/>
                </a:ln>
                <a:solidFill>
                  <a:srgbClr val="2D255D"/>
                </a:solidFill>
                <a:effectLst/>
                <a:uLnTx/>
                <a:uFillTx/>
                <a:latin typeface="Aptos" panose="020B0004020202020204" pitchFamily="34" charset="0"/>
                <a:ea typeface="Aptos" panose="020B0004020202020204" pitchFamily="34" charset="0"/>
                <a:cs typeface="Arial" panose="020B0604020202020204" pitchFamily="34" charset="0"/>
              </a:rPr>
              <a:t>yöneliktir.</a:t>
            </a:r>
          </a:p>
        </p:txBody>
      </p:sp>
      <p:sp>
        <p:nvSpPr>
          <p:cNvPr id="45" name="D">
            <a:extLst>
              <a:ext uri="{FF2B5EF4-FFF2-40B4-BE49-F238E27FC236}">
                <a16:creationId xmlns:a16="http://schemas.microsoft.com/office/drawing/2014/main" id="{33627320-F07E-5CE4-A713-9119C9A4CC05}"/>
              </a:ext>
            </a:extLst>
          </p:cNvPr>
          <p:cNvSpPr/>
          <p:nvPr/>
        </p:nvSpPr>
        <p:spPr>
          <a:xfrm>
            <a:off x="14597744" y="8744546"/>
            <a:ext cx="1008000" cy="1008000"/>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1" i="0" u="none" strike="noStrike" kern="1200" cap="none" spc="0" normalizeH="0" baseline="0" noProof="0" dirty="0">
                <a:ln>
                  <a:noFill/>
                </a:ln>
                <a:solidFill>
                  <a:prstClr val="white"/>
                </a:solidFill>
                <a:effectLst/>
                <a:uLnTx/>
                <a:uFillTx/>
                <a:latin typeface="Cascadia Mono" panose="020B0609020000020004" pitchFamily="49" charset="0"/>
                <a:ea typeface="Cascadia Mono" panose="020B0609020000020004" pitchFamily="49" charset="0"/>
                <a:cs typeface="Cascadia Mono" panose="020B0609020000020004" pitchFamily="49" charset="0"/>
              </a:rPr>
              <a:t>D</a:t>
            </a:r>
          </a:p>
        </p:txBody>
      </p:sp>
      <p:sp>
        <p:nvSpPr>
          <p:cNvPr id="46" name="Y">
            <a:extLst>
              <a:ext uri="{FF2B5EF4-FFF2-40B4-BE49-F238E27FC236}">
                <a16:creationId xmlns:a16="http://schemas.microsoft.com/office/drawing/2014/main" id="{03D58105-34FE-76E1-D23A-2BD966FC3F56}"/>
              </a:ext>
            </a:extLst>
          </p:cNvPr>
          <p:cNvSpPr/>
          <p:nvPr/>
        </p:nvSpPr>
        <p:spPr>
          <a:xfrm>
            <a:off x="15694822" y="8744546"/>
            <a:ext cx="1008000" cy="100800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1" i="0" u="none" strike="noStrike" kern="1200" cap="none" spc="0" normalizeH="0" baseline="0" noProof="0" dirty="0">
                <a:ln>
                  <a:noFill/>
                </a:ln>
                <a:solidFill>
                  <a:prstClr val="white"/>
                </a:solidFill>
                <a:effectLst/>
                <a:uLnTx/>
                <a:uFillTx/>
                <a:latin typeface="Cascadia Mono" panose="020B0609020000020004" pitchFamily="49" charset="0"/>
                <a:ea typeface="Cascadia Mono" panose="020B0609020000020004" pitchFamily="49" charset="0"/>
                <a:cs typeface="Cascadia Mono" panose="020B0609020000020004" pitchFamily="49" charset="0"/>
              </a:rPr>
              <a:t>Y</a:t>
            </a:r>
          </a:p>
        </p:txBody>
      </p:sp>
      <p:sp>
        <p:nvSpPr>
          <p:cNvPr id="47" name="X">
            <a:extLst>
              <a:ext uri="{FF2B5EF4-FFF2-40B4-BE49-F238E27FC236}">
                <a16:creationId xmlns:a16="http://schemas.microsoft.com/office/drawing/2014/main" id="{261ACE04-4629-00B5-5B45-A9B735EA8761}"/>
              </a:ext>
            </a:extLst>
          </p:cNvPr>
          <p:cNvSpPr/>
          <p:nvPr/>
        </p:nvSpPr>
        <p:spPr>
          <a:xfrm>
            <a:off x="16868994" y="8742475"/>
            <a:ext cx="883037" cy="1056365"/>
          </a:xfrm>
          <a:custGeom>
            <a:avLst/>
            <a:gdLst/>
            <a:ahLst/>
            <a:cxnLst/>
            <a:rect l="l" t="t" r="r" b="b"/>
            <a:pathLst>
              <a:path w="2995223" h="2976503">
                <a:moveTo>
                  <a:pt x="0" y="0"/>
                </a:moveTo>
                <a:lnTo>
                  <a:pt x="2995223" y="0"/>
                </a:lnTo>
                <a:lnTo>
                  <a:pt x="2995223" y="2976503"/>
                </a:lnTo>
                <a:lnTo>
                  <a:pt x="0" y="297650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Onay">
            <a:extLst>
              <a:ext uri="{FF2B5EF4-FFF2-40B4-BE49-F238E27FC236}">
                <a16:creationId xmlns:a16="http://schemas.microsoft.com/office/drawing/2014/main" id="{BC8FDBCE-1330-FF3A-28C3-80F1CFA500A6}"/>
              </a:ext>
            </a:extLst>
          </p:cNvPr>
          <p:cNvSpPr/>
          <p:nvPr/>
        </p:nvSpPr>
        <p:spPr>
          <a:xfrm>
            <a:off x="16809288" y="8438111"/>
            <a:ext cx="1202504" cy="1282918"/>
          </a:xfrm>
          <a:custGeom>
            <a:avLst/>
            <a:gdLst/>
            <a:ahLst/>
            <a:cxnLst/>
            <a:rect l="l" t="t" r="r" b="b"/>
            <a:pathLst>
              <a:path w="4848071" h="4114800">
                <a:moveTo>
                  <a:pt x="0" y="0"/>
                </a:moveTo>
                <a:lnTo>
                  <a:pt x="4848071" y="0"/>
                </a:lnTo>
                <a:lnTo>
                  <a:pt x="4848071"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Eylem Düğmesi: İleriye Git veya Sonrakine Git 48">
            <a:hlinkClick r:id="" action="ppaction://hlinkshowjump?jump=nextslide" highlightClick="1"/>
            <a:extLst>
              <a:ext uri="{FF2B5EF4-FFF2-40B4-BE49-F238E27FC236}">
                <a16:creationId xmlns:a16="http://schemas.microsoft.com/office/drawing/2014/main" id="{5B6BFBF8-35D0-1C5E-B7D6-E19A6219CB25}"/>
              </a:ext>
            </a:extLst>
          </p:cNvPr>
          <p:cNvSpPr/>
          <p:nvPr/>
        </p:nvSpPr>
        <p:spPr>
          <a:xfrm>
            <a:off x="17928000" y="9917037"/>
            <a:ext cx="360000" cy="360000"/>
          </a:xfrm>
          <a:prstGeom prst="actionButtonForwardNex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Eylem Düğmesi: Geri Git veya Öncekine Git 49">
            <a:hlinkClick r:id="" action="ppaction://hlinkshowjump?jump=previousslide" highlightClick="1"/>
            <a:extLst>
              <a:ext uri="{FF2B5EF4-FFF2-40B4-BE49-F238E27FC236}">
                <a16:creationId xmlns:a16="http://schemas.microsoft.com/office/drawing/2014/main" id="{48487AAC-A5E3-704E-FC30-252362CEE53C}"/>
              </a:ext>
            </a:extLst>
          </p:cNvPr>
          <p:cNvSpPr/>
          <p:nvPr/>
        </p:nvSpPr>
        <p:spPr>
          <a:xfrm>
            <a:off x="17443196" y="9917037"/>
            <a:ext cx="360000" cy="360000"/>
          </a:xfrm>
          <a:prstGeom prst="actionButtonBackPrevious">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31390976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4" name="Onay tık.wav"/>
                                        </p:tgtEl>
                                      </p:cMediaNode>
                                    </p:audio>
                                  </p:subTnLst>
                                </p:cTn>
                              </p:par>
                              <p:par>
                                <p:cTn id="7" presetID="1" presetClass="exit"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9" restart="whenNotActive" fill="hold" evtFilter="cancelBubble" nodeType="interactiveSeq">
                <p:stCondLst>
                  <p:cond evt="onClick" delay="0">
                    <p:tgtEl>
                      <p:spTgt spid="18"/>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grpId="0" nodeType="withEffect">
                                  <p:stCondLst>
                                    <p:cond delay="0"/>
                                  </p:stCondLst>
                                  <p:childTnLst>
                                    <p:set>
                                      <p:cBhvr>
                                        <p:cTn id="13" dur="1" fill="hold">
                                          <p:stCondLst>
                                            <p:cond delay="0"/>
                                          </p:stCondLst>
                                        </p:cTn>
                                        <p:tgtEl>
                                          <p:spTgt spid="123"/>
                                        </p:tgtEl>
                                        <p:attrNameLst>
                                          <p:attrName>style.visibility</p:attrName>
                                        </p:attrNameLst>
                                      </p:cBhvr>
                                      <p:to>
                                        <p:strVal val="visible"/>
                                      </p:to>
                                    </p:set>
                                  </p:childTnLst>
                                  <p:subTnLst>
                                    <p:audio>
                                      <p:cMediaNode vol="19000">
                                        <p:cTn display="0" masterRel="sameClick">
                                          <p:stCondLst>
                                            <p:cond evt="begin" delay="0">
                                              <p:tn val="12"/>
                                            </p:cond>
                                          </p:stCondLst>
                                          <p:endCondLst>
                                            <p:cond evt="onStopAudio" delay="0">
                                              <p:tgtEl>
                                                <p:sldTgt/>
                                              </p:tgtEl>
                                            </p:cond>
                                          </p:endCondLst>
                                        </p:cTn>
                                        <p:tgtEl>
                                          <p:sndTgt r:embed="rId5" name="Yanlış ses.wav"/>
                                        </p:tgtEl>
                                      </p:cMediaNode>
                                    </p:audio>
                                  </p:subTnLst>
                                </p:cTn>
                              </p:par>
                            </p:childTnLst>
                          </p:cTn>
                        </p:par>
                        <p:par>
                          <p:cTn id="14" fill="hold">
                            <p:stCondLst>
                              <p:cond delay="0"/>
                            </p:stCondLst>
                            <p:childTnLst>
                              <p:par>
                                <p:cTn id="15" presetID="1" presetClass="exit" presetSubtype="0" fill="hold" grpId="1" nodeType="afterEffect">
                                  <p:stCondLst>
                                    <p:cond delay="1250"/>
                                  </p:stCondLst>
                                  <p:childTnLst>
                                    <p:set>
                                      <p:cBhvr>
                                        <p:cTn id="16" dur="1" fill="hold">
                                          <p:stCondLst>
                                            <p:cond delay="0"/>
                                          </p:stCondLst>
                                        </p:cTn>
                                        <p:tgtEl>
                                          <p:spTgt spid="123"/>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7" restart="whenNotActive" fill="hold" evtFilter="cancelBubble" nodeType="interactiveSeq">
                <p:stCondLst>
                  <p:cond evt="onClick" delay="0">
                    <p:tgtEl>
                      <p:spTgt spid="144"/>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withEffect">
                                  <p:stCondLst>
                                    <p:cond delay="0"/>
                                  </p:stCondLst>
                                  <p:childTnLst>
                                    <p:set>
                                      <p:cBhvr>
                                        <p:cTn id="21" dur="1" fill="hold">
                                          <p:stCondLst>
                                            <p:cond delay="0"/>
                                          </p:stCondLst>
                                        </p:cTn>
                                        <p:tgtEl>
                                          <p:spTgt spid="149"/>
                                        </p:tgtEl>
                                        <p:attrNameLst>
                                          <p:attrName>style.visibility</p:attrName>
                                        </p:attrNameLst>
                                      </p:cBhvr>
                                      <p:to>
                                        <p:strVal val="visible"/>
                                      </p:to>
                                    </p:set>
                                  </p:childTnLst>
                                  <p:subTnLst>
                                    <p:audio>
                                      <p:cMediaNode vol="19000">
                                        <p:cTn display="0" masterRel="sameClick">
                                          <p:stCondLst>
                                            <p:cond evt="begin" delay="0">
                                              <p:tn val="20"/>
                                            </p:cond>
                                          </p:stCondLst>
                                          <p:endCondLst>
                                            <p:cond evt="onStopAudio" delay="0">
                                              <p:tgtEl>
                                                <p:sldTgt/>
                                              </p:tgtEl>
                                            </p:cond>
                                          </p:endCondLst>
                                        </p:cTn>
                                        <p:tgtEl>
                                          <p:sndTgt r:embed="rId5" name="Yanlış ses.wav"/>
                                        </p:tgtEl>
                                      </p:cMediaNode>
                                    </p:audio>
                                  </p:subTnLst>
                                </p:cTn>
                              </p:par>
                              <p:par>
                                <p:cTn id="22" presetID="1" presetClass="exit" presetSubtype="0" fill="hold" grpId="1" nodeType="withEffect">
                                  <p:stCondLst>
                                    <p:cond delay="1250"/>
                                  </p:stCondLst>
                                  <p:childTnLst>
                                    <p:set>
                                      <p:cBhvr>
                                        <p:cTn id="23" dur="1" fill="hold">
                                          <p:stCondLst>
                                            <p:cond delay="0"/>
                                          </p:stCondLst>
                                        </p:cTn>
                                        <p:tgtEl>
                                          <p:spTgt spid="149"/>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seq concurrent="1" nextAc="seek">
              <p:cTn id="24" restart="whenNotActive" fill="hold" evtFilter="cancelBubble" nodeType="interactiveSeq">
                <p:stCondLst>
                  <p:cond evt="onClick" delay="0">
                    <p:tgtEl>
                      <p:spTgt spid="145"/>
                    </p:tgtEl>
                  </p:cond>
                </p:stCondLst>
                <p:endSync evt="end" delay="0">
                  <p:rtn val="all"/>
                </p:endSync>
                <p:childTnLst>
                  <p:par>
                    <p:cTn id="25" fill="hold">
                      <p:stCondLst>
                        <p:cond delay="0"/>
                      </p:stCondLst>
                      <p:childTnLst>
                        <p:par>
                          <p:cTn id="26" fill="hold">
                            <p:stCondLst>
                              <p:cond delay="0"/>
                            </p:stCondLst>
                            <p:childTnLst>
                              <p:par>
                                <p:cTn id="27" presetID="1" presetClass="entr" presetSubtype="0" fill="hold" grpId="0" nodeType="withEffect">
                                  <p:stCondLst>
                                    <p:cond delay="0"/>
                                  </p:stCondLst>
                                  <p:childTnLst>
                                    <p:set>
                                      <p:cBhvr>
                                        <p:cTn id="28" dur="1" fill="hold">
                                          <p:stCondLst>
                                            <p:cond delay="0"/>
                                          </p:stCondLst>
                                        </p:cTn>
                                        <p:tgtEl>
                                          <p:spTgt spid="150"/>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Onay tık.wav"/>
                                        </p:tgtEl>
                                      </p:cMediaNode>
                                    </p:audio>
                                  </p:subTnLst>
                                </p:cTn>
                              </p:par>
                              <p:par>
                                <p:cTn id="29" presetID="1" presetClass="exit" presetSubtype="0" fill="hold" grpId="0" nodeType="withEffect">
                                  <p:stCondLst>
                                    <p:cond delay="0"/>
                                  </p:stCondLst>
                                  <p:childTnLst>
                                    <p:set>
                                      <p:cBhvr>
                                        <p:cTn id="30" dur="1" fill="hold">
                                          <p:stCondLst>
                                            <p:cond delay="0"/>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5"/>
                  </p:tgtEl>
                </p:cond>
              </p:nextCondLst>
            </p:seq>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childTnLst>
                                  <p:subTnLst>
                                    <p:audio>
                                      <p:cMediaNode vol="19000">
                                        <p:cTn display="0" masterRel="sameClick">
                                          <p:stCondLst>
                                            <p:cond evt="begin" delay="0">
                                              <p:tn val="34"/>
                                            </p:cond>
                                          </p:stCondLst>
                                          <p:endCondLst>
                                            <p:cond evt="onStopAudio" delay="0">
                                              <p:tgtEl>
                                                <p:sldTgt/>
                                              </p:tgtEl>
                                            </p:cond>
                                          </p:endCondLst>
                                        </p:cTn>
                                        <p:tgtEl>
                                          <p:sndTgt r:embed="rId5" name="Yanlış ses.wav"/>
                                        </p:tgtEl>
                                      </p:cMediaNode>
                                    </p:audio>
                                  </p:subTnLst>
                                </p:cTn>
                              </p:par>
                              <p:par>
                                <p:cTn id="36" presetID="1" presetClass="exit" presetSubtype="0" fill="hold" grpId="1" nodeType="withEffect">
                                  <p:stCondLst>
                                    <p:cond delay="1250"/>
                                  </p:stCondLst>
                                  <p:childTnLst>
                                    <p:set>
                                      <p:cBhvr>
                                        <p:cTn id="37"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38" restart="whenNotActive" fill="hold" evtFilter="cancelBubble" nodeType="interactiveSeq">
                <p:stCondLst>
                  <p:cond evt="onClick" delay="0">
                    <p:tgtEl>
                      <p:spTgt spid="23"/>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Onay tık.wav"/>
                                        </p:tgtEl>
                                      </p:cMediaNode>
                                    </p:audio>
                                  </p:subTnLst>
                                </p:cTn>
                              </p:par>
                              <p:par>
                                <p:cTn id="43" presetID="1" presetClass="exit" presetSubtype="0" fill="hold" grpId="0" nodeType="withEffect">
                                  <p:stCondLst>
                                    <p:cond delay="0"/>
                                  </p:stCondLst>
                                  <p:childTnLst>
                                    <p:set>
                                      <p:cBhvr>
                                        <p:cTn id="44"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45" restart="whenNotActive" fill="hold" evtFilter="cancelBubble" nodeType="interactiveSeq">
                <p:stCondLst>
                  <p:cond evt="onClick" delay="0">
                    <p:tgtEl>
                      <p:spTgt spid="31"/>
                    </p:tgtEl>
                  </p:cond>
                </p:stCondLst>
                <p:endSync evt="end" delay="0">
                  <p:rtn val="all"/>
                </p:endSync>
                <p:childTnLst>
                  <p:par>
                    <p:cTn id="46" fill="hold">
                      <p:stCondLst>
                        <p:cond delay="0"/>
                      </p:stCondLst>
                      <p:childTnLst>
                        <p:par>
                          <p:cTn id="47" fill="hold">
                            <p:stCondLst>
                              <p:cond delay="0"/>
                            </p:stCondLst>
                            <p:childTnLst>
                              <p:par>
                                <p:cTn id="48" presetID="1" presetClass="entr" presetSubtype="0" fill="hold" grpId="0" nodeType="withEffect">
                                  <p:stCondLst>
                                    <p:cond delay="0"/>
                                  </p:stCondLst>
                                  <p:childTnLst>
                                    <p:set>
                                      <p:cBhvr>
                                        <p:cTn id="49"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4" name="Onay tık.wav"/>
                                        </p:tgtEl>
                                      </p:cMediaNode>
                                    </p:audio>
                                  </p:subTnLst>
                                </p:cTn>
                              </p:par>
                              <p:par>
                                <p:cTn id="50" presetID="1" presetClass="exit" presetSubtype="0" fill="hold" grpId="0" nodeType="withEffect">
                                  <p:stCondLst>
                                    <p:cond delay="0"/>
                                  </p:stCondLst>
                                  <p:childTnLst>
                                    <p:set>
                                      <p:cBhvr>
                                        <p:cTn id="51"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52" restart="whenNotActive" fill="hold" evtFilter="cancelBubble" nodeType="interactiveSeq">
                <p:stCondLst>
                  <p:cond evt="onClick" delay="0">
                    <p:tgtEl>
                      <p:spTgt spid="32"/>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grpId="0" nodeType="withEffect">
                                  <p:stCondLst>
                                    <p:cond delay="0"/>
                                  </p:stCondLst>
                                  <p:childTnLst>
                                    <p:set>
                                      <p:cBhvr>
                                        <p:cTn id="56" dur="1" fill="hold">
                                          <p:stCondLst>
                                            <p:cond delay="0"/>
                                          </p:stCondLst>
                                        </p:cTn>
                                        <p:tgtEl>
                                          <p:spTgt spid="33"/>
                                        </p:tgtEl>
                                        <p:attrNameLst>
                                          <p:attrName>style.visibility</p:attrName>
                                        </p:attrNameLst>
                                      </p:cBhvr>
                                      <p:to>
                                        <p:strVal val="visible"/>
                                      </p:to>
                                    </p:set>
                                  </p:childTnLst>
                                  <p:subTnLst>
                                    <p:audio>
                                      <p:cMediaNode vol="19000">
                                        <p:cTn display="0" masterRel="sameClick">
                                          <p:stCondLst>
                                            <p:cond evt="begin" delay="0">
                                              <p:tn val="55"/>
                                            </p:cond>
                                          </p:stCondLst>
                                          <p:endCondLst>
                                            <p:cond evt="onStopAudio" delay="0">
                                              <p:tgtEl>
                                                <p:sldTgt/>
                                              </p:tgtEl>
                                            </p:cond>
                                          </p:endCondLst>
                                        </p:cTn>
                                        <p:tgtEl>
                                          <p:sndTgt r:embed="rId5" name="Yanlış ses.wav"/>
                                        </p:tgtEl>
                                      </p:cMediaNode>
                                    </p:audio>
                                  </p:subTnLst>
                                </p:cTn>
                              </p:par>
                            </p:childTnLst>
                          </p:cTn>
                        </p:par>
                        <p:par>
                          <p:cTn id="57" fill="hold">
                            <p:stCondLst>
                              <p:cond delay="0"/>
                            </p:stCondLst>
                            <p:childTnLst>
                              <p:par>
                                <p:cTn id="58" presetID="1" presetClass="exit" presetSubtype="0" fill="hold" grpId="1" nodeType="afterEffect">
                                  <p:stCondLst>
                                    <p:cond delay="1250"/>
                                  </p:stCondLst>
                                  <p:childTnLst>
                                    <p:set>
                                      <p:cBhvr>
                                        <p:cTn id="59"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60" restart="whenNotActive" fill="hold" evtFilter="cancelBubble" nodeType="interactiveSeq">
                <p:stCondLst>
                  <p:cond evt="onClick" delay="0">
                    <p:tgtEl>
                      <p:spTgt spid="45"/>
                    </p:tgtEl>
                  </p:cond>
                </p:stCondLst>
                <p:endSync evt="end" delay="0">
                  <p:rtn val="all"/>
                </p:endSync>
                <p:childTnLst>
                  <p:par>
                    <p:cTn id="61" fill="hold">
                      <p:stCondLst>
                        <p:cond delay="0"/>
                      </p:stCondLst>
                      <p:childTnLst>
                        <p:par>
                          <p:cTn id="62" fill="hold">
                            <p:stCondLst>
                              <p:cond delay="0"/>
                            </p:stCondLst>
                            <p:childTnLst>
                              <p:par>
                                <p:cTn id="63" presetID="1" presetClass="entr" presetSubtype="0" fill="hold" grpId="0" nodeType="withEffect">
                                  <p:stCondLst>
                                    <p:cond delay="0"/>
                                  </p:stCondLst>
                                  <p:childTnLst>
                                    <p:set>
                                      <p:cBhvr>
                                        <p:cTn id="64"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4" name="Onay tık.wav"/>
                                        </p:tgtEl>
                                      </p:cMediaNode>
                                    </p:audio>
                                  </p:subTnLst>
                                </p:cTn>
                              </p:par>
                              <p:par>
                                <p:cTn id="65" presetID="1" presetClass="exit" presetSubtype="0" fill="hold" grpId="0" nodeType="withEffect">
                                  <p:stCondLst>
                                    <p:cond delay="0"/>
                                  </p:stCondLst>
                                  <p:childTnLst>
                                    <p:set>
                                      <p:cBhvr>
                                        <p:cTn id="66" dur="1" fill="hold">
                                          <p:stCondLst>
                                            <p:cond delay="0"/>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67" restart="whenNotActive" fill="hold" evtFilter="cancelBubble" nodeType="interactiveSeq">
                <p:stCondLst>
                  <p:cond evt="onClick" delay="0">
                    <p:tgtEl>
                      <p:spTgt spid="46"/>
                    </p:tgtEl>
                  </p:cond>
                </p:stCondLst>
                <p:endSync evt="end" delay="0">
                  <p:rtn val="all"/>
                </p:endSync>
                <p:childTnLst>
                  <p:par>
                    <p:cTn id="68" fill="hold">
                      <p:stCondLst>
                        <p:cond delay="0"/>
                      </p:stCondLst>
                      <p:childTnLst>
                        <p:par>
                          <p:cTn id="69" fill="hold">
                            <p:stCondLst>
                              <p:cond delay="0"/>
                            </p:stCondLst>
                            <p:childTnLst>
                              <p:par>
                                <p:cTn id="70" presetID="1" presetClass="entr" presetSubtype="0" fill="hold" grpId="0" nodeType="withEffect">
                                  <p:stCondLst>
                                    <p:cond delay="0"/>
                                  </p:stCondLst>
                                  <p:childTnLst>
                                    <p:set>
                                      <p:cBhvr>
                                        <p:cTn id="71" dur="1" fill="hold">
                                          <p:stCondLst>
                                            <p:cond delay="0"/>
                                          </p:stCondLst>
                                        </p:cTn>
                                        <p:tgtEl>
                                          <p:spTgt spid="47"/>
                                        </p:tgtEl>
                                        <p:attrNameLst>
                                          <p:attrName>style.visibility</p:attrName>
                                        </p:attrNameLst>
                                      </p:cBhvr>
                                      <p:to>
                                        <p:strVal val="visible"/>
                                      </p:to>
                                    </p:set>
                                  </p:childTnLst>
                                  <p:subTnLst>
                                    <p:audio>
                                      <p:cMediaNode vol="19000">
                                        <p:cTn display="0" masterRel="sameClick">
                                          <p:stCondLst>
                                            <p:cond evt="begin" delay="0">
                                              <p:tn val="70"/>
                                            </p:cond>
                                          </p:stCondLst>
                                          <p:endCondLst>
                                            <p:cond evt="onStopAudio" delay="0">
                                              <p:tgtEl>
                                                <p:sldTgt/>
                                              </p:tgtEl>
                                            </p:cond>
                                          </p:endCondLst>
                                        </p:cTn>
                                        <p:tgtEl>
                                          <p:sndTgt r:embed="rId5" name="Yanlış ses.wav"/>
                                        </p:tgtEl>
                                      </p:cMediaNode>
                                    </p:audio>
                                  </p:subTnLst>
                                </p:cTn>
                              </p:par>
                            </p:childTnLst>
                          </p:cTn>
                        </p:par>
                        <p:par>
                          <p:cTn id="72" fill="hold">
                            <p:stCondLst>
                              <p:cond delay="0"/>
                            </p:stCondLst>
                            <p:childTnLst>
                              <p:par>
                                <p:cTn id="73" presetID="1" presetClass="exit" presetSubtype="0" fill="hold" grpId="1" nodeType="afterEffect">
                                  <p:stCondLst>
                                    <p:cond delay="1250"/>
                                  </p:stCondLst>
                                  <p:childTnLst>
                                    <p:set>
                                      <p:cBhvr>
                                        <p:cTn id="74" dur="1" fill="hold">
                                          <p:stCondLst>
                                            <p:cond delay="0"/>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6"/>
                  </p:tgtEl>
                </p:cond>
              </p:nextCondLst>
            </p:seq>
          </p:childTnLst>
        </p:cTn>
      </p:par>
    </p:tnLst>
    <p:bldLst>
      <p:bldP spid="18" grpId="0" animBg="1"/>
      <p:bldP spid="123" grpId="0" animBg="1"/>
      <p:bldP spid="123" grpId="1" animBg="1"/>
      <p:bldP spid="124" grpId="0" animBg="1"/>
      <p:bldP spid="144" grpId="0" animBg="1"/>
      <p:bldP spid="149" grpId="0" animBg="1"/>
      <p:bldP spid="149" grpId="1" animBg="1"/>
      <p:bldP spid="150" grpId="0" animBg="1"/>
      <p:bldP spid="22" grpId="0" animBg="1"/>
      <p:bldP spid="24" grpId="0" animBg="1"/>
      <p:bldP spid="24" grpId="1" animBg="1"/>
      <p:bldP spid="25" grpId="0" animBg="1"/>
      <p:bldP spid="32" grpId="0" animBg="1"/>
      <p:bldP spid="33" grpId="0" animBg="1"/>
      <p:bldP spid="33" grpId="1" animBg="1"/>
      <p:bldP spid="34" grpId="0" animBg="1"/>
      <p:bldP spid="46" grpId="0" animBg="1"/>
      <p:bldP spid="47" grpId="0" animBg="1"/>
      <p:bldP spid="47" grpId="1" animBg="1"/>
      <p:bldP spid="4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 y="-32367"/>
            <a:ext cx="18279026" cy="290364"/>
            <a:chOff x="0" y="0"/>
            <a:chExt cx="6355159" cy="378290"/>
          </a:xfrm>
          <a:solidFill>
            <a:srgbClr val="34ADF5"/>
          </a:solidFill>
        </p:grpSpPr>
        <p:sp>
          <p:nvSpPr>
            <p:cNvPr id="3" name="Freeform 3"/>
            <p:cNvSpPr/>
            <p:nvPr/>
          </p:nvSpPr>
          <p:spPr>
            <a:xfrm>
              <a:off x="0" y="0"/>
              <a:ext cx="6355159" cy="378290"/>
            </a:xfrm>
            <a:custGeom>
              <a:avLst/>
              <a:gdLst/>
              <a:ahLst/>
              <a:cxnLst/>
              <a:rect l="l" t="t" r="r" b="b"/>
              <a:pathLst>
                <a:path w="6355159" h="378290">
                  <a:moveTo>
                    <a:pt x="0" y="0"/>
                  </a:moveTo>
                  <a:lnTo>
                    <a:pt x="6355159" y="0"/>
                  </a:lnTo>
                  <a:lnTo>
                    <a:pt x="6355159" y="378290"/>
                  </a:lnTo>
                  <a:lnTo>
                    <a:pt x="0" y="378290"/>
                  </a:lnTo>
                  <a:close/>
                </a:path>
              </a:pathLst>
            </a:custGeom>
            <a:grpFill/>
          </p:spPr>
          <p:txBody>
            <a:bodyPr/>
            <a:lstStyle/>
            <a:p>
              <a:pPr defTabSz="914490"/>
              <a:endParaRPr lang="tr-TR">
                <a:solidFill>
                  <a:prstClr val="black"/>
                </a:solidFill>
                <a:latin typeface="Calibri"/>
              </a:endParaRPr>
            </a:p>
          </p:txBody>
        </p:sp>
        <p:sp>
          <p:nvSpPr>
            <p:cNvPr id="4" name="TextBox 4"/>
            <p:cNvSpPr txBox="1"/>
            <p:nvPr/>
          </p:nvSpPr>
          <p:spPr>
            <a:xfrm>
              <a:off x="0" y="-9525"/>
              <a:ext cx="6355159" cy="387815"/>
            </a:xfrm>
            <a:prstGeom prst="rect">
              <a:avLst/>
            </a:prstGeom>
            <a:grpFill/>
          </p:spPr>
          <p:txBody>
            <a:bodyPr lIns="50801" tIns="50801" rIns="50801" bIns="50801" rtlCol="0" anchor="ctr"/>
            <a:lstStyle/>
            <a:p>
              <a:pPr algn="ctr" defTabSz="914490">
                <a:lnSpc>
                  <a:spcPts val="623"/>
                </a:lnSpc>
              </a:pPr>
              <a:endParaRPr>
                <a:solidFill>
                  <a:prstClr val="black"/>
                </a:solidFill>
                <a:latin typeface="Calibri"/>
              </a:endParaRPr>
            </a:p>
          </p:txBody>
        </p:sp>
      </p:grpSp>
      <p:grpSp>
        <p:nvGrpSpPr>
          <p:cNvPr id="17" name="Group 17"/>
          <p:cNvGrpSpPr/>
          <p:nvPr/>
        </p:nvGrpSpPr>
        <p:grpSpPr>
          <a:xfrm>
            <a:off x="3613938" y="10088967"/>
            <a:ext cx="14665089" cy="223947"/>
            <a:chOff x="0" y="0"/>
            <a:chExt cx="6355159" cy="378290"/>
          </a:xfrm>
          <a:solidFill>
            <a:srgbClr val="34ADF5"/>
          </a:solidFill>
        </p:grpSpPr>
        <p:sp>
          <p:nvSpPr>
            <p:cNvPr id="18" name="Freeform 18"/>
            <p:cNvSpPr/>
            <p:nvPr/>
          </p:nvSpPr>
          <p:spPr>
            <a:xfrm>
              <a:off x="0" y="0"/>
              <a:ext cx="6355159" cy="378290"/>
            </a:xfrm>
            <a:custGeom>
              <a:avLst/>
              <a:gdLst/>
              <a:ahLst/>
              <a:cxnLst/>
              <a:rect l="l" t="t" r="r" b="b"/>
              <a:pathLst>
                <a:path w="6355159" h="378290">
                  <a:moveTo>
                    <a:pt x="0" y="0"/>
                  </a:moveTo>
                  <a:lnTo>
                    <a:pt x="6355159" y="0"/>
                  </a:lnTo>
                  <a:lnTo>
                    <a:pt x="6355159" y="378290"/>
                  </a:lnTo>
                  <a:lnTo>
                    <a:pt x="0" y="378290"/>
                  </a:lnTo>
                  <a:close/>
                </a:path>
              </a:pathLst>
            </a:custGeom>
            <a:grpFill/>
          </p:spPr>
          <p:txBody>
            <a:bodyPr/>
            <a:lstStyle/>
            <a:p>
              <a:pPr defTabSz="914490"/>
              <a:endParaRPr lang="tr-TR">
                <a:solidFill>
                  <a:prstClr val="black"/>
                </a:solidFill>
                <a:latin typeface="Calibri"/>
              </a:endParaRPr>
            </a:p>
          </p:txBody>
        </p:sp>
        <p:sp>
          <p:nvSpPr>
            <p:cNvPr id="19" name="TextBox 19"/>
            <p:cNvSpPr txBox="1"/>
            <p:nvPr/>
          </p:nvSpPr>
          <p:spPr>
            <a:xfrm>
              <a:off x="0" y="-9525"/>
              <a:ext cx="6355159" cy="387815"/>
            </a:xfrm>
            <a:prstGeom prst="rect">
              <a:avLst/>
            </a:prstGeom>
            <a:grpFill/>
          </p:spPr>
          <p:txBody>
            <a:bodyPr lIns="50801" tIns="50801" rIns="50801" bIns="50801" rtlCol="0" anchor="ctr"/>
            <a:lstStyle/>
            <a:p>
              <a:pPr algn="ctr" defTabSz="914490">
                <a:lnSpc>
                  <a:spcPts val="623"/>
                </a:lnSpc>
              </a:pPr>
              <a:endParaRPr>
                <a:solidFill>
                  <a:prstClr val="black"/>
                </a:solidFill>
                <a:latin typeface="Calibri"/>
              </a:endParaRPr>
            </a:p>
          </p:txBody>
        </p:sp>
      </p:grpSp>
      <p:sp>
        <p:nvSpPr>
          <p:cNvPr id="24" name="Freeform 24"/>
          <p:cNvSpPr/>
          <p:nvPr/>
        </p:nvSpPr>
        <p:spPr>
          <a:xfrm>
            <a:off x="10813313" y="1132368"/>
            <a:ext cx="7465715" cy="8418900"/>
          </a:xfrm>
          <a:custGeom>
            <a:avLst/>
            <a:gdLst/>
            <a:ahLst/>
            <a:cxnLst/>
            <a:rect l="l" t="t" r="r" b="b"/>
            <a:pathLst>
              <a:path w="5778062" h="5778062">
                <a:moveTo>
                  <a:pt x="0" y="0"/>
                </a:moveTo>
                <a:lnTo>
                  <a:pt x="5778063" y="0"/>
                </a:lnTo>
                <a:lnTo>
                  <a:pt x="5778063" y="5778062"/>
                </a:lnTo>
                <a:lnTo>
                  <a:pt x="0" y="5778062"/>
                </a:lnTo>
                <a:lnTo>
                  <a:pt x="0" y="0"/>
                </a:lnTo>
                <a:close/>
              </a:path>
            </a:pathLst>
          </a:custGeom>
          <a:blipFill>
            <a:blip r:embed="rId4"/>
            <a:stretch>
              <a:fillRect/>
            </a:stretch>
          </a:blipFill>
        </p:spPr>
        <p:txBody>
          <a:bodyPr/>
          <a:lstStyle/>
          <a:p>
            <a:pPr defTabSz="914490"/>
            <a:endParaRPr lang="tr-TR">
              <a:solidFill>
                <a:prstClr val="black"/>
              </a:solidFill>
              <a:latin typeface="Calibri"/>
            </a:endParaRPr>
          </a:p>
        </p:txBody>
      </p:sp>
      <p:sp>
        <p:nvSpPr>
          <p:cNvPr id="30" name="TextBox 30"/>
          <p:cNvSpPr txBox="1"/>
          <p:nvPr/>
        </p:nvSpPr>
        <p:spPr>
          <a:xfrm>
            <a:off x="1529216" y="1303634"/>
            <a:ext cx="4607523" cy="553998"/>
          </a:xfrm>
          <a:prstGeom prst="rect">
            <a:avLst/>
          </a:prstGeom>
          <a:solidFill>
            <a:srgbClr val="FDF7F5"/>
          </a:solidFill>
        </p:spPr>
        <p:txBody>
          <a:bodyPr wrap="square" lIns="0" tIns="0" rIns="0" bIns="0" rtlCol="0" anchor="ctr">
            <a:spAutoFit/>
          </a:bodyPr>
          <a:lstStyle/>
          <a:p>
            <a:pPr defTabSz="914490"/>
            <a:r>
              <a:rPr lang="en-US" sz="3600" spc="125" dirty="0">
                <a:solidFill>
                  <a:srgbClr val="4F4C4C"/>
                </a:solidFill>
                <a:latin typeface="Helvetica" panose="020B0604020202020204" pitchFamily="34" charset="0"/>
                <a:cs typeface="Helvetica" panose="020B0604020202020204" pitchFamily="34" charset="0"/>
              </a:rPr>
              <a:t>MUSTAFA YILDIRIM</a:t>
            </a:r>
          </a:p>
        </p:txBody>
      </p:sp>
      <p:sp>
        <p:nvSpPr>
          <p:cNvPr id="31" name="TextBox 31"/>
          <p:cNvSpPr txBox="1"/>
          <p:nvPr/>
        </p:nvSpPr>
        <p:spPr>
          <a:xfrm>
            <a:off x="266516" y="1846663"/>
            <a:ext cx="6705936" cy="560538"/>
          </a:xfrm>
          <a:prstGeom prst="rect">
            <a:avLst/>
          </a:prstGeom>
        </p:spPr>
        <p:txBody>
          <a:bodyPr wrap="square" lIns="0" tIns="0" rIns="0" bIns="0" rtlCol="0" anchor="t">
            <a:spAutoFit/>
          </a:bodyPr>
          <a:lstStyle/>
          <a:p>
            <a:pPr defTabSz="914490">
              <a:lnSpc>
                <a:spcPts val="5130"/>
              </a:lnSpc>
            </a:pPr>
            <a:r>
              <a:rPr lang="en-US" sz="2400" dirty="0">
                <a:latin typeface="Helvetica" panose="020B0604020202020204" pitchFamily="34" charset="0"/>
                <a:cs typeface="Helvetica" panose="020B0604020202020204" pitchFamily="34" charset="0"/>
              </a:rPr>
              <a:t>DİN KÜLTÜRÜ VE AHLAK BİLGİSİ ÖĞRETMENİ</a:t>
            </a:r>
          </a:p>
        </p:txBody>
      </p:sp>
      <p:sp>
        <p:nvSpPr>
          <p:cNvPr id="32" name="TextBox 32"/>
          <p:cNvSpPr txBox="1"/>
          <p:nvPr/>
        </p:nvSpPr>
        <p:spPr>
          <a:xfrm>
            <a:off x="1972952" y="3586054"/>
            <a:ext cx="6374532" cy="679738"/>
          </a:xfrm>
          <a:prstGeom prst="rect">
            <a:avLst/>
          </a:prstGeom>
        </p:spPr>
        <p:txBody>
          <a:bodyPr lIns="0" tIns="0" rIns="0" bIns="0" rtlCol="0" anchor="t">
            <a:spAutoFit/>
          </a:bodyPr>
          <a:lstStyle/>
          <a:p>
            <a:pPr defTabSz="914490">
              <a:lnSpc>
                <a:spcPts val="5778"/>
              </a:lnSpc>
            </a:pPr>
            <a:r>
              <a:rPr lang="en-US" sz="3600" spc="47" dirty="0">
                <a:solidFill>
                  <a:srgbClr val="4F4C4C"/>
                </a:solidFill>
                <a:latin typeface="Calibri"/>
              </a:rPr>
              <a:t>www.dindersimateryal.com</a:t>
            </a:r>
          </a:p>
        </p:txBody>
      </p:sp>
      <p:sp>
        <p:nvSpPr>
          <p:cNvPr id="40" name="Freeform 26">
            <a:hlinkClick r:id="rId5"/>
            <a:extLst>
              <a:ext uri="{FF2B5EF4-FFF2-40B4-BE49-F238E27FC236}">
                <a16:creationId xmlns:a16="http://schemas.microsoft.com/office/drawing/2014/main" id="{0F1ECF8B-A9EF-DBDA-9C9E-593E2186275D}"/>
              </a:ext>
            </a:extLst>
          </p:cNvPr>
          <p:cNvSpPr/>
          <p:nvPr/>
        </p:nvSpPr>
        <p:spPr>
          <a:xfrm>
            <a:off x="572348" y="4848658"/>
            <a:ext cx="1329593" cy="1329593"/>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4ADF5"/>
          </a:solidFill>
        </p:spPr>
        <p:txBody>
          <a:bodyPr/>
          <a:lstStyle/>
          <a:p>
            <a:pPr defTabSz="914490"/>
            <a:endParaRPr lang="tr-TR" dirty="0">
              <a:solidFill>
                <a:prstClr val="black"/>
              </a:solidFill>
              <a:latin typeface="Calibri"/>
            </a:endParaRPr>
          </a:p>
        </p:txBody>
      </p:sp>
      <p:sp>
        <p:nvSpPr>
          <p:cNvPr id="44" name="Freeform 30">
            <a:hlinkClick r:id="rId6"/>
            <a:extLst>
              <a:ext uri="{FF2B5EF4-FFF2-40B4-BE49-F238E27FC236}">
                <a16:creationId xmlns:a16="http://schemas.microsoft.com/office/drawing/2014/main" id="{96B76201-8A16-0B6C-9A7C-D2D4AD3F8CE8}"/>
              </a:ext>
            </a:extLst>
          </p:cNvPr>
          <p:cNvSpPr/>
          <p:nvPr/>
        </p:nvSpPr>
        <p:spPr>
          <a:xfrm>
            <a:off x="572348" y="6377441"/>
            <a:ext cx="1329593" cy="1329593"/>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4ADF5"/>
          </a:solidFill>
        </p:spPr>
        <p:txBody>
          <a:bodyPr/>
          <a:lstStyle/>
          <a:p>
            <a:pPr defTabSz="914490"/>
            <a:endParaRPr lang="tr-TR">
              <a:solidFill>
                <a:prstClr val="black"/>
              </a:solidFill>
              <a:latin typeface="Calibri"/>
            </a:endParaRPr>
          </a:p>
        </p:txBody>
      </p:sp>
      <p:sp>
        <p:nvSpPr>
          <p:cNvPr id="46" name="Freeform 32">
            <a:hlinkClick r:id="rId6"/>
            <a:extLst>
              <a:ext uri="{FF2B5EF4-FFF2-40B4-BE49-F238E27FC236}">
                <a16:creationId xmlns:a16="http://schemas.microsoft.com/office/drawing/2014/main" id="{E084193D-FFF4-8C43-63FC-081DCB4030C2}"/>
              </a:ext>
            </a:extLst>
          </p:cNvPr>
          <p:cNvSpPr/>
          <p:nvPr/>
        </p:nvSpPr>
        <p:spPr>
          <a:xfrm>
            <a:off x="773406" y="6591835"/>
            <a:ext cx="927471" cy="900806"/>
          </a:xfrm>
          <a:custGeom>
            <a:avLst/>
            <a:gdLst/>
            <a:ahLst/>
            <a:cxnLst/>
            <a:rect l="l" t="t" r="r" b="b"/>
            <a:pathLst>
              <a:path w="745110" h="723688">
                <a:moveTo>
                  <a:pt x="0" y="0"/>
                </a:moveTo>
                <a:lnTo>
                  <a:pt x="745110" y="0"/>
                </a:lnTo>
                <a:lnTo>
                  <a:pt x="745110" y="723689"/>
                </a:lnTo>
                <a:lnTo>
                  <a:pt x="0" y="7236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914490"/>
            <a:endParaRPr lang="tr-TR" dirty="0">
              <a:solidFill>
                <a:prstClr val="black"/>
              </a:solidFill>
              <a:latin typeface="Calibri"/>
            </a:endParaRPr>
          </a:p>
        </p:txBody>
      </p:sp>
      <p:sp>
        <p:nvSpPr>
          <p:cNvPr id="47" name="Freeform 33">
            <a:hlinkClick r:id="rId5"/>
            <a:extLst>
              <a:ext uri="{FF2B5EF4-FFF2-40B4-BE49-F238E27FC236}">
                <a16:creationId xmlns:a16="http://schemas.microsoft.com/office/drawing/2014/main" id="{45ED86CA-DED7-1114-1799-C4B31903F606}"/>
              </a:ext>
            </a:extLst>
          </p:cNvPr>
          <p:cNvSpPr/>
          <p:nvPr/>
        </p:nvSpPr>
        <p:spPr>
          <a:xfrm>
            <a:off x="748976" y="5025286"/>
            <a:ext cx="976337" cy="976337"/>
          </a:xfrm>
          <a:custGeom>
            <a:avLst/>
            <a:gdLst/>
            <a:ahLst/>
            <a:cxnLst/>
            <a:rect l="l" t="t" r="r" b="b"/>
            <a:pathLst>
              <a:path w="976336" h="976336">
                <a:moveTo>
                  <a:pt x="0" y="0"/>
                </a:moveTo>
                <a:lnTo>
                  <a:pt x="976336" y="0"/>
                </a:lnTo>
                <a:lnTo>
                  <a:pt x="976336" y="976336"/>
                </a:lnTo>
                <a:lnTo>
                  <a:pt x="0" y="976336"/>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pPr defTabSz="914490"/>
            <a:endParaRPr lang="tr-TR" dirty="0">
              <a:solidFill>
                <a:prstClr val="black"/>
              </a:solidFill>
              <a:latin typeface="Calibri"/>
            </a:endParaRPr>
          </a:p>
        </p:txBody>
      </p:sp>
      <p:sp>
        <p:nvSpPr>
          <p:cNvPr id="49" name="TextBox 32">
            <a:hlinkClick r:id="rId5"/>
            <a:extLst>
              <a:ext uri="{FF2B5EF4-FFF2-40B4-BE49-F238E27FC236}">
                <a16:creationId xmlns:a16="http://schemas.microsoft.com/office/drawing/2014/main" id="{397FB586-151D-101B-6DB2-44BBF9717EF3}"/>
              </a:ext>
            </a:extLst>
          </p:cNvPr>
          <p:cNvSpPr txBox="1"/>
          <p:nvPr/>
        </p:nvSpPr>
        <p:spPr>
          <a:xfrm>
            <a:off x="2078570" y="5230511"/>
            <a:ext cx="2784378" cy="679738"/>
          </a:xfrm>
          <a:prstGeom prst="rect">
            <a:avLst/>
          </a:prstGeom>
        </p:spPr>
        <p:txBody>
          <a:bodyPr wrap="square" lIns="0" tIns="0" rIns="0" bIns="0" rtlCol="0" anchor="t">
            <a:spAutoFit/>
          </a:bodyPr>
          <a:lstStyle/>
          <a:p>
            <a:pPr defTabSz="914490">
              <a:lnSpc>
                <a:spcPts val="5778"/>
              </a:lnSpc>
            </a:pPr>
            <a:r>
              <a:rPr lang="en-US" sz="3600" spc="47" dirty="0">
                <a:solidFill>
                  <a:srgbClr val="4F4C4C"/>
                </a:solidFill>
                <a:latin typeface="Calibri"/>
              </a:rPr>
              <a:t>mustafayil34</a:t>
            </a:r>
          </a:p>
        </p:txBody>
      </p:sp>
      <p:sp>
        <p:nvSpPr>
          <p:cNvPr id="50" name="TextBox 32">
            <a:extLst>
              <a:ext uri="{FF2B5EF4-FFF2-40B4-BE49-F238E27FC236}">
                <a16:creationId xmlns:a16="http://schemas.microsoft.com/office/drawing/2014/main" id="{4DD7BF1C-DEC9-F6C3-8AC2-90B3DD2F1541}"/>
              </a:ext>
            </a:extLst>
          </p:cNvPr>
          <p:cNvSpPr txBox="1"/>
          <p:nvPr/>
        </p:nvSpPr>
        <p:spPr>
          <a:xfrm>
            <a:off x="2016680" y="6699979"/>
            <a:ext cx="6374532" cy="679738"/>
          </a:xfrm>
          <a:prstGeom prst="rect">
            <a:avLst/>
          </a:prstGeom>
        </p:spPr>
        <p:txBody>
          <a:bodyPr lIns="0" tIns="0" rIns="0" bIns="0" rtlCol="0" anchor="t">
            <a:spAutoFit/>
          </a:bodyPr>
          <a:lstStyle/>
          <a:p>
            <a:pPr defTabSz="914490">
              <a:lnSpc>
                <a:spcPts val="5778"/>
              </a:lnSpc>
            </a:pPr>
            <a:r>
              <a:rPr lang="en-US" sz="3600" spc="47" dirty="0">
                <a:solidFill>
                  <a:srgbClr val="4F4C4C"/>
                </a:solidFill>
                <a:latin typeface="Calibri"/>
              </a:rPr>
              <a:t>t.me/</a:t>
            </a:r>
            <a:r>
              <a:rPr lang="en-US" sz="3600" spc="47" dirty="0" err="1">
                <a:solidFill>
                  <a:srgbClr val="4F4C4C"/>
                </a:solidFill>
                <a:latin typeface="Calibri"/>
              </a:rPr>
              <a:t>Dindersimateryalcom</a:t>
            </a:r>
            <a:endParaRPr lang="en-US" sz="3600" spc="47" dirty="0">
              <a:solidFill>
                <a:srgbClr val="4F4C4C"/>
              </a:solidFill>
              <a:latin typeface="Calibri"/>
            </a:endParaRPr>
          </a:p>
        </p:txBody>
      </p:sp>
      <p:sp>
        <p:nvSpPr>
          <p:cNvPr id="20" name="Dikdörtgen: Çapraz Köşeleri Kesik 19">
            <a:extLst>
              <a:ext uri="{FF2B5EF4-FFF2-40B4-BE49-F238E27FC236}">
                <a16:creationId xmlns:a16="http://schemas.microsoft.com/office/drawing/2014/main" id="{A8E4C9BC-68A6-D236-991F-B94CFE51A5F6}"/>
              </a:ext>
            </a:extLst>
          </p:cNvPr>
          <p:cNvSpPr/>
          <p:nvPr/>
        </p:nvSpPr>
        <p:spPr>
          <a:xfrm>
            <a:off x="0" y="9450518"/>
            <a:ext cx="3832977" cy="862397"/>
          </a:xfrm>
          <a:prstGeom prst="snip2DiagRect">
            <a:avLst>
              <a:gd name="adj1" fmla="val 0"/>
              <a:gd name="adj2" fmla="val 13951"/>
            </a:avLst>
          </a:prstGeom>
          <a:solidFill>
            <a:srgbClr val="34AD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69"/>
            <a:endParaRPr lang="tr-TR" sz="2700">
              <a:solidFill>
                <a:prstClr val="white"/>
              </a:solidFill>
              <a:latin typeface="Calibri"/>
            </a:endParaRPr>
          </a:p>
        </p:txBody>
      </p:sp>
      <p:sp>
        <p:nvSpPr>
          <p:cNvPr id="25" name="Freeform 26">
            <a:hlinkClick r:id="rId11"/>
            <a:extLst>
              <a:ext uri="{FF2B5EF4-FFF2-40B4-BE49-F238E27FC236}">
                <a16:creationId xmlns:a16="http://schemas.microsoft.com/office/drawing/2014/main" id="{15BD4A1E-862B-3E27-AAF4-D7BE6547A232}"/>
              </a:ext>
            </a:extLst>
          </p:cNvPr>
          <p:cNvSpPr/>
          <p:nvPr/>
        </p:nvSpPr>
        <p:spPr>
          <a:xfrm>
            <a:off x="572348" y="3319874"/>
            <a:ext cx="1329593" cy="1329593"/>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4ADF5"/>
          </a:solidFill>
        </p:spPr>
        <p:txBody>
          <a:bodyPr/>
          <a:lstStyle/>
          <a:p>
            <a:pPr defTabSz="914490"/>
            <a:endParaRPr lang="tr-TR" dirty="0">
              <a:solidFill>
                <a:prstClr val="black"/>
              </a:solidFill>
              <a:latin typeface="Calibri"/>
            </a:endParaRPr>
          </a:p>
        </p:txBody>
      </p:sp>
      <p:sp>
        <p:nvSpPr>
          <p:cNvPr id="26" name="Freeform 34">
            <a:hlinkClick r:id="rId11"/>
            <a:extLst>
              <a:ext uri="{FF2B5EF4-FFF2-40B4-BE49-F238E27FC236}">
                <a16:creationId xmlns:a16="http://schemas.microsoft.com/office/drawing/2014/main" id="{D7FA7AE3-A9C8-0347-F9F6-7FBCED15D233}"/>
              </a:ext>
            </a:extLst>
          </p:cNvPr>
          <p:cNvSpPr/>
          <p:nvPr/>
        </p:nvSpPr>
        <p:spPr>
          <a:xfrm>
            <a:off x="669945" y="3435199"/>
            <a:ext cx="1134393" cy="1098944"/>
          </a:xfrm>
          <a:custGeom>
            <a:avLst/>
            <a:gdLst/>
            <a:ahLst/>
            <a:cxnLst/>
            <a:rect l="l" t="t" r="r" b="b"/>
            <a:pathLst>
              <a:path w="1862481" h="1804278">
                <a:moveTo>
                  <a:pt x="0" y="0"/>
                </a:moveTo>
                <a:lnTo>
                  <a:pt x="1862480" y="0"/>
                </a:lnTo>
                <a:lnTo>
                  <a:pt x="1862480" y="1804278"/>
                </a:lnTo>
                <a:lnTo>
                  <a:pt x="0" y="180427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1371669"/>
            <a:endParaRPr lang="tr-TR" sz="2700">
              <a:solidFill>
                <a:prstClr val="black"/>
              </a:solidFill>
              <a:latin typeface="Calibri"/>
            </a:endParaRP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E5038FF7-0D62-B6EF-D2CF-4D8F9A448546}"/>
              </a:ext>
            </a:extLst>
          </p:cNvPr>
          <p:cNvSpPr>
            <a:spLocks noGrp="1" noRot="1" noMove="1" noResize="1" noEditPoints="1" noAdjustHandles="1" noChangeArrowheads="1" noChangeShapeType="1"/>
          </p:cNvSpPr>
          <p:nvPr/>
        </p:nvSpPr>
        <p:spPr>
          <a:xfrm rot="5400000">
            <a:off x="3886200" y="-4114800"/>
            <a:ext cx="10287000" cy="185166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4"/>
            <a:stretch>
              <a:fillRect l="-20999" r="-20999"/>
            </a:stretch>
          </a:blipFill>
        </p:spPr>
        <p:txBody>
          <a:bodyPr/>
          <a:lstStyle/>
          <a:p>
            <a:endParaRPr lang="tr-TR" dirty="0"/>
          </a:p>
        </p:txBody>
      </p:sp>
      <p:sp>
        <p:nvSpPr>
          <p:cNvPr id="3" name="Metin kutusu 2">
            <a:extLst>
              <a:ext uri="{FF2B5EF4-FFF2-40B4-BE49-F238E27FC236}">
                <a16:creationId xmlns:a16="http://schemas.microsoft.com/office/drawing/2014/main" id="{B272FF41-39B8-9C31-FEA8-AD2CA52D7DBA}"/>
              </a:ext>
            </a:extLst>
          </p:cNvPr>
          <p:cNvSpPr txBox="1"/>
          <p:nvPr/>
        </p:nvSpPr>
        <p:spPr>
          <a:xfrm>
            <a:off x="12573000" y="0"/>
            <a:ext cx="5715000" cy="523220"/>
          </a:xfrm>
          <a:prstGeom prst="rect">
            <a:avLst/>
          </a:prstGeom>
          <a:solidFill>
            <a:schemeClr val="accent6">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a:ea typeface="+mn-ea"/>
                <a:cs typeface="+mn-cs"/>
              </a:rPr>
              <a:t>8. Sınıf 3. Ünite: 2. Dinin Temel Gayesi</a:t>
            </a:r>
          </a:p>
        </p:txBody>
      </p:sp>
      <p:grpSp>
        <p:nvGrpSpPr>
          <p:cNvPr id="101" name="Grup 100">
            <a:extLst>
              <a:ext uri="{FF2B5EF4-FFF2-40B4-BE49-F238E27FC236}">
                <a16:creationId xmlns:a16="http://schemas.microsoft.com/office/drawing/2014/main" id="{72A99BED-AC59-6E05-0FF9-88A2C6CC501A}"/>
              </a:ext>
            </a:extLst>
          </p:cNvPr>
          <p:cNvGrpSpPr/>
          <p:nvPr/>
        </p:nvGrpSpPr>
        <p:grpSpPr>
          <a:xfrm>
            <a:off x="6007881" y="3553750"/>
            <a:ext cx="6207122" cy="2199141"/>
            <a:chOff x="7725836" y="1502412"/>
            <a:chExt cx="6207122" cy="2199141"/>
          </a:xfrm>
        </p:grpSpPr>
        <p:grpSp>
          <p:nvGrpSpPr>
            <p:cNvPr id="20" name="Group 3">
              <a:extLst>
                <a:ext uri="{FF2B5EF4-FFF2-40B4-BE49-F238E27FC236}">
                  <a16:creationId xmlns:a16="http://schemas.microsoft.com/office/drawing/2014/main" id="{BBEFC1FF-E860-B1CB-1E47-D45A889DF8BA}"/>
                </a:ext>
              </a:extLst>
            </p:cNvPr>
            <p:cNvGrpSpPr/>
            <p:nvPr/>
          </p:nvGrpSpPr>
          <p:grpSpPr>
            <a:xfrm>
              <a:off x="7725836" y="1502412"/>
              <a:ext cx="6142563" cy="1743605"/>
              <a:chOff x="0" y="-28575"/>
              <a:chExt cx="1264118" cy="526066"/>
            </a:xfrm>
          </p:grpSpPr>
          <p:sp>
            <p:nvSpPr>
              <p:cNvPr id="21" name="Freeform 4">
                <a:extLst>
                  <a:ext uri="{FF2B5EF4-FFF2-40B4-BE49-F238E27FC236}">
                    <a16:creationId xmlns:a16="http://schemas.microsoft.com/office/drawing/2014/main" id="{4032EAF6-3FE8-FCB1-20D8-EC98EF9E5BC3}"/>
                  </a:ext>
                </a:extLst>
              </p:cNvPr>
              <p:cNvSpPr/>
              <p:nvPr/>
            </p:nvSpPr>
            <p:spPr>
              <a:xfrm>
                <a:off x="0" y="0"/>
                <a:ext cx="1264118" cy="497491"/>
              </a:xfrm>
              <a:custGeom>
                <a:avLst/>
                <a:gdLst/>
                <a:ahLst/>
                <a:cxnLst/>
                <a:rect l="l" t="t" r="r" b="b"/>
                <a:pathLst>
                  <a:path w="1264118" h="334290">
                    <a:moveTo>
                      <a:pt x="0" y="0"/>
                    </a:moveTo>
                    <a:lnTo>
                      <a:pt x="1264118" y="0"/>
                    </a:lnTo>
                    <a:lnTo>
                      <a:pt x="1264118" y="334290"/>
                    </a:lnTo>
                    <a:lnTo>
                      <a:pt x="0" y="334290"/>
                    </a:lnTo>
                    <a:close/>
                  </a:path>
                </a:pathLst>
              </a:custGeom>
              <a:solidFill>
                <a:schemeClr val="accent5">
                  <a:lumMod val="40000"/>
                  <a:lumOff val="60000"/>
                </a:schemeClr>
              </a:solidFill>
              <a:ln w="19050" cap="sq">
                <a:solidFill>
                  <a:srgbClr val="000000"/>
                </a:solidFill>
                <a:prstDash val="solid"/>
                <a:miter/>
              </a:ln>
            </p:spPr>
            <p:txBody>
              <a:bodyPr/>
              <a:lstStyle/>
              <a:p>
                <a:endParaRPr lang="tr-TR" dirty="0"/>
              </a:p>
            </p:txBody>
          </p:sp>
          <p:sp>
            <p:nvSpPr>
              <p:cNvPr id="22" name="TextBox 5">
                <a:extLst>
                  <a:ext uri="{FF2B5EF4-FFF2-40B4-BE49-F238E27FC236}">
                    <a16:creationId xmlns:a16="http://schemas.microsoft.com/office/drawing/2014/main" id="{7B87BF87-4137-5C37-A21F-31DAF33087A4}"/>
                  </a:ext>
                </a:extLst>
              </p:cNvPr>
              <p:cNvSpPr txBox="1"/>
              <p:nvPr/>
            </p:nvSpPr>
            <p:spPr>
              <a:xfrm>
                <a:off x="0" y="-28575"/>
                <a:ext cx="1264118" cy="362865"/>
              </a:xfrm>
              <a:prstGeom prst="rect">
                <a:avLst/>
              </a:prstGeom>
            </p:spPr>
            <p:txBody>
              <a:bodyPr lIns="50800" tIns="50800" rIns="50800" bIns="50800" rtlCol="0" anchor="ctr"/>
              <a:lstStyle/>
              <a:p>
                <a:pPr algn="ctr">
                  <a:lnSpc>
                    <a:spcPts val="1960"/>
                  </a:lnSpc>
                  <a:spcBef>
                    <a:spcPct val="0"/>
                  </a:spcBef>
                </a:pPr>
                <a:endParaRPr/>
              </a:p>
            </p:txBody>
          </p:sp>
        </p:grpSp>
        <p:grpSp>
          <p:nvGrpSpPr>
            <p:cNvPr id="23" name="Group 6">
              <a:extLst>
                <a:ext uri="{FF2B5EF4-FFF2-40B4-BE49-F238E27FC236}">
                  <a16:creationId xmlns:a16="http://schemas.microsoft.com/office/drawing/2014/main" id="{D866EF98-84DA-9ECA-3E91-99F12E327CEB}"/>
                </a:ext>
              </a:extLst>
            </p:cNvPr>
            <p:cNvGrpSpPr/>
            <p:nvPr/>
          </p:nvGrpSpPr>
          <p:grpSpPr>
            <a:xfrm>
              <a:off x="7725836" y="1597121"/>
              <a:ext cx="6142563" cy="301411"/>
              <a:chOff x="0" y="0"/>
              <a:chExt cx="1264118" cy="90939"/>
            </a:xfrm>
          </p:grpSpPr>
          <p:sp>
            <p:nvSpPr>
              <p:cNvPr id="24" name="Freeform 7">
                <a:extLst>
                  <a:ext uri="{FF2B5EF4-FFF2-40B4-BE49-F238E27FC236}">
                    <a16:creationId xmlns:a16="http://schemas.microsoft.com/office/drawing/2014/main" id="{C40760FA-6D34-5D23-2E59-303A7F95623D}"/>
                  </a:ext>
                </a:extLst>
              </p:cNvPr>
              <p:cNvSpPr/>
              <p:nvPr/>
            </p:nvSpPr>
            <p:spPr>
              <a:xfrm>
                <a:off x="0" y="0"/>
                <a:ext cx="1264118" cy="90939"/>
              </a:xfrm>
              <a:custGeom>
                <a:avLst/>
                <a:gdLst/>
                <a:ahLst/>
                <a:cxnLst/>
                <a:rect l="l" t="t" r="r" b="b"/>
                <a:pathLst>
                  <a:path w="1264118" h="90939">
                    <a:moveTo>
                      <a:pt x="0" y="0"/>
                    </a:moveTo>
                    <a:lnTo>
                      <a:pt x="1264118" y="0"/>
                    </a:lnTo>
                    <a:lnTo>
                      <a:pt x="1264118" y="90939"/>
                    </a:lnTo>
                    <a:lnTo>
                      <a:pt x="0" y="90939"/>
                    </a:lnTo>
                    <a:close/>
                  </a:path>
                </a:pathLst>
              </a:custGeom>
              <a:solidFill>
                <a:srgbClr val="FFFFFF"/>
              </a:solidFill>
              <a:ln w="19050" cap="sq">
                <a:solidFill>
                  <a:srgbClr val="000000"/>
                </a:solidFill>
                <a:prstDash val="solid"/>
                <a:miter/>
              </a:ln>
            </p:spPr>
            <p:txBody>
              <a:bodyPr/>
              <a:lstStyle/>
              <a:p>
                <a:endParaRPr lang="tr-TR"/>
              </a:p>
            </p:txBody>
          </p:sp>
          <p:sp>
            <p:nvSpPr>
              <p:cNvPr id="25" name="TextBox 8">
                <a:extLst>
                  <a:ext uri="{FF2B5EF4-FFF2-40B4-BE49-F238E27FC236}">
                    <a16:creationId xmlns:a16="http://schemas.microsoft.com/office/drawing/2014/main" id="{643524BC-81B9-CB5D-916F-10A1DC976E63}"/>
                  </a:ext>
                </a:extLst>
              </p:cNvPr>
              <p:cNvSpPr txBox="1"/>
              <p:nvPr/>
            </p:nvSpPr>
            <p:spPr>
              <a:xfrm>
                <a:off x="0" y="-28575"/>
                <a:ext cx="1264118" cy="119514"/>
              </a:xfrm>
              <a:prstGeom prst="rect">
                <a:avLst/>
              </a:prstGeom>
            </p:spPr>
            <p:txBody>
              <a:bodyPr lIns="50800" tIns="50800" rIns="50800" bIns="50800" rtlCol="0" anchor="ctr"/>
              <a:lstStyle/>
              <a:p>
                <a:pPr algn="ctr">
                  <a:lnSpc>
                    <a:spcPts val="1960"/>
                  </a:lnSpc>
                  <a:spcBef>
                    <a:spcPct val="0"/>
                  </a:spcBef>
                </a:pPr>
                <a:endParaRPr/>
              </a:p>
            </p:txBody>
          </p:sp>
        </p:grpSp>
        <p:grpSp>
          <p:nvGrpSpPr>
            <p:cNvPr id="26" name="Group 9">
              <a:extLst>
                <a:ext uri="{FF2B5EF4-FFF2-40B4-BE49-F238E27FC236}">
                  <a16:creationId xmlns:a16="http://schemas.microsoft.com/office/drawing/2014/main" id="{41CAEAD8-6576-D189-3778-106F35B710B6}"/>
                </a:ext>
              </a:extLst>
            </p:cNvPr>
            <p:cNvGrpSpPr/>
            <p:nvPr/>
          </p:nvGrpSpPr>
          <p:grpSpPr>
            <a:xfrm>
              <a:off x="13168018" y="1684914"/>
              <a:ext cx="183202" cy="133569"/>
              <a:chOff x="0" y="0"/>
              <a:chExt cx="37702" cy="40299"/>
            </a:xfrm>
          </p:grpSpPr>
          <p:sp>
            <p:nvSpPr>
              <p:cNvPr id="27" name="Freeform 10">
                <a:extLst>
                  <a:ext uri="{FF2B5EF4-FFF2-40B4-BE49-F238E27FC236}">
                    <a16:creationId xmlns:a16="http://schemas.microsoft.com/office/drawing/2014/main" id="{3595F3BC-552D-1EAF-9FD3-4B57C8D6A72A}"/>
                  </a:ext>
                </a:extLst>
              </p:cNvPr>
              <p:cNvSpPr/>
              <p:nvPr/>
            </p:nvSpPr>
            <p:spPr>
              <a:xfrm>
                <a:off x="0" y="0"/>
                <a:ext cx="37702" cy="40299"/>
              </a:xfrm>
              <a:custGeom>
                <a:avLst/>
                <a:gdLst/>
                <a:ahLst/>
                <a:cxnLst/>
                <a:rect l="l" t="t" r="r" b="b"/>
                <a:pathLst>
                  <a:path w="37702" h="40299">
                    <a:moveTo>
                      <a:pt x="0" y="0"/>
                    </a:moveTo>
                    <a:lnTo>
                      <a:pt x="37702" y="0"/>
                    </a:lnTo>
                    <a:lnTo>
                      <a:pt x="37702" y="40299"/>
                    </a:lnTo>
                    <a:lnTo>
                      <a:pt x="0" y="40299"/>
                    </a:lnTo>
                    <a:close/>
                  </a:path>
                </a:pathLst>
              </a:custGeom>
              <a:solidFill>
                <a:srgbClr val="BFD7E1"/>
              </a:solidFill>
              <a:ln w="19050" cap="sq">
                <a:solidFill>
                  <a:srgbClr val="000000"/>
                </a:solidFill>
                <a:prstDash val="solid"/>
                <a:miter/>
              </a:ln>
            </p:spPr>
            <p:txBody>
              <a:bodyPr/>
              <a:lstStyle/>
              <a:p>
                <a:endParaRPr lang="tr-TR"/>
              </a:p>
            </p:txBody>
          </p:sp>
          <p:sp>
            <p:nvSpPr>
              <p:cNvPr id="28" name="TextBox 11">
                <a:extLst>
                  <a:ext uri="{FF2B5EF4-FFF2-40B4-BE49-F238E27FC236}">
                    <a16:creationId xmlns:a16="http://schemas.microsoft.com/office/drawing/2014/main" id="{92A0D559-5375-A94D-664C-1DADF4C77C0E}"/>
                  </a:ext>
                </a:extLst>
              </p:cNvPr>
              <p:cNvSpPr txBox="1"/>
              <p:nvPr/>
            </p:nvSpPr>
            <p:spPr>
              <a:xfrm>
                <a:off x="0" y="-28575"/>
                <a:ext cx="37702" cy="68874"/>
              </a:xfrm>
              <a:prstGeom prst="rect">
                <a:avLst/>
              </a:prstGeom>
            </p:spPr>
            <p:txBody>
              <a:bodyPr lIns="50800" tIns="50800" rIns="50800" bIns="50800" rtlCol="0" anchor="ctr"/>
              <a:lstStyle/>
              <a:p>
                <a:pPr algn="ctr">
                  <a:lnSpc>
                    <a:spcPts val="1960"/>
                  </a:lnSpc>
                  <a:spcBef>
                    <a:spcPct val="0"/>
                  </a:spcBef>
                </a:pPr>
                <a:endParaRPr/>
              </a:p>
            </p:txBody>
          </p:sp>
        </p:grpSp>
        <p:grpSp>
          <p:nvGrpSpPr>
            <p:cNvPr id="29" name="Group 12">
              <a:extLst>
                <a:ext uri="{FF2B5EF4-FFF2-40B4-BE49-F238E27FC236}">
                  <a16:creationId xmlns:a16="http://schemas.microsoft.com/office/drawing/2014/main" id="{FA4955FF-10C8-DC62-CB20-0191C55FD27B}"/>
                </a:ext>
              </a:extLst>
            </p:cNvPr>
            <p:cNvGrpSpPr/>
            <p:nvPr/>
          </p:nvGrpSpPr>
          <p:grpSpPr>
            <a:xfrm>
              <a:off x="13626755" y="1684914"/>
              <a:ext cx="183202" cy="133569"/>
              <a:chOff x="0" y="0"/>
              <a:chExt cx="37702" cy="40299"/>
            </a:xfrm>
          </p:grpSpPr>
          <p:sp>
            <p:nvSpPr>
              <p:cNvPr id="30" name="Freeform 13">
                <a:extLst>
                  <a:ext uri="{FF2B5EF4-FFF2-40B4-BE49-F238E27FC236}">
                    <a16:creationId xmlns:a16="http://schemas.microsoft.com/office/drawing/2014/main" id="{B2B09321-5735-963B-ECA4-E669C131A26C}"/>
                  </a:ext>
                </a:extLst>
              </p:cNvPr>
              <p:cNvSpPr/>
              <p:nvPr/>
            </p:nvSpPr>
            <p:spPr>
              <a:xfrm>
                <a:off x="0" y="0"/>
                <a:ext cx="37702" cy="40299"/>
              </a:xfrm>
              <a:custGeom>
                <a:avLst/>
                <a:gdLst/>
                <a:ahLst/>
                <a:cxnLst/>
                <a:rect l="l" t="t" r="r" b="b"/>
                <a:pathLst>
                  <a:path w="37702" h="40299">
                    <a:moveTo>
                      <a:pt x="0" y="0"/>
                    </a:moveTo>
                    <a:lnTo>
                      <a:pt x="37702" y="0"/>
                    </a:lnTo>
                    <a:lnTo>
                      <a:pt x="37702" y="40299"/>
                    </a:lnTo>
                    <a:lnTo>
                      <a:pt x="0" y="40299"/>
                    </a:lnTo>
                    <a:close/>
                  </a:path>
                </a:pathLst>
              </a:custGeom>
              <a:solidFill>
                <a:srgbClr val="FFE0A7"/>
              </a:solidFill>
              <a:ln w="19050" cap="sq">
                <a:solidFill>
                  <a:srgbClr val="000000"/>
                </a:solidFill>
                <a:prstDash val="solid"/>
                <a:miter/>
              </a:ln>
            </p:spPr>
            <p:txBody>
              <a:bodyPr/>
              <a:lstStyle/>
              <a:p>
                <a:endParaRPr lang="tr-TR"/>
              </a:p>
            </p:txBody>
          </p:sp>
          <p:sp>
            <p:nvSpPr>
              <p:cNvPr id="31" name="TextBox 14">
                <a:extLst>
                  <a:ext uri="{FF2B5EF4-FFF2-40B4-BE49-F238E27FC236}">
                    <a16:creationId xmlns:a16="http://schemas.microsoft.com/office/drawing/2014/main" id="{D75E8B9F-33CA-EA96-43BE-AB5BAFD4CB36}"/>
                  </a:ext>
                </a:extLst>
              </p:cNvPr>
              <p:cNvSpPr txBox="1"/>
              <p:nvPr/>
            </p:nvSpPr>
            <p:spPr>
              <a:xfrm>
                <a:off x="0" y="-28575"/>
                <a:ext cx="37702" cy="68874"/>
              </a:xfrm>
              <a:prstGeom prst="rect">
                <a:avLst/>
              </a:prstGeom>
            </p:spPr>
            <p:txBody>
              <a:bodyPr lIns="50800" tIns="50800" rIns="50800" bIns="50800" rtlCol="0" anchor="ctr"/>
              <a:lstStyle/>
              <a:p>
                <a:pPr algn="ctr">
                  <a:lnSpc>
                    <a:spcPts val="1960"/>
                  </a:lnSpc>
                  <a:spcBef>
                    <a:spcPct val="0"/>
                  </a:spcBef>
                </a:pPr>
                <a:endParaRPr/>
              </a:p>
            </p:txBody>
          </p:sp>
        </p:grpSp>
        <p:grpSp>
          <p:nvGrpSpPr>
            <p:cNvPr id="32" name="Group 15">
              <a:extLst>
                <a:ext uri="{FF2B5EF4-FFF2-40B4-BE49-F238E27FC236}">
                  <a16:creationId xmlns:a16="http://schemas.microsoft.com/office/drawing/2014/main" id="{36172186-C31B-9CE3-B88F-4981A56ECC76}"/>
                </a:ext>
              </a:extLst>
            </p:cNvPr>
            <p:cNvGrpSpPr/>
            <p:nvPr/>
          </p:nvGrpSpPr>
          <p:grpSpPr>
            <a:xfrm>
              <a:off x="12612470" y="1700471"/>
              <a:ext cx="183202" cy="133569"/>
              <a:chOff x="0" y="0"/>
              <a:chExt cx="37702" cy="40299"/>
            </a:xfrm>
          </p:grpSpPr>
          <p:sp>
            <p:nvSpPr>
              <p:cNvPr id="33" name="Freeform 16">
                <a:extLst>
                  <a:ext uri="{FF2B5EF4-FFF2-40B4-BE49-F238E27FC236}">
                    <a16:creationId xmlns:a16="http://schemas.microsoft.com/office/drawing/2014/main" id="{7F2ED0F0-9584-FAE2-CC94-32C9528DA89F}"/>
                  </a:ext>
                </a:extLst>
              </p:cNvPr>
              <p:cNvSpPr/>
              <p:nvPr/>
            </p:nvSpPr>
            <p:spPr>
              <a:xfrm>
                <a:off x="0" y="0"/>
                <a:ext cx="37702" cy="40299"/>
              </a:xfrm>
              <a:custGeom>
                <a:avLst/>
                <a:gdLst/>
                <a:ahLst/>
                <a:cxnLst/>
                <a:rect l="l" t="t" r="r" b="b"/>
                <a:pathLst>
                  <a:path w="37702" h="40299">
                    <a:moveTo>
                      <a:pt x="0" y="0"/>
                    </a:moveTo>
                    <a:lnTo>
                      <a:pt x="37702" y="0"/>
                    </a:lnTo>
                    <a:lnTo>
                      <a:pt x="37702" y="40299"/>
                    </a:lnTo>
                    <a:lnTo>
                      <a:pt x="0" y="40299"/>
                    </a:lnTo>
                    <a:close/>
                  </a:path>
                </a:pathLst>
              </a:custGeom>
              <a:solidFill>
                <a:srgbClr val="EFA997"/>
              </a:solidFill>
              <a:ln w="19050" cap="sq">
                <a:solidFill>
                  <a:srgbClr val="000000"/>
                </a:solidFill>
                <a:prstDash val="solid"/>
                <a:miter/>
              </a:ln>
            </p:spPr>
            <p:txBody>
              <a:bodyPr/>
              <a:lstStyle/>
              <a:p>
                <a:endParaRPr lang="tr-TR"/>
              </a:p>
            </p:txBody>
          </p:sp>
          <p:sp>
            <p:nvSpPr>
              <p:cNvPr id="34" name="TextBox 17">
                <a:extLst>
                  <a:ext uri="{FF2B5EF4-FFF2-40B4-BE49-F238E27FC236}">
                    <a16:creationId xmlns:a16="http://schemas.microsoft.com/office/drawing/2014/main" id="{AD9CE235-92A9-3CB3-9D2D-4D3851C422BF}"/>
                  </a:ext>
                </a:extLst>
              </p:cNvPr>
              <p:cNvSpPr txBox="1"/>
              <p:nvPr/>
            </p:nvSpPr>
            <p:spPr>
              <a:xfrm>
                <a:off x="0" y="-28575"/>
                <a:ext cx="37702" cy="68874"/>
              </a:xfrm>
              <a:prstGeom prst="rect">
                <a:avLst/>
              </a:prstGeom>
            </p:spPr>
            <p:txBody>
              <a:bodyPr lIns="50800" tIns="50800" rIns="50800" bIns="50800" rtlCol="0" anchor="ctr"/>
              <a:lstStyle/>
              <a:p>
                <a:pPr algn="ctr">
                  <a:lnSpc>
                    <a:spcPts val="1960"/>
                  </a:lnSpc>
                  <a:spcBef>
                    <a:spcPct val="0"/>
                  </a:spcBef>
                </a:pPr>
                <a:endParaRPr/>
              </a:p>
            </p:txBody>
          </p:sp>
        </p:grpSp>
        <p:sp>
          <p:nvSpPr>
            <p:cNvPr id="35" name="TextBox 36">
              <a:extLst>
                <a:ext uri="{FF2B5EF4-FFF2-40B4-BE49-F238E27FC236}">
                  <a16:creationId xmlns:a16="http://schemas.microsoft.com/office/drawing/2014/main" id="{299C861C-36C0-C238-244A-669B19DE5AAD}"/>
                </a:ext>
              </a:extLst>
            </p:cNvPr>
            <p:cNvSpPr txBox="1"/>
            <p:nvPr/>
          </p:nvSpPr>
          <p:spPr>
            <a:xfrm>
              <a:off x="7989359" y="2125609"/>
              <a:ext cx="5943599" cy="1575944"/>
            </a:xfrm>
            <a:prstGeom prst="rect">
              <a:avLst/>
            </a:prstGeom>
          </p:spPr>
          <p:txBody>
            <a:bodyPr wrap="square" lIns="0" tIns="0" rIns="0" bIns="0" rtlCol="0" anchor="t">
              <a:spAutoFit/>
            </a:bodyPr>
            <a:lstStyle/>
            <a:p>
              <a:pPr marL="0" lvl="0" indent="0" algn="ctr">
                <a:lnSpc>
                  <a:spcPts val="4186"/>
                </a:lnSpc>
                <a:spcBef>
                  <a:spcPct val="0"/>
                </a:spcBef>
              </a:pPr>
              <a:r>
                <a:rPr lang="tr-TR" sz="4000" b="1" dirty="0">
                  <a:ea typeface="Montserrat Ultra-Bold"/>
                  <a:cs typeface="Montserrat Ultra-Bold"/>
                  <a:sym typeface="Montserrat Ultra-Bold"/>
                </a:rPr>
                <a:t>Beş Temel İlke</a:t>
              </a:r>
            </a:p>
            <a:p>
              <a:pPr marL="0" lvl="0" indent="0" algn="ctr">
                <a:lnSpc>
                  <a:spcPts val="4186"/>
                </a:lnSpc>
                <a:spcBef>
                  <a:spcPct val="0"/>
                </a:spcBef>
              </a:pPr>
              <a:r>
                <a:rPr lang="tr-TR" sz="4000" b="0" i="0" u="none" strike="noStrike" baseline="0" dirty="0" err="1"/>
                <a:t>Zarûriyât</a:t>
              </a:r>
              <a:r>
                <a:rPr lang="tr-TR" sz="4000" b="0" i="0" u="none" strike="noStrike" baseline="0" dirty="0"/>
                <a:t> - </a:t>
              </a:r>
              <a:r>
                <a:rPr lang="tr-TR" sz="4000" b="0" i="0" u="none" strike="noStrike" baseline="0" dirty="0" err="1"/>
                <a:t>zaruratıhamse</a:t>
              </a:r>
              <a:endParaRPr lang="tr-TR" sz="4000" b="1" dirty="0">
                <a:ea typeface="Montserrat Ultra-Bold"/>
                <a:cs typeface="Montserrat Ultra-Bold"/>
                <a:sym typeface="Montserrat Ultra-Bold"/>
              </a:endParaRPr>
            </a:p>
            <a:p>
              <a:pPr marL="0" lvl="0" indent="0" algn="ctr">
                <a:lnSpc>
                  <a:spcPts val="4186"/>
                </a:lnSpc>
                <a:spcBef>
                  <a:spcPct val="0"/>
                </a:spcBef>
              </a:pPr>
              <a:endParaRPr lang="en-US" sz="2990" b="1" dirty="0">
                <a:solidFill>
                  <a:srgbClr val="FFFFFF"/>
                </a:solidFill>
                <a:latin typeface="Montserrat Ultra-Bold"/>
                <a:ea typeface="Montserrat Ultra-Bold"/>
                <a:cs typeface="Montserrat Ultra-Bold"/>
                <a:sym typeface="Montserrat Ultra-Bold"/>
              </a:endParaRPr>
            </a:p>
          </p:txBody>
        </p:sp>
      </p:grpSp>
      <p:sp>
        <p:nvSpPr>
          <p:cNvPr id="103" name="Metin kutusu 102">
            <a:extLst>
              <a:ext uri="{FF2B5EF4-FFF2-40B4-BE49-F238E27FC236}">
                <a16:creationId xmlns:a16="http://schemas.microsoft.com/office/drawing/2014/main" id="{F40CBC86-897A-453B-DF84-597798E97DD7}"/>
              </a:ext>
            </a:extLst>
          </p:cNvPr>
          <p:cNvSpPr txBox="1"/>
          <p:nvPr/>
        </p:nvSpPr>
        <p:spPr>
          <a:xfrm>
            <a:off x="0" y="878048"/>
            <a:ext cx="13792199" cy="2677656"/>
          </a:xfrm>
          <a:prstGeom prst="rect">
            <a:avLst/>
          </a:prstGeom>
          <a:noFill/>
        </p:spPr>
        <p:txBody>
          <a:bodyPr wrap="square">
            <a:spAutoFit/>
          </a:bodyPr>
          <a:lstStyle/>
          <a:p>
            <a:pPr marL="457200" indent="-457200">
              <a:spcAft>
                <a:spcPts val="2400"/>
              </a:spcAft>
              <a:buFont typeface="Arial" panose="020B0604020202020204" pitchFamily="34" charset="0"/>
              <a:buChar char="•"/>
            </a:pPr>
            <a:r>
              <a:rPr lang="tr-TR" sz="3200" b="0" i="0" u="none" strike="noStrike" baseline="0" dirty="0"/>
              <a:t>İslam dininde bireyin dünya ve ahiret mutluluğunun sağlanması ve güvenli bir toplumun oluşturulması için bazı temel hakları koruma altına almıştır. </a:t>
            </a:r>
          </a:p>
          <a:p>
            <a:pPr marL="457200" indent="-457200">
              <a:spcAft>
                <a:spcPts val="2400"/>
              </a:spcAft>
              <a:buFont typeface="Arial" panose="020B0604020202020204" pitchFamily="34" charset="0"/>
              <a:buChar char="•"/>
            </a:pPr>
            <a:r>
              <a:rPr lang="tr-TR" sz="3200" b="0" i="0" u="none" strike="noStrike" baseline="0" dirty="0"/>
              <a:t>Bu haklar  canın, aklın, malın, neslin ve dinin korunmasıdır</a:t>
            </a:r>
            <a:r>
              <a:rPr lang="tr-TR" sz="3200" dirty="0"/>
              <a:t>. </a:t>
            </a:r>
          </a:p>
          <a:p>
            <a:pPr marL="457200" indent="-457200">
              <a:spcAft>
                <a:spcPts val="2400"/>
              </a:spcAft>
              <a:buFont typeface="Arial" panose="020B0604020202020204" pitchFamily="34" charset="0"/>
              <a:buChar char="•"/>
            </a:pPr>
            <a:r>
              <a:rPr lang="tr-TR" sz="3200" dirty="0"/>
              <a:t>Bu beş hakka </a:t>
            </a:r>
            <a:r>
              <a:rPr lang="tr-TR" sz="3200" b="0" i="0" u="none" strike="noStrike" baseline="0" dirty="0"/>
              <a:t>“</a:t>
            </a:r>
            <a:r>
              <a:rPr lang="tr-TR" sz="3200" b="0" i="0" u="none" strike="noStrike" baseline="0" dirty="0" err="1">
                <a:solidFill>
                  <a:srgbClr val="C00000"/>
                </a:solidFill>
              </a:rPr>
              <a:t>zarûriyât</a:t>
            </a:r>
            <a:r>
              <a:rPr lang="tr-TR" sz="3200" b="0" i="0" u="none" strike="noStrike" baseline="0" dirty="0"/>
              <a:t>”- “</a:t>
            </a:r>
            <a:r>
              <a:rPr lang="tr-TR" sz="3200" b="0" i="0" u="none" strike="noStrike" baseline="0" dirty="0" err="1">
                <a:solidFill>
                  <a:srgbClr val="C00000"/>
                </a:solidFill>
              </a:rPr>
              <a:t>zaruratıhamse</a:t>
            </a:r>
            <a:r>
              <a:rPr lang="tr-TR" sz="3200" b="0" i="0" u="none" strike="noStrike" baseline="0" dirty="0"/>
              <a:t>” ve </a:t>
            </a:r>
            <a:r>
              <a:rPr lang="tr-TR" sz="3200" b="0" i="0" u="none" strike="noStrike" baseline="0" dirty="0">
                <a:solidFill>
                  <a:srgbClr val="C00000"/>
                </a:solidFill>
              </a:rPr>
              <a:t>beş temel </a:t>
            </a:r>
            <a:r>
              <a:rPr lang="tr-TR" sz="3200" b="0" i="0" u="none" strike="noStrike" baseline="0" dirty="0"/>
              <a:t>ilke denilir.</a:t>
            </a:r>
            <a:endParaRPr lang="tr-TR" sz="3200" dirty="0"/>
          </a:p>
        </p:txBody>
      </p:sp>
      <p:grpSp>
        <p:nvGrpSpPr>
          <p:cNvPr id="144" name="Grup 143">
            <a:extLst>
              <a:ext uri="{FF2B5EF4-FFF2-40B4-BE49-F238E27FC236}">
                <a16:creationId xmlns:a16="http://schemas.microsoft.com/office/drawing/2014/main" id="{D4AB2044-82EB-7475-62CE-36505EEC7807}"/>
              </a:ext>
            </a:extLst>
          </p:cNvPr>
          <p:cNvGrpSpPr/>
          <p:nvPr/>
        </p:nvGrpSpPr>
        <p:grpSpPr>
          <a:xfrm>
            <a:off x="1719732" y="5304162"/>
            <a:ext cx="14815662" cy="601338"/>
            <a:chOff x="1719732" y="5304162"/>
            <a:chExt cx="14815662" cy="601338"/>
          </a:xfrm>
        </p:grpSpPr>
        <p:sp>
          <p:nvSpPr>
            <p:cNvPr id="104" name="AutoShape 30">
              <a:extLst>
                <a:ext uri="{FF2B5EF4-FFF2-40B4-BE49-F238E27FC236}">
                  <a16:creationId xmlns:a16="http://schemas.microsoft.com/office/drawing/2014/main" id="{B6E2CAE9-F6D6-36A1-A419-1B2A67CA5CD7}"/>
                </a:ext>
              </a:extLst>
            </p:cNvPr>
            <p:cNvSpPr/>
            <p:nvPr/>
          </p:nvSpPr>
          <p:spPr>
            <a:xfrm>
              <a:off x="1719732" y="5854437"/>
              <a:ext cx="14815662" cy="33020"/>
            </a:xfrm>
            <a:prstGeom prst="line">
              <a:avLst/>
            </a:prstGeom>
            <a:ln w="19050" cap="flat">
              <a:solidFill>
                <a:srgbClr val="000000"/>
              </a:solidFill>
              <a:prstDash val="solid"/>
              <a:headEnd type="none" w="sm" len="sm"/>
              <a:tailEnd type="none" w="sm" len="sm"/>
            </a:ln>
          </p:spPr>
          <p:txBody>
            <a:bodyPr/>
            <a:lstStyle/>
            <a:p>
              <a:endParaRPr lang="tr-TR"/>
            </a:p>
          </p:txBody>
        </p:sp>
        <p:sp>
          <p:nvSpPr>
            <p:cNvPr id="105" name="AutoShape 31">
              <a:extLst>
                <a:ext uri="{FF2B5EF4-FFF2-40B4-BE49-F238E27FC236}">
                  <a16:creationId xmlns:a16="http://schemas.microsoft.com/office/drawing/2014/main" id="{66C9B80D-15F6-0A4A-B53D-DEA371F754F9}"/>
                </a:ext>
              </a:extLst>
            </p:cNvPr>
            <p:cNvSpPr/>
            <p:nvPr/>
          </p:nvSpPr>
          <p:spPr>
            <a:xfrm flipV="1">
              <a:off x="9111442" y="5304162"/>
              <a:ext cx="0" cy="601338"/>
            </a:xfrm>
            <a:prstGeom prst="line">
              <a:avLst/>
            </a:prstGeom>
            <a:ln w="19050" cap="flat">
              <a:solidFill>
                <a:srgbClr val="000000"/>
              </a:solidFill>
              <a:prstDash val="solid"/>
              <a:headEnd type="none" w="sm" len="sm"/>
              <a:tailEnd type="none" w="sm" len="sm"/>
            </a:ln>
          </p:spPr>
          <p:txBody>
            <a:bodyPr/>
            <a:lstStyle/>
            <a:p>
              <a:endParaRPr lang="tr-TR"/>
            </a:p>
          </p:txBody>
        </p:sp>
      </p:grpSp>
      <p:grpSp>
        <p:nvGrpSpPr>
          <p:cNvPr id="145" name="Grup 144">
            <a:extLst>
              <a:ext uri="{FF2B5EF4-FFF2-40B4-BE49-F238E27FC236}">
                <a16:creationId xmlns:a16="http://schemas.microsoft.com/office/drawing/2014/main" id="{666344DF-0A89-E062-5941-DC20C976E6C9}"/>
              </a:ext>
            </a:extLst>
          </p:cNvPr>
          <p:cNvGrpSpPr/>
          <p:nvPr/>
        </p:nvGrpSpPr>
        <p:grpSpPr>
          <a:xfrm>
            <a:off x="158349" y="5856651"/>
            <a:ext cx="3122767" cy="3380811"/>
            <a:chOff x="158349" y="5856651"/>
            <a:chExt cx="3122767" cy="3380811"/>
          </a:xfrm>
        </p:grpSpPr>
        <p:sp>
          <p:nvSpPr>
            <p:cNvPr id="106" name="AutoShape 32">
              <a:extLst>
                <a:ext uri="{FF2B5EF4-FFF2-40B4-BE49-F238E27FC236}">
                  <a16:creationId xmlns:a16="http://schemas.microsoft.com/office/drawing/2014/main" id="{885493F5-EA80-49DB-1E16-D5149051E5E3}"/>
                </a:ext>
              </a:extLst>
            </p:cNvPr>
            <p:cNvSpPr/>
            <p:nvPr/>
          </p:nvSpPr>
          <p:spPr>
            <a:xfrm flipV="1">
              <a:off x="1719732" y="5856651"/>
              <a:ext cx="0" cy="2380504"/>
            </a:xfrm>
            <a:prstGeom prst="line">
              <a:avLst/>
            </a:prstGeom>
            <a:ln w="19050" cap="flat">
              <a:solidFill>
                <a:srgbClr val="000000"/>
              </a:solidFill>
              <a:prstDash val="solid"/>
              <a:headEnd type="none" w="sm" len="sm"/>
              <a:tailEnd type="none" w="sm" len="sm"/>
            </a:ln>
          </p:spPr>
          <p:txBody>
            <a:bodyPr/>
            <a:lstStyle/>
            <a:p>
              <a:endParaRPr lang="tr-TR"/>
            </a:p>
          </p:txBody>
        </p:sp>
        <p:grpSp>
          <p:nvGrpSpPr>
            <p:cNvPr id="56" name="Grup 55">
              <a:extLst>
                <a:ext uri="{FF2B5EF4-FFF2-40B4-BE49-F238E27FC236}">
                  <a16:creationId xmlns:a16="http://schemas.microsoft.com/office/drawing/2014/main" id="{B839E3E1-6F01-1641-346D-1B875A1E9A34}"/>
                </a:ext>
              </a:extLst>
            </p:cNvPr>
            <p:cNvGrpSpPr/>
            <p:nvPr/>
          </p:nvGrpSpPr>
          <p:grpSpPr>
            <a:xfrm>
              <a:off x="158349" y="7754970"/>
              <a:ext cx="3122767" cy="1482492"/>
              <a:chOff x="15326138" y="4210954"/>
              <a:chExt cx="1933162" cy="827680"/>
            </a:xfrm>
          </p:grpSpPr>
          <p:grpSp>
            <p:nvGrpSpPr>
              <p:cNvPr id="46" name="Group 64">
                <a:extLst>
                  <a:ext uri="{FF2B5EF4-FFF2-40B4-BE49-F238E27FC236}">
                    <a16:creationId xmlns:a16="http://schemas.microsoft.com/office/drawing/2014/main" id="{122954BD-6477-6B04-7F04-90C0C1312BD6}"/>
                  </a:ext>
                </a:extLst>
              </p:cNvPr>
              <p:cNvGrpSpPr/>
              <p:nvPr/>
            </p:nvGrpSpPr>
            <p:grpSpPr>
              <a:xfrm>
                <a:off x="15326138" y="4254652"/>
                <a:ext cx="1933162" cy="751503"/>
                <a:chOff x="0" y="0"/>
                <a:chExt cx="1264118" cy="491417"/>
              </a:xfrm>
            </p:grpSpPr>
            <p:sp>
              <p:nvSpPr>
                <p:cNvPr id="47" name="Freeform 65">
                  <a:extLst>
                    <a:ext uri="{FF2B5EF4-FFF2-40B4-BE49-F238E27FC236}">
                      <a16:creationId xmlns:a16="http://schemas.microsoft.com/office/drawing/2014/main" id="{6355A579-829E-3F79-DEF0-1979695EBFA8}"/>
                    </a:ext>
                  </a:extLst>
                </p:cNvPr>
                <p:cNvSpPr/>
                <p:nvPr/>
              </p:nvSpPr>
              <p:spPr>
                <a:xfrm>
                  <a:off x="0" y="0"/>
                  <a:ext cx="1264118" cy="491417"/>
                </a:xfrm>
                <a:custGeom>
                  <a:avLst/>
                  <a:gdLst/>
                  <a:ahLst/>
                  <a:cxnLst/>
                  <a:rect l="l" t="t" r="r" b="b"/>
                  <a:pathLst>
                    <a:path w="1264118" h="491417">
                      <a:moveTo>
                        <a:pt x="0" y="0"/>
                      </a:moveTo>
                      <a:lnTo>
                        <a:pt x="1264118" y="0"/>
                      </a:lnTo>
                      <a:lnTo>
                        <a:pt x="1264118" y="491417"/>
                      </a:lnTo>
                      <a:lnTo>
                        <a:pt x="0" y="491417"/>
                      </a:lnTo>
                      <a:close/>
                    </a:path>
                  </a:pathLst>
                </a:custGeom>
                <a:solidFill>
                  <a:srgbClr val="FFE0A7"/>
                </a:solidFill>
                <a:ln w="19050" cap="sq">
                  <a:solidFill>
                    <a:srgbClr val="000000"/>
                  </a:solidFill>
                  <a:prstDash val="solid"/>
                  <a:miter/>
                </a:ln>
              </p:spPr>
              <p:txBody>
                <a:bodyPr/>
                <a:lstStyle/>
                <a:p>
                  <a:endParaRPr lang="tr-TR"/>
                </a:p>
              </p:txBody>
            </p:sp>
            <p:sp>
              <p:nvSpPr>
                <p:cNvPr id="48" name="TextBox 66">
                  <a:extLst>
                    <a:ext uri="{FF2B5EF4-FFF2-40B4-BE49-F238E27FC236}">
                      <a16:creationId xmlns:a16="http://schemas.microsoft.com/office/drawing/2014/main" id="{2C9447C6-8159-792A-81C4-29594A50FC7F}"/>
                    </a:ext>
                  </a:extLst>
                </p:cNvPr>
                <p:cNvSpPr txBox="1"/>
                <p:nvPr/>
              </p:nvSpPr>
              <p:spPr>
                <a:xfrm>
                  <a:off x="0" y="-28575"/>
                  <a:ext cx="1264118" cy="519992"/>
                </a:xfrm>
                <a:prstGeom prst="rect">
                  <a:avLst/>
                </a:prstGeom>
              </p:spPr>
              <p:txBody>
                <a:bodyPr lIns="50800" tIns="50800" rIns="50800" bIns="50800" rtlCol="0" anchor="ctr"/>
                <a:lstStyle/>
                <a:p>
                  <a:pPr algn="ctr">
                    <a:lnSpc>
                      <a:spcPts val="1960"/>
                    </a:lnSpc>
                    <a:spcBef>
                      <a:spcPct val="0"/>
                    </a:spcBef>
                  </a:pPr>
                  <a:endParaRPr/>
                </a:p>
              </p:txBody>
            </p:sp>
          </p:grpSp>
          <p:grpSp>
            <p:nvGrpSpPr>
              <p:cNvPr id="49" name="Group 67">
                <a:extLst>
                  <a:ext uri="{FF2B5EF4-FFF2-40B4-BE49-F238E27FC236}">
                    <a16:creationId xmlns:a16="http://schemas.microsoft.com/office/drawing/2014/main" id="{B57B6F18-4360-8405-3280-601AEA517D7F}"/>
                  </a:ext>
                </a:extLst>
              </p:cNvPr>
              <p:cNvGrpSpPr/>
              <p:nvPr/>
            </p:nvGrpSpPr>
            <p:grpSpPr>
              <a:xfrm>
                <a:off x="15326138" y="4210954"/>
                <a:ext cx="1933162" cy="182767"/>
                <a:chOff x="0" y="-28575"/>
                <a:chExt cx="1264118" cy="119514"/>
              </a:xfrm>
            </p:grpSpPr>
            <p:sp>
              <p:nvSpPr>
                <p:cNvPr id="50" name="Freeform 68">
                  <a:extLst>
                    <a:ext uri="{FF2B5EF4-FFF2-40B4-BE49-F238E27FC236}">
                      <a16:creationId xmlns:a16="http://schemas.microsoft.com/office/drawing/2014/main" id="{B365A33F-78C1-22F1-9334-7686F3CF4844}"/>
                    </a:ext>
                  </a:extLst>
                </p:cNvPr>
                <p:cNvSpPr/>
                <p:nvPr/>
              </p:nvSpPr>
              <p:spPr>
                <a:xfrm>
                  <a:off x="0" y="0"/>
                  <a:ext cx="1264118" cy="90939"/>
                </a:xfrm>
                <a:custGeom>
                  <a:avLst/>
                  <a:gdLst/>
                  <a:ahLst/>
                  <a:cxnLst/>
                  <a:rect l="l" t="t" r="r" b="b"/>
                  <a:pathLst>
                    <a:path w="1264118" h="90939">
                      <a:moveTo>
                        <a:pt x="0" y="0"/>
                      </a:moveTo>
                      <a:lnTo>
                        <a:pt x="1264118" y="0"/>
                      </a:lnTo>
                      <a:lnTo>
                        <a:pt x="1264118" y="90939"/>
                      </a:lnTo>
                      <a:lnTo>
                        <a:pt x="0" y="90939"/>
                      </a:lnTo>
                      <a:close/>
                    </a:path>
                  </a:pathLst>
                </a:custGeom>
                <a:solidFill>
                  <a:srgbClr val="FFFFFF"/>
                </a:solidFill>
                <a:ln w="19050" cap="sq">
                  <a:solidFill>
                    <a:srgbClr val="000000"/>
                  </a:solidFill>
                  <a:prstDash val="solid"/>
                  <a:miter/>
                </a:ln>
              </p:spPr>
              <p:txBody>
                <a:bodyPr/>
                <a:lstStyle/>
                <a:p>
                  <a:endParaRPr lang="tr-TR"/>
                </a:p>
              </p:txBody>
            </p:sp>
            <p:sp>
              <p:nvSpPr>
                <p:cNvPr id="51" name="TextBox 69">
                  <a:extLst>
                    <a:ext uri="{FF2B5EF4-FFF2-40B4-BE49-F238E27FC236}">
                      <a16:creationId xmlns:a16="http://schemas.microsoft.com/office/drawing/2014/main" id="{4059F0D6-C50C-E8EC-7906-2F0FEF5099B9}"/>
                    </a:ext>
                  </a:extLst>
                </p:cNvPr>
                <p:cNvSpPr txBox="1"/>
                <p:nvPr/>
              </p:nvSpPr>
              <p:spPr>
                <a:xfrm>
                  <a:off x="0" y="-28575"/>
                  <a:ext cx="1264118" cy="119514"/>
                </a:xfrm>
                <a:prstGeom prst="rect">
                  <a:avLst/>
                </a:prstGeom>
              </p:spPr>
              <p:txBody>
                <a:bodyPr lIns="50800" tIns="50800" rIns="50800" bIns="50800" rtlCol="0" anchor="ctr"/>
                <a:lstStyle/>
                <a:p>
                  <a:pPr algn="ctr">
                    <a:lnSpc>
                      <a:spcPts val="1960"/>
                    </a:lnSpc>
                    <a:spcBef>
                      <a:spcPct val="0"/>
                    </a:spcBef>
                  </a:pPr>
                  <a:endParaRPr/>
                </a:p>
              </p:txBody>
            </p:sp>
          </p:grpSp>
          <p:grpSp>
            <p:nvGrpSpPr>
              <p:cNvPr id="52" name="Group 70">
                <a:extLst>
                  <a:ext uri="{FF2B5EF4-FFF2-40B4-BE49-F238E27FC236}">
                    <a16:creationId xmlns:a16="http://schemas.microsoft.com/office/drawing/2014/main" id="{E1A05B2A-FA34-D58F-6FDD-FC7F1699FCC6}"/>
                  </a:ext>
                </a:extLst>
              </p:cNvPr>
              <p:cNvGrpSpPr/>
              <p:nvPr/>
            </p:nvGrpSpPr>
            <p:grpSpPr>
              <a:xfrm>
                <a:off x="17162923" y="4293373"/>
                <a:ext cx="57657" cy="61628"/>
                <a:chOff x="0" y="0"/>
                <a:chExt cx="37702" cy="40299"/>
              </a:xfrm>
            </p:grpSpPr>
            <p:sp>
              <p:nvSpPr>
                <p:cNvPr id="53" name="Freeform 71">
                  <a:extLst>
                    <a:ext uri="{FF2B5EF4-FFF2-40B4-BE49-F238E27FC236}">
                      <a16:creationId xmlns:a16="http://schemas.microsoft.com/office/drawing/2014/main" id="{3BA62A7B-9905-B27C-0A5E-6488C0E802D7}"/>
                    </a:ext>
                  </a:extLst>
                </p:cNvPr>
                <p:cNvSpPr/>
                <p:nvPr/>
              </p:nvSpPr>
              <p:spPr>
                <a:xfrm>
                  <a:off x="0" y="0"/>
                  <a:ext cx="37702" cy="40299"/>
                </a:xfrm>
                <a:custGeom>
                  <a:avLst/>
                  <a:gdLst/>
                  <a:ahLst/>
                  <a:cxnLst/>
                  <a:rect l="l" t="t" r="r" b="b"/>
                  <a:pathLst>
                    <a:path w="37702" h="40299">
                      <a:moveTo>
                        <a:pt x="0" y="0"/>
                      </a:moveTo>
                      <a:lnTo>
                        <a:pt x="37702" y="0"/>
                      </a:lnTo>
                      <a:lnTo>
                        <a:pt x="37702" y="40299"/>
                      </a:lnTo>
                      <a:lnTo>
                        <a:pt x="0" y="40299"/>
                      </a:lnTo>
                      <a:close/>
                    </a:path>
                  </a:pathLst>
                </a:custGeom>
                <a:solidFill>
                  <a:srgbClr val="FFE0A7"/>
                </a:solidFill>
                <a:ln w="19050" cap="sq">
                  <a:solidFill>
                    <a:srgbClr val="000000"/>
                  </a:solidFill>
                  <a:prstDash val="solid"/>
                  <a:miter/>
                </a:ln>
              </p:spPr>
              <p:txBody>
                <a:bodyPr/>
                <a:lstStyle/>
                <a:p>
                  <a:endParaRPr lang="tr-TR"/>
                </a:p>
              </p:txBody>
            </p:sp>
            <p:sp>
              <p:nvSpPr>
                <p:cNvPr id="54" name="TextBox 72">
                  <a:extLst>
                    <a:ext uri="{FF2B5EF4-FFF2-40B4-BE49-F238E27FC236}">
                      <a16:creationId xmlns:a16="http://schemas.microsoft.com/office/drawing/2014/main" id="{08841A9D-608E-9944-0FC1-C5A74F7C5B80}"/>
                    </a:ext>
                  </a:extLst>
                </p:cNvPr>
                <p:cNvSpPr txBox="1"/>
                <p:nvPr/>
              </p:nvSpPr>
              <p:spPr>
                <a:xfrm>
                  <a:off x="0" y="-28575"/>
                  <a:ext cx="37702" cy="68874"/>
                </a:xfrm>
                <a:prstGeom prst="rect">
                  <a:avLst/>
                </a:prstGeom>
              </p:spPr>
              <p:txBody>
                <a:bodyPr lIns="50800" tIns="50800" rIns="50800" bIns="50800" rtlCol="0" anchor="ctr"/>
                <a:lstStyle/>
                <a:p>
                  <a:pPr algn="ctr">
                    <a:lnSpc>
                      <a:spcPts val="1960"/>
                    </a:lnSpc>
                    <a:spcBef>
                      <a:spcPct val="0"/>
                    </a:spcBef>
                  </a:pPr>
                  <a:endParaRPr/>
                </a:p>
              </p:txBody>
            </p:sp>
          </p:grpSp>
          <p:sp>
            <p:nvSpPr>
              <p:cNvPr id="55" name="TextBox 76">
                <a:extLst>
                  <a:ext uri="{FF2B5EF4-FFF2-40B4-BE49-F238E27FC236}">
                    <a16:creationId xmlns:a16="http://schemas.microsoft.com/office/drawing/2014/main" id="{77075CC0-86B9-FE6B-71AF-5BD92CEDA2A6}"/>
                  </a:ext>
                </a:extLst>
              </p:cNvPr>
              <p:cNvSpPr txBox="1"/>
              <p:nvPr/>
            </p:nvSpPr>
            <p:spPr>
              <a:xfrm>
                <a:off x="15385110" y="4351303"/>
                <a:ext cx="1777813" cy="687331"/>
              </a:xfrm>
              <a:prstGeom prst="rect">
                <a:avLst/>
              </a:prstGeom>
            </p:spPr>
            <p:txBody>
              <a:bodyPr lIns="0" tIns="0" rIns="0" bIns="0" rtlCol="0" anchor="t">
                <a:spAutoFit/>
              </a:bodyPr>
              <a:lstStyle/>
              <a:p>
                <a:pPr marL="0" lvl="0" indent="0" algn="ctr"/>
                <a:r>
                  <a:rPr lang="tr-TR" sz="4000" b="1" dirty="0">
                    <a:solidFill>
                      <a:srgbClr val="000000"/>
                    </a:solidFill>
                    <a:ea typeface="Montserrat Bold"/>
                    <a:cs typeface="Montserrat Bold"/>
                    <a:sym typeface="Montserrat Bold"/>
                  </a:rPr>
                  <a:t>Canın Koruması</a:t>
                </a:r>
                <a:endParaRPr lang="en-US" sz="4000" b="1" dirty="0">
                  <a:solidFill>
                    <a:srgbClr val="000000"/>
                  </a:solidFill>
                  <a:ea typeface="Montserrat Bold"/>
                  <a:cs typeface="Montserrat Bold"/>
                  <a:sym typeface="Montserrat Bold"/>
                </a:endParaRPr>
              </a:p>
            </p:txBody>
          </p:sp>
        </p:grpSp>
        <p:sp>
          <p:nvSpPr>
            <p:cNvPr id="107" name="Oval 106">
              <a:extLst>
                <a:ext uri="{FF2B5EF4-FFF2-40B4-BE49-F238E27FC236}">
                  <a16:creationId xmlns:a16="http://schemas.microsoft.com/office/drawing/2014/main" id="{36B1CEBE-4A14-9C6D-AA9D-CB1D82B03153}"/>
                </a:ext>
              </a:extLst>
            </p:cNvPr>
            <p:cNvSpPr/>
            <p:nvPr/>
          </p:nvSpPr>
          <p:spPr>
            <a:xfrm>
              <a:off x="1449732" y="6669956"/>
              <a:ext cx="540000" cy="540000"/>
            </a:xfrm>
            <a:prstGeom prst="ellipse">
              <a:avLst/>
            </a:prstGeom>
            <a:solidFill>
              <a:srgbClr val="FFE0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600" dirty="0">
                  <a:solidFill>
                    <a:schemeClr val="tx1"/>
                  </a:solidFill>
                </a:rPr>
                <a:t>1</a:t>
              </a:r>
            </a:p>
          </p:txBody>
        </p:sp>
      </p:grpSp>
      <p:grpSp>
        <p:nvGrpSpPr>
          <p:cNvPr id="146" name="Grup 145">
            <a:extLst>
              <a:ext uri="{FF2B5EF4-FFF2-40B4-BE49-F238E27FC236}">
                <a16:creationId xmlns:a16="http://schemas.microsoft.com/office/drawing/2014/main" id="{2FF194E7-4C1C-708F-6B0D-724CC0F66D79}"/>
              </a:ext>
            </a:extLst>
          </p:cNvPr>
          <p:cNvGrpSpPr/>
          <p:nvPr/>
        </p:nvGrpSpPr>
        <p:grpSpPr>
          <a:xfrm>
            <a:off x="3862960" y="5865634"/>
            <a:ext cx="3122767" cy="3406302"/>
            <a:chOff x="3854204" y="5831160"/>
            <a:chExt cx="3122767" cy="3406302"/>
          </a:xfrm>
        </p:grpSpPr>
        <p:sp>
          <p:nvSpPr>
            <p:cNvPr id="108" name="AutoShape 32">
              <a:extLst>
                <a:ext uri="{FF2B5EF4-FFF2-40B4-BE49-F238E27FC236}">
                  <a16:creationId xmlns:a16="http://schemas.microsoft.com/office/drawing/2014/main" id="{B1CDDB44-F27F-2C09-A460-9E7FACDF7BAC}"/>
                </a:ext>
              </a:extLst>
            </p:cNvPr>
            <p:cNvSpPr/>
            <p:nvPr/>
          </p:nvSpPr>
          <p:spPr>
            <a:xfrm flipV="1">
              <a:off x="5415587" y="5831160"/>
              <a:ext cx="0" cy="2380504"/>
            </a:xfrm>
            <a:prstGeom prst="line">
              <a:avLst/>
            </a:prstGeom>
            <a:ln w="19050" cap="flat">
              <a:solidFill>
                <a:srgbClr val="000000"/>
              </a:solidFill>
              <a:prstDash val="solid"/>
              <a:headEnd type="none" w="sm" len="sm"/>
              <a:tailEnd type="none" w="sm" len="sm"/>
            </a:ln>
          </p:spPr>
          <p:txBody>
            <a:bodyPr/>
            <a:lstStyle/>
            <a:p>
              <a:endParaRPr lang="tr-TR"/>
            </a:p>
          </p:txBody>
        </p:sp>
        <p:sp>
          <p:nvSpPr>
            <p:cNvPr id="109" name="Oval 108">
              <a:extLst>
                <a:ext uri="{FF2B5EF4-FFF2-40B4-BE49-F238E27FC236}">
                  <a16:creationId xmlns:a16="http://schemas.microsoft.com/office/drawing/2014/main" id="{D8C5874F-860D-D727-1BF6-2BC6FBE39B90}"/>
                </a:ext>
              </a:extLst>
            </p:cNvPr>
            <p:cNvSpPr/>
            <p:nvPr/>
          </p:nvSpPr>
          <p:spPr>
            <a:xfrm>
              <a:off x="5145587" y="6669956"/>
              <a:ext cx="540000" cy="540000"/>
            </a:xfrm>
            <a:prstGeom prst="ellipse">
              <a:avLst/>
            </a:prstGeom>
            <a:solidFill>
              <a:srgbClr val="FDEAD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600" dirty="0">
                  <a:solidFill>
                    <a:schemeClr val="tx1"/>
                  </a:solidFill>
                </a:rPr>
                <a:t>2</a:t>
              </a:r>
            </a:p>
          </p:txBody>
        </p:sp>
        <p:grpSp>
          <p:nvGrpSpPr>
            <p:cNvPr id="57" name="Grup 56">
              <a:extLst>
                <a:ext uri="{FF2B5EF4-FFF2-40B4-BE49-F238E27FC236}">
                  <a16:creationId xmlns:a16="http://schemas.microsoft.com/office/drawing/2014/main" id="{D8EDFEE0-CD52-5076-901A-6135B2988E6B}"/>
                </a:ext>
              </a:extLst>
            </p:cNvPr>
            <p:cNvGrpSpPr/>
            <p:nvPr/>
          </p:nvGrpSpPr>
          <p:grpSpPr>
            <a:xfrm>
              <a:off x="3854204" y="7833239"/>
              <a:ext cx="3122767" cy="1404223"/>
              <a:chOff x="15326138" y="4254652"/>
              <a:chExt cx="1933162" cy="783982"/>
            </a:xfrm>
          </p:grpSpPr>
          <p:grpSp>
            <p:nvGrpSpPr>
              <p:cNvPr id="58" name="Group 64">
                <a:extLst>
                  <a:ext uri="{FF2B5EF4-FFF2-40B4-BE49-F238E27FC236}">
                    <a16:creationId xmlns:a16="http://schemas.microsoft.com/office/drawing/2014/main" id="{F9342892-521D-19C6-E898-F5B9C6E1EE2F}"/>
                  </a:ext>
                </a:extLst>
              </p:cNvPr>
              <p:cNvGrpSpPr/>
              <p:nvPr/>
            </p:nvGrpSpPr>
            <p:grpSpPr>
              <a:xfrm>
                <a:off x="15326138" y="4254652"/>
                <a:ext cx="1933162" cy="751503"/>
                <a:chOff x="0" y="0"/>
                <a:chExt cx="1264118" cy="491417"/>
              </a:xfrm>
            </p:grpSpPr>
            <p:sp>
              <p:nvSpPr>
                <p:cNvPr id="66" name="Freeform 65">
                  <a:extLst>
                    <a:ext uri="{FF2B5EF4-FFF2-40B4-BE49-F238E27FC236}">
                      <a16:creationId xmlns:a16="http://schemas.microsoft.com/office/drawing/2014/main" id="{F4453928-342A-0336-515E-62214E4D7679}"/>
                    </a:ext>
                  </a:extLst>
                </p:cNvPr>
                <p:cNvSpPr/>
                <p:nvPr/>
              </p:nvSpPr>
              <p:spPr>
                <a:xfrm>
                  <a:off x="0" y="0"/>
                  <a:ext cx="1264118" cy="491417"/>
                </a:xfrm>
                <a:custGeom>
                  <a:avLst/>
                  <a:gdLst/>
                  <a:ahLst/>
                  <a:cxnLst/>
                  <a:rect l="l" t="t" r="r" b="b"/>
                  <a:pathLst>
                    <a:path w="1264118" h="491417">
                      <a:moveTo>
                        <a:pt x="0" y="0"/>
                      </a:moveTo>
                      <a:lnTo>
                        <a:pt x="1264118" y="0"/>
                      </a:lnTo>
                      <a:lnTo>
                        <a:pt x="1264118" y="491417"/>
                      </a:lnTo>
                      <a:lnTo>
                        <a:pt x="0" y="491417"/>
                      </a:lnTo>
                      <a:close/>
                    </a:path>
                  </a:pathLst>
                </a:custGeom>
                <a:solidFill>
                  <a:schemeClr val="accent6">
                    <a:lumMod val="20000"/>
                    <a:lumOff val="80000"/>
                  </a:schemeClr>
                </a:solidFill>
                <a:ln w="19050" cap="sq">
                  <a:solidFill>
                    <a:srgbClr val="000000"/>
                  </a:solidFill>
                  <a:prstDash val="solid"/>
                  <a:miter/>
                </a:ln>
              </p:spPr>
              <p:txBody>
                <a:bodyPr/>
                <a:lstStyle/>
                <a:p>
                  <a:endParaRPr lang="tr-TR"/>
                </a:p>
              </p:txBody>
            </p:sp>
            <p:sp>
              <p:nvSpPr>
                <p:cNvPr id="67" name="TextBox 66">
                  <a:extLst>
                    <a:ext uri="{FF2B5EF4-FFF2-40B4-BE49-F238E27FC236}">
                      <a16:creationId xmlns:a16="http://schemas.microsoft.com/office/drawing/2014/main" id="{3FF6C960-337A-4142-759D-02D57805B8A2}"/>
                    </a:ext>
                  </a:extLst>
                </p:cNvPr>
                <p:cNvSpPr txBox="1"/>
                <p:nvPr/>
              </p:nvSpPr>
              <p:spPr>
                <a:xfrm>
                  <a:off x="0" y="-28575"/>
                  <a:ext cx="1264118" cy="519992"/>
                </a:xfrm>
                <a:prstGeom prst="rect">
                  <a:avLst/>
                </a:prstGeom>
              </p:spPr>
              <p:txBody>
                <a:bodyPr lIns="50800" tIns="50800" rIns="50800" bIns="50800" rtlCol="0" anchor="ctr"/>
                <a:lstStyle/>
                <a:p>
                  <a:pPr algn="ctr">
                    <a:lnSpc>
                      <a:spcPts val="1960"/>
                    </a:lnSpc>
                    <a:spcBef>
                      <a:spcPct val="0"/>
                    </a:spcBef>
                  </a:pPr>
                  <a:endParaRPr/>
                </a:p>
              </p:txBody>
            </p:sp>
          </p:grpSp>
          <p:grpSp>
            <p:nvGrpSpPr>
              <p:cNvPr id="59" name="Group 67">
                <a:extLst>
                  <a:ext uri="{FF2B5EF4-FFF2-40B4-BE49-F238E27FC236}">
                    <a16:creationId xmlns:a16="http://schemas.microsoft.com/office/drawing/2014/main" id="{F1B2F671-F312-2C52-9E10-DFCB5CB0D678}"/>
                  </a:ext>
                </a:extLst>
              </p:cNvPr>
              <p:cNvGrpSpPr/>
              <p:nvPr/>
            </p:nvGrpSpPr>
            <p:grpSpPr>
              <a:xfrm>
                <a:off x="15326138" y="4254652"/>
                <a:ext cx="1933162" cy="139069"/>
                <a:chOff x="0" y="0"/>
                <a:chExt cx="1264118" cy="90939"/>
              </a:xfrm>
            </p:grpSpPr>
            <p:sp>
              <p:nvSpPr>
                <p:cNvPr id="64" name="Freeform 68">
                  <a:extLst>
                    <a:ext uri="{FF2B5EF4-FFF2-40B4-BE49-F238E27FC236}">
                      <a16:creationId xmlns:a16="http://schemas.microsoft.com/office/drawing/2014/main" id="{96FA788D-E980-D299-C499-213A9AC3DDA6}"/>
                    </a:ext>
                  </a:extLst>
                </p:cNvPr>
                <p:cNvSpPr/>
                <p:nvPr/>
              </p:nvSpPr>
              <p:spPr>
                <a:xfrm>
                  <a:off x="0" y="0"/>
                  <a:ext cx="1264118" cy="90939"/>
                </a:xfrm>
                <a:custGeom>
                  <a:avLst/>
                  <a:gdLst/>
                  <a:ahLst/>
                  <a:cxnLst/>
                  <a:rect l="l" t="t" r="r" b="b"/>
                  <a:pathLst>
                    <a:path w="1264118" h="90939">
                      <a:moveTo>
                        <a:pt x="0" y="0"/>
                      </a:moveTo>
                      <a:lnTo>
                        <a:pt x="1264118" y="0"/>
                      </a:lnTo>
                      <a:lnTo>
                        <a:pt x="1264118" y="90939"/>
                      </a:lnTo>
                      <a:lnTo>
                        <a:pt x="0" y="90939"/>
                      </a:lnTo>
                      <a:close/>
                    </a:path>
                  </a:pathLst>
                </a:custGeom>
                <a:solidFill>
                  <a:srgbClr val="FFFFFF"/>
                </a:solidFill>
                <a:ln w="19050" cap="sq">
                  <a:solidFill>
                    <a:srgbClr val="000000"/>
                  </a:solidFill>
                  <a:prstDash val="solid"/>
                  <a:miter/>
                </a:ln>
              </p:spPr>
              <p:txBody>
                <a:bodyPr/>
                <a:lstStyle/>
                <a:p>
                  <a:endParaRPr lang="tr-TR"/>
                </a:p>
              </p:txBody>
            </p:sp>
            <p:sp>
              <p:nvSpPr>
                <p:cNvPr id="65" name="TextBox 69">
                  <a:extLst>
                    <a:ext uri="{FF2B5EF4-FFF2-40B4-BE49-F238E27FC236}">
                      <a16:creationId xmlns:a16="http://schemas.microsoft.com/office/drawing/2014/main" id="{1FAB9A78-3AA3-A450-7058-4762F424409D}"/>
                    </a:ext>
                  </a:extLst>
                </p:cNvPr>
                <p:cNvSpPr txBox="1"/>
                <p:nvPr/>
              </p:nvSpPr>
              <p:spPr>
                <a:xfrm>
                  <a:off x="0" y="-28575"/>
                  <a:ext cx="1264118" cy="119514"/>
                </a:xfrm>
                <a:prstGeom prst="rect">
                  <a:avLst/>
                </a:prstGeom>
              </p:spPr>
              <p:txBody>
                <a:bodyPr lIns="50800" tIns="50800" rIns="50800" bIns="50800" rtlCol="0" anchor="ctr"/>
                <a:lstStyle/>
                <a:p>
                  <a:pPr algn="ctr">
                    <a:lnSpc>
                      <a:spcPts val="1960"/>
                    </a:lnSpc>
                    <a:spcBef>
                      <a:spcPct val="0"/>
                    </a:spcBef>
                  </a:pPr>
                  <a:endParaRPr/>
                </a:p>
              </p:txBody>
            </p:sp>
          </p:grpSp>
          <p:grpSp>
            <p:nvGrpSpPr>
              <p:cNvPr id="60" name="Group 70">
                <a:extLst>
                  <a:ext uri="{FF2B5EF4-FFF2-40B4-BE49-F238E27FC236}">
                    <a16:creationId xmlns:a16="http://schemas.microsoft.com/office/drawing/2014/main" id="{CA402F8C-D7CC-9780-C2B4-C7B9E61DA17B}"/>
                  </a:ext>
                </a:extLst>
              </p:cNvPr>
              <p:cNvGrpSpPr/>
              <p:nvPr/>
            </p:nvGrpSpPr>
            <p:grpSpPr>
              <a:xfrm>
                <a:off x="17162923" y="4293373"/>
                <a:ext cx="57657" cy="61628"/>
                <a:chOff x="0" y="0"/>
                <a:chExt cx="37702" cy="40299"/>
              </a:xfrm>
            </p:grpSpPr>
            <p:sp>
              <p:nvSpPr>
                <p:cNvPr id="62" name="Freeform 71">
                  <a:extLst>
                    <a:ext uri="{FF2B5EF4-FFF2-40B4-BE49-F238E27FC236}">
                      <a16:creationId xmlns:a16="http://schemas.microsoft.com/office/drawing/2014/main" id="{D5F092CA-E25F-17A5-5E14-4581B9BFDEE6}"/>
                    </a:ext>
                  </a:extLst>
                </p:cNvPr>
                <p:cNvSpPr/>
                <p:nvPr/>
              </p:nvSpPr>
              <p:spPr>
                <a:xfrm>
                  <a:off x="0" y="0"/>
                  <a:ext cx="37702" cy="40299"/>
                </a:xfrm>
                <a:custGeom>
                  <a:avLst/>
                  <a:gdLst/>
                  <a:ahLst/>
                  <a:cxnLst/>
                  <a:rect l="l" t="t" r="r" b="b"/>
                  <a:pathLst>
                    <a:path w="37702" h="40299">
                      <a:moveTo>
                        <a:pt x="0" y="0"/>
                      </a:moveTo>
                      <a:lnTo>
                        <a:pt x="37702" y="0"/>
                      </a:lnTo>
                      <a:lnTo>
                        <a:pt x="37702" y="40299"/>
                      </a:lnTo>
                      <a:lnTo>
                        <a:pt x="0" y="40299"/>
                      </a:lnTo>
                      <a:close/>
                    </a:path>
                  </a:pathLst>
                </a:custGeom>
                <a:solidFill>
                  <a:srgbClr val="FFE0A7"/>
                </a:solidFill>
                <a:ln w="19050" cap="sq">
                  <a:solidFill>
                    <a:srgbClr val="000000"/>
                  </a:solidFill>
                  <a:prstDash val="solid"/>
                  <a:miter/>
                </a:ln>
              </p:spPr>
              <p:txBody>
                <a:bodyPr/>
                <a:lstStyle/>
                <a:p>
                  <a:endParaRPr lang="tr-TR"/>
                </a:p>
              </p:txBody>
            </p:sp>
            <p:sp>
              <p:nvSpPr>
                <p:cNvPr id="63" name="TextBox 72">
                  <a:extLst>
                    <a:ext uri="{FF2B5EF4-FFF2-40B4-BE49-F238E27FC236}">
                      <a16:creationId xmlns:a16="http://schemas.microsoft.com/office/drawing/2014/main" id="{26B43440-6871-5BEB-DAFB-03DE9DB0011B}"/>
                    </a:ext>
                  </a:extLst>
                </p:cNvPr>
                <p:cNvSpPr txBox="1"/>
                <p:nvPr/>
              </p:nvSpPr>
              <p:spPr>
                <a:xfrm>
                  <a:off x="0" y="-28575"/>
                  <a:ext cx="37702" cy="68874"/>
                </a:xfrm>
                <a:prstGeom prst="rect">
                  <a:avLst/>
                </a:prstGeom>
              </p:spPr>
              <p:txBody>
                <a:bodyPr lIns="50800" tIns="50800" rIns="50800" bIns="50800" rtlCol="0" anchor="ctr"/>
                <a:lstStyle/>
                <a:p>
                  <a:pPr algn="ctr">
                    <a:lnSpc>
                      <a:spcPts val="1960"/>
                    </a:lnSpc>
                    <a:spcBef>
                      <a:spcPct val="0"/>
                    </a:spcBef>
                  </a:pPr>
                  <a:endParaRPr/>
                </a:p>
              </p:txBody>
            </p:sp>
          </p:grpSp>
          <p:sp>
            <p:nvSpPr>
              <p:cNvPr id="61" name="TextBox 76">
                <a:extLst>
                  <a:ext uri="{FF2B5EF4-FFF2-40B4-BE49-F238E27FC236}">
                    <a16:creationId xmlns:a16="http://schemas.microsoft.com/office/drawing/2014/main" id="{4AC08FA3-C4F5-1774-F78F-4274B437FB20}"/>
                  </a:ext>
                </a:extLst>
              </p:cNvPr>
              <p:cNvSpPr txBox="1"/>
              <p:nvPr/>
            </p:nvSpPr>
            <p:spPr>
              <a:xfrm>
                <a:off x="15385110" y="4351303"/>
                <a:ext cx="1777813" cy="687331"/>
              </a:xfrm>
              <a:prstGeom prst="rect">
                <a:avLst/>
              </a:prstGeom>
            </p:spPr>
            <p:txBody>
              <a:bodyPr lIns="0" tIns="0" rIns="0" bIns="0" rtlCol="0" anchor="t">
                <a:spAutoFit/>
              </a:bodyPr>
              <a:lstStyle/>
              <a:p>
                <a:pPr marL="0" lvl="0" indent="0" algn="ctr"/>
                <a:r>
                  <a:rPr lang="tr-TR" sz="4000" b="1" dirty="0">
                    <a:solidFill>
                      <a:srgbClr val="000000"/>
                    </a:solidFill>
                    <a:ea typeface="Montserrat Bold"/>
                    <a:cs typeface="Montserrat Bold"/>
                    <a:sym typeface="Montserrat Bold"/>
                  </a:rPr>
                  <a:t>Aklın Koruması</a:t>
                </a:r>
                <a:endParaRPr lang="en-US" sz="4000" b="1" dirty="0">
                  <a:solidFill>
                    <a:srgbClr val="000000"/>
                  </a:solidFill>
                  <a:ea typeface="Montserrat Bold"/>
                  <a:cs typeface="Montserrat Bold"/>
                  <a:sym typeface="Montserrat Bold"/>
                </a:endParaRPr>
              </a:p>
            </p:txBody>
          </p:sp>
        </p:grpSp>
      </p:grpSp>
      <p:grpSp>
        <p:nvGrpSpPr>
          <p:cNvPr id="147" name="Grup 146">
            <a:extLst>
              <a:ext uri="{FF2B5EF4-FFF2-40B4-BE49-F238E27FC236}">
                <a16:creationId xmlns:a16="http://schemas.microsoft.com/office/drawing/2014/main" id="{221E0BD4-C7B0-7C68-AFB2-BB26668F5019}"/>
              </a:ext>
            </a:extLst>
          </p:cNvPr>
          <p:cNvGrpSpPr/>
          <p:nvPr/>
        </p:nvGrpSpPr>
        <p:grpSpPr>
          <a:xfrm>
            <a:off x="7550059" y="5752891"/>
            <a:ext cx="3122767" cy="3484571"/>
            <a:chOff x="7550059" y="5752891"/>
            <a:chExt cx="3122767" cy="3484571"/>
          </a:xfrm>
        </p:grpSpPr>
        <p:sp>
          <p:nvSpPr>
            <p:cNvPr id="110" name="AutoShape 32">
              <a:extLst>
                <a:ext uri="{FF2B5EF4-FFF2-40B4-BE49-F238E27FC236}">
                  <a16:creationId xmlns:a16="http://schemas.microsoft.com/office/drawing/2014/main" id="{150BB963-97C8-F00F-BBE0-D10C01C3B3DD}"/>
                </a:ext>
              </a:extLst>
            </p:cNvPr>
            <p:cNvSpPr/>
            <p:nvPr/>
          </p:nvSpPr>
          <p:spPr>
            <a:xfrm flipV="1">
              <a:off x="9111442" y="5752891"/>
              <a:ext cx="0" cy="2380504"/>
            </a:xfrm>
            <a:prstGeom prst="line">
              <a:avLst/>
            </a:prstGeom>
            <a:ln w="19050" cap="flat">
              <a:solidFill>
                <a:srgbClr val="000000"/>
              </a:solidFill>
              <a:prstDash val="solid"/>
              <a:headEnd type="none" w="sm" len="sm"/>
              <a:tailEnd type="none" w="sm" len="sm"/>
            </a:ln>
          </p:spPr>
          <p:txBody>
            <a:bodyPr/>
            <a:lstStyle/>
            <a:p>
              <a:endParaRPr lang="tr-TR"/>
            </a:p>
          </p:txBody>
        </p:sp>
        <p:sp>
          <p:nvSpPr>
            <p:cNvPr id="111" name="Oval 110">
              <a:extLst>
                <a:ext uri="{FF2B5EF4-FFF2-40B4-BE49-F238E27FC236}">
                  <a16:creationId xmlns:a16="http://schemas.microsoft.com/office/drawing/2014/main" id="{E822AE9E-3ABD-ACD8-25DA-6B42DAA2C35C}"/>
                </a:ext>
              </a:extLst>
            </p:cNvPr>
            <p:cNvSpPr/>
            <p:nvPr/>
          </p:nvSpPr>
          <p:spPr>
            <a:xfrm>
              <a:off x="8841442" y="6669956"/>
              <a:ext cx="540000" cy="540000"/>
            </a:xfrm>
            <a:prstGeom prst="ellipse">
              <a:avLst/>
            </a:prstGeom>
            <a:solidFill>
              <a:srgbClr val="E6E0E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600" dirty="0">
                  <a:solidFill>
                    <a:schemeClr val="tx1"/>
                  </a:solidFill>
                </a:rPr>
                <a:t>3</a:t>
              </a:r>
            </a:p>
          </p:txBody>
        </p:sp>
        <p:grpSp>
          <p:nvGrpSpPr>
            <p:cNvPr id="68" name="Grup 67">
              <a:extLst>
                <a:ext uri="{FF2B5EF4-FFF2-40B4-BE49-F238E27FC236}">
                  <a16:creationId xmlns:a16="http://schemas.microsoft.com/office/drawing/2014/main" id="{6F9CEAC6-9E78-B0A0-E657-A9CBD010D21C}"/>
                </a:ext>
              </a:extLst>
            </p:cNvPr>
            <p:cNvGrpSpPr/>
            <p:nvPr/>
          </p:nvGrpSpPr>
          <p:grpSpPr>
            <a:xfrm>
              <a:off x="7550059" y="7833240"/>
              <a:ext cx="3122767" cy="1404222"/>
              <a:chOff x="15326138" y="4254652"/>
              <a:chExt cx="1933162" cy="783981"/>
            </a:xfrm>
          </p:grpSpPr>
          <p:grpSp>
            <p:nvGrpSpPr>
              <p:cNvPr id="69" name="Group 64">
                <a:extLst>
                  <a:ext uri="{FF2B5EF4-FFF2-40B4-BE49-F238E27FC236}">
                    <a16:creationId xmlns:a16="http://schemas.microsoft.com/office/drawing/2014/main" id="{D10A116B-CB4B-B169-515E-D84C6F7D10CC}"/>
                  </a:ext>
                </a:extLst>
              </p:cNvPr>
              <p:cNvGrpSpPr/>
              <p:nvPr/>
            </p:nvGrpSpPr>
            <p:grpSpPr>
              <a:xfrm>
                <a:off x="15326138" y="4254652"/>
                <a:ext cx="1933162" cy="751503"/>
                <a:chOff x="0" y="0"/>
                <a:chExt cx="1264118" cy="491417"/>
              </a:xfrm>
            </p:grpSpPr>
            <p:sp>
              <p:nvSpPr>
                <p:cNvPr id="77" name="Freeform 65">
                  <a:extLst>
                    <a:ext uri="{FF2B5EF4-FFF2-40B4-BE49-F238E27FC236}">
                      <a16:creationId xmlns:a16="http://schemas.microsoft.com/office/drawing/2014/main" id="{062D5AE5-4D57-FAED-D7D0-DABC0E48F228}"/>
                    </a:ext>
                  </a:extLst>
                </p:cNvPr>
                <p:cNvSpPr/>
                <p:nvPr/>
              </p:nvSpPr>
              <p:spPr>
                <a:xfrm>
                  <a:off x="0" y="0"/>
                  <a:ext cx="1264118" cy="491417"/>
                </a:xfrm>
                <a:custGeom>
                  <a:avLst/>
                  <a:gdLst/>
                  <a:ahLst/>
                  <a:cxnLst/>
                  <a:rect l="l" t="t" r="r" b="b"/>
                  <a:pathLst>
                    <a:path w="1264118" h="491417">
                      <a:moveTo>
                        <a:pt x="0" y="0"/>
                      </a:moveTo>
                      <a:lnTo>
                        <a:pt x="1264118" y="0"/>
                      </a:lnTo>
                      <a:lnTo>
                        <a:pt x="1264118" y="491417"/>
                      </a:lnTo>
                      <a:lnTo>
                        <a:pt x="0" y="491417"/>
                      </a:lnTo>
                      <a:close/>
                    </a:path>
                  </a:pathLst>
                </a:custGeom>
                <a:solidFill>
                  <a:schemeClr val="accent4">
                    <a:lumMod val="20000"/>
                    <a:lumOff val="80000"/>
                  </a:schemeClr>
                </a:solidFill>
                <a:ln w="19050" cap="sq">
                  <a:solidFill>
                    <a:srgbClr val="000000"/>
                  </a:solidFill>
                  <a:prstDash val="solid"/>
                  <a:miter/>
                </a:ln>
              </p:spPr>
              <p:txBody>
                <a:bodyPr/>
                <a:lstStyle/>
                <a:p>
                  <a:endParaRPr lang="tr-TR" dirty="0"/>
                </a:p>
              </p:txBody>
            </p:sp>
            <p:sp>
              <p:nvSpPr>
                <p:cNvPr id="78" name="TextBox 66">
                  <a:extLst>
                    <a:ext uri="{FF2B5EF4-FFF2-40B4-BE49-F238E27FC236}">
                      <a16:creationId xmlns:a16="http://schemas.microsoft.com/office/drawing/2014/main" id="{B80CBED3-DC66-10A4-3E83-FB46D4B9D718}"/>
                    </a:ext>
                  </a:extLst>
                </p:cNvPr>
                <p:cNvSpPr txBox="1"/>
                <p:nvPr/>
              </p:nvSpPr>
              <p:spPr>
                <a:xfrm>
                  <a:off x="0" y="-28575"/>
                  <a:ext cx="1264118" cy="519992"/>
                </a:xfrm>
                <a:prstGeom prst="rect">
                  <a:avLst/>
                </a:prstGeom>
              </p:spPr>
              <p:txBody>
                <a:bodyPr lIns="50800" tIns="50800" rIns="50800" bIns="50800" rtlCol="0" anchor="ctr"/>
                <a:lstStyle/>
                <a:p>
                  <a:pPr algn="ctr">
                    <a:lnSpc>
                      <a:spcPts val="1960"/>
                    </a:lnSpc>
                    <a:spcBef>
                      <a:spcPct val="0"/>
                    </a:spcBef>
                  </a:pPr>
                  <a:endParaRPr/>
                </a:p>
              </p:txBody>
            </p:sp>
          </p:grpSp>
          <p:grpSp>
            <p:nvGrpSpPr>
              <p:cNvPr id="70" name="Group 67">
                <a:extLst>
                  <a:ext uri="{FF2B5EF4-FFF2-40B4-BE49-F238E27FC236}">
                    <a16:creationId xmlns:a16="http://schemas.microsoft.com/office/drawing/2014/main" id="{900967EE-40F4-7156-426F-805BA743720D}"/>
                  </a:ext>
                </a:extLst>
              </p:cNvPr>
              <p:cNvGrpSpPr/>
              <p:nvPr/>
            </p:nvGrpSpPr>
            <p:grpSpPr>
              <a:xfrm>
                <a:off x="15326138" y="4254652"/>
                <a:ext cx="1933162" cy="139069"/>
                <a:chOff x="0" y="0"/>
                <a:chExt cx="1264118" cy="90939"/>
              </a:xfrm>
            </p:grpSpPr>
            <p:sp>
              <p:nvSpPr>
                <p:cNvPr id="75" name="Freeform 68">
                  <a:extLst>
                    <a:ext uri="{FF2B5EF4-FFF2-40B4-BE49-F238E27FC236}">
                      <a16:creationId xmlns:a16="http://schemas.microsoft.com/office/drawing/2014/main" id="{3A84EFF9-D716-7625-D1B2-813F998E1714}"/>
                    </a:ext>
                  </a:extLst>
                </p:cNvPr>
                <p:cNvSpPr/>
                <p:nvPr/>
              </p:nvSpPr>
              <p:spPr>
                <a:xfrm>
                  <a:off x="0" y="0"/>
                  <a:ext cx="1264118" cy="90939"/>
                </a:xfrm>
                <a:custGeom>
                  <a:avLst/>
                  <a:gdLst/>
                  <a:ahLst/>
                  <a:cxnLst/>
                  <a:rect l="l" t="t" r="r" b="b"/>
                  <a:pathLst>
                    <a:path w="1264118" h="90939">
                      <a:moveTo>
                        <a:pt x="0" y="0"/>
                      </a:moveTo>
                      <a:lnTo>
                        <a:pt x="1264118" y="0"/>
                      </a:lnTo>
                      <a:lnTo>
                        <a:pt x="1264118" y="90939"/>
                      </a:lnTo>
                      <a:lnTo>
                        <a:pt x="0" y="90939"/>
                      </a:lnTo>
                      <a:close/>
                    </a:path>
                  </a:pathLst>
                </a:custGeom>
                <a:solidFill>
                  <a:srgbClr val="FFFFFF"/>
                </a:solidFill>
                <a:ln w="19050" cap="sq">
                  <a:solidFill>
                    <a:srgbClr val="000000"/>
                  </a:solidFill>
                  <a:prstDash val="solid"/>
                  <a:miter/>
                </a:ln>
              </p:spPr>
              <p:txBody>
                <a:bodyPr/>
                <a:lstStyle/>
                <a:p>
                  <a:endParaRPr lang="tr-TR"/>
                </a:p>
              </p:txBody>
            </p:sp>
            <p:sp>
              <p:nvSpPr>
                <p:cNvPr id="76" name="TextBox 69">
                  <a:extLst>
                    <a:ext uri="{FF2B5EF4-FFF2-40B4-BE49-F238E27FC236}">
                      <a16:creationId xmlns:a16="http://schemas.microsoft.com/office/drawing/2014/main" id="{08D61390-1BE3-15F4-E5ED-31DCC34DEC72}"/>
                    </a:ext>
                  </a:extLst>
                </p:cNvPr>
                <p:cNvSpPr txBox="1"/>
                <p:nvPr/>
              </p:nvSpPr>
              <p:spPr>
                <a:xfrm>
                  <a:off x="0" y="-28575"/>
                  <a:ext cx="1264118" cy="119514"/>
                </a:xfrm>
                <a:prstGeom prst="rect">
                  <a:avLst/>
                </a:prstGeom>
              </p:spPr>
              <p:txBody>
                <a:bodyPr lIns="50800" tIns="50800" rIns="50800" bIns="50800" rtlCol="0" anchor="ctr"/>
                <a:lstStyle/>
                <a:p>
                  <a:pPr algn="ctr">
                    <a:lnSpc>
                      <a:spcPts val="1960"/>
                    </a:lnSpc>
                    <a:spcBef>
                      <a:spcPct val="0"/>
                    </a:spcBef>
                  </a:pPr>
                  <a:endParaRPr/>
                </a:p>
              </p:txBody>
            </p:sp>
          </p:grpSp>
          <p:grpSp>
            <p:nvGrpSpPr>
              <p:cNvPr id="71" name="Group 70">
                <a:extLst>
                  <a:ext uri="{FF2B5EF4-FFF2-40B4-BE49-F238E27FC236}">
                    <a16:creationId xmlns:a16="http://schemas.microsoft.com/office/drawing/2014/main" id="{B197618B-2DD7-DFA6-DC52-AE07901C9F62}"/>
                  </a:ext>
                </a:extLst>
              </p:cNvPr>
              <p:cNvGrpSpPr/>
              <p:nvPr/>
            </p:nvGrpSpPr>
            <p:grpSpPr>
              <a:xfrm>
                <a:off x="17162923" y="4293373"/>
                <a:ext cx="57657" cy="61628"/>
                <a:chOff x="0" y="0"/>
                <a:chExt cx="37702" cy="40299"/>
              </a:xfrm>
            </p:grpSpPr>
            <p:sp>
              <p:nvSpPr>
                <p:cNvPr id="73" name="Freeform 71">
                  <a:extLst>
                    <a:ext uri="{FF2B5EF4-FFF2-40B4-BE49-F238E27FC236}">
                      <a16:creationId xmlns:a16="http://schemas.microsoft.com/office/drawing/2014/main" id="{5699CB62-C2F0-2842-C655-4A8238AE355C}"/>
                    </a:ext>
                  </a:extLst>
                </p:cNvPr>
                <p:cNvSpPr/>
                <p:nvPr/>
              </p:nvSpPr>
              <p:spPr>
                <a:xfrm>
                  <a:off x="0" y="0"/>
                  <a:ext cx="37702" cy="40299"/>
                </a:xfrm>
                <a:custGeom>
                  <a:avLst/>
                  <a:gdLst/>
                  <a:ahLst/>
                  <a:cxnLst/>
                  <a:rect l="l" t="t" r="r" b="b"/>
                  <a:pathLst>
                    <a:path w="37702" h="40299">
                      <a:moveTo>
                        <a:pt x="0" y="0"/>
                      </a:moveTo>
                      <a:lnTo>
                        <a:pt x="37702" y="0"/>
                      </a:lnTo>
                      <a:lnTo>
                        <a:pt x="37702" y="40299"/>
                      </a:lnTo>
                      <a:lnTo>
                        <a:pt x="0" y="40299"/>
                      </a:lnTo>
                      <a:close/>
                    </a:path>
                  </a:pathLst>
                </a:custGeom>
                <a:solidFill>
                  <a:srgbClr val="FFE0A7"/>
                </a:solidFill>
                <a:ln w="19050" cap="sq">
                  <a:solidFill>
                    <a:srgbClr val="000000"/>
                  </a:solidFill>
                  <a:prstDash val="solid"/>
                  <a:miter/>
                </a:ln>
              </p:spPr>
              <p:txBody>
                <a:bodyPr/>
                <a:lstStyle/>
                <a:p>
                  <a:endParaRPr lang="tr-TR"/>
                </a:p>
              </p:txBody>
            </p:sp>
            <p:sp>
              <p:nvSpPr>
                <p:cNvPr id="74" name="TextBox 72">
                  <a:extLst>
                    <a:ext uri="{FF2B5EF4-FFF2-40B4-BE49-F238E27FC236}">
                      <a16:creationId xmlns:a16="http://schemas.microsoft.com/office/drawing/2014/main" id="{BD2B0256-57BC-68F1-ACA4-768D3F52185D}"/>
                    </a:ext>
                  </a:extLst>
                </p:cNvPr>
                <p:cNvSpPr txBox="1"/>
                <p:nvPr/>
              </p:nvSpPr>
              <p:spPr>
                <a:xfrm>
                  <a:off x="0" y="-28575"/>
                  <a:ext cx="37702" cy="68874"/>
                </a:xfrm>
                <a:prstGeom prst="rect">
                  <a:avLst/>
                </a:prstGeom>
              </p:spPr>
              <p:txBody>
                <a:bodyPr lIns="50800" tIns="50800" rIns="50800" bIns="50800" rtlCol="0" anchor="ctr"/>
                <a:lstStyle/>
                <a:p>
                  <a:pPr algn="ctr">
                    <a:lnSpc>
                      <a:spcPts val="1960"/>
                    </a:lnSpc>
                    <a:spcBef>
                      <a:spcPct val="0"/>
                    </a:spcBef>
                  </a:pPr>
                  <a:endParaRPr/>
                </a:p>
              </p:txBody>
            </p:sp>
          </p:grpSp>
          <p:sp>
            <p:nvSpPr>
              <p:cNvPr id="72" name="TextBox 76">
                <a:extLst>
                  <a:ext uri="{FF2B5EF4-FFF2-40B4-BE49-F238E27FC236}">
                    <a16:creationId xmlns:a16="http://schemas.microsoft.com/office/drawing/2014/main" id="{7E610765-A09A-1D13-B931-AF439E80E818}"/>
                  </a:ext>
                </a:extLst>
              </p:cNvPr>
              <p:cNvSpPr txBox="1"/>
              <p:nvPr/>
            </p:nvSpPr>
            <p:spPr>
              <a:xfrm>
                <a:off x="15385110" y="4351303"/>
                <a:ext cx="1777813" cy="687330"/>
              </a:xfrm>
              <a:prstGeom prst="rect">
                <a:avLst/>
              </a:prstGeom>
            </p:spPr>
            <p:txBody>
              <a:bodyPr lIns="0" tIns="0" rIns="0" bIns="0" rtlCol="0" anchor="t">
                <a:spAutoFit/>
              </a:bodyPr>
              <a:lstStyle/>
              <a:p>
                <a:pPr marL="0" lvl="0" indent="0" algn="ctr"/>
                <a:r>
                  <a:rPr lang="tr-TR" sz="4000" b="1" dirty="0">
                    <a:solidFill>
                      <a:srgbClr val="000000"/>
                    </a:solidFill>
                    <a:ea typeface="Montserrat Bold"/>
                    <a:cs typeface="Montserrat Bold"/>
                    <a:sym typeface="Montserrat Bold"/>
                  </a:rPr>
                  <a:t>Malın Koruması</a:t>
                </a:r>
                <a:endParaRPr lang="en-US" sz="4000" b="1" dirty="0">
                  <a:solidFill>
                    <a:srgbClr val="000000"/>
                  </a:solidFill>
                  <a:ea typeface="Montserrat Bold"/>
                  <a:cs typeface="Montserrat Bold"/>
                  <a:sym typeface="Montserrat Bold"/>
                </a:endParaRPr>
              </a:p>
            </p:txBody>
          </p:sp>
        </p:grpSp>
      </p:grpSp>
      <p:grpSp>
        <p:nvGrpSpPr>
          <p:cNvPr id="148" name="Grup 147">
            <a:extLst>
              <a:ext uri="{FF2B5EF4-FFF2-40B4-BE49-F238E27FC236}">
                <a16:creationId xmlns:a16="http://schemas.microsoft.com/office/drawing/2014/main" id="{A194F755-EA34-E4C1-6F82-4D5CEBC15F38}"/>
              </a:ext>
            </a:extLst>
          </p:cNvPr>
          <p:cNvGrpSpPr/>
          <p:nvPr/>
        </p:nvGrpSpPr>
        <p:grpSpPr>
          <a:xfrm>
            <a:off x="11224370" y="5872251"/>
            <a:ext cx="3122767" cy="3331962"/>
            <a:chOff x="11245914" y="5905500"/>
            <a:chExt cx="3122767" cy="3331962"/>
          </a:xfrm>
        </p:grpSpPr>
        <p:sp>
          <p:nvSpPr>
            <p:cNvPr id="140" name="AutoShape 32">
              <a:extLst>
                <a:ext uri="{FF2B5EF4-FFF2-40B4-BE49-F238E27FC236}">
                  <a16:creationId xmlns:a16="http://schemas.microsoft.com/office/drawing/2014/main" id="{BA5F5FB4-CCF8-2992-8E9E-75F7DEEFDB0D}"/>
                </a:ext>
              </a:extLst>
            </p:cNvPr>
            <p:cNvSpPr/>
            <p:nvPr/>
          </p:nvSpPr>
          <p:spPr>
            <a:xfrm flipV="1">
              <a:off x="12807297" y="5905500"/>
              <a:ext cx="0" cy="2380504"/>
            </a:xfrm>
            <a:prstGeom prst="line">
              <a:avLst/>
            </a:prstGeom>
            <a:ln w="19050" cap="flat">
              <a:solidFill>
                <a:srgbClr val="000000"/>
              </a:solidFill>
              <a:prstDash val="solid"/>
              <a:headEnd type="none" w="sm" len="sm"/>
              <a:tailEnd type="none" w="sm" len="sm"/>
            </a:ln>
          </p:spPr>
          <p:txBody>
            <a:bodyPr/>
            <a:lstStyle/>
            <a:p>
              <a:endParaRPr lang="tr-TR"/>
            </a:p>
          </p:txBody>
        </p:sp>
        <p:sp>
          <p:nvSpPr>
            <p:cNvPr id="141" name="Oval 140">
              <a:extLst>
                <a:ext uri="{FF2B5EF4-FFF2-40B4-BE49-F238E27FC236}">
                  <a16:creationId xmlns:a16="http://schemas.microsoft.com/office/drawing/2014/main" id="{657A884F-80E3-03CA-FE14-1DF5659ED24B}"/>
                </a:ext>
              </a:extLst>
            </p:cNvPr>
            <p:cNvSpPr/>
            <p:nvPr/>
          </p:nvSpPr>
          <p:spPr>
            <a:xfrm>
              <a:off x="12537297" y="6669956"/>
              <a:ext cx="540000" cy="540000"/>
            </a:xfrm>
            <a:prstGeom prst="ellipse">
              <a:avLst/>
            </a:prstGeom>
            <a:solidFill>
              <a:srgbClr val="DCE6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600" dirty="0">
                  <a:solidFill>
                    <a:schemeClr val="tx1"/>
                  </a:solidFill>
                </a:rPr>
                <a:t>4</a:t>
              </a:r>
            </a:p>
          </p:txBody>
        </p:sp>
        <p:grpSp>
          <p:nvGrpSpPr>
            <p:cNvPr id="79" name="Grup 78">
              <a:extLst>
                <a:ext uri="{FF2B5EF4-FFF2-40B4-BE49-F238E27FC236}">
                  <a16:creationId xmlns:a16="http://schemas.microsoft.com/office/drawing/2014/main" id="{17C1D5D3-8881-9535-0835-28E3EA4368C7}"/>
                </a:ext>
              </a:extLst>
            </p:cNvPr>
            <p:cNvGrpSpPr/>
            <p:nvPr/>
          </p:nvGrpSpPr>
          <p:grpSpPr>
            <a:xfrm>
              <a:off x="11245914" y="7833240"/>
              <a:ext cx="3122767" cy="1404222"/>
              <a:chOff x="15326138" y="4254652"/>
              <a:chExt cx="1933162" cy="783981"/>
            </a:xfrm>
          </p:grpSpPr>
          <p:grpSp>
            <p:nvGrpSpPr>
              <p:cNvPr id="80" name="Group 64">
                <a:extLst>
                  <a:ext uri="{FF2B5EF4-FFF2-40B4-BE49-F238E27FC236}">
                    <a16:creationId xmlns:a16="http://schemas.microsoft.com/office/drawing/2014/main" id="{B004E505-C14E-C289-E1D0-149804A6D321}"/>
                  </a:ext>
                </a:extLst>
              </p:cNvPr>
              <p:cNvGrpSpPr/>
              <p:nvPr/>
            </p:nvGrpSpPr>
            <p:grpSpPr>
              <a:xfrm>
                <a:off x="15326138" y="4254652"/>
                <a:ext cx="1933162" cy="751503"/>
                <a:chOff x="0" y="0"/>
                <a:chExt cx="1264118" cy="491417"/>
              </a:xfrm>
            </p:grpSpPr>
            <p:sp>
              <p:nvSpPr>
                <p:cNvPr id="88" name="Freeform 65">
                  <a:extLst>
                    <a:ext uri="{FF2B5EF4-FFF2-40B4-BE49-F238E27FC236}">
                      <a16:creationId xmlns:a16="http://schemas.microsoft.com/office/drawing/2014/main" id="{06A24380-A6D4-AF96-C966-BEEF05CFD6B6}"/>
                    </a:ext>
                  </a:extLst>
                </p:cNvPr>
                <p:cNvSpPr/>
                <p:nvPr/>
              </p:nvSpPr>
              <p:spPr>
                <a:xfrm>
                  <a:off x="0" y="0"/>
                  <a:ext cx="1264118" cy="491417"/>
                </a:xfrm>
                <a:custGeom>
                  <a:avLst/>
                  <a:gdLst/>
                  <a:ahLst/>
                  <a:cxnLst/>
                  <a:rect l="l" t="t" r="r" b="b"/>
                  <a:pathLst>
                    <a:path w="1264118" h="491417">
                      <a:moveTo>
                        <a:pt x="0" y="0"/>
                      </a:moveTo>
                      <a:lnTo>
                        <a:pt x="1264118" y="0"/>
                      </a:lnTo>
                      <a:lnTo>
                        <a:pt x="1264118" y="491417"/>
                      </a:lnTo>
                      <a:lnTo>
                        <a:pt x="0" y="491417"/>
                      </a:lnTo>
                      <a:close/>
                    </a:path>
                  </a:pathLst>
                </a:custGeom>
                <a:solidFill>
                  <a:schemeClr val="accent1">
                    <a:lumMod val="20000"/>
                    <a:lumOff val="80000"/>
                  </a:schemeClr>
                </a:solidFill>
                <a:ln w="19050" cap="sq">
                  <a:solidFill>
                    <a:srgbClr val="000000"/>
                  </a:solidFill>
                  <a:prstDash val="solid"/>
                  <a:miter/>
                </a:ln>
              </p:spPr>
              <p:txBody>
                <a:bodyPr/>
                <a:lstStyle/>
                <a:p>
                  <a:endParaRPr lang="tr-TR" dirty="0"/>
                </a:p>
              </p:txBody>
            </p:sp>
            <p:sp>
              <p:nvSpPr>
                <p:cNvPr id="89" name="TextBox 66">
                  <a:extLst>
                    <a:ext uri="{FF2B5EF4-FFF2-40B4-BE49-F238E27FC236}">
                      <a16:creationId xmlns:a16="http://schemas.microsoft.com/office/drawing/2014/main" id="{D5D11BE4-DB3D-EA91-980D-5B6EE52C16B3}"/>
                    </a:ext>
                  </a:extLst>
                </p:cNvPr>
                <p:cNvSpPr txBox="1"/>
                <p:nvPr/>
              </p:nvSpPr>
              <p:spPr>
                <a:xfrm>
                  <a:off x="0" y="-28575"/>
                  <a:ext cx="1264118" cy="519992"/>
                </a:xfrm>
                <a:prstGeom prst="rect">
                  <a:avLst/>
                </a:prstGeom>
              </p:spPr>
              <p:txBody>
                <a:bodyPr lIns="50800" tIns="50800" rIns="50800" bIns="50800" rtlCol="0" anchor="ctr"/>
                <a:lstStyle/>
                <a:p>
                  <a:pPr algn="ctr">
                    <a:lnSpc>
                      <a:spcPts val="1960"/>
                    </a:lnSpc>
                    <a:spcBef>
                      <a:spcPct val="0"/>
                    </a:spcBef>
                  </a:pPr>
                  <a:endParaRPr/>
                </a:p>
              </p:txBody>
            </p:sp>
          </p:grpSp>
          <p:grpSp>
            <p:nvGrpSpPr>
              <p:cNvPr id="81" name="Group 67">
                <a:extLst>
                  <a:ext uri="{FF2B5EF4-FFF2-40B4-BE49-F238E27FC236}">
                    <a16:creationId xmlns:a16="http://schemas.microsoft.com/office/drawing/2014/main" id="{AA48C01C-A381-A060-4103-3FE95625FDE7}"/>
                  </a:ext>
                </a:extLst>
              </p:cNvPr>
              <p:cNvGrpSpPr/>
              <p:nvPr/>
            </p:nvGrpSpPr>
            <p:grpSpPr>
              <a:xfrm>
                <a:off x="15326138" y="4254652"/>
                <a:ext cx="1933162" cy="139069"/>
                <a:chOff x="0" y="0"/>
                <a:chExt cx="1264118" cy="90939"/>
              </a:xfrm>
            </p:grpSpPr>
            <p:sp>
              <p:nvSpPr>
                <p:cNvPr id="86" name="Freeform 68">
                  <a:extLst>
                    <a:ext uri="{FF2B5EF4-FFF2-40B4-BE49-F238E27FC236}">
                      <a16:creationId xmlns:a16="http://schemas.microsoft.com/office/drawing/2014/main" id="{0CD5BC4F-85B8-5AFC-E94B-26829291489E}"/>
                    </a:ext>
                  </a:extLst>
                </p:cNvPr>
                <p:cNvSpPr/>
                <p:nvPr/>
              </p:nvSpPr>
              <p:spPr>
                <a:xfrm>
                  <a:off x="0" y="0"/>
                  <a:ext cx="1264118" cy="90939"/>
                </a:xfrm>
                <a:custGeom>
                  <a:avLst/>
                  <a:gdLst/>
                  <a:ahLst/>
                  <a:cxnLst/>
                  <a:rect l="l" t="t" r="r" b="b"/>
                  <a:pathLst>
                    <a:path w="1264118" h="90939">
                      <a:moveTo>
                        <a:pt x="0" y="0"/>
                      </a:moveTo>
                      <a:lnTo>
                        <a:pt x="1264118" y="0"/>
                      </a:lnTo>
                      <a:lnTo>
                        <a:pt x="1264118" y="90939"/>
                      </a:lnTo>
                      <a:lnTo>
                        <a:pt x="0" y="90939"/>
                      </a:lnTo>
                      <a:close/>
                    </a:path>
                  </a:pathLst>
                </a:custGeom>
                <a:solidFill>
                  <a:srgbClr val="FFFFFF"/>
                </a:solidFill>
                <a:ln w="19050" cap="sq">
                  <a:solidFill>
                    <a:srgbClr val="000000"/>
                  </a:solidFill>
                  <a:prstDash val="solid"/>
                  <a:miter/>
                </a:ln>
              </p:spPr>
              <p:txBody>
                <a:bodyPr/>
                <a:lstStyle/>
                <a:p>
                  <a:endParaRPr lang="tr-TR"/>
                </a:p>
              </p:txBody>
            </p:sp>
            <p:sp>
              <p:nvSpPr>
                <p:cNvPr id="87" name="TextBox 69">
                  <a:extLst>
                    <a:ext uri="{FF2B5EF4-FFF2-40B4-BE49-F238E27FC236}">
                      <a16:creationId xmlns:a16="http://schemas.microsoft.com/office/drawing/2014/main" id="{6F649580-817D-9686-C165-6EAEDED70943}"/>
                    </a:ext>
                  </a:extLst>
                </p:cNvPr>
                <p:cNvSpPr txBox="1"/>
                <p:nvPr/>
              </p:nvSpPr>
              <p:spPr>
                <a:xfrm>
                  <a:off x="0" y="-28575"/>
                  <a:ext cx="1264118" cy="119514"/>
                </a:xfrm>
                <a:prstGeom prst="rect">
                  <a:avLst/>
                </a:prstGeom>
              </p:spPr>
              <p:txBody>
                <a:bodyPr lIns="50800" tIns="50800" rIns="50800" bIns="50800" rtlCol="0" anchor="ctr"/>
                <a:lstStyle/>
                <a:p>
                  <a:pPr algn="ctr">
                    <a:lnSpc>
                      <a:spcPts val="1960"/>
                    </a:lnSpc>
                    <a:spcBef>
                      <a:spcPct val="0"/>
                    </a:spcBef>
                  </a:pPr>
                  <a:endParaRPr/>
                </a:p>
              </p:txBody>
            </p:sp>
          </p:grpSp>
          <p:grpSp>
            <p:nvGrpSpPr>
              <p:cNvPr id="82" name="Group 70">
                <a:extLst>
                  <a:ext uri="{FF2B5EF4-FFF2-40B4-BE49-F238E27FC236}">
                    <a16:creationId xmlns:a16="http://schemas.microsoft.com/office/drawing/2014/main" id="{8CA6C4AE-3AAC-AB85-D954-279B64C0B2D5}"/>
                  </a:ext>
                </a:extLst>
              </p:cNvPr>
              <p:cNvGrpSpPr/>
              <p:nvPr/>
            </p:nvGrpSpPr>
            <p:grpSpPr>
              <a:xfrm>
                <a:off x="17162923" y="4293373"/>
                <a:ext cx="57657" cy="61628"/>
                <a:chOff x="0" y="0"/>
                <a:chExt cx="37702" cy="40299"/>
              </a:xfrm>
            </p:grpSpPr>
            <p:sp>
              <p:nvSpPr>
                <p:cNvPr id="84" name="Freeform 71">
                  <a:extLst>
                    <a:ext uri="{FF2B5EF4-FFF2-40B4-BE49-F238E27FC236}">
                      <a16:creationId xmlns:a16="http://schemas.microsoft.com/office/drawing/2014/main" id="{D5333B1F-6E5F-53B4-4668-63721AA6EB7A}"/>
                    </a:ext>
                  </a:extLst>
                </p:cNvPr>
                <p:cNvSpPr/>
                <p:nvPr/>
              </p:nvSpPr>
              <p:spPr>
                <a:xfrm>
                  <a:off x="0" y="0"/>
                  <a:ext cx="37702" cy="40299"/>
                </a:xfrm>
                <a:custGeom>
                  <a:avLst/>
                  <a:gdLst/>
                  <a:ahLst/>
                  <a:cxnLst/>
                  <a:rect l="l" t="t" r="r" b="b"/>
                  <a:pathLst>
                    <a:path w="37702" h="40299">
                      <a:moveTo>
                        <a:pt x="0" y="0"/>
                      </a:moveTo>
                      <a:lnTo>
                        <a:pt x="37702" y="0"/>
                      </a:lnTo>
                      <a:lnTo>
                        <a:pt x="37702" y="40299"/>
                      </a:lnTo>
                      <a:lnTo>
                        <a:pt x="0" y="40299"/>
                      </a:lnTo>
                      <a:close/>
                    </a:path>
                  </a:pathLst>
                </a:custGeom>
                <a:solidFill>
                  <a:srgbClr val="FFE0A7"/>
                </a:solidFill>
                <a:ln w="19050" cap="sq">
                  <a:solidFill>
                    <a:srgbClr val="000000"/>
                  </a:solidFill>
                  <a:prstDash val="solid"/>
                  <a:miter/>
                </a:ln>
              </p:spPr>
              <p:txBody>
                <a:bodyPr/>
                <a:lstStyle/>
                <a:p>
                  <a:endParaRPr lang="tr-TR"/>
                </a:p>
              </p:txBody>
            </p:sp>
            <p:sp>
              <p:nvSpPr>
                <p:cNvPr id="85" name="TextBox 72">
                  <a:extLst>
                    <a:ext uri="{FF2B5EF4-FFF2-40B4-BE49-F238E27FC236}">
                      <a16:creationId xmlns:a16="http://schemas.microsoft.com/office/drawing/2014/main" id="{74755E47-DD82-BA66-1CED-B4239A6FC647}"/>
                    </a:ext>
                  </a:extLst>
                </p:cNvPr>
                <p:cNvSpPr txBox="1"/>
                <p:nvPr/>
              </p:nvSpPr>
              <p:spPr>
                <a:xfrm>
                  <a:off x="0" y="-28575"/>
                  <a:ext cx="37702" cy="68874"/>
                </a:xfrm>
                <a:prstGeom prst="rect">
                  <a:avLst/>
                </a:prstGeom>
              </p:spPr>
              <p:txBody>
                <a:bodyPr lIns="50800" tIns="50800" rIns="50800" bIns="50800" rtlCol="0" anchor="ctr"/>
                <a:lstStyle/>
                <a:p>
                  <a:pPr algn="ctr">
                    <a:lnSpc>
                      <a:spcPts val="1960"/>
                    </a:lnSpc>
                    <a:spcBef>
                      <a:spcPct val="0"/>
                    </a:spcBef>
                  </a:pPr>
                  <a:endParaRPr/>
                </a:p>
              </p:txBody>
            </p:sp>
          </p:grpSp>
          <p:sp>
            <p:nvSpPr>
              <p:cNvPr id="83" name="TextBox 76">
                <a:extLst>
                  <a:ext uri="{FF2B5EF4-FFF2-40B4-BE49-F238E27FC236}">
                    <a16:creationId xmlns:a16="http://schemas.microsoft.com/office/drawing/2014/main" id="{6667812D-3040-1509-6F11-4E8C2A9D0142}"/>
                  </a:ext>
                </a:extLst>
              </p:cNvPr>
              <p:cNvSpPr txBox="1"/>
              <p:nvPr/>
            </p:nvSpPr>
            <p:spPr>
              <a:xfrm>
                <a:off x="15385110" y="4351303"/>
                <a:ext cx="1777813" cy="687330"/>
              </a:xfrm>
              <a:prstGeom prst="rect">
                <a:avLst/>
              </a:prstGeom>
            </p:spPr>
            <p:txBody>
              <a:bodyPr lIns="0" tIns="0" rIns="0" bIns="0" rtlCol="0" anchor="t">
                <a:spAutoFit/>
              </a:bodyPr>
              <a:lstStyle/>
              <a:p>
                <a:pPr marL="0" lvl="0" indent="0" algn="ctr"/>
                <a:r>
                  <a:rPr lang="tr-TR" sz="4000" b="1" dirty="0">
                    <a:solidFill>
                      <a:srgbClr val="000000"/>
                    </a:solidFill>
                    <a:ea typeface="Montserrat Bold"/>
                    <a:cs typeface="Montserrat Bold"/>
                    <a:sym typeface="Montserrat Bold"/>
                  </a:rPr>
                  <a:t>Neslin Koruması</a:t>
                </a:r>
                <a:endParaRPr lang="en-US" sz="4000" b="1" dirty="0">
                  <a:solidFill>
                    <a:srgbClr val="000000"/>
                  </a:solidFill>
                  <a:ea typeface="Montserrat Bold"/>
                  <a:cs typeface="Montserrat Bold"/>
                  <a:sym typeface="Montserrat Bold"/>
                </a:endParaRPr>
              </a:p>
            </p:txBody>
          </p:sp>
        </p:grpSp>
      </p:grpSp>
      <p:grpSp>
        <p:nvGrpSpPr>
          <p:cNvPr id="149" name="Grup 148">
            <a:extLst>
              <a:ext uri="{FF2B5EF4-FFF2-40B4-BE49-F238E27FC236}">
                <a16:creationId xmlns:a16="http://schemas.microsoft.com/office/drawing/2014/main" id="{0073D528-E962-7CB1-6CF3-D4BF7909D023}"/>
              </a:ext>
            </a:extLst>
          </p:cNvPr>
          <p:cNvGrpSpPr/>
          <p:nvPr/>
        </p:nvGrpSpPr>
        <p:grpSpPr>
          <a:xfrm>
            <a:off x="14941767" y="5887622"/>
            <a:ext cx="3122767" cy="3349840"/>
            <a:chOff x="14941767" y="5887622"/>
            <a:chExt cx="3122767" cy="3349840"/>
          </a:xfrm>
        </p:grpSpPr>
        <p:sp>
          <p:nvSpPr>
            <p:cNvPr id="142" name="AutoShape 32">
              <a:extLst>
                <a:ext uri="{FF2B5EF4-FFF2-40B4-BE49-F238E27FC236}">
                  <a16:creationId xmlns:a16="http://schemas.microsoft.com/office/drawing/2014/main" id="{4DBB4F07-CCCC-1B2B-EBE0-197C1E3340FE}"/>
                </a:ext>
              </a:extLst>
            </p:cNvPr>
            <p:cNvSpPr/>
            <p:nvPr/>
          </p:nvSpPr>
          <p:spPr>
            <a:xfrm flipV="1">
              <a:off x="16535400" y="5887622"/>
              <a:ext cx="0" cy="2380504"/>
            </a:xfrm>
            <a:prstGeom prst="line">
              <a:avLst/>
            </a:prstGeom>
            <a:ln w="19050" cap="flat">
              <a:solidFill>
                <a:srgbClr val="000000"/>
              </a:solidFill>
              <a:prstDash val="solid"/>
              <a:headEnd type="none" w="sm" len="sm"/>
              <a:tailEnd type="none" w="sm" len="sm"/>
            </a:ln>
          </p:spPr>
          <p:txBody>
            <a:bodyPr/>
            <a:lstStyle/>
            <a:p>
              <a:endParaRPr lang="tr-TR"/>
            </a:p>
          </p:txBody>
        </p:sp>
        <p:sp>
          <p:nvSpPr>
            <p:cNvPr id="143" name="Oval 142">
              <a:extLst>
                <a:ext uri="{FF2B5EF4-FFF2-40B4-BE49-F238E27FC236}">
                  <a16:creationId xmlns:a16="http://schemas.microsoft.com/office/drawing/2014/main" id="{C9993A4D-8EC3-EDC1-A1AA-B321E06BD8BE}"/>
                </a:ext>
              </a:extLst>
            </p:cNvPr>
            <p:cNvSpPr/>
            <p:nvPr/>
          </p:nvSpPr>
          <p:spPr>
            <a:xfrm>
              <a:off x="16233150" y="6669956"/>
              <a:ext cx="540000" cy="540000"/>
            </a:xfrm>
            <a:prstGeom prst="ellipse">
              <a:avLst/>
            </a:prstGeom>
            <a:solidFill>
              <a:srgbClr val="D7E4B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600" dirty="0">
                  <a:solidFill>
                    <a:schemeClr val="tx1"/>
                  </a:solidFill>
                </a:rPr>
                <a:t>5</a:t>
              </a:r>
            </a:p>
          </p:txBody>
        </p:sp>
        <p:grpSp>
          <p:nvGrpSpPr>
            <p:cNvPr id="90" name="Grup 89">
              <a:extLst>
                <a:ext uri="{FF2B5EF4-FFF2-40B4-BE49-F238E27FC236}">
                  <a16:creationId xmlns:a16="http://schemas.microsoft.com/office/drawing/2014/main" id="{A2FF26FC-BC0A-71AF-9E7D-0C8B1E3D2B42}"/>
                </a:ext>
              </a:extLst>
            </p:cNvPr>
            <p:cNvGrpSpPr/>
            <p:nvPr/>
          </p:nvGrpSpPr>
          <p:grpSpPr>
            <a:xfrm>
              <a:off x="14941767" y="7833240"/>
              <a:ext cx="3122767" cy="1404222"/>
              <a:chOff x="15326138" y="4254652"/>
              <a:chExt cx="1933162" cy="783981"/>
            </a:xfrm>
          </p:grpSpPr>
          <p:grpSp>
            <p:nvGrpSpPr>
              <p:cNvPr id="91" name="Group 64">
                <a:extLst>
                  <a:ext uri="{FF2B5EF4-FFF2-40B4-BE49-F238E27FC236}">
                    <a16:creationId xmlns:a16="http://schemas.microsoft.com/office/drawing/2014/main" id="{8ED9A4C3-2C14-5B18-5EDC-E93AC778AE6D}"/>
                  </a:ext>
                </a:extLst>
              </p:cNvPr>
              <p:cNvGrpSpPr/>
              <p:nvPr/>
            </p:nvGrpSpPr>
            <p:grpSpPr>
              <a:xfrm>
                <a:off x="15326138" y="4254652"/>
                <a:ext cx="1933162" cy="751503"/>
                <a:chOff x="0" y="0"/>
                <a:chExt cx="1264118" cy="491417"/>
              </a:xfrm>
            </p:grpSpPr>
            <p:sp>
              <p:nvSpPr>
                <p:cNvPr id="99" name="Freeform 65">
                  <a:extLst>
                    <a:ext uri="{FF2B5EF4-FFF2-40B4-BE49-F238E27FC236}">
                      <a16:creationId xmlns:a16="http://schemas.microsoft.com/office/drawing/2014/main" id="{A501E3C5-C9AF-DCFC-5EF8-FC77ABEAE434}"/>
                    </a:ext>
                  </a:extLst>
                </p:cNvPr>
                <p:cNvSpPr/>
                <p:nvPr/>
              </p:nvSpPr>
              <p:spPr>
                <a:xfrm>
                  <a:off x="0" y="0"/>
                  <a:ext cx="1264118" cy="491417"/>
                </a:xfrm>
                <a:custGeom>
                  <a:avLst/>
                  <a:gdLst/>
                  <a:ahLst/>
                  <a:cxnLst/>
                  <a:rect l="l" t="t" r="r" b="b"/>
                  <a:pathLst>
                    <a:path w="1264118" h="491417">
                      <a:moveTo>
                        <a:pt x="0" y="0"/>
                      </a:moveTo>
                      <a:lnTo>
                        <a:pt x="1264118" y="0"/>
                      </a:lnTo>
                      <a:lnTo>
                        <a:pt x="1264118" y="491417"/>
                      </a:lnTo>
                      <a:lnTo>
                        <a:pt x="0" y="491417"/>
                      </a:lnTo>
                      <a:close/>
                    </a:path>
                  </a:pathLst>
                </a:custGeom>
                <a:solidFill>
                  <a:schemeClr val="accent3">
                    <a:lumMod val="40000"/>
                    <a:lumOff val="60000"/>
                  </a:schemeClr>
                </a:solidFill>
                <a:ln w="19050" cap="sq">
                  <a:solidFill>
                    <a:srgbClr val="000000"/>
                  </a:solidFill>
                  <a:prstDash val="solid"/>
                  <a:miter/>
                </a:ln>
              </p:spPr>
              <p:txBody>
                <a:bodyPr/>
                <a:lstStyle/>
                <a:p>
                  <a:endParaRPr lang="tr-TR"/>
                </a:p>
              </p:txBody>
            </p:sp>
            <p:sp>
              <p:nvSpPr>
                <p:cNvPr id="100" name="TextBox 66">
                  <a:extLst>
                    <a:ext uri="{FF2B5EF4-FFF2-40B4-BE49-F238E27FC236}">
                      <a16:creationId xmlns:a16="http://schemas.microsoft.com/office/drawing/2014/main" id="{7790BDE3-96E9-D3D0-538E-F94AE413C4AE}"/>
                    </a:ext>
                  </a:extLst>
                </p:cNvPr>
                <p:cNvSpPr txBox="1"/>
                <p:nvPr/>
              </p:nvSpPr>
              <p:spPr>
                <a:xfrm>
                  <a:off x="0" y="-28575"/>
                  <a:ext cx="1264118" cy="519992"/>
                </a:xfrm>
                <a:prstGeom prst="rect">
                  <a:avLst/>
                </a:prstGeom>
              </p:spPr>
              <p:txBody>
                <a:bodyPr lIns="50800" tIns="50800" rIns="50800" bIns="50800" rtlCol="0" anchor="ctr"/>
                <a:lstStyle/>
                <a:p>
                  <a:pPr algn="ctr">
                    <a:lnSpc>
                      <a:spcPts val="1960"/>
                    </a:lnSpc>
                    <a:spcBef>
                      <a:spcPct val="0"/>
                    </a:spcBef>
                  </a:pPr>
                  <a:endParaRPr/>
                </a:p>
              </p:txBody>
            </p:sp>
          </p:grpSp>
          <p:grpSp>
            <p:nvGrpSpPr>
              <p:cNvPr id="92" name="Group 67">
                <a:extLst>
                  <a:ext uri="{FF2B5EF4-FFF2-40B4-BE49-F238E27FC236}">
                    <a16:creationId xmlns:a16="http://schemas.microsoft.com/office/drawing/2014/main" id="{4345F315-09D4-FDBA-1D8F-723BC3D95C34}"/>
                  </a:ext>
                </a:extLst>
              </p:cNvPr>
              <p:cNvGrpSpPr/>
              <p:nvPr/>
            </p:nvGrpSpPr>
            <p:grpSpPr>
              <a:xfrm>
                <a:off x="15326138" y="4254652"/>
                <a:ext cx="1933162" cy="139069"/>
                <a:chOff x="0" y="0"/>
                <a:chExt cx="1264118" cy="90939"/>
              </a:xfrm>
            </p:grpSpPr>
            <p:sp>
              <p:nvSpPr>
                <p:cNvPr id="97" name="Freeform 68">
                  <a:extLst>
                    <a:ext uri="{FF2B5EF4-FFF2-40B4-BE49-F238E27FC236}">
                      <a16:creationId xmlns:a16="http://schemas.microsoft.com/office/drawing/2014/main" id="{63E3D98C-EF50-7971-A78E-332BA4673319}"/>
                    </a:ext>
                  </a:extLst>
                </p:cNvPr>
                <p:cNvSpPr/>
                <p:nvPr/>
              </p:nvSpPr>
              <p:spPr>
                <a:xfrm>
                  <a:off x="0" y="0"/>
                  <a:ext cx="1264118" cy="90939"/>
                </a:xfrm>
                <a:custGeom>
                  <a:avLst/>
                  <a:gdLst/>
                  <a:ahLst/>
                  <a:cxnLst/>
                  <a:rect l="l" t="t" r="r" b="b"/>
                  <a:pathLst>
                    <a:path w="1264118" h="90939">
                      <a:moveTo>
                        <a:pt x="0" y="0"/>
                      </a:moveTo>
                      <a:lnTo>
                        <a:pt x="1264118" y="0"/>
                      </a:lnTo>
                      <a:lnTo>
                        <a:pt x="1264118" y="90939"/>
                      </a:lnTo>
                      <a:lnTo>
                        <a:pt x="0" y="90939"/>
                      </a:lnTo>
                      <a:close/>
                    </a:path>
                  </a:pathLst>
                </a:custGeom>
                <a:solidFill>
                  <a:srgbClr val="FFFFFF"/>
                </a:solidFill>
                <a:ln w="19050" cap="sq">
                  <a:solidFill>
                    <a:srgbClr val="000000"/>
                  </a:solidFill>
                  <a:prstDash val="solid"/>
                  <a:miter/>
                </a:ln>
              </p:spPr>
              <p:txBody>
                <a:bodyPr/>
                <a:lstStyle/>
                <a:p>
                  <a:endParaRPr lang="tr-TR"/>
                </a:p>
              </p:txBody>
            </p:sp>
            <p:sp>
              <p:nvSpPr>
                <p:cNvPr id="98" name="TextBox 69">
                  <a:extLst>
                    <a:ext uri="{FF2B5EF4-FFF2-40B4-BE49-F238E27FC236}">
                      <a16:creationId xmlns:a16="http://schemas.microsoft.com/office/drawing/2014/main" id="{E3BBAD5E-0504-2D47-A0B8-6CAE5E770C2E}"/>
                    </a:ext>
                  </a:extLst>
                </p:cNvPr>
                <p:cNvSpPr txBox="1"/>
                <p:nvPr/>
              </p:nvSpPr>
              <p:spPr>
                <a:xfrm>
                  <a:off x="0" y="-28575"/>
                  <a:ext cx="1264118" cy="119514"/>
                </a:xfrm>
                <a:prstGeom prst="rect">
                  <a:avLst/>
                </a:prstGeom>
              </p:spPr>
              <p:txBody>
                <a:bodyPr lIns="50800" tIns="50800" rIns="50800" bIns="50800" rtlCol="0" anchor="ctr"/>
                <a:lstStyle/>
                <a:p>
                  <a:pPr algn="ctr">
                    <a:lnSpc>
                      <a:spcPts val="1960"/>
                    </a:lnSpc>
                    <a:spcBef>
                      <a:spcPct val="0"/>
                    </a:spcBef>
                  </a:pPr>
                  <a:endParaRPr/>
                </a:p>
              </p:txBody>
            </p:sp>
          </p:grpSp>
          <p:grpSp>
            <p:nvGrpSpPr>
              <p:cNvPr id="93" name="Group 70">
                <a:extLst>
                  <a:ext uri="{FF2B5EF4-FFF2-40B4-BE49-F238E27FC236}">
                    <a16:creationId xmlns:a16="http://schemas.microsoft.com/office/drawing/2014/main" id="{A3629351-ADC5-9525-C347-6FE3BB9FDE4D}"/>
                  </a:ext>
                </a:extLst>
              </p:cNvPr>
              <p:cNvGrpSpPr/>
              <p:nvPr/>
            </p:nvGrpSpPr>
            <p:grpSpPr>
              <a:xfrm>
                <a:off x="17162923" y="4293373"/>
                <a:ext cx="57657" cy="61628"/>
                <a:chOff x="0" y="0"/>
                <a:chExt cx="37702" cy="40299"/>
              </a:xfrm>
            </p:grpSpPr>
            <p:sp>
              <p:nvSpPr>
                <p:cNvPr id="95" name="Freeform 71">
                  <a:extLst>
                    <a:ext uri="{FF2B5EF4-FFF2-40B4-BE49-F238E27FC236}">
                      <a16:creationId xmlns:a16="http://schemas.microsoft.com/office/drawing/2014/main" id="{7FD7B6EA-C7A0-E552-B6A4-8950DE0D9B86}"/>
                    </a:ext>
                  </a:extLst>
                </p:cNvPr>
                <p:cNvSpPr/>
                <p:nvPr/>
              </p:nvSpPr>
              <p:spPr>
                <a:xfrm>
                  <a:off x="0" y="0"/>
                  <a:ext cx="37702" cy="40299"/>
                </a:xfrm>
                <a:custGeom>
                  <a:avLst/>
                  <a:gdLst/>
                  <a:ahLst/>
                  <a:cxnLst/>
                  <a:rect l="l" t="t" r="r" b="b"/>
                  <a:pathLst>
                    <a:path w="37702" h="40299">
                      <a:moveTo>
                        <a:pt x="0" y="0"/>
                      </a:moveTo>
                      <a:lnTo>
                        <a:pt x="37702" y="0"/>
                      </a:lnTo>
                      <a:lnTo>
                        <a:pt x="37702" y="40299"/>
                      </a:lnTo>
                      <a:lnTo>
                        <a:pt x="0" y="40299"/>
                      </a:lnTo>
                      <a:close/>
                    </a:path>
                  </a:pathLst>
                </a:custGeom>
                <a:solidFill>
                  <a:srgbClr val="FFE0A7"/>
                </a:solidFill>
                <a:ln w="19050" cap="sq">
                  <a:solidFill>
                    <a:srgbClr val="000000"/>
                  </a:solidFill>
                  <a:prstDash val="solid"/>
                  <a:miter/>
                </a:ln>
              </p:spPr>
              <p:txBody>
                <a:bodyPr/>
                <a:lstStyle/>
                <a:p>
                  <a:endParaRPr lang="tr-TR"/>
                </a:p>
              </p:txBody>
            </p:sp>
            <p:sp>
              <p:nvSpPr>
                <p:cNvPr id="96" name="TextBox 72">
                  <a:extLst>
                    <a:ext uri="{FF2B5EF4-FFF2-40B4-BE49-F238E27FC236}">
                      <a16:creationId xmlns:a16="http://schemas.microsoft.com/office/drawing/2014/main" id="{8028586A-5382-3436-C45A-923C01793CFB}"/>
                    </a:ext>
                  </a:extLst>
                </p:cNvPr>
                <p:cNvSpPr txBox="1"/>
                <p:nvPr/>
              </p:nvSpPr>
              <p:spPr>
                <a:xfrm>
                  <a:off x="0" y="-28575"/>
                  <a:ext cx="37702" cy="68874"/>
                </a:xfrm>
                <a:prstGeom prst="rect">
                  <a:avLst/>
                </a:prstGeom>
              </p:spPr>
              <p:txBody>
                <a:bodyPr lIns="50800" tIns="50800" rIns="50800" bIns="50800" rtlCol="0" anchor="ctr"/>
                <a:lstStyle/>
                <a:p>
                  <a:pPr algn="ctr">
                    <a:lnSpc>
                      <a:spcPts val="1960"/>
                    </a:lnSpc>
                    <a:spcBef>
                      <a:spcPct val="0"/>
                    </a:spcBef>
                  </a:pPr>
                  <a:endParaRPr/>
                </a:p>
              </p:txBody>
            </p:sp>
          </p:grpSp>
          <p:sp>
            <p:nvSpPr>
              <p:cNvPr id="94" name="TextBox 76">
                <a:extLst>
                  <a:ext uri="{FF2B5EF4-FFF2-40B4-BE49-F238E27FC236}">
                    <a16:creationId xmlns:a16="http://schemas.microsoft.com/office/drawing/2014/main" id="{32B18250-F6B7-2C7D-9AC6-1C4076BB1D47}"/>
                  </a:ext>
                </a:extLst>
              </p:cNvPr>
              <p:cNvSpPr txBox="1"/>
              <p:nvPr/>
            </p:nvSpPr>
            <p:spPr>
              <a:xfrm>
                <a:off x="15385110" y="4351303"/>
                <a:ext cx="1777813" cy="687330"/>
              </a:xfrm>
              <a:prstGeom prst="rect">
                <a:avLst/>
              </a:prstGeom>
            </p:spPr>
            <p:txBody>
              <a:bodyPr lIns="0" tIns="0" rIns="0" bIns="0" rtlCol="0" anchor="t">
                <a:spAutoFit/>
              </a:bodyPr>
              <a:lstStyle/>
              <a:p>
                <a:pPr marL="0" lvl="0" indent="0" algn="ctr"/>
                <a:r>
                  <a:rPr lang="tr-TR" sz="4000" b="1" dirty="0">
                    <a:solidFill>
                      <a:srgbClr val="000000"/>
                    </a:solidFill>
                    <a:ea typeface="Montserrat Bold"/>
                    <a:cs typeface="Montserrat Bold"/>
                    <a:sym typeface="Montserrat Bold"/>
                  </a:rPr>
                  <a:t>Dinin Koruması</a:t>
                </a:r>
                <a:endParaRPr lang="en-US" sz="4000" b="1" dirty="0">
                  <a:solidFill>
                    <a:srgbClr val="000000"/>
                  </a:solidFill>
                  <a:ea typeface="Montserrat Bold"/>
                  <a:cs typeface="Montserrat Bold"/>
                  <a:sym typeface="Montserrat Bold"/>
                </a:endParaRPr>
              </a:p>
            </p:txBody>
          </p:sp>
        </p:grpSp>
      </p:grpSp>
    </p:spTree>
    <p:custDataLst>
      <p:tags r:id="rId1"/>
    </p:custDataLst>
    <p:extLst>
      <p:ext uri="{BB962C8B-B14F-4D97-AF65-F5344CB8AC3E}">
        <p14:creationId xmlns:p14="http://schemas.microsoft.com/office/powerpoint/2010/main" val="523493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3">
                                            <p:txEl>
                                              <p:pRg st="0" end="0"/>
                                            </p:txEl>
                                          </p:spTgt>
                                        </p:tgtEl>
                                        <p:attrNameLst>
                                          <p:attrName>style.visibility</p:attrName>
                                        </p:attrNameLst>
                                      </p:cBhvr>
                                      <p:to>
                                        <p:strVal val="visible"/>
                                      </p:to>
                                    </p:set>
                                    <p:animEffect transition="in" filter="wipe(left)">
                                      <p:cBhvr>
                                        <p:cTn id="7" dur="500"/>
                                        <p:tgtEl>
                                          <p:spTgt spid="1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3">
                                            <p:txEl>
                                              <p:pRg st="1" end="1"/>
                                            </p:txEl>
                                          </p:spTgt>
                                        </p:tgtEl>
                                        <p:attrNameLst>
                                          <p:attrName>style.visibility</p:attrName>
                                        </p:attrNameLst>
                                      </p:cBhvr>
                                      <p:to>
                                        <p:strVal val="visible"/>
                                      </p:to>
                                    </p:set>
                                    <p:animEffect transition="in" filter="wipe(left)">
                                      <p:cBhvr>
                                        <p:cTn id="12" dur="500"/>
                                        <p:tgtEl>
                                          <p:spTgt spid="10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3">
                                            <p:txEl>
                                              <p:pRg st="2" end="2"/>
                                            </p:txEl>
                                          </p:spTgt>
                                        </p:tgtEl>
                                        <p:attrNameLst>
                                          <p:attrName>style.visibility</p:attrName>
                                        </p:attrNameLst>
                                      </p:cBhvr>
                                      <p:to>
                                        <p:strVal val="visible"/>
                                      </p:to>
                                    </p:set>
                                    <p:animEffect transition="in" filter="wipe(left)">
                                      <p:cBhvr>
                                        <p:cTn id="17" dur="500"/>
                                        <p:tgtEl>
                                          <p:spTgt spid="10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1"/>
                                        </p:tgtEl>
                                        <p:attrNameLst>
                                          <p:attrName>style.visibility</p:attrName>
                                        </p:attrNameLst>
                                      </p:cBhvr>
                                      <p:to>
                                        <p:strVal val="visible"/>
                                      </p:to>
                                    </p:set>
                                    <p:animEffect transition="in" filter="wipe(left)">
                                      <p:cBhvr>
                                        <p:cTn id="22" dur="500"/>
                                        <p:tgtEl>
                                          <p:spTgt spid="10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44"/>
                                        </p:tgtEl>
                                        <p:attrNameLst>
                                          <p:attrName>style.visibility</p:attrName>
                                        </p:attrNameLst>
                                      </p:cBhvr>
                                      <p:to>
                                        <p:strVal val="visible"/>
                                      </p:to>
                                    </p:set>
                                    <p:animEffect transition="in" filter="wipe(up)">
                                      <p:cBhvr>
                                        <p:cTn id="27" dur="500"/>
                                        <p:tgtEl>
                                          <p:spTgt spid="14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45"/>
                                        </p:tgtEl>
                                        <p:attrNameLst>
                                          <p:attrName>style.visibility</p:attrName>
                                        </p:attrNameLst>
                                      </p:cBhvr>
                                      <p:to>
                                        <p:strVal val="visible"/>
                                      </p:to>
                                    </p:set>
                                    <p:animEffect transition="in" filter="wipe(up)">
                                      <p:cBhvr>
                                        <p:cTn id="32" dur="350"/>
                                        <p:tgtEl>
                                          <p:spTgt spid="14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46"/>
                                        </p:tgtEl>
                                        <p:attrNameLst>
                                          <p:attrName>style.visibility</p:attrName>
                                        </p:attrNameLst>
                                      </p:cBhvr>
                                      <p:to>
                                        <p:strVal val="visible"/>
                                      </p:to>
                                    </p:set>
                                    <p:animEffect transition="in" filter="wipe(up)">
                                      <p:cBhvr>
                                        <p:cTn id="37" dur="350"/>
                                        <p:tgtEl>
                                          <p:spTgt spid="14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47"/>
                                        </p:tgtEl>
                                        <p:attrNameLst>
                                          <p:attrName>style.visibility</p:attrName>
                                        </p:attrNameLst>
                                      </p:cBhvr>
                                      <p:to>
                                        <p:strVal val="visible"/>
                                      </p:to>
                                    </p:set>
                                    <p:animEffect transition="in" filter="wipe(up)">
                                      <p:cBhvr>
                                        <p:cTn id="42" dur="350"/>
                                        <p:tgtEl>
                                          <p:spTgt spid="14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148"/>
                                        </p:tgtEl>
                                        <p:attrNameLst>
                                          <p:attrName>style.visibility</p:attrName>
                                        </p:attrNameLst>
                                      </p:cBhvr>
                                      <p:to>
                                        <p:strVal val="visible"/>
                                      </p:to>
                                    </p:set>
                                    <p:animEffect transition="in" filter="wipe(up)">
                                      <p:cBhvr>
                                        <p:cTn id="47" dur="350"/>
                                        <p:tgtEl>
                                          <p:spTgt spid="14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149"/>
                                        </p:tgtEl>
                                        <p:attrNameLst>
                                          <p:attrName>style.visibility</p:attrName>
                                        </p:attrNameLst>
                                      </p:cBhvr>
                                      <p:to>
                                        <p:strVal val="visible"/>
                                      </p:to>
                                    </p:set>
                                    <p:animEffect transition="in" filter="wipe(up)">
                                      <p:cBhvr>
                                        <p:cTn id="52" dur="350"/>
                                        <p:tgtEl>
                                          <p:spTgt spid="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6445FA19-17D6-BC84-08A1-DF17C5DBA181}"/>
              </a:ext>
            </a:extLst>
          </p:cNvPr>
          <p:cNvGrpSpPr/>
          <p:nvPr/>
        </p:nvGrpSpPr>
        <p:grpSpPr>
          <a:xfrm>
            <a:off x="7061889" y="734728"/>
            <a:ext cx="10617787" cy="9285572"/>
            <a:chOff x="0" y="-73128"/>
            <a:chExt cx="2796454" cy="2714609"/>
          </a:xfrm>
        </p:grpSpPr>
        <p:sp>
          <p:nvSpPr>
            <p:cNvPr id="3" name="Freeform 3">
              <a:extLst>
                <a:ext uri="{FF2B5EF4-FFF2-40B4-BE49-F238E27FC236}">
                  <a16:creationId xmlns:a16="http://schemas.microsoft.com/office/drawing/2014/main" id="{550C78F7-2DD6-F1B7-2D69-50D2F5779A17}"/>
                </a:ext>
              </a:extLst>
            </p:cNvPr>
            <p:cNvSpPr/>
            <p:nvPr/>
          </p:nvSpPr>
          <p:spPr>
            <a:xfrm>
              <a:off x="441521" y="-73128"/>
              <a:ext cx="2354933" cy="2714609"/>
            </a:xfrm>
            <a:custGeom>
              <a:avLst/>
              <a:gdLst/>
              <a:ahLst/>
              <a:cxnLst/>
              <a:rect l="l" t="t" r="r" b="b"/>
              <a:pathLst>
                <a:path w="2543763" h="2575070">
                  <a:moveTo>
                    <a:pt x="0" y="0"/>
                  </a:moveTo>
                  <a:lnTo>
                    <a:pt x="2543763" y="0"/>
                  </a:lnTo>
                  <a:lnTo>
                    <a:pt x="2543763" y="2575070"/>
                  </a:lnTo>
                  <a:lnTo>
                    <a:pt x="0" y="2575070"/>
                  </a:lnTo>
                  <a:close/>
                </a:path>
              </a:pathLst>
            </a:custGeom>
            <a:solidFill>
              <a:srgbClr val="F9F6E4"/>
            </a:solidFill>
          </p:spPr>
          <p:txBody>
            <a:bodyPr/>
            <a:lstStyle/>
            <a:p>
              <a:endParaRPr lang="tr-TR"/>
            </a:p>
          </p:txBody>
        </p:sp>
        <p:sp>
          <p:nvSpPr>
            <p:cNvPr id="4" name="TextBox 4">
              <a:extLst>
                <a:ext uri="{FF2B5EF4-FFF2-40B4-BE49-F238E27FC236}">
                  <a16:creationId xmlns:a16="http://schemas.microsoft.com/office/drawing/2014/main" id="{64A4B02A-506C-CEE0-11B5-1C2BD61D7143}"/>
                </a:ext>
              </a:extLst>
            </p:cNvPr>
            <p:cNvSpPr txBox="1"/>
            <p:nvPr/>
          </p:nvSpPr>
          <p:spPr>
            <a:xfrm>
              <a:off x="0" y="-28575"/>
              <a:ext cx="2543763" cy="2603645"/>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a:extLst>
              <a:ext uri="{FF2B5EF4-FFF2-40B4-BE49-F238E27FC236}">
                <a16:creationId xmlns:a16="http://schemas.microsoft.com/office/drawing/2014/main" id="{786B504B-693D-09D4-3810-EE6F933A36CA}"/>
              </a:ext>
            </a:extLst>
          </p:cNvPr>
          <p:cNvGrpSpPr/>
          <p:nvPr/>
        </p:nvGrpSpPr>
        <p:grpSpPr>
          <a:xfrm rot="-493971">
            <a:off x="10442834" y="1461574"/>
            <a:ext cx="3322240" cy="1833047"/>
            <a:chOff x="-4638" y="0"/>
            <a:chExt cx="422280" cy="257367"/>
          </a:xfrm>
        </p:grpSpPr>
        <p:sp>
          <p:nvSpPr>
            <p:cNvPr id="6" name="Freeform 6">
              <a:extLst>
                <a:ext uri="{FF2B5EF4-FFF2-40B4-BE49-F238E27FC236}">
                  <a16:creationId xmlns:a16="http://schemas.microsoft.com/office/drawing/2014/main" id="{85907882-A933-F33B-1FAD-6344D7133A8F}"/>
                </a:ext>
              </a:extLst>
            </p:cNvPr>
            <p:cNvSpPr/>
            <p:nvPr/>
          </p:nvSpPr>
          <p:spPr>
            <a:xfrm>
              <a:off x="0" y="0"/>
              <a:ext cx="417642" cy="257367"/>
            </a:xfrm>
            <a:custGeom>
              <a:avLst/>
              <a:gdLst/>
              <a:ahLst/>
              <a:cxnLst/>
              <a:rect l="l" t="t" r="r" b="b"/>
              <a:pathLst>
                <a:path w="417642" h="257367">
                  <a:moveTo>
                    <a:pt x="0" y="0"/>
                  </a:moveTo>
                  <a:lnTo>
                    <a:pt x="417642" y="0"/>
                  </a:lnTo>
                  <a:lnTo>
                    <a:pt x="417642" y="257367"/>
                  </a:lnTo>
                  <a:lnTo>
                    <a:pt x="0" y="257367"/>
                  </a:lnTo>
                  <a:close/>
                </a:path>
              </a:pathLst>
            </a:custGeom>
            <a:solidFill>
              <a:srgbClr val="F9D9C0"/>
            </a:solidFill>
          </p:spPr>
          <p:txBody>
            <a:bodyPr/>
            <a:lstStyle/>
            <a:p>
              <a:endParaRPr lang="tr-TR" sz="5400"/>
            </a:p>
          </p:txBody>
        </p:sp>
        <p:sp>
          <p:nvSpPr>
            <p:cNvPr id="7" name="TextBox 7">
              <a:extLst>
                <a:ext uri="{FF2B5EF4-FFF2-40B4-BE49-F238E27FC236}">
                  <a16:creationId xmlns:a16="http://schemas.microsoft.com/office/drawing/2014/main" id="{3EF2BCBE-708F-005D-2E88-D1E95E2016F3}"/>
                </a:ext>
              </a:extLst>
            </p:cNvPr>
            <p:cNvSpPr txBox="1"/>
            <p:nvPr/>
          </p:nvSpPr>
          <p:spPr>
            <a:xfrm>
              <a:off x="-4638" y="36187"/>
              <a:ext cx="417642" cy="190692"/>
            </a:xfrm>
            <a:prstGeom prst="rect">
              <a:avLst/>
            </a:prstGeom>
          </p:spPr>
          <p:txBody>
            <a:bodyPr lIns="35601" tIns="35601" rIns="35601" bIns="35601" rtlCol="0" anchor="ctr"/>
            <a:lstStyle/>
            <a:p>
              <a:pPr algn="ctr"/>
              <a:r>
                <a:rPr lang="tr-TR" sz="5400" spc="72" dirty="0">
                  <a:solidFill>
                    <a:srgbClr val="30302E"/>
                  </a:solidFill>
                  <a:ea typeface="Migra Extra-Light"/>
                  <a:cs typeface="Migra Extra-Light"/>
                  <a:sym typeface="Migra Extra-Light"/>
                </a:rPr>
                <a:t>Canın Korunması</a:t>
              </a:r>
              <a:endParaRPr lang="en-US" sz="5400" spc="72" dirty="0">
                <a:solidFill>
                  <a:srgbClr val="30302E"/>
                </a:solidFill>
                <a:ea typeface="Migra Extra-Light"/>
                <a:cs typeface="Migra Extra-Light"/>
                <a:sym typeface="Migra Extra-Light"/>
              </a:endParaRPr>
            </a:p>
          </p:txBody>
        </p:sp>
      </p:grpSp>
      <p:grpSp>
        <p:nvGrpSpPr>
          <p:cNvPr id="8" name="Group 8">
            <a:extLst>
              <a:ext uri="{FF2B5EF4-FFF2-40B4-BE49-F238E27FC236}">
                <a16:creationId xmlns:a16="http://schemas.microsoft.com/office/drawing/2014/main" id="{CD5BAFF3-DB12-1722-E280-5565F177D918}"/>
              </a:ext>
            </a:extLst>
          </p:cNvPr>
          <p:cNvGrpSpPr/>
          <p:nvPr/>
        </p:nvGrpSpPr>
        <p:grpSpPr>
          <a:xfrm rot="278311">
            <a:off x="13610383" y="2530081"/>
            <a:ext cx="3736385" cy="1856078"/>
            <a:chOff x="-6143" y="0"/>
            <a:chExt cx="518093" cy="257367"/>
          </a:xfrm>
        </p:grpSpPr>
        <p:sp>
          <p:nvSpPr>
            <p:cNvPr id="9" name="Freeform 9">
              <a:extLst>
                <a:ext uri="{FF2B5EF4-FFF2-40B4-BE49-F238E27FC236}">
                  <a16:creationId xmlns:a16="http://schemas.microsoft.com/office/drawing/2014/main" id="{FBA192E0-5308-88E4-92D3-72BC335F4696}"/>
                </a:ext>
              </a:extLst>
            </p:cNvPr>
            <p:cNvSpPr/>
            <p:nvPr/>
          </p:nvSpPr>
          <p:spPr>
            <a:xfrm>
              <a:off x="0" y="0"/>
              <a:ext cx="511950" cy="257367"/>
            </a:xfrm>
            <a:custGeom>
              <a:avLst/>
              <a:gdLst/>
              <a:ahLst/>
              <a:cxnLst/>
              <a:rect l="l" t="t" r="r" b="b"/>
              <a:pathLst>
                <a:path w="511950" h="257367">
                  <a:moveTo>
                    <a:pt x="0" y="0"/>
                  </a:moveTo>
                  <a:lnTo>
                    <a:pt x="511950" y="0"/>
                  </a:lnTo>
                  <a:lnTo>
                    <a:pt x="511950" y="257367"/>
                  </a:lnTo>
                  <a:lnTo>
                    <a:pt x="0" y="257367"/>
                  </a:lnTo>
                  <a:close/>
                </a:path>
              </a:pathLst>
            </a:custGeom>
            <a:solidFill>
              <a:srgbClr val="F7C289"/>
            </a:solidFill>
          </p:spPr>
          <p:txBody>
            <a:bodyPr/>
            <a:lstStyle/>
            <a:p>
              <a:endParaRPr lang="tr-TR" sz="5400"/>
            </a:p>
          </p:txBody>
        </p:sp>
        <p:sp>
          <p:nvSpPr>
            <p:cNvPr id="10" name="TextBox 10">
              <a:extLst>
                <a:ext uri="{FF2B5EF4-FFF2-40B4-BE49-F238E27FC236}">
                  <a16:creationId xmlns:a16="http://schemas.microsoft.com/office/drawing/2014/main" id="{9A6AD5EC-3B1C-308D-B5C7-7C4D7A5A5F74}"/>
                </a:ext>
              </a:extLst>
            </p:cNvPr>
            <p:cNvSpPr txBox="1"/>
            <p:nvPr/>
          </p:nvSpPr>
          <p:spPr>
            <a:xfrm>
              <a:off x="-6143" y="39845"/>
              <a:ext cx="511950" cy="190692"/>
            </a:xfrm>
            <a:prstGeom prst="rect">
              <a:avLst/>
            </a:prstGeom>
          </p:spPr>
          <p:txBody>
            <a:bodyPr lIns="35601" tIns="35601" rIns="35601" bIns="35601" rtlCol="0" anchor="ctr"/>
            <a:lstStyle/>
            <a:p>
              <a:pPr algn="ctr">
                <a:lnSpc>
                  <a:spcPts val="6549"/>
                </a:lnSpc>
              </a:pPr>
              <a:r>
                <a:rPr lang="tr-TR" sz="5400" spc="72" dirty="0">
                  <a:solidFill>
                    <a:srgbClr val="30302E"/>
                  </a:solidFill>
                  <a:ea typeface="Migra Extra-Light"/>
                  <a:cs typeface="Migra Extra-Light"/>
                  <a:sym typeface="Migra Extra-Light"/>
                </a:rPr>
                <a:t>Malın Korunması</a:t>
              </a:r>
              <a:endParaRPr lang="en-US" sz="5400" spc="72" dirty="0">
                <a:solidFill>
                  <a:srgbClr val="30302E"/>
                </a:solidFill>
                <a:ea typeface="Migra Extra-Light"/>
                <a:cs typeface="Migra Extra-Light"/>
                <a:sym typeface="Migra Extra-Light"/>
              </a:endParaRPr>
            </a:p>
          </p:txBody>
        </p:sp>
      </p:grpSp>
      <p:grpSp>
        <p:nvGrpSpPr>
          <p:cNvPr id="11" name="Group 11">
            <a:extLst>
              <a:ext uri="{FF2B5EF4-FFF2-40B4-BE49-F238E27FC236}">
                <a16:creationId xmlns:a16="http://schemas.microsoft.com/office/drawing/2014/main" id="{8C20C143-11E1-169C-FBC0-A43A8926D273}"/>
              </a:ext>
            </a:extLst>
          </p:cNvPr>
          <p:cNvGrpSpPr/>
          <p:nvPr/>
        </p:nvGrpSpPr>
        <p:grpSpPr>
          <a:xfrm>
            <a:off x="9838588" y="3953042"/>
            <a:ext cx="4104951" cy="1856078"/>
            <a:chOff x="0" y="0"/>
            <a:chExt cx="569199" cy="257367"/>
          </a:xfrm>
        </p:grpSpPr>
        <p:sp>
          <p:nvSpPr>
            <p:cNvPr id="12" name="Freeform 12">
              <a:extLst>
                <a:ext uri="{FF2B5EF4-FFF2-40B4-BE49-F238E27FC236}">
                  <a16:creationId xmlns:a16="http://schemas.microsoft.com/office/drawing/2014/main" id="{BC68313D-1526-52FD-B1EF-9D397BACF7DC}"/>
                </a:ext>
              </a:extLst>
            </p:cNvPr>
            <p:cNvSpPr/>
            <p:nvPr/>
          </p:nvSpPr>
          <p:spPr>
            <a:xfrm>
              <a:off x="0" y="0"/>
              <a:ext cx="569199" cy="257367"/>
            </a:xfrm>
            <a:custGeom>
              <a:avLst/>
              <a:gdLst/>
              <a:ahLst/>
              <a:cxnLst/>
              <a:rect l="l" t="t" r="r" b="b"/>
              <a:pathLst>
                <a:path w="569199" h="257367">
                  <a:moveTo>
                    <a:pt x="0" y="0"/>
                  </a:moveTo>
                  <a:lnTo>
                    <a:pt x="569199" y="0"/>
                  </a:lnTo>
                  <a:lnTo>
                    <a:pt x="569199" y="257367"/>
                  </a:lnTo>
                  <a:lnTo>
                    <a:pt x="0" y="257367"/>
                  </a:lnTo>
                  <a:close/>
                </a:path>
              </a:pathLst>
            </a:custGeom>
            <a:solidFill>
              <a:srgbClr val="F28775"/>
            </a:solidFill>
          </p:spPr>
          <p:txBody>
            <a:bodyPr/>
            <a:lstStyle/>
            <a:p>
              <a:endParaRPr lang="tr-TR" sz="5400"/>
            </a:p>
          </p:txBody>
        </p:sp>
        <p:sp>
          <p:nvSpPr>
            <p:cNvPr id="13" name="TextBox 13">
              <a:extLst>
                <a:ext uri="{FF2B5EF4-FFF2-40B4-BE49-F238E27FC236}">
                  <a16:creationId xmlns:a16="http://schemas.microsoft.com/office/drawing/2014/main" id="{A25A8C44-6BC8-80FC-69BE-961A88081B56}"/>
                </a:ext>
              </a:extLst>
            </p:cNvPr>
            <p:cNvSpPr txBox="1"/>
            <p:nvPr/>
          </p:nvSpPr>
          <p:spPr>
            <a:xfrm>
              <a:off x="0" y="32706"/>
              <a:ext cx="569199" cy="190692"/>
            </a:xfrm>
            <a:prstGeom prst="rect">
              <a:avLst/>
            </a:prstGeom>
          </p:spPr>
          <p:txBody>
            <a:bodyPr lIns="35601" tIns="35601" rIns="35601" bIns="35601" rtlCol="0" anchor="ctr"/>
            <a:lstStyle/>
            <a:p>
              <a:pPr algn="ctr">
                <a:lnSpc>
                  <a:spcPts val="6549"/>
                </a:lnSpc>
              </a:pPr>
              <a:r>
                <a:rPr lang="tr-TR" sz="5400" spc="72" dirty="0">
                  <a:solidFill>
                    <a:srgbClr val="30302E"/>
                  </a:solidFill>
                  <a:ea typeface="Migra Extra-Light"/>
                  <a:cs typeface="Migra Extra-Light"/>
                  <a:sym typeface="Migra Extra-Light"/>
                </a:rPr>
                <a:t>Aklın Korunması</a:t>
              </a:r>
              <a:endParaRPr lang="en-US" sz="5400" spc="72" dirty="0">
                <a:solidFill>
                  <a:srgbClr val="30302E"/>
                </a:solidFill>
                <a:ea typeface="Migra Extra-Light"/>
                <a:cs typeface="Migra Extra-Light"/>
                <a:sym typeface="Migra Extra-Light"/>
              </a:endParaRPr>
            </a:p>
          </p:txBody>
        </p:sp>
      </p:grpSp>
      <p:grpSp>
        <p:nvGrpSpPr>
          <p:cNvPr id="14" name="Group 14">
            <a:extLst>
              <a:ext uri="{FF2B5EF4-FFF2-40B4-BE49-F238E27FC236}">
                <a16:creationId xmlns:a16="http://schemas.microsoft.com/office/drawing/2014/main" id="{22A77FD0-6640-04FB-D024-9543FC312A5E}"/>
              </a:ext>
            </a:extLst>
          </p:cNvPr>
          <p:cNvGrpSpPr/>
          <p:nvPr/>
        </p:nvGrpSpPr>
        <p:grpSpPr>
          <a:xfrm rot="307307">
            <a:off x="13206074" y="6051904"/>
            <a:ext cx="3738765" cy="1856078"/>
            <a:chOff x="-7791" y="0"/>
            <a:chExt cx="518423" cy="257367"/>
          </a:xfrm>
        </p:grpSpPr>
        <p:sp>
          <p:nvSpPr>
            <p:cNvPr id="15" name="Freeform 15">
              <a:extLst>
                <a:ext uri="{FF2B5EF4-FFF2-40B4-BE49-F238E27FC236}">
                  <a16:creationId xmlns:a16="http://schemas.microsoft.com/office/drawing/2014/main" id="{B6CB7A61-539B-2B7D-7F96-644ED2D16BE7}"/>
                </a:ext>
              </a:extLst>
            </p:cNvPr>
            <p:cNvSpPr/>
            <p:nvPr/>
          </p:nvSpPr>
          <p:spPr>
            <a:xfrm>
              <a:off x="0" y="0"/>
              <a:ext cx="491009" cy="257367"/>
            </a:xfrm>
            <a:custGeom>
              <a:avLst/>
              <a:gdLst/>
              <a:ahLst/>
              <a:cxnLst/>
              <a:rect l="l" t="t" r="r" b="b"/>
              <a:pathLst>
                <a:path w="491009" h="257367">
                  <a:moveTo>
                    <a:pt x="0" y="0"/>
                  </a:moveTo>
                  <a:lnTo>
                    <a:pt x="491009" y="0"/>
                  </a:lnTo>
                  <a:lnTo>
                    <a:pt x="491009" y="257367"/>
                  </a:lnTo>
                  <a:lnTo>
                    <a:pt x="0" y="257367"/>
                  </a:lnTo>
                  <a:close/>
                </a:path>
              </a:pathLst>
            </a:custGeom>
            <a:solidFill>
              <a:srgbClr val="F9D9C0"/>
            </a:solidFill>
          </p:spPr>
          <p:txBody>
            <a:bodyPr/>
            <a:lstStyle/>
            <a:p>
              <a:endParaRPr lang="tr-TR"/>
            </a:p>
          </p:txBody>
        </p:sp>
        <p:sp>
          <p:nvSpPr>
            <p:cNvPr id="16" name="TextBox 16">
              <a:extLst>
                <a:ext uri="{FF2B5EF4-FFF2-40B4-BE49-F238E27FC236}">
                  <a16:creationId xmlns:a16="http://schemas.microsoft.com/office/drawing/2014/main" id="{09C904AF-5BC4-CB1D-1068-FD77214A12F3}"/>
                </a:ext>
              </a:extLst>
            </p:cNvPr>
            <p:cNvSpPr txBox="1"/>
            <p:nvPr/>
          </p:nvSpPr>
          <p:spPr>
            <a:xfrm>
              <a:off x="-7791" y="22778"/>
              <a:ext cx="518423" cy="190692"/>
            </a:xfrm>
            <a:prstGeom prst="rect">
              <a:avLst/>
            </a:prstGeom>
          </p:spPr>
          <p:txBody>
            <a:bodyPr lIns="35601" tIns="35601" rIns="35601" bIns="35601" rtlCol="0" anchor="ctr"/>
            <a:lstStyle/>
            <a:p>
              <a:pPr algn="ctr">
                <a:lnSpc>
                  <a:spcPts val="6549"/>
                </a:lnSpc>
              </a:pPr>
              <a:r>
                <a:rPr lang="tr-TR" sz="5400" spc="72" dirty="0">
                  <a:solidFill>
                    <a:srgbClr val="30302E"/>
                  </a:solidFill>
                  <a:ea typeface="Migra Extra-Light Italics"/>
                  <a:cs typeface="Migra Extra-Light Italics"/>
                  <a:sym typeface="Migra Extra-Light"/>
                </a:rPr>
                <a:t>Neslin Korunması</a:t>
              </a:r>
              <a:endParaRPr lang="en-US" sz="5400" spc="72" dirty="0">
                <a:solidFill>
                  <a:srgbClr val="30302E"/>
                </a:solidFill>
                <a:ea typeface="Migra Extra-Light Italics"/>
                <a:cs typeface="Migra Extra-Light Italics"/>
                <a:sym typeface="Migra Extra-Light Italics"/>
              </a:endParaRPr>
            </a:p>
          </p:txBody>
        </p:sp>
      </p:grpSp>
      <p:grpSp>
        <p:nvGrpSpPr>
          <p:cNvPr id="17" name="Group 17">
            <a:extLst>
              <a:ext uri="{FF2B5EF4-FFF2-40B4-BE49-F238E27FC236}">
                <a16:creationId xmlns:a16="http://schemas.microsoft.com/office/drawing/2014/main" id="{EFBC80D8-7BF6-FC50-638A-83CE23B69C0C}"/>
              </a:ext>
            </a:extLst>
          </p:cNvPr>
          <p:cNvGrpSpPr/>
          <p:nvPr/>
        </p:nvGrpSpPr>
        <p:grpSpPr>
          <a:xfrm rot="-209969">
            <a:off x="9494281" y="7599244"/>
            <a:ext cx="4272505" cy="1856078"/>
            <a:chOff x="23026" y="-12630"/>
            <a:chExt cx="592432" cy="257367"/>
          </a:xfrm>
        </p:grpSpPr>
        <p:sp>
          <p:nvSpPr>
            <p:cNvPr id="18" name="Freeform 18">
              <a:extLst>
                <a:ext uri="{FF2B5EF4-FFF2-40B4-BE49-F238E27FC236}">
                  <a16:creationId xmlns:a16="http://schemas.microsoft.com/office/drawing/2014/main" id="{3680E1B0-EAC7-652B-038C-1D37E4763995}"/>
                </a:ext>
              </a:extLst>
            </p:cNvPr>
            <p:cNvSpPr/>
            <p:nvPr/>
          </p:nvSpPr>
          <p:spPr>
            <a:xfrm>
              <a:off x="39644" y="-12630"/>
              <a:ext cx="575814" cy="257367"/>
            </a:xfrm>
            <a:custGeom>
              <a:avLst/>
              <a:gdLst/>
              <a:ahLst/>
              <a:cxnLst/>
              <a:rect l="l" t="t" r="r" b="b"/>
              <a:pathLst>
                <a:path w="575814" h="257367">
                  <a:moveTo>
                    <a:pt x="0" y="0"/>
                  </a:moveTo>
                  <a:lnTo>
                    <a:pt x="575814" y="0"/>
                  </a:lnTo>
                  <a:lnTo>
                    <a:pt x="575814" y="257367"/>
                  </a:lnTo>
                  <a:lnTo>
                    <a:pt x="0" y="257367"/>
                  </a:lnTo>
                  <a:close/>
                </a:path>
              </a:pathLst>
            </a:custGeom>
            <a:solidFill>
              <a:srgbClr val="F7C289"/>
            </a:solidFill>
          </p:spPr>
          <p:txBody>
            <a:bodyPr/>
            <a:lstStyle/>
            <a:p>
              <a:endParaRPr lang="tr-TR" sz="5400" dirty="0"/>
            </a:p>
          </p:txBody>
        </p:sp>
        <p:sp>
          <p:nvSpPr>
            <p:cNvPr id="19" name="TextBox 19">
              <a:extLst>
                <a:ext uri="{FF2B5EF4-FFF2-40B4-BE49-F238E27FC236}">
                  <a16:creationId xmlns:a16="http://schemas.microsoft.com/office/drawing/2014/main" id="{17361FC1-446C-60B0-1504-5AE4BA96D865}"/>
                </a:ext>
              </a:extLst>
            </p:cNvPr>
            <p:cNvSpPr txBox="1"/>
            <p:nvPr/>
          </p:nvSpPr>
          <p:spPr>
            <a:xfrm rot="21468693">
              <a:off x="23026" y="17269"/>
              <a:ext cx="575814" cy="190692"/>
            </a:xfrm>
            <a:prstGeom prst="rect">
              <a:avLst/>
            </a:prstGeom>
          </p:spPr>
          <p:txBody>
            <a:bodyPr lIns="35601" tIns="35601" rIns="35601" bIns="35601" rtlCol="0" anchor="ctr"/>
            <a:lstStyle/>
            <a:p>
              <a:pPr algn="ctr">
                <a:lnSpc>
                  <a:spcPts val="6549"/>
                </a:lnSpc>
              </a:pPr>
              <a:r>
                <a:rPr lang="tr-TR" sz="5400" spc="72" dirty="0">
                  <a:solidFill>
                    <a:srgbClr val="30302E"/>
                  </a:solidFill>
                  <a:ea typeface="Migra Extra-Light"/>
                  <a:cs typeface="Migra Extra-Light"/>
                  <a:sym typeface="Migra Extra-Light"/>
                </a:rPr>
                <a:t>Dinin Korunması</a:t>
              </a:r>
              <a:endParaRPr lang="en-US" sz="5400" spc="72" dirty="0">
                <a:solidFill>
                  <a:srgbClr val="30302E"/>
                </a:solidFill>
                <a:ea typeface="Migra Extra-Light"/>
                <a:cs typeface="Migra Extra-Light"/>
                <a:sym typeface="Migra Extra-Light"/>
              </a:endParaRPr>
            </a:p>
          </p:txBody>
        </p:sp>
      </p:grpSp>
      <p:grpSp>
        <p:nvGrpSpPr>
          <p:cNvPr id="23" name="Grup 22">
            <a:extLst>
              <a:ext uri="{FF2B5EF4-FFF2-40B4-BE49-F238E27FC236}">
                <a16:creationId xmlns:a16="http://schemas.microsoft.com/office/drawing/2014/main" id="{C54BE838-93CC-7B6E-4FA5-3CACBD15CD27}"/>
              </a:ext>
            </a:extLst>
          </p:cNvPr>
          <p:cNvGrpSpPr/>
          <p:nvPr/>
        </p:nvGrpSpPr>
        <p:grpSpPr>
          <a:xfrm>
            <a:off x="608324" y="3050560"/>
            <a:ext cx="7748609" cy="5026513"/>
            <a:chOff x="363161" y="3110639"/>
            <a:chExt cx="7748609" cy="5026513"/>
          </a:xfrm>
        </p:grpSpPr>
        <p:sp>
          <p:nvSpPr>
            <p:cNvPr id="24" name="Freeform 23">
              <a:extLst>
                <a:ext uri="{FF2B5EF4-FFF2-40B4-BE49-F238E27FC236}">
                  <a16:creationId xmlns:a16="http://schemas.microsoft.com/office/drawing/2014/main" id="{9DDBFF4E-AE43-7295-334F-7FBF204150EB}"/>
                </a:ext>
              </a:extLst>
            </p:cNvPr>
            <p:cNvSpPr/>
            <p:nvPr/>
          </p:nvSpPr>
          <p:spPr>
            <a:xfrm>
              <a:off x="363161" y="3110639"/>
              <a:ext cx="7748609" cy="5026513"/>
            </a:xfrm>
            <a:custGeom>
              <a:avLst/>
              <a:gdLst/>
              <a:ahLst/>
              <a:cxnLst/>
              <a:rect l="l" t="t" r="r" b="b"/>
              <a:pathLst>
                <a:path w="7948138" h="5176225">
                  <a:moveTo>
                    <a:pt x="0" y="0"/>
                  </a:moveTo>
                  <a:lnTo>
                    <a:pt x="7948138" y="0"/>
                  </a:lnTo>
                  <a:lnTo>
                    <a:pt x="7948138" y="5176224"/>
                  </a:lnTo>
                  <a:lnTo>
                    <a:pt x="0" y="51762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25" name="Metin kutusu 24">
              <a:extLst>
                <a:ext uri="{FF2B5EF4-FFF2-40B4-BE49-F238E27FC236}">
                  <a16:creationId xmlns:a16="http://schemas.microsoft.com/office/drawing/2014/main" id="{AE0050FB-879F-7B01-3041-AB4735B61AA1}"/>
                </a:ext>
              </a:extLst>
            </p:cNvPr>
            <p:cNvSpPr txBox="1"/>
            <p:nvPr/>
          </p:nvSpPr>
          <p:spPr>
            <a:xfrm rot="21112007">
              <a:off x="1337944" y="4141749"/>
              <a:ext cx="6298085" cy="2123658"/>
            </a:xfrm>
            <a:prstGeom prst="rect">
              <a:avLst/>
            </a:prstGeom>
            <a:noFill/>
          </p:spPr>
          <p:txBody>
            <a:bodyPr wrap="square" rtlCol="0">
              <a:spAutoFit/>
            </a:bodyPr>
            <a:lstStyle/>
            <a:p>
              <a:pPr algn="ctr"/>
              <a:r>
                <a:rPr lang="tr-TR" sz="4400" dirty="0"/>
                <a:t>Bu haklardan hangileri </a:t>
              </a:r>
              <a:r>
                <a:rPr lang="tr-TR" sz="4400" dirty="0">
                  <a:solidFill>
                    <a:srgbClr val="FF0000"/>
                  </a:solidFill>
                </a:rPr>
                <a:t>huzurlu bir toplum </a:t>
              </a:r>
              <a:r>
                <a:rPr lang="tr-TR" sz="4400" dirty="0"/>
                <a:t>için temel şarttır?</a:t>
              </a:r>
            </a:p>
          </p:txBody>
        </p:sp>
      </p:grpSp>
    </p:spTree>
    <p:custDataLst>
      <p:tags r:id="rId1"/>
    </p:custDataLst>
    <p:extLst>
      <p:ext uri="{BB962C8B-B14F-4D97-AF65-F5344CB8AC3E}">
        <p14:creationId xmlns:p14="http://schemas.microsoft.com/office/powerpoint/2010/main" val="1723943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 1">
            <a:extLst>
              <a:ext uri="{FF2B5EF4-FFF2-40B4-BE49-F238E27FC236}">
                <a16:creationId xmlns:a16="http://schemas.microsoft.com/office/drawing/2014/main" id="{7735530E-E47E-3317-C0A7-3C27246C9A4A}"/>
              </a:ext>
            </a:extLst>
          </p:cNvPr>
          <p:cNvGrpSpPr/>
          <p:nvPr/>
        </p:nvGrpSpPr>
        <p:grpSpPr>
          <a:xfrm>
            <a:off x="32046" y="-12727"/>
            <a:ext cx="2793581" cy="1496465"/>
            <a:chOff x="13364671" y="1220885"/>
            <a:chExt cx="3039672" cy="1853496"/>
          </a:xfrm>
        </p:grpSpPr>
        <p:grpSp>
          <p:nvGrpSpPr>
            <p:cNvPr id="3" name="Grup 2">
              <a:extLst>
                <a:ext uri="{FF2B5EF4-FFF2-40B4-BE49-F238E27FC236}">
                  <a16:creationId xmlns:a16="http://schemas.microsoft.com/office/drawing/2014/main" id="{DC51804F-9DF1-AB92-3B99-11F304EE36C0}"/>
                </a:ext>
              </a:extLst>
            </p:cNvPr>
            <p:cNvGrpSpPr>
              <a:grpSpLocks/>
            </p:cNvGrpSpPr>
            <p:nvPr/>
          </p:nvGrpSpPr>
          <p:grpSpPr>
            <a:xfrm>
              <a:off x="13364671" y="1220885"/>
              <a:ext cx="2939319" cy="1853496"/>
              <a:chOff x="13335872" y="1077107"/>
              <a:chExt cx="2878496" cy="1523646"/>
            </a:xfrm>
          </p:grpSpPr>
          <p:sp>
            <p:nvSpPr>
              <p:cNvPr id="5" name="Freeform 5">
                <a:extLst>
                  <a:ext uri="{FF2B5EF4-FFF2-40B4-BE49-F238E27FC236}">
                    <a16:creationId xmlns:a16="http://schemas.microsoft.com/office/drawing/2014/main" id="{6AF55984-AFC2-9C37-A976-67B39127734A}"/>
                  </a:ext>
                </a:extLst>
              </p:cNvPr>
              <p:cNvSpPr>
                <a:spLocks/>
              </p:cNvSpPr>
              <p:nvPr/>
            </p:nvSpPr>
            <p:spPr>
              <a:xfrm>
                <a:off x="13335872" y="1077107"/>
                <a:ext cx="2878496" cy="1523646"/>
              </a:xfrm>
              <a:custGeom>
                <a:avLst/>
                <a:gdLst/>
                <a:ahLst/>
                <a:cxnLst/>
                <a:rect l="l" t="t" r="r" b="b"/>
                <a:pathLst>
                  <a:path w="5352957" h="4504867">
                    <a:moveTo>
                      <a:pt x="0" y="0"/>
                    </a:moveTo>
                    <a:lnTo>
                      <a:pt x="5352957" y="0"/>
                    </a:lnTo>
                    <a:lnTo>
                      <a:pt x="5352957" y="4504867"/>
                    </a:lnTo>
                    <a:lnTo>
                      <a:pt x="0" y="4504867"/>
                    </a:lnTo>
                    <a:lnTo>
                      <a:pt x="0" y="0"/>
                    </a:lnTo>
                    <a:close/>
                  </a:path>
                </a:pathLst>
              </a:custGeom>
              <a:blipFill>
                <a:blip r:embed="rId5"/>
                <a:stretch>
                  <a:fillRect l="-9415" r="-9415" b="-396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Freeform 10">
                <a:extLst>
                  <a:ext uri="{FF2B5EF4-FFF2-40B4-BE49-F238E27FC236}">
                    <a16:creationId xmlns:a16="http://schemas.microsoft.com/office/drawing/2014/main" id="{E8F77508-FA1B-4795-B0AA-6C1B6E2AD760}"/>
                  </a:ext>
                </a:extLst>
              </p:cNvPr>
              <p:cNvSpPr>
                <a:spLocks/>
              </p:cNvSpPr>
              <p:nvPr/>
            </p:nvSpPr>
            <p:spPr>
              <a:xfrm>
                <a:off x="13418705" y="1077107"/>
                <a:ext cx="678658" cy="783994"/>
              </a:xfrm>
              <a:custGeom>
                <a:avLst/>
                <a:gdLst/>
                <a:ahLst/>
                <a:cxnLst/>
                <a:rect l="l" t="t" r="r" b="b"/>
                <a:pathLst>
                  <a:path w="1290336" h="1500391">
                    <a:moveTo>
                      <a:pt x="0" y="0"/>
                    </a:moveTo>
                    <a:lnTo>
                      <a:pt x="1290336" y="0"/>
                    </a:lnTo>
                    <a:lnTo>
                      <a:pt x="1290336" y="1500391"/>
                    </a:lnTo>
                    <a:lnTo>
                      <a:pt x="0" y="15003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4" name="Metin kutusu 3">
              <a:extLst>
                <a:ext uri="{FF2B5EF4-FFF2-40B4-BE49-F238E27FC236}">
                  <a16:creationId xmlns:a16="http://schemas.microsoft.com/office/drawing/2014/main" id="{EDA2F256-D3A4-D2FF-EF7F-20B0DC38661D}"/>
                </a:ext>
              </a:extLst>
            </p:cNvPr>
            <p:cNvSpPr txBox="1"/>
            <p:nvPr/>
          </p:nvSpPr>
          <p:spPr>
            <a:xfrm>
              <a:off x="13460946" y="1594291"/>
              <a:ext cx="2943397" cy="13342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srgbClr val="FF0000"/>
                  </a:solidFill>
                  <a:effectLst/>
                  <a:uLnTx/>
                  <a:uFillTx/>
                  <a:latin typeface="Calibri"/>
                  <a:ea typeface="+mn-ea"/>
                  <a:cs typeface="+mn-cs"/>
                </a:rPr>
                <a:t>Kelime Düzeltme</a:t>
              </a:r>
            </a:p>
          </p:txBody>
        </p:sp>
      </p:grpSp>
      <p:grpSp>
        <p:nvGrpSpPr>
          <p:cNvPr id="7" name="Grup 6">
            <a:extLst>
              <a:ext uri="{FF2B5EF4-FFF2-40B4-BE49-F238E27FC236}">
                <a16:creationId xmlns:a16="http://schemas.microsoft.com/office/drawing/2014/main" id="{411057C7-49F1-15BA-2E48-E562CDFF4491}"/>
              </a:ext>
            </a:extLst>
          </p:cNvPr>
          <p:cNvGrpSpPr/>
          <p:nvPr/>
        </p:nvGrpSpPr>
        <p:grpSpPr>
          <a:xfrm>
            <a:off x="225578" y="1406943"/>
            <a:ext cx="5410200" cy="4006569"/>
            <a:chOff x="225578" y="1846096"/>
            <a:chExt cx="5410200" cy="4006569"/>
          </a:xfrm>
        </p:grpSpPr>
        <p:sp>
          <p:nvSpPr>
            <p:cNvPr id="8" name="Dikdörtgen: Köşeleri Yuvarlatılmış 7">
              <a:extLst>
                <a:ext uri="{FF2B5EF4-FFF2-40B4-BE49-F238E27FC236}">
                  <a16:creationId xmlns:a16="http://schemas.microsoft.com/office/drawing/2014/main" id="{C1AECC0A-3805-14B8-0F5E-DA254F29BA59}"/>
                </a:ext>
              </a:extLst>
            </p:cNvPr>
            <p:cNvSpPr/>
            <p:nvPr/>
          </p:nvSpPr>
          <p:spPr>
            <a:xfrm>
              <a:off x="225578" y="2499865"/>
              <a:ext cx="5410200" cy="3352800"/>
            </a:xfrm>
            <a:prstGeom prst="roundRect">
              <a:avLst/>
            </a:prstGeom>
            <a:solidFill>
              <a:srgbClr val="FFA72C"/>
            </a:solidFill>
            <a:ln w="25400" cap="flat" cmpd="sng" algn="ctr">
              <a:solidFill>
                <a:srgbClr val="4F81BD">
                  <a:shade val="1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prstClr val="white"/>
                </a:solidFill>
                <a:effectLst/>
                <a:uLnTx/>
                <a:uFillTx/>
                <a:latin typeface="Calibri"/>
                <a:ea typeface="+mn-ea"/>
                <a:cs typeface="+mn-cs"/>
              </a:endParaRPr>
            </a:p>
          </p:txBody>
        </p:sp>
        <p:sp>
          <p:nvSpPr>
            <p:cNvPr id="9" name="Freeform 3">
              <a:extLst>
                <a:ext uri="{FF2B5EF4-FFF2-40B4-BE49-F238E27FC236}">
                  <a16:creationId xmlns:a16="http://schemas.microsoft.com/office/drawing/2014/main" id="{21DA25FB-2F28-EAF3-8E4A-FE8A2F1F948F}"/>
                </a:ext>
              </a:extLst>
            </p:cNvPr>
            <p:cNvSpPr/>
            <p:nvPr/>
          </p:nvSpPr>
          <p:spPr>
            <a:xfrm>
              <a:off x="515168" y="2774168"/>
              <a:ext cx="4876801" cy="1737388"/>
            </a:xfrm>
            <a:custGeom>
              <a:avLst/>
              <a:gdLst/>
              <a:ahLst/>
              <a:cxnLst/>
              <a:rect l="l" t="t" r="r" b="b"/>
              <a:pathLst>
                <a:path w="2311273" h="1457155">
                  <a:moveTo>
                    <a:pt x="2186812" y="1457155"/>
                  </a:moveTo>
                  <a:lnTo>
                    <a:pt x="124460" y="1457155"/>
                  </a:lnTo>
                  <a:cubicBezTo>
                    <a:pt x="55880" y="1457155"/>
                    <a:pt x="0" y="1401275"/>
                    <a:pt x="0" y="1332695"/>
                  </a:cubicBezTo>
                  <a:lnTo>
                    <a:pt x="0" y="124460"/>
                  </a:lnTo>
                  <a:cubicBezTo>
                    <a:pt x="0" y="55880"/>
                    <a:pt x="55880" y="0"/>
                    <a:pt x="124460" y="0"/>
                  </a:cubicBezTo>
                  <a:lnTo>
                    <a:pt x="2186813" y="0"/>
                  </a:lnTo>
                  <a:cubicBezTo>
                    <a:pt x="2255393" y="0"/>
                    <a:pt x="2311273" y="55880"/>
                    <a:pt x="2311273" y="124460"/>
                  </a:cubicBezTo>
                  <a:lnTo>
                    <a:pt x="2311273" y="1332695"/>
                  </a:lnTo>
                  <a:cubicBezTo>
                    <a:pt x="2311273" y="1401275"/>
                    <a:pt x="2255393" y="1457155"/>
                    <a:pt x="2186813" y="1457155"/>
                  </a:cubicBezTo>
                  <a:close/>
                </a:path>
              </a:pathLst>
            </a:custGeom>
            <a:solidFill>
              <a:srgbClr val="FFFFFF"/>
            </a:solidFill>
          </p:spPr>
          <p:txBody>
            <a:bodyPr/>
            <a:lstStyle/>
            <a:p>
              <a:pPr lvl="0" algn="ctr">
                <a:spcBef>
                  <a:spcPts val="4200"/>
                </a:spcBef>
                <a:defRPr/>
              </a:pPr>
              <a:endParaRPr kumimoji="0" lang="tr-TR" sz="36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0" name="Group 4">
              <a:extLst>
                <a:ext uri="{FF2B5EF4-FFF2-40B4-BE49-F238E27FC236}">
                  <a16:creationId xmlns:a16="http://schemas.microsoft.com/office/drawing/2014/main" id="{A5F55AE5-DC5F-D3F0-7A1E-038EE6925D3E}"/>
                </a:ext>
              </a:extLst>
            </p:cNvPr>
            <p:cNvGrpSpPr/>
            <p:nvPr/>
          </p:nvGrpSpPr>
          <p:grpSpPr>
            <a:xfrm>
              <a:off x="2276910" y="1846096"/>
              <a:ext cx="1307537" cy="1307537"/>
              <a:chOff x="0" y="0"/>
              <a:chExt cx="6350000" cy="6350000"/>
            </a:xfrm>
          </p:grpSpPr>
          <p:sp>
            <p:nvSpPr>
              <p:cNvPr id="13" name="Freeform 5">
                <a:extLst>
                  <a:ext uri="{FF2B5EF4-FFF2-40B4-BE49-F238E27FC236}">
                    <a16:creationId xmlns:a16="http://schemas.microsoft.com/office/drawing/2014/main" id="{5406F6F8-456D-EB1C-3A3C-3E16C9C101FB}"/>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EA73F"/>
              </a:solidFill>
              <a:ln>
                <a:solidFill>
                  <a:sysClr val="windowText" lastClr="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prstClr val="black"/>
                  </a:solidFill>
                  <a:effectLst/>
                  <a:uLnTx/>
                  <a:uFillTx/>
                  <a:latin typeface="Calibri"/>
                  <a:ea typeface="+mn-ea"/>
                  <a:cs typeface="+mn-cs"/>
                </a:endParaRPr>
              </a:p>
            </p:txBody>
          </p:sp>
        </p:grpSp>
        <p:sp>
          <p:nvSpPr>
            <p:cNvPr id="11" name="Freeform 11">
              <a:extLst>
                <a:ext uri="{FF2B5EF4-FFF2-40B4-BE49-F238E27FC236}">
                  <a16:creationId xmlns:a16="http://schemas.microsoft.com/office/drawing/2014/main" id="{DA3A349A-94A4-2530-7301-5F7B7DE55353}"/>
                </a:ext>
              </a:extLst>
            </p:cNvPr>
            <p:cNvSpPr/>
            <p:nvPr/>
          </p:nvSpPr>
          <p:spPr>
            <a:xfrm>
              <a:off x="225578" y="4574029"/>
              <a:ext cx="5340398" cy="1089871"/>
            </a:xfrm>
            <a:custGeom>
              <a:avLst/>
              <a:gdLst/>
              <a:ahLst/>
              <a:cxnLst/>
              <a:rect l="l" t="t" r="r" b="b"/>
              <a:pathLst>
                <a:path w="3233943" h="660400">
                  <a:moveTo>
                    <a:pt x="3109482" y="660400"/>
                  </a:moveTo>
                  <a:lnTo>
                    <a:pt x="124460" y="660400"/>
                  </a:lnTo>
                  <a:cubicBezTo>
                    <a:pt x="55880" y="660400"/>
                    <a:pt x="0" y="604520"/>
                    <a:pt x="0" y="535940"/>
                  </a:cubicBezTo>
                  <a:lnTo>
                    <a:pt x="0" y="124460"/>
                  </a:lnTo>
                  <a:cubicBezTo>
                    <a:pt x="0" y="55880"/>
                    <a:pt x="55880" y="0"/>
                    <a:pt x="124460" y="0"/>
                  </a:cubicBezTo>
                  <a:lnTo>
                    <a:pt x="3109482" y="0"/>
                  </a:lnTo>
                  <a:cubicBezTo>
                    <a:pt x="3178062" y="0"/>
                    <a:pt x="3233943" y="55880"/>
                    <a:pt x="3233943" y="124460"/>
                  </a:cubicBezTo>
                  <a:lnTo>
                    <a:pt x="3233943" y="535940"/>
                  </a:lnTo>
                  <a:cubicBezTo>
                    <a:pt x="3233943" y="604520"/>
                    <a:pt x="3178062" y="660400"/>
                    <a:pt x="3109482" y="660400"/>
                  </a:cubicBezTo>
                  <a:close/>
                </a:path>
              </a:pathLst>
            </a:custGeom>
            <a:solidFill>
              <a:srgbClr val="F8FDC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Oval 11">
              <a:extLst>
                <a:ext uri="{FF2B5EF4-FFF2-40B4-BE49-F238E27FC236}">
                  <a16:creationId xmlns:a16="http://schemas.microsoft.com/office/drawing/2014/main" id="{D6F8759C-8664-3A52-E660-56F70EFB254A}"/>
                </a:ext>
              </a:extLst>
            </p:cNvPr>
            <p:cNvSpPr/>
            <p:nvPr/>
          </p:nvSpPr>
          <p:spPr>
            <a:xfrm>
              <a:off x="2379091" y="1975848"/>
              <a:ext cx="1103174" cy="104803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800" b="0" i="0" u="none" strike="noStrike" kern="1200" cap="none" spc="0" normalizeH="0" baseline="0" noProof="0" dirty="0">
                  <a:ln>
                    <a:noFill/>
                  </a:ln>
                  <a:solidFill>
                    <a:srgbClr val="FF555C"/>
                  </a:solidFill>
                  <a:effectLst/>
                  <a:uLnTx/>
                  <a:uFillTx/>
                  <a:latin typeface="Aptos" panose="02110004020202020204"/>
                  <a:ea typeface="+mn-ea"/>
                  <a:cs typeface="+mn-cs"/>
                </a:rPr>
                <a:t>1</a:t>
              </a:r>
            </a:p>
          </p:txBody>
        </p:sp>
      </p:grpSp>
      <p:sp>
        <p:nvSpPr>
          <p:cNvPr id="14" name="Dikdörtgen 13">
            <a:extLst>
              <a:ext uri="{FF2B5EF4-FFF2-40B4-BE49-F238E27FC236}">
                <a16:creationId xmlns:a16="http://schemas.microsoft.com/office/drawing/2014/main" id="{AE338F67-BF51-1E58-536D-F6D99CCCB351}"/>
              </a:ext>
            </a:extLst>
          </p:cNvPr>
          <p:cNvSpPr/>
          <p:nvPr/>
        </p:nvSpPr>
        <p:spPr>
          <a:xfrm>
            <a:off x="3519477" y="162870"/>
            <a:ext cx="7810259" cy="1181830"/>
          </a:xfrm>
          <a:prstGeom prst="rect">
            <a:avLst/>
          </a:prstGeom>
          <a:solidFill>
            <a:srgbClr val="FDEF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srgbClr val="FF555C"/>
                </a:solidFill>
                <a:effectLst/>
                <a:uLnTx/>
                <a:uFillTx/>
                <a:latin typeface="Aptos" panose="02110004020202020204"/>
                <a:ea typeface="+mn-ea"/>
                <a:cs typeface="+mn-cs"/>
              </a:rPr>
              <a:t>Karışık verilen kelimeleri düzeltelim.</a:t>
            </a:r>
          </a:p>
        </p:txBody>
      </p:sp>
      <p:sp>
        <p:nvSpPr>
          <p:cNvPr id="15" name="Metin kutusu 14">
            <a:extLst>
              <a:ext uri="{FF2B5EF4-FFF2-40B4-BE49-F238E27FC236}">
                <a16:creationId xmlns:a16="http://schemas.microsoft.com/office/drawing/2014/main" id="{D3D683BB-B40C-6835-EBD1-C42AFE919F47}"/>
              </a:ext>
            </a:extLst>
          </p:cNvPr>
          <p:cNvSpPr txBox="1"/>
          <p:nvPr/>
        </p:nvSpPr>
        <p:spPr>
          <a:xfrm>
            <a:off x="820417" y="4382053"/>
            <a:ext cx="4429698" cy="769441"/>
          </a:xfrm>
          <a:prstGeom prst="rect">
            <a:avLst/>
          </a:prstGeom>
          <a:noFill/>
        </p:spPr>
        <p:txBody>
          <a:bodyPr wrap="square" rtlCol="0">
            <a:spAutoFit/>
          </a:bodyPr>
          <a:lstStyle/>
          <a:p>
            <a:pPr lvl="0" algn="ctr">
              <a:defRPr/>
            </a:pPr>
            <a:r>
              <a:rPr lang="tr-TR" sz="4400" dirty="0">
                <a:solidFill>
                  <a:srgbClr val="FF555C"/>
                </a:solidFill>
                <a:latin typeface="Aptos" panose="02110004020202020204"/>
              </a:rPr>
              <a:t>Zaruratıhamse</a:t>
            </a:r>
            <a:endParaRPr kumimoji="0" lang="tr-TR" sz="4400" b="0" i="0" u="none" strike="noStrike" kern="1200" cap="none" spc="0" normalizeH="0" baseline="0" noProof="0" dirty="0">
              <a:ln>
                <a:noFill/>
              </a:ln>
              <a:solidFill>
                <a:srgbClr val="FF555C"/>
              </a:solidFill>
              <a:effectLst/>
              <a:uLnTx/>
              <a:uFillTx/>
              <a:latin typeface="Aptos" panose="02110004020202020204"/>
              <a:ea typeface="+mn-ea"/>
              <a:cs typeface="+mn-cs"/>
            </a:endParaRPr>
          </a:p>
        </p:txBody>
      </p:sp>
      <p:sp>
        <p:nvSpPr>
          <p:cNvPr id="56" name="Metin kutusu 55">
            <a:extLst>
              <a:ext uri="{FF2B5EF4-FFF2-40B4-BE49-F238E27FC236}">
                <a16:creationId xmlns:a16="http://schemas.microsoft.com/office/drawing/2014/main" id="{7B0B8BC2-B312-7F97-4712-231A1120064D}"/>
              </a:ext>
            </a:extLst>
          </p:cNvPr>
          <p:cNvSpPr txBox="1"/>
          <p:nvPr/>
        </p:nvSpPr>
        <p:spPr>
          <a:xfrm>
            <a:off x="761651" y="2961657"/>
            <a:ext cx="4430166" cy="707886"/>
          </a:xfrm>
          <a:prstGeom prst="rect">
            <a:avLst/>
          </a:prstGeom>
          <a:noFill/>
        </p:spPr>
        <p:txBody>
          <a:bodyPr wrap="square">
            <a:spAutoFit/>
          </a:bodyPr>
          <a:lstStyle/>
          <a:p>
            <a:pPr algn="ctr"/>
            <a:r>
              <a:rPr lang="tr-TR" sz="4000" dirty="0"/>
              <a:t>hamsZaruratı e</a:t>
            </a:r>
          </a:p>
        </p:txBody>
      </p:sp>
      <p:grpSp>
        <p:nvGrpSpPr>
          <p:cNvPr id="57" name="Grup 56">
            <a:extLst>
              <a:ext uri="{FF2B5EF4-FFF2-40B4-BE49-F238E27FC236}">
                <a16:creationId xmlns:a16="http://schemas.microsoft.com/office/drawing/2014/main" id="{B821FDB1-4452-7AA7-5468-AB4BB2491B05}"/>
              </a:ext>
            </a:extLst>
          </p:cNvPr>
          <p:cNvGrpSpPr/>
          <p:nvPr/>
        </p:nvGrpSpPr>
        <p:grpSpPr>
          <a:xfrm>
            <a:off x="225578" y="5840415"/>
            <a:ext cx="5410200" cy="4006569"/>
            <a:chOff x="225578" y="1846096"/>
            <a:chExt cx="5410200" cy="4006569"/>
          </a:xfrm>
        </p:grpSpPr>
        <p:sp>
          <p:nvSpPr>
            <p:cNvPr id="58" name="Dikdörtgen: Köşeleri Yuvarlatılmış 57">
              <a:extLst>
                <a:ext uri="{FF2B5EF4-FFF2-40B4-BE49-F238E27FC236}">
                  <a16:creationId xmlns:a16="http://schemas.microsoft.com/office/drawing/2014/main" id="{1A43B835-9401-51A7-51C3-BD30EF3C1BB4}"/>
                </a:ext>
              </a:extLst>
            </p:cNvPr>
            <p:cNvSpPr/>
            <p:nvPr/>
          </p:nvSpPr>
          <p:spPr>
            <a:xfrm>
              <a:off x="225578" y="2499865"/>
              <a:ext cx="5410200" cy="3352800"/>
            </a:xfrm>
            <a:prstGeom prst="roundRect">
              <a:avLst/>
            </a:prstGeom>
            <a:solidFill>
              <a:srgbClr val="FFA72C"/>
            </a:solidFill>
            <a:ln w="25400" cap="flat" cmpd="sng" algn="ctr">
              <a:solidFill>
                <a:srgbClr val="4F81BD">
                  <a:shade val="1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prstClr val="white"/>
                </a:solidFill>
                <a:effectLst/>
                <a:uLnTx/>
                <a:uFillTx/>
                <a:latin typeface="Calibri"/>
                <a:ea typeface="+mn-ea"/>
                <a:cs typeface="+mn-cs"/>
              </a:endParaRPr>
            </a:p>
          </p:txBody>
        </p:sp>
        <p:sp>
          <p:nvSpPr>
            <p:cNvPr id="59" name="Freeform 3">
              <a:extLst>
                <a:ext uri="{FF2B5EF4-FFF2-40B4-BE49-F238E27FC236}">
                  <a16:creationId xmlns:a16="http://schemas.microsoft.com/office/drawing/2014/main" id="{977E20F9-F9EA-62A2-5DF7-26448ADA7C7F}"/>
                </a:ext>
              </a:extLst>
            </p:cNvPr>
            <p:cNvSpPr/>
            <p:nvPr/>
          </p:nvSpPr>
          <p:spPr>
            <a:xfrm>
              <a:off x="515168" y="2774168"/>
              <a:ext cx="4876801" cy="1737388"/>
            </a:xfrm>
            <a:custGeom>
              <a:avLst/>
              <a:gdLst/>
              <a:ahLst/>
              <a:cxnLst/>
              <a:rect l="l" t="t" r="r" b="b"/>
              <a:pathLst>
                <a:path w="2311273" h="1457155">
                  <a:moveTo>
                    <a:pt x="2186812" y="1457155"/>
                  </a:moveTo>
                  <a:lnTo>
                    <a:pt x="124460" y="1457155"/>
                  </a:lnTo>
                  <a:cubicBezTo>
                    <a:pt x="55880" y="1457155"/>
                    <a:pt x="0" y="1401275"/>
                    <a:pt x="0" y="1332695"/>
                  </a:cubicBezTo>
                  <a:lnTo>
                    <a:pt x="0" y="124460"/>
                  </a:lnTo>
                  <a:cubicBezTo>
                    <a:pt x="0" y="55880"/>
                    <a:pt x="55880" y="0"/>
                    <a:pt x="124460" y="0"/>
                  </a:cubicBezTo>
                  <a:lnTo>
                    <a:pt x="2186813" y="0"/>
                  </a:lnTo>
                  <a:cubicBezTo>
                    <a:pt x="2255393" y="0"/>
                    <a:pt x="2311273" y="55880"/>
                    <a:pt x="2311273" y="124460"/>
                  </a:cubicBezTo>
                  <a:lnTo>
                    <a:pt x="2311273" y="1332695"/>
                  </a:lnTo>
                  <a:cubicBezTo>
                    <a:pt x="2311273" y="1401275"/>
                    <a:pt x="2255393" y="1457155"/>
                    <a:pt x="2186813" y="1457155"/>
                  </a:cubicBezTo>
                  <a:close/>
                </a:path>
              </a:pathLst>
            </a:custGeom>
            <a:solidFill>
              <a:srgbClr val="FFFFFF"/>
            </a:solidFill>
          </p:spPr>
          <p:txBody>
            <a:bodyPr/>
            <a:lstStyle/>
            <a:p>
              <a:pPr lvl="0" algn="ctr">
                <a:spcBef>
                  <a:spcPts val="4200"/>
                </a:spcBef>
                <a:defRPr/>
              </a:pPr>
              <a:endParaRPr kumimoji="0" lang="tr-TR" sz="36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60" name="Group 4">
              <a:extLst>
                <a:ext uri="{FF2B5EF4-FFF2-40B4-BE49-F238E27FC236}">
                  <a16:creationId xmlns:a16="http://schemas.microsoft.com/office/drawing/2014/main" id="{FD00949A-3537-02ED-6810-1A3A5FF37C45}"/>
                </a:ext>
              </a:extLst>
            </p:cNvPr>
            <p:cNvGrpSpPr/>
            <p:nvPr/>
          </p:nvGrpSpPr>
          <p:grpSpPr>
            <a:xfrm>
              <a:off x="2276910" y="1846096"/>
              <a:ext cx="1307537" cy="1307537"/>
              <a:chOff x="0" y="0"/>
              <a:chExt cx="6350000" cy="6350000"/>
            </a:xfrm>
          </p:grpSpPr>
          <p:sp>
            <p:nvSpPr>
              <p:cNvPr id="63" name="Freeform 5">
                <a:extLst>
                  <a:ext uri="{FF2B5EF4-FFF2-40B4-BE49-F238E27FC236}">
                    <a16:creationId xmlns:a16="http://schemas.microsoft.com/office/drawing/2014/main" id="{9D61B9F3-5C24-7E59-E45E-4A57605FD74D}"/>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EA73F"/>
              </a:solidFill>
              <a:ln>
                <a:solidFill>
                  <a:sysClr val="windowText" lastClr="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prstClr val="black"/>
                  </a:solidFill>
                  <a:effectLst/>
                  <a:uLnTx/>
                  <a:uFillTx/>
                  <a:latin typeface="Calibri"/>
                  <a:ea typeface="+mn-ea"/>
                  <a:cs typeface="+mn-cs"/>
                </a:endParaRPr>
              </a:p>
            </p:txBody>
          </p:sp>
        </p:grpSp>
        <p:sp>
          <p:nvSpPr>
            <p:cNvPr id="61" name="Freeform 11">
              <a:extLst>
                <a:ext uri="{FF2B5EF4-FFF2-40B4-BE49-F238E27FC236}">
                  <a16:creationId xmlns:a16="http://schemas.microsoft.com/office/drawing/2014/main" id="{188E4A4D-A841-07BF-68E6-0D7D4955C66D}"/>
                </a:ext>
              </a:extLst>
            </p:cNvPr>
            <p:cNvSpPr/>
            <p:nvPr/>
          </p:nvSpPr>
          <p:spPr>
            <a:xfrm>
              <a:off x="225578" y="4574029"/>
              <a:ext cx="5340398" cy="1089871"/>
            </a:xfrm>
            <a:custGeom>
              <a:avLst/>
              <a:gdLst/>
              <a:ahLst/>
              <a:cxnLst/>
              <a:rect l="l" t="t" r="r" b="b"/>
              <a:pathLst>
                <a:path w="3233943" h="660400">
                  <a:moveTo>
                    <a:pt x="3109482" y="660400"/>
                  </a:moveTo>
                  <a:lnTo>
                    <a:pt x="124460" y="660400"/>
                  </a:lnTo>
                  <a:cubicBezTo>
                    <a:pt x="55880" y="660400"/>
                    <a:pt x="0" y="604520"/>
                    <a:pt x="0" y="535940"/>
                  </a:cubicBezTo>
                  <a:lnTo>
                    <a:pt x="0" y="124460"/>
                  </a:lnTo>
                  <a:cubicBezTo>
                    <a:pt x="0" y="55880"/>
                    <a:pt x="55880" y="0"/>
                    <a:pt x="124460" y="0"/>
                  </a:cubicBezTo>
                  <a:lnTo>
                    <a:pt x="3109482" y="0"/>
                  </a:lnTo>
                  <a:cubicBezTo>
                    <a:pt x="3178062" y="0"/>
                    <a:pt x="3233943" y="55880"/>
                    <a:pt x="3233943" y="124460"/>
                  </a:cubicBezTo>
                  <a:lnTo>
                    <a:pt x="3233943" y="535940"/>
                  </a:lnTo>
                  <a:cubicBezTo>
                    <a:pt x="3233943" y="604520"/>
                    <a:pt x="3178062" y="660400"/>
                    <a:pt x="3109482" y="660400"/>
                  </a:cubicBezTo>
                  <a:close/>
                </a:path>
              </a:pathLst>
            </a:custGeom>
            <a:solidFill>
              <a:srgbClr val="F8FDC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2" name="Oval 61">
              <a:extLst>
                <a:ext uri="{FF2B5EF4-FFF2-40B4-BE49-F238E27FC236}">
                  <a16:creationId xmlns:a16="http://schemas.microsoft.com/office/drawing/2014/main" id="{0A00FDD1-785D-FFBE-D8B9-8A7B5EEFDC86}"/>
                </a:ext>
              </a:extLst>
            </p:cNvPr>
            <p:cNvSpPr/>
            <p:nvPr/>
          </p:nvSpPr>
          <p:spPr>
            <a:xfrm>
              <a:off x="2379091" y="1975848"/>
              <a:ext cx="1103174" cy="104803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800" b="0" i="0" u="none" strike="noStrike" kern="1200" cap="none" spc="0" normalizeH="0" baseline="0" noProof="0" dirty="0">
                  <a:ln>
                    <a:noFill/>
                  </a:ln>
                  <a:solidFill>
                    <a:srgbClr val="FF555C"/>
                  </a:solidFill>
                  <a:effectLst/>
                  <a:uLnTx/>
                  <a:uFillTx/>
                  <a:latin typeface="Aptos" panose="02110004020202020204"/>
                  <a:ea typeface="+mn-ea"/>
                  <a:cs typeface="+mn-cs"/>
                </a:rPr>
                <a:t>4</a:t>
              </a:r>
            </a:p>
          </p:txBody>
        </p:sp>
      </p:grpSp>
      <p:sp>
        <p:nvSpPr>
          <p:cNvPr id="64" name="Metin kutusu 63">
            <a:extLst>
              <a:ext uri="{FF2B5EF4-FFF2-40B4-BE49-F238E27FC236}">
                <a16:creationId xmlns:a16="http://schemas.microsoft.com/office/drawing/2014/main" id="{09719D5A-0E9D-5122-09C9-7CB2538F9689}"/>
              </a:ext>
            </a:extLst>
          </p:cNvPr>
          <p:cNvSpPr txBox="1"/>
          <p:nvPr/>
        </p:nvSpPr>
        <p:spPr>
          <a:xfrm>
            <a:off x="820417" y="8815525"/>
            <a:ext cx="4429698" cy="769441"/>
          </a:xfrm>
          <a:prstGeom prst="rect">
            <a:avLst/>
          </a:prstGeom>
          <a:noFill/>
        </p:spPr>
        <p:txBody>
          <a:bodyPr wrap="square" rtlCol="0">
            <a:spAutoFit/>
          </a:bodyPr>
          <a:lstStyle/>
          <a:p>
            <a:pPr lvl="0" algn="ctr">
              <a:defRPr/>
            </a:pPr>
            <a:r>
              <a:rPr lang="tr-TR" sz="4400" dirty="0">
                <a:solidFill>
                  <a:srgbClr val="FF555C"/>
                </a:solidFill>
                <a:latin typeface="Aptos" panose="02110004020202020204"/>
              </a:rPr>
              <a:t>Malın Koruması</a:t>
            </a:r>
          </a:p>
        </p:txBody>
      </p:sp>
      <p:sp>
        <p:nvSpPr>
          <p:cNvPr id="65" name="Metin kutusu 64">
            <a:extLst>
              <a:ext uri="{FF2B5EF4-FFF2-40B4-BE49-F238E27FC236}">
                <a16:creationId xmlns:a16="http://schemas.microsoft.com/office/drawing/2014/main" id="{37CD27A8-DADD-17EA-A482-6841183198B8}"/>
              </a:ext>
            </a:extLst>
          </p:cNvPr>
          <p:cNvSpPr txBox="1"/>
          <p:nvPr/>
        </p:nvSpPr>
        <p:spPr>
          <a:xfrm>
            <a:off x="610544" y="7395129"/>
            <a:ext cx="4430166" cy="707886"/>
          </a:xfrm>
          <a:prstGeom prst="rect">
            <a:avLst/>
          </a:prstGeom>
          <a:noFill/>
        </p:spPr>
        <p:txBody>
          <a:bodyPr wrap="square">
            <a:spAutoFit/>
          </a:bodyPr>
          <a:lstStyle/>
          <a:p>
            <a:pPr algn="ctr"/>
            <a:r>
              <a:rPr lang="tr-TR" sz="4000" dirty="0"/>
              <a:t>Ma Kor </a:t>
            </a:r>
            <a:r>
              <a:rPr lang="tr-TR" sz="4000" dirty="0" err="1"/>
              <a:t>ın</a:t>
            </a:r>
            <a:r>
              <a:rPr lang="tr-TR" sz="4000" dirty="0"/>
              <a:t> uması l</a:t>
            </a:r>
          </a:p>
        </p:txBody>
      </p:sp>
      <p:grpSp>
        <p:nvGrpSpPr>
          <p:cNvPr id="66" name="Grup 65">
            <a:extLst>
              <a:ext uri="{FF2B5EF4-FFF2-40B4-BE49-F238E27FC236}">
                <a16:creationId xmlns:a16="http://schemas.microsoft.com/office/drawing/2014/main" id="{5CCE9C22-E60D-1D26-14B5-074CFBF1A547}"/>
              </a:ext>
            </a:extLst>
          </p:cNvPr>
          <p:cNvGrpSpPr/>
          <p:nvPr/>
        </p:nvGrpSpPr>
        <p:grpSpPr>
          <a:xfrm>
            <a:off x="6549373" y="1406943"/>
            <a:ext cx="5410200" cy="4006569"/>
            <a:chOff x="225578" y="1846096"/>
            <a:chExt cx="5410200" cy="4006569"/>
          </a:xfrm>
        </p:grpSpPr>
        <p:sp>
          <p:nvSpPr>
            <p:cNvPr id="67" name="Dikdörtgen: Köşeleri Yuvarlatılmış 66">
              <a:extLst>
                <a:ext uri="{FF2B5EF4-FFF2-40B4-BE49-F238E27FC236}">
                  <a16:creationId xmlns:a16="http://schemas.microsoft.com/office/drawing/2014/main" id="{C007B7E8-2618-7ED8-AC19-9FDFFC5FA41C}"/>
                </a:ext>
              </a:extLst>
            </p:cNvPr>
            <p:cNvSpPr/>
            <p:nvPr/>
          </p:nvSpPr>
          <p:spPr>
            <a:xfrm>
              <a:off x="225578" y="2499865"/>
              <a:ext cx="5410200" cy="3352800"/>
            </a:xfrm>
            <a:prstGeom prst="roundRect">
              <a:avLst/>
            </a:prstGeom>
            <a:solidFill>
              <a:srgbClr val="FFA72C"/>
            </a:solidFill>
            <a:ln w="25400" cap="flat" cmpd="sng" algn="ctr">
              <a:solidFill>
                <a:srgbClr val="4F81BD">
                  <a:shade val="1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prstClr val="white"/>
                </a:solidFill>
                <a:effectLst/>
                <a:uLnTx/>
                <a:uFillTx/>
                <a:latin typeface="Calibri"/>
                <a:ea typeface="+mn-ea"/>
                <a:cs typeface="+mn-cs"/>
              </a:endParaRPr>
            </a:p>
          </p:txBody>
        </p:sp>
        <p:sp>
          <p:nvSpPr>
            <p:cNvPr id="68" name="Freeform 3">
              <a:extLst>
                <a:ext uri="{FF2B5EF4-FFF2-40B4-BE49-F238E27FC236}">
                  <a16:creationId xmlns:a16="http://schemas.microsoft.com/office/drawing/2014/main" id="{92E032FD-3B23-DC5E-6B5B-D3B16E766875}"/>
                </a:ext>
              </a:extLst>
            </p:cNvPr>
            <p:cNvSpPr/>
            <p:nvPr/>
          </p:nvSpPr>
          <p:spPr>
            <a:xfrm>
              <a:off x="515168" y="2774168"/>
              <a:ext cx="4876801" cy="1737388"/>
            </a:xfrm>
            <a:custGeom>
              <a:avLst/>
              <a:gdLst/>
              <a:ahLst/>
              <a:cxnLst/>
              <a:rect l="l" t="t" r="r" b="b"/>
              <a:pathLst>
                <a:path w="2311273" h="1457155">
                  <a:moveTo>
                    <a:pt x="2186812" y="1457155"/>
                  </a:moveTo>
                  <a:lnTo>
                    <a:pt x="124460" y="1457155"/>
                  </a:lnTo>
                  <a:cubicBezTo>
                    <a:pt x="55880" y="1457155"/>
                    <a:pt x="0" y="1401275"/>
                    <a:pt x="0" y="1332695"/>
                  </a:cubicBezTo>
                  <a:lnTo>
                    <a:pt x="0" y="124460"/>
                  </a:lnTo>
                  <a:cubicBezTo>
                    <a:pt x="0" y="55880"/>
                    <a:pt x="55880" y="0"/>
                    <a:pt x="124460" y="0"/>
                  </a:cubicBezTo>
                  <a:lnTo>
                    <a:pt x="2186813" y="0"/>
                  </a:lnTo>
                  <a:cubicBezTo>
                    <a:pt x="2255393" y="0"/>
                    <a:pt x="2311273" y="55880"/>
                    <a:pt x="2311273" y="124460"/>
                  </a:cubicBezTo>
                  <a:lnTo>
                    <a:pt x="2311273" y="1332695"/>
                  </a:lnTo>
                  <a:cubicBezTo>
                    <a:pt x="2311273" y="1401275"/>
                    <a:pt x="2255393" y="1457155"/>
                    <a:pt x="2186813" y="1457155"/>
                  </a:cubicBezTo>
                  <a:close/>
                </a:path>
              </a:pathLst>
            </a:custGeom>
            <a:solidFill>
              <a:srgbClr val="FFFFFF"/>
            </a:solidFill>
          </p:spPr>
          <p:txBody>
            <a:bodyPr/>
            <a:lstStyle/>
            <a:p>
              <a:pPr lvl="0" algn="ctr">
                <a:spcBef>
                  <a:spcPts val="4200"/>
                </a:spcBef>
                <a:defRPr/>
              </a:pPr>
              <a:endParaRPr kumimoji="0" lang="tr-TR" sz="36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69" name="Group 4">
              <a:extLst>
                <a:ext uri="{FF2B5EF4-FFF2-40B4-BE49-F238E27FC236}">
                  <a16:creationId xmlns:a16="http://schemas.microsoft.com/office/drawing/2014/main" id="{2ABAD20E-C037-0F24-BBC9-EC9A29F35DDE}"/>
                </a:ext>
              </a:extLst>
            </p:cNvPr>
            <p:cNvGrpSpPr/>
            <p:nvPr/>
          </p:nvGrpSpPr>
          <p:grpSpPr>
            <a:xfrm>
              <a:off x="2276910" y="1846096"/>
              <a:ext cx="1307537" cy="1307537"/>
              <a:chOff x="0" y="0"/>
              <a:chExt cx="6350000" cy="6350000"/>
            </a:xfrm>
          </p:grpSpPr>
          <p:sp>
            <p:nvSpPr>
              <p:cNvPr id="72" name="Freeform 5">
                <a:extLst>
                  <a:ext uri="{FF2B5EF4-FFF2-40B4-BE49-F238E27FC236}">
                    <a16:creationId xmlns:a16="http://schemas.microsoft.com/office/drawing/2014/main" id="{D0E196F3-07A2-26A4-3777-7CDECCCAE489}"/>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EA73F"/>
              </a:solidFill>
              <a:ln>
                <a:solidFill>
                  <a:sysClr val="windowText" lastClr="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prstClr val="black"/>
                  </a:solidFill>
                  <a:effectLst/>
                  <a:uLnTx/>
                  <a:uFillTx/>
                  <a:latin typeface="Calibri"/>
                  <a:ea typeface="+mn-ea"/>
                  <a:cs typeface="+mn-cs"/>
                </a:endParaRPr>
              </a:p>
            </p:txBody>
          </p:sp>
        </p:grpSp>
        <p:sp>
          <p:nvSpPr>
            <p:cNvPr id="70" name="Freeform 11">
              <a:extLst>
                <a:ext uri="{FF2B5EF4-FFF2-40B4-BE49-F238E27FC236}">
                  <a16:creationId xmlns:a16="http://schemas.microsoft.com/office/drawing/2014/main" id="{D46CB988-0598-512A-EA75-602B7E29EEF1}"/>
                </a:ext>
              </a:extLst>
            </p:cNvPr>
            <p:cNvSpPr/>
            <p:nvPr/>
          </p:nvSpPr>
          <p:spPr>
            <a:xfrm>
              <a:off x="225578" y="4574029"/>
              <a:ext cx="5340398" cy="1089871"/>
            </a:xfrm>
            <a:custGeom>
              <a:avLst/>
              <a:gdLst/>
              <a:ahLst/>
              <a:cxnLst/>
              <a:rect l="l" t="t" r="r" b="b"/>
              <a:pathLst>
                <a:path w="3233943" h="660400">
                  <a:moveTo>
                    <a:pt x="3109482" y="660400"/>
                  </a:moveTo>
                  <a:lnTo>
                    <a:pt x="124460" y="660400"/>
                  </a:lnTo>
                  <a:cubicBezTo>
                    <a:pt x="55880" y="660400"/>
                    <a:pt x="0" y="604520"/>
                    <a:pt x="0" y="535940"/>
                  </a:cubicBezTo>
                  <a:lnTo>
                    <a:pt x="0" y="124460"/>
                  </a:lnTo>
                  <a:cubicBezTo>
                    <a:pt x="0" y="55880"/>
                    <a:pt x="55880" y="0"/>
                    <a:pt x="124460" y="0"/>
                  </a:cubicBezTo>
                  <a:lnTo>
                    <a:pt x="3109482" y="0"/>
                  </a:lnTo>
                  <a:cubicBezTo>
                    <a:pt x="3178062" y="0"/>
                    <a:pt x="3233943" y="55880"/>
                    <a:pt x="3233943" y="124460"/>
                  </a:cubicBezTo>
                  <a:lnTo>
                    <a:pt x="3233943" y="535940"/>
                  </a:lnTo>
                  <a:cubicBezTo>
                    <a:pt x="3233943" y="604520"/>
                    <a:pt x="3178062" y="660400"/>
                    <a:pt x="3109482" y="660400"/>
                  </a:cubicBezTo>
                  <a:close/>
                </a:path>
              </a:pathLst>
            </a:custGeom>
            <a:solidFill>
              <a:srgbClr val="F8FDC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1" name="Oval 70">
              <a:extLst>
                <a:ext uri="{FF2B5EF4-FFF2-40B4-BE49-F238E27FC236}">
                  <a16:creationId xmlns:a16="http://schemas.microsoft.com/office/drawing/2014/main" id="{1FD6E4C5-62F1-6C55-AD8D-8EAB0A6728EA}"/>
                </a:ext>
              </a:extLst>
            </p:cNvPr>
            <p:cNvSpPr/>
            <p:nvPr/>
          </p:nvSpPr>
          <p:spPr>
            <a:xfrm>
              <a:off x="2379091" y="1975848"/>
              <a:ext cx="1103174" cy="104803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800" b="0" i="0" u="none" strike="noStrike" kern="1200" cap="none" spc="0" normalizeH="0" baseline="0" noProof="0" dirty="0">
                  <a:ln>
                    <a:noFill/>
                  </a:ln>
                  <a:solidFill>
                    <a:srgbClr val="FF555C"/>
                  </a:solidFill>
                  <a:effectLst/>
                  <a:uLnTx/>
                  <a:uFillTx/>
                  <a:latin typeface="Aptos" panose="02110004020202020204"/>
                  <a:ea typeface="+mn-ea"/>
                  <a:cs typeface="+mn-cs"/>
                </a:rPr>
                <a:t>2</a:t>
              </a:r>
            </a:p>
          </p:txBody>
        </p:sp>
      </p:grpSp>
      <p:sp>
        <p:nvSpPr>
          <p:cNvPr id="73" name="Metin kutusu 72">
            <a:extLst>
              <a:ext uri="{FF2B5EF4-FFF2-40B4-BE49-F238E27FC236}">
                <a16:creationId xmlns:a16="http://schemas.microsoft.com/office/drawing/2014/main" id="{7CFE8994-8D1A-5DE7-1193-39B459B40728}"/>
              </a:ext>
            </a:extLst>
          </p:cNvPr>
          <p:cNvSpPr txBox="1"/>
          <p:nvPr/>
        </p:nvSpPr>
        <p:spPr>
          <a:xfrm>
            <a:off x="7144212" y="4382053"/>
            <a:ext cx="4429698" cy="769441"/>
          </a:xfrm>
          <a:prstGeom prst="rect">
            <a:avLst/>
          </a:prstGeom>
          <a:noFill/>
        </p:spPr>
        <p:txBody>
          <a:bodyPr wrap="square" rtlCol="0">
            <a:spAutoFit/>
          </a:bodyPr>
          <a:lstStyle/>
          <a:p>
            <a:pPr lvl="0" algn="ctr">
              <a:defRPr/>
            </a:pPr>
            <a:r>
              <a:rPr lang="tr-TR" sz="4400" dirty="0">
                <a:solidFill>
                  <a:srgbClr val="FF555C"/>
                </a:solidFill>
                <a:latin typeface="Aptos" panose="02110004020202020204"/>
              </a:rPr>
              <a:t>Canın Koruması</a:t>
            </a:r>
          </a:p>
        </p:txBody>
      </p:sp>
      <p:sp>
        <p:nvSpPr>
          <p:cNvPr id="74" name="Metin kutusu 73">
            <a:extLst>
              <a:ext uri="{FF2B5EF4-FFF2-40B4-BE49-F238E27FC236}">
                <a16:creationId xmlns:a16="http://schemas.microsoft.com/office/drawing/2014/main" id="{4DE0FF60-0EDD-6F7A-549B-94F5D83FE6B3}"/>
              </a:ext>
            </a:extLst>
          </p:cNvPr>
          <p:cNvSpPr txBox="1"/>
          <p:nvPr/>
        </p:nvSpPr>
        <p:spPr>
          <a:xfrm>
            <a:off x="7085446" y="2961657"/>
            <a:ext cx="4430166" cy="707886"/>
          </a:xfrm>
          <a:prstGeom prst="rect">
            <a:avLst/>
          </a:prstGeom>
          <a:noFill/>
        </p:spPr>
        <p:txBody>
          <a:bodyPr wrap="square">
            <a:spAutoFit/>
          </a:bodyPr>
          <a:lstStyle/>
          <a:p>
            <a:pPr algn="ctr"/>
            <a:r>
              <a:rPr lang="tr-TR" sz="4000" dirty="0"/>
              <a:t>Kor </a:t>
            </a:r>
            <a:r>
              <a:rPr lang="tr-TR" sz="4000" dirty="0" err="1"/>
              <a:t>ın</a:t>
            </a:r>
            <a:r>
              <a:rPr lang="tr-TR" sz="4000" dirty="0"/>
              <a:t> uması Can</a:t>
            </a:r>
          </a:p>
        </p:txBody>
      </p:sp>
      <p:grpSp>
        <p:nvGrpSpPr>
          <p:cNvPr id="75" name="Grup 74">
            <a:extLst>
              <a:ext uri="{FF2B5EF4-FFF2-40B4-BE49-F238E27FC236}">
                <a16:creationId xmlns:a16="http://schemas.microsoft.com/office/drawing/2014/main" id="{73081375-C371-DAF8-F4D9-EE413D1ACFF8}"/>
              </a:ext>
            </a:extLst>
          </p:cNvPr>
          <p:cNvGrpSpPr/>
          <p:nvPr/>
        </p:nvGrpSpPr>
        <p:grpSpPr>
          <a:xfrm>
            <a:off x="6549373" y="5840415"/>
            <a:ext cx="5410200" cy="4006569"/>
            <a:chOff x="225578" y="1846096"/>
            <a:chExt cx="5410200" cy="4006569"/>
          </a:xfrm>
        </p:grpSpPr>
        <p:sp>
          <p:nvSpPr>
            <p:cNvPr id="76" name="Dikdörtgen: Köşeleri Yuvarlatılmış 75">
              <a:extLst>
                <a:ext uri="{FF2B5EF4-FFF2-40B4-BE49-F238E27FC236}">
                  <a16:creationId xmlns:a16="http://schemas.microsoft.com/office/drawing/2014/main" id="{4952E858-FFDC-75D8-8464-FF2B8595B08C}"/>
                </a:ext>
              </a:extLst>
            </p:cNvPr>
            <p:cNvSpPr/>
            <p:nvPr/>
          </p:nvSpPr>
          <p:spPr>
            <a:xfrm>
              <a:off x="225578" y="2499865"/>
              <a:ext cx="5410200" cy="3352800"/>
            </a:xfrm>
            <a:prstGeom prst="roundRect">
              <a:avLst/>
            </a:prstGeom>
            <a:solidFill>
              <a:srgbClr val="FFA72C"/>
            </a:solidFill>
            <a:ln w="25400" cap="flat" cmpd="sng" algn="ctr">
              <a:solidFill>
                <a:srgbClr val="4F81BD">
                  <a:shade val="1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prstClr val="white"/>
                </a:solidFill>
                <a:effectLst/>
                <a:uLnTx/>
                <a:uFillTx/>
                <a:latin typeface="Calibri"/>
                <a:ea typeface="+mn-ea"/>
                <a:cs typeface="+mn-cs"/>
              </a:endParaRPr>
            </a:p>
          </p:txBody>
        </p:sp>
        <p:sp>
          <p:nvSpPr>
            <p:cNvPr id="77" name="Freeform 3">
              <a:extLst>
                <a:ext uri="{FF2B5EF4-FFF2-40B4-BE49-F238E27FC236}">
                  <a16:creationId xmlns:a16="http://schemas.microsoft.com/office/drawing/2014/main" id="{4A9CA7D7-08BD-A697-840C-E20E2EE7C17F}"/>
                </a:ext>
              </a:extLst>
            </p:cNvPr>
            <p:cNvSpPr/>
            <p:nvPr/>
          </p:nvSpPr>
          <p:spPr>
            <a:xfrm>
              <a:off x="515168" y="2774168"/>
              <a:ext cx="4876801" cy="1737388"/>
            </a:xfrm>
            <a:custGeom>
              <a:avLst/>
              <a:gdLst/>
              <a:ahLst/>
              <a:cxnLst/>
              <a:rect l="l" t="t" r="r" b="b"/>
              <a:pathLst>
                <a:path w="2311273" h="1457155">
                  <a:moveTo>
                    <a:pt x="2186812" y="1457155"/>
                  </a:moveTo>
                  <a:lnTo>
                    <a:pt x="124460" y="1457155"/>
                  </a:lnTo>
                  <a:cubicBezTo>
                    <a:pt x="55880" y="1457155"/>
                    <a:pt x="0" y="1401275"/>
                    <a:pt x="0" y="1332695"/>
                  </a:cubicBezTo>
                  <a:lnTo>
                    <a:pt x="0" y="124460"/>
                  </a:lnTo>
                  <a:cubicBezTo>
                    <a:pt x="0" y="55880"/>
                    <a:pt x="55880" y="0"/>
                    <a:pt x="124460" y="0"/>
                  </a:cubicBezTo>
                  <a:lnTo>
                    <a:pt x="2186813" y="0"/>
                  </a:lnTo>
                  <a:cubicBezTo>
                    <a:pt x="2255393" y="0"/>
                    <a:pt x="2311273" y="55880"/>
                    <a:pt x="2311273" y="124460"/>
                  </a:cubicBezTo>
                  <a:lnTo>
                    <a:pt x="2311273" y="1332695"/>
                  </a:lnTo>
                  <a:cubicBezTo>
                    <a:pt x="2311273" y="1401275"/>
                    <a:pt x="2255393" y="1457155"/>
                    <a:pt x="2186813" y="1457155"/>
                  </a:cubicBezTo>
                  <a:close/>
                </a:path>
              </a:pathLst>
            </a:custGeom>
            <a:solidFill>
              <a:srgbClr val="FFFFFF"/>
            </a:solidFill>
          </p:spPr>
          <p:txBody>
            <a:bodyPr/>
            <a:lstStyle/>
            <a:p>
              <a:pPr lvl="0" algn="ctr">
                <a:spcBef>
                  <a:spcPts val="4200"/>
                </a:spcBef>
                <a:defRPr/>
              </a:pPr>
              <a:endParaRPr kumimoji="0" lang="tr-TR" sz="36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78" name="Group 4">
              <a:extLst>
                <a:ext uri="{FF2B5EF4-FFF2-40B4-BE49-F238E27FC236}">
                  <a16:creationId xmlns:a16="http://schemas.microsoft.com/office/drawing/2014/main" id="{C6C8272E-0D6A-66AE-1490-171E854E9E75}"/>
                </a:ext>
              </a:extLst>
            </p:cNvPr>
            <p:cNvGrpSpPr/>
            <p:nvPr/>
          </p:nvGrpSpPr>
          <p:grpSpPr>
            <a:xfrm>
              <a:off x="2276910" y="1846096"/>
              <a:ext cx="1307537" cy="1307537"/>
              <a:chOff x="0" y="0"/>
              <a:chExt cx="6350000" cy="6350000"/>
            </a:xfrm>
          </p:grpSpPr>
          <p:sp>
            <p:nvSpPr>
              <p:cNvPr id="81" name="Freeform 5">
                <a:extLst>
                  <a:ext uri="{FF2B5EF4-FFF2-40B4-BE49-F238E27FC236}">
                    <a16:creationId xmlns:a16="http://schemas.microsoft.com/office/drawing/2014/main" id="{774470EC-5B7E-D07A-A071-C7A8D490D41F}"/>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EA73F"/>
              </a:solidFill>
              <a:ln>
                <a:solidFill>
                  <a:sysClr val="windowText" lastClr="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prstClr val="black"/>
                  </a:solidFill>
                  <a:effectLst/>
                  <a:uLnTx/>
                  <a:uFillTx/>
                  <a:latin typeface="Calibri"/>
                  <a:ea typeface="+mn-ea"/>
                  <a:cs typeface="+mn-cs"/>
                </a:endParaRPr>
              </a:p>
            </p:txBody>
          </p:sp>
        </p:grpSp>
        <p:sp>
          <p:nvSpPr>
            <p:cNvPr id="79" name="Freeform 11">
              <a:extLst>
                <a:ext uri="{FF2B5EF4-FFF2-40B4-BE49-F238E27FC236}">
                  <a16:creationId xmlns:a16="http://schemas.microsoft.com/office/drawing/2014/main" id="{B42DA901-046E-B284-5B95-F888BB83B478}"/>
                </a:ext>
              </a:extLst>
            </p:cNvPr>
            <p:cNvSpPr/>
            <p:nvPr/>
          </p:nvSpPr>
          <p:spPr>
            <a:xfrm>
              <a:off x="225578" y="4574029"/>
              <a:ext cx="5340398" cy="1089871"/>
            </a:xfrm>
            <a:custGeom>
              <a:avLst/>
              <a:gdLst/>
              <a:ahLst/>
              <a:cxnLst/>
              <a:rect l="l" t="t" r="r" b="b"/>
              <a:pathLst>
                <a:path w="3233943" h="660400">
                  <a:moveTo>
                    <a:pt x="3109482" y="660400"/>
                  </a:moveTo>
                  <a:lnTo>
                    <a:pt x="124460" y="660400"/>
                  </a:lnTo>
                  <a:cubicBezTo>
                    <a:pt x="55880" y="660400"/>
                    <a:pt x="0" y="604520"/>
                    <a:pt x="0" y="535940"/>
                  </a:cubicBezTo>
                  <a:lnTo>
                    <a:pt x="0" y="124460"/>
                  </a:lnTo>
                  <a:cubicBezTo>
                    <a:pt x="0" y="55880"/>
                    <a:pt x="55880" y="0"/>
                    <a:pt x="124460" y="0"/>
                  </a:cubicBezTo>
                  <a:lnTo>
                    <a:pt x="3109482" y="0"/>
                  </a:lnTo>
                  <a:cubicBezTo>
                    <a:pt x="3178062" y="0"/>
                    <a:pt x="3233943" y="55880"/>
                    <a:pt x="3233943" y="124460"/>
                  </a:cubicBezTo>
                  <a:lnTo>
                    <a:pt x="3233943" y="535940"/>
                  </a:lnTo>
                  <a:cubicBezTo>
                    <a:pt x="3233943" y="604520"/>
                    <a:pt x="3178062" y="660400"/>
                    <a:pt x="3109482" y="660400"/>
                  </a:cubicBezTo>
                  <a:close/>
                </a:path>
              </a:pathLst>
            </a:custGeom>
            <a:solidFill>
              <a:srgbClr val="F8FDC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0" name="Oval 79">
              <a:extLst>
                <a:ext uri="{FF2B5EF4-FFF2-40B4-BE49-F238E27FC236}">
                  <a16:creationId xmlns:a16="http://schemas.microsoft.com/office/drawing/2014/main" id="{C31FB124-0705-8FDD-0CE5-9F3B59B2F2C6}"/>
                </a:ext>
              </a:extLst>
            </p:cNvPr>
            <p:cNvSpPr/>
            <p:nvPr/>
          </p:nvSpPr>
          <p:spPr>
            <a:xfrm>
              <a:off x="2379091" y="1975848"/>
              <a:ext cx="1103174" cy="104803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800" b="0" i="0" u="none" strike="noStrike" kern="1200" cap="none" spc="0" normalizeH="0" baseline="0" noProof="0" dirty="0">
                  <a:ln>
                    <a:noFill/>
                  </a:ln>
                  <a:solidFill>
                    <a:srgbClr val="FF555C"/>
                  </a:solidFill>
                  <a:effectLst/>
                  <a:uLnTx/>
                  <a:uFillTx/>
                  <a:latin typeface="Aptos" panose="02110004020202020204"/>
                  <a:ea typeface="+mn-ea"/>
                  <a:cs typeface="+mn-cs"/>
                </a:rPr>
                <a:t>5</a:t>
              </a:r>
            </a:p>
          </p:txBody>
        </p:sp>
      </p:grpSp>
      <p:sp>
        <p:nvSpPr>
          <p:cNvPr id="82" name="Metin kutusu 81">
            <a:extLst>
              <a:ext uri="{FF2B5EF4-FFF2-40B4-BE49-F238E27FC236}">
                <a16:creationId xmlns:a16="http://schemas.microsoft.com/office/drawing/2014/main" id="{C7BC3086-A124-A20A-840E-CE382DCC1B4B}"/>
              </a:ext>
            </a:extLst>
          </p:cNvPr>
          <p:cNvSpPr txBox="1"/>
          <p:nvPr/>
        </p:nvSpPr>
        <p:spPr>
          <a:xfrm>
            <a:off x="7144212" y="8815525"/>
            <a:ext cx="4429698" cy="769441"/>
          </a:xfrm>
          <a:prstGeom prst="rect">
            <a:avLst/>
          </a:prstGeom>
          <a:noFill/>
        </p:spPr>
        <p:txBody>
          <a:bodyPr wrap="square" rtlCol="0">
            <a:spAutoFit/>
          </a:bodyPr>
          <a:lstStyle/>
          <a:p>
            <a:pPr lvl="0" algn="ctr">
              <a:defRPr/>
            </a:pPr>
            <a:r>
              <a:rPr lang="tr-TR" sz="4400" dirty="0">
                <a:solidFill>
                  <a:srgbClr val="FF555C"/>
                </a:solidFill>
                <a:latin typeface="Aptos" panose="02110004020202020204"/>
              </a:rPr>
              <a:t>Neslin Koruması</a:t>
            </a:r>
          </a:p>
        </p:txBody>
      </p:sp>
      <p:sp>
        <p:nvSpPr>
          <p:cNvPr id="83" name="Metin kutusu 82">
            <a:extLst>
              <a:ext uri="{FF2B5EF4-FFF2-40B4-BE49-F238E27FC236}">
                <a16:creationId xmlns:a16="http://schemas.microsoft.com/office/drawing/2014/main" id="{4F6E89D6-17A5-AC72-4568-D45BBE10F8D1}"/>
              </a:ext>
            </a:extLst>
          </p:cNvPr>
          <p:cNvSpPr txBox="1"/>
          <p:nvPr/>
        </p:nvSpPr>
        <p:spPr>
          <a:xfrm>
            <a:off x="7085446" y="7395129"/>
            <a:ext cx="4430166" cy="707886"/>
          </a:xfrm>
          <a:prstGeom prst="rect">
            <a:avLst/>
          </a:prstGeom>
          <a:noFill/>
        </p:spPr>
        <p:txBody>
          <a:bodyPr wrap="square">
            <a:spAutoFit/>
          </a:bodyPr>
          <a:lstStyle/>
          <a:p>
            <a:pPr algn="ctr"/>
            <a:r>
              <a:rPr lang="tr-TR" sz="4000" dirty="0"/>
              <a:t>Kor </a:t>
            </a:r>
            <a:r>
              <a:rPr lang="tr-TR" sz="4000" dirty="0" err="1"/>
              <a:t>lin</a:t>
            </a:r>
            <a:r>
              <a:rPr lang="tr-TR" sz="4000" dirty="0"/>
              <a:t> uması </a:t>
            </a:r>
            <a:r>
              <a:rPr lang="tr-TR" sz="4000" dirty="0" err="1"/>
              <a:t>Nes</a:t>
            </a:r>
            <a:endParaRPr lang="tr-TR" sz="4000" dirty="0"/>
          </a:p>
        </p:txBody>
      </p:sp>
      <p:grpSp>
        <p:nvGrpSpPr>
          <p:cNvPr id="84" name="Grup 83">
            <a:extLst>
              <a:ext uri="{FF2B5EF4-FFF2-40B4-BE49-F238E27FC236}">
                <a16:creationId xmlns:a16="http://schemas.microsoft.com/office/drawing/2014/main" id="{23C2C14F-A77E-337D-5FC9-D25961BC7DB7}"/>
              </a:ext>
            </a:extLst>
          </p:cNvPr>
          <p:cNvGrpSpPr/>
          <p:nvPr/>
        </p:nvGrpSpPr>
        <p:grpSpPr>
          <a:xfrm>
            <a:off x="12652224" y="1406943"/>
            <a:ext cx="5410200" cy="4006569"/>
            <a:chOff x="225578" y="1846096"/>
            <a:chExt cx="5410200" cy="4006569"/>
          </a:xfrm>
        </p:grpSpPr>
        <p:sp>
          <p:nvSpPr>
            <p:cNvPr id="85" name="Dikdörtgen: Köşeleri Yuvarlatılmış 84">
              <a:extLst>
                <a:ext uri="{FF2B5EF4-FFF2-40B4-BE49-F238E27FC236}">
                  <a16:creationId xmlns:a16="http://schemas.microsoft.com/office/drawing/2014/main" id="{3E93E783-DEE1-419F-67C6-8521538FF4FB}"/>
                </a:ext>
              </a:extLst>
            </p:cNvPr>
            <p:cNvSpPr/>
            <p:nvPr/>
          </p:nvSpPr>
          <p:spPr>
            <a:xfrm>
              <a:off x="225578" y="2499865"/>
              <a:ext cx="5410200" cy="3352800"/>
            </a:xfrm>
            <a:prstGeom prst="roundRect">
              <a:avLst/>
            </a:prstGeom>
            <a:solidFill>
              <a:srgbClr val="FFA72C"/>
            </a:solidFill>
            <a:ln w="25400" cap="flat" cmpd="sng" algn="ctr">
              <a:solidFill>
                <a:srgbClr val="4F81BD">
                  <a:shade val="1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prstClr val="white"/>
                </a:solidFill>
                <a:effectLst/>
                <a:uLnTx/>
                <a:uFillTx/>
                <a:latin typeface="Calibri"/>
                <a:ea typeface="+mn-ea"/>
                <a:cs typeface="+mn-cs"/>
              </a:endParaRPr>
            </a:p>
          </p:txBody>
        </p:sp>
        <p:sp>
          <p:nvSpPr>
            <p:cNvPr id="86" name="Freeform 3">
              <a:extLst>
                <a:ext uri="{FF2B5EF4-FFF2-40B4-BE49-F238E27FC236}">
                  <a16:creationId xmlns:a16="http://schemas.microsoft.com/office/drawing/2014/main" id="{63EDB79F-10D1-E53C-8FDB-F4F359DD8BAB}"/>
                </a:ext>
              </a:extLst>
            </p:cNvPr>
            <p:cNvSpPr/>
            <p:nvPr/>
          </p:nvSpPr>
          <p:spPr>
            <a:xfrm>
              <a:off x="515168" y="2774168"/>
              <a:ext cx="4876801" cy="1737388"/>
            </a:xfrm>
            <a:custGeom>
              <a:avLst/>
              <a:gdLst/>
              <a:ahLst/>
              <a:cxnLst/>
              <a:rect l="l" t="t" r="r" b="b"/>
              <a:pathLst>
                <a:path w="2311273" h="1457155">
                  <a:moveTo>
                    <a:pt x="2186812" y="1457155"/>
                  </a:moveTo>
                  <a:lnTo>
                    <a:pt x="124460" y="1457155"/>
                  </a:lnTo>
                  <a:cubicBezTo>
                    <a:pt x="55880" y="1457155"/>
                    <a:pt x="0" y="1401275"/>
                    <a:pt x="0" y="1332695"/>
                  </a:cubicBezTo>
                  <a:lnTo>
                    <a:pt x="0" y="124460"/>
                  </a:lnTo>
                  <a:cubicBezTo>
                    <a:pt x="0" y="55880"/>
                    <a:pt x="55880" y="0"/>
                    <a:pt x="124460" y="0"/>
                  </a:cubicBezTo>
                  <a:lnTo>
                    <a:pt x="2186813" y="0"/>
                  </a:lnTo>
                  <a:cubicBezTo>
                    <a:pt x="2255393" y="0"/>
                    <a:pt x="2311273" y="55880"/>
                    <a:pt x="2311273" y="124460"/>
                  </a:cubicBezTo>
                  <a:lnTo>
                    <a:pt x="2311273" y="1332695"/>
                  </a:lnTo>
                  <a:cubicBezTo>
                    <a:pt x="2311273" y="1401275"/>
                    <a:pt x="2255393" y="1457155"/>
                    <a:pt x="2186813" y="1457155"/>
                  </a:cubicBezTo>
                  <a:close/>
                </a:path>
              </a:pathLst>
            </a:custGeom>
            <a:solidFill>
              <a:srgbClr val="FFFFFF"/>
            </a:solidFill>
          </p:spPr>
          <p:txBody>
            <a:bodyPr/>
            <a:lstStyle/>
            <a:p>
              <a:pPr lvl="0" algn="ctr">
                <a:spcBef>
                  <a:spcPts val="4200"/>
                </a:spcBef>
                <a:defRPr/>
              </a:pPr>
              <a:endParaRPr kumimoji="0" lang="tr-TR" sz="36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87" name="Group 4">
              <a:extLst>
                <a:ext uri="{FF2B5EF4-FFF2-40B4-BE49-F238E27FC236}">
                  <a16:creationId xmlns:a16="http://schemas.microsoft.com/office/drawing/2014/main" id="{C2F305D9-4370-B24B-A3E3-0CB940CC78ED}"/>
                </a:ext>
              </a:extLst>
            </p:cNvPr>
            <p:cNvGrpSpPr/>
            <p:nvPr/>
          </p:nvGrpSpPr>
          <p:grpSpPr>
            <a:xfrm>
              <a:off x="2276910" y="1846096"/>
              <a:ext cx="1307537" cy="1307537"/>
              <a:chOff x="0" y="0"/>
              <a:chExt cx="6350000" cy="6350000"/>
            </a:xfrm>
          </p:grpSpPr>
          <p:sp>
            <p:nvSpPr>
              <p:cNvPr id="90" name="Freeform 5">
                <a:extLst>
                  <a:ext uri="{FF2B5EF4-FFF2-40B4-BE49-F238E27FC236}">
                    <a16:creationId xmlns:a16="http://schemas.microsoft.com/office/drawing/2014/main" id="{05E5BEFD-2C70-7530-5B05-11790E5A7F61}"/>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EA73F"/>
              </a:solidFill>
              <a:ln>
                <a:solidFill>
                  <a:sysClr val="windowText" lastClr="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prstClr val="black"/>
                  </a:solidFill>
                  <a:effectLst/>
                  <a:uLnTx/>
                  <a:uFillTx/>
                  <a:latin typeface="Calibri"/>
                  <a:ea typeface="+mn-ea"/>
                  <a:cs typeface="+mn-cs"/>
                </a:endParaRPr>
              </a:p>
            </p:txBody>
          </p:sp>
        </p:grpSp>
        <p:sp>
          <p:nvSpPr>
            <p:cNvPr id="88" name="Freeform 11">
              <a:extLst>
                <a:ext uri="{FF2B5EF4-FFF2-40B4-BE49-F238E27FC236}">
                  <a16:creationId xmlns:a16="http://schemas.microsoft.com/office/drawing/2014/main" id="{9B8F6FFD-2B6D-6798-86CA-EBB4739775E9}"/>
                </a:ext>
              </a:extLst>
            </p:cNvPr>
            <p:cNvSpPr/>
            <p:nvPr/>
          </p:nvSpPr>
          <p:spPr>
            <a:xfrm>
              <a:off x="225578" y="4574029"/>
              <a:ext cx="5340398" cy="1089871"/>
            </a:xfrm>
            <a:custGeom>
              <a:avLst/>
              <a:gdLst/>
              <a:ahLst/>
              <a:cxnLst/>
              <a:rect l="l" t="t" r="r" b="b"/>
              <a:pathLst>
                <a:path w="3233943" h="660400">
                  <a:moveTo>
                    <a:pt x="3109482" y="660400"/>
                  </a:moveTo>
                  <a:lnTo>
                    <a:pt x="124460" y="660400"/>
                  </a:lnTo>
                  <a:cubicBezTo>
                    <a:pt x="55880" y="660400"/>
                    <a:pt x="0" y="604520"/>
                    <a:pt x="0" y="535940"/>
                  </a:cubicBezTo>
                  <a:lnTo>
                    <a:pt x="0" y="124460"/>
                  </a:lnTo>
                  <a:cubicBezTo>
                    <a:pt x="0" y="55880"/>
                    <a:pt x="55880" y="0"/>
                    <a:pt x="124460" y="0"/>
                  </a:cubicBezTo>
                  <a:lnTo>
                    <a:pt x="3109482" y="0"/>
                  </a:lnTo>
                  <a:cubicBezTo>
                    <a:pt x="3178062" y="0"/>
                    <a:pt x="3233943" y="55880"/>
                    <a:pt x="3233943" y="124460"/>
                  </a:cubicBezTo>
                  <a:lnTo>
                    <a:pt x="3233943" y="535940"/>
                  </a:lnTo>
                  <a:cubicBezTo>
                    <a:pt x="3233943" y="604520"/>
                    <a:pt x="3178062" y="660400"/>
                    <a:pt x="3109482" y="660400"/>
                  </a:cubicBezTo>
                  <a:close/>
                </a:path>
              </a:pathLst>
            </a:custGeom>
            <a:solidFill>
              <a:srgbClr val="F8FDC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9" name="Oval 88">
              <a:extLst>
                <a:ext uri="{FF2B5EF4-FFF2-40B4-BE49-F238E27FC236}">
                  <a16:creationId xmlns:a16="http://schemas.microsoft.com/office/drawing/2014/main" id="{E13BB33B-07C0-C597-47A3-6FC9CF4AEC6B}"/>
                </a:ext>
              </a:extLst>
            </p:cNvPr>
            <p:cNvSpPr/>
            <p:nvPr/>
          </p:nvSpPr>
          <p:spPr>
            <a:xfrm>
              <a:off x="2379091" y="1975848"/>
              <a:ext cx="1103174" cy="104803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800" b="0" i="0" u="none" strike="noStrike" kern="1200" cap="none" spc="0" normalizeH="0" baseline="0" noProof="0" dirty="0">
                  <a:ln>
                    <a:noFill/>
                  </a:ln>
                  <a:solidFill>
                    <a:srgbClr val="FF555C"/>
                  </a:solidFill>
                  <a:effectLst/>
                  <a:uLnTx/>
                  <a:uFillTx/>
                  <a:latin typeface="Aptos" panose="02110004020202020204"/>
                  <a:ea typeface="+mn-ea"/>
                  <a:cs typeface="+mn-cs"/>
                </a:rPr>
                <a:t>3</a:t>
              </a:r>
            </a:p>
          </p:txBody>
        </p:sp>
      </p:grpSp>
      <p:sp>
        <p:nvSpPr>
          <p:cNvPr id="91" name="Metin kutusu 90">
            <a:extLst>
              <a:ext uri="{FF2B5EF4-FFF2-40B4-BE49-F238E27FC236}">
                <a16:creationId xmlns:a16="http://schemas.microsoft.com/office/drawing/2014/main" id="{44A80E3C-68F4-7489-1EFB-90AF83FD9FE1}"/>
              </a:ext>
            </a:extLst>
          </p:cNvPr>
          <p:cNvSpPr txBox="1"/>
          <p:nvPr/>
        </p:nvSpPr>
        <p:spPr>
          <a:xfrm>
            <a:off x="13247063" y="4382053"/>
            <a:ext cx="4429698" cy="769441"/>
          </a:xfrm>
          <a:prstGeom prst="rect">
            <a:avLst/>
          </a:prstGeom>
          <a:noFill/>
        </p:spPr>
        <p:txBody>
          <a:bodyPr wrap="square" rtlCol="0">
            <a:spAutoFit/>
          </a:bodyPr>
          <a:lstStyle/>
          <a:p>
            <a:pPr lvl="0" algn="ctr">
              <a:defRPr/>
            </a:pPr>
            <a:r>
              <a:rPr lang="tr-TR" sz="4400" dirty="0">
                <a:solidFill>
                  <a:srgbClr val="FF555C"/>
                </a:solidFill>
                <a:latin typeface="Aptos" panose="02110004020202020204"/>
              </a:rPr>
              <a:t>Aklın Koruması</a:t>
            </a:r>
          </a:p>
        </p:txBody>
      </p:sp>
      <p:sp>
        <p:nvSpPr>
          <p:cNvPr id="92" name="Metin kutusu 91">
            <a:extLst>
              <a:ext uri="{FF2B5EF4-FFF2-40B4-BE49-F238E27FC236}">
                <a16:creationId xmlns:a16="http://schemas.microsoft.com/office/drawing/2014/main" id="{727437D3-30DC-EEA3-28D1-1ED9BE86EE41}"/>
              </a:ext>
            </a:extLst>
          </p:cNvPr>
          <p:cNvSpPr txBox="1"/>
          <p:nvPr/>
        </p:nvSpPr>
        <p:spPr>
          <a:xfrm>
            <a:off x="13188297" y="2961657"/>
            <a:ext cx="4430166" cy="707886"/>
          </a:xfrm>
          <a:prstGeom prst="rect">
            <a:avLst/>
          </a:prstGeom>
          <a:noFill/>
        </p:spPr>
        <p:txBody>
          <a:bodyPr wrap="square">
            <a:spAutoFit/>
          </a:bodyPr>
          <a:lstStyle/>
          <a:p>
            <a:pPr algn="ctr"/>
            <a:r>
              <a:rPr lang="tr-TR" sz="4000" dirty="0" err="1"/>
              <a:t>Korlın</a:t>
            </a:r>
            <a:r>
              <a:rPr lang="tr-TR" sz="4000" dirty="0"/>
              <a:t> uması Ak</a:t>
            </a:r>
          </a:p>
        </p:txBody>
      </p:sp>
      <p:grpSp>
        <p:nvGrpSpPr>
          <p:cNvPr id="93" name="Grup 92">
            <a:extLst>
              <a:ext uri="{FF2B5EF4-FFF2-40B4-BE49-F238E27FC236}">
                <a16:creationId xmlns:a16="http://schemas.microsoft.com/office/drawing/2014/main" id="{1028D5D7-04B0-65D3-A05E-AF3AF155910E}"/>
              </a:ext>
            </a:extLst>
          </p:cNvPr>
          <p:cNvGrpSpPr/>
          <p:nvPr/>
        </p:nvGrpSpPr>
        <p:grpSpPr>
          <a:xfrm>
            <a:off x="12652224" y="5840415"/>
            <a:ext cx="5410200" cy="4006569"/>
            <a:chOff x="225578" y="1846096"/>
            <a:chExt cx="5410200" cy="4006569"/>
          </a:xfrm>
        </p:grpSpPr>
        <p:sp>
          <p:nvSpPr>
            <p:cNvPr id="94" name="Dikdörtgen: Köşeleri Yuvarlatılmış 93">
              <a:extLst>
                <a:ext uri="{FF2B5EF4-FFF2-40B4-BE49-F238E27FC236}">
                  <a16:creationId xmlns:a16="http://schemas.microsoft.com/office/drawing/2014/main" id="{7851CDC2-B61D-5DC9-E73F-B1C11AB913E0}"/>
                </a:ext>
              </a:extLst>
            </p:cNvPr>
            <p:cNvSpPr/>
            <p:nvPr/>
          </p:nvSpPr>
          <p:spPr>
            <a:xfrm>
              <a:off x="225578" y="2499865"/>
              <a:ext cx="5410200" cy="3352800"/>
            </a:xfrm>
            <a:prstGeom prst="roundRect">
              <a:avLst/>
            </a:prstGeom>
            <a:solidFill>
              <a:srgbClr val="FFA72C"/>
            </a:solidFill>
            <a:ln w="25400" cap="flat" cmpd="sng" algn="ctr">
              <a:solidFill>
                <a:srgbClr val="4F81BD">
                  <a:shade val="1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prstClr val="white"/>
                </a:solidFill>
                <a:effectLst/>
                <a:uLnTx/>
                <a:uFillTx/>
                <a:latin typeface="Calibri"/>
                <a:ea typeface="+mn-ea"/>
                <a:cs typeface="+mn-cs"/>
              </a:endParaRPr>
            </a:p>
          </p:txBody>
        </p:sp>
        <p:sp>
          <p:nvSpPr>
            <p:cNvPr id="95" name="Freeform 3">
              <a:extLst>
                <a:ext uri="{FF2B5EF4-FFF2-40B4-BE49-F238E27FC236}">
                  <a16:creationId xmlns:a16="http://schemas.microsoft.com/office/drawing/2014/main" id="{9719C802-2426-5AEB-A27B-AB0E086F860A}"/>
                </a:ext>
              </a:extLst>
            </p:cNvPr>
            <p:cNvSpPr/>
            <p:nvPr/>
          </p:nvSpPr>
          <p:spPr>
            <a:xfrm>
              <a:off x="515168" y="2774168"/>
              <a:ext cx="4876801" cy="1737388"/>
            </a:xfrm>
            <a:custGeom>
              <a:avLst/>
              <a:gdLst/>
              <a:ahLst/>
              <a:cxnLst/>
              <a:rect l="l" t="t" r="r" b="b"/>
              <a:pathLst>
                <a:path w="2311273" h="1457155">
                  <a:moveTo>
                    <a:pt x="2186812" y="1457155"/>
                  </a:moveTo>
                  <a:lnTo>
                    <a:pt x="124460" y="1457155"/>
                  </a:lnTo>
                  <a:cubicBezTo>
                    <a:pt x="55880" y="1457155"/>
                    <a:pt x="0" y="1401275"/>
                    <a:pt x="0" y="1332695"/>
                  </a:cubicBezTo>
                  <a:lnTo>
                    <a:pt x="0" y="124460"/>
                  </a:lnTo>
                  <a:cubicBezTo>
                    <a:pt x="0" y="55880"/>
                    <a:pt x="55880" y="0"/>
                    <a:pt x="124460" y="0"/>
                  </a:cubicBezTo>
                  <a:lnTo>
                    <a:pt x="2186813" y="0"/>
                  </a:lnTo>
                  <a:cubicBezTo>
                    <a:pt x="2255393" y="0"/>
                    <a:pt x="2311273" y="55880"/>
                    <a:pt x="2311273" y="124460"/>
                  </a:cubicBezTo>
                  <a:lnTo>
                    <a:pt x="2311273" y="1332695"/>
                  </a:lnTo>
                  <a:cubicBezTo>
                    <a:pt x="2311273" y="1401275"/>
                    <a:pt x="2255393" y="1457155"/>
                    <a:pt x="2186813" y="1457155"/>
                  </a:cubicBezTo>
                  <a:close/>
                </a:path>
              </a:pathLst>
            </a:custGeom>
            <a:solidFill>
              <a:srgbClr val="FFFFFF"/>
            </a:solidFill>
          </p:spPr>
          <p:txBody>
            <a:bodyPr/>
            <a:lstStyle/>
            <a:p>
              <a:pPr lvl="0" algn="ctr">
                <a:spcBef>
                  <a:spcPts val="4200"/>
                </a:spcBef>
                <a:defRPr/>
              </a:pPr>
              <a:endParaRPr kumimoji="0" lang="tr-TR" sz="36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96" name="Group 4">
              <a:extLst>
                <a:ext uri="{FF2B5EF4-FFF2-40B4-BE49-F238E27FC236}">
                  <a16:creationId xmlns:a16="http://schemas.microsoft.com/office/drawing/2014/main" id="{8216BC57-6EFA-952C-1C9A-CD9F4B8518CD}"/>
                </a:ext>
              </a:extLst>
            </p:cNvPr>
            <p:cNvGrpSpPr/>
            <p:nvPr/>
          </p:nvGrpSpPr>
          <p:grpSpPr>
            <a:xfrm>
              <a:off x="2276910" y="1846096"/>
              <a:ext cx="1307537" cy="1307537"/>
              <a:chOff x="0" y="0"/>
              <a:chExt cx="6350000" cy="6350000"/>
            </a:xfrm>
          </p:grpSpPr>
          <p:sp>
            <p:nvSpPr>
              <p:cNvPr id="99" name="Freeform 5">
                <a:extLst>
                  <a:ext uri="{FF2B5EF4-FFF2-40B4-BE49-F238E27FC236}">
                    <a16:creationId xmlns:a16="http://schemas.microsoft.com/office/drawing/2014/main" id="{261D8846-5E6B-1248-B80D-B9DDBF817B3D}"/>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EA73F"/>
              </a:solidFill>
              <a:ln>
                <a:solidFill>
                  <a:sysClr val="windowText" lastClr="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prstClr val="black"/>
                  </a:solidFill>
                  <a:effectLst/>
                  <a:uLnTx/>
                  <a:uFillTx/>
                  <a:latin typeface="Calibri"/>
                  <a:ea typeface="+mn-ea"/>
                  <a:cs typeface="+mn-cs"/>
                </a:endParaRPr>
              </a:p>
            </p:txBody>
          </p:sp>
        </p:grpSp>
        <p:sp>
          <p:nvSpPr>
            <p:cNvPr id="97" name="Freeform 11">
              <a:extLst>
                <a:ext uri="{FF2B5EF4-FFF2-40B4-BE49-F238E27FC236}">
                  <a16:creationId xmlns:a16="http://schemas.microsoft.com/office/drawing/2014/main" id="{5BE19CA9-C1E1-72A1-6D21-7E23345EB807}"/>
                </a:ext>
              </a:extLst>
            </p:cNvPr>
            <p:cNvSpPr/>
            <p:nvPr/>
          </p:nvSpPr>
          <p:spPr>
            <a:xfrm>
              <a:off x="225578" y="4574029"/>
              <a:ext cx="5340398" cy="1089871"/>
            </a:xfrm>
            <a:custGeom>
              <a:avLst/>
              <a:gdLst/>
              <a:ahLst/>
              <a:cxnLst/>
              <a:rect l="l" t="t" r="r" b="b"/>
              <a:pathLst>
                <a:path w="3233943" h="660400">
                  <a:moveTo>
                    <a:pt x="3109482" y="660400"/>
                  </a:moveTo>
                  <a:lnTo>
                    <a:pt x="124460" y="660400"/>
                  </a:lnTo>
                  <a:cubicBezTo>
                    <a:pt x="55880" y="660400"/>
                    <a:pt x="0" y="604520"/>
                    <a:pt x="0" y="535940"/>
                  </a:cubicBezTo>
                  <a:lnTo>
                    <a:pt x="0" y="124460"/>
                  </a:lnTo>
                  <a:cubicBezTo>
                    <a:pt x="0" y="55880"/>
                    <a:pt x="55880" y="0"/>
                    <a:pt x="124460" y="0"/>
                  </a:cubicBezTo>
                  <a:lnTo>
                    <a:pt x="3109482" y="0"/>
                  </a:lnTo>
                  <a:cubicBezTo>
                    <a:pt x="3178062" y="0"/>
                    <a:pt x="3233943" y="55880"/>
                    <a:pt x="3233943" y="124460"/>
                  </a:cubicBezTo>
                  <a:lnTo>
                    <a:pt x="3233943" y="535940"/>
                  </a:lnTo>
                  <a:cubicBezTo>
                    <a:pt x="3233943" y="604520"/>
                    <a:pt x="3178062" y="660400"/>
                    <a:pt x="3109482" y="660400"/>
                  </a:cubicBezTo>
                  <a:close/>
                </a:path>
              </a:pathLst>
            </a:custGeom>
            <a:solidFill>
              <a:srgbClr val="F8FDC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8" name="Oval 97">
              <a:extLst>
                <a:ext uri="{FF2B5EF4-FFF2-40B4-BE49-F238E27FC236}">
                  <a16:creationId xmlns:a16="http://schemas.microsoft.com/office/drawing/2014/main" id="{7481EDCA-AAD4-167B-0B6E-8AAB99193D0C}"/>
                </a:ext>
              </a:extLst>
            </p:cNvPr>
            <p:cNvSpPr/>
            <p:nvPr/>
          </p:nvSpPr>
          <p:spPr>
            <a:xfrm>
              <a:off x="2379091" y="1975848"/>
              <a:ext cx="1103174" cy="104803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800" b="0" i="0" u="none" strike="noStrike" kern="1200" cap="none" spc="0" normalizeH="0" baseline="0" noProof="0" dirty="0">
                  <a:ln>
                    <a:noFill/>
                  </a:ln>
                  <a:solidFill>
                    <a:srgbClr val="FF555C"/>
                  </a:solidFill>
                  <a:effectLst/>
                  <a:uLnTx/>
                  <a:uFillTx/>
                  <a:latin typeface="Aptos" panose="02110004020202020204"/>
                  <a:ea typeface="+mn-ea"/>
                  <a:cs typeface="+mn-cs"/>
                </a:rPr>
                <a:t>6</a:t>
              </a:r>
            </a:p>
          </p:txBody>
        </p:sp>
      </p:grpSp>
      <p:sp>
        <p:nvSpPr>
          <p:cNvPr id="100" name="Metin kutusu 99">
            <a:extLst>
              <a:ext uri="{FF2B5EF4-FFF2-40B4-BE49-F238E27FC236}">
                <a16:creationId xmlns:a16="http://schemas.microsoft.com/office/drawing/2014/main" id="{1B0A848F-BADD-57AB-BCE4-468FD80BD88C}"/>
              </a:ext>
            </a:extLst>
          </p:cNvPr>
          <p:cNvSpPr txBox="1"/>
          <p:nvPr/>
        </p:nvSpPr>
        <p:spPr>
          <a:xfrm>
            <a:off x="13247063" y="8815525"/>
            <a:ext cx="4429698" cy="769441"/>
          </a:xfrm>
          <a:prstGeom prst="rect">
            <a:avLst/>
          </a:prstGeom>
          <a:noFill/>
        </p:spPr>
        <p:txBody>
          <a:bodyPr wrap="square" rtlCol="0">
            <a:spAutoFit/>
          </a:bodyPr>
          <a:lstStyle/>
          <a:p>
            <a:pPr lvl="0" algn="ctr">
              <a:defRPr/>
            </a:pPr>
            <a:r>
              <a:rPr lang="tr-TR" sz="4400" dirty="0">
                <a:solidFill>
                  <a:srgbClr val="FF555C"/>
                </a:solidFill>
                <a:latin typeface="Aptos" panose="02110004020202020204"/>
              </a:rPr>
              <a:t>Dinin Koruması</a:t>
            </a:r>
          </a:p>
        </p:txBody>
      </p:sp>
      <p:sp>
        <p:nvSpPr>
          <p:cNvPr id="101" name="Metin kutusu 100">
            <a:extLst>
              <a:ext uri="{FF2B5EF4-FFF2-40B4-BE49-F238E27FC236}">
                <a16:creationId xmlns:a16="http://schemas.microsoft.com/office/drawing/2014/main" id="{D14AE87D-8C14-AD83-18D6-4AC043467FB4}"/>
              </a:ext>
            </a:extLst>
          </p:cNvPr>
          <p:cNvSpPr txBox="1"/>
          <p:nvPr/>
        </p:nvSpPr>
        <p:spPr>
          <a:xfrm>
            <a:off x="13342666" y="7567303"/>
            <a:ext cx="4430166" cy="707886"/>
          </a:xfrm>
          <a:prstGeom prst="rect">
            <a:avLst/>
          </a:prstGeom>
          <a:noFill/>
        </p:spPr>
        <p:txBody>
          <a:bodyPr wrap="square">
            <a:spAutoFit/>
          </a:bodyPr>
          <a:lstStyle/>
          <a:p>
            <a:pPr algn="ctr"/>
            <a:r>
              <a:rPr lang="tr-TR" sz="4000" dirty="0"/>
              <a:t>Kor </a:t>
            </a:r>
            <a:r>
              <a:rPr lang="tr-TR" sz="4000" dirty="0" err="1"/>
              <a:t>nin</a:t>
            </a:r>
            <a:r>
              <a:rPr lang="tr-TR" sz="4000" dirty="0"/>
              <a:t> uması </a:t>
            </a:r>
            <a:r>
              <a:rPr lang="tr-TR" sz="4000" dirty="0" err="1"/>
              <a:t>Di</a:t>
            </a:r>
            <a:endParaRPr lang="tr-TR" sz="4000" dirty="0"/>
          </a:p>
        </p:txBody>
      </p:sp>
    </p:spTree>
    <p:custDataLst>
      <p:tags r:id="rId1"/>
    </p:custDataLst>
    <p:extLst>
      <p:ext uri="{BB962C8B-B14F-4D97-AF65-F5344CB8AC3E}">
        <p14:creationId xmlns:p14="http://schemas.microsoft.com/office/powerpoint/2010/main" val="3943966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4" name="Onay tı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3"/>
                                        </p:tgtEl>
                                        <p:attrNameLst>
                                          <p:attrName>style.visibility</p:attrName>
                                        </p:attrNameLst>
                                      </p:cBhvr>
                                      <p:to>
                                        <p:strVal val="visible"/>
                                      </p:to>
                                    </p:set>
                                    <p:animEffect transition="in" filter="wipe(left)">
                                      <p:cBhvr>
                                        <p:cTn id="12" dur="500"/>
                                        <p:tgtEl>
                                          <p:spTgt spid="73"/>
                                        </p:tgtEl>
                                      </p:cBhvr>
                                    </p:animEffect>
                                  </p:childTnLst>
                                  <p:subTnLst>
                                    <p:audio>
                                      <p:cMediaNode>
                                        <p:cTn display="0" masterRel="sameClick">
                                          <p:stCondLst>
                                            <p:cond evt="begin" delay="0">
                                              <p:tn val="10"/>
                                            </p:cond>
                                          </p:stCondLst>
                                          <p:endCondLst>
                                            <p:cond evt="onStopAudio" delay="0">
                                              <p:tgtEl>
                                                <p:sldTgt/>
                                              </p:tgtEl>
                                            </p:cond>
                                          </p:endCondLst>
                                        </p:cTn>
                                        <p:tgtEl>
                                          <p:sndTgt r:embed="rId4" name="Onay tık.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1"/>
                                        </p:tgtEl>
                                        <p:attrNameLst>
                                          <p:attrName>style.visibility</p:attrName>
                                        </p:attrNameLst>
                                      </p:cBhvr>
                                      <p:to>
                                        <p:strVal val="visible"/>
                                      </p:to>
                                    </p:set>
                                    <p:animEffect transition="in" filter="wipe(left)">
                                      <p:cBhvr>
                                        <p:cTn id="17" dur="500"/>
                                        <p:tgtEl>
                                          <p:spTgt spid="91"/>
                                        </p:tgtEl>
                                      </p:cBhvr>
                                    </p:animEffect>
                                  </p:childTnLst>
                                  <p:subTnLst>
                                    <p:audio>
                                      <p:cMediaNode>
                                        <p:cTn display="0" masterRel="sameClick">
                                          <p:stCondLst>
                                            <p:cond evt="begin" delay="0">
                                              <p:tn val="15"/>
                                            </p:cond>
                                          </p:stCondLst>
                                          <p:endCondLst>
                                            <p:cond evt="onStopAudio" delay="0">
                                              <p:tgtEl>
                                                <p:sldTgt/>
                                              </p:tgtEl>
                                            </p:cond>
                                          </p:endCondLst>
                                        </p:cTn>
                                        <p:tgtEl>
                                          <p:sndTgt r:embed="rId4" name="Onay tık.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4"/>
                                        </p:tgtEl>
                                        <p:attrNameLst>
                                          <p:attrName>style.visibility</p:attrName>
                                        </p:attrNameLst>
                                      </p:cBhvr>
                                      <p:to>
                                        <p:strVal val="visible"/>
                                      </p:to>
                                    </p:set>
                                    <p:animEffect transition="in" filter="wipe(left)">
                                      <p:cBhvr>
                                        <p:cTn id="22" dur="500"/>
                                        <p:tgtEl>
                                          <p:spTgt spid="64"/>
                                        </p:tgtEl>
                                      </p:cBhvr>
                                    </p:animEffect>
                                  </p:childTnLst>
                                  <p:subTnLst>
                                    <p:audio>
                                      <p:cMediaNode>
                                        <p:cTn display="0" masterRel="sameClick">
                                          <p:stCondLst>
                                            <p:cond evt="begin" delay="0">
                                              <p:tn val="20"/>
                                            </p:cond>
                                          </p:stCondLst>
                                          <p:endCondLst>
                                            <p:cond evt="onStopAudio" delay="0">
                                              <p:tgtEl>
                                                <p:sldTgt/>
                                              </p:tgtEl>
                                            </p:cond>
                                          </p:endCondLst>
                                        </p:cTn>
                                        <p:tgtEl>
                                          <p:sndTgt r:embed="rId4" name="Onay tık.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2"/>
                                        </p:tgtEl>
                                        <p:attrNameLst>
                                          <p:attrName>style.visibility</p:attrName>
                                        </p:attrNameLst>
                                      </p:cBhvr>
                                      <p:to>
                                        <p:strVal val="visible"/>
                                      </p:to>
                                    </p:set>
                                    <p:animEffect transition="in" filter="wipe(left)">
                                      <p:cBhvr>
                                        <p:cTn id="27" dur="500"/>
                                        <p:tgtEl>
                                          <p:spTgt spid="82"/>
                                        </p:tgtEl>
                                      </p:cBhvr>
                                    </p:animEffect>
                                  </p:childTnLst>
                                  <p:subTnLst>
                                    <p:audio>
                                      <p:cMediaNode>
                                        <p:cTn display="0" masterRel="sameClick">
                                          <p:stCondLst>
                                            <p:cond evt="begin" delay="0">
                                              <p:tn val="25"/>
                                            </p:cond>
                                          </p:stCondLst>
                                          <p:endCondLst>
                                            <p:cond evt="onStopAudio" delay="0">
                                              <p:tgtEl>
                                                <p:sldTgt/>
                                              </p:tgtEl>
                                            </p:cond>
                                          </p:endCondLst>
                                        </p:cTn>
                                        <p:tgtEl>
                                          <p:sndTgt r:embed="rId4" name="Onay tık.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0"/>
                                        </p:tgtEl>
                                        <p:attrNameLst>
                                          <p:attrName>style.visibility</p:attrName>
                                        </p:attrNameLst>
                                      </p:cBhvr>
                                      <p:to>
                                        <p:strVal val="visible"/>
                                      </p:to>
                                    </p:set>
                                    <p:animEffect transition="in" filter="wipe(left)">
                                      <p:cBhvr>
                                        <p:cTn id="32" dur="500"/>
                                        <p:tgtEl>
                                          <p:spTgt spid="100"/>
                                        </p:tgtEl>
                                      </p:cBhvr>
                                    </p:animEffect>
                                  </p:childTnLst>
                                  <p:subTnLst>
                                    <p:audio>
                                      <p:cMediaNode>
                                        <p:cTn display="0" masterRel="sameClick">
                                          <p:stCondLst>
                                            <p:cond evt="begin" delay="0">
                                              <p:tn val="30"/>
                                            </p:cond>
                                          </p:stCondLst>
                                          <p:endCondLst>
                                            <p:cond evt="onStopAudio" delay="0">
                                              <p:tgtEl>
                                                <p:sldTgt/>
                                              </p:tgtEl>
                                            </p:cond>
                                          </p:endCondLst>
                                        </p:cTn>
                                        <p:tgtEl>
                                          <p:sndTgt r:embed="rId4" name="Onay tı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64" grpId="0"/>
      <p:bldP spid="73" grpId="0"/>
      <p:bldP spid="82" grpId="0"/>
      <p:bldP spid="91" grpId="0"/>
      <p:bldP spid="10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A">
            <a:extLst>
              <a:ext uri="{FF2B5EF4-FFF2-40B4-BE49-F238E27FC236}">
                <a16:creationId xmlns:a16="http://schemas.microsoft.com/office/drawing/2014/main" id="{E4029F4D-56A7-3B34-163C-18374FDBBCBD}"/>
              </a:ext>
            </a:extLst>
          </p:cNvPr>
          <p:cNvGrpSpPr/>
          <p:nvPr/>
        </p:nvGrpSpPr>
        <p:grpSpPr>
          <a:xfrm>
            <a:off x="101584" y="7721139"/>
            <a:ext cx="8612999" cy="2057400"/>
            <a:chOff x="14361" y="5762539"/>
            <a:chExt cx="8612999" cy="2057400"/>
          </a:xfrm>
        </p:grpSpPr>
        <p:sp>
          <p:nvSpPr>
            <p:cNvPr id="2" name="Dikdörtgen 1">
              <a:extLst>
                <a:ext uri="{FF2B5EF4-FFF2-40B4-BE49-F238E27FC236}">
                  <a16:creationId xmlns:a16="http://schemas.microsoft.com/office/drawing/2014/main" id="{B9C2F70C-4BDC-14C3-128E-8678C11C20E2}"/>
                </a:ext>
              </a:extLst>
            </p:cNvPr>
            <p:cNvSpPr/>
            <p:nvPr/>
          </p:nvSpPr>
          <p:spPr>
            <a:xfrm>
              <a:off x="367902" y="5762539"/>
              <a:ext cx="8259458" cy="2057400"/>
            </a:xfrm>
            <a:prstGeom prst="rect">
              <a:avLst/>
            </a:prstGeom>
            <a:solidFill>
              <a:schemeClr val="bg1"/>
            </a:solidFill>
            <a:ln w="3175">
              <a:solidFill>
                <a:schemeClr val="bg1">
                  <a:lumMod val="50000"/>
                </a:schemeClr>
              </a:solidFill>
            </a:ln>
            <a:effectLst>
              <a:outerShdw blurRad="50800" dist="38100" dir="5400000" algn="t" rotWithShape="0">
                <a:prstClr val="black">
                  <a:alpha val="40000"/>
                </a:prstClr>
              </a:outerShdw>
              <a:reflection endPos="0" dist="50800" dir="5400000" sy="-100000" algn="bl" rotWithShape="0"/>
            </a:effectLst>
            <a:scene3d>
              <a:camera prst="orthographicFront">
                <a:rot lat="0" lon="0" rev="0"/>
              </a:camera>
              <a:lightRig rig="threePt" dir="t"/>
            </a:scene3d>
            <a:sp3d z="50800"/>
          </p:spPr>
          <p:style>
            <a:lnRef idx="2">
              <a:schemeClr val="accent1">
                <a:shade val="15000"/>
              </a:schemeClr>
            </a:lnRef>
            <a:fillRef idx="1">
              <a:schemeClr val="accent1"/>
            </a:fillRef>
            <a:effectRef idx="0">
              <a:schemeClr val="accent1"/>
            </a:effectRef>
            <a:fontRef idx="minor">
              <a:schemeClr val="lt1"/>
            </a:fontRef>
          </p:style>
          <p:txBody>
            <a:bodyPr lIns="288000" tIns="36000" rIns="612000" bIns="36000" rtlCol="0" anchor="ctr"/>
            <a:lstStyle/>
            <a:p>
              <a:pPr marL="360000" marR="0" lvl="0" indent="0" algn="just"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black"/>
                  </a:solidFill>
                  <a:effectLst/>
                  <a:uLnTx/>
                  <a:uFillTx/>
                  <a:ea typeface="+mn-ea"/>
                  <a:cs typeface="+mn-cs"/>
                </a:rPr>
                <a:t>İnsanın huzur ve güvenliğini temin etmek</a:t>
              </a:r>
            </a:p>
          </p:txBody>
        </p:sp>
        <p:sp>
          <p:nvSpPr>
            <p:cNvPr id="3" name="Oval 2">
              <a:extLst>
                <a:ext uri="{FF2B5EF4-FFF2-40B4-BE49-F238E27FC236}">
                  <a16:creationId xmlns:a16="http://schemas.microsoft.com/office/drawing/2014/main" id="{A4C33B86-49B5-08C7-1CEE-4C1F80C93CD2}"/>
                </a:ext>
              </a:extLst>
            </p:cNvPr>
            <p:cNvSpPr/>
            <p:nvPr/>
          </p:nvSpPr>
          <p:spPr>
            <a:xfrm>
              <a:off x="14361" y="6449239"/>
              <a:ext cx="684000" cy="684000"/>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black"/>
                  </a:solidFill>
                  <a:effectLst/>
                  <a:uLnTx/>
                  <a:uFillTx/>
                  <a:latin typeface="Calibri"/>
                  <a:ea typeface="+mn-ea"/>
                  <a:cs typeface="+mn-cs"/>
                </a:rPr>
                <a:t>B</a:t>
              </a:r>
            </a:p>
          </p:txBody>
        </p:sp>
      </p:grpSp>
      <p:sp>
        <p:nvSpPr>
          <p:cNvPr id="5" name="Onay">
            <a:extLst>
              <a:ext uri="{FF2B5EF4-FFF2-40B4-BE49-F238E27FC236}">
                <a16:creationId xmlns:a16="http://schemas.microsoft.com/office/drawing/2014/main" id="{6514D029-8A0A-D33F-33C6-CDE396D7099A}"/>
              </a:ext>
            </a:extLst>
          </p:cNvPr>
          <p:cNvSpPr/>
          <p:nvPr/>
        </p:nvSpPr>
        <p:spPr>
          <a:xfrm>
            <a:off x="8258977" y="8004571"/>
            <a:ext cx="1202504" cy="1282918"/>
          </a:xfrm>
          <a:custGeom>
            <a:avLst/>
            <a:gdLst/>
            <a:ahLst/>
            <a:cxnLst/>
            <a:rect l="l" t="t" r="r" b="b"/>
            <a:pathLst>
              <a:path w="4848071" h="4114800">
                <a:moveTo>
                  <a:pt x="0" y="0"/>
                </a:moveTo>
                <a:lnTo>
                  <a:pt x="4848071" y="0"/>
                </a:lnTo>
                <a:lnTo>
                  <a:pt x="484807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1">
            <a:extLst>
              <a:ext uri="{FF2B5EF4-FFF2-40B4-BE49-F238E27FC236}">
                <a16:creationId xmlns:a16="http://schemas.microsoft.com/office/drawing/2014/main" id="{0C6A76D1-0476-D868-D06E-14CF6E56140A}"/>
              </a:ext>
            </a:extLst>
          </p:cNvPr>
          <p:cNvSpPr/>
          <p:nvPr/>
        </p:nvSpPr>
        <p:spPr>
          <a:xfrm>
            <a:off x="101584" y="-23923"/>
            <a:ext cx="17907000" cy="4873473"/>
          </a:xfrm>
          <a:prstGeom prst="rect">
            <a:avLst/>
          </a:prstGeom>
          <a:solidFill>
            <a:srgbClr val="FFFF00"/>
          </a:solidFill>
          <a:ln>
            <a:solidFill>
              <a:schemeClr val="bg1">
                <a:lumMod val="85000"/>
              </a:schemeClr>
            </a:solidFill>
          </a:ln>
          <a:effectLst>
            <a:outerShdw blurRad="381000" dist="127000" dir="7080000" sx="94000" sy="94000" algn="t" rotWithShape="0">
              <a:prstClr val="black">
                <a:alpha val="16000"/>
              </a:prstClr>
            </a:outerShdw>
          </a:effectLst>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tIns="144000" bIns="90000" rtlCol="0" anchor="ctr"/>
          <a:lstStyle/>
          <a:p>
            <a:pPr marL="144000" marR="0" lvl="0" indent="0" algn="l" defTabSz="685800" rtl="0" eaLnBrk="1" fontAlgn="auto" latinLnBrk="0" hangingPunct="1">
              <a:lnSpc>
                <a:spcPct val="15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Calibri"/>
                <a:ea typeface="+mn-ea"/>
                <a:cs typeface="Poppins SemiBold" panose="00000700000000000000" pitchFamily="2" charset="0"/>
              </a:rPr>
              <a:t>İslam dininde “</a:t>
            </a:r>
            <a:r>
              <a:rPr kumimoji="0" lang="tr-TR" sz="3600" b="1" i="0" u="none" strike="noStrike" kern="1200" cap="none" spc="0" normalizeH="0" baseline="0" noProof="0" dirty="0" err="1">
                <a:ln>
                  <a:noFill/>
                </a:ln>
                <a:solidFill>
                  <a:prstClr val="black"/>
                </a:solidFill>
                <a:effectLst/>
                <a:uLnTx/>
                <a:uFillTx/>
                <a:latin typeface="Calibri"/>
                <a:ea typeface="+mn-ea"/>
                <a:cs typeface="Poppins SemiBold" panose="00000700000000000000" pitchFamily="2" charset="0"/>
              </a:rPr>
              <a:t>zarûrât</a:t>
            </a:r>
            <a:r>
              <a:rPr kumimoji="0" lang="tr-TR" sz="3600" b="1" i="0" u="none" strike="noStrike" kern="1200" cap="none" spc="0" normalizeH="0" baseline="0" noProof="0" dirty="0">
                <a:ln>
                  <a:noFill/>
                </a:ln>
                <a:solidFill>
                  <a:prstClr val="black"/>
                </a:solidFill>
                <a:effectLst/>
                <a:uLnTx/>
                <a:uFillTx/>
                <a:latin typeface="Calibri"/>
                <a:ea typeface="+mn-ea"/>
                <a:cs typeface="Poppins SemiBold" panose="00000700000000000000" pitchFamily="2" charset="0"/>
              </a:rPr>
              <a:t>-ı hamse</a:t>
            </a:r>
            <a:r>
              <a:rPr kumimoji="0" lang="tr-TR" sz="3600" b="0" i="0" u="none" strike="noStrike" kern="1200" cap="none" spc="0" normalizeH="0" baseline="0" noProof="0" dirty="0">
                <a:ln>
                  <a:noFill/>
                </a:ln>
                <a:solidFill>
                  <a:prstClr val="black"/>
                </a:solidFill>
                <a:effectLst/>
                <a:uLnTx/>
                <a:uFillTx/>
                <a:latin typeface="Calibri"/>
                <a:ea typeface="+mn-ea"/>
                <a:cs typeface="Poppins SemiBold" panose="00000700000000000000" pitchFamily="2" charset="0"/>
              </a:rPr>
              <a:t>” denilen beş temel ilke vardır. Bunlar can, mal, akıl, nesil ve dinin korunmasıdır. İslam’da bütün dinî hükümler bu ilkeleri korumaya yöneliktir. Eğer bu ilkeler yitirilirse hayatın düzeni yok olur, kötülükler topluma yayılır. Bu huzursuzluk ve kargaşa hem dünya hem de ahiret mutluluğunun kaybedilmesi ile sonuçlanır.</a:t>
            </a:r>
          </a:p>
          <a:p>
            <a:pPr marL="144000" marR="0" lvl="0" indent="0" algn="l" defTabSz="685800" rtl="0" eaLnBrk="1" fontAlgn="auto" latinLnBrk="0" hangingPunct="1">
              <a:lnSpc>
                <a:spcPct val="150000"/>
              </a:lnSpc>
              <a:spcBef>
                <a:spcPts val="0"/>
              </a:spcBef>
              <a:spcAft>
                <a:spcPts val="0"/>
              </a:spcAft>
              <a:buClrTx/>
              <a:buSzTx/>
              <a:buFontTx/>
              <a:buNone/>
              <a:tabLst/>
              <a:defRPr/>
            </a:pPr>
            <a:r>
              <a:rPr kumimoji="0" lang="tr-TR" sz="3600" b="1" i="0" u="none" strike="noStrike" kern="1200" cap="none" spc="0" normalizeH="0" baseline="0" noProof="0" dirty="0">
                <a:ln>
                  <a:noFill/>
                </a:ln>
                <a:solidFill>
                  <a:prstClr val="black"/>
                </a:solidFill>
                <a:effectLst/>
                <a:uLnTx/>
                <a:uFillTx/>
                <a:latin typeface="Calibri"/>
                <a:ea typeface="+mn-ea"/>
                <a:cs typeface="Poppins SemiBold" panose="00000700000000000000" pitchFamily="2" charset="0"/>
              </a:rPr>
              <a:t>Buna göre </a:t>
            </a:r>
            <a:r>
              <a:rPr kumimoji="0" lang="tr-TR" sz="3600" b="1" i="0" u="none" strike="noStrike" kern="1200" cap="none" spc="0" normalizeH="0" baseline="0" noProof="0" dirty="0" err="1">
                <a:ln>
                  <a:noFill/>
                </a:ln>
                <a:solidFill>
                  <a:prstClr val="black"/>
                </a:solidFill>
                <a:effectLst/>
                <a:uLnTx/>
                <a:uFillTx/>
                <a:latin typeface="Calibri"/>
                <a:ea typeface="+mn-ea"/>
                <a:cs typeface="Poppins SemiBold" panose="00000700000000000000" pitchFamily="2" charset="0"/>
              </a:rPr>
              <a:t>zarûrât</a:t>
            </a:r>
            <a:r>
              <a:rPr kumimoji="0" lang="tr-TR" sz="3600" b="1" i="0" u="none" strike="noStrike" kern="1200" cap="none" spc="0" normalizeH="0" baseline="0" noProof="0" dirty="0">
                <a:ln>
                  <a:noFill/>
                </a:ln>
                <a:solidFill>
                  <a:prstClr val="black"/>
                </a:solidFill>
                <a:effectLst/>
                <a:uLnTx/>
                <a:uFillTx/>
                <a:latin typeface="Calibri"/>
                <a:ea typeface="+mn-ea"/>
                <a:cs typeface="Poppins SemiBold" panose="00000700000000000000" pitchFamily="2" charset="0"/>
              </a:rPr>
              <a:t>-ı hamsenin </a:t>
            </a:r>
            <a:r>
              <a:rPr kumimoji="0" lang="tr-TR" sz="3600" b="1" i="0" u="sng" strike="noStrike" kern="1200" cap="none" spc="0" normalizeH="0" baseline="0" noProof="0" dirty="0">
                <a:ln>
                  <a:noFill/>
                </a:ln>
                <a:solidFill>
                  <a:prstClr val="black"/>
                </a:solidFill>
                <a:effectLst/>
                <a:uLnTx/>
                <a:uFillTx/>
                <a:latin typeface="Calibri"/>
                <a:ea typeface="+mn-ea"/>
                <a:cs typeface="Poppins SemiBold" panose="00000700000000000000" pitchFamily="2" charset="0"/>
              </a:rPr>
              <a:t>genel amacı </a:t>
            </a:r>
            <a:r>
              <a:rPr kumimoji="0" lang="tr-TR" sz="3600" b="1" i="0" u="none" strike="noStrike" kern="1200" cap="none" spc="0" normalizeH="0" baseline="0" noProof="0" dirty="0">
                <a:ln>
                  <a:noFill/>
                </a:ln>
                <a:solidFill>
                  <a:prstClr val="black"/>
                </a:solidFill>
                <a:effectLst/>
                <a:uLnTx/>
                <a:uFillTx/>
                <a:latin typeface="Calibri"/>
                <a:ea typeface="+mn-ea"/>
                <a:cs typeface="Poppins SemiBold" panose="00000700000000000000" pitchFamily="2" charset="0"/>
              </a:rPr>
              <a:t>aşağıdakilerden hangisidir?</a:t>
            </a:r>
          </a:p>
        </p:txBody>
      </p:sp>
      <p:grpSp>
        <p:nvGrpSpPr>
          <p:cNvPr id="18" name="C">
            <a:extLst>
              <a:ext uri="{FF2B5EF4-FFF2-40B4-BE49-F238E27FC236}">
                <a16:creationId xmlns:a16="http://schemas.microsoft.com/office/drawing/2014/main" id="{46612A3E-8848-EDD5-4AC4-1F8DFC728EFE}"/>
              </a:ext>
            </a:extLst>
          </p:cNvPr>
          <p:cNvGrpSpPr/>
          <p:nvPr/>
        </p:nvGrpSpPr>
        <p:grpSpPr>
          <a:xfrm>
            <a:off x="9285155" y="5174139"/>
            <a:ext cx="8617406" cy="2057400"/>
            <a:chOff x="8901834" y="5762539"/>
            <a:chExt cx="8617406" cy="2057400"/>
          </a:xfrm>
        </p:grpSpPr>
        <p:sp>
          <p:nvSpPr>
            <p:cNvPr id="13" name="Dikdörtgen 12">
              <a:extLst>
                <a:ext uri="{FF2B5EF4-FFF2-40B4-BE49-F238E27FC236}">
                  <a16:creationId xmlns:a16="http://schemas.microsoft.com/office/drawing/2014/main" id="{EF9749C0-A77E-1A56-FA67-87407E691FC7}"/>
                </a:ext>
              </a:extLst>
            </p:cNvPr>
            <p:cNvSpPr/>
            <p:nvPr/>
          </p:nvSpPr>
          <p:spPr>
            <a:xfrm>
              <a:off x="9259783" y="5762539"/>
              <a:ext cx="8259457" cy="2057400"/>
            </a:xfrm>
            <a:prstGeom prst="rect">
              <a:avLst/>
            </a:prstGeom>
            <a:solidFill>
              <a:schemeClr val="bg1"/>
            </a:solidFill>
            <a:ln w="3175">
              <a:solidFill>
                <a:schemeClr val="bg1">
                  <a:lumMod val="50000"/>
                </a:schemeClr>
              </a:solidFill>
            </a:ln>
            <a:effectLst>
              <a:outerShdw blurRad="50800" dist="38100" dir="5400000" algn="t" rotWithShape="0">
                <a:prstClr val="black">
                  <a:alpha val="40000"/>
                </a:prstClr>
              </a:outerShdw>
              <a:reflection endPos="0" dist="50800" dir="5400000" sy="-100000" algn="bl" rotWithShape="0"/>
            </a:effectLst>
            <a:scene3d>
              <a:camera prst="orthographicFront">
                <a:rot lat="0" lon="0" rev="0"/>
              </a:camera>
              <a:lightRig rig="threePt" dir="t"/>
            </a:scene3d>
            <a:sp3d z="50800"/>
          </p:spPr>
          <p:style>
            <a:lnRef idx="2">
              <a:schemeClr val="accent1">
                <a:shade val="15000"/>
              </a:schemeClr>
            </a:lnRef>
            <a:fillRef idx="1">
              <a:schemeClr val="accent1"/>
            </a:fillRef>
            <a:effectRef idx="0">
              <a:schemeClr val="accent1"/>
            </a:effectRef>
            <a:fontRef idx="minor">
              <a:schemeClr val="lt1"/>
            </a:fontRef>
          </p:style>
          <p:txBody>
            <a:bodyPr lIns="288000" tIns="36000" rIns="612000" bIns="36000" rtlCol="0" anchor="ctr"/>
            <a:lstStyle/>
            <a:p>
              <a:pPr marL="360000" marR="0" lvl="0" indent="0" algn="l"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Calibri"/>
                  <a:ea typeface="+mn-ea"/>
                  <a:cs typeface="+mn-cs"/>
                </a:rPr>
                <a:t>Haksız kazanç elde edilmesinin önüne geçmek</a:t>
              </a:r>
            </a:p>
          </p:txBody>
        </p:sp>
        <p:sp>
          <p:nvSpPr>
            <p:cNvPr id="15" name="Oval 14">
              <a:extLst>
                <a:ext uri="{FF2B5EF4-FFF2-40B4-BE49-F238E27FC236}">
                  <a16:creationId xmlns:a16="http://schemas.microsoft.com/office/drawing/2014/main" id="{62908690-F891-F154-B72D-27E382F1AEE3}"/>
                </a:ext>
              </a:extLst>
            </p:cNvPr>
            <p:cNvSpPr/>
            <p:nvPr/>
          </p:nvSpPr>
          <p:spPr>
            <a:xfrm>
              <a:off x="8901834" y="6449239"/>
              <a:ext cx="684000" cy="684000"/>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black"/>
                  </a:solidFill>
                  <a:effectLst/>
                  <a:uLnTx/>
                  <a:uFillTx/>
                  <a:latin typeface="Calibri"/>
                  <a:ea typeface="+mn-ea"/>
                  <a:cs typeface="+mn-cs"/>
                </a:rPr>
                <a:t>C</a:t>
              </a:r>
            </a:p>
          </p:txBody>
        </p:sp>
      </p:grpSp>
      <p:sp>
        <p:nvSpPr>
          <p:cNvPr id="16" name="X">
            <a:extLst>
              <a:ext uri="{FF2B5EF4-FFF2-40B4-BE49-F238E27FC236}">
                <a16:creationId xmlns:a16="http://schemas.microsoft.com/office/drawing/2014/main" id="{836F8C0E-DE03-300F-BB75-15310BFD12A4}"/>
              </a:ext>
            </a:extLst>
          </p:cNvPr>
          <p:cNvSpPr/>
          <p:nvPr/>
        </p:nvSpPr>
        <p:spPr>
          <a:xfrm>
            <a:off x="17269697" y="5426932"/>
            <a:ext cx="1151904" cy="1402818"/>
          </a:xfrm>
          <a:prstGeom prst="mathMultiply">
            <a:avLst>
              <a:gd name="adj1" fmla="val 15388"/>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22" name="C">
            <a:extLst>
              <a:ext uri="{FF2B5EF4-FFF2-40B4-BE49-F238E27FC236}">
                <a16:creationId xmlns:a16="http://schemas.microsoft.com/office/drawing/2014/main" id="{5F8A5FA0-802F-3B77-747E-764447D3A185}"/>
              </a:ext>
            </a:extLst>
          </p:cNvPr>
          <p:cNvGrpSpPr/>
          <p:nvPr/>
        </p:nvGrpSpPr>
        <p:grpSpPr>
          <a:xfrm>
            <a:off x="101584" y="5231307"/>
            <a:ext cx="8617406" cy="2057400"/>
            <a:chOff x="8901834" y="5762539"/>
            <a:chExt cx="8617406" cy="2057400"/>
          </a:xfrm>
        </p:grpSpPr>
        <p:sp>
          <p:nvSpPr>
            <p:cNvPr id="23" name="Dikdörtgen 22">
              <a:extLst>
                <a:ext uri="{FF2B5EF4-FFF2-40B4-BE49-F238E27FC236}">
                  <a16:creationId xmlns:a16="http://schemas.microsoft.com/office/drawing/2014/main" id="{A741BCAD-B346-731A-44F0-3353B5FB890A}"/>
                </a:ext>
              </a:extLst>
            </p:cNvPr>
            <p:cNvSpPr/>
            <p:nvPr/>
          </p:nvSpPr>
          <p:spPr>
            <a:xfrm>
              <a:off x="9259783" y="5762539"/>
              <a:ext cx="8259457" cy="2057400"/>
            </a:xfrm>
            <a:prstGeom prst="rect">
              <a:avLst/>
            </a:prstGeom>
            <a:solidFill>
              <a:schemeClr val="bg1"/>
            </a:solidFill>
            <a:ln w="3175">
              <a:solidFill>
                <a:schemeClr val="bg1">
                  <a:lumMod val="50000"/>
                </a:schemeClr>
              </a:solidFill>
            </a:ln>
            <a:effectLst>
              <a:outerShdw blurRad="50800" dist="38100" dir="5400000" algn="t" rotWithShape="0">
                <a:prstClr val="black">
                  <a:alpha val="40000"/>
                </a:prstClr>
              </a:outerShdw>
              <a:reflection endPos="0" dist="50800" dir="5400000" sy="-100000" algn="bl" rotWithShape="0"/>
            </a:effectLst>
            <a:scene3d>
              <a:camera prst="orthographicFront">
                <a:rot lat="0" lon="0" rev="0"/>
              </a:camera>
              <a:lightRig rig="threePt" dir="t"/>
            </a:scene3d>
            <a:sp3d z="50800"/>
          </p:spPr>
          <p:style>
            <a:lnRef idx="2">
              <a:schemeClr val="accent1">
                <a:shade val="15000"/>
              </a:schemeClr>
            </a:lnRef>
            <a:fillRef idx="1">
              <a:schemeClr val="accent1"/>
            </a:fillRef>
            <a:effectRef idx="0">
              <a:schemeClr val="accent1"/>
            </a:effectRef>
            <a:fontRef idx="minor">
              <a:schemeClr val="lt1"/>
            </a:fontRef>
          </p:style>
          <p:txBody>
            <a:bodyPr lIns="288000" tIns="36000" rIns="612000" bIns="36000" rtlCol="0" anchor="ctr"/>
            <a:lstStyle/>
            <a:p>
              <a:pPr marL="360000" marR="0" lvl="0" indent="0" algn="just"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Calibri"/>
                  <a:ea typeface="+mn-ea"/>
                  <a:cs typeface="+mn-cs"/>
                </a:rPr>
                <a:t>Yaşam hakkını garanti altına almak</a:t>
              </a:r>
            </a:p>
          </p:txBody>
        </p:sp>
        <p:sp>
          <p:nvSpPr>
            <p:cNvPr id="24" name="Oval 23">
              <a:extLst>
                <a:ext uri="{FF2B5EF4-FFF2-40B4-BE49-F238E27FC236}">
                  <a16:creationId xmlns:a16="http://schemas.microsoft.com/office/drawing/2014/main" id="{A912C3AC-DD91-897B-5F7F-1592EF8CDD2C}"/>
                </a:ext>
              </a:extLst>
            </p:cNvPr>
            <p:cNvSpPr/>
            <p:nvPr/>
          </p:nvSpPr>
          <p:spPr>
            <a:xfrm>
              <a:off x="8901834" y="6449239"/>
              <a:ext cx="684000" cy="684000"/>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black"/>
                  </a:solidFill>
                  <a:effectLst/>
                  <a:uLnTx/>
                  <a:uFillTx/>
                  <a:latin typeface="Calibri"/>
                  <a:ea typeface="+mn-ea"/>
                  <a:cs typeface="+mn-cs"/>
                </a:rPr>
                <a:t>A</a:t>
              </a:r>
            </a:p>
          </p:txBody>
        </p:sp>
      </p:grpSp>
      <p:sp>
        <p:nvSpPr>
          <p:cNvPr id="25" name="X">
            <a:extLst>
              <a:ext uri="{FF2B5EF4-FFF2-40B4-BE49-F238E27FC236}">
                <a16:creationId xmlns:a16="http://schemas.microsoft.com/office/drawing/2014/main" id="{86BD3EF0-F8DC-F4DC-E23D-95E69311DF90}"/>
              </a:ext>
            </a:extLst>
          </p:cNvPr>
          <p:cNvSpPr/>
          <p:nvPr/>
        </p:nvSpPr>
        <p:spPr>
          <a:xfrm>
            <a:off x="8282421" y="5526707"/>
            <a:ext cx="1151904" cy="1402818"/>
          </a:xfrm>
          <a:prstGeom prst="mathMultiply">
            <a:avLst>
              <a:gd name="adj1" fmla="val 15388"/>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26" name="C">
            <a:extLst>
              <a:ext uri="{FF2B5EF4-FFF2-40B4-BE49-F238E27FC236}">
                <a16:creationId xmlns:a16="http://schemas.microsoft.com/office/drawing/2014/main" id="{3845FD26-775C-D743-694A-18D2EBE3BC1D}"/>
              </a:ext>
            </a:extLst>
          </p:cNvPr>
          <p:cNvGrpSpPr/>
          <p:nvPr/>
        </p:nvGrpSpPr>
        <p:grpSpPr>
          <a:xfrm>
            <a:off x="9242050" y="7721139"/>
            <a:ext cx="8617406" cy="2057400"/>
            <a:chOff x="8901834" y="5762539"/>
            <a:chExt cx="8617406" cy="2057400"/>
          </a:xfrm>
        </p:grpSpPr>
        <p:sp>
          <p:nvSpPr>
            <p:cNvPr id="27" name="Dikdörtgen 26">
              <a:extLst>
                <a:ext uri="{FF2B5EF4-FFF2-40B4-BE49-F238E27FC236}">
                  <a16:creationId xmlns:a16="http://schemas.microsoft.com/office/drawing/2014/main" id="{AECF979F-CC73-CE2E-3FDF-A23BBA4B8902}"/>
                </a:ext>
              </a:extLst>
            </p:cNvPr>
            <p:cNvSpPr/>
            <p:nvPr/>
          </p:nvSpPr>
          <p:spPr>
            <a:xfrm>
              <a:off x="9259783" y="5762539"/>
              <a:ext cx="8259457" cy="2057400"/>
            </a:xfrm>
            <a:prstGeom prst="rect">
              <a:avLst/>
            </a:prstGeom>
            <a:solidFill>
              <a:schemeClr val="bg1"/>
            </a:solidFill>
            <a:ln w="3175">
              <a:solidFill>
                <a:schemeClr val="bg1">
                  <a:lumMod val="50000"/>
                </a:schemeClr>
              </a:solidFill>
            </a:ln>
            <a:effectLst>
              <a:outerShdw blurRad="50800" dist="38100" dir="5400000" algn="t" rotWithShape="0">
                <a:prstClr val="black">
                  <a:alpha val="40000"/>
                </a:prstClr>
              </a:outerShdw>
              <a:reflection endPos="0" dist="50800" dir="5400000" sy="-100000" algn="bl" rotWithShape="0"/>
            </a:effectLst>
            <a:scene3d>
              <a:camera prst="orthographicFront">
                <a:rot lat="0" lon="0" rev="0"/>
              </a:camera>
              <a:lightRig rig="threePt" dir="t"/>
            </a:scene3d>
            <a:sp3d z="50800"/>
          </p:spPr>
          <p:style>
            <a:lnRef idx="2">
              <a:schemeClr val="accent1">
                <a:shade val="15000"/>
              </a:schemeClr>
            </a:lnRef>
            <a:fillRef idx="1">
              <a:schemeClr val="accent1"/>
            </a:fillRef>
            <a:effectRef idx="0">
              <a:schemeClr val="accent1"/>
            </a:effectRef>
            <a:fontRef idx="minor">
              <a:schemeClr val="lt1"/>
            </a:fontRef>
          </p:style>
          <p:txBody>
            <a:bodyPr lIns="288000" tIns="36000" rIns="612000" bIns="36000" rtlCol="0" anchor="ctr"/>
            <a:lstStyle/>
            <a:p>
              <a:pPr marL="360000" marR="0" lvl="0" indent="0" algn="just"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Calibri"/>
                  <a:ea typeface="+mn-ea"/>
                  <a:cs typeface="+mn-cs"/>
                </a:rPr>
                <a:t>İnsanı batıl inanç ve düşüncelerden korumak</a:t>
              </a:r>
            </a:p>
          </p:txBody>
        </p:sp>
        <p:sp>
          <p:nvSpPr>
            <p:cNvPr id="28" name="Oval 27">
              <a:extLst>
                <a:ext uri="{FF2B5EF4-FFF2-40B4-BE49-F238E27FC236}">
                  <a16:creationId xmlns:a16="http://schemas.microsoft.com/office/drawing/2014/main" id="{C03A0C6D-3597-F931-312A-C369E72C7746}"/>
                </a:ext>
              </a:extLst>
            </p:cNvPr>
            <p:cNvSpPr/>
            <p:nvPr/>
          </p:nvSpPr>
          <p:spPr>
            <a:xfrm>
              <a:off x="8901834" y="6449239"/>
              <a:ext cx="684000" cy="684000"/>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black"/>
                  </a:solidFill>
                  <a:effectLst/>
                  <a:uLnTx/>
                  <a:uFillTx/>
                  <a:latin typeface="Calibri"/>
                  <a:ea typeface="+mn-ea"/>
                  <a:cs typeface="+mn-cs"/>
                </a:rPr>
                <a:t>D</a:t>
              </a:r>
            </a:p>
          </p:txBody>
        </p:sp>
      </p:grpSp>
      <p:sp>
        <p:nvSpPr>
          <p:cNvPr id="29" name="X">
            <a:extLst>
              <a:ext uri="{FF2B5EF4-FFF2-40B4-BE49-F238E27FC236}">
                <a16:creationId xmlns:a16="http://schemas.microsoft.com/office/drawing/2014/main" id="{BD9CBC88-9BBB-E162-B22B-40FCC7A0593A}"/>
              </a:ext>
            </a:extLst>
          </p:cNvPr>
          <p:cNvSpPr/>
          <p:nvPr/>
        </p:nvSpPr>
        <p:spPr>
          <a:xfrm>
            <a:off x="17251401" y="7942011"/>
            <a:ext cx="1151904" cy="1402818"/>
          </a:xfrm>
          <a:prstGeom prst="mathMultiply">
            <a:avLst>
              <a:gd name="adj1" fmla="val 15388"/>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Eylem Düğmesi: İleriye Git veya Sonrakine Git 3">
            <a:hlinkClick r:id="" action="ppaction://hlinkshowjump?jump=nextslide" highlightClick="1"/>
            <a:extLst>
              <a:ext uri="{FF2B5EF4-FFF2-40B4-BE49-F238E27FC236}">
                <a16:creationId xmlns:a16="http://schemas.microsoft.com/office/drawing/2014/main" id="{5357D1E4-32FB-1274-209F-616B4A067D0F}"/>
              </a:ext>
            </a:extLst>
          </p:cNvPr>
          <p:cNvSpPr/>
          <p:nvPr/>
        </p:nvSpPr>
        <p:spPr>
          <a:xfrm>
            <a:off x="17928000" y="9917037"/>
            <a:ext cx="360000" cy="360000"/>
          </a:xfrm>
          <a:prstGeom prst="actionButtonForwardNex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Eylem Düğmesi: Geri Git veya Öncekine Git 5">
            <a:hlinkClick r:id="" action="ppaction://hlinkshowjump?jump=previousslide" highlightClick="1"/>
            <a:extLst>
              <a:ext uri="{FF2B5EF4-FFF2-40B4-BE49-F238E27FC236}">
                <a16:creationId xmlns:a16="http://schemas.microsoft.com/office/drawing/2014/main" id="{C0573FFE-17E4-61DA-0895-9656AB3D98D5}"/>
              </a:ext>
            </a:extLst>
          </p:cNvPr>
          <p:cNvSpPr/>
          <p:nvPr/>
        </p:nvSpPr>
        <p:spPr>
          <a:xfrm>
            <a:off x="17443196" y="9917037"/>
            <a:ext cx="360000" cy="360000"/>
          </a:xfrm>
          <a:prstGeom prst="actionButtonBackPrevious">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33790413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4" name="CorrectAnswerSFX.wav"/>
                                        </p:tgtEl>
                                      </p:cMediaNode>
                                    </p:audio>
                                  </p:subTnLst>
                                </p:cTn>
                              </p:par>
                            </p:childTnLst>
                          </p:cTn>
                        </p:par>
                      </p:childTnLst>
                    </p:cTn>
                  </p:par>
                </p:childTnLst>
              </p:cTn>
              <p:nextCondLst>
                <p:cond evt="onClick" delay="0">
                  <p:tgtEl>
                    <p:spTgt spid="17"/>
                  </p:tgtEl>
                </p:cond>
              </p:nextCondLst>
            </p:seq>
            <p:seq concurrent="1" nextAc="seek">
              <p:cTn id="7" restart="whenNotActive" fill="hold" evtFilter="cancelBubble" nodeType="interactiveSeq">
                <p:stCondLst>
                  <p:cond evt="onClick" delay="0">
                    <p:tgtEl>
                      <p:spTgt spid="1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5" name="WrongAnswerSFX.wav"/>
                                        </p:tgtEl>
                                      </p:cMediaNode>
                                    </p:audio>
                                  </p:subTnLst>
                                </p:cTn>
                              </p:par>
                            </p:childTnLst>
                          </p:cTn>
                        </p:par>
                      </p:childTnLst>
                    </p:cTn>
                  </p:par>
                </p:childTnLst>
              </p:cTn>
              <p:nextCondLst>
                <p:cond evt="onClick" delay="0">
                  <p:tgtEl>
                    <p:spTgt spid="18"/>
                  </p:tgtEl>
                </p:cond>
              </p:nextCondLst>
            </p:seq>
            <p:seq concurrent="1" nextAc="seek">
              <p:cTn id="12" restart="whenNotActive" fill="hold" evtFilter="cancelBubble" nodeType="interactiveSeq">
                <p:stCondLst>
                  <p:cond evt="onClick" delay="0">
                    <p:tgtEl>
                      <p:spTgt spid="22"/>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5" name="WrongAnswerSFX.wav"/>
                                        </p:tgtEl>
                                      </p:cMediaNode>
                                    </p:audio>
                                  </p:subTnLst>
                                </p:cTn>
                              </p:par>
                            </p:childTnLst>
                          </p:cTn>
                        </p:par>
                      </p:childTnLst>
                    </p:cTn>
                  </p:par>
                </p:childTnLst>
              </p:cTn>
              <p:nextCondLst>
                <p:cond evt="onClick" delay="0">
                  <p:tgtEl>
                    <p:spTgt spid="22"/>
                  </p:tgtEl>
                </p:cond>
              </p:nextCondLst>
            </p:seq>
            <p:seq concurrent="1" nextAc="seek">
              <p:cTn id="17" restart="whenNotActive" fill="hold" evtFilter="cancelBubble" nodeType="interactiveSeq">
                <p:stCondLst>
                  <p:cond evt="onClick" delay="0">
                    <p:tgtEl>
                      <p:spTgt spid="26"/>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5" name="WrongAnswerSFX.wav"/>
                                        </p:tgtEl>
                                      </p:cMediaNode>
                                    </p:audio>
                                  </p:subTnLst>
                                </p:cTn>
                              </p:par>
                            </p:childTnLst>
                          </p:cTn>
                        </p:par>
                      </p:childTnLst>
                    </p:cTn>
                  </p:par>
                </p:childTnLst>
              </p:cTn>
              <p:nextCondLst>
                <p:cond evt="onClick" delay="0">
                  <p:tgtEl>
                    <p:spTgt spid="26"/>
                  </p:tgtEl>
                </p:cond>
              </p:nextCondLst>
            </p:seq>
          </p:childTnLst>
        </p:cTn>
      </p:par>
    </p:tnLst>
    <p:bldLst>
      <p:bldP spid="5" grpId="0" animBg="1"/>
      <p:bldP spid="16" grpId="0" animBg="1"/>
      <p:bldP spid="25" grpId="0" animBg="1"/>
      <p:bldP spid="2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up 32">
            <a:extLst>
              <a:ext uri="{FF2B5EF4-FFF2-40B4-BE49-F238E27FC236}">
                <a16:creationId xmlns:a16="http://schemas.microsoft.com/office/drawing/2014/main" id="{9FEF6965-3E5C-35DA-4AF9-FD179534C5D1}"/>
              </a:ext>
            </a:extLst>
          </p:cNvPr>
          <p:cNvGrpSpPr/>
          <p:nvPr/>
        </p:nvGrpSpPr>
        <p:grpSpPr>
          <a:xfrm>
            <a:off x="0" y="723900"/>
            <a:ext cx="6207122" cy="5969967"/>
            <a:chOff x="0" y="1517855"/>
            <a:chExt cx="6207122" cy="5969967"/>
          </a:xfrm>
        </p:grpSpPr>
        <p:grpSp>
          <p:nvGrpSpPr>
            <p:cNvPr id="19" name="Grup 18">
              <a:extLst>
                <a:ext uri="{FF2B5EF4-FFF2-40B4-BE49-F238E27FC236}">
                  <a16:creationId xmlns:a16="http://schemas.microsoft.com/office/drawing/2014/main" id="{AB26FF3A-79B7-CA97-3322-8E8C28ECEFAA}"/>
                </a:ext>
              </a:extLst>
            </p:cNvPr>
            <p:cNvGrpSpPr/>
            <p:nvPr/>
          </p:nvGrpSpPr>
          <p:grpSpPr>
            <a:xfrm>
              <a:off x="1219200" y="2714438"/>
              <a:ext cx="3122767" cy="4773384"/>
              <a:chOff x="158349" y="4464078"/>
              <a:chExt cx="3122767" cy="4773384"/>
            </a:xfrm>
          </p:grpSpPr>
          <p:sp>
            <p:nvSpPr>
              <p:cNvPr id="20" name="AutoShape 32">
                <a:extLst>
                  <a:ext uri="{FF2B5EF4-FFF2-40B4-BE49-F238E27FC236}">
                    <a16:creationId xmlns:a16="http://schemas.microsoft.com/office/drawing/2014/main" id="{BFDEB6E9-C145-8277-7F4C-0731270DE03A}"/>
                  </a:ext>
                </a:extLst>
              </p:cNvPr>
              <p:cNvSpPr/>
              <p:nvPr/>
            </p:nvSpPr>
            <p:spPr>
              <a:xfrm flipV="1">
                <a:off x="1719732" y="4464078"/>
                <a:ext cx="0" cy="3773077"/>
              </a:xfrm>
              <a:prstGeom prst="line">
                <a:avLst/>
              </a:prstGeom>
              <a:ln w="19050" cap="flat">
                <a:solidFill>
                  <a:srgbClr val="000000"/>
                </a:solidFill>
                <a:prstDash val="solid"/>
                <a:headEnd type="none" w="sm" len="sm"/>
                <a:tailEnd type="none" w="sm" len="sm"/>
              </a:ln>
            </p:spPr>
            <p:txBody>
              <a:bodyPr/>
              <a:lstStyle/>
              <a:p>
                <a:endParaRPr lang="tr-TR" dirty="0"/>
              </a:p>
            </p:txBody>
          </p:sp>
          <p:grpSp>
            <p:nvGrpSpPr>
              <p:cNvPr id="21" name="Grup 20">
                <a:extLst>
                  <a:ext uri="{FF2B5EF4-FFF2-40B4-BE49-F238E27FC236}">
                    <a16:creationId xmlns:a16="http://schemas.microsoft.com/office/drawing/2014/main" id="{E497C477-A3F7-C7F5-9E3B-C5F5A8DB3B61}"/>
                  </a:ext>
                </a:extLst>
              </p:cNvPr>
              <p:cNvGrpSpPr/>
              <p:nvPr/>
            </p:nvGrpSpPr>
            <p:grpSpPr>
              <a:xfrm>
                <a:off x="158349" y="7754970"/>
                <a:ext cx="3122767" cy="1482492"/>
                <a:chOff x="15326138" y="4210954"/>
                <a:chExt cx="1933162" cy="827680"/>
              </a:xfrm>
            </p:grpSpPr>
            <p:grpSp>
              <p:nvGrpSpPr>
                <p:cNvPr id="23" name="Group 64">
                  <a:extLst>
                    <a:ext uri="{FF2B5EF4-FFF2-40B4-BE49-F238E27FC236}">
                      <a16:creationId xmlns:a16="http://schemas.microsoft.com/office/drawing/2014/main" id="{F4AD8A59-510F-B16D-B027-CA13F3EAD113}"/>
                    </a:ext>
                  </a:extLst>
                </p:cNvPr>
                <p:cNvGrpSpPr/>
                <p:nvPr/>
              </p:nvGrpSpPr>
              <p:grpSpPr>
                <a:xfrm>
                  <a:off x="15326138" y="4254652"/>
                  <a:ext cx="1933162" cy="751503"/>
                  <a:chOff x="0" y="0"/>
                  <a:chExt cx="1264118" cy="491417"/>
                </a:xfrm>
              </p:grpSpPr>
              <p:sp>
                <p:nvSpPr>
                  <p:cNvPr id="31" name="Freeform 65">
                    <a:extLst>
                      <a:ext uri="{FF2B5EF4-FFF2-40B4-BE49-F238E27FC236}">
                        <a16:creationId xmlns:a16="http://schemas.microsoft.com/office/drawing/2014/main" id="{A66359BB-B3A0-8091-4C2C-D9B95AEDB52A}"/>
                      </a:ext>
                    </a:extLst>
                  </p:cNvPr>
                  <p:cNvSpPr/>
                  <p:nvPr/>
                </p:nvSpPr>
                <p:spPr>
                  <a:xfrm>
                    <a:off x="0" y="0"/>
                    <a:ext cx="1264118" cy="491417"/>
                  </a:xfrm>
                  <a:custGeom>
                    <a:avLst/>
                    <a:gdLst/>
                    <a:ahLst/>
                    <a:cxnLst/>
                    <a:rect l="l" t="t" r="r" b="b"/>
                    <a:pathLst>
                      <a:path w="1264118" h="491417">
                        <a:moveTo>
                          <a:pt x="0" y="0"/>
                        </a:moveTo>
                        <a:lnTo>
                          <a:pt x="1264118" y="0"/>
                        </a:lnTo>
                        <a:lnTo>
                          <a:pt x="1264118" y="491417"/>
                        </a:lnTo>
                        <a:lnTo>
                          <a:pt x="0" y="491417"/>
                        </a:lnTo>
                        <a:close/>
                      </a:path>
                    </a:pathLst>
                  </a:custGeom>
                  <a:solidFill>
                    <a:srgbClr val="FFE0A7"/>
                  </a:solidFill>
                  <a:ln w="19050" cap="sq">
                    <a:solidFill>
                      <a:srgbClr val="000000"/>
                    </a:solidFill>
                    <a:prstDash val="solid"/>
                    <a:miter/>
                  </a:ln>
                </p:spPr>
                <p:txBody>
                  <a:bodyPr/>
                  <a:lstStyle/>
                  <a:p>
                    <a:endParaRPr lang="tr-TR"/>
                  </a:p>
                </p:txBody>
              </p:sp>
              <p:sp>
                <p:nvSpPr>
                  <p:cNvPr id="32" name="TextBox 66">
                    <a:extLst>
                      <a:ext uri="{FF2B5EF4-FFF2-40B4-BE49-F238E27FC236}">
                        <a16:creationId xmlns:a16="http://schemas.microsoft.com/office/drawing/2014/main" id="{8701CC2C-3730-8151-18DC-8D919C4FC125}"/>
                      </a:ext>
                    </a:extLst>
                  </p:cNvPr>
                  <p:cNvSpPr txBox="1"/>
                  <p:nvPr/>
                </p:nvSpPr>
                <p:spPr>
                  <a:xfrm>
                    <a:off x="0" y="-28575"/>
                    <a:ext cx="1264118" cy="519992"/>
                  </a:xfrm>
                  <a:prstGeom prst="rect">
                    <a:avLst/>
                  </a:prstGeom>
                </p:spPr>
                <p:txBody>
                  <a:bodyPr lIns="50800" tIns="50800" rIns="50800" bIns="50800" rtlCol="0" anchor="ctr"/>
                  <a:lstStyle/>
                  <a:p>
                    <a:pPr algn="ctr">
                      <a:lnSpc>
                        <a:spcPts val="1960"/>
                      </a:lnSpc>
                      <a:spcBef>
                        <a:spcPct val="0"/>
                      </a:spcBef>
                    </a:pPr>
                    <a:endParaRPr/>
                  </a:p>
                </p:txBody>
              </p:sp>
            </p:grpSp>
            <p:grpSp>
              <p:nvGrpSpPr>
                <p:cNvPr id="24" name="Group 67">
                  <a:extLst>
                    <a:ext uri="{FF2B5EF4-FFF2-40B4-BE49-F238E27FC236}">
                      <a16:creationId xmlns:a16="http://schemas.microsoft.com/office/drawing/2014/main" id="{AE0E95AA-DC7B-40B5-A75E-8992F4259225}"/>
                    </a:ext>
                  </a:extLst>
                </p:cNvPr>
                <p:cNvGrpSpPr/>
                <p:nvPr/>
              </p:nvGrpSpPr>
              <p:grpSpPr>
                <a:xfrm>
                  <a:off x="15326138" y="4210954"/>
                  <a:ext cx="1933162" cy="182767"/>
                  <a:chOff x="0" y="-28575"/>
                  <a:chExt cx="1264118" cy="119514"/>
                </a:xfrm>
              </p:grpSpPr>
              <p:sp>
                <p:nvSpPr>
                  <p:cNvPr id="29" name="Freeform 68">
                    <a:extLst>
                      <a:ext uri="{FF2B5EF4-FFF2-40B4-BE49-F238E27FC236}">
                        <a16:creationId xmlns:a16="http://schemas.microsoft.com/office/drawing/2014/main" id="{48406C4D-737C-52BE-C712-500C4ACBC812}"/>
                      </a:ext>
                    </a:extLst>
                  </p:cNvPr>
                  <p:cNvSpPr/>
                  <p:nvPr/>
                </p:nvSpPr>
                <p:spPr>
                  <a:xfrm>
                    <a:off x="0" y="0"/>
                    <a:ext cx="1264118" cy="90939"/>
                  </a:xfrm>
                  <a:custGeom>
                    <a:avLst/>
                    <a:gdLst/>
                    <a:ahLst/>
                    <a:cxnLst/>
                    <a:rect l="l" t="t" r="r" b="b"/>
                    <a:pathLst>
                      <a:path w="1264118" h="90939">
                        <a:moveTo>
                          <a:pt x="0" y="0"/>
                        </a:moveTo>
                        <a:lnTo>
                          <a:pt x="1264118" y="0"/>
                        </a:lnTo>
                        <a:lnTo>
                          <a:pt x="1264118" y="90939"/>
                        </a:lnTo>
                        <a:lnTo>
                          <a:pt x="0" y="90939"/>
                        </a:lnTo>
                        <a:close/>
                      </a:path>
                    </a:pathLst>
                  </a:custGeom>
                  <a:solidFill>
                    <a:srgbClr val="FFFFFF"/>
                  </a:solidFill>
                  <a:ln w="19050" cap="sq">
                    <a:solidFill>
                      <a:srgbClr val="000000"/>
                    </a:solidFill>
                    <a:prstDash val="solid"/>
                    <a:miter/>
                  </a:ln>
                </p:spPr>
                <p:txBody>
                  <a:bodyPr/>
                  <a:lstStyle/>
                  <a:p>
                    <a:endParaRPr lang="tr-TR"/>
                  </a:p>
                </p:txBody>
              </p:sp>
              <p:sp>
                <p:nvSpPr>
                  <p:cNvPr id="30" name="TextBox 69">
                    <a:extLst>
                      <a:ext uri="{FF2B5EF4-FFF2-40B4-BE49-F238E27FC236}">
                        <a16:creationId xmlns:a16="http://schemas.microsoft.com/office/drawing/2014/main" id="{65B0A463-6B56-AE09-C44E-910BC331B30A}"/>
                      </a:ext>
                    </a:extLst>
                  </p:cNvPr>
                  <p:cNvSpPr txBox="1"/>
                  <p:nvPr/>
                </p:nvSpPr>
                <p:spPr>
                  <a:xfrm>
                    <a:off x="0" y="-28575"/>
                    <a:ext cx="1264118" cy="119514"/>
                  </a:xfrm>
                  <a:prstGeom prst="rect">
                    <a:avLst/>
                  </a:prstGeom>
                </p:spPr>
                <p:txBody>
                  <a:bodyPr lIns="50800" tIns="50800" rIns="50800" bIns="50800" rtlCol="0" anchor="ctr"/>
                  <a:lstStyle/>
                  <a:p>
                    <a:pPr algn="ctr">
                      <a:lnSpc>
                        <a:spcPts val="1960"/>
                      </a:lnSpc>
                      <a:spcBef>
                        <a:spcPct val="0"/>
                      </a:spcBef>
                    </a:pPr>
                    <a:endParaRPr/>
                  </a:p>
                </p:txBody>
              </p:sp>
            </p:grpSp>
            <p:grpSp>
              <p:nvGrpSpPr>
                <p:cNvPr id="25" name="Group 70">
                  <a:extLst>
                    <a:ext uri="{FF2B5EF4-FFF2-40B4-BE49-F238E27FC236}">
                      <a16:creationId xmlns:a16="http://schemas.microsoft.com/office/drawing/2014/main" id="{5A81ECB2-38DF-B55A-4F7A-7F694DB33B51}"/>
                    </a:ext>
                  </a:extLst>
                </p:cNvPr>
                <p:cNvGrpSpPr/>
                <p:nvPr/>
              </p:nvGrpSpPr>
              <p:grpSpPr>
                <a:xfrm>
                  <a:off x="17162923" y="4293373"/>
                  <a:ext cx="57657" cy="61628"/>
                  <a:chOff x="0" y="0"/>
                  <a:chExt cx="37702" cy="40299"/>
                </a:xfrm>
              </p:grpSpPr>
              <p:sp>
                <p:nvSpPr>
                  <p:cNvPr id="27" name="Freeform 71">
                    <a:extLst>
                      <a:ext uri="{FF2B5EF4-FFF2-40B4-BE49-F238E27FC236}">
                        <a16:creationId xmlns:a16="http://schemas.microsoft.com/office/drawing/2014/main" id="{9E3FF324-AF43-02F1-2323-348A082A004F}"/>
                      </a:ext>
                    </a:extLst>
                  </p:cNvPr>
                  <p:cNvSpPr/>
                  <p:nvPr/>
                </p:nvSpPr>
                <p:spPr>
                  <a:xfrm>
                    <a:off x="0" y="0"/>
                    <a:ext cx="37702" cy="40299"/>
                  </a:xfrm>
                  <a:custGeom>
                    <a:avLst/>
                    <a:gdLst/>
                    <a:ahLst/>
                    <a:cxnLst/>
                    <a:rect l="l" t="t" r="r" b="b"/>
                    <a:pathLst>
                      <a:path w="37702" h="40299">
                        <a:moveTo>
                          <a:pt x="0" y="0"/>
                        </a:moveTo>
                        <a:lnTo>
                          <a:pt x="37702" y="0"/>
                        </a:lnTo>
                        <a:lnTo>
                          <a:pt x="37702" y="40299"/>
                        </a:lnTo>
                        <a:lnTo>
                          <a:pt x="0" y="40299"/>
                        </a:lnTo>
                        <a:close/>
                      </a:path>
                    </a:pathLst>
                  </a:custGeom>
                  <a:solidFill>
                    <a:srgbClr val="FFE0A7"/>
                  </a:solidFill>
                  <a:ln w="19050" cap="sq">
                    <a:solidFill>
                      <a:srgbClr val="000000"/>
                    </a:solidFill>
                    <a:prstDash val="solid"/>
                    <a:miter/>
                  </a:ln>
                </p:spPr>
                <p:txBody>
                  <a:bodyPr/>
                  <a:lstStyle/>
                  <a:p>
                    <a:endParaRPr lang="tr-TR"/>
                  </a:p>
                </p:txBody>
              </p:sp>
              <p:sp>
                <p:nvSpPr>
                  <p:cNvPr id="28" name="TextBox 72">
                    <a:extLst>
                      <a:ext uri="{FF2B5EF4-FFF2-40B4-BE49-F238E27FC236}">
                        <a16:creationId xmlns:a16="http://schemas.microsoft.com/office/drawing/2014/main" id="{6BAE9459-D221-7801-7D1B-F547E62DC37A}"/>
                      </a:ext>
                    </a:extLst>
                  </p:cNvPr>
                  <p:cNvSpPr txBox="1"/>
                  <p:nvPr/>
                </p:nvSpPr>
                <p:spPr>
                  <a:xfrm>
                    <a:off x="0" y="-28575"/>
                    <a:ext cx="37702" cy="68874"/>
                  </a:xfrm>
                  <a:prstGeom prst="rect">
                    <a:avLst/>
                  </a:prstGeom>
                </p:spPr>
                <p:txBody>
                  <a:bodyPr lIns="50800" tIns="50800" rIns="50800" bIns="50800" rtlCol="0" anchor="ctr"/>
                  <a:lstStyle/>
                  <a:p>
                    <a:pPr algn="ctr">
                      <a:lnSpc>
                        <a:spcPts val="1960"/>
                      </a:lnSpc>
                      <a:spcBef>
                        <a:spcPct val="0"/>
                      </a:spcBef>
                    </a:pPr>
                    <a:endParaRPr/>
                  </a:p>
                </p:txBody>
              </p:sp>
            </p:grpSp>
            <p:sp>
              <p:nvSpPr>
                <p:cNvPr id="26" name="TextBox 76">
                  <a:extLst>
                    <a:ext uri="{FF2B5EF4-FFF2-40B4-BE49-F238E27FC236}">
                      <a16:creationId xmlns:a16="http://schemas.microsoft.com/office/drawing/2014/main" id="{DE045BA2-557F-90B8-B655-EAB428C76FA3}"/>
                    </a:ext>
                  </a:extLst>
                </p:cNvPr>
                <p:cNvSpPr txBox="1"/>
                <p:nvPr/>
              </p:nvSpPr>
              <p:spPr>
                <a:xfrm>
                  <a:off x="15385110" y="4351303"/>
                  <a:ext cx="1777813" cy="687331"/>
                </a:xfrm>
                <a:prstGeom prst="rect">
                  <a:avLst/>
                </a:prstGeom>
              </p:spPr>
              <p:txBody>
                <a:bodyPr lIns="0" tIns="0" rIns="0" bIns="0" rtlCol="0" anchor="t">
                  <a:spAutoFit/>
                </a:bodyPr>
                <a:lstStyle/>
                <a:p>
                  <a:pPr marL="0" lvl="0" indent="0" algn="ctr"/>
                  <a:r>
                    <a:rPr lang="tr-TR" sz="4000" b="1" dirty="0">
                      <a:solidFill>
                        <a:srgbClr val="000000"/>
                      </a:solidFill>
                      <a:ea typeface="Montserrat Bold"/>
                      <a:cs typeface="Montserrat Bold"/>
                      <a:sym typeface="Montserrat Bold"/>
                    </a:rPr>
                    <a:t>Canın Koruması</a:t>
                  </a:r>
                  <a:endParaRPr lang="en-US" sz="4000" b="1" dirty="0">
                    <a:solidFill>
                      <a:srgbClr val="000000"/>
                    </a:solidFill>
                    <a:ea typeface="Montserrat Bold"/>
                    <a:cs typeface="Montserrat Bold"/>
                    <a:sym typeface="Montserrat Bold"/>
                  </a:endParaRPr>
                </a:p>
              </p:txBody>
            </p:sp>
          </p:grpSp>
          <p:sp>
            <p:nvSpPr>
              <p:cNvPr id="22" name="Oval 21">
                <a:extLst>
                  <a:ext uri="{FF2B5EF4-FFF2-40B4-BE49-F238E27FC236}">
                    <a16:creationId xmlns:a16="http://schemas.microsoft.com/office/drawing/2014/main" id="{BE4D5848-8F73-FB45-CF8D-80A7D185C9CC}"/>
                  </a:ext>
                </a:extLst>
              </p:cNvPr>
              <p:cNvSpPr/>
              <p:nvPr/>
            </p:nvSpPr>
            <p:spPr>
              <a:xfrm>
                <a:off x="1323732" y="6040022"/>
                <a:ext cx="792000" cy="792000"/>
              </a:xfrm>
              <a:prstGeom prst="ellipse">
                <a:avLst/>
              </a:prstGeom>
              <a:solidFill>
                <a:srgbClr val="FFE0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600" dirty="0">
                    <a:solidFill>
                      <a:schemeClr val="tx1"/>
                    </a:solidFill>
                  </a:rPr>
                  <a:t>1</a:t>
                </a:r>
              </a:p>
            </p:txBody>
          </p:sp>
        </p:grpSp>
        <p:grpSp>
          <p:nvGrpSpPr>
            <p:cNvPr id="2" name="Grup 1">
              <a:extLst>
                <a:ext uri="{FF2B5EF4-FFF2-40B4-BE49-F238E27FC236}">
                  <a16:creationId xmlns:a16="http://schemas.microsoft.com/office/drawing/2014/main" id="{8AA98B8E-4666-19EB-38DF-A258D92D919F}"/>
                </a:ext>
              </a:extLst>
            </p:cNvPr>
            <p:cNvGrpSpPr/>
            <p:nvPr/>
          </p:nvGrpSpPr>
          <p:grpSpPr>
            <a:xfrm>
              <a:off x="0" y="1517855"/>
              <a:ext cx="6207122" cy="2199141"/>
              <a:chOff x="7725836" y="1502412"/>
              <a:chExt cx="6207122" cy="2199141"/>
            </a:xfrm>
          </p:grpSpPr>
          <p:grpSp>
            <p:nvGrpSpPr>
              <p:cNvPr id="3" name="Group 3">
                <a:extLst>
                  <a:ext uri="{FF2B5EF4-FFF2-40B4-BE49-F238E27FC236}">
                    <a16:creationId xmlns:a16="http://schemas.microsoft.com/office/drawing/2014/main" id="{4FCCEDC9-899A-471D-4D11-EF21FEE6C7BA}"/>
                  </a:ext>
                </a:extLst>
              </p:cNvPr>
              <p:cNvGrpSpPr/>
              <p:nvPr/>
            </p:nvGrpSpPr>
            <p:grpSpPr>
              <a:xfrm>
                <a:off x="7725836" y="1502412"/>
                <a:ext cx="6142563" cy="1743605"/>
                <a:chOff x="0" y="-28575"/>
                <a:chExt cx="1264118" cy="526066"/>
              </a:xfrm>
            </p:grpSpPr>
            <p:sp>
              <p:nvSpPr>
                <p:cNvPr id="17" name="Freeform 4">
                  <a:extLst>
                    <a:ext uri="{FF2B5EF4-FFF2-40B4-BE49-F238E27FC236}">
                      <a16:creationId xmlns:a16="http://schemas.microsoft.com/office/drawing/2014/main" id="{B9017840-8920-819F-812E-788B8726C360}"/>
                    </a:ext>
                  </a:extLst>
                </p:cNvPr>
                <p:cNvSpPr/>
                <p:nvPr/>
              </p:nvSpPr>
              <p:spPr>
                <a:xfrm>
                  <a:off x="0" y="0"/>
                  <a:ext cx="1264118" cy="497491"/>
                </a:xfrm>
                <a:custGeom>
                  <a:avLst/>
                  <a:gdLst/>
                  <a:ahLst/>
                  <a:cxnLst/>
                  <a:rect l="l" t="t" r="r" b="b"/>
                  <a:pathLst>
                    <a:path w="1264118" h="334290">
                      <a:moveTo>
                        <a:pt x="0" y="0"/>
                      </a:moveTo>
                      <a:lnTo>
                        <a:pt x="1264118" y="0"/>
                      </a:lnTo>
                      <a:lnTo>
                        <a:pt x="1264118" y="334290"/>
                      </a:lnTo>
                      <a:lnTo>
                        <a:pt x="0" y="334290"/>
                      </a:lnTo>
                      <a:close/>
                    </a:path>
                  </a:pathLst>
                </a:custGeom>
                <a:solidFill>
                  <a:schemeClr val="accent5">
                    <a:lumMod val="40000"/>
                    <a:lumOff val="60000"/>
                  </a:schemeClr>
                </a:solidFill>
                <a:ln w="19050" cap="sq">
                  <a:solidFill>
                    <a:srgbClr val="000000"/>
                  </a:solidFill>
                  <a:prstDash val="solid"/>
                  <a:miter/>
                </a:ln>
              </p:spPr>
              <p:txBody>
                <a:bodyPr/>
                <a:lstStyle/>
                <a:p>
                  <a:endParaRPr lang="tr-TR" dirty="0"/>
                </a:p>
              </p:txBody>
            </p:sp>
            <p:sp>
              <p:nvSpPr>
                <p:cNvPr id="18" name="TextBox 5">
                  <a:extLst>
                    <a:ext uri="{FF2B5EF4-FFF2-40B4-BE49-F238E27FC236}">
                      <a16:creationId xmlns:a16="http://schemas.microsoft.com/office/drawing/2014/main" id="{5D1C13CB-99CD-8A72-67CE-96FAB8DC73DC}"/>
                    </a:ext>
                  </a:extLst>
                </p:cNvPr>
                <p:cNvSpPr txBox="1"/>
                <p:nvPr/>
              </p:nvSpPr>
              <p:spPr>
                <a:xfrm>
                  <a:off x="0" y="-28575"/>
                  <a:ext cx="1264118" cy="362865"/>
                </a:xfrm>
                <a:prstGeom prst="rect">
                  <a:avLst/>
                </a:prstGeom>
              </p:spPr>
              <p:txBody>
                <a:bodyPr lIns="50800" tIns="50800" rIns="50800" bIns="50800" rtlCol="0" anchor="ctr"/>
                <a:lstStyle/>
                <a:p>
                  <a:pPr algn="ctr">
                    <a:lnSpc>
                      <a:spcPts val="1960"/>
                    </a:lnSpc>
                    <a:spcBef>
                      <a:spcPct val="0"/>
                    </a:spcBef>
                  </a:pPr>
                  <a:endParaRPr/>
                </a:p>
              </p:txBody>
            </p:sp>
          </p:grpSp>
          <p:grpSp>
            <p:nvGrpSpPr>
              <p:cNvPr id="4" name="Group 6">
                <a:extLst>
                  <a:ext uri="{FF2B5EF4-FFF2-40B4-BE49-F238E27FC236}">
                    <a16:creationId xmlns:a16="http://schemas.microsoft.com/office/drawing/2014/main" id="{B715EB4A-459B-39ED-5F8B-DCB27BCA1F23}"/>
                  </a:ext>
                </a:extLst>
              </p:cNvPr>
              <p:cNvGrpSpPr/>
              <p:nvPr/>
            </p:nvGrpSpPr>
            <p:grpSpPr>
              <a:xfrm>
                <a:off x="7725836" y="1597121"/>
                <a:ext cx="6142563" cy="301411"/>
                <a:chOff x="0" y="0"/>
                <a:chExt cx="1264118" cy="90939"/>
              </a:xfrm>
            </p:grpSpPr>
            <p:sp>
              <p:nvSpPr>
                <p:cNvPr id="15" name="Freeform 7">
                  <a:extLst>
                    <a:ext uri="{FF2B5EF4-FFF2-40B4-BE49-F238E27FC236}">
                      <a16:creationId xmlns:a16="http://schemas.microsoft.com/office/drawing/2014/main" id="{9DC4DD6A-C39D-DCBC-34CA-D2B04FF7AEDF}"/>
                    </a:ext>
                  </a:extLst>
                </p:cNvPr>
                <p:cNvSpPr/>
                <p:nvPr/>
              </p:nvSpPr>
              <p:spPr>
                <a:xfrm>
                  <a:off x="0" y="0"/>
                  <a:ext cx="1264118" cy="90939"/>
                </a:xfrm>
                <a:custGeom>
                  <a:avLst/>
                  <a:gdLst/>
                  <a:ahLst/>
                  <a:cxnLst/>
                  <a:rect l="l" t="t" r="r" b="b"/>
                  <a:pathLst>
                    <a:path w="1264118" h="90939">
                      <a:moveTo>
                        <a:pt x="0" y="0"/>
                      </a:moveTo>
                      <a:lnTo>
                        <a:pt x="1264118" y="0"/>
                      </a:lnTo>
                      <a:lnTo>
                        <a:pt x="1264118" y="90939"/>
                      </a:lnTo>
                      <a:lnTo>
                        <a:pt x="0" y="90939"/>
                      </a:lnTo>
                      <a:close/>
                    </a:path>
                  </a:pathLst>
                </a:custGeom>
                <a:solidFill>
                  <a:srgbClr val="FFFFFF"/>
                </a:solidFill>
                <a:ln w="19050" cap="sq">
                  <a:solidFill>
                    <a:srgbClr val="000000"/>
                  </a:solidFill>
                  <a:prstDash val="solid"/>
                  <a:miter/>
                </a:ln>
              </p:spPr>
              <p:txBody>
                <a:bodyPr/>
                <a:lstStyle/>
                <a:p>
                  <a:endParaRPr lang="tr-TR"/>
                </a:p>
              </p:txBody>
            </p:sp>
            <p:sp>
              <p:nvSpPr>
                <p:cNvPr id="16" name="TextBox 8">
                  <a:extLst>
                    <a:ext uri="{FF2B5EF4-FFF2-40B4-BE49-F238E27FC236}">
                      <a16:creationId xmlns:a16="http://schemas.microsoft.com/office/drawing/2014/main" id="{00871FC6-AD11-7061-1C89-193FBBE272A1}"/>
                    </a:ext>
                  </a:extLst>
                </p:cNvPr>
                <p:cNvSpPr txBox="1"/>
                <p:nvPr/>
              </p:nvSpPr>
              <p:spPr>
                <a:xfrm>
                  <a:off x="0" y="-28575"/>
                  <a:ext cx="1264118" cy="119514"/>
                </a:xfrm>
                <a:prstGeom prst="rect">
                  <a:avLst/>
                </a:prstGeom>
              </p:spPr>
              <p:txBody>
                <a:bodyPr lIns="50800" tIns="50800" rIns="50800" bIns="50800" rtlCol="0" anchor="ctr"/>
                <a:lstStyle/>
                <a:p>
                  <a:pPr algn="ctr">
                    <a:lnSpc>
                      <a:spcPts val="1960"/>
                    </a:lnSpc>
                    <a:spcBef>
                      <a:spcPct val="0"/>
                    </a:spcBef>
                  </a:pPr>
                  <a:endParaRPr/>
                </a:p>
              </p:txBody>
            </p:sp>
          </p:grpSp>
          <p:grpSp>
            <p:nvGrpSpPr>
              <p:cNvPr id="5" name="Group 9">
                <a:extLst>
                  <a:ext uri="{FF2B5EF4-FFF2-40B4-BE49-F238E27FC236}">
                    <a16:creationId xmlns:a16="http://schemas.microsoft.com/office/drawing/2014/main" id="{7A3DC0D8-E0B9-29BA-2CD9-53D4B23537F4}"/>
                  </a:ext>
                </a:extLst>
              </p:cNvPr>
              <p:cNvGrpSpPr/>
              <p:nvPr/>
            </p:nvGrpSpPr>
            <p:grpSpPr>
              <a:xfrm>
                <a:off x="13168018" y="1684914"/>
                <a:ext cx="183202" cy="133569"/>
                <a:chOff x="0" y="0"/>
                <a:chExt cx="37702" cy="40299"/>
              </a:xfrm>
            </p:grpSpPr>
            <p:sp>
              <p:nvSpPr>
                <p:cNvPr id="13" name="Freeform 10">
                  <a:extLst>
                    <a:ext uri="{FF2B5EF4-FFF2-40B4-BE49-F238E27FC236}">
                      <a16:creationId xmlns:a16="http://schemas.microsoft.com/office/drawing/2014/main" id="{3749B566-C87C-5A05-0100-D7DCFD3218AD}"/>
                    </a:ext>
                  </a:extLst>
                </p:cNvPr>
                <p:cNvSpPr/>
                <p:nvPr/>
              </p:nvSpPr>
              <p:spPr>
                <a:xfrm>
                  <a:off x="0" y="0"/>
                  <a:ext cx="37702" cy="40299"/>
                </a:xfrm>
                <a:custGeom>
                  <a:avLst/>
                  <a:gdLst/>
                  <a:ahLst/>
                  <a:cxnLst/>
                  <a:rect l="l" t="t" r="r" b="b"/>
                  <a:pathLst>
                    <a:path w="37702" h="40299">
                      <a:moveTo>
                        <a:pt x="0" y="0"/>
                      </a:moveTo>
                      <a:lnTo>
                        <a:pt x="37702" y="0"/>
                      </a:lnTo>
                      <a:lnTo>
                        <a:pt x="37702" y="40299"/>
                      </a:lnTo>
                      <a:lnTo>
                        <a:pt x="0" y="40299"/>
                      </a:lnTo>
                      <a:close/>
                    </a:path>
                  </a:pathLst>
                </a:custGeom>
                <a:solidFill>
                  <a:srgbClr val="BFD7E1"/>
                </a:solidFill>
                <a:ln w="19050" cap="sq">
                  <a:solidFill>
                    <a:srgbClr val="000000"/>
                  </a:solidFill>
                  <a:prstDash val="solid"/>
                  <a:miter/>
                </a:ln>
              </p:spPr>
              <p:txBody>
                <a:bodyPr/>
                <a:lstStyle/>
                <a:p>
                  <a:endParaRPr lang="tr-TR"/>
                </a:p>
              </p:txBody>
            </p:sp>
            <p:sp>
              <p:nvSpPr>
                <p:cNvPr id="14" name="TextBox 11">
                  <a:extLst>
                    <a:ext uri="{FF2B5EF4-FFF2-40B4-BE49-F238E27FC236}">
                      <a16:creationId xmlns:a16="http://schemas.microsoft.com/office/drawing/2014/main" id="{78649168-6966-4637-155C-CEC2741BAAC5}"/>
                    </a:ext>
                  </a:extLst>
                </p:cNvPr>
                <p:cNvSpPr txBox="1"/>
                <p:nvPr/>
              </p:nvSpPr>
              <p:spPr>
                <a:xfrm>
                  <a:off x="0" y="-28575"/>
                  <a:ext cx="37702" cy="68874"/>
                </a:xfrm>
                <a:prstGeom prst="rect">
                  <a:avLst/>
                </a:prstGeom>
              </p:spPr>
              <p:txBody>
                <a:bodyPr lIns="50800" tIns="50800" rIns="50800" bIns="50800" rtlCol="0" anchor="ctr"/>
                <a:lstStyle/>
                <a:p>
                  <a:pPr algn="ctr">
                    <a:lnSpc>
                      <a:spcPts val="1960"/>
                    </a:lnSpc>
                    <a:spcBef>
                      <a:spcPct val="0"/>
                    </a:spcBef>
                  </a:pPr>
                  <a:endParaRPr/>
                </a:p>
              </p:txBody>
            </p:sp>
          </p:grpSp>
          <p:grpSp>
            <p:nvGrpSpPr>
              <p:cNvPr id="6" name="Group 12">
                <a:extLst>
                  <a:ext uri="{FF2B5EF4-FFF2-40B4-BE49-F238E27FC236}">
                    <a16:creationId xmlns:a16="http://schemas.microsoft.com/office/drawing/2014/main" id="{444355A7-8403-49EC-062B-513824CC7DCE}"/>
                  </a:ext>
                </a:extLst>
              </p:cNvPr>
              <p:cNvGrpSpPr/>
              <p:nvPr/>
            </p:nvGrpSpPr>
            <p:grpSpPr>
              <a:xfrm>
                <a:off x="13626755" y="1684914"/>
                <a:ext cx="183202" cy="133569"/>
                <a:chOff x="0" y="0"/>
                <a:chExt cx="37702" cy="40299"/>
              </a:xfrm>
            </p:grpSpPr>
            <p:sp>
              <p:nvSpPr>
                <p:cNvPr id="11" name="Freeform 13">
                  <a:extLst>
                    <a:ext uri="{FF2B5EF4-FFF2-40B4-BE49-F238E27FC236}">
                      <a16:creationId xmlns:a16="http://schemas.microsoft.com/office/drawing/2014/main" id="{66BD5729-41B4-E97B-D0BB-8338C32AFCB1}"/>
                    </a:ext>
                  </a:extLst>
                </p:cNvPr>
                <p:cNvSpPr/>
                <p:nvPr/>
              </p:nvSpPr>
              <p:spPr>
                <a:xfrm>
                  <a:off x="0" y="0"/>
                  <a:ext cx="37702" cy="40299"/>
                </a:xfrm>
                <a:custGeom>
                  <a:avLst/>
                  <a:gdLst/>
                  <a:ahLst/>
                  <a:cxnLst/>
                  <a:rect l="l" t="t" r="r" b="b"/>
                  <a:pathLst>
                    <a:path w="37702" h="40299">
                      <a:moveTo>
                        <a:pt x="0" y="0"/>
                      </a:moveTo>
                      <a:lnTo>
                        <a:pt x="37702" y="0"/>
                      </a:lnTo>
                      <a:lnTo>
                        <a:pt x="37702" y="40299"/>
                      </a:lnTo>
                      <a:lnTo>
                        <a:pt x="0" y="40299"/>
                      </a:lnTo>
                      <a:close/>
                    </a:path>
                  </a:pathLst>
                </a:custGeom>
                <a:solidFill>
                  <a:srgbClr val="FFE0A7"/>
                </a:solidFill>
                <a:ln w="19050" cap="sq">
                  <a:solidFill>
                    <a:srgbClr val="000000"/>
                  </a:solidFill>
                  <a:prstDash val="solid"/>
                  <a:miter/>
                </a:ln>
              </p:spPr>
              <p:txBody>
                <a:bodyPr/>
                <a:lstStyle/>
                <a:p>
                  <a:endParaRPr lang="tr-TR"/>
                </a:p>
              </p:txBody>
            </p:sp>
            <p:sp>
              <p:nvSpPr>
                <p:cNvPr id="12" name="TextBox 14">
                  <a:extLst>
                    <a:ext uri="{FF2B5EF4-FFF2-40B4-BE49-F238E27FC236}">
                      <a16:creationId xmlns:a16="http://schemas.microsoft.com/office/drawing/2014/main" id="{1B3A0D38-A31A-6E2B-6689-81F4BDB56181}"/>
                    </a:ext>
                  </a:extLst>
                </p:cNvPr>
                <p:cNvSpPr txBox="1"/>
                <p:nvPr/>
              </p:nvSpPr>
              <p:spPr>
                <a:xfrm>
                  <a:off x="0" y="-28575"/>
                  <a:ext cx="37702" cy="68874"/>
                </a:xfrm>
                <a:prstGeom prst="rect">
                  <a:avLst/>
                </a:prstGeom>
              </p:spPr>
              <p:txBody>
                <a:bodyPr lIns="50800" tIns="50800" rIns="50800" bIns="50800" rtlCol="0" anchor="ctr"/>
                <a:lstStyle/>
                <a:p>
                  <a:pPr algn="ctr">
                    <a:lnSpc>
                      <a:spcPts val="1960"/>
                    </a:lnSpc>
                    <a:spcBef>
                      <a:spcPct val="0"/>
                    </a:spcBef>
                  </a:pPr>
                  <a:endParaRPr/>
                </a:p>
              </p:txBody>
            </p:sp>
          </p:grpSp>
          <p:grpSp>
            <p:nvGrpSpPr>
              <p:cNvPr id="7" name="Group 15">
                <a:extLst>
                  <a:ext uri="{FF2B5EF4-FFF2-40B4-BE49-F238E27FC236}">
                    <a16:creationId xmlns:a16="http://schemas.microsoft.com/office/drawing/2014/main" id="{4A23B744-7E1A-6BBD-C716-B5F828C58EF5}"/>
                  </a:ext>
                </a:extLst>
              </p:cNvPr>
              <p:cNvGrpSpPr/>
              <p:nvPr/>
            </p:nvGrpSpPr>
            <p:grpSpPr>
              <a:xfrm>
                <a:off x="12612470" y="1700471"/>
                <a:ext cx="183202" cy="133569"/>
                <a:chOff x="0" y="0"/>
                <a:chExt cx="37702" cy="40299"/>
              </a:xfrm>
            </p:grpSpPr>
            <p:sp>
              <p:nvSpPr>
                <p:cNvPr id="9" name="Freeform 16">
                  <a:extLst>
                    <a:ext uri="{FF2B5EF4-FFF2-40B4-BE49-F238E27FC236}">
                      <a16:creationId xmlns:a16="http://schemas.microsoft.com/office/drawing/2014/main" id="{2831BCC1-5986-4F2D-C30D-CA2F3CEBD49F}"/>
                    </a:ext>
                  </a:extLst>
                </p:cNvPr>
                <p:cNvSpPr/>
                <p:nvPr/>
              </p:nvSpPr>
              <p:spPr>
                <a:xfrm>
                  <a:off x="0" y="0"/>
                  <a:ext cx="37702" cy="40299"/>
                </a:xfrm>
                <a:custGeom>
                  <a:avLst/>
                  <a:gdLst/>
                  <a:ahLst/>
                  <a:cxnLst/>
                  <a:rect l="l" t="t" r="r" b="b"/>
                  <a:pathLst>
                    <a:path w="37702" h="40299">
                      <a:moveTo>
                        <a:pt x="0" y="0"/>
                      </a:moveTo>
                      <a:lnTo>
                        <a:pt x="37702" y="0"/>
                      </a:lnTo>
                      <a:lnTo>
                        <a:pt x="37702" y="40299"/>
                      </a:lnTo>
                      <a:lnTo>
                        <a:pt x="0" y="40299"/>
                      </a:lnTo>
                      <a:close/>
                    </a:path>
                  </a:pathLst>
                </a:custGeom>
                <a:solidFill>
                  <a:srgbClr val="EFA997"/>
                </a:solidFill>
                <a:ln w="19050" cap="sq">
                  <a:solidFill>
                    <a:srgbClr val="000000"/>
                  </a:solidFill>
                  <a:prstDash val="solid"/>
                  <a:miter/>
                </a:ln>
              </p:spPr>
              <p:txBody>
                <a:bodyPr/>
                <a:lstStyle/>
                <a:p>
                  <a:endParaRPr lang="tr-TR"/>
                </a:p>
              </p:txBody>
            </p:sp>
            <p:sp>
              <p:nvSpPr>
                <p:cNvPr id="10" name="TextBox 17">
                  <a:extLst>
                    <a:ext uri="{FF2B5EF4-FFF2-40B4-BE49-F238E27FC236}">
                      <a16:creationId xmlns:a16="http://schemas.microsoft.com/office/drawing/2014/main" id="{B5E03FA4-46C6-B2B7-3B22-C1F0015B4F69}"/>
                    </a:ext>
                  </a:extLst>
                </p:cNvPr>
                <p:cNvSpPr txBox="1"/>
                <p:nvPr/>
              </p:nvSpPr>
              <p:spPr>
                <a:xfrm>
                  <a:off x="0" y="-28575"/>
                  <a:ext cx="37702" cy="68874"/>
                </a:xfrm>
                <a:prstGeom prst="rect">
                  <a:avLst/>
                </a:prstGeom>
              </p:spPr>
              <p:txBody>
                <a:bodyPr lIns="50800" tIns="50800" rIns="50800" bIns="50800" rtlCol="0" anchor="ctr"/>
                <a:lstStyle/>
                <a:p>
                  <a:pPr algn="ctr">
                    <a:lnSpc>
                      <a:spcPts val="1960"/>
                    </a:lnSpc>
                    <a:spcBef>
                      <a:spcPct val="0"/>
                    </a:spcBef>
                  </a:pPr>
                  <a:endParaRPr/>
                </a:p>
              </p:txBody>
            </p:sp>
          </p:grpSp>
          <p:sp>
            <p:nvSpPr>
              <p:cNvPr id="8" name="TextBox 36">
                <a:extLst>
                  <a:ext uri="{FF2B5EF4-FFF2-40B4-BE49-F238E27FC236}">
                    <a16:creationId xmlns:a16="http://schemas.microsoft.com/office/drawing/2014/main" id="{3AB0E521-EAFD-EDE5-175B-25E92CD00AFD}"/>
                  </a:ext>
                </a:extLst>
              </p:cNvPr>
              <p:cNvSpPr txBox="1"/>
              <p:nvPr/>
            </p:nvSpPr>
            <p:spPr>
              <a:xfrm>
                <a:off x="7989359" y="2125609"/>
                <a:ext cx="5943599" cy="1575944"/>
              </a:xfrm>
              <a:prstGeom prst="rect">
                <a:avLst/>
              </a:prstGeom>
            </p:spPr>
            <p:txBody>
              <a:bodyPr wrap="square" lIns="0" tIns="0" rIns="0" bIns="0" rtlCol="0" anchor="t">
                <a:spAutoFit/>
              </a:bodyPr>
              <a:lstStyle/>
              <a:p>
                <a:pPr marL="0" lvl="0" indent="0" algn="ctr">
                  <a:lnSpc>
                    <a:spcPts val="4186"/>
                  </a:lnSpc>
                  <a:spcBef>
                    <a:spcPct val="0"/>
                  </a:spcBef>
                </a:pPr>
                <a:r>
                  <a:rPr lang="tr-TR" sz="4000" b="1" dirty="0">
                    <a:ea typeface="Montserrat Ultra-Bold"/>
                    <a:cs typeface="Montserrat Ultra-Bold"/>
                    <a:sym typeface="Montserrat Ultra-Bold"/>
                  </a:rPr>
                  <a:t>Beş Temel </a:t>
                </a:r>
                <a:r>
                  <a:rPr lang="tr-TR" sz="4000" b="1" dirty="0">
                    <a:latin typeface="+mj-lt"/>
                    <a:ea typeface="Montserrat Ultra-Bold"/>
                    <a:cs typeface="Montserrat Ultra-Bold"/>
                    <a:sym typeface="Montserrat Ultra-Bold"/>
                  </a:rPr>
                  <a:t>İlke</a:t>
                </a:r>
              </a:p>
              <a:p>
                <a:pPr marL="0" lvl="0" indent="0" algn="ctr">
                  <a:lnSpc>
                    <a:spcPts val="4186"/>
                  </a:lnSpc>
                  <a:spcBef>
                    <a:spcPct val="0"/>
                  </a:spcBef>
                </a:pPr>
                <a:r>
                  <a:rPr lang="tr-TR" sz="4000" b="0" i="0" u="none" strike="noStrike" baseline="0" dirty="0" err="1"/>
                  <a:t>Zarûriyât</a:t>
                </a:r>
                <a:r>
                  <a:rPr lang="tr-TR" sz="4000" b="0" i="0" u="none" strike="noStrike" baseline="0" dirty="0"/>
                  <a:t> - </a:t>
                </a:r>
                <a:r>
                  <a:rPr lang="tr-TR" sz="4000" b="0" i="0" u="none" strike="noStrike" baseline="0" dirty="0" err="1"/>
                  <a:t>zaruratıhamse</a:t>
                </a:r>
                <a:endParaRPr lang="tr-TR" sz="4000" b="1" dirty="0">
                  <a:ea typeface="Montserrat Ultra-Bold"/>
                  <a:cs typeface="Montserrat Ultra-Bold"/>
                  <a:sym typeface="Montserrat Ultra-Bold"/>
                </a:endParaRPr>
              </a:p>
              <a:p>
                <a:pPr marL="0" lvl="0" indent="0" algn="ctr">
                  <a:lnSpc>
                    <a:spcPts val="4186"/>
                  </a:lnSpc>
                  <a:spcBef>
                    <a:spcPct val="0"/>
                  </a:spcBef>
                </a:pPr>
                <a:endParaRPr lang="en-US" sz="2990" b="1" dirty="0">
                  <a:solidFill>
                    <a:srgbClr val="FFFFFF"/>
                  </a:solidFill>
                  <a:latin typeface="Montserrat Ultra-Bold"/>
                  <a:ea typeface="Montserrat Ultra-Bold"/>
                  <a:cs typeface="Montserrat Ultra-Bold"/>
                  <a:sym typeface="Montserrat Ultra-Bold"/>
                </a:endParaRPr>
              </a:p>
            </p:txBody>
          </p:sp>
        </p:grpSp>
      </p:grpSp>
      <p:sp>
        <p:nvSpPr>
          <p:cNvPr id="35" name="Freeform 12">
            <a:extLst>
              <a:ext uri="{FF2B5EF4-FFF2-40B4-BE49-F238E27FC236}">
                <a16:creationId xmlns:a16="http://schemas.microsoft.com/office/drawing/2014/main" id="{6348C769-0CD9-0F6D-1449-7A8659D5AD60}"/>
              </a:ext>
            </a:extLst>
          </p:cNvPr>
          <p:cNvSpPr/>
          <p:nvPr/>
        </p:nvSpPr>
        <p:spPr>
          <a:xfrm>
            <a:off x="6674989" y="780680"/>
            <a:ext cx="4762776" cy="5969968"/>
          </a:xfrm>
          <a:custGeom>
            <a:avLst/>
            <a:gdLst/>
            <a:ahLst/>
            <a:cxnLst/>
            <a:rect l="l" t="t" r="r" b="b"/>
            <a:pathLst>
              <a:path w="6583680" h="8229600">
                <a:moveTo>
                  <a:pt x="0" y="0"/>
                </a:moveTo>
                <a:lnTo>
                  <a:pt x="6583680" y="0"/>
                </a:lnTo>
                <a:lnTo>
                  <a:pt x="6583680" y="8229600"/>
                </a:lnTo>
                <a:lnTo>
                  <a:pt x="0" y="8229600"/>
                </a:lnTo>
                <a:lnTo>
                  <a:pt x="0" y="0"/>
                </a:lnTo>
                <a:close/>
              </a:path>
            </a:pathLst>
          </a:custGeom>
          <a:blipFill>
            <a:blip r:embed="rId4"/>
            <a:stretch>
              <a:fillRect/>
            </a:stretch>
          </a:blipFill>
        </p:spPr>
        <p:txBody>
          <a:bodyPr/>
          <a:lstStyle/>
          <a:p>
            <a:endParaRPr lang="tr-TR"/>
          </a:p>
        </p:txBody>
      </p:sp>
      <p:sp>
        <p:nvSpPr>
          <p:cNvPr id="36" name="Freeform 9">
            <a:extLst>
              <a:ext uri="{FF2B5EF4-FFF2-40B4-BE49-F238E27FC236}">
                <a16:creationId xmlns:a16="http://schemas.microsoft.com/office/drawing/2014/main" id="{FBE99B98-FCC9-555B-6054-C6F884EE15CA}"/>
              </a:ext>
            </a:extLst>
          </p:cNvPr>
          <p:cNvSpPr/>
          <p:nvPr/>
        </p:nvSpPr>
        <p:spPr>
          <a:xfrm>
            <a:off x="11650333" y="780681"/>
            <a:ext cx="6127713" cy="5969967"/>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5"/>
            <a:stretch>
              <a:fillRect l="-18814" t="-35594" r="-18560" b="-1114"/>
            </a:stretch>
          </a:blipFill>
        </p:spPr>
        <p:txBody>
          <a:bodyPr/>
          <a:lstStyle/>
          <a:p>
            <a:endParaRPr lang="tr-TR"/>
          </a:p>
        </p:txBody>
      </p:sp>
      <p:sp>
        <p:nvSpPr>
          <p:cNvPr id="37" name="Dikdörtgen 36">
            <a:extLst>
              <a:ext uri="{FF2B5EF4-FFF2-40B4-BE49-F238E27FC236}">
                <a16:creationId xmlns:a16="http://schemas.microsoft.com/office/drawing/2014/main" id="{7A282948-2092-89D8-E27E-668EC77E7B2C}"/>
              </a:ext>
            </a:extLst>
          </p:cNvPr>
          <p:cNvSpPr/>
          <p:nvPr/>
        </p:nvSpPr>
        <p:spPr>
          <a:xfrm>
            <a:off x="439723" y="7732647"/>
            <a:ext cx="4681720" cy="1575944"/>
          </a:xfrm>
          <a:prstGeom prst="rect">
            <a:avLst/>
          </a:prstGeom>
          <a:solidFill>
            <a:srgbClr val="B7DEE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600" dirty="0">
                <a:solidFill>
                  <a:schemeClr val="tx1"/>
                </a:solidFill>
              </a:rPr>
              <a:t>Yaşam Hakkı </a:t>
            </a:r>
          </a:p>
          <a:p>
            <a:pPr algn="ctr"/>
            <a:r>
              <a:rPr lang="tr-TR" sz="3600" dirty="0">
                <a:solidFill>
                  <a:schemeClr val="tx1"/>
                </a:solidFill>
              </a:rPr>
              <a:t>Canın Dokunulmazlığı</a:t>
            </a:r>
          </a:p>
        </p:txBody>
      </p:sp>
      <p:sp>
        <p:nvSpPr>
          <p:cNvPr id="38" name="AutoShape 38">
            <a:extLst>
              <a:ext uri="{FF2B5EF4-FFF2-40B4-BE49-F238E27FC236}">
                <a16:creationId xmlns:a16="http://schemas.microsoft.com/office/drawing/2014/main" id="{17DBA8CA-5C81-5CA7-E5E4-5CF740FA5486}"/>
              </a:ext>
            </a:extLst>
          </p:cNvPr>
          <p:cNvSpPr/>
          <p:nvPr/>
        </p:nvSpPr>
        <p:spPr>
          <a:xfrm>
            <a:off x="2780583" y="6630980"/>
            <a:ext cx="0" cy="1101667"/>
          </a:xfrm>
          <a:prstGeom prst="line">
            <a:avLst/>
          </a:prstGeom>
          <a:ln w="19050" cap="flat">
            <a:solidFill>
              <a:srgbClr val="000000"/>
            </a:solidFill>
            <a:prstDash val="solid"/>
            <a:headEnd type="none" w="sm" len="sm"/>
            <a:tailEnd type="oval" w="lg" len="lg"/>
          </a:ln>
        </p:spPr>
        <p:txBody>
          <a:bodyPr/>
          <a:lstStyle/>
          <a:p>
            <a:endParaRPr lang="tr-TR"/>
          </a:p>
        </p:txBody>
      </p:sp>
      <p:sp>
        <p:nvSpPr>
          <p:cNvPr id="40" name="Metin kutusu 39">
            <a:extLst>
              <a:ext uri="{FF2B5EF4-FFF2-40B4-BE49-F238E27FC236}">
                <a16:creationId xmlns:a16="http://schemas.microsoft.com/office/drawing/2014/main" id="{66FE2AE5-E4BA-2798-096C-970CCAEC90B9}"/>
              </a:ext>
            </a:extLst>
          </p:cNvPr>
          <p:cNvSpPr txBox="1"/>
          <p:nvPr/>
        </p:nvSpPr>
        <p:spPr>
          <a:xfrm>
            <a:off x="5241639" y="6768177"/>
            <a:ext cx="12817388" cy="3354765"/>
          </a:xfrm>
          <a:prstGeom prst="rect">
            <a:avLst/>
          </a:prstGeom>
          <a:noFill/>
        </p:spPr>
        <p:txBody>
          <a:bodyPr wrap="square">
            <a:spAutoFit/>
          </a:bodyPr>
          <a:lstStyle/>
          <a:p>
            <a:pPr marL="457200" indent="-457200" algn="just">
              <a:spcAft>
                <a:spcPts val="2400"/>
              </a:spcAft>
              <a:buFont typeface="Arial" panose="020B0604020202020204" pitchFamily="34" charset="0"/>
              <a:buChar char="•"/>
            </a:pPr>
            <a:r>
              <a:rPr lang="tr-TR" sz="3200" dirty="0"/>
              <a:t>Canın korunması  veya </a:t>
            </a:r>
            <a:r>
              <a:rPr lang="tr-TR" sz="3200" dirty="0">
                <a:solidFill>
                  <a:srgbClr val="C00000"/>
                </a:solidFill>
              </a:rPr>
              <a:t>yaşam hakkı </a:t>
            </a:r>
            <a:r>
              <a:rPr lang="tr-TR" sz="3200" dirty="0"/>
              <a:t>, insanın aziz olan yaşama hakkının ve can güvenliğinin korunması demektir. Yaşama hakkı, insanın en temel ve doğal hakkıdır. </a:t>
            </a:r>
          </a:p>
          <a:p>
            <a:pPr marL="457200" indent="-457200" algn="just">
              <a:spcAft>
                <a:spcPts val="2400"/>
              </a:spcAft>
              <a:buFont typeface="Arial" panose="020B0604020202020204" pitchFamily="34" charset="0"/>
              <a:buChar char="•"/>
            </a:pPr>
            <a:r>
              <a:rPr lang="tr-TR" sz="3200" dirty="0"/>
              <a:t>Çünkü insanın inanç, ibadet, ekonomik vb. bütün hak ve özgürlükleri canının korunmasına bağlıdır. Yaşama hakkı olmayan birinin diğer hak ve sorumluluklarından da bahsedilemez.</a:t>
            </a:r>
          </a:p>
        </p:txBody>
      </p:sp>
    </p:spTree>
    <p:custDataLst>
      <p:tags r:id="rId1"/>
    </p:custDataLst>
    <p:extLst>
      <p:ext uri="{BB962C8B-B14F-4D97-AF65-F5344CB8AC3E}">
        <p14:creationId xmlns:p14="http://schemas.microsoft.com/office/powerpoint/2010/main" val="890982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250"/>
                                        <p:tgtEl>
                                          <p:spTgt spid="33"/>
                                        </p:tgtEl>
                                      </p:cBhvr>
                                    </p:animEffect>
                                  </p:childTnLst>
                                </p:cTn>
                              </p:par>
                            </p:childTnLst>
                          </p:cTn>
                        </p:par>
                        <p:par>
                          <p:cTn id="8" fill="hold">
                            <p:stCondLst>
                              <p:cond delay="250"/>
                            </p:stCondLst>
                            <p:childTnLst>
                              <p:par>
                                <p:cTn id="9" presetID="22" presetClass="entr" presetSubtype="4"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wipe(down)">
                                      <p:cBhvr>
                                        <p:cTn id="11" dur="250"/>
                                        <p:tgtEl>
                                          <p:spTgt spid="35"/>
                                        </p:tgtEl>
                                      </p:cBhvr>
                                    </p:animEffect>
                                  </p:childTnLst>
                                </p:cTn>
                              </p:par>
                            </p:childTnLst>
                          </p:cTn>
                        </p:par>
                        <p:par>
                          <p:cTn id="12" fill="hold">
                            <p:stCondLst>
                              <p:cond delay="500"/>
                            </p:stCondLst>
                            <p:childTnLst>
                              <p:par>
                                <p:cTn id="13" presetID="22" presetClass="entr" presetSubtype="4" fill="hold" grpId="0"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down)">
                                      <p:cBhvr>
                                        <p:cTn id="15" dur="250"/>
                                        <p:tgtEl>
                                          <p:spTgt spid="3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wipe(up)">
                                      <p:cBhvr>
                                        <p:cTn id="20" dur="250"/>
                                        <p:tgtEl>
                                          <p:spTgt spid="38"/>
                                        </p:tgtEl>
                                      </p:cBhvr>
                                    </p:animEffect>
                                  </p:childTnLst>
                                </p:cTn>
                              </p:par>
                            </p:childTnLst>
                          </p:cTn>
                        </p:par>
                        <p:par>
                          <p:cTn id="21" fill="hold">
                            <p:stCondLst>
                              <p:cond delay="250"/>
                            </p:stCondLst>
                            <p:childTnLst>
                              <p:par>
                                <p:cTn id="22" presetID="22" presetClass="entr" presetSubtype="1" fill="hold" grpId="0" nodeType="after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wipe(up)">
                                      <p:cBhvr>
                                        <p:cTn id="24" dur="250"/>
                                        <p:tgtEl>
                                          <p:spTgt spid="3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0">
                                            <p:txEl>
                                              <p:pRg st="0" end="0"/>
                                            </p:txEl>
                                          </p:spTgt>
                                        </p:tgtEl>
                                        <p:attrNameLst>
                                          <p:attrName>style.visibility</p:attrName>
                                        </p:attrNameLst>
                                      </p:cBhvr>
                                      <p:to>
                                        <p:strVal val="visible"/>
                                      </p:to>
                                    </p:set>
                                    <p:animEffect transition="in" filter="wipe(left)">
                                      <p:cBhvr>
                                        <p:cTn id="29" dur="250"/>
                                        <p:tgtEl>
                                          <p:spTgt spid="40">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40">
                                            <p:txEl>
                                              <p:pRg st="1" end="1"/>
                                            </p:txEl>
                                          </p:spTgt>
                                        </p:tgtEl>
                                        <p:attrNameLst>
                                          <p:attrName>style.visibility</p:attrName>
                                        </p:attrNameLst>
                                      </p:cBhvr>
                                      <p:to>
                                        <p:strVal val="visible"/>
                                      </p:to>
                                    </p:set>
                                    <p:animEffect transition="in" filter="wipe(left)">
                                      <p:cBhvr>
                                        <p:cTn id="34" dur="250"/>
                                        <p:tgtEl>
                                          <p:spTgt spid="4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E0D9F9D5-A9D0-48F2-7EBE-5F6E8E6C4A00}"/>
              </a:ext>
            </a:extLst>
          </p:cNvPr>
          <p:cNvSpPr/>
          <p:nvPr/>
        </p:nvSpPr>
        <p:spPr>
          <a:xfrm>
            <a:off x="9677400" y="799783"/>
            <a:ext cx="5463718" cy="9487217"/>
          </a:xfrm>
          <a:custGeom>
            <a:avLst/>
            <a:gdLst/>
            <a:ahLst/>
            <a:cxnLst/>
            <a:rect l="l" t="t" r="r" b="b"/>
            <a:pathLst>
              <a:path w="5434786" h="8695657">
                <a:moveTo>
                  <a:pt x="0" y="0"/>
                </a:moveTo>
                <a:lnTo>
                  <a:pt x="5434786" y="0"/>
                </a:lnTo>
                <a:lnTo>
                  <a:pt x="5434786" y="8695658"/>
                </a:lnTo>
                <a:lnTo>
                  <a:pt x="0" y="86956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grpSp>
        <p:nvGrpSpPr>
          <p:cNvPr id="3" name="Grup 2">
            <a:extLst>
              <a:ext uri="{FF2B5EF4-FFF2-40B4-BE49-F238E27FC236}">
                <a16:creationId xmlns:a16="http://schemas.microsoft.com/office/drawing/2014/main" id="{635D9C84-BD4C-59CD-9F94-5C61162BDA5D}"/>
              </a:ext>
            </a:extLst>
          </p:cNvPr>
          <p:cNvGrpSpPr/>
          <p:nvPr/>
        </p:nvGrpSpPr>
        <p:grpSpPr>
          <a:xfrm>
            <a:off x="1676398" y="1035687"/>
            <a:ext cx="7239000" cy="4493242"/>
            <a:chOff x="2438400" y="878858"/>
            <a:chExt cx="7239000" cy="4493242"/>
          </a:xfrm>
        </p:grpSpPr>
        <p:sp>
          <p:nvSpPr>
            <p:cNvPr id="4" name="Freeform 3">
              <a:extLst>
                <a:ext uri="{FF2B5EF4-FFF2-40B4-BE49-F238E27FC236}">
                  <a16:creationId xmlns:a16="http://schemas.microsoft.com/office/drawing/2014/main" id="{F94D5F3D-A8F7-6F4D-D5D0-A3F2564607FB}"/>
                </a:ext>
              </a:extLst>
            </p:cNvPr>
            <p:cNvSpPr/>
            <p:nvPr/>
          </p:nvSpPr>
          <p:spPr>
            <a:xfrm>
              <a:off x="2438400" y="878858"/>
              <a:ext cx="7239000" cy="4419600"/>
            </a:xfrm>
            <a:custGeom>
              <a:avLst/>
              <a:gdLst/>
              <a:ahLst/>
              <a:cxnLst/>
              <a:rect l="l" t="t" r="r" b="b"/>
              <a:pathLst>
                <a:path w="9682388" h="7217780">
                  <a:moveTo>
                    <a:pt x="0" y="0"/>
                  </a:moveTo>
                  <a:lnTo>
                    <a:pt x="9682388" y="0"/>
                  </a:lnTo>
                  <a:lnTo>
                    <a:pt x="9682388" y="7217780"/>
                  </a:lnTo>
                  <a:lnTo>
                    <a:pt x="0" y="72177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5" name="Metin kutusu 4">
              <a:extLst>
                <a:ext uri="{FF2B5EF4-FFF2-40B4-BE49-F238E27FC236}">
                  <a16:creationId xmlns:a16="http://schemas.microsoft.com/office/drawing/2014/main" id="{D2AD0662-B9FF-7769-5603-614844C79ED0}"/>
                </a:ext>
              </a:extLst>
            </p:cNvPr>
            <p:cNvSpPr txBox="1"/>
            <p:nvPr/>
          </p:nvSpPr>
          <p:spPr>
            <a:xfrm>
              <a:off x="3060896" y="1913022"/>
              <a:ext cx="6172200" cy="2123658"/>
            </a:xfrm>
            <a:prstGeom prst="rect">
              <a:avLst/>
            </a:prstGeom>
            <a:noFill/>
          </p:spPr>
          <p:txBody>
            <a:bodyPr wrap="square" rtlCol="0">
              <a:spAutoFit/>
            </a:bodyPr>
            <a:lstStyle/>
            <a:p>
              <a:pPr algn="ctr"/>
              <a:r>
                <a:rPr lang="tr-TR" sz="4400" dirty="0">
                  <a:solidFill>
                    <a:srgbClr val="FF0000"/>
                  </a:solidFill>
                </a:rPr>
                <a:t>İslam dinin insanın canını  korumak için neleri harar kılmıştır?</a:t>
              </a:r>
            </a:p>
          </p:txBody>
        </p:sp>
        <p:grpSp>
          <p:nvGrpSpPr>
            <p:cNvPr id="6" name="Grup 5">
              <a:extLst>
                <a:ext uri="{FF2B5EF4-FFF2-40B4-BE49-F238E27FC236}">
                  <a16:creationId xmlns:a16="http://schemas.microsoft.com/office/drawing/2014/main" id="{13558ACF-AF5F-9C16-3F2F-C2A8C702D13A}"/>
                </a:ext>
              </a:extLst>
            </p:cNvPr>
            <p:cNvGrpSpPr/>
            <p:nvPr/>
          </p:nvGrpSpPr>
          <p:grpSpPr>
            <a:xfrm>
              <a:off x="8892854" y="5143500"/>
              <a:ext cx="644439" cy="228600"/>
              <a:chOff x="8892854" y="5143500"/>
              <a:chExt cx="644439" cy="228600"/>
            </a:xfrm>
          </p:grpSpPr>
          <p:sp>
            <p:nvSpPr>
              <p:cNvPr id="7" name="Oval 6">
                <a:extLst>
                  <a:ext uri="{FF2B5EF4-FFF2-40B4-BE49-F238E27FC236}">
                    <a16:creationId xmlns:a16="http://schemas.microsoft.com/office/drawing/2014/main" id="{FE27B8B2-B4EF-67BA-285C-A215A820418A}"/>
                  </a:ext>
                </a:extLst>
              </p:cNvPr>
              <p:cNvSpPr/>
              <p:nvPr/>
            </p:nvSpPr>
            <p:spPr>
              <a:xfrm>
                <a:off x="8892854" y="5143500"/>
                <a:ext cx="304800" cy="22860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tr-TR"/>
              </a:p>
            </p:txBody>
          </p:sp>
          <p:sp>
            <p:nvSpPr>
              <p:cNvPr id="8" name="Oval 7">
                <a:extLst>
                  <a:ext uri="{FF2B5EF4-FFF2-40B4-BE49-F238E27FC236}">
                    <a16:creationId xmlns:a16="http://schemas.microsoft.com/office/drawing/2014/main" id="{F9535DF1-2DD6-E42D-F262-DC04F374C797}"/>
                  </a:ext>
                </a:extLst>
              </p:cNvPr>
              <p:cNvSpPr/>
              <p:nvPr/>
            </p:nvSpPr>
            <p:spPr>
              <a:xfrm>
                <a:off x="9308559" y="5296217"/>
                <a:ext cx="228734" cy="75883"/>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tr-TR"/>
              </a:p>
            </p:txBody>
          </p:sp>
        </p:grpSp>
      </p:grpSp>
    </p:spTree>
    <p:custDataLst>
      <p:tags r:id="rId1"/>
    </p:custDataLst>
    <p:extLst>
      <p:ext uri="{BB962C8B-B14F-4D97-AF65-F5344CB8AC3E}">
        <p14:creationId xmlns:p14="http://schemas.microsoft.com/office/powerpoint/2010/main" val="256575310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UUID" val="{9BC2542C-4775-4EB8-9BE9-7DAE812553EE}"/>
  <p:tag name="ISPRING_RESOURCE_FOLDER" val="C:\Users\Monster\Desktop\YENİ SUNULAR\8.SINIF\3.ÜNİTE\8.3.2. Dinin Temel Gayesi\"/>
  <p:tag name="ISPRING_PRESENTATION_PATH" val="C:\Users\Monster\Desktop\YENİ SUNULAR\8.SINIF\3.ÜNİTE\8.3.2. Dinin Temel Gayesi.pptx"/>
  <p:tag name="ISPRING_PROJECT_VERSION" val="9.3"/>
  <p:tag name="ISPRING_PROJECT_FOLDER_UPDATED" val="1"/>
  <p:tag name="ISPRING_SCREEN_RECS_UPDATED" val="C:\Users\Monster\Desktop\YENİ SUNULAR\8.SINIF\3.ÜNİTE\8.3.2. Dinin Temel Gayesi\"/>
  <p:tag name="ISPRING-SUITE_ISPRING_PLAYERS_CUSTOMIZATION_2" val="{&quot;universal&quot;:{&quot;skinSettings&quot;:{&quot;borderRadius&quot;:20,&quot;colors&quot;:{&quot;asideBackground&quot;:{&quot;color&quot;:&quot;#EFF1F2&quot;,&quot;opacity&quot;:1,&quot;type&quot;:&quot;SOLID&quot;},&quot;asideElementBackgroundActive&quot;:{&quot;color&quot;:&quot;#A282ED&quot;,&quot;opacity&quot;:1,&quot;type&quot;:&quot;SOLID&quot;},&quot;asideElementBackgroundHover&quot;:{&quot;color&quot;:&quot;#DDE2E5&quot;,&quot;opacity&quot;:1,&quot;type&quot;:&quot;SOLID&quot;},&quot;asideElementText&quot;:{&quot;color&quot;:&quot;#34383D&quot;,&quot;opacity&quot;:1,&quot;type&quot;:&quot;SOLID&quot;},&quot;asideElementTextActive&quot;:{&quot;color&quot;:&quot;#FFFFFF&quot;,&quot;opacity&quot;:1,&quot;type&quot;:&quot;SOLID&quot;},&quot;asideElementTextHover&quot;:{&quot;color&quot;:&quot;#42484E&quot;,&quot;opacity&quot;:1,&quot;type&quot;:&quot;SOLID&quot;},&quot;asideLogoBackground&quot;:{&quot;color&quot;:&quot;#EFF1F2&quot;,&quot;opacity&quot;:1,&quot;type&quot;:&quot;SOLID&quot;},&quot;pageBackground&quot;:{&quot;color&quot;:&quot;#DCDEE0&quot;,&quot;opacity&quot;:1,&quot;type&quot;:&quot;SOLID&quot;},&quot;playerBackground&quot;:{&quot;color&quot;:&quot;#FFFFFF&quot;,&quot;opacity&quot;:1,&quot;type&quot;:&quot;SOLID&quot;},&quot;playerText&quot;:{&quot;color&quot;:&quot;#616870&quot;,&quot;opacity&quot;:1,&quot;type&quot;:&quot;SOLID&quot;},&quot;primaryButtonBackground&quot;:{&quot;degree&quot;:90,&quot;gradient&quot;:[{&quot;color&quot;:&quot;#8695FF&quot;,&quot;opacity&quot;:1},{&quot;color&quot;:&quot;#D65FCC&quot;,&quot;opacity&quot;:1}],&quot;type&quot;:&quot;GRADIENT&quot;},&quot;primaryButtonBackgroundHover&quot;:{&quot;degree&quot;:180,&quot;gradient&quot;:[{&quot;color&quot;:&quot;#8695FF&quot;,&quot;opacity&quot;:1},{&quot;color&quot;:&quot;#D65FCC&quot;,&quot;opacity&quot;:1}],&quot;type&quot;:&quot;GRADIENT&quot;},&quot;primaryButtonBorder&quot;:{&quot;color&quot;:&quot;#8962DB&quot;,&quot;opacity&quot;:0,&quot;type&quot;:&quot;SOLID&quot;},&quot;primaryButtonBorderHover&quot;:{&quot;color&quot;:&quot;#7150B6&quot;,&quot;opacity&quot;:0,&quot;type&quot;:&quot;SOLID&quot;},&quot;primaryButtonText&quot;:{&quot;color&quot;:&quot;#FFFFFF&quot;,&quot;opacity&quot;:1,&quot;type&quot;:&quot;SOLID&quot;},&quot;primaryButtonTextHover&quot;:{&quot;color&quot;:&quot;#FFFFFF&quot;,&quot;opacity&quot;:1,&quot;type&quot;:&quot;SOLID&quot;},&quot;secondaryButtonBackground&quot;:{&quot;color&quot;:&quot;#F1F2F4&quot;,&quot;opacity&quot;:1,&quot;type&quot;:&quot;SOLID&quot;},&quot;secondaryButtonBackgroundHover&quot;:{&quot;color&quot;:&quot;#E5E5E5&quot;,&quot;opacity&quot;:1,&quot;type&quot;:&quot;SOLID&quot;},&quot;secondaryButtonBorder&quot;:{&quot;color&quot;:&quot;#F1F2F4&quot;,&quot;opacity&quot;:1,&quot;type&quot;:&quot;SOLID&quot;},&quot;secondaryButtonBorderHover&quot;:{&quot;color&quot;:&quot;#E5E5E5&quot;,&quot;opacity&quot;:1,&quot;type&quot;:&quot;SOLID&quot;},&quot;secondaryButtonText&quot;:{&quot;color&quot;:&quot;#616870&quot;,&quot;opacity&quot;:1,&quot;type&quot;:&quot;SOLID&quot;},&quot;secondaryButtonTextHover&quot;:{&quot;color&quot;:&quot;#616870&quot;,&quot;opacity&quot;:1,&quot;type&quot;:&quot;SOLID&quot;}},&quot;controlPanel&quot;:{&quot;navigationMode&quot;:&quot;bySlides&quot;,&quot;progressBar&quot;:{&quot;enabled&quot;:true,&quot;mode&quot;:&quot;presentationTimeline&quot;,&quot;showLabels&quot;:true,&quot;visible&quot;:true},&quot;showCCButton&quot;:false,&quot;showNextButton&quot;:true,&quot;showOutline&quot;:false,&quot;showPlayPause&quot;:true,&quot;showPlaybackRateButton&quot;:false,&quot;showPrevButton&quot;:true,&quot;showRewind&quot;:true,&quot;showSlideNumbers&quot;:true,&quot;showSlideOnlyButton&quot;:true,&quot;showTimer&quot;:false,&quot;showVolumeControl&quot;:true,&quot;visible&quot;:true},&quot;fontFamily&quot;:&quot;Arial&quot;,&quot;miniskinCustomizationEnabled&quot;:true,&quot;outlinePanel&quot;:{&quot;highlightViewedEntries&quot;:false,&quot;multilevel&quot;:true,&quot;numberEntries&quot;:true,&quot;search&quot;:true,&quot;thumbnails&quot;:true},&quot;sidePanel&quot;:{&quot;showAtLeft&quot;:false,&quot;showLogo&quot;:false,&quot;showNotes&quot;:false,&quot;showOutline&quot;:false,&quot;showPresenterInfo&quot;:false,&quot;showPresenterVideo&quot;:false,&quot;visible&quot;:false},&quot;titlePanel&quot;:{&quot;buttons&quot;:[&quot;markerTools&quot;,&quot;outline&quot;],&quot;buttonsAtLeft&quot;:false,&quot;courseTitleVisible&quot;:true,&quot;showLogo&quot;:true,&quot;visible&quot;:true},&quot;version&quot;:&quot;1.1&quot;},&quot;skinMessages&quot;:{&quot;PB_ACCESSIBLE_ARIA_LABEL_BACK_TO_BEGIN&quot;:&quot;Go to the beginning of the slide&quot;,&quot;PB_ACCESSIBLE_ARIA_LABEL_BOTTOM_PANEL&quot;:&quot;Bottom Bar&quot;,&quot;PB_ACCESSIBLE_ARIA_LABEL_NAVIGATION_BUTTONS&quot;:&quot;Navigation buttons&quot;,&quot;PB_ACCESSIBLE_ARIA_LABEL_SETTINGS&quot;:&quot;Accessibility Settings&quot;,&quot;PB_ACCESSIBLE_ARIA_LABEL_SLIDE&quot;:&quot;Slide&quot;,&quot;PB_ACCESSIBLE_ARIA_LABEL_TOP_PANEL&quot;:&quot;Top Bar&quot;,&quot;PB_ACCESSIBLE_AUDIO_NARRATION_LABEL&quot;:&quot;Audio narration&quot;,&quot;PB_ACCESSIBLE_NAVIGATION_NEXT_BUTTON&quot;:&quot;Sonraki&quot;,&quot;PB_ACCESSIBLE_NAVIGATION_PREV_BUTTON&quot;:&quot;Önceki &quot;,&quot;PB_ACCESSIBLE_SKIN_ENABLE_ACCESSIBILITY_MODE&quot;:&quot;Turn on accessibility mode&quot;,&quot;PB_ACCESSIBLE_SKIN_ENABLE_NORMAL_MODE&quot;:&quot;Turn off accessibility mode&quot;,&quot;PB_ACCESSIBLE_SKIN_PRESENTER_PHOTO&quot;:&quot;Presenter photo&quot;,&quot;PB_ACCESSIBLE_SLIDE_N_OF_COUNT&quot;:&quot;Slide %QUESTION_NUMBER% of %TOTAL_QUESTIONS%&quot;,&quot;PB_ACCESSIBLE_VIDEO_NARRATION_LABEL&quot;:&quot;Video narration&quot;,&quot;PB_ACCESSIBLE_WATERMARK_SKIN_CREATED_WITH&quot;:&quot;Created with iSpring evaluation version&quot;,&quot;PB_ATTACHMENT_DOCUMENT_SUBTITLE&quot;:&quot;Dökoman&quot;,&quot;PB_ATTACHMENT_FILE_SUBTITLE&quot;:&quot;Dosya&quot;,&quot;PB_ATTACHMENT_IMAGE_SUBTITLE&quot;:&quot;Resim&quot;,&quot;PB_ATTACHMENT_LINK_SUBTITLE&quot;:&quot;Link&quot;,&quot;PB_ATTACHMENT_VIDEO_SUBTITLE&quot;:&quot;Video&quot;,&quot;PB_BACK_TO_APP_BUTTON_LABEL&quot;:&quot;Geri&quot;,&quot;PB_CC_MENU_OFF&quot;:&quot;Off&quot;,&quot;PB_CC_MENU_ON&quot;:&quot;On&quot;,&quot;PB_CC_MENU_TITLE&quot;:&quot;Notes&quot;,&quot;PB_CONTROL_PANEL_CLOSED_CAPTIONS&quot;:&quot;PB_CONTROL_PANEL_CLOSED_CAPTIONS&quot;,&quot;PB_CONTROL_PANEL_EXIT_FULL_SCREEN&quot;:&quot;Tam ekrandan çık&quot;,&quot;PB_CONTROL_PANEL_FULL_SCREEN&quot;:&quot;Tam ekran&quot;,&quot;PB_CONTROL_PANEL_NEXT&quot;:&quot;SONRAKİ&quot;,&quot;PB_CONTROL_PANEL_OUTLINE&quot;:&quot;OUTLINE&quot;,&quot;PB_CONTROL_PANEL_PREV&quot;:&quot;ÖNCEKİ&quot;,&quot;PB_CONTROL_PANEL_REPLAY&quot;:&quot;Tekrarlama&quot;,&quot;PB_CONTROL_PANEL_SLIDE_COUNTER&quot;:&quot;%SLIDE_NUMBER%\/%TOTAL_SLIDES%&quot;,&quot;PB_CONTROL_PANEL_SUBTITLES&quot;:&quot;PB_CONTROL_PANEL_SUBTITLES&quot;,&quot;PB_CONTROL_PANEL_VOLUME_CONTROL&quot;:&quot;Ses seviyesi&quot;,&quot;PB_CURRENT_SLIDE_IS_NOT_COMPLETED&quot;:&quot;Devam etmek için slaydın tamamını görüntülemeniz gerekiyor&quot;,&quot;PB_DOMAIN_RESTRICTION&quot;:&quot;Üzgünüz, yazar bu alandaki sunumun görüntülenmesini devre dışı bırakt&quot;,&quot;PB_DRAWING_TOOLS_END_DRAWING&quot;:&quot;Çizimi sonlandır&quot;,&quot;PB_DRAWING_TOOLS_ERASER&quot;:&quot;Silgi&quot;,&quot;PB_DRAWING_TOOLS_ERASE_ALL&quot;:&quot;Tümünü Sil&quot;,&quot;PB_DRAWING_TOOLS_HIGHLIGHTER&quot;:&quot;İşaretleyici&quot;,&quot;PB_DRAWING_TOOLS_PEN&quot;:&quot;Kalem&quot;,&quot;PB_ENTER_PASSWORD&quot;:&quot;Sunuyu görüntülemek için şifre girin&quot;,&quot;PB_INCORRECT_PASSWORD&quot;:&quot;Şire yanlış&quot;,&quot;PB_INTERACTION_SLIDE_WINDOW_TEXT&quot;:&quot;Bu slayttan ayrılmadan önce etkileşimi tamamlamanız gerekmektedir.&quot;,&quot;PB_MESSAGE_BOX_NO&quot;:&quot;HAYIR&quot;,&quot;PB_MESSAGE_BOX_OK&quot;:&quot;Tamam&quot;,&quot;PB_MESSAGE_BOX_YES&quot;:&quot;EVET&quot;,&quot;PB_NAVIGATION_IS_RESTRICTED&quot;:&quot;Yalnızca daha önce görüntülenen slaytlara erişebilirsiniz.&quot;,&quot;PB_NAVIGATION_IS_SEQUENTIAL&quot;:&quot;Slaytları verilen sırayla görüntülemeniz gerekir.&quot;,&quot;PB_PLAYBACK_RATE_MENU_CAPTION&quot;:&quot;Speed&quot;,&quot;PB_PRECEDING_QUIZ_FAILED_WINDOW_TEXT&quot;:&quot;%SLIDE_INDEX% slaytındaki sınavı geçemediğiniz için ilerleyemezsiniz.&quot;,&quot;PB_PRECEDING_QUIZ_NOT_COMPLETED_WINDOW_TEXT&quot;:&quot;İlerlemek için %SLIDE_INDEX% slaytındaki testi denemelisiniz.&quot;,&quot;PB_PRECEDING_QUIZ_NOT_PASSED_WINDOW_TEXT&quot;:&quot;İlerlemek için %SLIDE_INDEX% slaytındaki testi geçmelisiniz.&quot;,&quot;PB_PRECEDING_SCENARIO_FAILED_WINDOW_TEXT&quot;:&quot;%SLIDEINDEX% slaytındaki simülasyonu geçemediğiniz için ilerleyemezsiniz.&quot;,&quot;PB_PRECEDING_SCENARIO_NOT_COMPLETED_WINDOW_TEXT&quot;:&quot;İlerlemek için %SLIDE_INDEX% slaytındaki simülasyonu denemelisiniz.&quot;,&quot;PB_PRECEDING_SCENARIO_NOT_PASSED_WINDOW_TEXT&quot;:&quot;İlerlemek için %SLIDE_INDEX% slaytındaki simülasyonu geçmelisiniz.&quot;,&quot;PB_PRESENTER_COLLAPSE_BIO&quot;:&quot;Daha faz göster&quot;,&quot;PB_PRESENTER_EMAIL&quot;:&quot;Email&quot;,&quot;PB_PRESENTER_EXPAND_BIO&quot;:&quot;Daha fazla göster&quot;,&quot;PB_PRESENTER_NO_INFO&quot;:&quot;Sunucu Bilgisi Yok&quot;,&quot;PB_PRESENTER_WEBSITE&quot;:&quot;Website&quot;,&quot;PB_QUIZ_SLIDE_WINDOW_TEXT&quot;:&quot;Bu slayttan ayrılmadan önce testi tamamlamanız gerekmektedir.&quot;,&quot;PB_RATE_MENU_CAPTION&quot;:&quot;Hız&quot;,&quot;PB_RATE_MENU_DEFAULT_RATE&quot;:&quot;Normal&quot;,&quot;PB_RESUME_PRESENTATION_WINDOW_TEXT&quot;:&quot;Sunuyu son görüntülenen slayttan devam ettirmek ister misiniz?&quot;,&quot;PB_SCENARIO_SLIDE_WINDOW_TEXT&quot;:&quot;Bu slayttan ayrılmadan önce simülasyonu tamamlamanız gerekmektedir.&quot;,&quot;PB_SEARCH_CANCEL&quot;:&quot;İptal&quot;,&quot;PB_SEARCH_NO_RESULTS_LABEL&quot;:&quot;Hiçbir sonuç bulunamadı&quot;,&quot;PB_SEARCH_PANEL_DEFAULT_TEXT&quot;:&quot;Ara&quot;,&quot;PB_SEARCH_RESULTS_LABEL&quot;:&quot;ARARMA SONUÇLARI&quot;,&quot;PB_SEARCH_RESULT_IN_NOTES&quot;:&quot;Notlarda ara&quot;,&quot;PB_SEARCH_RESULT_IN_TEXT_LABEL&quot;:&quot;[slayt metni&quot;,&quot;PB_SUBTITLES_MENU_CAPTION&quot;:&quot;Subtitles&quot;,&quot;PB_SUBTITLES_OFF&quot;:&quot;Off&quot;,&quot;PB_TAB_NOTES_LABEL&quot;:&quot;Notlar&quot;,&quot;PB_TAB_OUTLINE_LABEL&quot;:&quot;İÇİNDEKİLER&quot;,&quot;PB_TIME_RESTRICTION&quot;:&quot;Üzgünüz, yazar şu anda sunumu görüntülemeyi devre dışı bıraktı.&quot;,&quot;PB_TITLE_PANEL_ATTACHMENTS&quot;:&quot;www.dindersimateryal.com&quot;,&quot;PB_TITLE_PANEL_MARKER_TOOLS&quot;:&quot;Kalem\/İşaretleyici&quot;,&quot;PB_TITLE_PANEL_NOTES&quot;:&quot;Notlar&quot;,&quot;PB_TITLE_PANEL_OUTLINE&quot;:&quot;İçindekiler&quot;,&quot;PB_TITLE_PANEL_PRESENTER_INFO&quot;:&quot;Sunucu Bilgisi&quot;,&quot;PB_TREE_CONTROL_LOADING&quot;:&quot;Loading…&quot;,&quot;PB_VIDEO_WINDOW_NO_VIDEO_LABEL&quot;:&quot;No video&quot;},&quot;playbackAndNavigationSettings&quot;:{&quot;autoStart&quot;:true,&quot;saveAnimationStates&quot;:true,&quot;loopPresentation&quot;:false,&quot;autoPlayAnimations&quot;:false,&quot;autoPlayAnimationsTime&quot;:1,&quot;navigationType&quot;:&quot;FREE&quot;,&quot;resumeMode&quot;:&quot;PROMPT&quot;,&quot;enableKeyboardNavigation&quot;:true},&quot;keyboardSettings&quot;:&quot;&quot;,&quot;skinVersion&quot;:3,&quot;skinCompatibleVersion&quot;:0,&quot;publishSettings&quot;:{&quot;backgroundColor&quot;:&quot;#DCDEE0&quot;,&quot;playerDimensions&quot;:{&quot;height&quot;:144,&quot;width&quot;:16},&quot;playerModule&quot;:&quot;UniversalHtml&quot;,&quot;presentationContent&quot;:{&quot;metadata&quot;:{&quot;references&quot;:false,&quot;texts&quot;:[&quot;DT_COMPANY_WEBSITE&quot;,&quot;DT_COURSE_TITLE&quot;,&quot;DT_SLIDE_TITLE&quot;,&quot;DT_SLIDE_NOTES_TEXT&quot;,&quot;DT_SLIDE_TEXT&quot;,&quot;DT_HYPERLINK_TOOLTIP&quot;]},&quot;resources&quot;:{&quot;attachments&quot;:false,&quot;companyLogos&quot;:{&quot;enlargeToFit&quot;:false,&quot;height&quot;:156,&quot;jpegQuality&quot;:100,&quot;keepAspectRatio&quot;:true,&quot;width&quot;:266},&quot;fonts&quot;:[{&quot;charsets&quot;:{&quot;dynamicFormatted&quot;:[&quot;DCT_INTERACTIVITY_TEXT&quot;,&quot;DCT_INTERACTIVITY_SEMIBOLD_TEXT&quot;],&quot;dynamicPlain&quot;:[&quot;DCT_COMPANY_WEBSITE&quot;,&quot;DCT_COURSE_TITLE&quot;,&quot;DCT_SLIDE_TITLE&quot;,&quot;DCT_SLIDE_NOTES_TEXT&quot;,&quot;DCT_SLIDE_TEXT&quot;,&quot;DCT_HYPERLINK_TOOLTIP&quot;],&quot;static&quot;:[&quot;Kalem\/İşaretleyici&quot;,&quot;Kalem&quot;,&quot;İşaretleyici&quot;,&quot;Silgi&quot;,&quot;Tümünü Sil&quot;,&quot;Çizimi sonlandır&quot;,&quot;İÇİNDEKİLER&quot;,&quot;İçindekiler&quot;,&quot;Ara&quot;,&quot;[slayt metni&quot;,&quot;ARARMA SONUÇLARI&quot;,&quot;Hiçbir sonuç bulunamadı&quot;,&quot;Notlarda ara&quot;,&quot;İptal&quot;,&quot;ÖNCEKİ&quot;,&quot;SONRAKİ&quot;,&quot;Tam ekran&quot;,&quot;Tam ekrandan çık&quot;,&quot;Ses seviyesi&quot;,&quot;Tekrarlama&quot;,&quot;%SLIDE_NUMBER%\/%TOTAL_SLIDES%&quot;,&quot;EVET&quot;,&quot;HAYIR&quot;,&quot;Tamam&quot;,&quot;Sunuyu son görüntülenen slayttan devam ettirmek ister misiniz?&quot;,&quot;Devam etmek için slaydın tamamını görüntülemeniz gerekiyor&quot;,&quot;Yalnızca daha önce görüntülenen slaytlara erişebilirsiniz.&quot;,&quot;Slaytları verilen sırayla görüntülemeniz gerekir.&quot;,&quot;Bu slayttan ayrılmadan önce testi tamamlamanız gerekmektedir.&quot;,&quot;İlerlemek için %SLIDE_INDEX% slaytındaki testi geçmelisiniz.&quot;,&quot;İlerlemek için %SLIDE_INDEX% slaytındaki testi denemelisiniz.&quot;,&quot;%SLIDE_INDEX% slaytındaki sınavı geçemediğiniz için ilerleyemezsiniz.&quot;,&quot;Bu slayttan ayrılmadan önce etkileşimi tamamlamanız gerekmektedir.&quot;,&quot;Bu slayttan ayrılmadan önce simülasyonu tamamlamanız gerekmektedir.&quot;,&quot;İlerlemek için %SLIDE_INDEX% slaytındaki simülasyonu geçmelisiniz.&quot;,&quot;İlerlemek için %SLIDE_INDEX% slaytındaki simülasyonu denemelisiniz.&quot;,&quot;%SLIDEINDEX% slaytındaki simülasyonu geçemediğiniz için ilerleyemezsiniz.&quot;,&quot;Sunuyu görüntülemek için şifre girin&quot;,&quot;Şire yanlış&quot;,&quot;Üzgünüz, yazar bu alandaki sunumun görüntülenmesini devre dışı bırakt&quot;,&quot;Üzgünüz, yazar şu anda sunumu görüntülemeyi devre dışı bıraktı.&quot;,&quot;Geri&quot;]},&quot;embedName&quot;:&quot;PFn&quot;,&quot;fontFamily&quot;:&quot;Arial&quot;,&quot;isBold&quot;:false,&quot;isItalic&quot;:false,&quot;isSemibold&quot;:false,&quot;substituteFontFamily&quot;:&quot;Arial&quot;},{&quot;charsets&quot;:{&quot;dynamicFormatted&quot;:[&quot;DCT_INTERACTIVITY_TEXT&quot;,&quot;DCT_INTERACTIVITY_SEMIBOLD_TEXT&quot;],&quot;dynamicPlain&quot;:[&quot;DCT_COMPANY_WEBSITE&quot;,&quot;DCT_COURSE_TITLE&quot;,&quot;DCT_SLIDE_TITLE&quot;,&quot;DCT_SLIDE_NOTES_TEXT&quot;,&quot;DCT_SLIDE_TEXT&quot;,&quot;DCT_HYPERLINK_TOOLTIP&quot;],&quot;static&quot;:[&quot;Kalem\/İşaretleyici&quot;,&quot;Kalem&quot;,&quot;İşaretleyici&quot;,&quot;Silgi&quot;,&quot;Tümünü Sil&quot;,&quot;Çizimi sonlandır&quot;,&quot;İÇİNDEKİLER&quot;,&quot;İçindekiler&quot;,&quot;Ara&quot;,&quot;[slayt metni&quot;,&quot;ARARMA SONUÇLARI&quot;,&quot;Hiçbir sonuç bulunamadı&quot;,&quot;Notlarda ara&quot;,&quot;İptal&quot;,&quot;ÖNCEKİ&quot;,&quot;SONRAKİ&quot;,&quot;Tam ekran&quot;,&quot;Tam ekrandan çık&quot;,&quot;Ses seviyesi&quot;,&quot;Tekrarlama&quot;,&quot;%SLIDE_NUMBER%\/%TOTAL_SLIDES%&quot;,&quot;EVET&quot;,&quot;HAYIR&quot;,&quot;Tamam&quot;,&quot;Sunuyu son görüntülenen slayttan devam ettirmek ister misiniz?&quot;,&quot;Devam etmek için slaydın tamamını görüntülemeniz gerekiyor&quot;,&quot;Yalnızca daha önce görüntülenen slaytlara erişebilirsiniz.&quot;,&quot;Slaytları verilen sırayla görüntülemeniz gerekir.&quot;,&quot;Bu slayttan ayrılmadan önce testi tamamlamanız gerekmektedir.&quot;,&quot;İlerlemek için %SLIDE_INDEX% slaytındaki testi geçmelisiniz.&quot;,&quot;İlerlemek için %SLIDE_INDEX% slaytındaki testi denemelisiniz.&quot;,&quot;%SLIDE_INDEX% slaytındaki sınavı geçemediğiniz için ilerleyemezsiniz.&quot;,&quot;Bu slayttan ayrılmadan önce etkileşimi tamamlamanız gerekmektedir.&quot;,&quot;Bu slayttan ayrılmadan önce simülasyonu tamamlamanız gerekmektedir.&quot;,&quot;İlerlemek için %SLIDE_INDEX% slaytındaki simülasyonu geçmelisiniz.&quot;,&quot;İlerlemek için %SLIDE_INDEX% slaytındaki simülasyonu denemelisiniz.&quot;,&quot;%SLIDEINDEX% slaytındaki simülasyonu geçemediğiniz için ilerleyemezsiniz.&quot;,&quot;Sunuyu görüntülemek için şifre girin&quot;,&quot;Şire yanlış&quot;,&quot;Üzgünüz, yazar bu alandaki sunumun görüntülenmesini devre dışı bırakt&quot;,&quot;Üzgünüz, yazar şu anda sunumu görüntülemeyi devre dışı bıraktı.&quot;,&quot;Geri&quot;]},&quot;embedName&quot;:&quot;PFnb&quot;,&quot;fontFamily&quot;:&quot;Arial&quot;,&quot;isBold&quot;:true,&quot;isItalic&quot;:false,&quot;isSemibold&quot;:false,&quot;substituteFontFamily&quot;:&quot;Arial&quot;},{&quot;charsets&quot;:{&quot;dynamicFormatted&quot;:[&quot;DCT_INTERACTIVITY_TEXT&quot;,&quot;DCT_INTERACTIVITY_SEMIBOLD_TEXT&quot;],&quot;dynamicPlain&quot;:[&quot;DCT_COMPANY_WEBSITE&quot;,&quot;DCT_COURSE_TITLE&quot;,&quot;DCT_SLIDE_TITLE&quot;,&quot;DCT_SLIDE_NOTES_TEXT&quot;,&quot;DCT_SLIDE_TEXT&quot;,&quot;DCT_HYPERLINK_TOOLTIP&quot;],&quot;static&quot;:[&quot;Kalem\/İşaretleyici&quot;,&quot;Kalem&quot;,&quot;İşaretleyici&quot;,&quot;Silgi&quot;,&quot;Tümünü Sil&quot;,&quot;Çizimi sonlandır&quot;,&quot;İÇİNDEKİLER&quot;,&quot;İçindekiler&quot;,&quot;Ara&quot;,&quot;[slayt metni&quot;,&quot;ARARMA SONUÇLARI&quot;,&quot;Hiçbir sonuç bulunamadı&quot;,&quot;Notlarda ara&quot;,&quot;İptal&quot;,&quot;ÖNCEKİ&quot;,&quot;SONRAKİ&quot;,&quot;Tam ekran&quot;,&quot;Tam ekrandan çık&quot;,&quot;Ses seviyesi&quot;,&quot;Tekrarlama&quot;,&quot;%SLIDE_NUMBER%\/%TOTAL_SLIDES%&quot;,&quot;EVET&quot;,&quot;HAYIR&quot;,&quot;Tamam&quot;,&quot;Sunuyu son görüntülenen slayttan devam ettirmek ister misiniz?&quot;,&quot;Devam etmek için slaydın tamamını görüntülemeniz gerekiyor&quot;,&quot;Yalnızca daha önce görüntülenen slaytlara erişebilirsiniz.&quot;,&quot;Slaytları verilen sırayla görüntülemeniz gerekir.&quot;,&quot;Bu slayttan ayrılmadan önce testi tamamlamanız gerekmektedir.&quot;,&quot;İlerlemek için %SLIDE_INDEX% slaytındaki testi geçmelisiniz.&quot;,&quot;İlerlemek için %SLIDE_INDEX% slaytındaki testi denemelisiniz.&quot;,&quot;%SLIDE_INDEX% slaytındaki sınavı geçemediğiniz için ilerleyemezsiniz.&quot;,&quot;Bu slayttan ayrılmadan önce etkileşimi tamamlamanız gerekmektedir.&quot;,&quot;Bu slayttan ayrılmadan önce simülasyonu tamamlamanız gerekmektedir.&quot;,&quot;İlerlemek için %SLIDE_INDEX% slaytındaki simülasyonu geçmelisiniz.&quot;,&quot;İlerlemek için %SLIDE_INDEX% slaytındaki simülasyonu denemelisiniz.&quot;,&quot;%SLIDEINDEX% slaytındaki simülasyonu geçemediğiniz için ilerleyemezsiniz.&quot;,&quot;Sunuyu görüntülemek için şifre girin&quot;,&quot;Şire yanlış&quot;,&quot;Üzgünüz, yazar bu alandaki sunumun görüntülenmesini devre dışı bırakt&quot;,&quot;Üzgünüz, yazar şu anda sunumu görüntülemeyi devre dışı bıraktı.&quot;,&quot;Geri&quot;]},&quot;embedName&quot;:&quot;PFni&quot;,&quot;fontFamily&quot;:&quot;Arial&quot;,&quot;isBold&quot;:false,&quot;isItalic&quot;:true,&quot;isSemibold&quot;:false,&quot;substituteFontFamily&quot;:&quot;Arial&quot;},{&quot;charsets&quot;:{&quot;dynamicFormatted&quot;:[&quot;DCT_INTERACTIVITY_TEXT&quot;,&quot;DCT_INTERACTIVITY_SEMIBOLD_TEXT&quot;],&quot;dynamicPlain&quot;:[&quot;DCT_COMPANY_WEBSITE&quot;,&quot;DCT_COURSE_TITLE&quot;,&quot;DCT_SLIDE_TITLE&quot;,&quot;DCT_SLIDE_NOTES_TEXT&quot;,&quot;DCT_SLIDE_TEXT&quot;,&quot;DCT_HYPERLINK_TOOLTIP&quot;],&quot;static&quot;:[&quot;Kalem\/İşaretleyici&quot;,&quot;Kalem&quot;,&quot;İşaretleyici&quot;,&quot;Silgi&quot;,&quot;Tümünü Sil&quot;,&quot;Çizimi sonlandır&quot;,&quot;İÇİNDEKİLER&quot;,&quot;İçindekiler&quot;,&quot;Ara&quot;,&quot;[slayt metni&quot;,&quot;ARARMA SONUÇLARI&quot;,&quot;Hiçbir sonuç bulunamadı&quot;,&quot;Notlarda ara&quot;,&quot;İptal&quot;,&quot;ÖNCEKİ&quot;,&quot;SONRAKİ&quot;,&quot;Tam ekran&quot;,&quot;Tam ekrandan çık&quot;,&quot;Ses seviyesi&quot;,&quot;Tekrarlama&quot;,&quot;%SLIDE_NUMBER%\/%TOTAL_SLIDES%&quot;,&quot;EVET&quot;,&quot;HAYIR&quot;,&quot;Tamam&quot;,&quot;Sunuyu son görüntülenen slayttan devam ettirmek ister misiniz?&quot;,&quot;Devam etmek için slaydın tamamını görüntülemeniz gerekiyor&quot;,&quot;Yalnızca daha önce görüntülenen slaytlara erişebilirsiniz.&quot;,&quot;Slaytları verilen sırayla görüntülemeniz gerekir.&quot;,&quot;Bu slayttan ayrılmadan önce testi tamamlamanız gerekmektedir.&quot;,&quot;İlerlemek için %SLIDE_INDEX% slaytındaki testi geçmelisiniz.&quot;,&quot;İlerlemek için %SLIDE_INDEX% slaytındaki testi denemelisiniz.&quot;,&quot;%SLIDE_INDEX% slaytındaki sınavı geçemediğiniz için ilerleyemezsiniz.&quot;,&quot;Bu slayttan ayrılmadan önce etkileşimi tamamlamanız gerekmektedir.&quot;,&quot;Bu slayttan ayrılmadan önce simülasyonu tamamlamanız gerekmektedir.&quot;,&quot;İlerlemek için %SLIDE_INDEX% slaytındaki simülasyonu geçmelisiniz.&quot;,&quot;İlerlemek için %SLIDE_INDEX% slaytındaki simülasyonu denemelisiniz.&quot;,&quot;%SLIDEINDEX% slaytındaki simülasyonu geçemediğiniz için ilerleyemezsiniz.&quot;,&quot;Sunuyu görüntülemek için şifre girin&quot;,&quot;Şire yanlış&quot;,&quot;Üzgünüz, yazar bu alandaki sunumun görüntülenmesini devre dışı bırakt&quot;,&quot;Üzgünüz, yazar şu anda sunumu görüntülemeyi devre dışı bıraktı.&quot;,&quot;Geri&quot;]},&quot;embedName&quot;:&quot;PFnbi&quot;,&quot;fontFamily&quot;:&quot;Arial&quot;,&quot;isBold&quot;:true,&quot;isItalic&quot;:true,&quot;isSemibold&quot;:false,&quot;substituteFontFamily&quot;:&quot;Arial&quot;},{&quot;charsets&quot;:{&quot;dynamicFormatted&quot;:[&quot;DCT_INTERACTIVITY_TEXT&quot;,&quot;DCT_INTERACTIVITY_SEMIBOLD_TEXT&quot;],&quot;dynamicPlain&quot;:[&quot;DCT_COMPANY_WEBSITE&quot;,&quot;DCT_COURSE_TITLE&quot;,&quot;DCT_SLIDE_TITLE&quot;,&quot;DCT_SLIDE_NOTES_TEXT&quot;,&quot;DCT_SLIDE_TEXT&quot;,&quot;DCT_HYPERLINK_TOOLTIP&quot;],&quot;static&quot;:[&quot;Kalem\/İşaretleyici&quot;,&quot;Kalem&quot;,&quot;İşaretleyici&quot;,&quot;Silgi&quot;,&quot;Tümünü Sil&quot;,&quot;Çizimi sonlandır&quot;,&quot;İÇİNDEKİLER&quot;,&quot;İçindekiler&quot;,&quot;Ara&quot;,&quot;[slayt metni&quot;,&quot;ARARMA SONUÇLARI&quot;,&quot;Hiçbir sonuç bulunamadı&quot;,&quot;Notlarda ara&quot;,&quot;İptal&quot;,&quot;ÖNCEKİ&quot;,&quot;SONRAKİ&quot;,&quot;Tam ekran&quot;,&quot;Tam ekrandan çık&quot;,&quot;Ses seviyesi&quot;,&quot;Tekrarlama&quot;,&quot;%SLIDE_NUMBER%\/%TOTAL_SLIDES%&quot;,&quot;EVET&quot;,&quot;HAYIR&quot;,&quot;Tamam&quot;,&quot;Sunuyu son görüntülenen slayttan devam ettirmek ister misiniz?&quot;,&quot;Devam etmek için slaydın tamamını görüntülemeniz gerekiyor&quot;,&quot;Yalnızca daha önce görüntülenen slaytlara erişebilirsiniz.&quot;,&quot;Slaytları verilen sırayla görüntülemeniz gerekir.&quot;,&quot;Bu slayttan ayrılmadan önce testi tamamlamanız gerekmektedir.&quot;,&quot;İlerlemek için %SLIDE_INDEX% slaytındaki testi geçmelisiniz.&quot;,&quot;İlerlemek için %SLIDE_INDEX% slaytındaki testi denemelisiniz.&quot;,&quot;%SLIDE_INDEX% slaytındaki sınavı geçemediğiniz için ilerleyemezsiniz.&quot;,&quot;Bu slayttan ayrılmadan önce etkileşimi tamamlamanız gerekmektedir.&quot;,&quot;Bu slayttan ayrılmadan önce simülasyonu tamamlamanız gerekmektedir.&quot;,&quot;İlerlemek için %SLIDE_INDEX% slaytındaki simülasyonu geçmelisiniz.&quot;,&quot;İlerlemek için %SLIDE_INDEX% slaytındaki simülasyonu denemelisiniz.&quot;,&quot;%SLIDEINDEX% slaytındaki simülasyonu geçemediğiniz için ilerleyemezsiniz.&quot;,&quot;Sunuyu görüntülemek için şifre girin&quot;,&quot;Şire yanlış&quot;,&quot;Üzgünüz, yazar bu alandaki sunumun görüntülenmesini devre dışı bırakt&quot;,&quot;Üzgünüz, yazar şu anda sunumu görüntülemeyi devre dışı bıraktı.&quot;,&quot;Geri&quot;]},&quot;embedName&quot;:&quot;PFnsb&quot;,&quot;fontFamily&quot;:&quot;Arial&quot;,&quot;isBold&quot;:false,&quot;isItalic&quot;:false,&quot;isSemibold&quot;:true,&quot;substituteFontFamily&quot;:&quot;Arial&quot;},{&quot;charsets&quot;:{&quot;dynamicFormatted&quot;:[&quot;DCT_INTERACTIVITY_TEXT&quot;,&quot;DCT_INTERACTIVITY_SEMIBOLD_TEXT&quot;],&quot;dynamicPlain&quot;:[&quot;DCT_COMPANY_WEBSITE&quot;,&quot;DCT_COURSE_TITLE&quot;,&quot;DCT_SLIDE_TITLE&quot;,&quot;DCT_SLIDE_NOTES_TEXT&quot;,&quot;DCT_SLIDE_TEXT&quot;,&quot;DCT_HYPERLINK_TOOLTIP&quot;],&quot;static&quot;:[&quot;Kalem\/İşaretleyici&quot;,&quot;Kalem&quot;,&quot;İşaretleyici&quot;,&quot;Silgi&quot;,&quot;Tümünü Sil&quot;,&quot;Çizimi sonlandır&quot;,&quot;İÇİNDEKİLER&quot;,&quot;İçindekiler&quot;,&quot;Ara&quot;,&quot;[slayt metni&quot;,&quot;ARARMA SONUÇLARI&quot;,&quot;Hiçbir sonuç bulunamadı&quot;,&quot;Notlarda ara&quot;,&quot;İptal&quot;,&quot;ÖNCEKİ&quot;,&quot;SONRAKİ&quot;,&quot;Tam ekran&quot;,&quot;Tam ekrandan çık&quot;,&quot;Ses seviyesi&quot;,&quot;Tekrarlama&quot;,&quot;%SLIDE_NUMBER%\/%TOTAL_SLIDES%&quot;,&quot;EVET&quot;,&quot;HAYIR&quot;,&quot;Tamam&quot;,&quot;Sunuyu son görüntülenen slayttan devam ettirmek ister misiniz?&quot;,&quot;Devam etmek için slaydın tamamını görüntülemeniz gerekiyor&quot;,&quot;Yalnızca daha önce görüntülenen slaytlara erişebilirsiniz.&quot;,&quot;Slaytları verilen sırayla görüntülemeniz gerekir.&quot;,&quot;Bu slayttan ayrılmadan önce testi tamamlamanız gerekmektedir.&quot;,&quot;İlerlemek için %SLIDE_INDEX% slaytındaki testi geçmelisiniz.&quot;,&quot;İlerlemek için %SLIDE_INDEX% slaytındaki testi denemelisiniz.&quot;,&quot;%SLIDE_INDEX% slaytındaki sınavı geçemediğiniz için ilerleyemezsiniz.&quot;,&quot;Bu slayttan ayrılmadan önce etkileşimi tamamlamanız gerekmektedir.&quot;,&quot;Bu slayttan ayrılmadan önce simülasyonu tamamlamanız gerekmektedir.&quot;,&quot;İlerlemek için %SLIDE_INDEX% slaytındaki simülasyonu geçmelisiniz.&quot;,&quot;İlerlemek için %SLIDE_INDEX% slaytındaki simülasyonu denemelisiniz.&quot;,&quot;%SLIDEINDEX% slaytındaki simülasyonu geçemediğiniz için ilerleyemezsiniz.&quot;,&quot;Sunuyu görüntülemek için şifre girin&quot;,&quot;Şire yanlış&quot;,&quot;Üzgünüz, yazar bu alandaki sunumun görüntülenmesini devre dışı bırakt&quot;,&quot;Üzgünüz, yazar şu anda sunumu görüntülemeyi devre dışı bıraktı.&quot;,&quot;Geri&quot;]},&quot;embedName&quot;:&quot;PFnsbi&quot;,&quot;fontFamily&quot;:&quot;Arial&quot;,&quot;isBold&quot;:false,&quot;isItalic&quot;:true,&quot;isSemibold&quot;:true,&quot;substituteFontFamily&quot;:&quot;Arial&quot;}],&quot;interactivity&quot;:{&quot;fullSupport&quot;:true},&quot;slideThumbnails&quot;:{&quot;enlargeToFit&quot;:false,&quot;height&quot;:59,&quot;jpegQuality&quot;:100,&quot;keepAspectRatio&quot;:true,&quot;width&quot;:78}}}},&quot;ceipData&quot;:{&quot;enableMiniSkinCustomization&quot;:true,&quot;playerLayout&quot;:&quot;custom&quot;,&quot;playerLayoutFooter&quot;:&quot;playAndPause,replay,fullscreen,volumeControl,slideNumber,goToPrev,goToNext&quot;,&quot;playerLayoutHeader&quot;:&quot;markerTools,outline,title,logo&quot;,&quot;playerLayoutHeaderButtonsPosition&quot;:&quot;right&quot;,&quot;playerLayoutOutline&quot;:&quot;enableSearch,showThumbnails,showSlideNumber,enableMultilevel&quot;,&quot;playerLayoutProgress&quot;:&quot;enabledNavigation,showLabels&quot;,&quot;playerLayoutProgressMode&quot;:&quot;presentationTimeline&quot;,&quot;playerLayoutSidebar&quot;:&quot;&quot;,&quot;playerLayoutSidebarPosition&quot;:&quot;&quot;,&quot;playerMessages&quot;:&quot;custom&quot;,&quot;playerNavigationAutoStart&quot;:true,&quot;playerNavigationEnableKeyboardNavigation&quot;:true,&quot;playerNavigationMode&quot;:&quot;bySlides&quot;,&quot;playerNavigationOnRestart&quot;:&quot;prompt&quot;,&quot;playerNavigationSaveAnimationStates&quot;:true,&quot;playerNavigationType&quot;:&quot;free&quot;,&quot;playerTheme&quot;:&quot;custom&quot;,&quot;playerThemeBorderRadius&quot;:20,&quot;playerThemeColorScheme&quot;:&quot;builtin.lightPurple&quot;,&quot;playerThemeFont&quot;:&quot;Arial&quot;}}}"/>
  <p:tag name="ISPRING-SUITE_ISPRING_CURRENT_PLAYER_ID" val="universal"/>
  <p:tag name="ISPRING_PRESENTATION_COURSE_TITLE" val="8.3.2. Dinin Temel Gayesi"/>
  <p:tag name="ISPRING_LMS_API_VERSION" val="SCORM 2004 (4th edition)"/>
  <p:tag name="ISPRING_ULTRA_SCORM_COURSE_ID" val="AADD8667-27FB-4C32-A125-B6D2E829BFDE"/>
  <p:tag name="ISPRING_CMI5_LAUNCH_METHOD" val="any window"/>
  <p:tag name="ISPRING_SCORM_ENDPOINT" val="&lt;endpoint&gt;&lt;enable&gt;0&lt;/enable&gt;&lt;lrs&gt;https://&lt;/lrs&gt;&lt;auth&gt;0&lt;/auth&gt;&lt;login&gt;&lt;/login&gt;&lt;password&gt;&lt;/password&gt;&lt;key&gt;&lt;/key&gt;&lt;name&gt;&lt;/name&gt;&lt;email&gt;&lt;/email&gt;&lt;/endpoint&gt;&#10;"/>
  <p:tag name="İSPRİNGCLOUDFOLDERID" val="1"/>
  <p:tag name="İSPRİNGONLİNEFOLDERID" val="1"/>
  <p:tag name="ISPRING_OUTPUT_FOLDER" val="[[&quot;W\uFFFD\uFFFD{B183E348-C202-44F7-B565-2C1AFCBC22E2}&quot;,&quot;C:\\Users\\Monster\\Desktop\\YENİ SUNULAR\\8.SINIF\\3.ÜNİTE&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SLIDES" val="0"/>
  <p:tag name="ISPRING_SCORM_RATE_QUIZZES" val="0"/>
  <p:tag name="ISPRING_SCORM_PASSING_SCORE" val="0.000000"/>
  <p:tag name="ISPRING_PRESENTATION_TITLE" val="8.3.2. Dinin Temel Gayesi"/>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GENSWF_SLIDE_TITLE" val="Giriş: Başlık"/>
  <p:tag name="ISPRING_SLIDE_INDENT_LEVEL" val="0"/>
  <p:tag name="ISPRING_CUSTOM_TIMING_USED" val="0"/>
  <p:tag name="ARTICULATE_SLIDE_THUMBNAIL_REFRESH" val="1"/>
  <p:tag name="GENSWF_SLIDE_UID" val="{A5D67830-0651-4D2F-A1BC-FFF595FD6AE3}:268"/>
</p:tagLst>
</file>

<file path=ppt/tags/tag16.xml><?xml version="1.0" encoding="utf-8"?>
<p:tagLst xmlns:a="http://schemas.openxmlformats.org/drawingml/2006/main" xmlns:r="http://schemas.openxmlformats.org/officeDocument/2006/relationships" xmlns:p="http://schemas.openxmlformats.org/presentationml/2006/main">
  <p:tag name="GENSWF_SLIDE_UID" val="{54C09A30-C24C-4EEC-8B42-38D22F0B0DA8}:269"/>
</p:tagLst>
</file>

<file path=ppt/tags/tag17.xml><?xml version="1.0" encoding="utf-8"?>
<p:tagLst xmlns:a="http://schemas.openxmlformats.org/drawingml/2006/main" xmlns:r="http://schemas.openxmlformats.org/officeDocument/2006/relationships" xmlns:p="http://schemas.openxmlformats.org/presentationml/2006/main">
  <p:tag name="GENSWF_SLIDE_UID" val="{77AA16AC-D97A-4E9C-9A51-0729D1622C25}:270"/>
</p:tagLst>
</file>

<file path=ppt/tags/tag18.xml><?xml version="1.0" encoding="utf-8"?>
<p:tagLst xmlns:a="http://schemas.openxmlformats.org/drawingml/2006/main" xmlns:r="http://schemas.openxmlformats.org/officeDocument/2006/relationships" xmlns:p="http://schemas.openxmlformats.org/presentationml/2006/main">
  <p:tag name="GENSWF_SLIDE_UID" val="{09553D3B-D37E-436B-9E05-40F2D3902D64}:271"/>
</p:tagLst>
</file>

<file path=ppt/tags/tag19.xml><?xml version="1.0" encoding="utf-8"?>
<p:tagLst xmlns:a="http://schemas.openxmlformats.org/drawingml/2006/main" xmlns:r="http://schemas.openxmlformats.org/officeDocument/2006/relationships" xmlns:p="http://schemas.openxmlformats.org/presentationml/2006/main">
  <p:tag name="GENSWF_SLIDE_UID" val="{FD86B9DB-4C13-413E-8D6E-6197B77F236A}:272"/>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GENSWF_SLIDE_UID" val="{C6C9EEF1-5D62-4CEF-95E0-540F158EC6AF}:275"/>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 name="GENSWF_SLIDE_UID" val="{1BF78D48-3A1D-4E76-A56D-7584FF89CA9A}:400"/>
</p:tagLst>
</file>

<file path=ppt/tags/tag22.xml><?xml version="1.0" encoding="utf-8"?>
<p:tagLst xmlns:a="http://schemas.openxmlformats.org/drawingml/2006/main" xmlns:r="http://schemas.openxmlformats.org/officeDocument/2006/relationships" xmlns:p="http://schemas.openxmlformats.org/presentationml/2006/main">
  <p:tag name="GENSWF_SLIDE_UID" val="{B37BD36C-0192-41C4-8505-B8EB245AA377}:273"/>
</p:tagLst>
</file>

<file path=ppt/tags/tag23.xml><?xml version="1.0" encoding="utf-8"?>
<p:tagLst xmlns:a="http://schemas.openxmlformats.org/drawingml/2006/main" xmlns:r="http://schemas.openxmlformats.org/officeDocument/2006/relationships" xmlns:p="http://schemas.openxmlformats.org/presentationml/2006/main">
  <p:tag name="GENSWF_SLIDE_UID" val="{34BC0472-11CE-4E5B-85AD-29EA56376EC9}:277"/>
</p:tagLst>
</file>

<file path=ppt/tags/tag24.xml><?xml version="1.0" encoding="utf-8"?>
<p:tagLst xmlns:a="http://schemas.openxmlformats.org/drawingml/2006/main" xmlns:r="http://schemas.openxmlformats.org/officeDocument/2006/relationships" xmlns:p="http://schemas.openxmlformats.org/presentationml/2006/main">
  <p:tag name="GENSWF_SLIDE_UID" val="{EA2EE9CA-66CC-4AE3-AC98-042EFEC7E101}:278"/>
</p:tagLst>
</file>

<file path=ppt/tags/tag25.xml><?xml version="1.0" encoding="utf-8"?>
<p:tagLst xmlns:a="http://schemas.openxmlformats.org/drawingml/2006/main" xmlns:r="http://schemas.openxmlformats.org/officeDocument/2006/relationships" xmlns:p="http://schemas.openxmlformats.org/presentationml/2006/main">
  <p:tag name="GENSWF_SLIDE_UID" val="{5074C272-98D6-4F5E-997A-5348132F2AE4}:279"/>
</p:tagLst>
</file>

<file path=ppt/tags/tag26.xml><?xml version="1.0" encoding="utf-8"?>
<p:tagLst xmlns:a="http://schemas.openxmlformats.org/drawingml/2006/main" xmlns:r="http://schemas.openxmlformats.org/officeDocument/2006/relationships" xmlns:p="http://schemas.openxmlformats.org/presentationml/2006/main">
  <p:tag name="GENSWF_SLIDE_UID" val="{5A2727D8-A166-4E40-9766-9994FA22D832}:403"/>
</p:tagLst>
</file>

<file path=ppt/tags/tag27.xml><?xml version="1.0" encoding="utf-8"?>
<p:tagLst xmlns:a="http://schemas.openxmlformats.org/drawingml/2006/main" xmlns:r="http://schemas.openxmlformats.org/officeDocument/2006/relationships" xmlns:p="http://schemas.openxmlformats.org/presentationml/2006/main">
  <p:tag name="GENSWF_SLIDE_UID" val="{78EEA01E-43D4-4C46-A2BA-FCC5714B913F}:404"/>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 name="GENSWF_SLIDE_UID" val="{1981B269-AA61-40FC-97F6-67933A5FDF37}:402"/>
</p:tagLst>
</file>

<file path=ppt/tags/tag29.xml><?xml version="1.0" encoding="utf-8"?>
<p:tagLst xmlns:a="http://schemas.openxmlformats.org/drawingml/2006/main" xmlns:r="http://schemas.openxmlformats.org/officeDocument/2006/relationships" xmlns:p="http://schemas.openxmlformats.org/presentationml/2006/main">
  <p:tag name="AUDIO_ID" val="256"/>
  <p:tag name="ARTICULATE_USED_LAYOUT" val="7"/>
  <p:tag name="ARTICULATE_SLIDE_THUMBNAIL_REFRESH" val="1"/>
  <p:tag name="GENSWF_SLIDE_UID" val="{6AFD155D-577A-45A1-9321-2FEFFF99D5A6}:256"/>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GENSWF_SLIDE_UID" val="{16E6BBC7-CBE2-4283-AFCF-43C7026ACCC8}:405"/>
</p:tagLst>
</file>

<file path=ppt/tags/tag31.xml><?xml version="1.0" encoding="utf-8"?>
<p:tagLst xmlns:a="http://schemas.openxmlformats.org/drawingml/2006/main" xmlns:r="http://schemas.openxmlformats.org/officeDocument/2006/relationships" xmlns:p="http://schemas.openxmlformats.org/presentationml/2006/main">
  <p:tag name="GENSWF_SLIDE_UID" val="{6EE1BCE0-3452-41E6-8CF4-04F1FDBC91D6}:375"/>
  <p:tag name="GENSWF_SLIDE_TITLE" val="Etkinlik için tıklayınız."/>
  <p:tag name="ISPRING_SLIDE_INDENT_LEVEL" val="0"/>
  <p:tag name="ISPRING_CUSTOM_TIMING_USED" val="0"/>
  <p:tag name="AUDIO_ID" val="375"/>
  <p:tag name="ARTICULATE_USED_LAYOUT" val="7"/>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GENSWF_SLIDE_UID" val="{22C3B7CB-64AF-4491-B8C6-6B6743526F3E}:406"/>
</p:tagLst>
</file>

<file path=ppt/tags/tag33.xml><?xml version="1.0" encoding="utf-8"?>
<p:tagLst xmlns:a="http://schemas.openxmlformats.org/drawingml/2006/main" xmlns:r="http://schemas.openxmlformats.org/officeDocument/2006/relationships" xmlns:p="http://schemas.openxmlformats.org/presentationml/2006/main">
  <p:tag name="GENSWF_SLIDE_UID" val="{F696BF19-ED24-4DC1-817E-2C514E0BA5E6}:407"/>
</p:tagLst>
</file>

<file path=ppt/tags/tag34.xml><?xml version="1.0" encoding="utf-8"?>
<p:tagLst xmlns:a="http://schemas.openxmlformats.org/drawingml/2006/main" xmlns:r="http://schemas.openxmlformats.org/officeDocument/2006/relationships" xmlns:p="http://schemas.openxmlformats.org/presentationml/2006/main">
  <p:tag name="GENSWF_SLIDE_UID" val="{AE08115E-B4C4-41E5-9983-874E75C54A7B}:408"/>
</p:tagLst>
</file>

<file path=ppt/tags/tag35.xml><?xml version="1.0" encoding="utf-8"?>
<p:tagLst xmlns:a="http://schemas.openxmlformats.org/drawingml/2006/main" xmlns:r="http://schemas.openxmlformats.org/officeDocument/2006/relationships" xmlns:p="http://schemas.openxmlformats.org/presentationml/2006/main">
  <p:tag name="GENSWF_SLIDE_UID" val="{FC0EDDBC-9A1E-4B1B-8640-2C83684C458D}:409"/>
</p:tagLst>
</file>

<file path=ppt/tags/tag36.xml><?xml version="1.0" encoding="utf-8"?>
<p:tagLst xmlns:a="http://schemas.openxmlformats.org/drawingml/2006/main" xmlns:r="http://schemas.openxmlformats.org/officeDocument/2006/relationships" xmlns:p="http://schemas.openxmlformats.org/presentationml/2006/main">
  <p:tag name="GENSWF_SLIDE_UID" val="{DFA413F8-E49C-4134-950F-2C036002F3D9}:410"/>
</p:tagLst>
</file>

<file path=ppt/tags/tag37.xml><?xml version="1.0" encoding="utf-8"?>
<p:tagLst xmlns:a="http://schemas.openxmlformats.org/drawingml/2006/main" xmlns:r="http://schemas.openxmlformats.org/officeDocument/2006/relationships" xmlns:p="http://schemas.openxmlformats.org/presentationml/2006/main">
  <p:tag name="GENSWF_SLIDE_UID" val="{A70087AA-6103-40DD-BC51-2D189BD6CA10}:411"/>
</p:tagLst>
</file>

<file path=ppt/tags/tag38.xml><?xml version="1.0" encoding="utf-8"?>
<p:tagLst xmlns:a="http://schemas.openxmlformats.org/drawingml/2006/main" xmlns:r="http://schemas.openxmlformats.org/officeDocument/2006/relationships" xmlns:p="http://schemas.openxmlformats.org/presentationml/2006/main">
  <p:tag name="GENSWF_SLIDE_UID" val="{A8117A1E-8652-4AF1-B376-92C89B668A16}:412"/>
</p:tagLst>
</file>

<file path=ppt/tags/tag39.xml><?xml version="1.0" encoding="utf-8"?>
<p:tagLst xmlns:a="http://schemas.openxmlformats.org/drawingml/2006/main" xmlns:r="http://schemas.openxmlformats.org/officeDocument/2006/relationships" xmlns:p="http://schemas.openxmlformats.org/presentationml/2006/main">
  <p:tag name="GENSWF_SLIDE_UID" val="{0AC9AEED-E5EB-4992-9077-936B6568A48A}:413"/>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GENSWF_SLIDE_UID" val="{25FADFB1-CF0A-47A5-8D45-621329454B7C}:416"/>
</p:tagLst>
</file>

<file path=ppt/tags/tag41.xml><?xml version="1.0" encoding="utf-8"?>
<p:tagLst xmlns:a="http://schemas.openxmlformats.org/drawingml/2006/main" xmlns:r="http://schemas.openxmlformats.org/officeDocument/2006/relationships" xmlns:p="http://schemas.openxmlformats.org/presentationml/2006/main">
  <p:tag name="GENSWF_SLIDE_UID" val="{4B12E80A-6262-4504-8E2C-1F21EEEC1A1E}:417"/>
</p:tagLst>
</file>

<file path=ppt/tags/tag42.xml><?xml version="1.0" encoding="utf-8"?>
<p:tagLst xmlns:a="http://schemas.openxmlformats.org/drawingml/2006/main" xmlns:r="http://schemas.openxmlformats.org/officeDocument/2006/relationships" xmlns:p="http://schemas.openxmlformats.org/presentationml/2006/main">
  <p:tag name="GENSWF_SLIDE_UID" val="{149742A9-DC2C-42CC-89A4-9D7E1024A765}:418"/>
</p:tagLst>
</file>

<file path=ppt/tags/tag43.xml><?xml version="1.0" encoding="utf-8"?>
<p:tagLst xmlns:a="http://schemas.openxmlformats.org/drawingml/2006/main" xmlns:r="http://schemas.openxmlformats.org/officeDocument/2006/relationships" xmlns:p="http://schemas.openxmlformats.org/presentationml/2006/main">
  <p:tag name="GENSWF_SLIDE_UID" val="{819CC771-F47C-4272-99A8-05F47BC0A8AC}:419"/>
</p:tagLst>
</file>

<file path=ppt/tags/tag44.xml><?xml version="1.0" encoding="utf-8"?>
<p:tagLst xmlns:a="http://schemas.openxmlformats.org/drawingml/2006/main" xmlns:r="http://schemas.openxmlformats.org/officeDocument/2006/relationships" xmlns:p="http://schemas.openxmlformats.org/presentationml/2006/main">
  <p:tag name="GENSWF_SLIDE_UID" val="{9AFB6FAB-7929-40C5-9F5C-B23760BD0912}:420"/>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 name="GENSWF_SLIDE_UID" val="{FD61F4A8-D274-40E9-878F-E9B004248B62}:422"/>
</p:tagLst>
</file>

<file path=ppt/tags/tag46.xml><?xml version="1.0" encoding="utf-8"?>
<p:tagLst xmlns:a="http://schemas.openxmlformats.org/drawingml/2006/main" xmlns:r="http://schemas.openxmlformats.org/officeDocument/2006/relationships" xmlns:p="http://schemas.openxmlformats.org/presentationml/2006/main">
  <p:tag name="GENSWF_SLIDE_UID" val="{E8D1320F-F9C3-4907-9934-ED29656B79C4}:421"/>
</p:tagLst>
</file>

<file path=ppt/tags/tag47.xml><?xml version="1.0" encoding="utf-8"?>
<p:tagLst xmlns:a="http://schemas.openxmlformats.org/drawingml/2006/main" xmlns:r="http://schemas.openxmlformats.org/officeDocument/2006/relationships" xmlns:p="http://schemas.openxmlformats.org/presentationml/2006/main">
  <p:tag name="GENSWF_SLIDE_UID" val="{908C26EB-6D56-4099-BDBB-8FFBCAF61D83}:424"/>
</p:tagLst>
</file>

<file path=ppt/tags/tag48.xml><?xml version="1.0" encoding="utf-8"?>
<p:tagLst xmlns:a="http://schemas.openxmlformats.org/drawingml/2006/main" xmlns:r="http://schemas.openxmlformats.org/officeDocument/2006/relationships" xmlns:p="http://schemas.openxmlformats.org/presentationml/2006/main">
  <p:tag name="GENSWF_SLIDE_TITLE" val="Etkinlik için tıklayınız."/>
  <p:tag name="ISPRING_SLIDE_INDENT_LEVEL" val="0"/>
  <p:tag name="ISPRING_CUSTOM_TIMING_USED" val="0"/>
  <p:tag name="AUDIO_ID" val="375"/>
  <p:tag name="ARTICULATE_USED_LAYOUT" val="7"/>
  <p:tag name="ARTICULATE_SLIDE_THUMBNAIL_REFRESH" val="1"/>
  <p:tag name="GENSWF_SLIDE_UID" val="{49D1B7BD-FFDA-4550-83A8-E382E8E2A93F}:426"/>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 name="GENSWF_SLIDE_UID" val="{B6E59DE0-2AFD-463F-A854-CB2DE02FCEBB}:40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 name="GENSWF_SLIDE_UID" val="{49AAE659-D45F-4C96-A72C-2EC293EF6EA4}:423"/>
</p:tagLst>
</file>

<file path=ppt/tags/tag51.xml><?xml version="1.0" encoding="utf-8"?>
<p:tagLst xmlns:a="http://schemas.openxmlformats.org/drawingml/2006/main" xmlns:r="http://schemas.openxmlformats.org/officeDocument/2006/relationships" xmlns:p="http://schemas.openxmlformats.org/presentationml/2006/main">
  <p:tag name="GENSWF_SLIDE_TITLE" val="Son Sayfa: Tanıtım"/>
  <p:tag name="ISPRING_SLIDE_INDENT_LEVEL" val="0"/>
  <p:tag name="ISPRING_CUSTOM_TIMING_USED" val="0"/>
  <p:tag name="GENSWF_SLIDE_UID" val="{CAF0FEAD-FD3B-488A-88D4-2AF3BD4567AF}:391"/>
  <p:tag name="AUDIO_ID" val="391"/>
  <p:tag name="ARTICULATE_USED_LAYOUT" val="7"/>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796</TotalTime>
  <Words>1900</Words>
  <Application>Microsoft Office PowerPoint</Application>
  <PresentationFormat>Özel</PresentationFormat>
  <Paragraphs>357</Paragraphs>
  <Slides>37</Slides>
  <Notes>37</Notes>
  <HiddenSlides>0</HiddenSlides>
  <MMClips>1</MMClips>
  <ScaleCrop>false</ScaleCrop>
  <HeadingPairs>
    <vt:vector size="6" baseType="variant">
      <vt:variant>
        <vt:lpstr>Kullanılan Yazı Tipleri</vt:lpstr>
      </vt:variant>
      <vt:variant>
        <vt:i4>14</vt:i4>
      </vt:variant>
      <vt:variant>
        <vt:lpstr>Tema</vt:lpstr>
      </vt:variant>
      <vt:variant>
        <vt:i4>3</vt:i4>
      </vt:variant>
      <vt:variant>
        <vt:lpstr>Slayt Başlıkları</vt:lpstr>
      </vt:variant>
      <vt:variant>
        <vt:i4>37</vt:i4>
      </vt:variant>
    </vt:vector>
  </HeadingPairs>
  <TitlesOfParts>
    <vt:vector size="54" baseType="lpstr">
      <vt:lpstr>Hero Bold</vt:lpstr>
      <vt:lpstr>Aptos</vt:lpstr>
      <vt:lpstr>Migra Extra-Light Italics</vt:lpstr>
      <vt:lpstr>Arial</vt:lpstr>
      <vt:lpstr>Migra Extra-Light</vt:lpstr>
      <vt:lpstr>Wingdings</vt:lpstr>
      <vt:lpstr>Aptos Display</vt:lpstr>
      <vt:lpstr>Hero</vt:lpstr>
      <vt:lpstr>Helvetica</vt:lpstr>
      <vt:lpstr>Inter Bold</vt:lpstr>
      <vt:lpstr>Calibri</vt:lpstr>
      <vt:lpstr>Montserrat Ultra-Bold</vt:lpstr>
      <vt:lpstr>Montserrat Bold</vt:lpstr>
      <vt:lpstr>Cascadia Mono</vt:lpstr>
      <vt:lpstr>Office Theme</vt:lpstr>
      <vt:lpstr>1_Office Theme</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8.3.2. Dinin Temel Gayesi</dc:title>
  <cp:lastModifiedBy>Mustafa YILDIRIM</cp:lastModifiedBy>
  <cp:revision>11</cp:revision>
  <dcterms:created xsi:type="dcterms:W3CDTF">2006-08-16T00:00:00Z</dcterms:created>
  <dcterms:modified xsi:type="dcterms:W3CDTF">2025-01-01T20:14:51Z</dcterms:modified>
  <dc:identifier>DAGYjfLkTCk</dc:identifier>
</cp:coreProperties>
</file>