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63" r:id="rId5"/>
    <p:sldId id="264" r:id="rId6"/>
    <p:sldId id="265" r:id="rId7"/>
    <p:sldId id="268" r:id="rId8"/>
    <p:sldId id="261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66" r:id="rId17"/>
    <p:sldId id="258" r:id="rId18"/>
    <p:sldId id="287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6" r:id="rId27"/>
    <p:sldId id="288" r:id="rId28"/>
    <p:sldId id="289" r:id="rId29"/>
    <p:sldId id="284" r:id="rId30"/>
    <p:sldId id="290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XSuV2842FMnSuhhANAHKg==" hashData="zUd7tbTMUTaZP5Igu2zI0D2aN6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6" autoAdjust="0"/>
  </p:normalViewPr>
  <p:slideViewPr>
    <p:cSldViewPr>
      <p:cViewPr>
        <p:scale>
          <a:sx n="80" d="100"/>
          <a:sy n="80" d="100"/>
        </p:scale>
        <p:origin x="-1522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Dikdörtgen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Dikdörtgen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Dikdörtgen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Dikdörtgen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Dikdörtgen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Dikdörtgen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Dikdörtgen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rbest 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erbest 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erbest 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erbest 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erbest 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erbest 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erbest 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erbest 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erbest 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erbest 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erbest 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erbest 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erbest 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erbest 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erbest 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Dikdörtgen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Dikdörtgen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kdörtgen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Dikdörtgen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Dikdörtgen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Dikdörtgen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Dikdörtgen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Dikdörtgen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Dikdörtgen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Düz Bağlayıcı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Gr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Düz Bağlayıcı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Düz Bağlayıcı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Dikdörtgen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Dikdörtgen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Dikdörtgen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01.01.2014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1.png"/><Relationship Id="rId4" Type="http://schemas.openxmlformats.org/officeDocument/2006/relationships/image" Target="../media/image31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71871" y="1049541"/>
            <a:ext cx="7497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KUR’AN-I </a:t>
            </a:r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KERİM </a:t>
            </a:r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HARFLERİNİ</a:t>
            </a:r>
            <a:endParaRPr lang="tr-T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ÖĞRENİYORUM</a:t>
            </a:r>
            <a:endParaRPr lang="tr-T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32938" y="2633504"/>
            <a:ext cx="63775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Sizin en hayırlınız Kuran’ı Kerim’i öğrenen ve öğretendir.</a:t>
            </a:r>
          </a:p>
          <a:p>
            <a:pPr algn="ctr"/>
            <a:r>
              <a:rPr lang="tr-T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Hz. Muhammed (</a:t>
            </a:r>
            <a:r>
              <a:rPr lang="tr-TR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s.a.s</a:t>
            </a:r>
            <a:r>
              <a:rPr lang="tr-T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</a:t>
            </a:r>
            <a:endParaRPr lang="tr-TR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80" y="3568055"/>
            <a:ext cx="2037269" cy="2002454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Metin kutusu 6"/>
          <p:cNvSpPr txBox="1"/>
          <p:nvPr/>
        </p:nvSpPr>
        <p:spPr>
          <a:xfrm>
            <a:off x="1763688" y="5877272"/>
            <a:ext cx="545830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Kaynak Eser : ‘Benim Elifbam’  - Hayrat Neşriyat</a:t>
            </a:r>
            <a:endParaRPr lang="tr-TR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1729743" cy="1571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39" y="2564904"/>
            <a:ext cx="1785856" cy="1624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3"/>
            <a:ext cx="1785856" cy="1596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1732434" cy="1596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1815085" cy="1637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7"/>
            <a:ext cx="1800200" cy="1637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1806097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25" y="2274937"/>
            <a:ext cx="1813235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9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60" y="2311183"/>
            <a:ext cx="2072643" cy="1854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46" y="2324236"/>
            <a:ext cx="2048450" cy="1887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96" y="2348880"/>
            <a:ext cx="1875007" cy="1705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5" y="2348880"/>
            <a:ext cx="1903429" cy="170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7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28" y="2706547"/>
            <a:ext cx="1875007" cy="1697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6545"/>
            <a:ext cx="1848800" cy="1697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85" y="919927"/>
            <a:ext cx="1812305" cy="1663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4183"/>
            <a:ext cx="1818018" cy="1664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39" y="4941168"/>
            <a:ext cx="1761621" cy="1606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38410"/>
            <a:ext cx="1728606" cy="1591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15044"/>
            <a:ext cx="1833295" cy="1667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47" y="2930751"/>
            <a:ext cx="1756758" cy="1591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44192"/>
            <a:ext cx="1720539" cy="1586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19192"/>
            <a:ext cx="1714262" cy="1591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028182" cy="1844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048450" cy="1887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1969580" cy="1844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123728" y="1196752"/>
            <a:ext cx="4185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PELTEK HARFLER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6245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ökhan\Desktop\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50" y="116632"/>
            <a:ext cx="4248472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1" y="2420888"/>
            <a:ext cx="7550381" cy="1325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52438"/>
            <a:ext cx="11938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36550"/>
            <a:ext cx="11049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4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311150"/>
            <a:ext cx="10922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24" y="330200"/>
            <a:ext cx="11557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30200"/>
            <a:ext cx="11811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8573"/>
            <a:ext cx="1829544" cy="1680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73" y="425972"/>
            <a:ext cx="1761621" cy="1606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77" y="2570981"/>
            <a:ext cx="1783018" cy="1595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10" y="2578674"/>
            <a:ext cx="1846375" cy="1650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72" y="425972"/>
            <a:ext cx="1930358" cy="179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78674"/>
            <a:ext cx="1886058" cy="1588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1877650" cy="170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869160"/>
            <a:ext cx="1819820" cy="1634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5" y="476672"/>
            <a:ext cx="1850684" cy="1684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8503"/>
            <a:ext cx="1848552" cy="1731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4" y="523255"/>
            <a:ext cx="1800200" cy="1637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30" y="489224"/>
            <a:ext cx="1875007" cy="170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57597"/>
            <a:ext cx="1848800" cy="1697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5" y="2597090"/>
            <a:ext cx="1800200" cy="1658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57597"/>
            <a:ext cx="1891547" cy="1720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71349"/>
            <a:ext cx="1875007" cy="1697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4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12" y="680668"/>
            <a:ext cx="1848057" cy="1731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51" y="764704"/>
            <a:ext cx="1778676" cy="160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39510"/>
            <a:ext cx="1813235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39510"/>
            <a:ext cx="1881913" cy="1733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61" y="4941168"/>
            <a:ext cx="1756758" cy="1591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40801"/>
            <a:ext cx="1855281" cy="1674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41103"/>
            <a:ext cx="1812305" cy="166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47415"/>
            <a:ext cx="1818018" cy="1664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72" y="4924094"/>
            <a:ext cx="1761621" cy="1606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96" y="2884911"/>
            <a:ext cx="1728606" cy="1591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1833295" cy="1667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23" y="548680"/>
            <a:ext cx="1720539" cy="1586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8295"/>
            <a:ext cx="1714262" cy="1591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1" y="2662757"/>
            <a:ext cx="2001405" cy="180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14" y="4847415"/>
            <a:ext cx="1806097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8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58031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3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ökhan\Desktop\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50" y="116632"/>
            <a:ext cx="4248472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71871" y="1049541"/>
            <a:ext cx="7497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KUR’AN-I </a:t>
            </a:r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KERİM </a:t>
            </a:r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HARFLERİNİ</a:t>
            </a:r>
            <a:endParaRPr lang="tr-T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ÖĞRENİYORUM</a:t>
            </a:r>
            <a:endParaRPr lang="tr-T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32938" y="2633504"/>
            <a:ext cx="63775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Sizin en hayırlınız Kuran’ı Kerim’i öğrenen ve öğretendir.</a:t>
            </a:r>
          </a:p>
          <a:p>
            <a:pPr algn="ctr"/>
            <a:r>
              <a:rPr lang="tr-T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Hz. Muhammed (</a:t>
            </a:r>
            <a:r>
              <a:rPr lang="tr-TR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s.a.s</a:t>
            </a:r>
            <a:r>
              <a:rPr lang="tr-T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</a:t>
            </a:r>
            <a:endParaRPr lang="tr-TR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80" y="3568055"/>
            <a:ext cx="2037269" cy="2002454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Metin kutusu 6"/>
          <p:cNvSpPr txBox="1"/>
          <p:nvPr/>
        </p:nvSpPr>
        <p:spPr>
          <a:xfrm>
            <a:off x="1763688" y="5877272"/>
            <a:ext cx="545830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Kaynak Eser : ‘Benim Elifbam’  - Hayrat Neşriyat</a:t>
            </a:r>
            <a:endParaRPr lang="tr-TR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0102"/>
            <a:ext cx="75803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803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58031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7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60" y="2276872"/>
            <a:ext cx="1829544" cy="1680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06114"/>
            <a:ext cx="1850684" cy="1684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06114"/>
            <a:ext cx="1848057" cy="1731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6114"/>
            <a:ext cx="1848552" cy="1731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5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42593"/>
            <a:ext cx="1855281" cy="1674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42593"/>
            <a:ext cx="1886058" cy="1588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42593"/>
            <a:ext cx="1778676" cy="160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</TotalTime>
  <Words>60</Words>
  <Application>Microsoft Office PowerPoint</Application>
  <PresentationFormat>Ekran Gösterisi (4:3)</PresentationFormat>
  <Paragraphs>11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Metro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Gökhan</dc:creator>
  <cp:lastModifiedBy>Gökhan</cp:lastModifiedBy>
  <cp:revision>16</cp:revision>
  <dcterms:created xsi:type="dcterms:W3CDTF">2013-11-16T04:53:56Z</dcterms:created>
  <dcterms:modified xsi:type="dcterms:W3CDTF">2014-01-01T17:54:35Z</dcterms:modified>
</cp:coreProperties>
</file>