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3" r:id="rId2"/>
    <p:sldId id="259" r:id="rId3"/>
    <p:sldId id="261" r:id="rId4"/>
    <p:sldId id="307" r:id="rId5"/>
    <p:sldId id="308" r:id="rId6"/>
    <p:sldId id="309" r:id="rId7"/>
    <p:sldId id="310" r:id="rId8"/>
    <p:sldId id="311" r:id="rId9"/>
    <p:sldId id="312" r:id="rId10"/>
    <p:sldId id="313" r:id="rId11"/>
    <p:sldId id="314" r:id="rId12"/>
    <p:sldId id="315" r:id="rId13"/>
    <p:sldId id="316" r:id="rId14"/>
    <p:sldId id="317" r:id="rId15"/>
    <p:sldId id="318" r:id="rId16"/>
    <p:sldId id="319" r:id="rId17"/>
    <p:sldId id="320" r:id="rId18"/>
    <p:sldId id="321" r:id="rId19"/>
    <p:sldId id="322" r:id="rId20"/>
    <p:sldId id="323" r:id="rId21"/>
    <p:sldId id="260" r:id="rId22"/>
    <p:sldId id="258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9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blog.milliyet.com.tr/imgroot/blogv7/Blog333/2014/03/11/06/452465-3-4-6da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071546"/>
            <a:ext cx="8072462" cy="5786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2285984" y="5357826"/>
            <a:ext cx="5715040" cy="121444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/>
              <a:t>Secdede 3 defa “</a:t>
            </a:r>
            <a:r>
              <a:rPr lang="tr-TR" sz="3200" b="1" dirty="0" err="1"/>
              <a:t>sübhane</a:t>
            </a:r>
            <a:r>
              <a:rPr lang="tr-TR" sz="2800" b="1" dirty="0"/>
              <a:t> </a:t>
            </a:r>
            <a:r>
              <a:rPr lang="tr-TR" sz="2800" b="1" dirty="0" err="1"/>
              <a:t>rabbiyel</a:t>
            </a:r>
            <a:r>
              <a:rPr lang="tr-TR" sz="2800" b="1" dirty="0"/>
              <a:t> </a:t>
            </a:r>
            <a:r>
              <a:rPr lang="tr-TR" sz="2800" b="1" dirty="0" err="1"/>
              <a:t>â’lâ</a:t>
            </a:r>
            <a:r>
              <a:rPr lang="tr-TR" sz="2800" dirty="0"/>
              <a:t>” deriz.</a:t>
            </a:r>
          </a:p>
        </p:txBody>
      </p:sp>
      <p:pic>
        <p:nvPicPr>
          <p:cNvPr id="69643" name="Picture 11" descr="5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571612"/>
            <a:ext cx="3857652" cy="32147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69644" name="Picture 12" descr="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571612"/>
            <a:ext cx="3384550" cy="3214710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6" name="5 Dikdörtgen"/>
          <p:cNvSpPr/>
          <p:nvPr/>
        </p:nvSpPr>
        <p:spPr>
          <a:xfrm>
            <a:off x="1500166" y="285728"/>
            <a:ext cx="7429552" cy="95410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r-TR" sz="2800" b="1" dirty="0" smtClean="0"/>
              <a:t>Secde:</a:t>
            </a:r>
            <a:r>
              <a:rPr lang="tr-TR" sz="2800" dirty="0" smtClean="0"/>
              <a:t> Rükudan sonra namazda elleri, alnı, burnu, dizleri yere koyarak yere kapanmak demektir</a:t>
            </a:r>
            <a:endParaRPr lang="tr-TR" sz="2800" dirty="0"/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10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3857620" y="1142984"/>
            <a:ext cx="2571768" cy="550072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3000" dirty="0"/>
              <a:t>“</a:t>
            </a:r>
            <a:r>
              <a:rPr lang="tr-TR" sz="3000" b="1" dirty="0" err="1"/>
              <a:t>Alahü</a:t>
            </a:r>
            <a:r>
              <a:rPr lang="tr-TR" sz="3000" b="1" dirty="0"/>
              <a:t> </a:t>
            </a:r>
            <a:r>
              <a:rPr lang="tr-TR" sz="3000" b="1" dirty="0" err="1"/>
              <a:t>Ekber</a:t>
            </a:r>
            <a:r>
              <a:rPr lang="tr-TR" sz="3000" b="1" dirty="0"/>
              <a:t>” </a:t>
            </a:r>
            <a:r>
              <a:rPr lang="tr-TR" sz="3000" dirty="0"/>
              <a:t>diyerek secdeden kalkarız ve dizüstü otururuz.</a:t>
            </a:r>
          </a:p>
          <a:p>
            <a:pPr algn="ctr"/>
            <a:r>
              <a:rPr lang="tr-TR" sz="3000" dirty="0"/>
              <a:t>1-2 saniye bekledikten sonra tekrar “</a:t>
            </a:r>
            <a:r>
              <a:rPr lang="tr-TR" sz="3000" b="1" dirty="0" err="1"/>
              <a:t>Allahü</a:t>
            </a:r>
            <a:r>
              <a:rPr lang="tr-TR" sz="3000" b="1" dirty="0"/>
              <a:t> </a:t>
            </a:r>
            <a:r>
              <a:rPr lang="tr-TR" sz="3000" b="1" dirty="0" err="1"/>
              <a:t>Ekber</a:t>
            </a:r>
            <a:r>
              <a:rPr lang="tr-TR" sz="3000" dirty="0"/>
              <a:t>” diyerek secdeye varırız.</a:t>
            </a:r>
          </a:p>
        </p:txBody>
      </p:sp>
      <p:pic>
        <p:nvPicPr>
          <p:cNvPr id="70667" name="Picture 11" descr="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214422"/>
            <a:ext cx="2357454" cy="5643578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70668" name="Picture 12" descr="6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702" y="1142984"/>
            <a:ext cx="2428860" cy="5572164"/>
          </a:xfrm>
          <a:prstGeom prst="rect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sp>
        <p:nvSpPr>
          <p:cNvPr id="13" name="12 Dikdörtgen"/>
          <p:cNvSpPr/>
          <p:nvPr/>
        </p:nvSpPr>
        <p:spPr>
          <a:xfrm>
            <a:off x="1214414" y="357166"/>
            <a:ext cx="7588937" cy="5847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r-TR" sz="3200" b="1" dirty="0" smtClean="0"/>
              <a:t>Oturuş (</a:t>
            </a:r>
            <a:r>
              <a:rPr lang="tr-TR" sz="3200" b="1" dirty="0" err="1" smtClean="0"/>
              <a:t>Kade</a:t>
            </a:r>
            <a:r>
              <a:rPr lang="tr-TR" sz="3200" b="1" dirty="0" smtClean="0"/>
              <a:t>):</a:t>
            </a:r>
            <a:r>
              <a:rPr lang="tr-TR" sz="3200" dirty="0" smtClean="0"/>
              <a:t> Namazda oturmak demektir. </a:t>
            </a:r>
            <a:endParaRPr lang="tr-TR" sz="3200" dirty="0"/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2071670" y="4786322"/>
            <a:ext cx="5715040" cy="150019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 smtClean="0"/>
              <a:t>Secdede 3 defa “</a:t>
            </a:r>
            <a:r>
              <a:rPr lang="tr-TR" sz="2800" b="1" dirty="0" err="1" smtClean="0"/>
              <a:t>sübhane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rabbiyel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â’lâ</a:t>
            </a:r>
            <a:r>
              <a:rPr lang="tr-TR" sz="2800" dirty="0" smtClean="0"/>
              <a:t>” deriz.</a:t>
            </a:r>
          </a:p>
          <a:p>
            <a:pPr algn="ctr"/>
            <a:r>
              <a:rPr lang="tr-TR" sz="2800" dirty="0" smtClean="0"/>
              <a:t>“</a:t>
            </a:r>
            <a:r>
              <a:rPr lang="tr-TR" sz="2800" b="1" dirty="0" err="1" smtClean="0"/>
              <a:t>Alahü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Ekber</a:t>
            </a:r>
            <a:r>
              <a:rPr lang="tr-TR" sz="2800" b="1" dirty="0" smtClean="0"/>
              <a:t>” </a:t>
            </a:r>
            <a:r>
              <a:rPr lang="tr-TR" sz="2800" dirty="0" smtClean="0"/>
              <a:t>diyerek ayağa kalkarız.</a:t>
            </a:r>
            <a:endParaRPr lang="tr-TR" sz="2800" dirty="0"/>
          </a:p>
        </p:txBody>
      </p:sp>
      <p:pic>
        <p:nvPicPr>
          <p:cNvPr id="69643" name="Picture 11" descr="5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214422"/>
            <a:ext cx="3857652" cy="32147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69644" name="Picture 12" descr="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214422"/>
            <a:ext cx="3384550" cy="3214710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258288" y="2967334"/>
            <a:ext cx="5099793" cy="132343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</a:t>
            </a:r>
            <a:r>
              <a:rPr lang="tr-TR" sz="8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REK’AT</a:t>
            </a:r>
            <a:endParaRPr lang="tr-TR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pic>
        <p:nvPicPr>
          <p:cNvPr id="66571" name="Picture 11" descr="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071546"/>
            <a:ext cx="2571736" cy="5786454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66572" name="Picture 12" descr="2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1142984"/>
            <a:ext cx="2143140" cy="5715016"/>
          </a:xfrm>
          <a:prstGeom prst="rect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13" name="12 Dikdörtgen"/>
          <p:cNvSpPr/>
          <p:nvPr/>
        </p:nvSpPr>
        <p:spPr>
          <a:xfrm>
            <a:off x="3929058" y="1428735"/>
            <a:ext cx="2643190" cy="403187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tr-TR" sz="3200" b="1" dirty="0" smtClean="0"/>
              <a:t>Besmele çekeriz.</a:t>
            </a:r>
          </a:p>
          <a:p>
            <a:pPr algn="ctr"/>
            <a:endParaRPr lang="tr-TR" sz="3200" b="1" dirty="0" smtClean="0"/>
          </a:p>
          <a:p>
            <a:pPr algn="ctr"/>
            <a:r>
              <a:rPr lang="tr-TR" sz="3200" b="1" dirty="0" smtClean="0"/>
              <a:t>Fatiha </a:t>
            </a:r>
            <a:r>
              <a:rPr lang="tr-TR" sz="3200" b="1" dirty="0" err="1" smtClean="0"/>
              <a:t>sûresini</a:t>
            </a:r>
            <a:r>
              <a:rPr lang="tr-TR" sz="3200" b="1" dirty="0" smtClean="0"/>
              <a:t> okuruz.</a:t>
            </a:r>
          </a:p>
          <a:p>
            <a:pPr algn="ctr"/>
            <a:endParaRPr lang="tr-TR" sz="3200" b="1" dirty="0" smtClean="0"/>
          </a:p>
          <a:p>
            <a:pPr algn="ctr"/>
            <a:r>
              <a:rPr lang="tr-TR" sz="3200" b="1" dirty="0" err="1" smtClean="0"/>
              <a:t>Kur’an’dan</a:t>
            </a:r>
            <a:r>
              <a:rPr lang="tr-TR" sz="3200" b="1" dirty="0" smtClean="0"/>
              <a:t> bir bölüm okuruz.</a:t>
            </a:r>
            <a:endParaRPr lang="tr-TR" sz="3200" b="1" dirty="0"/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7589" name="Text Box 5"/>
          <p:cNvSpPr txBox="1">
            <a:spLocks noChangeArrowheads="1"/>
          </p:cNvSpPr>
          <p:nvPr/>
        </p:nvSpPr>
        <p:spPr bwMode="auto">
          <a:xfrm>
            <a:off x="3929058" y="1428736"/>
            <a:ext cx="2446339" cy="542926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3200" dirty="0" smtClean="0"/>
              <a:t>“</a:t>
            </a:r>
            <a:r>
              <a:rPr lang="tr-TR" sz="3200" b="1" dirty="0" err="1" smtClean="0"/>
              <a:t>Alahü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Ekber</a:t>
            </a:r>
            <a:r>
              <a:rPr lang="tr-TR" sz="3200" b="1" dirty="0" smtClean="0"/>
              <a:t>” </a:t>
            </a:r>
            <a:r>
              <a:rPr lang="tr-TR" sz="3200" dirty="0" smtClean="0"/>
              <a:t>diyerek </a:t>
            </a:r>
            <a:r>
              <a:rPr lang="tr-TR" sz="3200" b="1" dirty="0" smtClean="0"/>
              <a:t>rüku’a </a:t>
            </a:r>
            <a:r>
              <a:rPr lang="tr-TR" sz="3200" dirty="0" smtClean="0"/>
              <a:t>eğiliriz.</a:t>
            </a:r>
          </a:p>
          <a:p>
            <a:pPr algn="ctr"/>
            <a:r>
              <a:rPr lang="tr-TR" sz="3200" dirty="0" smtClean="0"/>
              <a:t>Rüku’da</a:t>
            </a:r>
            <a:r>
              <a:rPr lang="tr-TR" sz="3200" b="1" dirty="0" smtClean="0"/>
              <a:t> </a:t>
            </a:r>
            <a:r>
              <a:rPr lang="tr-TR" sz="3200" dirty="0" smtClean="0"/>
              <a:t>3 defa “</a:t>
            </a:r>
            <a:r>
              <a:rPr lang="tr-TR" sz="3200" b="1" dirty="0" err="1" smtClean="0"/>
              <a:t>sübhane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rabbiyel</a:t>
            </a:r>
            <a:r>
              <a:rPr lang="tr-TR" sz="3200" b="1" dirty="0" smtClean="0"/>
              <a:t> azim</a:t>
            </a:r>
            <a:r>
              <a:rPr lang="tr-TR" sz="3200" dirty="0" smtClean="0"/>
              <a:t>”</a:t>
            </a:r>
            <a:r>
              <a:rPr lang="tr-TR" sz="3200" b="1" dirty="0" smtClean="0"/>
              <a:t> </a:t>
            </a:r>
            <a:r>
              <a:rPr lang="tr-TR" sz="3200" dirty="0" smtClean="0"/>
              <a:t>deriz.</a:t>
            </a:r>
          </a:p>
          <a:p>
            <a:pPr algn="ctr"/>
            <a:r>
              <a:rPr lang="tr-TR" sz="3200" dirty="0" smtClean="0"/>
              <a:t>.</a:t>
            </a:r>
            <a:endParaRPr lang="tr-TR" sz="3200" dirty="0"/>
          </a:p>
        </p:txBody>
      </p:sp>
      <p:pic>
        <p:nvPicPr>
          <p:cNvPr id="67595" name="Picture 11" descr="3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670" y="1142984"/>
            <a:ext cx="2500330" cy="5715016"/>
          </a:xfrm>
          <a:prstGeom prst="rect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67596" name="Picture 12" descr="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285860"/>
            <a:ext cx="2317750" cy="5310204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3714744" y="1571612"/>
            <a:ext cx="2571768" cy="464347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/>
              <a:t>“</a:t>
            </a:r>
            <a:r>
              <a:rPr lang="tr-TR" sz="2800" b="1" dirty="0" err="1"/>
              <a:t>Semiallahü</a:t>
            </a:r>
            <a:r>
              <a:rPr lang="tr-TR" sz="2800" b="1" dirty="0"/>
              <a:t> </a:t>
            </a:r>
            <a:r>
              <a:rPr lang="tr-TR" sz="2800" b="1" dirty="0" err="1"/>
              <a:t>limen</a:t>
            </a:r>
            <a:r>
              <a:rPr lang="tr-TR" sz="2800" b="1" dirty="0"/>
              <a:t> </a:t>
            </a:r>
            <a:r>
              <a:rPr lang="tr-TR" sz="2800" b="1" dirty="0" err="1"/>
              <a:t>hamideh</a:t>
            </a:r>
            <a:r>
              <a:rPr lang="tr-TR" sz="2800" b="1" dirty="0"/>
              <a:t>” </a:t>
            </a:r>
            <a:r>
              <a:rPr lang="tr-TR" sz="2800" dirty="0"/>
              <a:t>diyerek doğruluruz.</a:t>
            </a:r>
          </a:p>
          <a:p>
            <a:pPr algn="ctr"/>
            <a:r>
              <a:rPr lang="tr-TR" sz="2800" dirty="0" smtClean="0"/>
              <a:t>1-2 </a:t>
            </a:r>
            <a:r>
              <a:rPr lang="tr-TR" sz="2800" dirty="0"/>
              <a:t>saniye bekledikten sonra </a:t>
            </a:r>
          </a:p>
          <a:p>
            <a:pPr algn="ctr"/>
            <a:r>
              <a:rPr lang="tr-TR" sz="2800" dirty="0" smtClean="0"/>
              <a:t>“</a:t>
            </a:r>
            <a:r>
              <a:rPr lang="tr-TR" sz="2800" b="1" dirty="0" err="1"/>
              <a:t>Allahü</a:t>
            </a:r>
            <a:r>
              <a:rPr lang="tr-TR" sz="2800" b="1" dirty="0"/>
              <a:t> </a:t>
            </a:r>
            <a:r>
              <a:rPr lang="tr-TR" sz="2800" b="1" dirty="0" err="1"/>
              <a:t>ekber</a:t>
            </a:r>
            <a:r>
              <a:rPr lang="tr-TR" sz="2800" dirty="0"/>
              <a:t>” diyerek secdeye varılır.</a:t>
            </a:r>
          </a:p>
        </p:txBody>
      </p:sp>
      <p:pic>
        <p:nvPicPr>
          <p:cNvPr id="68619" name="Picture 11" descr="4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1142984"/>
            <a:ext cx="2368556" cy="5715016"/>
          </a:xfrm>
          <a:prstGeom prst="rect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68620" name="Picture 12" descr="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1214422"/>
            <a:ext cx="2214578" cy="5643578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2285984" y="5357826"/>
            <a:ext cx="5715040" cy="85725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/>
              <a:t>Secdede 3 defa “</a:t>
            </a:r>
            <a:r>
              <a:rPr lang="tr-TR" sz="2800" b="1" dirty="0" err="1"/>
              <a:t>sübhane</a:t>
            </a:r>
            <a:r>
              <a:rPr lang="tr-TR" sz="2800" b="1" dirty="0"/>
              <a:t> </a:t>
            </a:r>
            <a:r>
              <a:rPr lang="tr-TR" sz="2800" b="1" dirty="0" err="1"/>
              <a:t>rabbiyel</a:t>
            </a:r>
            <a:r>
              <a:rPr lang="tr-TR" sz="2800" b="1" dirty="0"/>
              <a:t> </a:t>
            </a:r>
            <a:r>
              <a:rPr lang="tr-TR" sz="2800" b="1" dirty="0" err="1"/>
              <a:t>â’lâ</a:t>
            </a:r>
            <a:r>
              <a:rPr lang="tr-TR" sz="2800" dirty="0"/>
              <a:t>” deriz.</a:t>
            </a:r>
          </a:p>
        </p:txBody>
      </p:sp>
      <p:pic>
        <p:nvPicPr>
          <p:cNvPr id="69643" name="Picture 11" descr="5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214422"/>
            <a:ext cx="3857652" cy="32147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69644" name="Picture 12" descr="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214422"/>
            <a:ext cx="3384550" cy="3214710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4000496" y="1285884"/>
            <a:ext cx="2571768" cy="535782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/>
              <a:t>“</a:t>
            </a:r>
            <a:r>
              <a:rPr lang="tr-TR" sz="2800" b="1" dirty="0" err="1"/>
              <a:t>Alahü</a:t>
            </a:r>
            <a:r>
              <a:rPr lang="tr-TR" sz="2800" b="1" dirty="0"/>
              <a:t> </a:t>
            </a:r>
            <a:r>
              <a:rPr lang="tr-TR" sz="2800" b="1" dirty="0" err="1"/>
              <a:t>Ekber</a:t>
            </a:r>
            <a:r>
              <a:rPr lang="tr-TR" sz="2800" b="1" dirty="0"/>
              <a:t>” </a:t>
            </a:r>
            <a:r>
              <a:rPr lang="tr-TR" sz="2800" dirty="0"/>
              <a:t>diyerek secdeden kalkarız ve dizüstü otururuz.</a:t>
            </a:r>
          </a:p>
          <a:p>
            <a:pPr algn="ctr"/>
            <a:r>
              <a:rPr lang="tr-TR" sz="2800" dirty="0"/>
              <a:t>1-2 saniye bekledikten sonra tekrar “</a:t>
            </a:r>
            <a:r>
              <a:rPr lang="tr-TR" sz="2800" b="1" dirty="0" err="1"/>
              <a:t>Allahü</a:t>
            </a:r>
            <a:r>
              <a:rPr lang="tr-TR" sz="2800" b="1" dirty="0"/>
              <a:t> </a:t>
            </a:r>
            <a:r>
              <a:rPr lang="tr-TR" sz="2800" b="1" dirty="0" err="1"/>
              <a:t>Ekber</a:t>
            </a:r>
            <a:r>
              <a:rPr lang="tr-TR" sz="2800" dirty="0"/>
              <a:t>” diyerek secdeye varırız.</a:t>
            </a:r>
          </a:p>
        </p:txBody>
      </p:sp>
      <p:pic>
        <p:nvPicPr>
          <p:cNvPr id="70667" name="Picture 11" descr="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214422"/>
            <a:ext cx="2357454" cy="5643578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70668" name="Picture 12" descr="6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1142984"/>
            <a:ext cx="2428860" cy="5572164"/>
          </a:xfrm>
          <a:prstGeom prst="rect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2071670" y="4786322"/>
            <a:ext cx="5715040" cy="150019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 smtClean="0"/>
              <a:t>Secdede 3 defa “</a:t>
            </a:r>
            <a:r>
              <a:rPr lang="tr-TR" sz="2800" b="1" dirty="0" err="1" smtClean="0"/>
              <a:t>sübhane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rabbiyel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â’lâ</a:t>
            </a:r>
            <a:r>
              <a:rPr lang="tr-TR" sz="2800" dirty="0" smtClean="0"/>
              <a:t>” deriz.</a:t>
            </a:r>
          </a:p>
          <a:p>
            <a:pPr algn="ctr"/>
            <a:r>
              <a:rPr lang="tr-TR" sz="2800" dirty="0" smtClean="0"/>
              <a:t>“</a:t>
            </a:r>
            <a:r>
              <a:rPr lang="tr-TR" sz="2800" b="1" dirty="0" err="1" smtClean="0"/>
              <a:t>Alahü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Ekber</a:t>
            </a:r>
            <a:r>
              <a:rPr lang="tr-TR" sz="2800" b="1" dirty="0" smtClean="0"/>
              <a:t>” </a:t>
            </a:r>
            <a:r>
              <a:rPr lang="tr-TR" sz="2800" dirty="0" smtClean="0"/>
              <a:t>diyerek ayağa kalkarız.</a:t>
            </a:r>
            <a:endParaRPr lang="tr-TR" sz="2800" dirty="0"/>
          </a:p>
        </p:txBody>
      </p:sp>
      <p:pic>
        <p:nvPicPr>
          <p:cNvPr id="69643" name="Picture 11" descr="5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214422"/>
            <a:ext cx="3857652" cy="32147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69644" name="Picture 12" descr="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214422"/>
            <a:ext cx="3384550" cy="3214710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9938" name="Picture 2" descr="http://pbs.twimg.com/media/A_a4DQbCAAEQBBv.jpg:lar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357298"/>
            <a:ext cx="7929586" cy="52864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4000496" y="1785926"/>
            <a:ext cx="2571768" cy="400052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 smtClean="0"/>
              <a:t>“</a:t>
            </a:r>
            <a:r>
              <a:rPr lang="tr-TR" sz="2800" b="1" dirty="0" err="1" smtClean="0"/>
              <a:t>Alahü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Ekber</a:t>
            </a:r>
            <a:r>
              <a:rPr lang="tr-TR" sz="2800" b="1" dirty="0" smtClean="0"/>
              <a:t>” </a:t>
            </a:r>
            <a:r>
              <a:rPr lang="tr-TR" sz="2800" dirty="0" smtClean="0"/>
              <a:t>diyerek secdeden kalkarız ve dizüstü otururuz.</a:t>
            </a:r>
          </a:p>
          <a:p>
            <a:pPr algn="ctr"/>
            <a:endParaRPr lang="tr-TR" sz="2800" dirty="0" smtClean="0"/>
          </a:p>
          <a:p>
            <a:pPr algn="ctr"/>
            <a:r>
              <a:rPr lang="tr-TR" sz="2800" b="1" dirty="0" smtClean="0"/>
              <a:t>“</a:t>
            </a:r>
            <a:r>
              <a:rPr lang="tr-TR" sz="2800" b="1" dirty="0" err="1" smtClean="0"/>
              <a:t>Ettehiyyatü</a:t>
            </a:r>
            <a:r>
              <a:rPr lang="tr-TR" sz="2800" b="1" dirty="0" smtClean="0"/>
              <a:t>.” </a:t>
            </a:r>
            <a:r>
              <a:rPr lang="tr-TR" sz="2800" dirty="0" smtClean="0"/>
              <a:t>duasını okuruz.</a:t>
            </a:r>
            <a:endParaRPr lang="tr-TR" sz="2800" dirty="0"/>
          </a:p>
        </p:txBody>
      </p:sp>
      <p:pic>
        <p:nvPicPr>
          <p:cNvPr id="70667" name="Picture 11" descr="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214422"/>
            <a:ext cx="2357454" cy="5643578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70668" name="Picture 12" descr="6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1142984"/>
            <a:ext cx="2428860" cy="5572164"/>
          </a:xfrm>
          <a:prstGeom prst="rect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643042" y="2130425"/>
            <a:ext cx="6143668" cy="1470025"/>
          </a:xfrm>
        </p:spPr>
        <p:txBody>
          <a:bodyPr/>
          <a:lstStyle/>
          <a:p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785918" y="571480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1714480" y="4357694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3314" name="Picture 2" descr="http://www.tebim.net/images/resimlermakale/dini/namaz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276349"/>
            <a:ext cx="7786742" cy="5438799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1928794" y="357166"/>
            <a:ext cx="59194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dirty="0" smtClean="0"/>
              <a:t>En sonunda dua edilerek namaz bitirilir.</a:t>
            </a:r>
            <a:endParaRPr lang="tr-TR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000000LOGO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etin kutusu"/>
          <p:cNvSpPr txBox="1"/>
          <p:nvPr/>
        </p:nvSpPr>
        <p:spPr>
          <a:xfrm>
            <a:off x="1357290" y="214290"/>
            <a:ext cx="7072362" cy="10772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b="1" dirty="0" smtClean="0"/>
              <a:t>SABAH NAMAZI ( 4 </a:t>
            </a:r>
            <a:r>
              <a:rPr lang="tr-TR" sz="3200" b="1" dirty="0" err="1" smtClean="0"/>
              <a:t>REK’AT</a:t>
            </a:r>
            <a:r>
              <a:rPr lang="tr-TR" sz="3200" b="1" dirty="0" smtClean="0"/>
              <a:t>)</a:t>
            </a:r>
          </a:p>
          <a:p>
            <a:pPr algn="ctr"/>
            <a:r>
              <a:rPr lang="tr-TR" sz="3200" b="1" dirty="0" smtClean="0">
                <a:solidFill>
                  <a:srgbClr val="FF0000"/>
                </a:solidFill>
              </a:rPr>
              <a:t> 2 </a:t>
            </a:r>
            <a:r>
              <a:rPr lang="tr-TR" sz="3200" b="1" dirty="0" err="1" smtClean="0">
                <a:solidFill>
                  <a:srgbClr val="FF0000"/>
                </a:solidFill>
              </a:rPr>
              <a:t>REK’AT</a:t>
            </a:r>
            <a:r>
              <a:rPr lang="tr-TR" sz="3200" b="1" dirty="0" smtClean="0">
                <a:solidFill>
                  <a:srgbClr val="FF0000"/>
                </a:solidFill>
              </a:rPr>
              <a:t> SÜNNET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1285852" y="1428736"/>
            <a:ext cx="3571900" cy="50009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r-TR" sz="3200" b="1" spc="-40" dirty="0" smtClean="0">
                <a:solidFill>
                  <a:schemeClr val="bg1"/>
                </a:solidFill>
                <a:ea typeface="Calibri"/>
              </a:rPr>
              <a:t>1.</a:t>
            </a:r>
            <a:r>
              <a:rPr lang="tr-TR" sz="3200" b="1" spc="-40" dirty="0" err="1" smtClean="0">
                <a:solidFill>
                  <a:schemeClr val="bg1"/>
                </a:solidFill>
                <a:ea typeface="Calibri"/>
              </a:rPr>
              <a:t>Rek’at</a:t>
            </a:r>
            <a:endParaRPr lang="tr-TR" sz="3200" b="1" spc="-40" dirty="0">
              <a:solidFill>
                <a:schemeClr val="bg1"/>
              </a:solidFill>
              <a:ea typeface="Calibri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1285852" y="2000240"/>
            <a:ext cx="3571900" cy="50009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Niyet 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1285852" y="2571744"/>
            <a:ext cx="357190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Tekbir (</a:t>
            </a: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Allahu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 </a:t>
            </a: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Ekber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)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1285852" y="3214686"/>
            <a:ext cx="3571900" cy="50009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Subhaneke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1285852" y="3786190"/>
            <a:ext cx="3571900" cy="50009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Euzu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 Besmele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1285852" y="4357694"/>
            <a:ext cx="3571900" cy="5000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Fatiha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1285852" y="4929198"/>
            <a:ext cx="3571900" cy="5000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Bir Sure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1285852" y="5500702"/>
            <a:ext cx="3571900" cy="50009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Ruku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1285852" y="6072182"/>
            <a:ext cx="3571900" cy="50009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Secde (2 defa)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5429256" y="1428736"/>
            <a:ext cx="3571900" cy="50009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r-TR" sz="3200" b="1" spc="-40" dirty="0" smtClean="0">
                <a:solidFill>
                  <a:schemeClr val="bg1"/>
                </a:solidFill>
                <a:ea typeface="Calibri"/>
              </a:rPr>
              <a:t>2.</a:t>
            </a:r>
            <a:r>
              <a:rPr lang="tr-TR" sz="3200" b="1" spc="-40" dirty="0" err="1" smtClean="0">
                <a:solidFill>
                  <a:schemeClr val="bg1"/>
                </a:solidFill>
                <a:ea typeface="Calibri"/>
              </a:rPr>
              <a:t>Rek’at</a:t>
            </a:r>
            <a:endParaRPr lang="tr-TR" sz="3200" b="1" spc="-40" dirty="0">
              <a:solidFill>
                <a:schemeClr val="bg1"/>
              </a:solidFill>
              <a:ea typeface="Calibri"/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5429256" y="2000240"/>
            <a:ext cx="3571900" cy="50009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Euzu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 Besmele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5429256" y="2571744"/>
            <a:ext cx="357190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Fatiha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5429256" y="3214686"/>
            <a:ext cx="3571900" cy="50009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Bir Sure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5429256" y="3786190"/>
            <a:ext cx="3571900" cy="50009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Ruku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5429256" y="4357694"/>
            <a:ext cx="3571900" cy="5000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Secde (2 defa)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5429256" y="4929198"/>
            <a:ext cx="3571900" cy="5000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Oturuş 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5429256" y="5500702"/>
            <a:ext cx="3571900" cy="50009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Ettehiyyatu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 </a:t>
            </a: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Salli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-</a:t>
            </a: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Barik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5429256" y="6072182"/>
            <a:ext cx="3571900" cy="50009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Selam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0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000"/>
                            </p:stCondLst>
                            <p:childTnLst>
                              <p:par>
                                <p:cTn id="6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3000"/>
                            </p:stCondLst>
                            <p:childTnLst>
                              <p:par>
                                <p:cTn id="7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4000"/>
                            </p:stCondLst>
                            <p:childTnLst>
                              <p:par>
                                <p:cTn id="7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0"/>
                            </p:stCondLst>
                            <p:childTnLst>
                              <p:par>
                                <p:cTn id="8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6000"/>
                            </p:stCondLst>
                            <p:childTnLst>
                              <p:par>
                                <p:cTn id="8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7000"/>
                            </p:stCondLst>
                            <p:childTnLst>
                              <p:par>
                                <p:cTn id="9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8000"/>
                            </p:stCondLst>
                            <p:childTnLst>
                              <p:par>
                                <p:cTn id="9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etin kutusu"/>
          <p:cNvSpPr txBox="1"/>
          <p:nvPr/>
        </p:nvSpPr>
        <p:spPr>
          <a:xfrm>
            <a:off x="1357290" y="214290"/>
            <a:ext cx="7072362" cy="10772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b="1" dirty="0" smtClean="0"/>
              <a:t>SABAH NAMAZI ( 4 </a:t>
            </a:r>
            <a:r>
              <a:rPr lang="tr-TR" sz="3200" b="1" dirty="0" err="1" smtClean="0"/>
              <a:t>REK’AT</a:t>
            </a:r>
            <a:r>
              <a:rPr lang="tr-TR" sz="3200" b="1" dirty="0" smtClean="0"/>
              <a:t>) </a:t>
            </a:r>
          </a:p>
          <a:p>
            <a:pPr algn="ctr"/>
            <a:r>
              <a:rPr lang="tr-TR" sz="3200" b="1" dirty="0" smtClean="0">
                <a:solidFill>
                  <a:srgbClr val="FF0000"/>
                </a:solidFill>
              </a:rPr>
              <a:t>2 </a:t>
            </a:r>
            <a:r>
              <a:rPr lang="tr-TR" sz="3200" b="1" dirty="0" err="1" smtClean="0">
                <a:solidFill>
                  <a:srgbClr val="FF0000"/>
                </a:solidFill>
              </a:rPr>
              <a:t>REK’AT</a:t>
            </a:r>
            <a:r>
              <a:rPr lang="tr-TR" sz="3200" b="1" dirty="0" smtClean="0">
                <a:solidFill>
                  <a:srgbClr val="FF0000"/>
                </a:solidFill>
              </a:rPr>
              <a:t> FARZ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1285852" y="1428736"/>
            <a:ext cx="3571900" cy="50009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r-TR" sz="3200" b="1" spc="-40" dirty="0" smtClean="0">
                <a:solidFill>
                  <a:schemeClr val="bg1"/>
                </a:solidFill>
                <a:ea typeface="Calibri"/>
              </a:rPr>
              <a:t>1.</a:t>
            </a:r>
            <a:r>
              <a:rPr lang="tr-TR" sz="3200" b="1" spc="-40" dirty="0" err="1" smtClean="0">
                <a:solidFill>
                  <a:schemeClr val="bg1"/>
                </a:solidFill>
                <a:ea typeface="Calibri"/>
              </a:rPr>
              <a:t>Rek’at</a:t>
            </a:r>
            <a:endParaRPr lang="tr-TR" sz="3200" b="1" spc="-40" dirty="0">
              <a:solidFill>
                <a:schemeClr val="bg1"/>
              </a:solidFill>
              <a:ea typeface="Calibri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1285852" y="2000240"/>
            <a:ext cx="3571900" cy="50009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Niyet 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1285852" y="2571744"/>
            <a:ext cx="357190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Tekbir (</a:t>
            </a: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Allahu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 </a:t>
            </a: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Ekber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)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1285852" y="3214686"/>
            <a:ext cx="3571900" cy="50009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Subhaneke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26" name="25 Dikdörtgen"/>
          <p:cNvSpPr/>
          <p:nvPr/>
        </p:nvSpPr>
        <p:spPr>
          <a:xfrm>
            <a:off x="1285852" y="3786190"/>
            <a:ext cx="3571900" cy="50009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Euzu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 Besmele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27" name="26 Dikdörtgen"/>
          <p:cNvSpPr/>
          <p:nvPr/>
        </p:nvSpPr>
        <p:spPr>
          <a:xfrm>
            <a:off x="1285852" y="4357694"/>
            <a:ext cx="3571900" cy="5000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Fatiha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28" name="27 Dikdörtgen"/>
          <p:cNvSpPr/>
          <p:nvPr/>
        </p:nvSpPr>
        <p:spPr>
          <a:xfrm>
            <a:off x="1285852" y="4929198"/>
            <a:ext cx="3571900" cy="5000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Bir Sure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1285852" y="5500702"/>
            <a:ext cx="3571900" cy="50009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Ruku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1285852" y="6072182"/>
            <a:ext cx="3571900" cy="50009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Secde (2 defa)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5429256" y="1428736"/>
            <a:ext cx="3571900" cy="50009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r-TR" sz="3200" b="1" spc="-40" dirty="0" smtClean="0">
                <a:solidFill>
                  <a:schemeClr val="bg1"/>
                </a:solidFill>
                <a:ea typeface="Calibri"/>
              </a:rPr>
              <a:t>2.</a:t>
            </a:r>
            <a:r>
              <a:rPr lang="tr-TR" sz="3200" b="1" spc="-40" dirty="0" err="1" smtClean="0">
                <a:solidFill>
                  <a:schemeClr val="bg1"/>
                </a:solidFill>
                <a:ea typeface="Calibri"/>
              </a:rPr>
              <a:t>Rek’at</a:t>
            </a:r>
            <a:endParaRPr lang="tr-TR" sz="3200" b="1" spc="-40" dirty="0">
              <a:solidFill>
                <a:schemeClr val="bg1"/>
              </a:solidFill>
              <a:ea typeface="Calibri"/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5429256" y="2000240"/>
            <a:ext cx="3571900" cy="50009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Euzu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 Besmele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5429256" y="2571744"/>
            <a:ext cx="357190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Fatiha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5429256" y="3214686"/>
            <a:ext cx="3571900" cy="50009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Bir Sure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5429256" y="3786190"/>
            <a:ext cx="3571900" cy="50009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Ruku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5429256" y="4357694"/>
            <a:ext cx="3571900" cy="5000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Secde (2 defa)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5429256" y="4929198"/>
            <a:ext cx="3571900" cy="5000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Oturuş 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5429256" y="5500702"/>
            <a:ext cx="3571900" cy="50009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Ettehiyyatu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 </a:t>
            </a: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Salli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-</a:t>
            </a: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Barik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5429256" y="6072182"/>
            <a:ext cx="3571900" cy="50009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Selam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0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000"/>
                            </p:stCondLst>
                            <p:childTnLst>
                              <p:par>
                                <p:cTn id="6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3000"/>
                            </p:stCondLst>
                            <p:childTnLst>
                              <p:par>
                                <p:cTn id="7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4000"/>
                            </p:stCondLst>
                            <p:childTnLst>
                              <p:par>
                                <p:cTn id="7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0"/>
                            </p:stCondLst>
                            <p:childTnLst>
                              <p:par>
                                <p:cTn id="8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6000"/>
                            </p:stCondLst>
                            <p:childTnLst>
                              <p:par>
                                <p:cTn id="8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7000"/>
                            </p:stCondLst>
                            <p:childTnLst>
                              <p:par>
                                <p:cTn id="9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8000"/>
                            </p:stCondLst>
                            <p:childTnLst>
                              <p:par>
                                <p:cTn id="9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258288" y="2967334"/>
            <a:ext cx="5099793" cy="132343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1.</a:t>
            </a:r>
            <a:r>
              <a:rPr lang="tr-TR" sz="8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REK’AT</a:t>
            </a:r>
            <a:endParaRPr lang="tr-TR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/>
          </p:cNvSpPr>
          <p:nvPr/>
        </p:nvSpPr>
        <p:spPr>
          <a:xfrm>
            <a:off x="3643306" y="1285860"/>
            <a:ext cx="3000396" cy="492922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tr-TR" sz="4400" dirty="0" smtClean="0"/>
              <a:t>Önce niyet ederiz.Sonra “</a:t>
            </a:r>
            <a:r>
              <a:rPr lang="tr-TR" sz="4400" b="1" dirty="0" err="1" smtClean="0"/>
              <a:t>Alahü</a:t>
            </a:r>
            <a:r>
              <a:rPr lang="tr-TR" sz="4400" b="1" dirty="0" smtClean="0"/>
              <a:t> </a:t>
            </a:r>
            <a:r>
              <a:rPr lang="tr-TR" sz="4400" b="1" dirty="0" err="1" smtClean="0"/>
              <a:t>Ekber</a:t>
            </a:r>
            <a:r>
              <a:rPr lang="tr-TR" sz="4400" b="1" dirty="0" smtClean="0"/>
              <a:t>” </a:t>
            </a:r>
            <a:r>
              <a:rPr lang="tr-TR" sz="4400" dirty="0" smtClean="0"/>
              <a:t>diyerek başlangıç tekbiri alırız.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 descr="1"/>
          <p:cNvPicPr>
            <a:picLocks noChangeAspect="1" noChangeArrowheads="1"/>
          </p:cNvPicPr>
          <p:nvPr/>
        </p:nvPicPr>
        <p:blipFill>
          <a:blip r:embed="rId2"/>
          <a:srcRect l="9808" r="12463" b="8054"/>
          <a:stretch>
            <a:fillRect/>
          </a:stretch>
        </p:blipFill>
        <p:spPr bwMode="auto">
          <a:xfrm>
            <a:off x="1285852" y="1214422"/>
            <a:ext cx="2214578" cy="5643578"/>
          </a:xfrm>
          <a:prstGeom prst="rect">
            <a:avLst/>
          </a:prstGeom>
          <a:noFill/>
          <a:ln w="7620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8" name="Picture 11" descr="1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1142984"/>
            <a:ext cx="2428860" cy="5715016"/>
          </a:xfrm>
          <a:prstGeom prst="rect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pic>
        <p:nvPicPr>
          <p:cNvPr id="66571" name="Picture 11" descr="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500174"/>
            <a:ext cx="2571736" cy="5357826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66572" name="Picture 12" descr="2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1500174"/>
            <a:ext cx="2143140" cy="5357826"/>
          </a:xfrm>
          <a:prstGeom prst="rect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13" name="12 Dikdörtgen"/>
          <p:cNvSpPr/>
          <p:nvPr/>
        </p:nvSpPr>
        <p:spPr>
          <a:xfrm>
            <a:off x="3929058" y="1571611"/>
            <a:ext cx="2643190" cy="55092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tr-TR" sz="3200" b="1" dirty="0" err="1" smtClean="0"/>
              <a:t>Sübhâneke</a:t>
            </a:r>
            <a:r>
              <a:rPr lang="tr-TR" sz="3200" b="1" dirty="0" smtClean="0"/>
              <a:t> </a:t>
            </a:r>
            <a:r>
              <a:rPr lang="tr-TR" sz="3200" dirty="0" smtClean="0"/>
              <a:t>duasını okuruz.</a:t>
            </a:r>
            <a:endParaRPr lang="tr-TR" sz="3200" b="1" dirty="0" smtClean="0"/>
          </a:p>
          <a:p>
            <a:pPr algn="ctr"/>
            <a:endParaRPr lang="tr-TR" sz="3200" b="1" dirty="0" smtClean="0"/>
          </a:p>
          <a:p>
            <a:pPr algn="ctr"/>
            <a:r>
              <a:rPr lang="tr-TR" sz="3200" b="1" dirty="0" err="1" smtClean="0"/>
              <a:t>Eûzü</a:t>
            </a:r>
            <a:r>
              <a:rPr lang="tr-TR" sz="3200" b="1" dirty="0" smtClean="0"/>
              <a:t> Besmele</a:t>
            </a:r>
            <a:r>
              <a:rPr lang="tr-TR" sz="3200" dirty="0" smtClean="0"/>
              <a:t> </a:t>
            </a:r>
          </a:p>
          <a:p>
            <a:pPr algn="ctr"/>
            <a:r>
              <a:rPr lang="tr-TR" sz="3200" dirty="0" smtClean="0"/>
              <a:t>çekeriz.</a:t>
            </a:r>
            <a:endParaRPr lang="tr-TR" sz="3200" b="1" dirty="0" smtClean="0"/>
          </a:p>
          <a:p>
            <a:pPr algn="ctr"/>
            <a:endParaRPr lang="tr-TR" sz="3200" b="1" dirty="0" smtClean="0"/>
          </a:p>
          <a:p>
            <a:pPr algn="ctr"/>
            <a:r>
              <a:rPr lang="tr-TR" sz="3200" b="1" dirty="0" smtClean="0"/>
              <a:t>Fatiha </a:t>
            </a:r>
            <a:r>
              <a:rPr lang="tr-TR" sz="3200" dirty="0" err="1" smtClean="0"/>
              <a:t>sûresini</a:t>
            </a:r>
            <a:r>
              <a:rPr lang="tr-TR" sz="3200" dirty="0" smtClean="0"/>
              <a:t> okuruz.</a:t>
            </a:r>
          </a:p>
          <a:p>
            <a:pPr algn="ctr"/>
            <a:r>
              <a:rPr lang="tr-TR" sz="3200" dirty="0" err="1" smtClean="0"/>
              <a:t>Kur’an’dan</a:t>
            </a:r>
            <a:r>
              <a:rPr lang="tr-TR" sz="3200" dirty="0" smtClean="0"/>
              <a:t> bir bölüm okuruz</a:t>
            </a:r>
            <a:endParaRPr lang="tr-TR" sz="3200" dirty="0"/>
          </a:p>
        </p:txBody>
      </p:sp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1214414" y="285728"/>
            <a:ext cx="7929586" cy="107721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3200" b="1" dirty="0" smtClean="0">
                <a:solidFill>
                  <a:srgbClr val="000000"/>
                </a:solidFill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Öğle Namazında İmam Fatiha ve Sureleri İçinden okur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4198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7589" name="Text Box 5"/>
          <p:cNvSpPr txBox="1">
            <a:spLocks noChangeArrowheads="1"/>
          </p:cNvSpPr>
          <p:nvPr/>
        </p:nvSpPr>
        <p:spPr bwMode="auto">
          <a:xfrm>
            <a:off x="4143372" y="1571612"/>
            <a:ext cx="2232025" cy="507209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3200" dirty="0"/>
              <a:t>“</a:t>
            </a:r>
            <a:r>
              <a:rPr lang="tr-TR" sz="3200" b="1" dirty="0" err="1"/>
              <a:t>Alahü</a:t>
            </a:r>
            <a:r>
              <a:rPr lang="tr-TR" sz="3200" b="1" dirty="0"/>
              <a:t> </a:t>
            </a:r>
            <a:r>
              <a:rPr lang="tr-TR" sz="3200" b="1" dirty="0" err="1"/>
              <a:t>Ekber</a:t>
            </a:r>
            <a:r>
              <a:rPr lang="tr-TR" sz="3200" b="1" dirty="0"/>
              <a:t>” </a:t>
            </a:r>
            <a:r>
              <a:rPr lang="tr-TR" sz="3200" dirty="0"/>
              <a:t>diyerek </a:t>
            </a:r>
            <a:r>
              <a:rPr lang="tr-TR" sz="3200" b="1" dirty="0"/>
              <a:t>rüku’a </a:t>
            </a:r>
            <a:r>
              <a:rPr lang="tr-TR" sz="3200" dirty="0"/>
              <a:t>eğiliriz</a:t>
            </a:r>
            <a:r>
              <a:rPr lang="tr-TR" sz="3200" dirty="0" smtClean="0"/>
              <a:t>.</a:t>
            </a:r>
            <a:endParaRPr lang="tr-TR" sz="3200" dirty="0"/>
          </a:p>
          <a:p>
            <a:pPr algn="ctr"/>
            <a:r>
              <a:rPr lang="tr-TR" sz="3200" dirty="0"/>
              <a:t>Rüku’da</a:t>
            </a:r>
            <a:r>
              <a:rPr lang="tr-TR" sz="3200" b="1" dirty="0"/>
              <a:t> </a:t>
            </a:r>
            <a:endParaRPr lang="tr-TR" sz="3200" b="1" dirty="0" smtClean="0"/>
          </a:p>
          <a:p>
            <a:pPr algn="ctr"/>
            <a:r>
              <a:rPr lang="tr-TR" sz="3200" dirty="0" smtClean="0"/>
              <a:t>3 </a:t>
            </a:r>
            <a:r>
              <a:rPr lang="tr-TR" sz="3200" dirty="0"/>
              <a:t>defa “</a:t>
            </a:r>
            <a:r>
              <a:rPr lang="tr-TR" sz="3200" b="1" dirty="0" err="1"/>
              <a:t>sübhane</a:t>
            </a:r>
            <a:r>
              <a:rPr lang="tr-TR" sz="3200" b="1" dirty="0"/>
              <a:t> </a:t>
            </a:r>
            <a:r>
              <a:rPr lang="tr-TR" sz="3200" b="1" dirty="0" err="1"/>
              <a:t>rabbiyel</a:t>
            </a:r>
            <a:r>
              <a:rPr lang="tr-TR" sz="3200" b="1" dirty="0"/>
              <a:t> azim</a:t>
            </a:r>
            <a:r>
              <a:rPr lang="tr-TR" sz="3200" dirty="0"/>
              <a:t>”</a:t>
            </a:r>
            <a:r>
              <a:rPr lang="tr-TR" sz="3200" b="1" dirty="0"/>
              <a:t> </a:t>
            </a:r>
            <a:r>
              <a:rPr lang="tr-TR" sz="3200" dirty="0"/>
              <a:t>deriz.</a:t>
            </a:r>
          </a:p>
        </p:txBody>
      </p:sp>
      <p:pic>
        <p:nvPicPr>
          <p:cNvPr id="67595" name="Picture 11" descr="3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670" y="1500174"/>
            <a:ext cx="2500330" cy="5357826"/>
          </a:xfrm>
          <a:prstGeom prst="rect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67596" name="Picture 12" descr="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428736"/>
            <a:ext cx="2317750" cy="5167328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13" name="12 Dikdörtgen"/>
          <p:cNvSpPr/>
          <p:nvPr/>
        </p:nvSpPr>
        <p:spPr>
          <a:xfrm>
            <a:off x="1357290" y="285728"/>
            <a:ext cx="7786710" cy="107721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tr-TR" sz="3200" b="1" dirty="0" smtClean="0"/>
              <a:t>Rükû:</a:t>
            </a:r>
            <a:r>
              <a:rPr lang="tr-TR" sz="3200" dirty="0" smtClean="0"/>
              <a:t> Namazda kıyamdan sonra eğilmek demektir. </a:t>
            </a:r>
            <a:endParaRPr lang="tr-TR" sz="3200" dirty="0"/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10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9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3786182" y="1714488"/>
            <a:ext cx="2571768" cy="45720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/>
              <a:t>“</a:t>
            </a:r>
            <a:r>
              <a:rPr lang="tr-TR" sz="2800" b="1" dirty="0" err="1"/>
              <a:t>Semiallahü</a:t>
            </a:r>
            <a:r>
              <a:rPr lang="tr-TR" sz="2800" b="1" dirty="0"/>
              <a:t> </a:t>
            </a:r>
            <a:r>
              <a:rPr lang="tr-TR" sz="2800" b="1" dirty="0" err="1"/>
              <a:t>limen</a:t>
            </a:r>
            <a:r>
              <a:rPr lang="tr-TR" sz="2800" b="1" dirty="0"/>
              <a:t> </a:t>
            </a:r>
            <a:r>
              <a:rPr lang="tr-TR" sz="2800" b="1" dirty="0" err="1"/>
              <a:t>hamideh</a:t>
            </a:r>
            <a:r>
              <a:rPr lang="tr-TR" sz="2800" b="1" dirty="0"/>
              <a:t>” </a:t>
            </a:r>
            <a:r>
              <a:rPr lang="tr-TR" sz="2800" dirty="0"/>
              <a:t>diyerek doğruluruz.</a:t>
            </a:r>
          </a:p>
          <a:p>
            <a:pPr algn="ctr"/>
            <a:r>
              <a:rPr lang="tr-TR" sz="2800" dirty="0" smtClean="0"/>
              <a:t>1-2 </a:t>
            </a:r>
            <a:r>
              <a:rPr lang="tr-TR" sz="2800" dirty="0"/>
              <a:t>saniye bekledikten sonra </a:t>
            </a:r>
          </a:p>
          <a:p>
            <a:pPr algn="ctr"/>
            <a:r>
              <a:rPr lang="tr-TR" sz="2800" dirty="0" smtClean="0"/>
              <a:t>“</a:t>
            </a:r>
            <a:r>
              <a:rPr lang="tr-TR" sz="2800" b="1" dirty="0" err="1"/>
              <a:t>Allahü</a:t>
            </a:r>
            <a:r>
              <a:rPr lang="tr-TR" sz="2800" b="1" dirty="0"/>
              <a:t> </a:t>
            </a:r>
            <a:r>
              <a:rPr lang="tr-TR" sz="2800" b="1" dirty="0" err="1"/>
              <a:t>ekber</a:t>
            </a:r>
            <a:r>
              <a:rPr lang="tr-TR" sz="2800" dirty="0"/>
              <a:t>” diyerek secdeye varılır.</a:t>
            </a:r>
          </a:p>
        </p:txBody>
      </p:sp>
      <p:pic>
        <p:nvPicPr>
          <p:cNvPr id="68619" name="Picture 11" descr="4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1142984"/>
            <a:ext cx="2368556" cy="5715016"/>
          </a:xfrm>
          <a:prstGeom prst="rect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68620" name="Picture 12" descr="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1214422"/>
            <a:ext cx="2214578" cy="5643578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3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356</Words>
  <Application>Microsoft Office PowerPoint</Application>
  <PresentationFormat>Ekran Gösterisi (4:3)</PresentationFormat>
  <Paragraphs>88</Paragraphs>
  <Slides>22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3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.</vt:lpstr>
      <vt:lpstr>Slayt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bilal</dc:creator>
  <cp:lastModifiedBy>bilal</cp:lastModifiedBy>
  <cp:revision>23</cp:revision>
  <dcterms:created xsi:type="dcterms:W3CDTF">2015-05-01T20:11:40Z</dcterms:created>
  <dcterms:modified xsi:type="dcterms:W3CDTF">2015-06-10T08:47:27Z</dcterms:modified>
</cp:coreProperties>
</file>