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74" r:id="rId4"/>
    <p:sldId id="276" r:id="rId5"/>
    <p:sldId id="278" r:id="rId6"/>
    <p:sldId id="260" r:id="rId7"/>
    <p:sldId id="261" r:id="rId8"/>
    <p:sldId id="277" r:id="rId9"/>
    <p:sldId id="279" r:id="rId10"/>
    <p:sldId id="280" r:id="rId11"/>
    <p:sldId id="282" r:id="rId12"/>
    <p:sldId id="281" r:id="rId13"/>
    <p:sldId id="259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g.webme.com/pic/m/mustafa-yetis/naksibendi_lide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785926"/>
            <a:ext cx="3810000" cy="4152901"/>
          </a:xfrm>
          <a:prstGeom prst="rect">
            <a:avLst/>
          </a:prstGeom>
          <a:noFill/>
        </p:spPr>
      </p:pic>
      <p:sp>
        <p:nvSpPr>
          <p:cNvPr id="5" name="1 Başlık"/>
          <p:cNvSpPr>
            <a:spLocks noGrp="1"/>
          </p:cNvSpPr>
          <p:nvPr>
            <p:ph type="ctrTitle"/>
          </p:nvPr>
        </p:nvSpPr>
        <p:spPr>
          <a:xfrm>
            <a:off x="3000364" y="428604"/>
            <a:ext cx="4314828" cy="869947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Nakşibendîlik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3929066"/>
            <a:ext cx="7772400" cy="2541595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5- İbadete devam etmeli, her işte Allah'ın rızasını gözetmelidir.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1026" name="Picture 2" descr="nakşibend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1" y="714356"/>
            <a:ext cx="2823563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3929066"/>
            <a:ext cx="7772400" cy="254159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6- İç ve dış dünyasını her türlü kusurdan arındırmalıdır.</a:t>
            </a:r>
            <a:endParaRPr lang="tr-TR" sz="3200" dirty="0"/>
          </a:p>
        </p:txBody>
      </p:sp>
      <p:pic>
        <p:nvPicPr>
          <p:cNvPr id="34818" name="Picture 2" descr="nakşibend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071546"/>
            <a:ext cx="2714644" cy="27146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3929066"/>
            <a:ext cx="7772400" cy="254159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7- Nakşibendiliğin en temel ilkelerinden biri </a:t>
            </a:r>
            <a:r>
              <a:rPr lang="tr-TR" sz="3200" i="1" dirty="0" smtClean="0">
                <a:solidFill>
                  <a:schemeClr val="tx1"/>
                </a:solidFill>
              </a:rPr>
              <a:t>"Halk içinde Hak ile beraber </a:t>
            </a:r>
            <a:r>
              <a:rPr lang="tr-TR" sz="3200" i="1" dirty="0" err="1" smtClean="0">
                <a:solidFill>
                  <a:schemeClr val="tx1"/>
                </a:solidFill>
              </a:rPr>
              <a:t>olmak"</a:t>
            </a:r>
            <a:r>
              <a:rPr lang="tr-TR" sz="3200" dirty="0" err="1" smtClean="0">
                <a:solidFill>
                  <a:schemeClr val="tx1"/>
                </a:solidFill>
              </a:rPr>
              <a:t>tır</a:t>
            </a:r>
            <a:r>
              <a:rPr lang="tr-TR" sz="3200" dirty="0" smtClean="0">
                <a:solidFill>
                  <a:schemeClr val="tx1"/>
                </a:solidFill>
              </a:rPr>
              <a:t>...</a:t>
            </a:r>
            <a:br>
              <a:rPr lang="tr-TR" sz="3200" dirty="0" smtClean="0">
                <a:solidFill>
                  <a:schemeClr val="tx1"/>
                </a:solidFill>
              </a:rPr>
            </a:br>
            <a:endParaRPr lang="tr-TR" sz="3200" dirty="0"/>
          </a:p>
        </p:txBody>
      </p:sp>
      <p:pic>
        <p:nvPicPr>
          <p:cNvPr id="35842" name="Picture 2" descr="nakşibend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142984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14414" y="4214818"/>
            <a:ext cx="7286676" cy="24288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err="1" smtClean="0">
                <a:solidFill>
                  <a:schemeClr val="tx1"/>
                </a:solidFill>
              </a:rPr>
              <a:t>Nakşibend</a:t>
            </a:r>
            <a:r>
              <a:rPr lang="tr-TR" dirty="0" smtClean="0">
                <a:solidFill>
                  <a:schemeClr val="tx1"/>
                </a:solidFill>
              </a:rPr>
              <a:t> kelimesi </a:t>
            </a:r>
            <a:r>
              <a:rPr lang="tr-TR" dirty="0" err="1" smtClean="0">
                <a:solidFill>
                  <a:schemeClr val="tx1"/>
                </a:solidFill>
              </a:rPr>
              <a:t>Farsça'da</a:t>
            </a:r>
            <a:r>
              <a:rPr lang="tr-TR" dirty="0" smtClean="0">
                <a:solidFill>
                  <a:schemeClr val="tx1"/>
                </a:solidFill>
              </a:rPr>
              <a:t> (İran dili) nakış yapan anlamındadır. Muhammed </a:t>
            </a:r>
            <a:r>
              <a:rPr lang="tr-TR" dirty="0" err="1" smtClean="0">
                <a:solidFill>
                  <a:schemeClr val="tx1"/>
                </a:solidFill>
              </a:rPr>
              <a:t>Bahauddin</a:t>
            </a:r>
            <a:r>
              <a:rPr lang="tr-TR" dirty="0" smtClean="0">
                <a:solidFill>
                  <a:schemeClr val="tx1"/>
                </a:solidFill>
              </a:rPr>
              <a:t> hazretleri tasavvufu insanların kalbine nakış nakış işlediği için kendisine bu lakap verilmiştir.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www.naksibenditarikati.com/upload/resimler/haber/E3P351db.jpg"/>
          <p:cNvPicPr>
            <a:picLocks noChangeAspect="1" noChangeArrowheads="1"/>
          </p:cNvPicPr>
          <p:nvPr/>
        </p:nvPicPr>
        <p:blipFill>
          <a:blip r:embed="rId2"/>
          <a:srcRect r="11343"/>
          <a:stretch>
            <a:fillRect/>
          </a:stretch>
        </p:blipFill>
        <p:spPr bwMode="auto">
          <a:xfrm>
            <a:off x="2571736" y="928670"/>
            <a:ext cx="4714908" cy="29914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3929066"/>
            <a:ext cx="7772400" cy="254159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Nakşibendilik, Muhammed </a:t>
            </a:r>
            <a:r>
              <a:rPr lang="tr-TR" sz="3200" dirty="0" err="1" smtClean="0"/>
              <a:t>Bahauddin</a:t>
            </a:r>
            <a:r>
              <a:rPr lang="tr-TR" sz="3200" dirty="0" smtClean="0"/>
              <a:t> </a:t>
            </a:r>
            <a:r>
              <a:rPr lang="tr-TR" sz="3200" dirty="0" err="1" smtClean="0"/>
              <a:t>Nakşibend'in</a:t>
            </a:r>
            <a:r>
              <a:rPr lang="tr-TR" sz="3200" dirty="0" smtClean="0"/>
              <a:t> (öl.1389) görüş ve düşüncelerine dayanan tasavvuf ekolüdür. </a:t>
            </a:r>
            <a:endParaRPr lang="tr-TR" sz="3200" dirty="0"/>
          </a:p>
        </p:txBody>
      </p:sp>
      <p:pic>
        <p:nvPicPr>
          <p:cNvPr id="19458" name="Picture 2" descr="nakşibend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285860"/>
            <a:ext cx="2428875" cy="1876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4500570"/>
            <a:ext cx="7772400" cy="189865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Muhammed </a:t>
            </a:r>
            <a:r>
              <a:rPr lang="tr-TR" sz="3200" dirty="0" err="1" smtClean="0">
                <a:solidFill>
                  <a:schemeClr val="tx1"/>
                </a:solidFill>
              </a:rPr>
              <a:t>Bahauddin</a:t>
            </a:r>
            <a:r>
              <a:rPr lang="tr-TR" sz="3200" dirty="0" smtClean="0">
                <a:solidFill>
                  <a:schemeClr val="tx1"/>
                </a:solidFill>
              </a:rPr>
              <a:t> </a:t>
            </a:r>
            <a:r>
              <a:rPr lang="tr-TR" sz="3200" dirty="0" err="1" smtClean="0">
                <a:solidFill>
                  <a:schemeClr val="tx1"/>
                </a:solidFill>
              </a:rPr>
              <a:t>Nakşibend</a:t>
            </a:r>
            <a:r>
              <a:rPr lang="tr-TR" sz="3200" dirty="0" smtClean="0">
                <a:solidFill>
                  <a:schemeClr val="tx1"/>
                </a:solidFill>
              </a:rPr>
              <a:t>, Buhara yakınlarındaki </a:t>
            </a:r>
            <a:r>
              <a:rPr lang="tr-TR" sz="3200" dirty="0" err="1" smtClean="0">
                <a:solidFill>
                  <a:schemeClr val="tx1"/>
                </a:solidFill>
              </a:rPr>
              <a:t>Kasr</a:t>
            </a:r>
            <a:r>
              <a:rPr lang="tr-TR" sz="3200" dirty="0" smtClean="0">
                <a:solidFill>
                  <a:schemeClr val="tx1"/>
                </a:solidFill>
              </a:rPr>
              <a:t>-ı </a:t>
            </a:r>
            <a:r>
              <a:rPr lang="tr-TR" sz="3200" dirty="0" err="1" smtClean="0">
                <a:solidFill>
                  <a:schemeClr val="tx1"/>
                </a:solidFill>
              </a:rPr>
              <a:t>Ârifân</a:t>
            </a:r>
            <a:r>
              <a:rPr lang="tr-TR" sz="3200" dirty="0" smtClean="0">
                <a:solidFill>
                  <a:schemeClr val="tx1"/>
                </a:solidFill>
              </a:rPr>
              <a:t> köyünde dünyaya geldi.</a:t>
            </a:r>
            <a:br>
              <a:rPr lang="tr-TR" sz="3200" dirty="0" smtClean="0">
                <a:solidFill>
                  <a:schemeClr val="tx1"/>
                </a:solidFill>
              </a:rPr>
            </a:br>
            <a:endParaRPr lang="tr-TR" sz="3200" dirty="0"/>
          </a:p>
        </p:txBody>
      </p:sp>
      <p:pic>
        <p:nvPicPr>
          <p:cNvPr id="5122" name="Picture 2" descr="nakşibend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928670"/>
            <a:ext cx="3360160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3929066"/>
            <a:ext cx="7772400" cy="254159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Döneminin alimlerinden ve mutasavvıflarından ilim tahsil etti. İlmiyle, takvasıyla, sade yaşantısı ve güzel ahlakıyla herkes tarafından sevilip sayılan bir kişi oldu. </a:t>
            </a:r>
            <a:endParaRPr lang="tr-TR" sz="3200" dirty="0"/>
          </a:p>
        </p:txBody>
      </p:sp>
      <p:pic>
        <p:nvPicPr>
          <p:cNvPr id="3074" name="Picture 2" descr="nakşibend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000108"/>
            <a:ext cx="3752176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57290" y="4286256"/>
            <a:ext cx="7429552" cy="214314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Ayrıca o mütevazi bir insandı. Haramlardan son derece sakınırdı. Hediyeleşmeye önem verir, kendisine gelen hediyeleri karşılıksız bırakmazdı.</a:t>
            </a:r>
            <a:br>
              <a:rPr lang="tr-TR" dirty="0" smtClean="0">
                <a:solidFill>
                  <a:schemeClr val="tx1"/>
                </a:solidFill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8434" name="Picture 2" descr="nakşibend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142984"/>
            <a:ext cx="2714625" cy="1685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3108" y="500042"/>
            <a:ext cx="6172216" cy="94138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Nakşibendiliğin önemli bazı ilkeleri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42976" y="4357694"/>
            <a:ext cx="7500990" cy="214314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1- İnsan helal çerçevesinde dünya nimetlerinden yararlanmalı, günlük işlerini aksatmamalıdır. Ancak Allah'a karşı kulluk görevlerini asla ihmal etmemelidir.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7410" name="Picture 2" descr="nakşibend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643050"/>
            <a:ext cx="2466975" cy="1847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928662" y="5357826"/>
            <a:ext cx="7772400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tr-TR" sz="3200" dirty="0" smtClean="0"/>
              <a:t>2- Daima Allah'ı zikretmeli, O'nu hatırından çıkarmamalıdır.</a:t>
            </a:r>
            <a:endParaRPr lang="tr-TR" sz="3200" dirty="0"/>
          </a:p>
        </p:txBody>
      </p:sp>
      <p:sp>
        <p:nvSpPr>
          <p:cNvPr id="4098" name="AutoShape 2" descr="nakşibendilik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2" name="Picture 6" descr="nakşibend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071546"/>
            <a:ext cx="3714776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Başlık"/>
          <p:cNvSpPr>
            <a:spLocks noGrp="1"/>
          </p:cNvSpPr>
          <p:nvPr>
            <p:ph type="ctrTitle"/>
          </p:nvPr>
        </p:nvSpPr>
        <p:spPr>
          <a:xfrm>
            <a:off x="1371600" y="857232"/>
            <a:ext cx="7772400" cy="15716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3- Allah'ın emir ve yasaklarına uymakta titiz davranmalıdır</a:t>
            </a:r>
            <a:endParaRPr lang="tr-TR" sz="3200" dirty="0"/>
          </a:p>
        </p:txBody>
      </p:sp>
      <p:sp>
        <p:nvSpPr>
          <p:cNvPr id="4" name="2 Alt Başlık"/>
          <p:cNvSpPr>
            <a:spLocks noGrp="1"/>
          </p:cNvSpPr>
          <p:nvPr>
            <p:ph type="subTitle" idx="1"/>
          </p:nvPr>
        </p:nvSpPr>
        <p:spPr>
          <a:xfrm>
            <a:off x="928662" y="5143512"/>
            <a:ext cx="7715304" cy="11144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4- Allah'ın tüm yarattığı canlılara iyilik etmelidir.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2050" name="Picture 2" descr="nakşibend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786058"/>
            <a:ext cx="2466975" cy="1847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171</Words>
  <Application>Microsoft Office PowerPoint</Application>
  <PresentationFormat>Ekran Gösterisi (4:3)</PresentationFormat>
  <Paragraphs>14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Nakşibendîlik</vt:lpstr>
      <vt:lpstr>Slayt 2</vt:lpstr>
      <vt:lpstr>Nakşibendilik, Muhammed Bahauddin Nakşibend'in (öl.1389) görüş ve düşüncelerine dayanan tasavvuf ekolüdür. </vt:lpstr>
      <vt:lpstr>Muhammed Bahauddin Nakşibend, Buhara yakınlarındaki Kasr-ı Ârifân köyünde dünyaya geldi. </vt:lpstr>
      <vt:lpstr>Döneminin alimlerinden ve mutasavvıflarından ilim tahsil etti. İlmiyle, takvasıyla, sade yaşantısı ve güzel ahlakıyla herkes tarafından sevilip sayılan bir kişi oldu. </vt:lpstr>
      <vt:lpstr>Slayt 6</vt:lpstr>
      <vt:lpstr>Nakşibendiliğin önemli bazı ilkeleri</vt:lpstr>
      <vt:lpstr>2- Daima Allah'ı zikretmeli, O'nu hatırından çıkarmamalıdır.</vt:lpstr>
      <vt:lpstr>3- Allah'ın emir ve yasaklarına uymakta titiz davranmalıdır</vt:lpstr>
      <vt:lpstr>5- İbadete devam etmeli, her işte Allah'ın rızasını gözetmelidir. </vt:lpstr>
      <vt:lpstr>6- İç ve dış dünyasını her türlü kusurdan arındırmalıdır.</vt:lpstr>
      <vt:lpstr>7- Nakşibendiliğin en temel ilkelerinden biri "Halk içinde Hak ile beraber olmak"tır... </vt:lpstr>
      <vt:lpstr>Slayt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13</cp:revision>
  <dcterms:created xsi:type="dcterms:W3CDTF">2015-05-01T20:11:40Z</dcterms:created>
  <dcterms:modified xsi:type="dcterms:W3CDTF">2015-07-10T22:48:00Z</dcterms:modified>
</cp:coreProperties>
</file>