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5.xml" ContentType="application/vnd.openxmlformats-officedocument.theme+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notesSlides/notesSlide2.xml" ContentType="application/vnd.openxmlformats-officedocument.presentationml.notesSlide+xml"/>
  <Override PartName="/ppt/tags/tag38.xml" ContentType="application/vnd.openxmlformats-officedocument.presentationml.tags+xml"/>
  <Override PartName="/ppt/notesSlides/notesSlide3.xml" ContentType="application/vnd.openxmlformats-officedocument.presentationml.notesSlide+xml"/>
  <Override PartName="/ppt/tags/tag39.xml" ContentType="application/vnd.openxmlformats-officedocument.presentationml.tags+xml"/>
  <Override PartName="/ppt/notesSlides/notesSlide4.xml" ContentType="application/vnd.openxmlformats-officedocument.presentationml.notesSlide+xml"/>
  <Override PartName="/ppt/tags/tag40.xml" ContentType="application/vnd.openxmlformats-officedocument.presentationml.tags+xml"/>
  <Override PartName="/ppt/notesSlides/notesSlide5.xml" ContentType="application/vnd.openxmlformats-officedocument.presentationml.notesSlide+xml"/>
  <Override PartName="/ppt/tags/tag41.xml" ContentType="application/vnd.openxmlformats-officedocument.presentationml.tags+xml"/>
  <Override PartName="/ppt/notesSlides/notesSlide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7.xml" ContentType="application/vnd.openxmlformats-officedocument.presentationml.notesSlide+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notesSlides/notesSlide10.xml" ContentType="application/vnd.openxmlformats-officedocument.presentationml.notesSlide+xml"/>
  <Override PartName="/ppt/tags/tag47.xml" ContentType="application/vnd.openxmlformats-officedocument.presentationml.tags+xml"/>
  <Override PartName="/ppt/notesSlides/notesSlide11.xml" ContentType="application/vnd.openxmlformats-officedocument.presentationml.notesSlide+xml"/>
  <Override PartName="/ppt/tags/tag48.xml" ContentType="application/vnd.openxmlformats-officedocument.presentationml.tags+xml"/>
  <Override PartName="/ppt/notesSlides/notesSlide12.xml" ContentType="application/vnd.openxmlformats-officedocument.presentationml.notesSlide+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notesSlides/notesSlide14.xml" ContentType="application/vnd.openxmlformats-officedocument.presentationml.notesSlide+xml"/>
  <Override PartName="/ppt/tags/tag51.xml" ContentType="application/vnd.openxmlformats-officedocument.presentationml.tags+xml"/>
  <Override PartName="/ppt/notesSlides/notesSlide15.xml" ContentType="application/vnd.openxmlformats-officedocument.presentationml.notesSlide+xml"/>
  <Override PartName="/ppt/tags/tag52.xml" ContentType="application/vnd.openxmlformats-officedocument.presentationml.tags+xml"/>
  <Override PartName="/ppt/notesSlides/notesSlide16.xml" ContentType="application/vnd.openxmlformats-officedocument.presentationml.notesSlide+xml"/>
  <Override PartName="/ppt/tags/tag53.xml" ContentType="application/vnd.openxmlformats-officedocument.presentationml.tags+xml"/>
  <Override PartName="/ppt/notesSlides/notesSlide17.xml" ContentType="application/vnd.openxmlformats-officedocument.presentationml.notesSlide+xml"/>
  <Override PartName="/ppt/tags/tag54.xml" ContentType="application/vnd.openxmlformats-officedocument.presentationml.tags+xml"/>
  <Override PartName="/ppt/notesSlides/notesSlide18.xml" ContentType="application/vnd.openxmlformats-officedocument.presentationml.notesSlide+xml"/>
  <Override PartName="/ppt/tags/tag55.xml" ContentType="application/vnd.openxmlformats-officedocument.presentationml.tags+xml"/>
  <Override PartName="/ppt/notesSlides/notesSlide19.xml" ContentType="application/vnd.openxmlformats-officedocument.presentationml.notesSlide+xml"/>
  <Override PartName="/ppt/tags/tag56.xml" ContentType="application/vnd.openxmlformats-officedocument.presentationml.tags+xml"/>
  <Override PartName="/ppt/notesSlides/notesSlide20.xml" ContentType="application/vnd.openxmlformats-officedocument.presentationml.notesSlide+xml"/>
  <Override PartName="/ppt/tags/tag57.xml" ContentType="application/vnd.openxmlformats-officedocument.presentationml.tags+xml"/>
  <Override PartName="/ppt/notesSlides/notesSlide21.xml" ContentType="application/vnd.openxmlformats-officedocument.presentationml.notesSlide+xml"/>
  <Override PartName="/ppt/tags/tag58.xml" ContentType="application/vnd.openxmlformats-officedocument.presentationml.tags+xml"/>
  <Override PartName="/ppt/notesSlides/notesSlide22.xml" ContentType="application/vnd.openxmlformats-officedocument.presentationml.notesSlide+xml"/>
  <Override PartName="/ppt/tags/tag59.xml" ContentType="application/vnd.openxmlformats-officedocument.presentationml.tags+xml"/>
  <Override PartName="/ppt/notesSlides/notesSlide23.xml" ContentType="application/vnd.openxmlformats-officedocument.presentationml.notesSlide+xml"/>
  <Override PartName="/ppt/tags/tag60.xml" ContentType="application/vnd.openxmlformats-officedocument.presentationml.tags+xml"/>
  <Override PartName="/ppt/notesSlides/notesSlide24.xml" ContentType="application/vnd.openxmlformats-officedocument.presentationml.notesSlide+xml"/>
  <Override PartName="/ppt/tags/tag61.xml" ContentType="application/vnd.openxmlformats-officedocument.presentationml.tags+xml"/>
  <Override PartName="/ppt/notesSlides/notesSlide25.xml" ContentType="application/vnd.openxmlformats-officedocument.presentationml.notesSlide+xml"/>
  <Override PartName="/ppt/tags/tag62.xml" ContentType="application/vnd.openxmlformats-officedocument.presentationml.tags+xml"/>
  <Override PartName="/ppt/notesSlides/notesSlide26.xml" ContentType="application/vnd.openxmlformats-officedocument.presentationml.notesSlide+xml"/>
  <Override PartName="/ppt/tags/tag63.xml" ContentType="application/vnd.openxmlformats-officedocument.presentationml.tags+xml"/>
  <Override PartName="/ppt/notesSlides/notesSlide2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8.xml" ContentType="application/vnd.openxmlformats-officedocument.presentationml.notesSlide+xml"/>
  <Override PartName="/ppt/tags/tag67.xml" ContentType="application/vnd.openxmlformats-officedocument.presentationml.tags+xml"/>
  <Override PartName="/ppt/notesSlides/notesSlide29.xml" ContentType="application/vnd.openxmlformats-officedocument.presentationml.notesSlide+xml"/>
  <Override PartName="/ppt/tags/tag68.xml" ContentType="application/vnd.openxmlformats-officedocument.presentationml.tags+xml"/>
  <Override PartName="/ppt/notesSlides/notesSlide30.xml" ContentType="application/vnd.openxmlformats-officedocument.presentationml.notesSlide+xml"/>
  <Override PartName="/ppt/tags/tag69.xml" ContentType="application/vnd.openxmlformats-officedocument.presentationml.tags+xml"/>
  <Override PartName="/ppt/notesSlides/notesSlide31.xml" ContentType="application/vnd.openxmlformats-officedocument.presentationml.notesSlide+xml"/>
  <Override PartName="/ppt/tags/tag70.xml" ContentType="application/vnd.openxmlformats-officedocument.presentationml.tags+xml"/>
  <Override PartName="/ppt/notesSlides/notesSlide32.xml" ContentType="application/vnd.openxmlformats-officedocument.presentationml.notesSlide+xml"/>
  <Override PartName="/ppt/tags/tag71.xml" ContentType="application/vnd.openxmlformats-officedocument.presentationml.tags+xml"/>
  <Override PartName="/ppt/notesSlides/notesSlide33.xml" ContentType="application/vnd.openxmlformats-officedocument.presentationml.notesSlide+xml"/>
  <Override PartName="/ppt/tags/tag72.xml" ContentType="application/vnd.openxmlformats-officedocument.presentationml.tags+xml"/>
  <Override PartName="/ppt/notesSlides/notesSlide34.xml" ContentType="application/vnd.openxmlformats-officedocument.presentationml.notesSlide+xml"/>
  <Override PartName="/ppt/tags/tag73.xml" ContentType="application/vnd.openxmlformats-officedocument.presentationml.tags+xml"/>
  <Override PartName="/ppt/notesSlides/notesSlide35.xml" ContentType="application/vnd.openxmlformats-officedocument.presentationml.notesSlide+xml"/>
  <Override PartName="/ppt/tags/tag74.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90" r:id="rId3"/>
    <p:sldMasterId id="2147483703" r:id="rId4"/>
  </p:sldMasterIdLst>
  <p:notesMasterIdLst>
    <p:notesMasterId r:id="rId41"/>
  </p:notesMasterIdLst>
  <p:sldIdLst>
    <p:sldId id="267" r:id="rId5"/>
    <p:sldId id="256" r:id="rId6"/>
    <p:sldId id="257" r:id="rId7"/>
    <p:sldId id="397" r:id="rId8"/>
    <p:sldId id="258" r:id="rId9"/>
    <p:sldId id="273" r:id="rId10"/>
    <p:sldId id="272" r:id="rId11"/>
    <p:sldId id="274" r:id="rId12"/>
    <p:sldId id="275" r:id="rId13"/>
    <p:sldId id="259" r:id="rId14"/>
    <p:sldId id="276" r:id="rId15"/>
    <p:sldId id="277" r:id="rId16"/>
    <p:sldId id="278" r:id="rId17"/>
    <p:sldId id="279" r:id="rId18"/>
    <p:sldId id="260" r:id="rId19"/>
    <p:sldId id="264" r:id="rId20"/>
    <p:sldId id="266" r:id="rId21"/>
    <p:sldId id="281" r:id="rId22"/>
    <p:sldId id="282" r:id="rId23"/>
    <p:sldId id="271" r:id="rId24"/>
    <p:sldId id="270" r:id="rId25"/>
    <p:sldId id="290" r:id="rId26"/>
    <p:sldId id="283" r:id="rId27"/>
    <p:sldId id="263" r:id="rId28"/>
    <p:sldId id="284" r:id="rId29"/>
    <p:sldId id="285" r:id="rId30"/>
    <p:sldId id="393" r:id="rId31"/>
    <p:sldId id="394" r:id="rId32"/>
    <p:sldId id="286" r:id="rId33"/>
    <p:sldId id="287" r:id="rId34"/>
    <p:sldId id="288" r:id="rId35"/>
    <p:sldId id="291" r:id="rId36"/>
    <p:sldId id="261" r:id="rId37"/>
    <p:sldId id="375" r:id="rId38"/>
    <p:sldId id="292" r:id="rId39"/>
    <p:sldId id="395" r:id="rId40"/>
  </p:sldIdLst>
  <p:sldSz cx="18288000" cy="10287000"/>
  <p:notesSz cx="6858000" cy="9144000"/>
  <p:embeddedFontLst>
    <p:embeddedFont>
      <p:font typeface="Agrandir Bold" panose="020B0604020202020204" charset="0"/>
      <p:regular r:id="rId42"/>
    </p:embeddedFont>
    <p:embeddedFont>
      <p:font typeface="Arimo Bold" panose="020B0604020202020204" charset="0"/>
      <p:regular r:id="rId43"/>
    </p:embeddedFont>
    <p:embeddedFont>
      <p:font typeface="Bobby Jones Soft" panose="020B0604020202020204" charset="0"/>
      <p:regular r:id="rId44"/>
    </p:embeddedFont>
    <p:embeddedFont>
      <p:font typeface="Helvetica" panose="020B0604020202020204" pitchFamily="34" charset="0"/>
      <p:regular r:id="rId45"/>
      <p:bold r:id="rId46"/>
      <p:italic r:id="rId47"/>
      <p:boldItalic r:id="rId48"/>
    </p:embeddedFont>
    <p:embeddedFont>
      <p:font typeface="Helvetica Bold" panose="020B0604020202020204" charset="0"/>
      <p:regular r:id="rId49"/>
    </p:embeddedFont>
    <p:embeddedFont>
      <p:font typeface="Open Sans Extrabold" panose="020B0906030804020204" pitchFamily="34" charset="0"/>
      <p:bold r:id="rId50"/>
      <p:boldItalic r:id="rId51"/>
    </p:embeddedFont>
  </p:embeddedFontLst>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C8"/>
    <a:srgbClr val="FF7E66"/>
    <a:srgbClr val="FFE2E3"/>
    <a:srgbClr val="B0FCCE"/>
    <a:srgbClr val="C8FFFB"/>
    <a:srgbClr val="313E3D"/>
    <a:srgbClr val="E0D0F5"/>
    <a:srgbClr val="E8EE9A"/>
    <a:srgbClr val="E8F98E"/>
    <a:srgbClr val="FF43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22" autoAdjust="0"/>
  </p:normalViewPr>
  <p:slideViewPr>
    <p:cSldViewPr>
      <p:cViewPr varScale="1">
        <p:scale>
          <a:sx n="36" d="100"/>
          <a:sy n="36" d="100"/>
        </p:scale>
        <p:origin x="1164" y="56"/>
      </p:cViewPr>
      <p:guideLst>
        <p:guide orient="horz" pos="3240"/>
        <p:guide pos="283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5FCA6-D17E-4FDB-8B49-69665AE43B1B}" type="datetimeFigureOut">
              <a:rPr lang="tr-TR" smtClean="0"/>
              <a:t>23.09.2024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7C621-CD67-4F72-A719-AEDF26C7F919}" type="slidenum">
              <a:rPr lang="tr-TR" smtClean="0"/>
              <a:t>‹#›</a:t>
            </a:fld>
            <a:endParaRPr lang="tr-TR"/>
          </a:p>
        </p:txBody>
      </p:sp>
    </p:spTree>
    <p:extLst>
      <p:ext uri="{BB962C8B-B14F-4D97-AF65-F5344CB8AC3E}">
        <p14:creationId xmlns:p14="http://schemas.microsoft.com/office/powerpoint/2010/main" val="170201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40F4BD-F3DF-41BC-B642-162AE1AA3832}"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9820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10</a:t>
            </a:fld>
            <a:endParaRPr lang="tr-TR"/>
          </a:p>
        </p:txBody>
      </p:sp>
    </p:spTree>
    <p:extLst>
      <p:ext uri="{BB962C8B-B14F-4D97-AF65-F5344CB8AC3E}">
        <p14:creationId xmlns:p14="http://schemas.microsoft.com/office/powerpoint/2010/main" val="354703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11</a:t>
            </a:fld>
            <a:endParaRPr lang="tr-TR"/>
          </a:p>
        </p:txBody>
      </p:sp>
    </p:spTree>
    <p:extLst>
      <p:ext uri="{BB962C8B-B14F-4D97-AF65-F5344CB8AC3E}">
        <p14:creationId xmlns:p14="http://schemas.microsoft.com/office/powerpoint/2010/main" val="2266234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12</a:t>
            </a:fld>
            <a:endParaRPr lang="tr-TR"/>
          </a:p>
        </p:txBody>
      </p:sp>
    </p:spTree>
    <p:extLst>
      <p:ext uri="{BB962C8B-B14F-4D97-AF65-F5344CB8AC3E}">
        <p14:creationId xmlns:p14="http://schemas.microsoft.com/office/powerpoint/2010/main" val="308280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13</a:t>
            </a:fld>
            <a:endParaRPr lang="tr-TR"/>
          </a:p>
        </p:txBody>
      </p:sp>
    </p:spTree>
    <p:extLst>
      <p:ext uri="{BB962C8B-B14F-4D97-AF65-F5344CB8AC3E}">
        <p14:creationId xmlns:p14="http://schemas.microsoft.com/office/powerpoint/2010/main" val="686598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14</a:t>
            </a:fld>
            <a:endParaRPr lang="tr-TR"/>
          </a:p>
        </p:txBody>
      </p:sp>
    </p:spTree>
    <p:extLst>
      <p:ext uri="{BB962C8B-B14F-4D97-AF65-F5344CB8AC3E}">
        <p14:creationId xmlns:p14="http://schemas.microsoft.com/office/powerpoint/2010/main" val="1778455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15</a:t>
            </a:fld>
            <a:endParaRPr lang="tr-TR"/>
          </a:p>
        </p:txBody>
      </p:sp>
    </p:spTree>
    <p:extLst>
      <p:ext uri="{BB962C8B-B14F-4D97-AF65-F5344CB8AC3E}">
        <p14:creationId xmlns:p14="http://schemas.microsoft.com/office/powerpoint/2010/main" val="972309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16</a:t>
            </a:fld>
            <a:endParaRPr lang="tr-TR"/>
          </a:p>
        </p:txBody>
      </p:sp>
    </p:spTree>
    <p:extLst>
      <p:ext uri="{BB962C8B-B14F-4D97-AF65-F5344CB8AC3E}">
        <p14:creationId xmlns:p14="http://schemas.microsoft.com/office/powerpoint/2010/main" val="1186847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17</a:t>
            </a:fld>
            <a:endParaRPr lang="tr-TR"/>
          </a:p>
        </p:txBody>
      </p:sp>
    </p:spTree>
    <p:extLst>
      <p:ext uri="{BB962C8B-B14F-4D97-AF65-F5344CB8AC3E}">
        <p14:creationId xmlns:p14="http://schemas.microsoft.com/office/powerpoint/2010/main" val="3653496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18</a:t>
            </a:fld>
            <a:endParaRPr lang="tr-TR"/>
          </a:p>
        </p:txBody>
      </p:sp>
    </p:spTree>
    <p:extLst>
      <p:ext uri="{BB962C8B-B14F-4D97-AF65-F5344CB8AC3E}">
        <p14:creationId xmlns:p14="http://schemas.microsoft.com/office/powerpoint/2010/main" val="272065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19</a:t>
            </a:fld>
            <a:endParaRPr lang="tr-TR"/>
          </a:p>
        </p:txBody>
      </p:sp>
    </p:spTree>
    <p:extLst>
      <p:ext uri="{BB962C8B-B14F-4D97-AF65-F5344CB8AC3E}">
        <p14:creationId xmlns:p14="http://schemas.microsoft.com/office/powerpoint/2010/main" val="1134612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2</a:t>
            </a:fld>
            <a:endParaRPr lang="tr-TR"/>
          </a:p>
        </p:txBody>
      </p:sp>
    </p:spTree>
    <p:extLst>
      <p:ext uri="{BB962C8B-B14F-4D97-AF65-F5344CB8AC3E}">
        <p14:creationId xmlns:p14="http://schemas.microsoft.com/office/powerpoint/2010/main" val="529910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20</a:t>
            </a:fld>
            <a:endParaRPr lang="tr-TR"/>
          </a:p>
        </p:txBody>
      </p:sp>
    </p:spTree>
    <p:extLst>
      <p:ext uri="{BB962C8B-B14F-4D97-AF65-F5344CB8AC3E}">
        <p14:creationId xmlns:p14="http://schemas.microsoft.com/office/powerpoint/2010/main" val="1068721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21</a:t>
            </a:fld>
            <a:endParaRPr lang="tr-TR"/>
          </a:p>
        </p:txBody>
      </p:sp>
    </p:spTree>
    <p:extLst>
      <p:ext uri="{BB962C8B-B14F-4D97-AF65-F5344CB8AC3E}">
        <p14:creationId xmlns:p14="http://schemas.microsoft.com/office/powerpoint/2010/main" val="1220820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22</a:t>
            </a:fld>
            <a:endParaRPr lang="tr-TR"/>
          </a:p>
        </p:txBody>
      </p:sp>
    </p:spTree>
    <p:extLst>
      <p:ext uri="{BB962C8B-B14F-4D97-AF65-F5344CB8AC3E}">
        <p14:creationId xmlns:p14="http://schemas.microsoft.com/office/powerpoint/2010/main" val="1949631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23</a:t>
            </a:fld>
            <a:endParaRPr lang="tr-TR"/>
          </a:p>
        </p:txBody>
      </p:sp>
    </p:spTree>
    <p:extLst>
      <p:ext uri="{BB962C8B-B14F-4D97-AF65-F5344CB8AC3E}">
        <p14:creationId xmlns:p14="http://schemas.microsoft.com/office/powerpoint/2010/main" val="1560461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24</a:t>
            </a:fld>
            <a:endParaRPr lang="tr-TR"/>
          </a:p>
        </p:txBody>
      </p:sp>
    </p:spTree>
    <p:extLst>
      <p:ext uri="{BB962C8B-B14F-4D97-AF65-F5344CB8AC3E}">
        <p14:creationId xmlns:p14="http://schemas.microsoft.com/office/powerpoint/2010/main" val="259086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25</a:t>
            </a:fld>
            <a:endParaRPr lang="tr-TR"/>
          </a:p>
        </p:txBody>
      </p:sp>
    </p:spTree>
    <p:extLst>
      <p:ext uri="{BB962C8B-B14F-4D97-AF65-F5344CB8AC3E}">
        <p14:creationId xmlns:p14="http://schemas.microsoft.com/office/powerpoint/2010/main" val="2535966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26</a:t>
            </a:fld>
            <a:endParaRPr lang="tr-TR"/>
          </a:p>
        </p:txBody>
      </p:sp>
    </p:spTree>
    <p:extLst>
      <p:ext uri="{BB962C8B-B14F-4D97-AF65-F5344CB8AC3E}">
        <p14:creationId xmlns:p14="http://schemas.microsoft.com/office/powerpoint/2010/main" val="1427946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27</a:t>
            </a:fld>
            <a:endParaRPr lang="tr-TR"/>
          </a:p>
        </p:txBody>
      </p:sp>
    </p:spTree>
    <p:extLst>
      <p:ext uri="{BB962C8B-B14F-4D97-AF65-F5344CB8AC3E}">
        <p14:creationId xmlns:p14="http://schemas.microsoft.com/office/powerpoint/2010/main" val="3853699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28</a:t>
            </a:fld>
            <a:endParaRPr lang="tr-TR"/>
          </a:p>
        </p:txBody>
      </p:sp>
    </p:spTree>
    <p:extLst>
      <p:ext uri="{BB962C8B-B14F-4D97-AF65-F5344CB8AC3E}">
        <p14:creationId xmlns:p14="http://schemas.microsoft.com/office/powerpoint/2010/main" val="2843497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29</a:t>
            </a:fld>
            <a:endParaRPr lang="tr-TR"/>
          </a:p>
        </p:txBody>
      </p:sp>
    </p:spTree>
    <p:extLst>
      <p:ext uri="{BB962C8B-B14F-4D97-AF65-F5344CB8AC3E}">
        <p14:creationId xmlns:p14="http://schemas.microsoft.com/office/powerpoint/2010/main" val="3180751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3</a:t>
            </a:fld>
            <a:endParaRPr lang="tr-TR"/>
          </a:p>
        </p:txBody>
      </p:sp>
    </p:spTree>
    <p:extLst>
      <p:ext uri="{BB962C8B-B14F-4D97-AF65-F5344CB8AC3E}">
        <p14:creationId xmlns:p14="http://schemas.microsoft.com/office/powerpoint/2010/main" val="1745164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30</a:t>
            </a:fld>
            <a:endParaRPr lang="tr-TR"/>
          </a:p>
        </p:txBody>
      </p:sp>
    </p:spTree>
    <p:extLst>
      <p:ext uri="{BB962C8B-B14F-4D97-AF65-F5344CB8AC3E}">
        <p14:creationId xmlns:p14="http://schemas.microsoft.com/office/powerpoint/2010/main" val="1210207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31</a:t>
            </a:fld>
            <a:endParaRPr lang="tr-TR"/>
          </a:p>
        </p:txBody>
      </p:sp>
    </p:spTree>
    <p:extLst>
      <p:ext uri="{BB962C8B-B14F-4D97-AF65-F5344CB8AC3E}">
        <p14:creationId xmlns:p14="http://schemas.microsoft.com/office/powerpoint/2010/main" val="1967794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32</a:t>
            </a:fld>
            <a:endParaRPr lang="tr-TR"/>
          </a:p>
        </p:txBody>
      </p:sp>
    </p:spTree>
    <p:extLst>
      <p:ext uri="{BB962C8B-B14F-4D97-AF65-F5344CB8AC3E}">
        <p14:creationId xmlns:p14="http://schemas.microsoft.com/office/powerpoint/2010/main" val="3412820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33</a:t>
            </a:fld>
            <a:endParaRPr lang="tr-TR"/>
          </a:p>
        </p:txBody>
      </p:sp>
    </p:spTree>
    <p:extLst>
      <p:ext uri="{BB962C8B-B14F-4D97-AF65-F5344CB8AC3E}">
        <p14:creationId xmlns:p14="http://schemas.microsoft.com/office/powerpoint/2010/main" val="3254381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5112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5D7C621-CD67-4F72-A719-AEDF26C7F919}" type="slidenum">
              <a:rPr lang="tr-TR" smtClean="0"/>
              <a:t>35</a:t>
            </a:fld>
            <a:endParaRPr lang="tr-TR"/>
          </a:p>
        </p:txBody>
      </p:sp>
    </p:spTree>
    <p:extLst>
      <p:ext uri="{BB962C8B-B14F-4D97-AF65-F5344CB8AC3E}">
        <p14:creationId xmlns:p14="http://schemas.microsoft.com/office/powerpoint/2010/main" val="704691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5112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5</a:t>
            </a:fld>
            <a:endParaRPr lang="tr-TR"/>
          </a:p>
        </p:txBody>
      </p:sp>
    </p:spTree>
    <p:extLst>
      <p:ext uri="{BB962C8B-B14F-4D97-AF65-F5344CB8AC3E}">
        <p14:creationId xmlns:p14="http://schemas.microsoft.com/office/powerpoint/2010/main" val="2568451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6</a:t>
            </a:fld>
            <a:endParaRPr lang="tr-TR"/>
          </a:p>
        </p:txBody>
      </p:sp>
    </p:spTree>
    <p:extLst>
      <p:ext uri="{BB962C8B-B14F-4D97-AF65-F5344CB8AC3E}">
        <p14:creationId xmlns:p14="http://schemas.microsoft.com/office/powerpoint/2010/main" val="395038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7</a:t>
            </a:fld>
            <a:endParaRPr lang="tr-TR"/>
          </a:p>
        </p:txBody>
      </p:sp>
    </p:spTree>
    <p:extLst>
      <p:ext uri="{BB962C8B-B14F-4D97-AF65-F5344CB8AC3E}">
        <p14:creationId xmlns:p14="http://schemas.microsoft.com/office/powerpoint/2010/main" val="2677408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8</a:t>
            </a:fld>
            <a:endParaRPr lang="tr-TR"/>
          </a:p>
        </p:txBody>
      </p:sp>
    </p:spTree>
    <p:extLst>
      <p:ext uri="{BB962C8B-B14F-4D97-AF65-F5344CB8AC3E}">
        <p14:creationId xmlns:p14="http://schemas.microsoft.com/office/powerpoint/2010/main" val="22506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5D7C621-CD67-4F72-A719-AEDF26C7F919}" type="slidenum">
              <a:rPr lang="tr-TR" smtClean="0"/>
              <a:t>9</a:t>
            </a:fld>
            <a:endParaRPr lang="tr-TR"/>
          </a:p>
        </p:txBody>
      </p:sp>
    </p:spTree>
    <p:extLst>
      <p:ext uri="{BB962C8B-B14F-4D97-AF65-F5344CB8AC3E}">
        <p14:creationId xmlns:p14="http://schemas.microsoft.com/office/powerpoint/2010/main" val="25930699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7EC809F4-871A-E87D-80D1-39E63F126A35}"/>
              </a:ext>
            </a:extLst>
          </p:cNvPr>
          <p:cNvSpPr/>
          <p:nvPr userDrawn="1"/>
        </p:nvSpPr>
        <p:spPr>
          <a:xfrm>
            <a:off x="12899571" y="0"/>
            <a:ext cx="5377543" cy="522514"/>
          </a:xfrm>
          <a:prstGeom prst="rect">
            <a:avLst/>
          </a:prstGeom>
          <a:solidFill>
            <a:srgbClr val="E97132">
              <a:lumMod val="60000"/>
              <a:lumOff val="40000"/>
              <a:alpha val="31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200" b="0" i="0" u="none" strike="noStrike" kern="0" cap="none" spc="0" normalizeH="0" baseline="0" noProof="0" dirty="0">
                <a:ln>
                  <a:noFill/>
                </a:ln>
                <a:solidFill>
                  <a:srgbClr val="156082">
                    <a:lumMod val="50000"/>
                  </a:srgbClr>
                </a:solidFill>
                <a:effectLst/>
                <a:uLnTx/>
                <a:uFillTx/>
                <a:latin typeface="Aptos" panose="02110004020202020204"/>
                <a:ea typeface="+mn-ea"/>
                <a:cs typeface="+mn-cs"/>
              </a:rPr>
              <a:t>8. Sınıf 1.Ünite: 3. Kaderle İlgili Kavramlar</a:t>
            </a:r>
          </a:p>
        </p:txBody>
      </p:sp>
    </p:spTree>
    <p:custDataLst>
      <p:tags r:id="rId1"/>
    </p:custDataLst>
    <p:extLst>
      <p:ext uri="{BB962C8B-B14F-4D97-AF65-F5344CB8AC3E}">
        <p14:creationId xmlns:p14="http://schemas.microsoft.com/office/powerpoint/2010/main" val="1409874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Özel Düzen">
    <p:bg>
      <p:bgPr>
        <a:solidFill>
          <a:srgbClr val="FDF7F2"/>
        </a:solidFill>
        <a:effectLst/>
      </p:bgPr>
    </p:bg>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C73F973-9F1F-8F23-1CBE-66E00714117E}"/>
              </a:ext>
            </a:extLst>
          </p:cNvPr>
          <p:cNvSpPr/>
          <p:nvPr userDrawn="1"/>
        </p:nvSpPr>
        <p:spPr>
          <a:xfrm>
            <a:off x="10221686" y="0"/>
            <a:ext cx="8066315" cy="783771"/>
          </a:xfrm>
          <a:prstGeom prst="rect">
            <a:avLst/>
          </a:prstGeom>
          <a:solidFill>
            <a:schemeClr val="accent2">
              <a:lumMod val="60000"/>
              <a:lumOff val="40000"/>
              <a:alpha val="3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tr-TR" sz="3300" b="0"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8. Sınıf 1.Ünite: 2. İnsanın İradesi ve Kader</a:t>
            </a:r>
          </a:p>
        </p:txBody>
      </p:sp>
    </p:spTree>
    <p:custDataLst>
      <p:tags r:id="rId1"/>
    </p:custDataLst>
    <p:extLst>
      <p:ext uri="{BB962C8B-B14F-4D97-AF65-F5344CB8AC3E}">
        <p14:creationId xmlns:p14="http://schemas.microsoft.com/office/powerpoint/2010/main" val="3407947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Özel Düzen">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3FC6E3B-1AAF-3B8E-F496-C47456188D61}"/>
              </a:ext>
            </a:extLst>
          </p:cNvPr>
          <p:cNvSpPr/>
          <p:nvPr userDrawn="1"/>
        </p:nvSpPr>
        <p:spPr>
          <a:xfrm>
            <a:off x="10221686" y="0"/>
            <a:ext cx="8066315" cy="783771"/>
          </a:xfrm>
          <a:prstGeom prst="rect">
            <a:avLst/>
          </a:prstGeom>
          <a:solidFill>
            <a:schemeClr val="accent2">
              <a:lumMod val="60000"/>
              <a:lumOff val="40000"/>
              <a:alpha val="3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tr-TR" sz="3300" b="0"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8. Sınıf 1.Ünite: 2. İnsanın İradesi ve Kader</a:t>
            </a:r>
          </a:p>
        </p:txBody>
      </p:sp>
    </p:spTree>
    <p:custDataLst>
      <p:tags r:id="rId1"/>
    </p:custDataLst>
    <p:extLst>
      <p:ext uri="{BB962C8B-B14F-4D97-AF65-F5344CB8AC3E}">
        <p14:creationId xmlns:p14="http://schemas.microsoft.com/office/powerpoint/2010/main" val="3099759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ABF29-82FE-38A3-58E4-CE8F7997E951}"/>
              </a:ext>
            </a:extLst>
          </p:cNvPr>
          <p:cNvSpPr>
            <a:spLocks noGrp="1"/>
          </p:cNvSpPr>
          <p:nvPr>
            <p:ph type="ctrTitle"/>
          </p:nvPr>
        </p:nvSpPr>
        <p:spPr>
          <a:xfrm>
            <a:off x="2286000" y="1683545"/>
            <a:ext cx="13716000" cy="3581400"/>
          </a:xfrm>
        </p:spPr>
        <p:txBody>
          <a:bodyPr anchor="b"/>
          <a:lstStyle>
            <a:lvl1pPr algn="ctr">
              <a:defRPr sz="9000"/>
            </a:lvl1pPr>
          </a:lstStyle>
          <a:p>
            <a:r>
              <a:rPr lang="tr-TR"/>
              <a:t>Asıl başlık stilini düzenlemek için tıklayın</a:t>
            </a:r>
          </a:p>
        </p:txBody>
      </p:sp>
      <p:sp>
        <p:nvSpPr>
          <p:cNvPr id="3" name="Alt Başlık 2">
            <a:extLst>
              <a:ext uri="{FF2B5EF4-FFF2-40B4-BE49-F238E27FC236}">
                <a16:creationId xmlns:a16="http://schemas.microsoft.com/office/drawing/2014/main" id="{C1EBEB97-2C58-D39E-3FC4-48FB916B14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3776E9-6EF1-44AA-9E8C-6EC9C78FF415}"/>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5" name="Alt Bilgi Yer Tutucusu 4">
            <a:extLst>
              <a:ext uri="{FF2B5EF4-FFF2-40B4-BE49-F238E27FC236}">
                <a16:creationId xmlns:a16="http://schemas.microsoft.com/office/drawing/2014/main" id="{7EFEB06F-B17A-8092-6EBD-178A29F370A6}"/>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6" name="Slayt Numarası Yer Tutucusu 5">
            <a:extLst>
              <a:ext uri="{FF2B5EF4-FFF2-40B4-BE49-F238E27FC236}">
                <a16:creationId xmlns:a16="http://schemas.microsoft.com/office/drawing/2014/main" id="{91592F27-E8D7-4CD3-BE60-0A305E4583B6}"/>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2484993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3A3E5B-AAA4-0568-18CF-27E89FA2F61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F2449D-D8CE-053A-C792-F4A70BB46AA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F00615-4CFE-CB01-DC03-36B9038F97A7}"/>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5" name="Alt Bilgi Yer Tutucusu 4">
            <a:extLst>
              <a:ext uri="{FF2B5EF4-FFF2-40B4-BE49-F238E27FC236}">
                <a16:creationId xmlns:a16="http://schemas.microsoft.com/office/drawing/2014/main" id="{A9540FD3-4ECE-87E2-48C4-69F9627A863B}"/>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6" name="Slayt Numarası Yer Tutucusu 5">
            <a:extLst>
              <a:ext uri="{FF2B5EF4-FFF2-40B4-BE49-F238E27FC236}">
                <a16:creationId xmlns:a16="http://schemas.microsoft.com/office/drawing/2014/main" id="{BD04B2EF-3581-DC63-4989-73F00B3A80CD}"/>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3368710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D99D0A-1D7A-E7A0-EA45-9894176B16E6}"/>
              </a:ext>
            </a:extLst>
          </p:cNvPr>
          <p:cNvSpPr>
            <a:spLocks noGrp="1"/>
          </p:cNvSpPr>
          <p:nvPr>
            <p:ph type="title"/>
          </p:nvPr>
        </p:nvSpPr>
        <p:spPr>
          <a:xfrm>
            <a:off x="1247775" y="2564608"/>
            <a:ext cx="15773400" cy="4279106"/>
          </a:xfrm>
        </p:spPr>
        <p:txBody>
          <a:bodyPr anchor="b"/>
          <a:lstStyle>
            <a:lvl1pPr>
              <a:defRPr sz="9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86D603-1099-14BA-A32E-4B0BF89D18E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F2E3D41-B9B9-10B8-E2DE-0818EAC06DC5}"/>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5" name="Alt Bilgi Yer Tutucusu 4">
            <a:extLst>
              <a:ext uri="{FF2B5EF4-FFF2-40B4-BE49-F238E27FC236}">
                <a16:creationId xmlns:a16="http://schemas.microsoft.com/office/drawing/2014/main" id="{0DFC8FB2-FB0E-240B-4BB1-D166A405DC96}"/>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6" name="Slayt Numarası Yer Tutucusu 5">
            <a:extLst>
              <a:ext uri="{FF2B5EF4-FFF2-40B4-BE49-F238E27FC236}">
                <a16:creationId xmlns:a16="http://schemas.microsoft.com/office/drawing/2014/main" id="{30C2A265-679A-DDCB-5423-07C99F6A63EE}"/>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1920314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788B2-7961-E4C2-AD53-D8765623EA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D83BD7-E036-0B81-4516-66D829CF412E}"/>
              </a:ext>
            </a:extLst>
          </p:cNvPr>
          <p:cNvSpPr>
            <a:spLocks noGrp="1"/>
          </p:cNvSpPr>
          <p:nvPr>
            <p:ph sz="half" idx="1"/>
          </p:nvPr>
        </p:nvSpPr>
        <p:spPr>
          <a:xfrm>
            <a:off x="1257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AD771F-871F-C0FF-38CF-72FA28FA917D}"/>
              </a:ext>
            </a:extLst>
          </p:cNvPr>
          <p:cNvSpPr>
            <a:spLocks noGrp="1"/>
          </p:cNvSpPr>
          <p:nvPr>
            <p:ph sz="half" idx="2"/>
          </p:nvPr>
        </p:nvSpPr>
        <p:spPr>
          <a:xfrm>
            <a:off x="9258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9AEA650-9F00-4ED7-57EB-843F0C27ECF1}"/>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6" name="Alt Bilgi Yer Tutucusu 5">
            <a:extLst>
              <a:ext uri="{FF2B5EF4-FFF2-40B4-BE49-F238E27FC236}">
                <a16:creationId xmlns:a16="http://schemas.microsoft.com/office/drawing/2014/main" id="{77059666-AACA-381F-8399-12A9B606C7D6}"/>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7" name="Slayt Numarası Yer Tutucusu 6">
            <a:extLst>
              <a:ext uri="{FF2B5EF4-FFF2-40B4-BE49-F238E27FC236}">
                <a16:creationId xmlns:a16="http://schemas.microsoft.com/office/drawing/2014/main" id="{E0F92A53-25FC-F430-1880-AC865B6890E6}"/>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613192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77A7F-70A0-D267-F788-A5D940F67FB5}"/>
              </a:ext>
            </a:extLst>
          </p:cNvPr>
          <p:cNvSpPr>
            <a:spLocks noGrp="1"/>
          </p:cNvSpPr>
          <p:nvPr>
            <p:ph type="title"/>
          </p:nvPr>
        </p:nvSpPr>
        <p:spPr>
          <a:xfrm>
            <a:off x="1259682" y="547688"/>
            <a:ext cx="15773400" cy="1988345"/>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A45636-B0E7-E1CB-0A89-345DC040FF6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2CD18E1-29DE-7B80-BB0E-C3BD044F3D11}"/>
              </a:ext>
            </a:extLst>
          </p:cNvPr>
          <p:cNvSpPr>
            <a:spLocks noGrp="1"/>
          </p:cNvSpPr>
          <p:nvPr>
            <p:ph sz="half" idx="2"/>
          </p:nvPr>
        </p:nvSpPr>
        <p:spPr>
          <a:xfrm>
            <a:off x="1259683" y="3757613"/>
            <a:ext cx="7736681"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D5BD68-C982-683D-A26A-8328A3973E4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F4B1DF-F84A-37AF-2FBC-C410B2A76C62}"/>
              </a:ext>
            </a:extLst>
          </p:cNvPr>
          <p:cNvSpPr>
            <a:spLocks noGrp="1"/>
          </p:cNvSpPr>
          <p:nvPr>
            <p:ph sz="quarter" idx="4"/>
          </p:nvPr>
        </p:nvSpPr>
        <p:spPr>
          <a:xfrm>
            <a:off x="9258300" y="3757613"/>
            <a:ext cx="7774782"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5C0BEE-FF1B-B749-C511-2E6E5D514939}"/>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8" name="Alt Bilgi Yer Tutucusu 7">
            <a:extLst>
              <a:ext uri="{FF2B5EF4-FFF2-40B4-BE49-F238E27FC236}">
                <a16:creationId xmlns:a16="http://schemas.microsoft.com/office/drawing/2014/main" id="{E12878EB-FC64-76B5-941D-85F26F07BD35}"/>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9" name="Slayt Numarası Yer Tutucusu 8">
            <a:extLst>
              <a:ext uri="{FF2B5EF4-FFF2-40B4-BE49-F238E27FC236}">
                <a16:creationId xmlns:a16="http://schemas.microsoft.com/office/drawing/2014/main" id="{352EFDED-886B-C457-8100-12A8BD2F9ADD}"/>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76323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B6AEF694-A00A-4491-8604-8B222F8CA92D}"/>
              </a:ext>
            </a:extLst>
          </p:cNvPr>
          <p:cNvSpPr/>
          <p:nvPr userDrawn="1"/>
        </p:nvSpPr>
        <p:spPr>
          <a:xfrm>
            <a:off x="12899571" y="0"/>
            <a:ext cx="5377543" cy="522514"/>
          </a:xfrm>
          <a:prstGeom prst="rect">
            <a:avLst/>
          </a:prstGeom>
          <a:solidFill>
            <a:srgbClr val="E97132">
              <a:lumMod val="60000"/>
              <a:lumOff val="40000"/>
              <a:alpha val="31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200" b="0" i="0" u="none" strike="noStrike" kern="0" cap="none" spc="0" normalizeH="0" baseline="0" noProof="0" dirty="0">
                <a:ln>
                  <a:noFill/>
                </a:ln>
                <a:solidFill>
                  <a:srgbClr val="156082">
                    <a:lumMod val="50000"/>
                  </a:srgbClr>
                </a:solidFill>
                <a:effectLst/>
                <a:uLnTx/>
                <a:uFillTx/>
                <a:latin typeface="Aptos" panose="02110004020202020204"/>
                <a:ea typeface="+mn-ea"/>
                <a:cs typeface="+mn-cs"/>
              </a:rPr>
              <a:t>8. Sınıf 1.Ünite: 3. Kaderle İlgili Kavramlar</a:t>
            </a:r>
          </a:p>
        </p:txBody>
      </p:sp>
    </p:spTree>
    <p:custDataLst>
      <p:tags r:id="rId1"/>
    </p:custData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8153D6-0ED0-2BC8-5D27-C5B585F0C7C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0D60BA-EA9C-EA1E-DE9F-60B364DDBEFF}"/>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4" name="Alt Bilgi Yer Tutucusu 3">
            <a:extLst>
              <a:ext uri="{FF2B5EF4-FFF2-40B4-BE49-F238E27FC236}">
                <a16:creationId xmlns:a16="http://schemas.microsoft.com/office/drawing/2014/main" id="{FAF241F8-1EFC-B638-C746-B1B176BFF1F6}"/>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5" name="Slayt Numarası Yer Tutucusu 4">
            <a:extLst>
              <a:ext uri="{FF2B5EF4-FFF2-40B4-BE49-F238E27FC236}">
                <a16:creationId xmlns:a16="http://schemas.microsoft.com/office/drawing/2014/main" id="{83F4434F-62F1-7436-309B-A7096D4962E7}"/>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1661279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78CDEC-AB82-C2D8-CAA5-F8D3DCDE1242}"/>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3" name="Alt Bilgi Yer Tutucusu 2">
            <a:extLst>
              <a:ext uri="{FF2B5EF4-FFF2-40B4-BE49-F238E27FC236}">
                <a16:creationId xmlns:a16="http://schemas.microsoft.com/office/drawing/2014/main" id="{093D2D47-AF96-11DA-355C-7BA0B2FC0539}"/>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4" name="Slayt Numarası Yer Tutucusu 3">
            <a:extLst>
              <a:ext uri="{FF2B5EF4-FFF2-40B4-BE49-F238E27FC236}">
                <a16:creationId xmlns:a16="http://schemas.microsoft.com/office/drawing/2014/main" id="{D7E60ABE-A5FF-987F-808F-FC531D4FBE9E}"/>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1777620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AAEBF9-E975-AA48-C6F8-AF7EFC8DCFDF}"/>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309E7EC-0E1B-A58E-915C-D3375A5E0D7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B04B42-1E3D-0F3A-611E-175DC3AFDF9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9BFEBA-B3BE-8063-D7CA-9846154280FE}"/>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6" name="Alt Bilgi Yer Tutucusu 5">
            <a:extLst>
              <a:ext uri="{FF2B5EF4-FFF2-40B4-BE49-F238E27FC236}">
                <a16:creationId xmlns:a16="http://schemas.microsoft.com/office/drawing/2014/main" id="{1F87CA36-BAF2-DB12-05DC-DDABF38AE26D}"/>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7" name="Slayt Numarası Yer Tutucusu 6">
            <a:extLst>
              <a:ext uri="{FF2B5EF4-FFF2-40B4-BE49-F238E27FC236}">
                <a16:creationId xmlns:a16="http://schemas.microsoft.com/office/drawing/2014/main" id="{D9719001-CE22-3016-A1A1-6849E35F5676}"/>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2798953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B7F70-371C-2739-CA23-BCAC3E602CC9}"/>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8B710D-5717-18C4-7E1C-75D20D41AD2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tr-TR"/>
          </a:p>
        </p:txBody>
      </p:sp>
      <p:sp>
        <p:nvSpPr>
          <p:cNvPr id="4" name="Metin Yer Tutucusu 3">
            <a:extLst>
              <a:ext uri="{FF2B5EF4-FFF2-40B4-BE49-F238E27FC236}">
                <a16:creationId xmlns:a16="http://schemas.microsoft.com/office/drawing/2014/main" id="{0D5178FA-61E5-48EB-C829-D66A5B052FD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7AFFE73-67AB-A999-C09F-E36C6D75D0F2}"/>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6" name="Alt Bilgi Yer Tutucusu 5">
            <a:extLst>
              <a:ext uri="{FF2B5EF4-FFF2-40B4-BE49-F238E27FC236}">
                <a16:creationId xmlns:a16="http://schemas.microsoft.com/office/drawing/2014/main" id="{3169CEE5-2A9B-3B4C-F6FB-1A55B77A22F5}"/>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7" name="Slayt Numarası Yer Tutucusu 6">
            <a:extLst>
              <a:ext uri="{FF2B5EF4-FFF2-40B4-BE49-F238E27FC236}">
                <a16:creationId xmlns:a16="http://schemas.microsoft.com/office/drawing/2014/main" id="{03940B9E-93D2-3285-DEB7-2744F51200D5}"/>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95183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466FA6-177A-A4A2-6E16-961206F227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1F7E12-0F60-5F06-6208-0070B25775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84037A-B381-D17D-1F4E-79CAAA706C33}"/>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5" name="Alt Bilgi Yer Tutucusu 4">
            <a:extLst>
              <a:ext uri="{FF2B5EF4-FFF2-40B4-BE49-F238E27FC236}">
                <a16:creationId xmlns:a16="http://schemas.microsoft.com/office/drawing/2014/main" id="{11A62D0C-37DE-9592-59A6-AC05A74078B6}"/>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6" name="Slayt Numarası Yer Tutucusu 5">
            <a:extLst>
              <a:ext uri="{FF2B5EF4-FFF2-40B4-BE49-F238E27FC236}">
                <a16:creationId xmlns:a16="http://schemas.microsoft.com/office/drawing/2014/main" id="{19E7CB84-75B4-5377-D4FE-C5C9E0B048EA}"/>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690090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5AAECC-6764-813E-FF82-40374CEFD17B}"/>
              </a:ext>
            </a:extLst>
          </p:cNvPr>
          <p:cNvSpPr>
            <a:spLocks noGrp="1"/>
          </p:cNvSpPr>
          <p:nvPr>
            <p:ph type="title" orient="vert"/>
          </p:nvPr>
        </p:nvSpPr>
        <p:spPr>
          <a:xfrm>
            <a:off x="13087350" y="547688"/>
            <a:ext cx="3943350" cy="8717757"/>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DB80285-693B-087E-7F91-D5AAA788BB71}"/>
              </a:ext>
            </a:extLst>
          </p:cNvPr>
          <p:cNvSpPr>
            <a:spLocks noGrp="1"/>
          </p:cNvSpPr>
          <p:nvPr>
            <p:ph type="body" orient="vert" idx="1"/>
          </p:nvPr>
        </p:nvSpPr>
        <p:spPr>
          <a:xfrm>
            <a:off x="1257300" y="547688"/>
            <a:ext cx="11601450" cy="871775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91825F-6F1D-027D-ABC5-B5FA4458CE54}"/>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5" name="Alt Bilgi Yer Tutucusu 4">
            <a:extLst>
              <a:ext uri="{FF2B5EF4-FFF2-40B4-BE49-F238E27FC236}">
                <a16:creationId xmlns:a16="http://schemas.microsoft.com/office/drawing/2014/main" id="{37452303-D47B-4C24-4A0F-F4BAC209B7A1}"/>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6" name="Slayt Numarası Yer Tutucusu 5">
            <a:extLst>
              <a:ext uri="{FF2B5EF4-FFF2-40B4-BE49-F238E27FC236}">
                <a16:creationId xmlns:a16="http://schemas.microsoft.com/office/drawing/2014/main" id="{836F134A-4E2C-AEA6-9629-852289B885EE}"/>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2234965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28DA1-4DEF-07D9-AF4A-5B6D490004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D1A7F32-F828-1800-808A-D324A7088B32}"/>
              </a:ext>
            </a:extLst>
          </p:cNvPr>
          <p:cNvSpPr>
            <a:spLocks noGrp="1"/>
          </p:cNvSpPr>
          <p:nvPr>
            <p:ph type="dt" sz="half" idx="10"/>
          </p:nvPr>
        </p:nvSpPr>
        <p:spPr/>
        <p:txBody>
          <a:body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4" name="Alt Bilgi Yer Tutucusu 3">
            <a:extLst>
              <a:ext uri="{FF2B5EF4-FFF2-40B4-BE49-F238E27FC236}">
                <a16:creationId xmlns:a16="http://schemas.microsoft.com/office/drawing/2014/main" id="{2F337F99-A66C-7764-273D-5278D8DE4423}"/>
              </a:ext>
            </a:extLst>
          </p:cNvPr>
          <p:cNvSpPr>
            <a:spLocks noGrp="1"/>
          </p:cNvSpPr>
          <p:nvPr>
            <p:ph type="ftr" sz="quarter" idx="11"/>
          </p:nvPr>
        </p:nvSpPr>
        <p:spPr/>
        <p:txBody>
          <a:bodyPr/>
          <a:lstStyle/>
          <a:p>
            <a:pPr defTabSz="1371600"/>
            <a:endParaRPr lang="tr-TR">
              <a:solidFill>
                <a:prstClr val="black">
                  <a:tint val="82000"/>
                </a:prstClr>
              </a:solidFill>
            </a:endParaRPr>
          </a:p>
        </p:txBody>
      </p:sp>
      <p:sp>
        <p:nvSpPr>
          <p:cNvPr id="5" name="Slayt Numarası Yer Tutucusu 4">
            <a:extLst>
              <a:ext uri="{FF2B5EF4-FFF2-40B4-BE49-F238E27FC236}">
                <a16:creationId xmlns:a16="http://schemas.microsoft.com/office/drawing/2014/main" id="{903573E3-C618-D551-EEA1-0C41DAFC332E}"/>
              </a:ext>
            </a:extLst>
          </p:cNvPr>
          <p:cNvSpPr>
            <a:spLocks noGrp="1"/>
          </p:cNvSpPr>
          <p:nvPr>
            <p:ph type="sldNum" sz="quarter" idx="12"/>
          </p:nvPr>
        </p:nvSpPr>
        <p:spPr/>
        <p:txBody>
          <a:body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
    </p:custDataLst>
    <p:extLst>
      <p:ext uri="{BB962C8B-B14F-4D97-AF65-F5344CB8AC3E}">
        <p14:creationId xmlns:p14="http://schemas.microsoft.com/office/powerpoint/2010/main" val="847903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7EC809F4-871A-E87D-80D1-39E63F126A35}"/>
              </a:ext>
            </a:extLst>
          </p:cNvPr>
          <p:cNvSpPr/>
          <p:nvPr userDrawn="1"/>
        </p:nvSpPr>
        <p:spPr>
          <a:xfrm>
            <a:off x="12899572" y="1"/>
            <a:ext cx="5377544" cy="522515"/>
          </a:xfrm>
          <a:prstGeom prst="rect">
            <a:avLst/>
          </a:prstGeom>
          <a:solidFill>
            <a:srgbClr val="E97132">
              <a:lumMod val="60000"/>
              <a:lumOff val="40000"/>
              <a:alpha val="31000"/>
            </a:srgbClr>
          </a:solidFill>
          <a:ln w="19050" cap="flat" cmpd="sng" algn="ctr">
            <a:noFill/>
            <a:prstDash val="solid"/>
            <a:miter lim="800000"/>
          </a:ln>
          <a:effectLst/>
        </p:spPr>
        <p:txBody>
          <a:bodyPr rtlCol="0" anchor="ctr"/>
          <a:lstStyle/>
          <a:p>
            <a:pPr marL="0" marR="0" lvl="0" indent="0" algn="ctr" defTabSz="914445" eaLnBrk="1" fontAlgn="auto" latinLnBrk="0" hangingPunct="1">
              <a:lnSpc>
                <a:spcPct val="100000"/>
              </a:lnSpc>
              <a:spcBef>
                <a:spcPts val="0"/>
              </a:spcBef>
              <a:spcAft>
                <a:spcPts val="0"/>
              </a:spcAft>
              <a:buClrTx/>
              <a:buSzTx/>
              <a:buFontTx/>
              <a:buNone/>
              <a:tabLst/>
              <a:defRPr/>
            </a:pPr>
            <a:r>
              <a:rPr kumimoji="0" lang="tr-TR" sz="2201" b="0" i="0" u="none" strike="noStrike" kern="0" cap="none" spc="0" normalizeH="0" baseline="0" noProof="0" dirty="0">
                <a:ln>
                  <a:noFill/>
                </a:ln>
                <a:solidFill>
                  <a:srgbClr val="156082">
                    <a:lumMod val="50000"/>
                  </a:srgbClr>
                </a:solidFill>
                <a:effectLst/>
                <a:uLnTx/>
                <a:uFillTx/>
                <a:latin typeface="Aptos" panose="02110004020202020204"/>
                <a:ea typeface="+mn-ea"/>
                <a:cs typeface="+mn-cs"/>
              </a:rPr>
              <a:t>8. Sınıf 1.Ünite: 3. Kaderle İlgili Kavramlar</a:t>
            </a:r>
          </a:p>
        </p:txBody>
      </p:sp>
    </p:spTree>
    <p:custDataLst>
      <p:tags r:id="rId1"/>
    </p:custDataLst>
    <p:extLst>
      <p:ext uri="{BB962C8B-B14F-4D97-AF65-F5344CB8AC3E}">
        <p14:creationId xmlns:p14="http://schemas.microsoft.com/office/powerpoint/2010/main" val="4043168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B6AEF694-A00A-4491-8604-8B222F8CA92D}"/>
              </a:ext>
            </a:extLst>
          </p:cNvPr>
          <p:cNvSpPr/>
          <p:nvPr userDrawn="1"/>
        </p:nvSpPr>
        <p:spPr>
          <a:xfrm>
            <a:off x="12899572" y="1"/>
            <a:ext cx="5377544" cy="522515"/>
          </a:xfrm>
          <a:prstGeom prst="rect">
            <a:avLst/>
          </a:prstGeom>
          <a:solidFill>
            <a:srgbClr val="E97132">
              <a:lumMod val="60000"/>
              <a:lumOff val="40000"/>
              <a:alpha val="31000"/>
            </a:srgbClr>
          </a:solidFill>
          <a:ln w="19050" cap="flat" cmpd="sng" algn="ctr">
            <a:noFill/>
            <a:prstDash val="solid"/>
            <a:miter lim="800000"/>
          </a:ln>
          <a:effectLst/>
        </p:spPr>
        <p:txBody>
          <a:bodyPr rtlCol="0" anchor="ctr"/>
          <a:lstStyle/>
          <a:p>
            <a:pPr marL="0" marR="0" lvl="0" indent="0" algn="ctr" defTabSz="914445" eaLnBrk="1" fontAlgn="auto" latinLnBrk="0" hangingPunct="1">
              <a:lnSpc>
                <a:spcPct val="100000"/>
              </a:lnSpc>
              <a:spcBef>
                <a:spcPts val="0"/>
              </a:spcBef>
              <a:spcAft>
                <a:spcPts val="0"/>
              </a:spcAft>
              <a:buClrTx/>
              <a:buSzTx/>
              <a:buFontTx/>
              <a:buNone/>
              <a:tabLst/>
              <a:defRPr/>
            </a:pPr>
            <a:r>
              <a:rPr kumimoji="0" lang="tr-TR" sz="2201" b="0" i="0" u="none" strike="noStrike" kern="0" cap="none" spc="0" normalizeH="0" baseline="0" noProof="0" dirty="0">
                <a:ln>
                  <a:noFill/>
                </a:ln>
                <a:solidFill>
                  <a:srgbClr val="156082">
                    <a:lumMod val="50000"/>
                  </a:srgbClr>
                </a:solidFill>
                <a:effectLst/>
                <a:uLnTx/>
                <a:uFillTx/>
                <a:latin typeface="Aptos" panose="02110004020202020204"/>
                <a:ea typeface="+mn-ea"/>
                <a:cs typeface="+mn-cs"/>
              </a:rPr>
              <a:t>8. Sınıf 1.Ünite: 3. Kaderle İlgili Kavramlar</a:t>
            </a:r>
          </a:p>
        </p:txBody>
      </p:sp>
    </p:spTree>
    <p:custDataLst>
      <p:tags r:id="rId1"/>
    </p:custDataLst>
    <p:extLst>
      <p:ext uri="{BB962C8B-B14F-4D97-AF65-F5344CB8AC3E}">
        <p14:creationId xmlns:p14="http://schemas.microsoft.com/office/powerpoint/2010/main" val="1692054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8082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8883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627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6050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420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338526668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993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7511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2771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3486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ABF29-82FE-38A3-58E4-CE8F7997E951}"/>
              </a:ext>
            </a:extLst>
          </p:cNvPr>
          <p:cNvSpPr>
            <a:spLocks noGrp="1"/>
          </p:cNvSpPr>
          <p:nvPr>
            <p:ph type="ctrTitle"/>
          </p:nvPr>
        </p:nvSpPr>
        <p:spPr>
          <a:xfrm>
            <a:off x="2286000" y="1683545"/>
            <a:ext cx="13716000" cy="3581400"/>
          </a:xfrm>
        </p:spPr>
        <p:txBody>
          <a:bodyPr anchor="b"/>
          <a:lstStyle>
            <a:lvl1pPr algn="ctr">
              <a:defRPr sz="9000"/>
            </a:lvl1pPr>
          </a:lstStyle>
          <a:p>
            <a:r>
              <a:rPr lang="tr-TR"/>
              <a:t>Asıl başlık stilini düzenlemek için tıklayın</a:t>
            </a:r>
          </a:p>
        </p:txBody>
      </p:sp>
      <p:sp>
        <p:nvSpPr>
          <p:cNvPr id="3" name="Alt Başlık 2">
            <a:extLst>
              <a:ext uri="{FF2B5EF4-FFF2-40B4-BE49-F238E27FC236}">
                <a16:creationId xmlns:a16="http://schemas.microsoft.com/office/drawing/2014/main" id="{C1EBEB97-2C58-D39E-3FC4-48FB916B14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3776E9-6EF1-44AA-9E8C-6EC9C78FF415}"/>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5" name="Alt Bilgi Yer Tutucusu 4">
            <a:extLst>
              <a:ext uri="{FF2B5EF4-FFF2-40B4-BE49-F238E27FC236}">
                <a16:creationId xmlns:a16="http://schemas.microsoft.com/office/drawing/2014/main" id="{7EFEB06F-B17A-8092-6EBD-178A29F370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592F27-E8D7-4CD3-BE60-0A305E4583B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824965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3A3E5B-AAA4-0568-18CF-27E89FA2F61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F2449D-D8CE-053A-C792-F4A70BB46AA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F00615-4CFE-CB01-DC03-36B9038F97A7}"/>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5" name="Alt Bilgi Yer Tutucusu 4">
            <a:extLst>
              <a:ext uri="{FF2B5EF4-FFF2-40B4-BE49-F238E27FC236}">
                <a16:creationId xmlns:a16="http://schemas.microsoft.com/office/drawing/2014/main" id="{A9540FD3-4ECE-87E2-48C4-69F9627A86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04B2EF-3581-DC63-4989-73F00B3A80C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265789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D99D0A-1D7A-E7A0-EA45-9894176B16E6}"/>
              </a:ext>
            </a:extLst>
          </p:cNvPr>
          <p:cNvSpPr>
            <a:spLocks noGrp="1"/>
          </p:cNvSpPr>
          <p:nvPr>
            <p:ph type="title"/>
          </p:nvPr>
        </p:nvSpPr>
        <p:spPr>
          <a:xfrm>
            <a:off x="1247775" y="2564608"/>
            <a:ext cx="15773400" cy="4279106"/>
          </a:xfrm>
        </p:spPr>
        <p:txBody>
          <a:bodyPr anchor="b"/>
          <a:lstStyle>
            <a:lvl1pPr>
              <a:defRPr sz="9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86D603-1099-14BA-A32E-4B0BF89D18E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F2E3D41-B9B9-10B8-E2DE-0818EAC06DC5}"/>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5" name="Alt Bilgi Yer Tutucusu 4">
            <a:extLst>
              <a:ext uri="{FF2B5EF4-FFF2-40B4-BE49-F238E27FC236}">
                <a16:creationId xmlns:a16="http://schemas.microsoft.com/office/drawing/2014/main" id="{0DFC8FB2-FB0E-240B-4BB1-D166A405DC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C2A265-679A-DDCB-5423-07C99F6A63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055608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788B2-7961-E4C2-AD53-D8765623EA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D83BD7-E036-0B81-4516-66D829CF412E}"/>
              </a:ext>
            </a:extLst>
          </p:cNvPr>
          <p:cNvSpPr>
            <a:spLocks noGrp="1"/>
          </p:cNvSpPr>
          <p:nvPr>
            <p:ph sz="half" idx="1"/>
          </p:nvPr>
        </p:nvSpPr>
        <p:spPr>
          <a:xfrm>
            <a:off x="1257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AD771F-871F-C0FF-38CF-72FA28FA917D}"/>
              </a:ext>
            </a:extLst>
          </p:cNvPr>
          <p:cNvSpPr>
            <a:spLocks noGrp="1"/>
          </p:cNvSpPr>
          <p:nvPr>
            <p:ph sz="half" idx="2"/>
          </p:nvPr>
        </p:nvSpPr>
        <p:spPr>
          <a:xfrm>
            <a:off x="9258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9AEA650-9F00-4ED7-57EB-843F0C27ECF1}"/>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6" name="Alt Bilgi Yer Tutucusu 5">
            <a:extLst>
              <a:ext uri="{FF2B5EF4-FFF2-40B4-BE49-F238E27FC236}">
                <a16:creationId xmlns:a16="http://schemas.microsoft.com/office/drawing/2014/main" id="{77059666-AACA-381F-8399-12A9B606C7D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0F92A53-25FC-F430-1880-AC865B6890E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705107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77A7F-70A0-D267-F788-A5D940F67FB5}"/>
              </a:ext>
            </a:extLst>
          </p:cNvPr>
          <p:cNvSpPr>
            <a:spLocks noGrp="1"/>
          </p:cNvSpPr>
          <p:nvPr>
            <p:ph type="title"/>
          </p:nvPr>
        </p:nvSpPr>
        <p:spPr>
          <a:xfrm>
            <a:off x="1259682" y="547688"/>
            <a:ext cx="15773400" cy="1988345"/>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A45636-B0E7-E1CB-0A89-345DC040FF6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2CD18E1-29DE-7B80-BB0E-C3BD044F3D11}"/>
              </a:ext>
            </a:extLst>
          </p:cNvPr>
          <p:cNvSpPr>
            <a:spLocks noGrp="1"/>
          </p:cNvSpPr>
          <p:nvPr>
            <p:ph sz="half" idx="2"/>
          </p:nvPr>
        </p:nvSpPr>
        <p:spPr>
          <a:xfrm>
            <a:off x="1259683" y="3757613"/>
            <a:ext cx="7736681"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D5BD68-C982-683D-A26A-8328A3973E4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F4B1DF-F84A-37AF-2FBC-C410B2A76C62}"/>
              </a:ext>
            </a:extLst>
          </p:cNvPr>
          <p:cNvSpPr>
            <a:spLocks noGrp="1"/>
          </p:cNvSpPr>
          <p:nvPr>
            <p:ph sz="quarter" idx="4"/>
          </p:nvPr>
        </p:nvSpPr>
        <p:spPr>
          <a:xfrm>
            <a:off x="9258300" y="3757613"/>
            <a:ext cx="7774782"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5C0BEE-FF1B-B749-C511-2E6E5D514939}"/>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8" name="Alt Bilgi Yer Tutucusu 7">
            <a:extLst>
              <a:ext uri="{FF2B5EF4-FFF2-40B4-BE49-F238E27FC236}">
                <a16:creationId xmlns:a16="http://schemas.microsoft.com/office/drawing/2014/main" id="{E12878EB-FC64-76B5-941D-85F26F07BD3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52EFDED-886B-C457-8100-12A8BD2F9AD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721506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8153D6-0ED0-2BC8-5D27-C5B585F0C7C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0D60BA-EA9C-EA1E-DE9F-60B364DDBEFF}"/>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4" name="Alt Bilgi Yer Tutucusu 3">
            <a:extLst>
              <a:ext uri="{FF2B5EF4-FFF2-40B4-BE49-F238E27FC236}">
                <a16:creationId xmlns:a16="http://schemas.microsoft.com/office/drawing/2014/main" id="{FAF241F8-1EFC-B638-C746-B1B176BFF1F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3F4434F-62F1-7436-309B-A7096D4962E7}"/>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0496266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78CDEC-AB82-C2D8-CAA5-F8D3DCDE1242}"/>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3" name="Alt Bilgi Yer Tutucusu 2">
            <a:extLst>
              <a:ext uri="{FF2B5EF4-FFF2-40B4-BE49-F238E27FC236}">
                <a16:creationId xmlns:a16="http://schemas.microsoft.com/office/drawing/2014/main" id="{093D2D47-AF96-11DA-355C-7BA0B2FC053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7E60ABE-A5FF-987F-808F-FC531D4FBE9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294816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AAEBF9-E975-AA48-C6F8-AF7EFC8DCFDF}"/>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309E7EC-0E1B-A58E-915C-D3375A5E0D7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B04B42-1E3D-0F3A-611E-175DC3AFDF9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9BFEBA-B3BE-8063-D7CA-9846154280FE}"/>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6" name="Alt Bilgi Yer Tutucusu 5">
            <a:extLst>
              <a:ext uri="{FF2B5EF4-FFF2-40B4-BE49-F238E27FC236}">
                <a16:creationId xmlns:a16="http://schemas.microsoft.com/office/drawing/2014/main" id="{1F87CA36-BAF2-DB12-05DC-DDABF38AE2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719001-CE22-3016-A1A1-6849E35F567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770099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B7F70-371C-2739-CA23-BCAC3E602CC9}"/>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8B710D-5717-18C4-7E1C-75D20D41AD2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tr-TR"/>
          </a:p>
        </p:txBody>
      </p:sp>
      <p:sp>
        <p:nvSpPr>
          <p:cNvPr id="4" name="Metin Yer Tutucusu 3">
            <a:extLst>
              <a:ext uri="{FF2B5EF4-FFF2-40B4-BE49-F238E27FC236}">
                <a16:creationId xmlns:a16="http://schemas.microsoft.com/office/drawing/2014/main" id="{0D5178FA-61E5-48EB-C829-D66A5B052FD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7AFFE73-67AB-A999-C09F-E36C6D75D0F2}"/>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6" name="Alt Bilgi Yer Tutucusu 5">
            <a:extLst>
              <a:ext uri="{FF2B5EF4-FFF2-40B4-BE49-F238E27FC236}">
                <a16:creationId xmlns:a16="http://schemas.microsoft.com/office/drawing/2014/main" id="{3169CEE5-2A9B-3B4C-F6FB-1A55B77A22F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940B9E-93D2-3285-DEB7-2744F51200D5}"/>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287172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466FA6-177A-A4A2-6E16-961206F227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1F7E12-0F60-5F06-6208-0070B25775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84037A-B381-D17D-1F4E-79CAAA706C33}"/>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5" name="Alt Bilgi Yer Tutucusu 4">
            <a:extLst>
              <a:ext uri="{FF2B5EF4-FFF2-40B4-BE49-F238E27FC236}">
                <a16:creationId xmlns:a16="http://schemas.microsoft.com/office/drawing/2014/main" id="{11A62D0C-37DE-9592-59A6-AC05A74078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9E7CB84-75B4-5377-D4FE-C5C9E0B048EA}"/>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12759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5AAECC-6764-813E-FF82-40374CEFD17B}"/>
              </a:ext>
            </a:extLst>
          </p:cNvPr>
          <p:cNvSpPr>
            <a:spLocks noGrp="1"/>
          </p:cNvSpPr>
          <p:nvPr>
            <p:ph type="title" orient="vert"/>
          </p:nvPr>
        </p:nvSpPr>
        <p:spPr>
          <a:xfrm>
            <a:off x="13087350" y="547688"/>
            <a:ext cx="3943350" cy="8717757"/>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DB80285-693B-087E-7F91-D5AAA788BB71}"/>
              </a:ext>
            </a:extLst>
          </p:cNvPr>
          <p:cNvSpPr>
            <a:spLocks noGrp="1"/>
          </p:cNvSpPr>
          <p:nvPr>
            <p:ph type="body" orient="vert" idx="1"/>
          </p:nvPr>
        </p:nvSpPr>
        <p:spPr>
          <a:xfrm>
            <a:off x="1257300" y="547688"/>
            <a:ext cx="11601450" cy="871775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91825F-6F1D-027D-ABC5-B5FA4458CE54}"/>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5" name="Alt Bilgi Yer Tutucusu 4">
            <a:extLst>
              <a:ext uri="{FF2B5EF4-FFF2-40B4-BE49-F238E27FC236}">
                <a16:creationId xmlns:a16="http://schemas.microsoft.com/office/drawing/2014/main" id="{37452303-D47B-4C24-4A0F-F4BAC209B7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6F134A-4E2C-AEA6-9629-852289B885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048877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28DA1-4DEF-07D9-AF4A-5B6D490004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D1A7F32-F828-1800-808A-D324A7088B32}"/>
              </a:ext>
            </a:extLst>
          </p:cNvPr>
          <p:cNvSpPr>
            <a:spLocks noGrp="1"/>
          </p:cNvSpPr>
          <p:nvPr>
            <p:ph type="dt" sz="half" idx="10"/>
          </p:nvPr>
        </p:nvSpPr>
        <p:spPr/>
        <p:txBody>
          <a:bodyPr/>
          <a:lstStyle/>
          <a:p>
            <a:fld id="{3C5FAE0E-20B2-4F82-9F6A-53ADAE0ACEC0}" type="datetimeFigureOut">
              <a:rPr lang="tr-TR" smtClean="0"/>
              <a:t>23.09.2024</a:t>
            </a:fld>
            <a:endParaRPr lang="tr-TR"/>
          </a:p>
        </p:txBody>
      </p:sp>
      <p:sp>
        <p:nvSpPr>
          <p:cNvPr id="4" name="Alt Bilgi Yer Tutucusu 3">
            <a:extLst>
              <a:ext uri="{FF2B5EF4-FFF2-40B4-BE49-F238E27FC236}">
                <a16:creationId xmlns:a16="http://schemas.microsoft.com/office/drawing/2014/main" id="{2F337F99-A66C-7764-273D-5278D8DE442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03573E3-C618-D551-EEA1-0C41DAFC332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348161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ags" Target="../tags/tag5.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ags" Target="../tags/tag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94CDD3-C997-C973-48F0-08B5D41B41B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132338-A799-F0B9-CACC-F45E31FFC34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D3CDCD-FB71-3818-5C55-0926550428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fld id="{3C5FAE0E-20B2-4F82-9F6A-53ADAE0ACEC0}" type="datetimeFigureOut">
              <a:rPr lang="tr-TR" smtClean="0">
                <a:solidFill>
                  <a:prstClr val="black">
                    <a:tint val="82000"/>
                  </a:prstClr>
                </a:solidFill>
              </a:rPr>
              <a:pPr defTabSz="1371600"/>
              <a:t>23.09.2024</a:t>
            </a:fld>
            <a:endParaRPr lang="tr-TR">
              <a:solidFill>
                <a:prstClr val="black">
                  <a:tint val="82000"/>
                </a:prstClr>
              </a:solidFill>
            </a:endParaRPr>
          </a:p>
        </p:txBody>
      </p:sp>
      <p:sp>
        <p:nvSpPr>
          <p:cNvPr id="5" name="Alt Bilgi Yer Tutucusu 4">
            <a:extLst>
              <a:ext uri="{FF2B5EF4-FFF2-40B4-BE49-F238E27FC236}">
                <a16:creationId xmlns:a16="http://schemas.microsoft.com/office/drawing/2014/main" id="{D7CD472F-C728-690D-A094-1EA7578B2C7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pPr defTabSz="1371600"/>
            <a:endParaRPr lang="tr-TR">
              <a:solidFill>
                <a:prstClr val="black">
                  <a:tint val="82000"/>
                </a:prstClr>
              </a:solidFill>
            </a:endParaRPr>
          </a:p>
        </p:txBody>
      </p:sp>
      <p:sp>
        <p:nvSpPr>
          <p:cNvPr id="6" name="Slayt Numarası Yer Tutucusu 5">
            <a:extLst>
              <a:ext uri="{FF2B5EF4-FFF2-40B4-BE49-F238E27FC236}">
                <a16:creationId xmlns:a16="http://schemas.microsoft.com/office/drawing/2014/main" id="{C9E9DF77-40D0-5D86-78CE-A3CE10EBECD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pPr defTabSz="1371600"/>
            <a:fld id="{EDBAC3DF-137B-43F0-82A9-B5333303FEF9}" type="slidenum">
              <a:rPr lang="tr-TR" smtClean="0">
                <a:solidFill>
                  <a:prstClr val="black">
                    <a:tint val="82000"/>
                  </a:prstClr>
                </a:solidFill>
              </a:rPr>
              <a:pPr defTabSz="1371600"/>
              <a:t>‹#›</a:t>
            </a:fld>
            <a:endParaRPr lang="tr-TR">
              <a:solidFill>
                <a:prstClr val="black">
                  <a:tint val="82000"/>
                </a:prstClr>
              </a:solidFill>
            </a:endParaRPr>
          </a:p>
        </p:txBody>
      </p:sp>
    </p:spTree>
    <p:custDataLst>
      <p:tags r:id="rId16"/>
    </p:custDataLst>
    <p:extLst>
      <p:ext uri="{BB962C8B-B14F-4D97-AF65-F5344CB8AC3E}">
        <p14:creationId xmlns:p14="http://schemas.microsoft.com/office/powerpoint/2010/main" val="14920021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tr-T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283511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94CDD3-C997-C973-48F0-08B5D41B41B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132338-A799-F0B9-CACC-F45E31FFC34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D3CDCD-FB71-3818-5C55-0926550428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3C5FAE0E-20B2-4F82-9F6A-53ADAE0ACEC0}" type="datetimeFigureOut">
              <a:rPr lang="tr-TR" smtClean="0"/>
              <a:t>23.09.2024</a:t>
            </a:fld>
            <a:endParaRPr lang="tr-TR"/>
          </a:p>
        </p:txBody>
      </p:sp>
      <p:sp>
        <p:nvSpPr>
          <p:cNvPr id="5" name="Alt Bilgi Yer Tutucusu 4">
            <a:extLst>
              <a:ext uri="{FF2B5EF4-FFF2-40B4-BE49-F238E27FC236}">
                <a16:creationId xmlns:a16="http://schemas.microsoft.com/office/drawing/2014/main" id="{D7CD472F-C728-690D-A094-1EA7578B2C7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9E9DF77-40D0-5D86-78CE-A3CE10EBECD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EDBAC3DF-137B-43F0-82A9-B5333303FEF9}" type="slidenum">
              <a:rPr lang="tr-TR" smtClean="0"/>
              <a:t>‹#›</a:t>
            </a:fld>
            <a:endParaRPr lang="tr-TR"/>
          </a:p>
        </p:txBody>
      </p:sp>
    </p:spTree>
    <p:custDataLst>
      <p:tags r:id="rId14"/>
    </p:custDataLst>
    <p:extLst>
      <p:ext uri="{BB962C8B-B14F-4D97-AF65-F5344CB8AC3E}">
        <p14:creationId xmlns:p14="http://schemas.microsoft.com/office/powerpoint/2010/main" val="221334076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tr-T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36.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notesSlide" Target="../notesSlides/notesSlide10.xml"/><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5.svg"/><Relationship Id="rId2" Type="http://schemas.openxmlformats.org/officeDocument/2006/relationships/slideLayout" Target="../slideLayouts/slideLayout1.xml"/><Relationship Id="rId16" Type="http://schemas.openxmlformats.org/officeDocument/2006/relationships/image" Target="../media/image44.png"/><Relationship Id="rId1" Type="http://schemas.openxmlformats.org/officeDocument/2006/relationships/tags" Target="../tags/tag4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26.svg"/><Relationship Id="rId15" Type="http://schemas.openxmlformats.org/officeDocument/2006/relationships/image" Target="../media/image32.svg"/><Relationship Id="rId10" Type="http://schemas.openxmlformats.org/officeDocument/2006/relationships/image" Target="../media/image40.svg"/><Relationship Id="rId19" Type="http://schemas.openxmlformats.org/officeDocument/2006/relationships/image" Target="../media/image47.svg"/><Relationship Id="rId4" Type="http://schemas.openxmlformats.org/officeDocument/2006/relationships/image" Target="../media/image25.png"/><Relationship Id="rId9" Type="http://schemas.openxmlformats.org/officeDocument/2006/relationships/image" Target="../media/image39.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11.xml"/><Relationship Id="rId7"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26.svg"/><Relationship Id="rId10" Type="http://schemas.openxmlformats.org/officeDocument/2006/relationships/image" Target="../media/image52.jpeg"/><Relationship Id="rId4" Type="http://schemas.openxmlformats.org/officeDocument/2006/relationships/image" Target="../media/image25.png"/><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2.xml"/><Relationship Id="rId7" Type="http://schemas.openxmlformats.org/officeDocument/2006/relationships/image" Target="../media/image3.sv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6.svg"/><Relationship Id="rId3" Type="http://schemas.openxmlformats.org/officeDocument/2006/relationships/notesSlide" Target="../notesSlides/notesSlide13.xml"/><Relationship Id="rId7" Type="http://schemas.openxmlformats.org/officeDocument/2006/relationships/image" Target="../media/image49.jpeg"/><Relationship Id="rId12" Type="http://schemas.openxmlformats.org/officeDocument/2006/relationships/image" Target="../media/image39.png"/><Relationship Id="rId2" Type="http://schemas.openxmlformats.org/officeDocument/2006/relationships/slideLayout" Target="../slideLayouts/slideLayout2.xml"/><Relationship Id="rId16" Type="http://schemas.openxmlformats.org/officeDocument/2006/relationships/image" Target="../media/image59.svg"/><Relationship Id="rId1" Type="http://schemas.openxmlformats.org/officeDocument/2006/relationships/tags" Target="../tags/tag49.xml"/><Relationship Id="rId6" Type="http://schemas.openxmlformats.org/officeDocument/2006/relationships/image" Target="../media/image48.jpeg"/><Relationship Id="rId11" Type="http://schemas.openxmlformats.org/officeDocument/2006/relationships/image" Target="../media/image42.svg"/><Relationship Id="rId5" Type="http://schemas.openxmlformats.org/officeDocument/2006/relationships/image" Target="../media/image26.svg"/><Relationship Id="rId15" Type="http://schemas.openxmlformats.org/officeDocument/2006/relationships/image" Target="../media/image58.png"/><Relationship Id="rId10" Type="http://schemas.openxmlformats.org/officeDocument/2006/relationships/image" Target="../media/image41.png"/><Relationship Id="rId4" Type="http://schemas.openxmlformats.org/officeDocument/2006/relationships/image" Target="../media/image25.png"/><Relationship Id="rId9" Type="http://schemas.openxmlformats.org/officeDocument/2006/relationships/image" Target="../media/image53.jpe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2.sv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31.png"/><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5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notesSlide" Target="../notesSlides/notesSlide16.xml"/><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slideLayout" Target="../slideLayouts/slideLayout1.xml"/><Relationship Id="rId1" Type="http://schemas.openxmlformats.org/officeDocument/2006/relationships/tags" Target="../tags/tag5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sv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notesSlide" Target="../notesSlides/notesSlide17.xml"/><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ags" Target="../tags/tag53.xml"/><Relationship Id="rId6" Type="http://schemas.openxmlformats.org/officeDocument/2006/relationships/image" Target="../media/image61.svg"/><Relationship Id="rId11" Type="http://schemas.openxmlformats.org/officeDocument/2006/relationships/image" Target="../media/image66.svg"/><Relationship Id="rId5" Type="http://schemas.openxmlformats.org/officeDocument/2006/relationships/image" Target="../media/image60.png"/><Relationship Id="rId15" Type="http://schemas.openxmlformats.org/officeDocument/2006/relationships/image" Target="../media/image26.svg"/><Relationship Id="rId10" Type="http://schemas.openxmlformats.org/officeDocument/2006/relationships/image" Target="../media/image65.png"/><Relationship Id="rId4" Type="http://schemas.openxmlformats.org/officeDocument/2006/relationships/audio" Target="../media/audio1.wav"/><Relationship Id="rId9" Type="http://schemas.openxmlformats.org/officeDocument/2006/relationships/image" Target="../media/image64.sv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notesSlide" Target="../notesSlides/notesSlide18.xml"/><Relationship Id="rId7"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26.svg"/><Relationship Id="rId4" Type="http://schemas.openxmlformats.org/officeDocument/2006/relationships/image" Target="../media/image69.jpe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notesSlide" Target="../notesSlides/notesSlide19.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sv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7.xml"/><Relationship Id="rId6" Type="http://schemas.openxmlformats.org/officeDocument/2006/relationships/image" Target="../media/image82.png"/><Relationship Id="rId5" Type="http://schemas.openxmlformats.org/officeDocument/2006/relationships/notesSlide" Target="../notesSlides/notesSlide21.xml"/><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notesSlide" Target="../notesSlides/notesSlide22.xml"/><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slideLayout" Target="../slideLayouts/slideLayout8.xml"/><Relationship Id="rId1" Type="http://schemas.openxmlformats.org/officeDocument/2006/relationships/tags" Target="../tags/tag58.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audio" Target="../media/audio1.wav"/><Relationship Id="rId9"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9.svg"/><Relationship Id="rId2" Type="http://schemas.openxmlformats.org/officeDocument/2006/relationships/slideLayout" Target="../slideLayouts/slideLayout14.xml"/><Relationship Id="rId1" Type="http://schemas.openxmlformats.org/officeDocument/2006/relationships/tags" Target="../tags/tag5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24.xml"/><Relationship Id="rId7" Type="http://schemas.openxmlformats.org/officeDocument/2006/relationships/image" Target="../media/image92.png"/><Relationship Id="rId2" Type="http://schemas.openxmlformats.org/officeDocument/2006/relationships/slideLayout" Target="../slideLayouts/slideLayout1.xml"/><Relationship Id="rId1" Type="http://schemas.openxmlformats.org/officeDocument/2006/relationships/tags" Target="../tags/tag60.xml"/><Relationship Id="rId6" Type="http://schemas.openxmlformats.org/officeDocument/2006/relationships/image" Target="../media/image91.png"/><Relationship Id="rId5" Type="http://schemas.openxmlformats.org/officeDocument/2006/relationships/image" Target="../media/image26.sv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2.svg"/><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31.png"/><Relationship Id="rId5" Type="http://schemas.openxmlformats.org/officeDocument/2006/relationships/image" Target="../media/image26.sv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94.png"/><Relationship Id="rId5" Type="http://schemas.openxmlformats.org/officeDocument/2006/relationships/image" Target="../media/image26.sv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8.xml"/><Relationship Id="rId1" Type="http://schemas.openxmlformats.org/officeDocument/2006/relationships/tags" Target="../tags/tag63.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video" Target="https://www.youtube.com/embed/9lJ-BKya1UM?feature=oembed" TargetMode="External"/><Relationship Id="rId7" Type="http://schemas.openxmlformats.org/officeDocument/2006/relationships/image" Target="../media/image97.jpe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28.xml"/><Relationship Id="rId5" Type="http://schemas.openxmlformats.org/officeDocument/2006/relationships/slideLayout" Target="../slideLayouts/slideLayout28.xml"/><Relationship Id="rId4" Type="http://schemas.openxmlformats.org/officeDocument/2006/relationships/tags" Target="../tags/tag6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99.png"/><Relationship Id="rId5" Type="http://schemas.openxmlformats.org/officeDocument/2006/relationships/image" Target="../media/image26.sv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3.xml"/><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slideLayout" Target="../slideLayouts/slideLayout1.xml"/><Relationship Id="rId16" Type="http://schemas.openxmlformats.org/officeDocument/2006/relationships/image" Target="../media/image20.png"/><Relationship Id="rId1" Type="http://schemas.openxmlformats.org/officeDocument/2006/relationships/tags" Target="../tags/tag38.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01.sv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100.png"/><Relationship Id="rId5" Type="http://schemas.openxmlformats.org/officeDocument/2006/relationships/image" Target="../media/image26.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102.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32.xml"/><Relationship Id="rId7" Type="http://schemas.openxmlformats.org/officeDocument/2006/relationships/image" Target="../media/image106.sv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08.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71.xml"/><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5.xml"/><Relationship Id="rId1" Type="http://schemas.openxmlformats.org/officeDocument/2006/relationships/tags" Target="../tags/tag7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hyperlink" Target="https://wordwall.net/play/6093/383/773"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6.svg"/><Relationship Id="rId3" Type="http://schemas.openxmlformats.org/officeDocument/2006/relationships/notesSlide" Target="../notesSlides/notesSlide36.xml"/><Relationship Id="rId7" Type="http://schemas.openxmlformats.org/officeDocument/2006/relationships/image" Target="../media/image111.png"/><Relationship Id="rId12" Type="http://schemas.openxmlformats.org/officeDocument/2006/relationships/image" Target="../media/image115.png"/><Relationship Id="rId2" Type="http://schemas.openxmlformats.org/officeDocument/2006/relationships/slideLayout" Target="../slideLayouts/slideLayout8.xml"/><Relationship Id="rId1" Type="http://schemas.openxmlformats.org/officeDocument/2006/relationships/tags" Target="../tags/tag74.xml"/><Relationship Id="rId6" Type="http://schemas.openxmlformats.org/officeDocument/2006/relationships/hyperlink" Target="https://t.me/joinchat/QrR0NEiT70UPac8ZvS8MDA" TargetMode="External"/><Relationship Id="rId11" Type="http://schemas.openxmlformats.org/officeDocument/2006/relationships/hyperlink" Target="https://www.dindersimateryal.com/" TargetMode="External"/><Relationship Id="rId5" Type="http://schemas.openxmlformats.org/officeDocument/2006/relationships/hyperlink" Target="https://www.instagram.com/mustafa__.yildirim/" TargetMode="External"/><Relationship Id="rId10" Type="http://schemas.openxmlformats.org/officeDocument/2006/relationships/image" Target="../media/image114.svg"/><Relationship Id="rId4" Type="http://schemas.openxmlformats.org/officeDocument/2006/relationships/image" Target="../media/image110.png"/><Relationship Id="rId9"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5.xml"/><Relationship Id="rId1" Type="http://schemas.openxmlformats.org/officeDocument/2006/relationships/tags" Target="../tags/tag39.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hyperlink" Target="https://wordwall.net/play/622/333/7727"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notesSlide" Target="../notesSlides/notesSlide5.xml"/><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35.jpe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Dikdörtgen: Köşeleri Yuvarlatılmış 2">
            <a:extLst>
              <a:ext uri="{FF2B5EF4-FFF2-40B4-BE49-F238E27FC236}">
                <a16:creationId xmlns:a16="http://schemas.microsoft.com/office/drawing/2014/main" id="{10B49F92-2242-A4E8-C1AC-E499B726E7DF}"/>
              </a:ext>
            </a:extLst>
          </p:cNvPr>
          <p:cNvSpPr/>
          <p:nvPr/>
        </p:nvSpPr>
        <p:spPr>
          <a:xfrm>
            <a:off x="4572001" y="4099214"/>
            <a:ext cx="8686800" cy="2088573"/>
          </a:xfrm>
          <a:prstGeom prst="roundRect">
            <a:avLst/>
          </a:pr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tr-TR" sz="4200" b="1" i="0" u="none" strike="noStrike" kern="1200" cap="none" spc="0" normalizeH="0" baseline="0" noProof="0" dirty="0">
                <a:ln>
                  <a:noFill/>
                </a:ln>
                <a:solidFill>
                  <a:prstClr val="black"/>
                </a:solidFill>
                <a:effectLst/>
                <a:uLnTx/>
                <a:uFillTx/>
                <a:latin typeface="Calibri"/>
                <a:ea typeface="+mn-ea"/>
                <a:cs typeface="+mn-cs"/>
              </a:rPr>
              <a:t>8. SINIF 1. ÜNİTE: KADER İNANCI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black"/>
                </a:solidFill>
                <a:effectLst/>
                <a:uLnTx/>
                <a:uFillTx/>
                <a:latin typeface="Calibri"/>
                <a:ea typeface="+mn-ea"/>
                <a:cs typeface="+mn-cs"/>
              </a:rPr>
              <a:t>3. Kader ile </a:t>
            </a:r>
            <a:r>
              <a:rPr kumimoji="0" lang="tr-TR" sz="4800" b="0" i="0" u="none" strike="noStrike" kern="1200" cap="none" spc="0" normalizeH="0" baseline="0" noProof="0">
                <a:ln>
                  <a:noFill/>
                </a:ln>
                <a:solidFill>
                  <a:prstClr val="black"/>
                </a:solidFill>
                <a:effectLst/>
                <a:uLnTx/>
                <a:uFillTx/>
                <a:latin typeface="Calibri"/>
                <a:ea typeface="+mn-ea"/>
                <a:cs typeface="+mn-cs"/>
              </a:rPr>
              <a:t>İlgili Kavramlar</a:t>
            </a:r>
            <a:endParaRPr kumimoji="0" lang="tr-TR" sz="4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a:extLst>
              <a:ext uri="{FF2B5EF4-FFF2-40B4-BE49-F238E27FC236}">
                <a16:creationId xmlns:a16="http://schemas.microsoft.com/office/drawing/2014/main" id="{C4F87D40-C328-CFA3-9EB8-D32CD2B10F8A}"/>
              </a:ext>
            </a:extLst>
          </p:cNvPr>
          <p:cNvGrpSpPr/>
          <p:nvPr/>
        </p:nvGrpSpPr>
        <p:grpSpPr>
          <a:xfrm>
            <a:off x="567243" y="834335"/>
            <a:ext cx="4573772" cy="1272699"/>
            <a:chOff x="303028" y="774124"/>
            <a:chExt cx="4573772" cy="1272699"/>
          </a:xfrm>
        </p:grpSpPr>
        <p:sp>
          <p:nvSpPr>
            <p:cNvPr id="2" name="Freeform 2"/>
            <p:cNvSpPr/>
            <p:nvPr/>
          </p:nvSpPr>
          <p:spPr>
            <a:xfrm>
              <a:off x="303028" y="774124"/>
              <a:ext cx="4573772" cy="1272699"/>
            </a:xfrm>
            <a:custGeom>
              <a:avLst/>
              <a:gdLst/>
              <a:ahLst/>
              <a:cxnLst/>
              <a:rect l="l" t="t" r="r" b="b"/>
              <a:pathLst>
                <a:path w="5387084" h="1272699">
                  <a:moveTo>
                    <a:pt x="0" y="0"/>
                  </a:moveTo>
                  <a:lnTo>
                    <a:pt x="5387084" y="0"/>
                  </a:lnTo>
                  <a:lnTo>
                    <a:pt x="5387084" y="1272699"/>
                  </a:lnTo>
                  <a:lnTo>
                    <a:pt x="0" y="1272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3" name="TextBox 3"/>
            <p:cNvSpPr txBox="1"/>
            <p:nvPr/>
          </p:nvSpPr>
          <p:spPr>
            <a:xfrm>
              <a:off x="303028" y="925246"/>
              <a:ext cx="1101124" cy="878126"/>
            </a:xfrm>
            <a:prstGeom prst="rect">
              <a:avLst/>
            </a:prstGeom>
          </p:spPr>
          <p:txBody>
            <a:bodyPr lIns="0" tIns="0" rIns="0" bIns="0" rtlCol="0" anchor="t">
              <a:spAutoFit/>
            </a:bodyPr>
            <a:lstStyle/>
            <a:p>
              <a:pPr algn="ctr">
                <a:lnSpc>
                  <a:spcPts val="7279"/>
                </a:lnSpc>
              </a:pPr>
              <a:r>
                <a:rPr lang="tr-TR" sz="5199" dirty="0">
                  <a:solidFill>
                    <a:srgbClr val="000000"/>
                  </a:solidFill>
                </a:rPr>
                <a:t>2</a:t>
              </a:r>
              <a:endParaRPr lang="en-US" sz="5199" dirty="0">
                <a:solidFill>
                  <a:srgbClr val="000000"/>
                </a:solidFill>
              </a:endParaRPr>
            </a:p>
          </p:txBody>
        </p:sp>
        <p:sp>
          <p:nvSpPr>
            <p:cNvPr id="4" name="TextBox 4"/>
            <p:cNvSpPr txBox="1"/>
            <p:nvPr/>
          </p:nvSpPr>
          <p:spPr>
            <a:xfrm>
              <a:off x="2192044" y="1078341"/>
              <a:ext cx="1935849" cy="615553"/>
            </a:xfrm>
            <a:prstGeom prst="rect">
              <a:avLst/>
            </a:prstGeom>
          </p:spPr>
          <p:txBody>
            <a:bodyPr wrap="square" lIns="0" tIns="0" rIns="0" bIns="0" rtlCol="0" anchor="t">
              <a:spAutoFit/>
            </a:bodyPr>
            <a:lstStyle/>
            <a:p>
              <a:pPr algn="ctr">
                <a:lnSpc>
                  <a:spcPts val="4759"/>
                </a:lnSpc>
              </a:pPr>
              <a:r>
                <a:rPr lang="en-US" sz="4000" dirty="0" err="1">
                  <a:solidFill>
                    <a:srgbClr val="000000"/>
                  </a:solidFill>
                  <a:latin typeface="Arimo Bold"/>
                </a:rPr>
                <a:t>Rızık</a:t>
              </a:r>
              <a:endParaRPr lang="en-US" sz="4000" dirty="0">
                <a:solidFill>
                  <a:srgbClr val="000000"/>
                </a:solidFill>
                <a:latin typeface="Arimo Bold"/>
              </a:endParaRPr>
            </a:p>
          </p:txBody>
        </p:sp>
      </p:grpSp>
      <p:grpSp>
        <p:nvGrpSpPr>
          <p:cNvPr id="10" name="Group 104">
            <a:extLst>
              <a:ext uri="{FF2B5EF4-FFF2-40B4-BE49-F238E27FC236}">
                <a16:creationId xmlns:a16="http://schemas.microsoft.com/office/drawing/2014/main" id="{EE72F02A-09CD-192E-1839-B88FDBD4DB3E}"/>
              </a:ext>
            </a:extLst>
          </p:cNvPr>
          <p:cNvGrpSpPr/>
          <p:nvPr/>
        </p:nvGrpSpPr>
        <p:grpSpPr>
          <a:xfrm flipH="1">
            <a:off x="7465204" y="761058"/>
            <a:ext cx="10339630" cy="1321820"/>
            <a:chOff x="1691440" y="1105172"/>
            <a:chExt cx="1448972" cy="1371600"/>
          </a:xfrm>
          <a:solidFill>
            <a:srgbClr val="F0F0CF"/>
          </a:solidFill>
        </p:grpSpPr>
        <p:sp>
          <p:nvSpPr>
            <p:cNvPr id="11" name="Rectangle: Top Corners Rounded 111">
              <a:extLst>
                <a:ext uri="{FF2B5EF4-FFF2-40B4-BE49-F238E27FC236}">
                  <a16:creationId xmlns:a16="http://schemas.microsoft.com/office/drawing/2014/main" id="{68D2B9E5-2906-EBB3-4D6E-4BF0A185C60F}"/>
                </a:ext>
              </a:extLst>
            </p:cNvPr>
            <p:cNvSpPr/>
            <p:nvPr/>
          </p:nvSpPr>
          <p:spPr>
            <a:xfrm rot="16200000">
              <a:off x="1730126" y="1066486"/>
              <a:ext cx="1371600" cy="1448972"/>
            </a:xfrm>
            <a:prstGeom prst="round2SameRect">
              <a:avLst>
                <a:gd name="adj1" fmla="val 9956"/>
                <a:gd name="adj2" fmla="val 0"/>
              </a:avLst>
            </a:prstGeom>
            <a:gr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2">
              <a:extLst>
                <a:ext uri="{FF2B5EF4-FFF2-40B4-BE49-F238E27FC236}">
                  <a16:creationId xmlns:a16="http://schemas.microsoft.com/office/drawing/2014/main" id="{65636C39-746E-05FE-0270-751807722286}"/>
                </a:ext>
              </a:extLst>
            </p:cNvPr>
            <p:cNvSpPr txBox="1"/>
            <p:nvPr/>
          </p:nvSpPr>
          <p:spPr>
            <a:xfrm>
              <a:off x="2493313" y="1266954"/>
              <a:ext cx="33444" cy="206418"/>
            </a:xfrm>
            <a:prstGeom prst="rect">
              <a:avLst/>
            </a:prstGeom>
            <a:grpFill/>
          </p:spPr>
          <p:txBody>
            <a:bodyPr wrap="none" rtlCol="0">
              <a:spAutoFit/>
            </a:bodyPr>
            <a:lstStyle/>
            <a:p>
              <a:pPr algn="ctr"/>
              <a:endParaRPr lang="en-US" sz="2400" b="1" dirty="0">
                <a:solidFill>
                  <a:schemeClr val="bg1"/>
                </a:solidFill>
                <a:effectLst>
                  <a:outerShdw blurRad="50800" dist="38100" dir="10800000" algn="r" rotWithShape="0">
                    <a:prstClr val="black">
                      <a:alpha val="40000"/>
                    </a:prstClr>
                  </a:outerShdw>
                </a:effectLst>
              </a:endParaRPr>
            </a:p>
          </p:txBody>
        </p:sp>
      </p:grpSp>
      <p:sp>
        <p:nvSpPr>
          <p:cNvPr id="13" name="Dikdörtgen 12">
            <a:extLst>
              <a:ext uri="{FF2B5EF4-FFF2-40B4-BE49-F238E27FC236}">
                <a16:creationId xmlns:a16="http://schemas.microsoft.com/office/drawing/2014/main" id="{3D31FEF5-B7FA-4A92-5FE8-9FA2607C94AC}"/>
              </a:ext>
            </a:extLst>
          </p:cNvPr>
          <p:cNvSpPr/>
          <p:nvPr/>
        </p:nvSpPr>
        <p:spPr>
          <a:xfrm>
            <a:off x="7620001" y="703095"/>
            <a:ext cx="9994334" cy="1323439"/>
          </a:xfrm>
          <a:prstGeom prst="rect">
            <a:avLst/>
          </a:prstGeom>
        </p:spPr>
        <p:txBody>
          <a:bodyPr wrap="square">
            <a:spAutoFit/>
          </a:bodyPr>
          <a:lstStyle/>
          <a:p>
            <a:pPr marL="0" marR="0" lvl="0" indent="0" defTabSz="914400" eaLnBrk="1" fontAlgn="auto" latinLnBrk="0" hangingPunct="1">
              <a:spcBef>
                <a:spcPts val="0"/>
              </a:spcBef>
              <a:spcAft>
                <a:spcPts val="0"/>
              </a:spcAft>
              <a:buClrTx/>
              <a:buSzTx/>
              <a:buFontTx/>
              <a:buNone/>
              <a:tabLst/>
              <a:defRPr/>
            </a:pPr>
            <a:r>
              <a:rPr kumimoji="0" lang="tr-TR" sz="4000" b="0" i="0" u="none" strike="noStrike" kern="0" cap="none" spc="0" normalizeH="0" baseline="0" noProof="0" dirty="0">
                <a:ln>
                  <a:noFill/>
                </a:ln>
                <a:solidFill>
                  <a:prstClr val="black"/>
                </a:solidFill>
                <a:effectLst/>
                <a:uLnTx/>
                <a:uFillTx/>
              </a:rPr>
              <a:t>Allah’ın canlılara </a:t>
            </a:r>
            <a:r>
              <a:rPr kumimoji="0" lang="tr-TR" sz="4000" i="0" u="none" strike="noStrike" kern="0" cap="none" spc="0" normalizeH="0" baseline="0" noProof="0" dirty="0">
                <a:ln>
                  <a:noFill/>
                </a:ln>
                <a:solidFill>
                  <a:prstClr val="black"/>
                </a:solidFill>
                <a:effectLst/>
                <a:uLnTx/>
                <a:uFillTx/>
              </a:rPr>
              <a:t>yiyip, içmek ve </a:t>
            </a:r>
            <a:r>
              <a:rPr kumimoji="0" lang="tr-TR" sz="4000" b="1" i="0" u="none" strike="noStrike" kern="0" cap="none" spc="0" normalizeH="0" baseline="0" noProof="0" dirty="0">
                <a:ln>
                  <a:noFill/>
                </a:ln>
                <a:solidFill>
                  <a:prstClr val="black"/>
                </a:solidFill>
                <a:effectLst/>
                <a:uLnTx/>
                <a:uFillTx/>
              </a:rPr>
              <a:t>yararlanmak</a:t>
            </a:r>
            <a:r>
              <a:rPr kumimoji="0" lang="tr-TR" sz="4000" b="0" i="0" u="none" strike="noStrike" kern="0" cap="none" spc="0" normalizeH="0" baseline="0" noProof="0" dirty="0">
                <a:ln>
                  <a:noFill/>
                </a:ln>
                <a:solidFill>
                  <a:prstClr val="black"/>
                </a:solidFill>
                <a:effectLst/>
                <a:uLnTx/>
                <a:uFillTx/>
              </a:rPr>
              <a:t> için verdiği her şeydir.</a:t>
            </a:r>
          </a:p>
        </p:txBody>
      </p:sp>
      <p:pic>
        <p:nvPicPr>
          <p:cNvPr id="15" name="Resim 14">
            <a:extLst>
              <a:ext uri="{FF2B5EF4-FFF2-40B4-BE49-F238E27FC236}">
                <a16:creationId xmlns:a16="http://schemas.microsoft.com/office/drawing/2014/main" id="{F2E7E438-3222-A703-70F9-618152721D36}"/>
              </a:ext>
            </a:extLst>
          </p:cNvPr>
          <p:cNvPicPr>
            <a:picLocks noChangeAspect="1"/>
          </p:cNvPicPr>
          <p:nvPr/>
        </p:nvPicPr>
        <p:blipFill>
          <a:blip r:embed="rId6"/>
          <a:stretch>
            <a:fillRect/>
          </a:stretch>
        </p:blipFill>
        <p:spPr>
          <a:xfrm>
            <a:off x="9232195" y="4513423"/>
            <a:ext cx="4608922" cy="3740227"/>
          </a:xfrm>
          <a:prstGeom prst="rect">
            <a:avLst/>
          </a:prstGeom>
        </p:spPr>
      </p:pic>
      <p:grpSp>
        <p:nvGrpSpPr>
          <p:cNvPr id="24" name="Grup 23">
            <a:extLst>
              <a:ext uri="{FF2B5EF4-FFF2-40B4-BE49-F238E27FC236}">
                <a16:creationId xmlns:a16="http://schemas.microsoft.com/office/drawing/2014/main" id="{E146DB90-7332-28CF-0427-3251300E9D29}"/>
              </a:ext>
            </a:extLst>
          </p:cNvPr>
          <p:cNvGrpSpPr/>
          <p:nvPr/>
        </p:nvGrpSpPr>
        <p:grpSpPr>
          <a:xfrm>
            <a:off x="338675" y="2216811"/>
            <a:ext cx="3936131" cy="1933593"/>
            <a:chOff x="761080" y="1592807"/>
            <a:chExt cx="3936131" cy="1933593"/>
          </a:xfrm>
        </p:grpSpPr>
        <p:sp>
          <p:nvSpPr>
            <p:cNvPr id="9" name="Freeform 11">
              <a:extLst>
                <a:ext uri="{FF2B5EF4-FFF2-40B4-BE49-F238E27FC236}">
                  <a16:creationId xmlns:a16="http://schemas.microsoft.com/office/drawing/2014/main" id="{C2321C07-AEC5-A9CD-2BFA-9BADDE0752F2}"/>
                </a:ext>
              </a:extLst>
            </p:cNvPr>
            <p:cNvSpPr/>
            <p:nvPr/>
          </p:nvSpPr>
          <p:spPr>
            <a:xfrm>
              <a:off x="761080" y="1592807"/>
              <a:ext cx="1222122" cy="1163882"/>
            </a:xfrm>
            <a:custGeom>
              <a:avLst/>
              <a:gdLst/>
              <a:ahLst/>
              <a:cxnLst/>
              <a:rect l="l" t="t" r="r" b="b"/>
              <a:pathLst>
                <a:path w="723489" h="723489">
                  <a:moveTo>
                    <a:pt x="0" y="0"/>
                  </a:moveTo>
                  <a:lnTo>
                    <a:pt x="723489" y="0"/>
                  </a:lnTo>
                  <a:lnTo>
                    <a:pt x="723489" y="723489"/>
                  </a:lnTo>
                  <a:lnTo>
                    <a:pt x="0" y="7234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6" name="Freeform 12">
              <a:extLst>
                <a:ext uri="{FF2B5EF4-FFF2-40B4-BE49-F238E27FC236}">
                  <a16:creationId xmlns:a16="http://schemas.microsoft.com/office/drawing/2014/main" id="{E2A1BCAC-7DDF-1BAF-353D-B7A28741A0CB}"/>
                </a:ext>
              </a:extLst>
            </p:cNvPr>
            <p:cNvSpPr/>
            <p:nvPr/>
          </p:nvSpPr>
          <p:spPr>
            <a:xfrm>
              <a:off x="1424562" y="2362518"/>
              <a:ext cx="3272649" cy="1163882"/>
            </a:xfrm>
            <a:custGeom>
              <a:avLst/>
              <a:gdLst/>
              <a:ahLst/>
              <a:cxnLst/>
              <a:rect l="l" t="t" r="r" b="b"/>
              <a:pathLst>
                <a:path w="1940954" h="534571">
                  <a:moveTo>
                    <a:pt x="0" y="0"/>
                  </a:moveTo>
                  <a:lnTo>
                    <a:pt x="1940954" y="0"/>
                  </a:lnTo>
                  <a:lnTo>
                    <a:pt x="1940954" y="534572"/>
                  </a:lnTo>
                  <a:lnTo>
                    <a:pt x="0" y="5345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grpSp>
          <p:nvGrpSpPr>
            <p:cNvPr id="17" name="Group 13">
              <a:extLst>
                <a:ext uri="{FF2B5EF4-FFF2-40B4-BE49-F238E27FC236}">
                  <a16:creationId xmlns:a16="http://schemas.microsoft.com/office/drawing/2014/main" id="{D2B0B33E-C045-7694-61CC-6D50CE44B056}"/>
                </a:ext>
              </a:extLst>
            </p:cNvPr>
            <p:cNvGrpSpPr/>
            <p:nvPr/>
          </p:nvGrpSpPr>
          <p:grpSpPr>
            <a:xfrm>
              <a:off x="884379" y="1695224"/>
              <a:ext cx="1007035" cy="959045"/>
              <a:chOff x="48132" y="-32844"/>
              <a:chExt cx="812800" cy="812800"/>
            </a:xfrm>
          </p:grpSpPr>
          <p:sp>
            <p:nvSpPr>
              <p:cNvPr id="18" name="Freeform 14">
                <a:extLst>
                  <a:ext uri="{FF2B5EF4-FFF2-40B4-BE49-F238E27FC236}">
                    <a16:creationId xmlns:a16="http://schemas.microsoft.com/office/drawing/2014/main" id="{AB72BB83-47D2-86BC-4DD3-1DCC90621F7F}"/>
                  </a:ext>
                </a:extLst>
              </p:cNvPr>
              <p:cNvSpPr/>
              <p:nvPr/>
            </p:nvSpPr>
            <p:spPr>
              <a:xfrm>
                <a:off x="48132" y="-3284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920"/>
              </a:solidFill>
              <a:ln w="9525" cap="sq">
                <a:solidFill>
                  <a:srgbClr val="6B4EC3"/>
                </a:solidFill>
                <a:prstDash val="solid"/>
                <a:miter/>
              </a:ln>
            </p:spPr>
            <p:txBody>
              <a:bodyPr/>
              <a:lstStyle/>
              <a:p>
                <a:endParaRPr lang="tr-TR" dirty="0"/>
              </a:p>
            </p:txBody>
          </p:sp>
          <p:sp>
            <p:nvSpPr>
              <p:cNvPr id="19" name="TextBox 15">
                <a:extLst>
                  <a:ext uri="{FF2B5EF4-FFF2-40B4-BE49-F238E27FC236}">
                    <a16:creationId xmlns:a16="http://schemas.microsoft.com/office/drawing/2014/main" id="{E6BA0F6B-6C8F-F083-709C-5DB4B1344765}"/>
                  </a:ext>
                </a:extLst>
              </p:cNvPr>
              <p:cNvSpPr txBox="1"/>
              <p:nvPr/>
            </p:nvSpPr>
            <p:spPr>
              <a:xfrm>
                <a:off x="76200" y="57150"/>
                <a:ext cx="660400" cy="679450"/>
              </a:xfrm>
              <a:prstGeom prst="rect">
                <a:avLst/>
              </a:prstGeom>
            </p:spPr>
            <p:txBody>
              <a:bodyPr lIns="22725" tIns="22725" rIns="22725" bIns="22725" rtlCol="0" anchor="ctr"/>
              <a:lstStyle/>
              <a:p>
                <a:pPr algn="ctr">
                  <a:lnSpc>
                    <a:spcPts val="1122"/>
                  </a:lnSpc>
                  <a:spcBef>
                    <a:spcPct val="0"/>
                  </a:spcBef>
                </a:pPr>
                <a:endParaRPr/>
              </a:p>
            </p:txBody>
          </p:sp>
        </p:grpSp>
        <p:sp>
          <p:nvSpPr>
            <p:cNvPr id="21" name="TextBox 39">
              <a:extLst>
                <a:ext uri="{FF2B5EF4-FFF2-40B4-BE49-F238E27FC236}">
                  <a16:creationId xmlns:a16="http://schemas.microsoft.com/office/drawing/2014/main" id="{117098A0-18B3-BFD6-F708-2CFBE646C998}"/>
                </a:ext>
              </a:extLst>
            </p:cNvPr>
            <p:cNvSpPr txBox="1"/>
            <p:nvPr/>
          </p:nvSpPr>
          <p:spPr>
            <a:xfrm>
              <a:off x="1053804" y="2015381"/>
              <a:ext cx="659746" cy="462434"/>
            </a:xfrm>
            <a:prstGeom prst="rect">
              <a:avLst/>
            </a:prstGeom>
          </p:spPr>
          <p:txBody>
            <a:bodyPr wrap="square" lIns="0" tIns="0" rIns="0" bIns="0" rtlCol="0" anchor="t">
              <a:spAutoFit/>
            </a:bodyPr>
            <a:lstStyle/>
            <a:p>
              <a:pPr algn="ctr">
                <a:lnSpc>
                  <a:spcPts val="3367"/>
                </a:lnSpc>
              </a:pPr>
              <a:r>
                <a:rPr lang="en-US" sz="4000" dirty="0">
                  <a:solidFill>
                    <a:srgbClr val="111111"/>
                  </a:solidFill>
                </a:rPr>
                <a:t>1</a:t>
              </a:r>
            </a:p>
          </p:txBody>
        </p:sp>
        <p:sp>
          <p:nvSpPr>
            <p:cNvPr id="23" name="Metin kutusu 22">
              <a:extLst>
                <a:ext uri="{FF2B5EF4-FFF2-40B4-BE49-F238E27FC236}">
                  <a16:creationId xmlns:a16="http://schemas.microsoft.com/office/drawing/2014/main" id="{C52A53E9-7B42-D34D-F71F-483288BB612B}"/>
                </a:ext>
              </a:extLst>
            </p:cNvPr>
            <p:cNvSpPr txBox="1"/>
            <p:nvPr/>
          </p:nvSpPr>
          <p:spPr>
            <a:xfrm>
              <a:off x="1711447" y="2425247"/>
              <a:ext cx="2775593" cy="954107"/>
            </a:xfrm>
            <a:prstGeom prst="rect">
              <a:avLst/>
            </a:prstGeom>
            <a:noFill/>
          </p:spPr>
          <p:txBody>
            <a:bodyPr wrap="square" rtlCol="0">
              <a:spAutoFit/>
            </a:bodyPr>
            <a:lstStyle/>
            <a:p>
              <a:pPr algn="ctr"/>
              <a:r>
                <a:rPr lang="tr-TR" sz="2800" dirty="0"/>
                <a:t>Yediklerimiz ve içtiklerimiz</a:t>
              </a:r>
            </a:p>
          </p:txBody>
        </p:sp>
      </p:grpSp>
      <p:sp>
        <p:nvSpPr>
          <p:cNvPr id="25" name="Freeform 8">
            <a:extLst>
              <a:ext uri="{FF2B5EF4-FFF2-40B4-BE49-F238E27FC236}">
                <a16:creationId xmlns:a16="http://schemas.microsoft.com/office/drawing/2014/main" id="{9A20A59A-851B-EC8A-D921-DCAAB2623ABD}"/>
              </a:ext>
            </a:extLst>
          </p:cNvPr>
          <p:cNvSpPr/>
          <p:nvPr/>
        </p:nvSpPr>
        <p:spPr>
          <a:xfrm rot="19866110">
            <a:off x="206784" y="3513376"/>
            <a:ext cx="1288100" cy="2015390"/>
          </a:xfrm>
          <a:custGeom>
            <a:avLst/>
            <a:gdLst/>
            <a:ahLst/>
            <a:cxnLst/>
            <a:rect l="l" t="t" r="r" b="b"/>
            <a:pathLst>
              <a:path w="278514" h="696284">
                <a:moveTo>
                  <a:pt x="0" y="0"/>
                </a:moveTo>
                <a:lnTo>
                  <a:pt x="278514" y="0"/>
                </a:lnTo>
                <a:lnTo>
                  <a:pt x="278514" y="696284"/>
                </a:lnTo>
                <a:lnTo>
                  <a:pt x="0" y="6962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26" name="Freeform 39">
            <a:extLst>
              <a:ext uri="{FF2B5EF4-FFF2-40B4-BE49-F238E27FC236}">
                <a16:creationId xmlns:a16="http://schemas.microsoft.com/office/drawing/2014/main" id="{7C903AAD-C510-21E5-6759-E326D3C09978}"/>
              </a:ext>
            </a:extLst>
          </p:cNvPr>
          <p:cNvSpPr/>
          <p:nvPr/>
        </p:nvSpPr>
        <p:spPr>
          <a:xfrm>
            <a:off x="850834" y="4183569"/>
            <a:ext cx="3857599" cy="4113148"/>
          </a:xfrm>
          <a:custGeom>
            <a:avLst/>
            <a:gdLst/>
            <a:ahLst/>
            <a:cxnLst/>
            <a:rect l="l" t="t" r="r" b="b"/>
            <a:pathLst>
              <a:path w="5639629" h="3764452">
                <a:moveTo>
                  <a:pt x="0" y="0"/>
                </a:moveTo>
                <a:lnTo>
                  <a:pt x="5639629" y="0"/>
                </a:lnTo>
                <a:lnTo>
                  <a:pt x="5639629" y="3764453"/>
                </a:lnTo>
                <a:lnTo>
                  <a:pt x="0" y="3764453"/>
                </a:lnTo>
                <a:lnTo>
                  <a:pt x="0" y="0"/>
                </a:lnTo>
                <a:close/>
              </a:path>
            </a:pathLst>
          </a:custGeom>
          <a:blipFill>
            <a:blip r:embed="rId13"/>
            <a:stretch>
              <a:fillRect/>
            </a:stretch>
          </a:blipFill>
        </p:spPr>
        <p:txBody>
          <a:bodyPr/>
          <a:lstStyle/>
          <a:p>
            <a:endParaRPr lang="tr-TR"/>
          </a:p>
        </p:txBody>
      </p:sp>
      <p:sp>
        <p:nvSpPr>
          <p:cNvPr id="27" name="Freeform 8">
            <a:extLst>
              <a:ext uri="{FF2B5EF4-FFF2-40B4-BE49-F238E27FC236}">
                <a16:creationId xmlns:a16="http://schemas.microsoft.com/office/drawing/2014/main" id="{8076AF50-9D3D-1101-21F2-48DDE35E82AA}"/>
              </a:ext>
            </a:extLst>
          </p:cNvPr>
          <p:cNvSpPr/>
          <p:nvPr/>
        </p:nvSpPr>
        <p:spPr>
          <a:xfrm>
            <a:off x="5295812" y="1223489"/>
            <a:ext cx="1854969" cy="413115"/>
          </a:xfrm>
          <a:custGeom>
            <a:avLst/>
            <a:gdLst/>
            <a:ahLst/>
            <a:cxnLst/>
            <a:rect l="l" t="t" r="r" b="b"/>
            <a:pathLst>
              <a:path w="490591" h="214376">
                <a:moveTo>
                  <a:pt x="0" y="0"/>
                </a:moveTo>
                <a:lnTo>
                  <a:pt x="490590" y="0"/>
                </a:lnTo>
                <a:lnTo>
                  <a:pt x="490590" y="214376"/>
                </a:lnTo>
                <a:lnTo>
                  <a:pt x="0" y="2143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dirty="0">
              <a:solidFill>
                <a:prstClr val="black"/>
              </a:solidFill>
              <a:latin typeface="Calibri"/>
            </a:endParaRPr>
          </a:p>
        </p:txBody>
      </p:sp>
      <p:grpSp>
        <p:nvGrpSpPr>
          <p:cNvPr id="36" name="Grup 35">
            <a:extLst>
              <a:ext uri="{FF2B5EF4-FFF2-40B4-BE49-F238E27FC236}">
                <a16:creationId xmlns:a16="http://schemas.microsoft.com/office/drawing/2014/main" id="{78F0A02B-502D-2D9F-0EC3-43E80A156203}"/>
              </a:ext>
            </a:extLst>
          </p:cNvPr>
          <p:cNvGrpSpPr/>
          <p:nvPr/>
        </p:nvGrpSpPr>
        <p:grpSpPr>
          <a:xfrm>
            <a:off x="4938288" y="2216811"/>
            <a:ext cx="3936131" cy="1933593"/>
            <a:chOff x="761080" y="1592807"/>
            <a:chExt cx="3936131" cy="1933593"/>
          </a:xfrm>
        </p:grpSpPr>
        <p:sp>
          <p:nvSpPr>
            <p:cNvPr id="37" name="Freeform 11">
              <a:extLst>
                <a:ext uri="{FF2B5EF4-FFF2-40B4-BE49-F238E27FC236}">
                  <a16:creationId xmlns:a16="http://schemas.microsoft.com/office/drawing/2014/main" id="{3CF566B6-3261-B405-A8F7-EC94B70D6FE9}"/>
                </a:ext>
              </a:extLst>
            </p:cNvPr>
            <p:cNvSpPr/>
            <p:nvPr/>
          </p:nvSpPr>
          <p:spPr>
            <a:xfrm>
              <a:off x="761080" y="1592807"/>
              <a:ext cx="1222122" cy="1163882"/>
            </a:xfrm>
            <a:custGeom>
              <a:avLst/>
              <a:gdLst/>
              <a:ahLst/>
              <a:cxnLst/>
              <a:rect l="l" t="t" r="r" b="b"/>
              <a:pathLst>
                <a:path w="723489" h="723489">
                  <a:moveTo>
                    <a:pt x="0" y="0"/>
                  </a:moveTo>
                  <a:lnTo>
                    <a:pt x="723489" y="0"/>
                  </a:lnTo>
                  <a:lnTo>
                    <a:pt x="723489" y="723489"/>
                  </a:lnTo>
                  <a:lnTo>
                    <a:pt x="0" y="7234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38" name="Freeform 12">
              <a:extLst>
                <a:ext uri="{FF2B5EF4-FFF2-40B4-BE49-F238E27FC236}">
                  <a16:creationId xmlns:a16="http://schemas.microsoft.com/office/drawing/2014/main" id="{694C069B-0ECE-978F-D16E-E9EA95EB88E1}"/>
                </a:ext>
              </a:extLst>
            </p:cNvPr>
            <p:cNvSpPr/>
            <p:nvPr/>
          </p:nvSpPr>
          <p:spPr>
            <a:xfrm>
              <a:off x="1424562" y="2362518"/>
              <a:ext cx="3272649" cy="1163882"/>
            </a:xfrm>
            <a:custGeom>
              <a:avLst/>
              <a:gdLst/>
              <a:ahLst/>
              <a:cxnLst/>
              <a:rect l="l" t="t" r="r" b="b"/>
              <a:pathLst>
                <a:path w="1940954" h="534571">
                  <a:moveTo>
                    <a:pt x="0" y="0"/>
                  </a:moveTo>
                  <a:lnTo>
                    <a:pt x="1940954" y="0"/>
                  </a:lnTo>
                  <a:lnTo>
                    <a:pt x="1940954" y="534572"/>
                  </a:lnTo>
                  <a:lnTo>
                    <a:pt x="0" y="5345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grpSp>
          <p:nvGrpSpPr>
            <p:cNvPr id="39" name="Group 13">
              <a:extLst>
                <a:ext uri="{FF2B5EF4-FFF2-40B4-BE49-F238E27FC236}">
                  <a16:creationId xmlns:a16="http://schemas.microsoft.com/office/drawing/2014/main" id="{1AAFFC6F-95C9-5F1F-CAC0-95A4255CA2F8}"/>
                </a:ext>
              </a:extLst>
            </p:cNvPr>
            <p:cNvGrpSpPr/>
            <p:nvPr/>
          </p:nvGrpSpPr>
          <p:grpSpPr>
            <a:xfrm>
              <a:off x="884379" y="1695224"/>
              <a:ext cx="1007035" cy="959045"/>
              <a:chOff x="48132" y="-32844"/>
              <a:chExt cx="812800" cy="812800"/>
            </a:xfrm>
          </p:grpSpPr>
          <p:sp>
            <p:nvSpPr>
              <p:cNvPr id="42" name="Freeform 14">
                <a:extLst>
                  <a:ext uri="{FF2B5EF4-FFF2-40B4-BE49-F238E27FC236}">
                    <a16:creationId xmlns:a16="http://schemas.microsoft.com/office/drawing/2014/main" id="{33BFCE2A-5411-9B53-EE30-2587D9F0230C}"/>
                  </a:ext>
                </a:extLst>
              </p:cNvPr>
              <p:cNvSpPr/>
              <p:nvPr/>
            </p:nvSpPr>
            <p:spPr>
              <a:xfrm>
                <a:off x="48132" y="-3284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920"/>
              </a:solidFill>
              <a:ln w="9525" cap="sq">
                <a:solidFill>
                  <a:srgbClr val="6B4EC3"/>
                </a:solidFill>
                <a:prstDash val="solid"/>
                <a:miter/>
              </a:ln>
            </p:spPr>
            <p:txBody>
              <a:bodyPr/>
              <a:lstStyle/>
              <a:p>
                <a:endParaRPr lang="tr-TR" dirty="0"/>
              </a:p>
            </p:txBody>
          </p:sp>
          <p:sp>
            <p:nvSpPr>
              <p:cNvPr id="43" name="TextBox 15">
                <a:extLst>
                  <a:ext uri="{FF2B5EF4-FFF2-40B4-BE49-F238E27FC236}">
                    <a16:creationId xmlns:a16="http://schemas.microsoft.com/office/drawing/2014/main" id="{0D6CB0F7-CA88-B873-A9AA-0FA94D4217FD}"/>
                  </a:ext>
                </a:extLst>
              </p:cNvPr>
              <p:cNvSpPr txBox="1"/>
              <p:nvPr/>
            </p:nvSpPr>
            <p:spPr>
              <a:xfrm>
                <a:off x="76200" y="57150"/>
                <a:ext cx="660400" cy="679450"/>
              </a:xfrm>
              <a:prstGeom prst="rect">
                <a:avLst/>
              </a:prstGeom>
            </p:spPr>
            <p:txBody>
              <a:bodyPr lIns="22725" tIns="22725" rIns="22725" bIns="22725" rtlCol="0" anchor="ctr"/>
              <a:lstStyle/>
              <a:p>
                <a:pPr algn="ctr">
                  <a:lnSpc>
                    <a:spcPts val="1122"/>
                  </a:lnSpc>
                  <a:spcBef>
                    <a:spcPct val="0"/>
                  </a:spcBef>
                </a:pPr>
                <a:endParaRPr/>
              </a:p>
            </p:txBody>
          </p:sp>
        </p:grpSp>
        <p:sp>
          <p:nvSpPr>
            <p:cNvPr id="40" name="TextBox 39">
              <a:extLst>
                <a:ext uri="{FF2B5EF4-FFF2-40B4-BE49-F238E27FC236}">
                  <a16:creationId xmlns:a16="http://schemas.microsoft.com/office/drawing/2014/main" id="{AD932C78-EADC-1E3B-E9CD-9A31BB3D6E91}"/>
                </a:ext>
              </a:extLst>
            </p:cNvPr>
            <p:cNvSpPr txBox="1"/>
            <p:nvPr/>
          </p:nvSpPr>
          <p:spPr>
            <a:xfrm>
              <a:off x="1053804" y="2015381"/>
              <a:ext cx="659746" cy="462434"/>
            </a:xfrm>
            <a:prstGeom prst="rect">
              <a:avLst/>
            </a:prstGeom>
          </p:spPr>
          <p:txBody>
            <a:bodyPr wrap="square" lIns="0" tIns="0" rIns="0" bIns="0" rtlCol="0" anchor="t">
              <a:spAutoFit/>
            </a:bodyPr>
            <a:lstStyle/>
            <a:p>
              <a:pPr algn="ctr">
                <a:lnSpc>
                  <a:spcPts val="3367"/>
                </a:lnSpc>
              </a:pPr>
              <a:r>
                <a:rPr lang="tr-TR" sz="4000" dirty="0">
                  <a:solidFill>
                    <a:srgbClr val="111111"/>
                  </a:solidFill>
                </a:rPr>
                <a:t>2</a:t>
              </a:r>
              <a:endParaRPr lang="en-US" sz="4000" dirty="0">
                <a:solidFill>
                  <a:srgbClr val="111111"/>
                </a:solidFill>
              </a:endParaRPr>
            </a:p>
          </p:txBody>
        </p:sp>
        <p:sp>
          <p:nvSpPr>
            <p:cNvPr id="41" name="Metin kutusu 40">
              <a:extLst>
                <a:ext uri="{FF2B5EF4-FFF2-40B4-BE49-F238E27FC236}">
                  <a16:creationId xmlns:a16="http://schemas.microsoft.com/office/drawing/2014/main" id="{D3569D2B-EC84-17F6-0C67-3516571E97E2}"/>
                </a:ext>
              </a:extLst>
            </p:cNvPr>
            <p:cNvSpPr txBox="1"/>
            <p:nvPr/>
          </p:nvSpPr>
          <p:spPr>
            <a:xfrm>
              <a:off x="1709966" y="2597495"/>
              <a:ext cx="2775593" cy="584775"/>
            </a:xfrm>
            <a:prstGeom prst="rect">
              <a:avLst/>
            </a:prstGeom>
            <a:noFill/>
          </p:spPr>
          <p:txBody>
            <a:bodyPr wrap="square" rtlCol="0">
              <a:spAutoFit/>
            </a:bodyPr>
            <a:lstStyle/>
            <a:p>
              <a:pPr algn="ctr"/>
              <a:r>
                <a:rPr lang="tr-TR" sz="3200" dirty="0"/>
                <a:t>Giydiklerimiz</a:t>
              </a:r>
            </a:p>
          </p:txBody>
        </p:sp>
      </p:grpSp>
      <p:sp>
        <p:nvSpPr>
          <p:cNvPr id="45" name="Freeform 41">
            <a:extLst>
              <a:ext uri="{FF2B5EF4-FFF2-40B4-BE49-F238E27FC236}">
                <a16:creationId xmlns:a16="http://schemas.microsoft.com/office/drawing/2014/main" id="{6245F74B-A8B8-B39D-B9DC-D47C82EA728D}"/>
              </a:ext>
            </a:extLst>
          </p:cNvPr>
          <p:cNvSpPr/>
          <p:nvPr/>
        </p:nvSpPr>
        <p:spPr>
          <a:xfrm>
            <a:off x="5545882" y="4181917"/>
            <a:ext cx="3384423" cy="4114800"/>
          </a:xfrm>
          <a:custGeom>
            <a:avLst/>
            <a:gdLst/>
            <a:ahLst/>
            <a:cxnLst/>
            <a:rect l="l" t="t" r="r" b="b"/>
            <a:pathLst>
              <a:path w="3384423" h="4114800">
                <a:moveTo>
                  <a:pt x="0" y="0"/>
                </a:moveTo>
                <a:lnTo>
                  <a:pt x="3384423" y="0"/>
                </a:lnTo>
                <a:lnTo>
                  <a:pt x="338442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tr-TR"/>
          </a:p>
        </p:txBody>
      </p:sp>
      <p:sp>
        <p:nvSpPr>
          <p:cNvPr id="46" name="Freeform 8">
            <a:extLst>
              <a:ext uri="{FF2B5EF4-FFF2-40B4-BE49-F238E27FC236}">
                <a16:creationId xmlns:a16="http://schemas.microsoft.com/office/drawing/2014/main" id="{69419140-109E-3D95-0D3C-4FF051EDDB7C}"/>
              </a:ext>
            </a:extLst>
          </p:cNvPr>
          <p:cNvSpPr/>
          <p:nvPr/>
        </p:nvSpPr>
        <p:spPr>
          <a:xfrm rot="19866110">
            <a:off x="4728580" y="3513377"/>
            <a:ext cx="1288100" cy="2015390"/>
          </a:xfrm>
          <a:custGeom>
            <a:avLst/>
            <a:gdLst/>
            <a:ahLst/>
            <a:cxnLst/>
            <a:rect l="l" t="t" r="r" b="b"/>
            <a:pathLst>
              <a:path w="278514" h="696284">
                <a:moveTo>
                  <a:pt x="0" y="0"/>
                </a:moveTo>
                <a:lnTo>
                  <a:pt x="278514" y="0"/>
                </a:lnTo>
                <a:lnTo>
                  <a:pt x="278514" y="696284"/>
                </a:lnTo>
                <a:lnTo>
                  <a:pt x="0" y="6962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grpSp>
        <p:nvGrpSpPr>
          <p:cNvPr id="47" name="Grup 46">
            <a:extLst>
              <a:ext uri="{FF2B5EF4-FFF2-40B4-BE49-F238E27FC236}">
                <a16:creationId xmlns:a16="http://schemas.microsoft.com/office/drawing/2014/main" id="{B8870198-68E6-65EC-2B42-30C898638614}"/>
              </a:ext>
            </a:extLst>
          </p:cNvPr>
          <p:cNvGrpSpPr/>
          <p:nvPr/>
        </p:nvGrpSpPr>
        <p:grpSpPr>
          <a:xfrm>
            <a:off x="9108896" y="2216811"/>
            <a:ext cx="3936131" cy="1933593"/>
            <a:chOff x="761080" y="1592807"/>
            <a:chExt cx="3936131" cy="1933593"/>
          </a:xfrm>
        </p:grpSpPr>
        <p:sp>
          <p:nvSpPr>
            <p:cNvPr id="48" name="Freeform 11">
              <a:extLst>
                <a:ext uri="{FF2B5EF4-FFF2-40B4-BE49-F238E27FC236}">
                  <a16:creationId xmlns:a16="http://schemas.microsoft.com/office/drawing/2014/main" id="{414B0AEE-152A-AE26-7E1C-154CEE6EFE9C}"/>
                </a:ext>
              </a:extLst>
            </p:cNvPr>
            <p:cNvSpPr/>
            <p:nvPr/>
          </p:nvSpPr>
          <p:spPr>
            <a:xfrm>
              <a:off x="761080" y="1592807"/>
              <a:ext cx="1222122" cy="1163882"/>
            </a:xfrm>
            <a:custGeom>
              <a:avLst/>
              <a:gdLst/>
              <a:ahLst/>
              <a:cxnLst/>
              <a:rect l="l" t="t" r="r" b="b"/>
              <a:pathLst>
                <a:path w="723489" h="723489">
                  <a:moveTo>
                    <a:pt x="0" y="0"/>
                  </a:moveTo>
                  <a:lnTo>
                    <a:pt x="723489" y="0"/>
                  </a:lnTo>
                  <a:lnTo>
                    <a:pt x="723489" y="723489"/>
                  </a:lnTo>
                  <a:lnTo>
                    <a:pt x="0" y="7234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49" name="Freeform 12">
              <a:extLst>
                <a:ext uri="{FF2B5EF4-FFF2-40B4-BE49-F238E27FC236}">
                  <a16:creationId xmlns:a16="http://schemas.microsoft.com/office/drawing/2014/main" id="{C1D61F5E-1AD8-C52C-4A86-7F9270C91A40}"/>
                </a:ext>
              </a:extLst>
            </p:cNvPr>
            <p:cNvSpPr/>
            <p:nvPr/>
          </p:nvSpPr>
          <p:spPr>
            <a:xfrm>
              <a:off x="1424562" y="2362518"/>
              <a:ext cx="3272649" cy="1163882"/>
            </a:xfrm>
            <a:custGeom>
              <a:avLst/>
              <a:gdLst/>
              <a:ahLst/>
              <a:cxnLst/>
              <a:rect l="l" t="t" r="r" b="b"/>
              <a:pathLst>
                <a:path w="1940954" h="534571">
                  <a:moveTo>
                    <a:pt x="0" y="0"/>
                  </a:moveTo>
                  <a:lnTo>
                    <a:pt x="1940954" y="0"/>
                  </a:lnTo>
                  <a:lnTo>
                    <a:pt x="1940954" y="534572"/>
                  </a:lnTo>
                  <a:lnTo>
                    <a:pt x="0" y="5345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grpSp>
          <p:nvGrpSpPr>
            <p:cNvPr id="50" name="Group 13">
              <a:extLst>
                <a:ext uri="{FF2B5EF4-FFF2-40B4-BE49-F238E27FC236}">
                  <a16:creationId xmlns:a16="http://schemas.microsoft.com/office/drawing/2014/main" id="{5642E1B3-EC01-B8AC-53B4-721F8471A592}"/>
                </a:ext>
              </a:extLst>
            </p:cNvPr>
            <p:cNvGrpSpPr/>
            <p:nvPr/>
          </p:nvGrpSpPr>
          <p:grpSpPr>
            <a:xfrm>
              <a:off x="884379" y="1695224"/>
              <a:ext cx="1007035" cy="959045"/>
              <a:chOff x="48132" y="-32844"/>
              <a:chExt cx="812800" cy="812800"/>
            </a:xfrm>
          </p:grpSpPr>
          <p:sp>
            <p:nvSpPr>
              <p:cNvPr id="53" name="Freeform 14">
                <a:extLst>
                  <a:ext uri="{FF2B5EF4-FFF2-40B4-BE49-F238E27FC236}">
                    <a16:creationId xmlns:a16="http://schemas.microsoft.com/office/drawing/2014/main" id="{29B2CD16-BF4A-A63E-194E-BE034F0D4F99}"/>
                  </a:ext>
                </a:extLst>
              </p:cNvPr>
              <p:cNvSpPr/>
              <p:nvPr/>
            </p:nvSpPr>
            <p:spPr>
              <a:xfrm>
                <a:off x="48132" y="-3284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920"/>
              </a:solidFill>
              <a:ln w="9525" cap="sq">
                <a:solidFill>
                  <a:srgbClr val="6B4EC3"/>
                </a:solidFill>
                <a:prstDash val="solid"/>
                <a:miter/>
              </a:ln>
            </p:spPr>
            <p:txBody>
              <a:bodyPr/>
              <a:lstStyle/>
              <a:p>
                <a:endParaRPr lang="tr-TR" dirty="0"/>
              </a:p>
            </p:txBody>
          </p:sp>
          <p:sp>
            <p:nvSpPr>
              <p:cNvPr id="54" name="TextBox 15">
                <a:extLst>
                  <a:ext uri="{FF2B5EF4-FFF2-40B4-BE49-F238E27FC236}">
                    <a16:creationId xmlns:a16="http://schemas.microsoft.com/office/drawing/2014/main" id="{AC42B442-2DBF-59EB-CD29-BFB2C77EA9DC}"/>
                  </a:ext>
                </a:extLst>
              </p:cNvPr>
              <p:cNvSpPr txBox="1"/>
              <p:nvPr/>
            </p:nvSpPr>
            <p:spPr>
              <a:xfrm>
                <a:off x="76200" y="57150"/>
                <a:ext cx="660400" cy="679450"/>
              </a:xfrm>
              <a:prstGeom prst="rect">
                <a:avLst/>
              </a:prstGeom>
            </p:spPr>
            <p:txBody>
              <a:bodyPr lIns="22725" tIns="22725" rIns="22725" bIns="22725" rtlCol="0" anchor="ctr"/>
              <a:lstStyle/>
              <a:p>
                <a:pPr algn="ctr">
                  <a:lnSpc>
                    <a:spcPts val="1122"/>
                  </a:lnSpc>
                  <a:spcBef>
                    <a:spcPct val="0"/>
                  </a:spcBef>
                </a:pPr>
                <a:endParaRPr/>
              </a:p>
            </p:txBody>
          </p:sp>
        </p:grpSp>
        <p:sp>
          <p:nvSpPr>
            <p:cNvPr id="51" name="TextBox 39">
              <a:extLst>
                <a:ext uri="{FF2B5EF4-FFF2-40B4-BE49-F238E27FC236}">
                  <a16:creationId xmlns:a16="http://schemas.microsoft.com/office/drawing/2014/main" id="{E6E13E6E-324F-CA41-1EDC-84EE152EE5E6}"/>
                </a:ext>
              </a:extLst>
            </p:cNvPr>
            <p:cNvSpPr txBox="1"/>
            <p:nvPr/>
          </p:nvSpPr>
          <p:spPr>
            <a:xfrm>
              <a:off x="1053804" y="2015381"/>
              <a:ext cx="659746" cy="462434"/>
            </a:xfrm>
            <a:prstGeom prst="rect">
              <a:avLst/>
            </a:prstGeom>
          </p:spPr>
          <p:txBody>
            <a:bodyPr wrap="square" lIns="0" tIns="0" rIns="0" bIns="0" rtlCol="0" anchor="t">
              <a:spAutoFit/>
            </a:bodyPr>
            <a:lstStyle/>
            <a:p>
              <a:pPr algn="ctr">
                <a:lnSpc>
                  <a:spcPts val="3367"/>
                </a:lnSpc>
              </a:pPr>
              <a:r>
                <a:rPr lang="tr-TR" sz="4000" dirty="0">
                  <a:solidFill>
                    <a:srgbClr val="111111"/>
                  </a:solidFill>
                </a:rPr>
                <a:t>3</a:t>
              </a:r>
              <a:endParaRPr lang="en-US" sz="4000" dirty="0">
                <a:solidFill>
                  <a:srgbClr val="111111"/>
                </a:solidFill>
              </a:endParaRPr>
            </a:p>
          </p:txBody>
        </p:sp>
        <p:sp>
          <p:nvSpPr>
            <p:cNvPr id="52" name="Metin kutusu 51">
              <a:extLst>
                <a:ext uri="{FF2B5EF4-FFF2-40B4-BE49-F238E27FC236}">
                  <a16:creationId xmlns:a16="http://schemas.microsoft.com/office/drawing/2014/main" id="{7A72B965-EE0E-FE09-C48B-9C749D3CCE47}"/>
                </a:ext>
              </a:extLst>
            </p:cNvPr>
            <p:cNvSpPr txBox="1"/>
            <p:nvPr/>
          </p:nvSpPr>
          <p:spPr>
            <a:xfrm>
              <a:off x="1673089" y="2652453"/>
              <a:ext cx="2775593" cy="584775"/>
            </a:xfrm>
            <a:prstGeom prst="rect">
              <a:avLst/>
            </a:prstGeom>
            <a:noFill/>
          </p:spPr>
          <p:txBody>
            <a:bodyPr wrap="square" rtlCol="0">
              <a:spAutoFit/>
            </a:bodyPr>
            <a:lstStyle/>
            <a:p>
              <a:pPr algn="ctr"/>
              <a:r>
                <a:rPr lang="tr-TR" sz="3200" dirty="0"/>
                <a:t>Eşyalarımız</a:t>
              </a:r>
            </a:p>
          </p:txBody>
        </p:sp>
      </p:grpSp>
      <p:sp>
        <p:nvSpPr>
          <p:cNvPr id="55" name="Freeform 8">
            <a:extLst>
              <a:ext uri="{FF2B5EF4-FFF2-40B4-BE49-F238E27FC236}">
                <a16:creationId xmlns:a16="http://schemas.microsoft.com/office/drawing/2014/main" id="{708FD000-304B-B291-4D90-DBCF893AEDC6}"/>
              </a:ext>
            </a:extLst>
          </p:cNvPr>
          <p:cNvSpPr/>
          <p:nvPr/>
        </p:nvSpPr>
        <p:spPr>
          <a:xfrm rot="19866110">
            <a:off x="9012306" y="3513376"/>
            <a:ext cx="1288100" cy="2015390"/>
          </a:xfrm>
          <a:custGeom>
            <a:avLst/>
            <a:gdLst/>
            <a:ahLst/>
            <a:cxnLst/>
            <a:rect l="l" t="t" r="r" b="b"/>
            <a:pathLst>
              <a:path w="278514" h="696284">
                <a:moveTo>
                  <a:pt x="0" y="0"/>
                </a:moveTo>
                <a:lnTo>
                  <a:pt x="278514" y="0"/>
                </a:lnTo>
                <a:lnTo>
                  <a:pt x="278514" y="696284"/>
                </a:lnTo>
                <a:lnTo>
                  <a:pt x="0" y="6962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grpSp>
        <p:nvGrpSpPr>
          <p:cNvPr id="56" name="Grup 55">
            <a:extLst>
              <a:ext uri="{FF2B5EF4-FFF2-40B4-BE49-F238E27FC236}">
                <a16:creationId xmlns:a16="http://schemas.microsoft.com/office/drawing/2014/main" id="{0ADF12AC-695F-03B8-1BE2-E0E7BC58692D}"/>
              </a:ext>
            </a:extLst>
          </p:cNvPr>
          <p:cNvGrpSpPr/>
          <p:nvPr/>
        </p:nvGrpSpPr>
        <p:grpSpPr>
          <a:xfrm>
            <a:off x="13548392" y="2216811"/>
            <a:ext cx="3936131" cy="1933593"/>
            <a:chOff x="761080" y="1592807"/>
            <a:chExt cx="3936131" cy="1933593"/>
          </a:xfrm>
        </p:grpSpPr>
        <p:sp>
          <p:nvSpPr>
            <p:cNvPr id="57" name="Freeform 11">
              <a:extLst>
                <a:ext uri="{FF2B5EF4-FFF2-40B4-BE49-F238E27FC236}">
                  <a16:creationId xmlns:a16="http://schemas.microsoft.com/office/drawing/2014/main" id="{396E721F-5A08-4B0C-DF2C-92A311A8A144}"/>
                </a:ext>
              </a:extLst>
            </p:cNvPr>
            <p:cNvSpPr/>
            <p:nvPr/>
          </p:nvSpPr>
          <p:spPr>
            <a:xfrm>
              <a:off x="761080" y="1592807"/>
              <a:ext cx="1222122" cy="1163882"/>
            </a:xfrm>
            <a:custGeom>
              <a:avLst/>
              <a:gdLst/>
              <a:ahLst/>
              <a:cxnLst/>
              <a:rect l="l" t="t" r="r" b="b"/>
              <a:pathLst>
                <a:path w="723489" h="723489">
                  <a:moveTo>
                    <a:pt x="0" y="0"/>
                  </a:moveTo>
                  <a:lnTo>
                    <a:pt x="723489" y="0"/>
                  </a:lnTo>
                  <a:lnTo>
                    <a:pt x="723489" y="723489"/>
                  </a:lnTo>
                  <a:lnTo>
                    <a:pt x="0" y="7234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58" name="Freeform 12">
              <a:extLst>
                <a:ext uri="{FF2B5EF4-FFF2-40B4-BE49-F238E27FC236}">
                  <a16:creationId xmlns:a16="http://schemas.microsoft.com/office/drawing/2014/main" id="{6890649E-58B0-2B93-1F38-0B1C1A85FBB3}"/>
                </a:ext>
              </a:extLst>
            </p:cNvPr>
            <p:cNvSpPr/>
            <p:nvPr/>
          </p:nvSpPr>
          <p:spPr>
            <a:xfrm>
              <a:off x="1424562" y="2362518"/>
              <a:ext cx="3272649" cy="1163882"/>
            </a:xfrm>
            <a:custGeom>
              <a:avLst/>
              <a:gdLst/>
              <a:ahLst/>
              <a:cxnLst/>
              <a:rect l="l" t="t" r="r" b="b"/>
              <a:pathLst>
                <a:path w="1940954" h="534571">
                  <a:moveTo>
                    <a:pt x="0" y="0"/>
                  </a:moveTo>
                  <a:lnTo>
                    <a:pt x="1940954" y="0"/>
                  </a:lnTo>
                  <a:lnTo>
                    <a:pt x="1940954" y="534572"/>
                  </a:lnTo>
                  <a:lnTo>
                    <a:pt x="0" y="5345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grpSp>
          <p:nvGrpSpPr>
            <p:cNvPr id="59" name="Group 13">
              <a:extLst>
                <a:ext uri="{FF2B5EF4-FFF2-40B4-BE49-F238E27FC236}">
                  <a16:creationId xmlns:a16="http://schemas.microsoft.com/office/drawing/2014/main" id="{41537859-ADEA-396F-AE81-BBF02F1AF8CF}"/>
                </a:ext>
              </a:extLst>
            </p:cNvPr>
            <p:cNvGrpSpPr/>
            <p:nvPr/>
          </p:nvGrpSpPr>
          <p:grpSpPr>
            <a:xfrm>
              <a:off x="884379" y="1695224"/>
              <a:ext cx="1007035" cy="959045"/>
              <a:chOff x="48132" y="-32844"/>
              <a:chExt cx="812800" cy="812800"/>
            </a:xfrm>
          </p:grpSpPr>
          <p:sp>
            <p:nvSpPr>
              <p:cNvPr id="62" name="Freeform 14">
                <a:extLst>
                  <a:ext uri="{FF2B5EF4-FFF2-40B4-BE49-F238E27FC236}">
                    <a16:creationId xmlns:a16="http://schemas.microsoft.com/office/drawing/2014/main" id="{E38BDA33-C834-E359-3102-C867958E59EE}"/>
                  </a:ext>
                </a:extLst>
              </p:cNvPr>
              <p:cNvSpPr/>
              <p:nvPr/>
            </p:nvSpPr>
            <p:spPr>
              <a:xfrm>
                <a:off x="48132" y="-3284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920"/>
              </a:solidFill>
              <a:ln w="9525" cap="sq">
                <a:solidFill>
                  <a:srgbClr val="6B4EC3"/>
                </a:solidFill>
                <a:prstDash val="solid"/>
                <a:miter/>
              </a:ln>
            </p:spPr>
            <p:txBody>
              <a:bodyPr/>
              <a:lstStyle/>
              <a:p>
                <a:endParaRPr lang="tr-TR" dirty="0"/>
              </a:p>
            </p:txBody>
          </p:sp>
          <p:sp>
            <p:nvSpPr>
              <p:cNvPr id="63" name="TextBox 15">
                <a:extLst>
                  <a:ext uri="{FF2B5EF4-FFF2-40B4-BE49-F238E27FC236}">
                    <a16:creationId xmlns:a16="http://schemas.microsoft.com/office/drawing/2014/main" id="{2DCF36B5-F7B1-C1C3-F722-8345F0A8CE32}"/>
                  </a:ext>
                </a:extLst>
              </p:cNvPr>
              <p:cNvSpPr txBox="1"/>
              <p:nvPr/>
            </p:nvSpPr>
            <p:spPr>
              <a:xfrm>
                <a:off x="76200" y="57150"/>
                <a:ext cx="660400" cy="679450"/>
              </a:xfrm>
              <a:prstGeom prst="rect">
                <a:avLst/>
              </a:prstGeom>
            </p:spPr>
            <p:txBody>
              <a:bodyPr lIns="22725" tIns="22725" rIns="22725" bIns="22725" rtlCol="0" anchor="ctr"/>
              <a:lstStyle/>
              <a:p>
                <a:pPr algn="ctr">
                  <a:lnSpc>
                    <a:spcPts val="1122"/>
                  </a:lnSpc>
                  <a:spcBef>
                    <a:spcPct val="0"/>
                  </a:spcBef>
                </a:pPr>
                <a:endParaRPr/>
              </a:p>
            </p:txBody>
          </p:sp>
        </p:grpSp>
        <p:sp>
          <p:nvSpPr>
            <p:cNvPr id="60" name="TextBox 39">
              <a:extLst>
                <a:ext uri="{FF2B5EF4-FFF2-40B4-BE49-F238E27FC236}">
                  <a16:creationId xmlns:a16="http://schemas.microsoft.com/office/drawing/2014/main" id="{BD88A9E1-194B-F578-8241-B477A630B185}"/>
                </a:ext>
              </a:extLst>
            </p:cNvPr>
            <p:cNvSpPr txBox="1"/>
            <p:nvPr/>
          </p:nvSpPr>
          <p:spPr>
            <a:xfrm>
              <a:off x="1053804" y="2015381"/>
              <a:ext cx="659746" cy="462434"/>
            </a:xfrm>
            <a:prstGeom prst="rect">
              <a:avLst/>
            </a:prstGeom>
          </p:spPr>
          <p:txBody>
            <a:bodyPr wrap="square" lIns="0" tIns="0" rIns="0" bIns="0" rtlCol="0" anchor="t">
              <a:spAutoFit/>
            </a:bodyPr>
            <a:lstStyle/>
            <a:p>
              <a:pPr algn="ctr">
                <a:lnSpc>
                  <a:spcPts val="3367"/>
                </a:lnSpc>
              </a:pPr>
              <a:r>
                <a:rPr lang="tr-TR" sz="4000" dirty="0">
                  <a:solidFill>
                    <a:srgbClr val="111111"/>
                  </a:solidFill>
                </a:rPr>
                <a:t>4</a:t>
              </a:r>
              <a:endParaRPr lang="en-US" sz="4000" dirty="0">
                <a:solidFill>
                  <a:srgbClr val="111111"/>
                </a:solidFill>
              </a:endParaRPr>
            </a:p>
          </p:txBody>
        </p:sp>
        <p:sp>
          <p:nvSpPr>
            <p:cNvPr id="61" name="Metin kutusu 60">
              <a:extLst>
                <a:ext uri="{FF2B5EF4-FFF2-40B4-BE49-F238E27FC236}">
                  <a16:creationId xmlns:a16="http://schemas.microsoft.com/office/drawing/2014/main" id="{E1FBCBC0-CBD2-7BFA-1E08-2D65D040E5EC}"/>
                </a:ext>
              </a:extLst>
            </p:cNvPr>
            <p:cNvSpPr txBox="1"/>
            <p:nvPr/>
          </p:nvSpPr>
          <p:spPr>
            <a:xfrm>
              <a:off x="1746335" y="2382052"/>
              <a:ext cx="2775593" cy="954107"/>
            </a:xfrm>
            <a:prstGeom prst="rect">
              <a:avLst/>
            </a:prstGeom>
            <a:noFill/>
          </p:spPr>
          <p:txBody>
            <a:bodyPr wrap="square" rtlCol="0">
              <a:spAutoFit/>
            </a:bodyPr>
            <a:lstStyle/>
            <a:p>
              <a:pPr algn="ctr"/>
              <a:r>
                <a:rPr lang="tr-TR" sz="2800" dirty="0"/>
                <a:t>Teneffüs ettiğimiz hava </a:t>
              </a:r>
            </a:p>
          </p:txBody>
        </p:sp>
      </p:grpSp>
      <p:sp>
        <p:nvSpPr>
          <p:cNvPr id="64" name="Freeform 43">
            <a:extLst>
              <a:ext uri="{FF2B5EF4-FFF2-40B4-BE49-F238E27FC236}">
                <a16:creationId xmlns:a16="http://schemas.microsoft.com/office/drawing/2014/main" id="{CE264C00-EEA8-3327-0E8C-2B7240B8735B}"/>
              </a:ext>
            </a:extLst>
          </p:cNvPr>
          <p:cNvSpPr/>
          <p:nvPr/>
        </p:nvSpPr>
        <p:spPr>
          <a:xfrm>
            <a:off x="14500861" y="4260788"/>
            <a:ext cx="3558481" cy="3992861"/>
          </a:xfrm>
          <a:custGeom>
            <a:avLst/>
            <a:gdLst/>
            <a:ahLst/>
            <a:cxnLst/>
            <a:rect l="l" t="t" r="r" b="b"/>
            <a:pathLst>
              <a:path w="3123064" h="3123064">
                <a:moveTo>
                  <a:pt x="0" y="0"/>
                </a:moveTo>
                <a:lnTo>
                  <a:pt x="3123064" y="0"/>
                </a:lnTo>
                <a:lnTo>
                  <a:pt x="3123064" y="3123064"/>
                </a:lnTo>
                <a:lnTo>
                  <a:pt x="0" y="31230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tr-TR"/>
          </a:p>
        </p:txBody>
      </p:sp>
      <p:sp>
        <p:nvSpPr>
          <p:cNvPr id="65" name="Freeform 8">
            <a:extLst>
              <a:ext uri="{FF2B5EF4-FFF2-40B4-BE49-F238E27FC236}">
                <a16:creationId xmlns:a16="http://schemas.microsoft.com/office/drawing/2014/main" id="{33EC1625-F985-7428-5716-894DBAC97B82}"/>
              </a:ext>
            </a:extLst>
          </p:cNvPr>
          <p:cNvSpPr/>
          <p:nvPr/>
        </p:nvSpPr>
        <p:spPr>
          <a:xfrm rot="19866110">
            <a:off x="13372911" y="3513375"/>
            <a:ext cx="1288100" cy="2015390"/>
          </a:xfrm>
          <a:custGeom>
            <a:avLst/>
            <a:gdLst/>
            <a:ahLst/>
            <a:cxnLst/>
            <a:rect l="l" t="t" r="r" b="b"/>
            <a:pathLst>
              <a:path w="278514" h="696284">
                <a:moveTo>
                  <a:pt x="0" y="0"/>
                </a:moveTo>
                <a:lnTo>
                  <a:pt x="278514" y="0"/>
                </a:lnTo>
                <a:lnTo>
                  <a:pt x="278514" y="696284"/>
                </a:lnTo>
                <a:lnTo>
                  <a:pt x="0" y="6962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66" name="Artı İşareti 65">
            <a:extLst>
              <a:ext uri="{FF2B5EF4-FFF2-40B4-BE49-F238E27FC236}">
                <a16:creationId xmlns:a16="http://schemas.microsoft.com/office/drawing/2014/main" id="{C9485D4B-798D-673A-0C89-72C2CB3572DD}"/>
              </a:ext>
            </a:extLst>
          </p:cNvPr>
          <p:cNvSpPr/>
          <p:nvPr/>
        </p:nvSpPr>
        <p:spPr>
          <a:xfrm>
            <a:off x="391459" y="7568585"/>
            <a:ext cx="622177" cy="591906"/>
          </a:xfrm>
          <a:prstGeom prst="mathPlus">
            <a:avLst/>
          </a:prstGeom>
          <a:solidFill>
            <a:srgbClr val="FFB911"/>
          </a:solidFill>
          <a:ln>
            <a:solidFill>
              <a:srgbClr val="FFB9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8" name="Düz Bağlayıcı 67">
            <a:extLst>
              <a:ext uri="{FF2B5EF4-FFF2-40B4-BE49-F238E27FC236}">
                <a16:creationId xmlns:a16="http://schemas.microsoft.com/office/drawing/2014/main" id="{0B45C201-DFB6-E03E-41F9-7B5821E065AD}"/>
              </a:ext>
            </a:extLst>
          </p:cNvPr>
          <p:cNvCxnSpPr>
            <a:cxnSpLocks/>
          </p:cNvCxnSpPr>
          <p:nvPr/>
        </p:nvCxnSpPr>
        <p:spPr>
          <a:xfrm>
            <a:off x="369660" y="8364033"/>
            <a:ext cx="17548680" cy="36191"/>
          </a:xfrm>
          <a:prstGeom prst="line">
            <a:avLst/>
          </a:prstGeom>
          <a:ln w="57150">
            <a:solidFill>
              <a:srgbClr val="FFB911"/>
            </a:solidFill>
          </a:ln>
        </p:spPr>
        <p:style>
          <a:lnRef idx="1">
            <a:schemeClr val="accent1"/>
          </a:lnRef>
          <a:fillRef idx="0">
            <a:schemeClr val="accent1"/>
          </a:fillRef>
          <a:effectRef idx="0">
            <a:schemeClr val="accent1"/>
          </a:effectRef>
          <a:fontRef idx="minor">
            <a:schemeClr val="tx1"/>
          </a:fontRef>
        </p:style>
      </p:cxnSp>
      <p:sp>
        <p:nvSpPr>
          <p:cNvPr id="71" name="Metin kutusu 70">
            <a:extLst>
              <a:ext uri="{FF2B5EF4-FFF2-40B4-BE49-F238E27FC236}">
                <a16:creationId xmlns:a16="http://schemas.microsoft.com/office/drawing/2014/main" id="{10176CDE-F698-860F-4B19-405B7254B04D}"/>
              </a:ext>
            </a:extLst>
          </p:cNvPr>
          <p:cNvSpPr txBox="1"/>
          <p:nvPr/>
        </p:nvSpPr>
        <p:spPr>
          <a:xfrm>
            <a:off x="4341668" y="8481808"/>
            <a:ext cx="9831676" cy="1200329"/>
          </a:xfrm>
          <a:prstGeom prst="rect">
            <a:avLst/>
          </a:prstGeom>
          <a:noFill/>
        </p:spPr>
        <p:txBody>
          <a:bodyPr wrap="square">
            <a:spAutoFit/>
          </a:bodyPr>
          <a:lstStyle/>
          <a:p>
            <a:pPr algn="ctr"/>
            <a:r>
              <a:rPr lang="tr-TR" sz="3600" dirty="0"/>
              <a:t>Maddi ve manevi bütün ihtiyaç duyulan şeyler bizler için Allah’ın (</a:t>
            </a:r>
            <a:r>
              <a:rPr lang="tr-TR" sz="3600" dirty="0" err="1"/>
              <a:t>c.c</a:t>
            </a:r>
            <a:r>
              <a:rPr lang="tr-TR" sz="3600" dirty="0"/>
              <a:t>.) </a:t>
            </a:r>
            <a:r>
              <a:rPr lang="tr-TR" sz="3600" dirty="0">
                <a:solidFill>
                  <a:srgbClr val="FF0000"/>
                </a:solidFill>
              </a:rPr>
              <a:t>bahşettiği rızıklardandır.</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up)">
                                      <p:cBhvr>
                                        <p:cTn id="41" dur="500"/>
                                        <p:tgtEl>
                                          <p:spTgt spid="46"/>
                                        </p:tgtEl>
                                      </p:cBhvr>
                                    </p:animEffect>
                                  </p:childTnLst>
                                </p:cTn>
                              </p:par>
                            </p:childTnLst>
                          </p:cTn>
                        </p:par>
                        <p:par>
                          <p:cTn id="42" fill="hold">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up)">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left)">
                                      <p:cBhvr>
                                        <p:cTn id="50" dur="500"/>
                                        <p:tgtEl>
                                          <p:spTgt spid="47"/>
                                        </p:tgtEl>
                                      </p:cBhvr>
                                    </p:animEffect>
                                  </p:childTnLst>
                                </p:cTn>
                              </p:par>
                            </p:childTnLst>
                          </p:cTn>
                        </p:par>
                        <p:par>
                          <p:cTn id="51" fill="hold">
                            <p:stCondLst>
                              <p:cond delay="500"/>
                            </p:stCondLst>
                            <p:childTnLst>
                              <p:par>
                                <p:cTn id="52" presetID="22" presetClass="entr" presetSubtype="1" fill="hold" grpId="0" nodeType="after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wipe(up)">
                                      <p:cBhvr>
                                        <p:cTn id="54" dur="500"/>
                                        <p:tgtEl>
                                          <p:spTgt spid="55"/>
                                        </p:tgtEl>
                                      </p:cBhvr>
                                    </p:animEffect>
                                  </p:childTnLst>
                                </p:cTn>
                              </p:par>
                            </p:childTnLst>
                          </p:cTn>
                        </p:par>
                        <p:par>
                          <p:cTn id="55" fill="hold">
                            <p:stCondLst>
                              <p:cond delay="1000"/>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wipe(left)">
                                      <p:cBhvr>
                                        <p:cTn id="63" dur="500"/>
                                        <p:tgtEl>
                                          <p:spTgt spid="56"/>
                                        </p:tgtEl>
                                      </p:cBhvr>
                                    </p:animEffec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wipe(up)">
                                      <p:cBhvr>
                                        <p:cTn id="67" dur="500"/>
                                        <p:tgtEl>
                                          <p:spTgt spid="65"/>
                                        </p:tgtEl>
                                      </p:cBhvr>
                                    </p:animEffect>
                                  </p:childTnLst>
                                </p:cTn>
                              </p:par>
                            </p:childTnLst>
                          </p:cTn>
                        </p:par>
                        <p:par>
                          <p:cTn id="68" fill="hold">
                            <p:stCondLst>
                              <p:cond delay="1000"/>
                            </p:stCondLst>
                            <p:childTnLst>
                              <p:par>
                                <p:cTn id="69" presetID="22" presetClass="entr" presetSubtype="1" fill="hold" grpId="0" nodeType="after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wipe(up)">
                                      <p:cBhvr>
                                        <p:cTn id="71" dur="500"/>
                                        <p:tgtEl>
                                          <p:spTgt spid="6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500"/>
                                        <p:tgtEl>
                                          <p:spTgt spid="68"/>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71"/>
                                        </p:tgtEl>
                                        <p:attrNameLst>
                                          <p:attrName>style.visibility</p:attrName>
                                        </p:attrNameLst>
                                      </p:cBhvr>
                                      <p:to>
                                        <p:strVal val="visible"/>
                                      </p:to>
                                    </p:set>
                                    <p:animEffect transition="in" filter="wipe(left)">
                                      <p:cBhvr>
                                        <p:cTn id="8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26" grpId="0" animBg="1"/>
      <p:bldP spid="27" grpId="0" animBg="1"/>
      <p:bldP spid="45" grpId="0" animBg="1"/>
      <p:bldP spid="46" grpId="0" animBg="1"/>
      <p:bldP spid="55" grpId="0" animBg="1"/>
      <p:bldP spid="64" grpId="0" animBg="1"/>
      <p:bldP spid="65" grpId="0" animBg="1"/>
      <p:bldP spid="66" grpId="0" animBg="1"/>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5E16B33E-BE09-1659-BFA8-FE7E85653F4B}"/>
              </a:ext>
            </a:extLst>
          </p:cNvPr>
          <p:cNvGrpSpPr/>
          <p:nvPr/>
        </p:nvGrpSpPr>
        <p:grpSpPr>
          <a:xfrm>
            <a:off x="-1772" y="26164"/>
            <a:ext cx="4573772" cy="1272699"/>
            <a:chOff x="303028" y="774124"/>
            <a:chExt cx="4573772" cy="1272699"/>
          </a:xfrm>
        </p:grpSpPr>
        <p:sp>
          <p:nvSpPr>
            <p:cNvPr id="3" name="Freeform 2">
              <a:extLst>
                <a:ext uri="{FF2B5EF4-FFF2-40B4-BE49-F238E27FC236}">
                  <a16:creationId xmlns:a16="http://schemas.microsoft.com/office/drawing/2014/main" id="{73F3D923-FEA0-5487-6254-92C831F7B51B}"/>
                </a:ext>
              </a:extLst>
            </p:cNvPr>
            <p:cNvSpPr/>
            <p:nvPr/>
          </p:nvSpPr>
          <p:spPr>
            <a:xfrm>
              <a:off x="303028" y="774124"/>
              <a:ext cx="4573772" cy="1272699"/>
            </a:xfrm>
            <a:custGeom>
              <a:avLst/>
              <a:gdLst/>
              <a:ahLst/>
              <a:cxnLst/>
              <a:rect l="l" t="t" r="r" b="b"/>
              <a:pathLst>
                <a:path w="5387084" h="1272699">
                  <a:moveTo>
                    <a:pt x="0" y="0"/>
                  </a:moveTo>
                  <a:lnTo>
                    <a:pt x="5387084" y="0"/>
                  </a:lnTo>
                  <a:lnTo>
                    <a:pt x="5387084" y="1272699"/>
                  </a:lnTo>
                  <a:lnTo>
                    <a:pt x="0" y="1272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3">
              <a:extLst>
                <a:ext uri="{FF2B5EF4-FFF2-40B4-BE49-F238E27FC236}">
                  <a16:creationId xmlns:a16="http://schemas.microsoft.com/office/drawing/2014/main" id="{ED5B8E46-096B-46A5-07F7-713B8783F83F}"/>
                </a:ext>
              </a:extLst>
            </p:cNvPr>
            <p:cNvSpPr txBox="1"/>
            <p:nvPr/>
          </p:nvSpPr>
          <p:spPr>
            <a:xfrm>
              <a:off x="303028" y="925246"/>
              <a:ext cx="1101124" cy="878126"/>
            </a:xfrm>
            <a:prstGeom prst="rect">
              <a:avLst/>
            </a:prstGeom>
          </p:spPr>
          <p:txBody>
            <a:bodyPr lIns="0" tIns="0" rIns="0" bIns="0" rtlCol="0" anchor="t">
              <a:spAutoFit/>
            </a:bodyPr>
            <a:lstStyle/>
            <a:p>
              <a:pPr algn="ctr">
                <a:lnSpc>
                  <a:spcPts val="7279"/>
                </a:lnSpc>
              </a:pPr>
              <a:r>
                <a:rPr lang="tr-TR" sz="5199" dirty="0">
                  <a:solidFill>
                    <a:srgbClr val="000000"/>
                  </a:solidFill>
                </a:rPr>
                <a:t>2</a:t>
              </a:r>
              <a:endParaRPr lang="en-US" sz="5199" dirty="0">
                <a:solidFill>
                  <a:srgbClr val="000000"/>
                </a:solidFill>
              </a:endParaRPr>
            </a:p>
          </p:txBody>
        </p:sp>
        <p:sp>
          <p:nvSpPr>
            <p:cNvPr id="5" name="TextBox 4">
              <a:extLst>
                <a:ext uri="{FF2B5EF4-FFF2-40B4-BE49-F238E27FC236}">
                  <a16:creationId xmlns:a16="http://schemas.microsoft.com/office/drawing/2014/main" id="{F1B0733A-7B45-1C82-BF46-C9D973427C45}"/>
                </a:ext>
              </a:extLst>
            </p:cNvPr>
            <p:cNvSpPr txBox="1"/>
            <p:nvPr/>
          </p:nvSpPr>
          <p:spPr>
            <a:xfrm>
              <a:off x="2192044" y="1078341"/>
              <a:ext cx="1935849" cy="615553"/>
            </a:xfrm>
            <a:prstGeom prst="rect">
              <a:avLst/>
            </a:prstGeom>
          </p:spPr>
          <p:txBody>
            <a:bodyPr wrap="square" lIns="0" tIns="0" rIns="0" bIns="0" rtlCol="0" anchor="t">
              <a:spAutoFit/>
            </a:bodyPr>
            <a:lstStyle/>
            <a:p>
              <a:pPr algn="ctr">
                <a:lnSpc>
                  <a:spcPts val="4759"/>
                </a:lnSpc>
              </a:pPr>
              <a:r>
                <a:rPr lang="en-US" sz="4000" dirty="0" err="1">
                  <a:solidFill>
                    <a:srgbClr val="000000"/>
                  </a:solidFill>
                  <a:latin typeface="Arimo Bold"/>
                </a:rPr>
                <a:t>Rızık</a:t>
              </a:r>
              <a:endParaRPr lang="en-US" sz="4000" dirty="0">
                <a:solidFill>
                  <a:srgbClr val="000000"/>
                </a:solidFill>
                <a:latin typeface="Arimo Bold"/>
              </a:endParaRPr>
            </a:p>
          </p:txBody>
        </p:sp>
      </p:grpSp>
      <p:sp>
        <p:nvSpPr>
          <p:cNvPr id="7" name="Freeform 2">
            <a:extLst>
              <a:ext uri="{FF2B5EF4-FFF2-40B4-BE49-F238E27FC236}">
                <a16:creationId xmlns:a16="http://schemas.microsoft.com/office/drawing/2014/main" id="{64373242-8AE2-41A4-970B-607E98EA22E2}"/>
              </a:ext>
            </a:extLst>
          </p:cNvPr>
          <p:cNvSpPr/>
          <p:nvPr/>
        </p:nvSpPr>
        <p:spPr>
          <a:xfrm>
            <a:off x="213859" y="1355707"/>
            <a:ext cx="5101024" cy="3719388"/>
          </a:xfrm>
          <a:custGeom>
            <a:avLst/>
            <a:gdLst/>
            <a:ahLst/>
            <a:cxnLst/>
            <a:rect l="l" t="t" r="r" b="b"/>
            <a:pathLst>
              <a:path w="4919429" h="3719388">
                <a:moveTo>
                  <a:pt x="0" y="0"/>
                </a:moveTo>
                <a:lnTo>
                  <a:pt x="4919429" y="0"/>
                </a:lnTo>
                <a:lnTo>
                  <a:pt x="4919429" y="3719387"/>
                </a:lnTo>
                <a:lnTo>
                  <a:pt x="0" y="3719387"/>
                </a:lnTo>
                <a:lnTo>
                  <a:pt x="0" y="0"/>
                </a:lnTo>
                <a:close/>
              </a:path>
            </a:pathLst>
          </a:custGeom>
          <a:blipFill>
            <a:blip r:embed="rId6"/>
            <a:stretch>
              <a:fillRect l="-6740" r="-6740"/>
            </a:stretch>
          </a:blipFill>
        </p:spPr>
        <p:txBody>
          <a:bodyPr/>
          <a:lstStyle/>
          <a:p>
            <a:endParaRPr lang="tr-TR"/>
          </a:p>
        </p:txBody>
      </p:sp>
      <p:sp>
        <p:nvSpPr>
          <p:cNvPr id="8" name="Freeform 3">
            <a:extLst>
              <a:ext uri="{FF2B5EF4-FFF2-40B4-BE49-F238E27FC236}">
                <a16:creationId xmlns:a16="http://schemas.microsoft.com/office/drawing/2014/main" id="{8A404D30-D002-DAE8-D8C7-AB6B3729DA03}"/>
              </a:ext>
            </a:extLst>
          </p:cNvPr>
          <p:cNvSpPr/>
          <p:nvPr/>
        </p:nvSpPr>
        <p:spPr>
          <a:xfrm>
            <a:off x="11658600" y="1063534"/>
            <a:ext cx="6415541" cy="4027249"/>
          </a:xfrm>
          <a:custGeom>
            <a:avLst/>
            <a:gdLst/>
            <a:ahLst/>
            <a:cxnLst/>
            <a:rect l="l" t="t" r="r" b="b"/>
            <a:pathLst>
              <a:path w="5829407" h="4027249">
                <a:moveTo>
                  <a:pt x="0" y="0"/>
                </a:moveTo>
                <a:lnTo>
                  <a:pt x="5829407" y="0"/>
                </a:lnTo>
                <a:lnTo>
                  <a:pt x="5829407" y="4027249"/>
                </a:lnTo>
                <a:lnTo>
                  <a:pt x="0" y="4027249"/>
                </a:lnTo>
                <a:lnTo>
                  <a:pt x="0" y="0"/>
                </a:lnTo>
                <a:close/>
              </a:path>
            </a:pathLst>
          </a:custGeom>
          <a:blipFill>
            <a:blip r:embed="rId7"/>
            <a:stretch>
              <a:fillRect l="-7352" t="-1765" b="-1765"/>
            </a:stretch>
          </a:blipFill>
        </p:spPr>
        <p:txBody>
          <a:bodyPr/>
          <a:lstStyle/>
          <a:p>
            <a:endParaRPr lang="tr-TR"/>
          </a:p>
        </p:txBody>
      </p:sp>
      <p:sp>
        <p:nvSpPr>
          <p:cNvPr id="9" name="Freeform 4">
            <a:extLst>
              <a:ext uri="{FF2B5EF4-FFF2-40B4-BE49-F238E27FC236}">
                <a16:creationId xmlns:a16="http://schemas.microsoft.com/office/drawing/2014/main" id="{0D0D0AA3-8A7B-386A-D27F-802311196034}"/>
              </a:ext>
            </a:extLst>
          </p:cNvPr>
          <p:cNvSpPr/>
          <p:nvPr/>
        </p:nvSpPr>
        <p:spPr>
          <a:xfrm>
            <a:off x="144101" y="5339623"/>
            <a:ext cx="5101024" cy="3883843"/>
          </a:xfrm>
          <a:custGeom>
            <a:avLst/>
            <a:gdLst/>
            <a:ahLst/>
            <a:cxnLst/>
            <a:rect l="l" t="t" r="r" b="b"/>
            <a:pathLst>
              <a:path w="4847092" h="3640867">
                <a:moveTo>
                  <a:pt x="0" y="0"/>
                </a:moveTo>
                <a:lnTo>
                  <a:pt x="4847092" y="0"/>
                </a:lnTo>
                <a:lnTo>
                  <a:pt x="4847092" y="3640867"/>
                </a:lnTo>
                <a:lnTo>
                  <a:pt x="0" y="3640867"/>
                </a:lnTo>
                <a:lnTo>
                  <a:pt x="0" y="0"/>
                </a:lnTo>
                <a:close/>
              </a:path>
            </a:pathLst>
          </a:custGeom>
          <a:blipFill>
            <a:blip r:embed="rId8"/>
            <a:stretch>
              <a:fillRect l="-6371" r="-6371"/>
            </a:stretch>
          </a:blipFill>
        </p:spPr>
        <p:txBody>
          <a:bodyPr/>
          <a:lstStyle/>
          <a:p>
            <a:endParaRPr lang="tr-TR"/>
          </a:p>
        </p:txBody>
      </p:sp>
      <p:sp>
        <p:nvSpPr>
          <p:cNvPr id="10" name="Freeform 5">
            <a:extLst>
              <a:ext uri="{FF2B5EF4-FFF2-40B4-BE49-F238E27FC236}">
                <a16:creationId xmlns:a16="http://schemas.microsoft.com/office/drawing/2014/main" id="{7EF542FE-4795-27BB-4656-A4AC339AE262}"/>
              </a:ext>
            </a:extLst>
          </p:cNvPr>
          <p:cNvSpPr/>
          <p:nvPr/>
        </p:nvSpPr>
        <p:spPr>
          <a:xfrm>
            <a:off x="5473727" y="5339623"/>
            <a:ext cx="5956271" cy="3883843"/>
          </a:xfrm>
          <a:custGeom>
            <a:avLst/>
            <a:gdLst/>
            <a:ahLst/>
            <a:cxnLst/>
            <a:rect l="l" t="t" r="r" b="b"/>
            <a:pathLst>
              <a:path w="5352957" h="3640867">
                <a:moveTo>
                  <a:pt x="0" y="0"/>
                </a:moveTo>
                <a:lnTo>
                  <a:pt x="5352957" y="0"/>
                </a:lnTo>
                <a:lnTo>
                  <a:pt x="5352957" y="3640867"/>
                </a:lnTo>
                <a:lnTo>
                  <a:pt x="0" y="3640867"/>
                </a:lnTo>
                <a:lnTo>
                  <a:pt x="0" y="0"/>
                </a:lnTo>
                <a:close/>
              </a:path>
            </a:pathLst>
          </a:custGeom>
          <a:blipFill>
            <a:blip r:embed="rId9"/>
            <a:stretch>
              <a:fillRect l="-3575" t="-4959" r="-3575"/>
            </a:stretch>
          </a:blipFill>
        </p:spPr>
        <p:txBody>
          <a:bodyPr/>
          <a:lstStyle/>
          <a:p>
            <a:endParaRPr lang="tr-TR"/>
          </a:p>
        </p:txBody>
      </p:sp>
      <p:sp>
        <p:nvSpPr>
          <p:cNvPr id="11" name="Freeform 6">
            <a:extLst>
              <a:ext uri="{FF2B5EF4-FFF2-40B4-BE49-F238E27FC236}">
                <a16:creationId xmlns:a16="http://schemas.microsoft.com/office/drawing/2014/main" id="{A04312D0-6C22-1679-C7A0-9E10CD5A4D77}"/>
              </a:ext>
            </a:extLst>
          </p:cNvPr>
          <p:cNvSpPr/>
          <p:nvPr/>
        </p:nvSpPr>
        <p:spPr>
          <a:xfrm>
            <a:off x="11658600" y="5339623"/>
            <a:ext cx="6415541" cy="3883843"/>
          </a:xfrm>
          <a:custGeom>
            <a:avLst/>
            <a:gdLst/>
            <a:ahLst/>
            <a:cxnLst/>
            <a:rect l="l" t="t" r="r" b="b"/>
            <a:pathLst>
              <a:path w="5829407" h="3883843">
                <a:moveTo>
                  <a:pt x="0" y="0"/>
                </a:moveTo>
                <a:lnTo>
                  <a:pt x="5829407" y="0"/>
                </a:lnTo>
                <a:lnTo>
                  <a:pt x="5829407" y="3883843"/>
                </a:lnTo>
                <a:lnTo>
                  <a:pt x="0" y="3883843"/>
                </a:lnTo>
                <a:lnTo>
                  <a:pt x="0" y="0"/>
                </a:lnTo>
                <a:close/>
              </a:path>
            </a:pathLst>
          </a:custGeom>
          <a:blipFill>
            <a:blip r:embed="rId10"/>
            <a:stretch>
              <a:fillRect/>
            </a:stretch>
          </a:blipFill>
        </p:spPr>
        <p:txBody>
          <a:bodyPr/>
          <a:lstStyle/>
          <a:p>
            <a:endParaRPr lang="tr-TR"/>
          </a:p>
        </p:txBody>
      </p:sp>
      <p:sp>
        <p:nvSpPr>
          <p:cNvPr id="12" name="Freeform 7">
            <a:extLst>
              <a:ext uri="{FF2B5EF4-FFF2-40B4-BE49-F238E27FC236}">
                <a16:creationId xmlns:a16="http://schemas.microsoft.com/office/drawing/2014/main" id="{889067C0-2A76-7E39-F8A0-59C1FBFA19BC}"/>
              </a:ext>
            </a:extLst>
          </p:cNvPr>
          <p:cNvSpPr/>
          <p:nvPr/>
        </p:nvSpPr>
        <p:spPr>
          <a:xfrm>
            <a:off x="5473728" y="1063534"/>
            <a:ext cx="5956271" cy="4027249"/>
          </a:xfrm>
          <a:custGeom>
            <a:avLst/>
            <a:gdLst/>
            <a:ahLst/>
            <a:cxnLst/>
            <a:rect l="l" t="t" r="r" b="b"/>
            <a:pathLst>
              <a:path w="5352957" h="3719388">
                <a:moveTo>
                  <a:pt x="0" y="0"/>
                </a:moveTo>
                <a:lnTo>
                  <a:pt x="5352957" y="0"/>
                </a:lnTo>
                <a:lnTo>
                  <a:pt x="5352957" y="3719387"/>
                </a:lnTo>
                <a:lnTo>
                  <a:pt x="0" y="3719387"/>
                </a:lnTo>
                <a:lnTo>
                  <a:pt x="0" y="0"/>
                </a:lnTo>
                <a:close/>
              </a:path>
            </a:pathLst>
          </a:custGeom>
          <a:blipFill>
            <a:blip r:embed="rId11"/>
            <a:stretch>
              <a:fillRect t="-3610" b="-3610"/>
            </a:stretch>
          </a:blipFill>
        </p:spPr>
        <p:txBody>
          <a:bodyPr/>
          <a:lstStyle/>
          <a:p>
            <a:endParaRPr lang="tr-TR"/>
          </a:p>
        </p:txBody>
      </p:sp>
      <p:sp>
        <p:nvSpPr>
          <p:cNvPr id="13" name="Dikdörtgen: Köşeleri Yuvarlatılmış 12">
            <a:extLst>
              <a:ext uri="{FF2B5EF4-FFF2-40B4-BE49-F238E27FC236}">
                <a16:creationId xmlns:a16="http://schemas.microsoft.com/office/drawing/2014/main" id="{0CF363B4-0B69-8161-58BB-1A46FEEB1FE1}"/>
              </a:ext>
            </a:extLst>
          </p:cNvPr>
          <p:cNvSpPr/>
          <p:nvPr/>
        </p:nvSpPr>
        <p:spPr>
          <a:xfrm>
            <a:off x="3657599" y="9410700"/>
            <a:ext cx="10287001" cy="685800"/>
          </a:xfrm>
          <a:prstGeom prst="roundRect">
            <a:avLst/>
          </a:prstGeom>
          <a:solidFill>
            <a:srgbClr val="F0F0CF"/>
          </a:solidFill>
          <a:ln>
            <a:solidFill>
              <a:srgbClr val="FFB9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Bu görsellerde </a:t>
            </a:r>
            <a:r>
              <a:rPr lang="tr-TR" sz="3200" dirty="0">
                <a:solidFill>
                  <a:srgbClr val="FF0000"/>
                </a:solidFill>
              </a:rPr>
              <a:t>rızıkla</a:t>
            </a:r>
            <a:r>
              <a:rPr lang="tr-TR" sz="3200" dirty="0">
                <a:solidFill>
                  <a:schemeClr val="tx1"/>
                </a:solidFill>
              </a:rPr>
              <a:t> ilgili vurgulanan ortak düşünce nedir?</a:t>
            </a:r>
          </a:p>
        </p:txBody>
      </p:sp>
    </p:spTree>
    <p:custDataLst>
      <p:tags r:id="rId1"/>
    </p:custDataLst>
    <p:extLst>
      <p:ext uri="{BB962C8B-B14F-4D97-AF65-F5344CB8AC3E}">
        <p14:creationId xmlns:p14="http://schemas.microsoft.com/office/powerpoint/2010/main" val="214096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resimler\682396809051.jpg">
            <a:extLst>
              <a:ext uri="{FF2B5EF4-FFF2-40B4-BE49-F238E27FC236}">
                <a16:creationId xmlns:a16="http://schemas.microsoft.com/office/drawing/2014/main" id="{BC36B1C2-FD30-D1A4-CE01-CA4F065F6EA9}"/>
              </a:ext>
            </a:extLst>
          </p:cNvPr>
          <p:cNvPicPr>
            <a:picLocks noChangeAspect="1" noChangeArrowheads="1"/>
          </p:cNvPicPr>
          <p:nvPr/>
        </p:nvPicPr>
        <p:blipFill>
          <a:blip r:embed="rId4" cstate="print"/>
          <a:srcRect/>
          <a:stretch>
            <a:fillRect/>
          </a:stretch>
        </p:blipFill>
        <p:spPr bwMode="auto">
          <a:xfrm>
            <a:off x="9753600" y="1603080"/>
            <a:ext cx="8124487" cy="5674021"/>
          </a:xfrm>
          <a:prstGeom prst="rect">
            <a:avLst/>
          </a:prstGeom>
          <a:noFill/>
        </p:spPr>
      </p:pic>
      <p:pic>
        <p:nvPicPr>
          <p:cNvPr id="3" name="Picture 3">
            <a:extLst>
              <a:ext uri="{FF2B5EF4-FFF2-40B4-BE49-F238E27FC236}">
                <a16:creationId xmlns:a16="http://schemas.microsoft.com/office/drawing/2014/main" id="{9E29C6A8-F2EA-81B9-9885-38584374CBFD}"/>
              </a:ext>
            </a:extLst>
          </p:cNvPr>
          <p:cNvPicPr>
            <a:picLocks noChangeAspect="1" noChangeArrowheads="1"/>
          </p:cNvPicPr>
          <p:nvPr/>
        </p:nvPicPr>
        <p:blipFill>
          <a:blip r:embed="rId5" cstate="print"/>
          <a:srcRect/>
          <a:stretch>
            <a:fillRect/>
          </a:stretch>
        </p:blipFill>
        <p:spPr bwMode="auto">
          <a:xfrm>
            <a:off x="152400" y="1603081"/>
            <a:ext cx="9296400" cy="5674020"/>
          </a:xfrm>
          <a:prstGeom prst="rect">
            <a:avLst/>
          </a:prstGeom>
          <a:noFill/>
          <a:ln w="9525">
            <a:noFill/>
            <a:miter lim="800000"/>
            <a:headEnd/>
            <a:tailEnd/>
          </a:ln>
        </p:spPr>
      </p:pic>
      <p:sp>
        <p:nvSpPr>
          <p:cNvPr id="4" name="5 Yuvarlatılmış Dikdörtgen">
            <a:extLst>
              <a:ext uri="{FF2B5EF4-FFF2-40B4-BE49-F238E27FC236}">
                <a16:creationId xmlns:a16="http://schemas.microsoft.com/office/drawing/2014/main" id="{12BB5521-CD6D-435D-3880-837FF6F6CD09}"/>
              </a:ext>
            </a:extLst>
          </p:cNvPr>
          <p:cNvSpPr/>
          <p:nvPr/>
        </p:nvSpPr>
        <p:spPr>
          <a:xfrm>
            <a:off x="1087074" y="8107854"/>
            <a:ext cx="12728769" cy="1152129"/>
          </a:xfrm>
          <a:prstGeom prst="roundRect">
            <a:avLst/>
          </a:prstGeom>
          <a:solidFill>
            <a:srgbClr val="FFC000">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mn-ea"/>
                <a:cs typeface="+mn-cs"/>
              </a:rPr>
              <a:t>Bir insanın çalışmadan Allah’tan rızık beklemesi doğru mudur?</a:t>
            </a:r>
          </a:p>
        </p:txBody>
      </p:sp>
      <p:sp>
        <p:nvSpPr>
          <p:cNvPr id="6" name="Freeform 2">
            <a:extLst>
              <a:ext uri="{FF2B5EF4-FFF2-40B4-BE49-F238E27FC236}">
                <a16:creationId xmlns:a16="http://schemas.microsoft.com/office/drawing/2014/main" id="{B553E88A-A2CA-C14D-D5D9-7AED0E201A26}"/>
              </a:ext>
            </a:extLst>
          </p:cNvPr>
          <p:cNvSpPr/>
          <p:nvPr/>
        </p:nvSpPr>
        <p:spPr>
          <a:xfrm>
            <a:off x="14020800" y="7392665"/>
            <a:ext cx="2882577" cy="2168785"/>
          </a:xfrm>
          <a:custGeom>
            <a:avLst/>
            <a:gdLst/>
            <a:ahLst/>
            <a:cxnLst/>
            <a:rect l="l" t="t" r="r" b="b"/>
            <a:pathLst>
              <a:path w="6353795" h="5750185">
                <a:moveTo>
                  <a:pt x="0" y="0"/>
                </a:moveTo>
                <a:lnTo>
                  <a:pt x="6353796" y="0"/>
                </a:lnTo>
                <a:lnTo>
                  <a:pt x="6353796" y="5750185"/>
                </a:lnTo>
                <a:lnTo>
                  <a:pt x="0" y="57501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nvGrpSpPr>
          <p:cNvPr id="8" name="Grup 7">
            <a:extLst>
              <a:ext uri="{FF2B5EF4-FFF2-40B4-BE49-F238E27FC236}">
                <a16:creationId xmlns:a16="http://schemas.microsoft.com/office/drawing/2014/main" id="{373E1E83-4C83-ACFF-DDAE-C730DE3BB56C}"/>
              </a:ext>
            </a:extLst>
          </p:cNvPr>
          <p:cNvGrpSpPr/>
          <p:nvPr/>
        </p:nvGrpSpPr>
        <p:grpSpPr>
          <a:xfrm>
            <a:off x="-1772" y="26164"/>
            <a:ext cx="4573772" cy="1272699"/>
            <a:chOff x="303028" y="774124"/>
            <a:chExt cx="4573772" cy="1272699"/>
          </a:xfrm>
        </p:grpSpPr>
        <p:sp>
          <p:nvSpPr>
            <p:cNvPr id="9" name="Freeform 2">
              <a:extLst>
                <a:ext uri="{FF2B5EF4-FFF2-40B4-BE49-F238E27FC236}">
                  <a16:creationId xmlns:a16="http://schemas.microsoft.com/office/drawing/2014/main" id="{E2B41B20-5AFC-8C0B-9505-43B2F74E4582}"/>
                </a:ext>
              </a:extLst>
            </p:cNvPr>
            <p:cNvSpPr/>
            <p:nvPr/>
          </p:nvSpPr>
          <p:spPr>
            <a:xfrm>
              <a:off x="303028" y="774124"/>
              <a:ext cx="4573772" cy="1272699"/>
            </a:xfrm>
            <a:custGeom>
              <a:avLst/>
              <a:gdLst/>
              <a:ahLst/>
              <a:cxnLst/>
              <a:rect l="l" t="t" r="r" b="b"/>
              <a:pathLst>
                <a:path w="5387084" h="1272699">
                  <a:moveTo>
                    <a:pt x="0" y="0"/>
                  </a:moveTo>
                  <a:lnTo>
                    <a:pt x="5387084" y="0"/>
                  </a:lnTo>
                  <a:lnTo>
                    <a:pt x="5387084" y="1272699"/>
                  </a:lnTo>
                  <a:lnTo>
                    <a:pt x="0" y="1272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0" name="TextBox 3">
              <a:extLst>
                <a:ext uri="{FF2B5EF4-FFF2-40B4-BE49-F238E27FC236}">
                  <a16:creationId xmlns:a16="http://schemas.microsoft.com/office/drawing/2014/main" id="{689A349E-3EDC-9B43-7DB9-714CE42EBD86}"/>
                </a:ext>
              </a:extLst>
            </p:cNvPr>
            <p:cNvSpPr txBox="1"/>
            <p:nvPr/>
          </p:nvSpPr>
          <p:spPr>
            <a:xfrm>
              <a:off x="303028" y="925246"/>
              <a:ext cx="1101124" cy="878126"/>
            </a:xfrm>
            <a:prstGeom prst="rect">
              <a:avLst/>
            </a:prstGeom>
          </p:spPr>
          <p:txBody>
            <a:bodyPr lIns="0" tIns="0" rIns="0" bIns="0" rtlCol="0" anchor="t">
              <a:spAutoFit/>
            </a:bodyPr>
            <a:lstStyle/>
            <a:p>
              <a:pPr algn="ctr">
                <a:lnSpc>
                  <a:spcPts val="7279"/>
                </a:lnSpc>
              </a:pPr>
              <a:r>
                <a:rPr lang="tr-TR" sz="5199" dirty="0">
                  <a:solidFill>
                    <a:srgbClr val="000000"/>
                  </a:solidFill>
                </a:rPr>
                <a:t>2</a:t>
              </a:r>
              <a:endParaRPr lang="en-US" sz="5199" dirty="0">
                <a:solidFill>
                  <a:srgbClr val="000000"/>
                </a:solidFill>
              </a:endParaRPr>
            </a:p>
          </p:txBody>
        </p:sp>
        <p:sp>
          <p:nvSpPr>
            <p:cNvPr id="11" name="TextBox 4">
              <a:extLst>
                <a:ext uri="{FF2B5EF4-FFF2-40B4-BE49-F238E27FC236}">
                  <a16:creationId xmlns:a16="http://schemas.microsoft.com/office/drawing/2014/main" id="{6CD305E0-E89E-60A3-7B3B-05C0206D3DD3}"/>
                </a:ext>
              </a:extLst>
            </p:cNvPr>
            <p:cNvSpPr txBox="1"/>
            <p:nvPr/>
          </p:nvSpPr>
          <p:spPr>
            <a:xfrm>
              <a:off x="2192044" y="1078341"/>
              <a:ext cx="1935849" cy="615553"/>
            </a:xfrm>
            <a:prstGeom prst="rect">
              <a:avLst/>
            </a:prstGeom>
          </p:spPr>
          <p:txBody>
            <a:bodyPr wrap="square" lIns="0" tIns="0" rIns="0" bIns="0" rtlCol="0" anchor="t">
              <a:spAutoFit/>
            </a:bodyPr>
            <a:lstStyle/>
            <a:p>
              <a:pPr algn="ctr">
                <a:lnSpc>
                  <a:spcPts val="4759"/>
                </a:lnSpc>
              </a:pPr>
              <a:r>
                <a:rPr lang="en-US" sz="4000" dirty="0" err="1">
                  <a:solidFill>
                    <a:srgbClr val="000000"/>
                  </a:solidFill>
                  <a:latin typeface="Arimo Bold"/>
                </a:rPr>
                <a:t>Rızık</a:t>
              </a:r>
              <a:endParaRPr lang="en-US" sz="4000" dirty="0">
                <a:solidFill>
                  <a:srgbClr val="000000"/>
                </a:solidFill>
                <a:latin typeface="Arimo Bold"/>
              </a:endParaRPr>
            </a:p>
          </p:txBody>
        </p:sp>
      </p:grpSp>
    </p:spTree>
    <p:custDataLst>
      <p:tags r:id="rId1"/>
    </p:custDataLst>
    <p:extLst>
      <p:ext uri="{BB962C8B-B14F-4D97-AF65-F5344CB8AC3E}">
        <p14:creationId xmlns:p14="http://schemas.microsoft.com/office/powerpoint/2010/main" val="380834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D3F78AE2-15E9-B6CE-C3D9-94A6D7D3A57D}"/>
              </a:ext>
            </a:extLst>
          </p:cNvPr>
          <p:cNvGrpSpPr/>
          <p:nvPr/>
        </p:nvGrpSpPr>
        <p:grpSpPr>
          <a:xfrm>
            <a:off x="0" y="419100"/>
            <a:ext cx="4573772" cy="1272699"/>
            <a:chOff x="303028" y="774124"/>
            <a:chExt cx="4573772" cy="1272699"/>
          </a:xfrm>
        </p:grpSpPr>
        <p:sp>
          <p:nvSpPr>
            <p:cNvPr id="3" name="Freeform 2">
              <a:extLst>
                <a:ext uri="{FF2B5EF4-FFF2-40B4-BE49-F238E27FC236}">
                  <a16:creationId xmlns:a16="http://schemas.microsoft.com/office/drawing/2014/main" id="{D69C26AD-6897-6884-691A-5CDFC8654DC7}"/>
                </a:ext>
              </a:extLst>
            </p:cNvPr>
            <p:cNvSpPr/>
            <p:nvPr/>
          </p:nvSpPr>
          <p:spPr>
            <a:xfrm>
              <a:off x="303028" y="774124"/>
              <a:ext cx="4573772" cy="1272699"/>
            </a:xfrm>
            <a:custGeom>
              <a:avLst/>
              <a:gdLst/>
              <a:ahLst/>
              <a:cxnLst/>
              <a:rect l="l" t="t" r="r" b="b"/>
              <a:pathLst>
                <a:path w="5387084" h="1272699">
                  <a:moveTo>
                    <a:pt x="0" y="0"/>
                  </a:moveTo>
                  <a:lnTo>
                    <a:pt x="5387084" y="0"/>
                  </a:lnTo>
                  <a:lnTo>
                    <a:pt x="5387084" y="1272699"/>
                  </a:lnTo>
                  <a:lnTo>
                    <a:pt x="0" y="1272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3">
              <a:extLst>
                <a:ext uri="{FF2B5EF4-FFF2-40B4-BE49-F238E27FC236}">
                  <a16:creationId xmlns:a16="http://schemas.microsoft.com/office/drawing/2014/main" id="{861F96AD-2536-7285-B508-1A1D0342765F}"/>
                </a:ext>
              </a:extLst>
            </p:cNvPr>
            <p:cNvSpPr txBox="1"/>
            <p:nvPr/>
          </p:nvSpPr>
          <p:spPr>
            <a:xfrm>
              <a:off x="303028" y="925246"/>
              <a:ext cx="1101124" cy="878126"/>
            </a:xfrm>
            <a:prstGeom prst="rect">
              <a:avLst/>
            </a:prstGeom>
          </p:spPr>
          <p:txBody>
            <a:bodyPr lIns="0" tIns="0" rIns="0" bIns="0" rtlCol="0" anchor="t">
              <a:spAutoFit/>
            </a:bodyPr>
            <a:lstStyle/>
            <a:p>
              <a:pPr algn="ctr">
                <a:lnSpc>
                  <a:spcPts val="7279"/>
                </a:lnSpc>
              </a:pPr>
              <a:r>
                <a:rPr lang="tr-TR" sz="5199" dirty="0">
                  <a:solidFill>
                    <a:srgbClr val="000000"/>
                  </a:solidFill>
                </a:rPr>
                <a:t>2</a:t>
              </a:r>
              <a:endParaRPr lang="en-US" sz="5199" dirty="0">
                <a:solidFill>
                  <a:srgbClr val="000000"/>
                </a:solidFill>
              </a:endParaRPr>
            </a:p>
          </p:txBody>
        </p:sp>
        <p:sp>
          <p:nvSpPr>
            <p:cNvPr id="5" name="TextBox 4">
              <a:extLst>
                <a:ext uri="{FF2B5EF4-FFF2-40B4-BE49-F238E27FC236}">
                  <a16:creationId xmlns:a16="http://schemas.microsoft.com/office/drawing/2014/main" id="{C46A9669-D065-CBC8-B2F3-1E21E2A9D53B}"/>
                </a:ext>
              </a:extLst>
            </p:cNvPr>
            <p:cNvSpPr txBox="1"/>
            <p:nvPr/>
          </p:nvSpPr>
          <p:spPr>
            <a:xfrm>
              <a:off x="2192044" y="1078341"/>
              <a:ext cx="1935849" cy="615553"/>
            </a:xfrm>
            <a:prstGeom prst="rect">
              <a:avLst/>
            </a:prstGeom>
          </p:spPr>
          <p:txBody>
            <a:bodyPr wrap="square" lIns="0" tIns="0" rIns="0" bIns="0" rtlCol="0" anchor="t">
              <a:spAutoFit/>
            </a:bodyPr>
            <a:lstStyle/>
            <a:p>
              <a:pPr algn="ctr">
                <a:lnSpc>
                  <a:spcPts val="4759"/>
                </a:lnSpc>
              </a:pPr>
              <a:r>
                <a:rPr lang="en-US" sz="4000" dirty="0" err="1">
                  <a:solidFill>
                    <a:srgbClr val="000000"/>
                  </a:solidFill>
                  <a:latin typeface="Arimo Bold"/>
                </a:rPr>
                <a:t>Rızık</a:t>
              </a:r>
              <a:endParaRPr lang="en-US" sz="4000" dirty="0">
                <a:solidFill>
                  <a:srgbClr val="000000"/>
                </a:solidFill>
                <a:latin typeface="Arimo Bold"/>
              </a:endParaRPr>
            </a:p>
          </p:txBody>
        </p:sp>
      </p:grpSp>
      <p:sp>
        <p:nvSpPr>
          <p:cNvPr id="6" name="4 Yuvarlatılmış Dikdörtgen">
            <a:extLst>
              <a:ext uri="{FF2B5EF4-FFF2-40B4-BE49-F238E27FC236}">
                <a16:creationId xmlns:a16="http://schemas.microsoft.com/office/drawing/2014/main" id="{80EECAFE-A581-F336-D752-D1FA19F5C911}"/>
              </a:ext>
            </a:extLst>
          </p:cNvPr>
          <p:cNvSpPr/>
          <p:nvPr/>
        </p:nvSpPr>
        <p:spPr>
          <a:xfrm>
            <a:off x="198613" y="1875192"/>
            <a:ext cx="9447028" cy="1272698"/>
          </a:xfrm>
          <a:prstGeom prst="roundRect">
            <a:avLst/>
          </a:prstGeom>
          <a:solidFill>
            <a:srgbClr val="5B9BD5">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prstClr val="black"/>
                </a:solidFill>
                <a:effectLst/>
                <a:uLnTx/>
                <a:uFillTx/>
                <a:latin typeface="Calibri" panose="020F0502020204030204"/>
                <a:ea typeface="+mn-ea"/>
                <a:cs typeface="+mn-cs"/>
              </a:rPr>
              <a:t>     Allah rızkı yaratmış, insan da emek ve çabasıyla bunu elde eder.</a:t>
            </a:r>
          </a:p>
        </p:txBody>
      </p:sp>
      <p:sp>
        <p:nvSpPr>
          <p:cNvPr id="7" name="Freeform 2">
            <a:extLst>
              <a:ext uri="{FF2B5EF4-FFF2-40B4-BE49-F238E27FC236}">
                <a16:creationId xmlns:a16="http://schemas.microsoft.com/office/drawing/2014/main" id="{E6976AC3-32DE-8C1E-345A-3D8D7CAE0C50}"/>
              </a:ext>
            </a:extLst>
          </p:cNvPr>
          <p:cNvSpPr/>
          <p:nvPr/>
        </p:nvSpPr>
        <p:spPr>
          <a:xfrm>
            <a:off x="770999" y="3593781"/>
            <a:ext cx="4038600" cy="2644793"/>
          </a:xfrm>
          <a:custGeom>
            <a:avLst/>
            <a:gdLst/>
            <a:ahLst/>
            <a:cxnLst/>
            <a:rect l="l" t="t" r="r" b="b"/>
            <a:pathLst>
              <a:path w="4919429" h="3719388">
                <a:moveTo>
                  <a:pt x="0" y="0"/>
                </a:moveTo>
                <a:lnTo>
                  <a:pt x="4919429" y="0"/>
                </a:lnTo>
                <a:lnTo>
                  <a:pt x="4919429" y="3719387"/>
                </a:lnTo>
                <a:lnTo>
                  <a:pt x="0" y="3719387"/>
                </a:lnTo>
                <a:lnTo>
                  <a:pt x="0" y="0"/>
                </a:lnTo>
                <a:close/>
              </a:path>
            </a:pathLst>
          </a:custGeom>
          <a:blipFill>
            <a:blip r:embed="rId6"/>
            <a:stretch>
              <a:fillRect l="-6740" r="-6740"/>
            </a:stretch>
          </a:blipFill>
        </p:spPr>
        <p:txBody>
          <a:bodyPr/>
          <a:lstStyle/>
          <a:p>
            <a:endParaRPr lang="tr-TR"/>
          </a:p>
        </p:txBody>
      </p:sp>
      <p:sp>
        <p:nvSpPr>
          <p:cNvPr id="8" name="Freeform 3">
            <a:extLst>
              <a:ext uri="{FF2B5EF4-FFF2-40B4-BE49-F238E27FC236}">
                <a16:creationId xmlns:a16="http://schemas.microsoft.com/office/drawing/2014/main" id="{255ACE45-03D3-61CB-0A95-63A76B7FA6B9}"/>
              </a:ext>
            </a:extLst>
          </p:cNvPr>
          <p:cNvSpPr/>
          <p:nvPr/>
        </p:nvSpPr>
        <p:spPr>
          <a:xfrm>
            <a:off x="884413" y="6440177"/>
            <a:ext cx="4038600" cy="3437577"/>
          </a:xfrm>
          <a:custGeom>
            <a:avLst/>
            <a:gdLst/>
            <a:ahLst/>
            <a:cxnLst/>
            <a:rect l="l" t="t" r="r" b="b"/>
            <a:pathLst>
              <a:path w="5829407" h="4027249">
                <a:moveTo>
                  <a:pt x="0" y="0"/>
                </a:moveTo>
                <a:lnTo>
                  <a:pt x="5829407" y="0"/>
                </a:lnTo>
                <a:lnTo>
                  <a:pt x="5829407" y="4027249"/>
                </a:lnTo>
                <a:lnTo>
                  <a:pt x="0" y="4027249"/>
                </a:lnTo>
                <a:lnTo>
                  <a:pt x="0" y="0"/>
                </a:lnTo>
                <a:close/>
              </a:path>
            </a:pathLst>
          </a:custGeom>
          <a:blipFill>
            <a:blip r:embed="rId7"/>
            <a:stretch>
              <a:fillRect l="-7352" t="-1765" b="-1765"/>
            </a:stretch>
          </a:blipFill>
        </p:spPr>
        <p:txBody>
          <a:bodyPr/>
          <a:lstStyle/>
          <a:p>
            <a:endParaRPr lang="tr-TR"/>
          </a:p>
        </p:txBody>
      </p:sp>
      <p:sp>
        <p:nvSpPr>
          <p:cNvPr id="9" name="Freeform 6">
            <a:extLst>
              <a:ext uri="{FF2B5EF4-FFF2-40B4-BE49-F238E27FC236}">
                <a16:creationId xmlns:a16="http://schemas.microsoft.com/office/drawing/2014/main" id="{8C676BB5-8A36-3C34-A18C-CD84FA98BFDB}"/>
              </a:ext>
            </a:extLst>
          </p:cNvPr>
          <p:cNvSpPr/>
          <p:nvPr/>
        </p:nvSpPr>
        <p:spPr>
          <a:xfrm>
            <a:off x="5182606" y="6440177"/>
            <a:ext cx="4388991" cy="3437577"/>
          </a:xfrm>
          <a:custGeom>
            <a:avLst/>
            <a:gdLst/>
            <a:ahLst/>
            <a:cxnLst/>
            <a:rect l="l" t="t" r="r" b="b"/>
            <a:pathLst>
              <a:path w="5829407" h="3883843">
                <a:moveTo>
                  <a:pt x="0" y="0"/>
                </a:moveTo>
                <a:lnTo>
                  <a:pt x="5829407" y="0"/>
                </a:lnTo>
                <a:lnTo>
                  <a:pt x="5829407" y="3883843"/>
                </a:lnTo>
                <a:lnTo>
                  <a:pt x="0" y="3883843"/>
                </a:lnTo>
                <a:lnTo>
                  <a:pt x="0" y="0"/>
                </a:lnTo>
                <a:close/>
              </a:path>
            </a:pathLst>
          </a:custGeom>
          <a:blipFill>
            <a:blip r:embed="rId8"/>
            <a:stretch>
              <a:fillRect/>
            </a:stretch>
          </a:blipFill>
        </p:spPr>
        <p:txBody>
          <a:bodyPr/>
          <a:lstStyle/>
          <a:p>
            <a:endParaRPr lang="tr-TR"/>
          </a:p>
        </p:txBody>
      </p:sp>
      <p:sp>
        <p:nvSpPr>
          <p:cNvPr id="10" name="Freeform 7">
            <a:extLst>
              <a:ext uri="{FF2B5EF4-FFF2-40B4-BE49-F238E27FC236}">
                <a16:creationId xmlns:a16="http://schemas.microsoft.com/office/drawing/2014/main" id="{6071F5EE-A7A9-E709-8A1E-6D4B42F36853}"/>
              </a:ext>
            </a:extLst>
          </p:cNvPr>
          <p:cNvSpPr/>
          <p:nvPr/>
        </p:nvSpPr>
        <p:spPr>
          <a:xfrm>
            <a:off x="5211237" y="3593781"/>
            <a:ext cx="4460325" cy="2644793"/>
          </a:xfrm>
          <a:custGeom>
            <a:avLst/>
            <a:gdLst/>
            <a:ahLst/>
            <a:cxnLst/>
            <a:rect l="l" t="t" r="r" b="b"/>
            <a:pathLst>
              <a:path w="5352957" h="3719388">
                <a:moveTo>
                  <a:pt x="0" y="0"/>
                </a:moveTo>
                <a:lnTo>
                  <a:pt x="5352957" y="0"/>
                </a:lnTo>
                <a:lnTo>
                  <a:pt x="5352957" y="3719387"/>
                </a:lnTo>
                <a:lnTo>
                  <a:pt x="0" y="3719387"/>
                </a:lnTo>
                <a:lnTo>
                  <a:pt x="0" y="0"/>
                </a:lnTo>
                <a:close/>
              </a:path>
            </a:pathLst>
          </a:custGeom>
          <a:blipFill>
            <a:blip r:embed="rId9"/>
            <a:stretch>
              <a:fillRect t="-3610" b="-3610"/>
            </a:stretch>
          </a:blipFill>
        </p:spPr>
        <p:txBody>
          <a:bodyPr/>
          <a:lstStyle/>
          <a:p>
            <a:endParaRPr lang="tr-TR"/>
          </a:p>
        </p:txBody>
      </p:sp>
      <p:sp>
        <p:nvSpPr>
          <p:cNvPr id="11" name="Freeform 8">
            <a:extLst>
              <a:ext uri="{FF2B5EF4-FFF2-40B4-BE49-F238E27FC236}">
                <a16:creationId xmlns:a16="http://schemas.microsoft.com/office/drawing/2014/main" id="{B042DBBE-30F0-CBDE-A5DB-D1298E9C2AE6}"/>
              </a:ext>
            </a:extLst>
          </p:cNvPr>
          <p:cNvSpPr/>
          <p:nvPr/>
        </p:nvSpPr>
        <p:spPr>
          <a:xfrm rot="20323091" flipH="1">
            <a:off x="9915499" y="1750636"/>
            <a:ext cx="2056234" cy="2478949"/>
          </a:xfrm>
          <a:custGeom>
            <a:avLst/>
            <a:gdLst/>
            <a:ahLst/>
            <a:cxnLst/>
            <a:rect l="l" t="t" r="r" b="b"/>
            <a:pathLst>
              <a:path w="278514" h="696284">
                <a:moveTo>
                  <a:pt x="0" y="0"/>
                </a:moveTo>
                <a:lnTo>
                  <a:pt x="278514" y="0"/>
                </a:lnTo>
                <a:lnTo>
                  <a:pt x="278514" y="696284"/>
                </a:lnTo>
                <a:lnTo>
                  <a:pt x="0" y="6962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grpSp>
        <p:nvGrpSpPr>
          <p:cNvPr id="22" name="Grup 21">
            <a:extLst>
              <a:ext uri="{FF2B5EF4-FFF2-40B4-BE49-F238E27FC236}">
                <a16:creationId xmlns:a16="http://schemas.microsoft.com/office/drawing/2014/main" id="{50218A55-4DE3-0570-2B43-6BA11A8BC36D}"/>
              </a:ext>
            </a:extLst>
          </p:cNvPr>
          <p:cNvGrpSpPr/>
          <p:nvPr/>
        </p:nvGrpSpPr>
        <p:grpSpPr>
          <a:xfrm>
            <a:off x="10015375" y="4091885"/>
            <a:ext cx="7947450" cy="5556599"/>
            <a:chOff x="9982200" y="3593781"/>
            <a:chExt cx="8120574" cy="6122997"/>
          </a:xfrm>
        </p:grpSpPr>
        <p:sp>
          <p:nvSpPr>
            <p:cNvPr id="14" name="Freeform 12">
              <a:extLst>
                <a:ext uri="{FF2B5EF4-FFF2-40B4-BE49-F238E27FC236}">
                  <a16:creationId xmlns:a16="http://schemas.microsoft.com/office/drawing/2014/main" id="{95B58A7A-DF7A-6E80-4244-1ED430330EDE}"/>
                </a:ext>
              </a:extLst>
            </p:cNvPr>
            <p:cNvSpPr/>
            <p:nvPr/>
          </p:nvSpPr>
          <p:spPr>
            <a:xfrm>
              <a:off x="9982200" y="3593781"/>
              <a:ext cx="8120574" cy="6122997"/>
            </a:xfrm>
            <a:custGeom>
              <a:avLst/>
              <a:gdLst/>
              <a:ahLst/>
              <a:cxnLst/>
              <a:rect l="l" t="t" r="r" b="b"/>
              <a:pathLst>
                <a:path w="1940954" h="534571">
                  <a:moveTo>
                    <a:pt x="0" y="0"/>
                  </a:moveTo>
                  <a:lnTo>
                    <a:pt x="1940954" y="0"/>
                  </a:lnTo>
                  <a:lnTo>
                    <a:pt x="1940954" y="534572"/>
                  </a:lnTo>
                  <a:lnTo>
                    <a:pt x="0" y="5345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dirty="0"/>
            </a:p>
          </p:txBody>
        </p:sp>
        <p:sp>
          <p:nvSpPr>
            <p:cNvPr id="21" name="Metin kutusu 20">
              <a:extLst>
                <a:ext uri="{FF2B5EF4-FFF2-40B4-BE49-F238E27FC236}">
                  <a16:creationId xmlns:a16="http://schemas.microsoft.com/office/drawing/2014/main" id="{43F14895-9B28-C92C-AD44-BD3D3AC483E0}"/>
                </a:ext>
              </a:extLst>
            </p:cNvPr>
            <p:cNvSpPr txBox="1"/>
            <p:nvPr/>
          </p:nvSpPr>
          <p:spPr>
            <a:xfrm>
              <a:off x="10259742" y="3751170"/>
              <a:ext cx="7579033" cy="4549835"/>
            </a:xfrm>
            <a:prstGeom prst="rect">
              <a:avLst/>
            </a:prstGeom>
            <a:noFill/>
          </p:spPr>
          <p:txBody>
            <a:bodyPr wrap="square">
              <a:spAutoFit/>
            </a:bodyPr>
            <a:lstStyle/>
            <a:p>
              <a:pPr algn="just">
                <a:lnSpc>
                  <a:spcPct val="150000"/>
                </a:lnSpc>
              </a:pPr>
              <a:r>
                <a:rPr lang="tr-TR" sz="2800" dirty="0"/>
                <a:t>Kaderimde ne varsa o olur, nasıl olsa rızkı veren Allah’tır (</a:t>
              </a:r>
              <a:r>
                <a:rPr lang="tr-TR" sz="2800" dirty="0" err="1"/>
                <a:t>c.c</a:t>
              </a:r>
              <a:r>
                <a:rPr lang="tr-TR" sz="2800" dirty="0"/>
                <a:t>.).” deyip insanı çalışmamaya, tembelliğe götürmemelidir. Böyle diyen bir kişi, kaderi yanlış anlamaktadır. İnsana düşen; geçimini sağlamak ve rızkını elde etmek için gerekli çalışmaları yapmak, sonra da sonucu Allah’tan (</a:t>
              </a:r>
              <a:r>
                <a:rPr lang="tr-TR" sz="2800" dirty="0" err="1"/>
                <a:t>c.c</a:t>
              </a:r>
              <a:r>
                <a:rPr lang="tr-TR" sz="2800" dirty="0"/>
                <a:t>.) beklemektir.</a:t>
              </a:r>
            </a:p>
          </p:txBody>
        </p:sp>
      </p:grpSp>
      <p:grpSp>
        <p:nvGrpSpPr>
          <p:cNvPr id="31" name="Grup 30">
            <a:extLst>
              <a:ext uri="{FF2B5EF4-FFF2-40B4-BE49-F238E27FC236}">
                <a16:creationId xmlns:a16="http://schemas.microsoft.com/office/drawing/2014/main" id="{8FDE56E0-EF6F-F64E-4DF4-7AE40D11F145}"/>
              </a:ext>
            </a:extLst>
          </p:cNvPr>
          <p:cNvGrpSpPr/>
          <p:nvPr/>
        </p:nvGrpSpPr>
        <p:grpSpPr>
          <a:xfrm>
            <a:off x="12156585" y="260427"/>
            <a:ext cx="5737890" cy="3529557"/>
            <a:chOff x="12351498" y="394743"/>
            <a:chExt cx="5737890" cy="3529557"/>
          </a:xfrm>
        </p:grpSpPr>
        <p:grpSp>
          <p:nvGrpSpPr>
            <p:cNvPr id="25" name="Grup 24">
              <a:extLst>
                <a:ext uri="{FF2B5EF4-FFF2-40B4-BE49-F238E27FC236}">
                  <a16:creationId xmlns:a16="http://schemas.microsoft.com/office/drawing/2014/main" id="{4B1D38DB-ACFC-286A-C48D-D784A8DF707F}"/>
                </a:ext>
              </a:extLst>
            </p:cNvPr>
            <p:cNvGrpSpPr/>
            <p:nvPr/>
          </p:nvGrpSpPr>
          <p:grpSpPr>
            <a:xfrm>
              <a:off x="12351498" y="394743"/>
              <a:ext cx="5737890" cy="3529557"/>
              <a:chOff x="12343667" y="397986"/>
              <a:chExt cx="5619158" cy="2901433"/>
            </a:xfrm>
          </p:grpSpPr>
          <p:sp>
            <p:nvSpPr>
              <p:cNvPr id="23" name="Freeform 5">
                <a:extLst>
                  <a:ext uri="{FF2B5EF4-FFF2-40B4-BE49-F238E27FC236}">
                    <a16:creationId xmlns:a16="http://schemas.microsoft.com/office/drawing/2014/main" id="{401DFE91-054F-DFBA-1777-E3B17CF6D81E}"/>
                  </a:ext>
                </a:extLst>
              </p:cNvPr>
              <p:cNvSpPr/>
              <p:nvPr/>
            </p:nvSpPr>
            <p:spPr>
              <a:xfrm>
                <a:off x="12609868" y="638516"/>
                <a:ext cx="5352957" cy="2660903"/>
              </a:xfrm>
              <a:custGeom>
                <a:avLst/>
                <a:gdLst/>
                <a:ahLst/>
                <a:cxnLst/>
                <a:rect l="l" t="t" r="r" b="b"/>
                <a:pathLst>
                  <a:path w="5352957" h="4504867">
                    <a:moveTo>
                      <a:pt x="0" y="0"/>
                    </a:moveTo>
                    <a:lnTo>
                      <a:pt x="5352957" y="0"/>
                    </a:lnTo>
                    <a:lnTo>
                      <a:pt x="5352957" y="4504867"/>
                    </a:lnTo>
                    <a:lnTo>
                      <a:pt x="0" y="4504867"/>
                    </a:lnTo>
                    <a:lnTo>
                      <a:pt x="0" y="0"/>
                    </a:lnTo>
                    <a:close/>
                  </a:path>
                </a:pathLst>
              </a:custGeom>
              <a:blipFill>
                <a:blip r:embed="rId14"/>
                <a:stretch>
                  <a:fillRect l="-9415" r="-9415" b="-3960"/>
                </a:stretch>
              </a:blipFill>
            </p:spPr>
            <p:txBody>
              <a:bodyPr/>
              <a:lstStyle/>
              <a:p>
                <a:endParaRPr lang="tr-TR"/>
              </a:p>
            </p:txBody>
          </p:sp>
          <p:sp>
            <p:nvSpPr>
              <p:cNvPr id="24" name="Freeform 10">
                <a:extLst>
                  <a:ext uri="{FF2B5EF4-FFF2-40B4-BE49-F238E27FC236}">
                    <a16:creationId xmlns:a16="http://schemas.microsoft.com/office/drawing/2014/main" id="{DA4FD309-AE66-E249-0484-4A89CDDF923C}"/>
                  </a:ext>
                </a:extLst>
              </p:cNvPr>
              <p:cNvSpPr/>
              <p:nvPr/>
            </p:nvSpPr>
            <p:spPr>
              <a:xfrm>
                <a:off x="12343667" y="397986"/>
                <a:ext cx="1096085" cy="1046208"/>
              </a:xfrm>
              <a:custGeom>
                <a:avLst/>
                <a:gdLst/>
                <a:ahLst/>
                <a:cxnLst/>
                <a:rect l="l" t="t" r="r" b="b"/>
                <a:pathLst>
                  <a:path w="1290336" h="1500391">
                    <a:moveTo>
                      <a:pt x="0" y="0"/>
                    </a:moveTo>
                    <a:lnTo>
                      <a:pt x="1290336" y="0"/>
                    </a:lnTo>
                    <a:lnTo>
                      <a:pt x="1290336" y="1500391"/>
                    </a:lnTo>
                    <a:lnTo>
                      <a:pt x="0" y="15003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tr-TR"/>
              </a:p>
            </p:txBody>
          </p:sp>
        </p:grpSp>
        <p:sp>
          <p:nvSpPr>
            <p:cNvPr id="28" name="Metin kutusu 27">
              <a:extLst>
                <a:ext uri="{FF2B5EF4-FFF2-40B4-BE49-F238E27FC236}">
                  <a16:creationId xmlns:a16="http://schemas.microsoft.com/office/drawing/2014/main" id="{E6EFC18D-BC50-4D47-2522-746067260BB3}"/>
                </a:ext>
              </a:extLst>
            </p:cNvPr>
            <p:cNvSpPr txBox="1"/>
            <p:nvPr/>
          </p:nvSpPr>
          <p:spPr>
            <a:xfrm>
              <a:off x="12736430" y="1960051"/>
              <a:ext cx="5352957" cy="1815882"/>
            </a:xfrm>
            <a:prstGeom prst="rect">
              <a:avLst/>
            </a:prstGeom>
            <a:noFill/>
          </p:spPr>
          <p:txBody>
            <a:bodyPr wrap="square">
              <a:spAutoFit/>
            </a:bodyPr>
            <a:lstStyle/>
            <a:p>
              <a:pPr algn="just"/>
              <a:r>
                <a:rPr lang="tr-TR" sz="2800" dirty="0"/>
                <a:t>Yaratılmışlara her  türlü rızkı bol bol ihsan eden anlamında </a:t>
              </a:r>
              <a:r>
                <a:rPr lang="tr-TR" sz="2800" dirty="0" err="1"/>
                <a:t>esmâ</a:t>
              </a:r>
              <a:r>
                <a:rPr lang="tr-TR" sz="2800" dirty="0"/>
                <a:t>-i </a:t>
              </a:r>
              <a:r>
                <a:rPr lang="tr-TR" sz="2800" dirty="0" err="1"/>
                <a:t>hüsnâdan</a:t>
              </a:r>
              <a:r>
                <a:rPr lang="tr-TR" sz="2800" dirty="0"/>
                <a:t> (Allah’ın en güzel isimlerinden) biri. </a:t>
              </a:r>
            </a:p>
          </p:txBody>
        </p:sp>
        <p:sp>
          <p:nvSpPr>
            <p:cNvPr id="30" name="Metin kutusu 29">
              <a:extLst>
                <a:ext uri="{FF2B5EF4-FFF2-40B4-BE49-F238E27FC236}">
                  <a16:creationId xmlns:a16="http://schemas.microsoft.com/office/drawing/2014/main" id="{294A82AC-4F48-EED7-79BB-9FE0404E9EDF}"/>
                </a:ext>
              </a:extLst>
            </p:cNvPr>
            <p:cNvSpPr txBox="1"/>
            <p:nvPr/>
          </p:nvSpPr>
          <p:spPr>
            <a:xfrm>
              <a:off x="14180901" y="1385700"/>
              <a:ext cx="250405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srgbClr val="FF0000"/>
                  </a:solidFill>
                  <a:effectLst/>
                  <a:uLnTx/>
                  <a:uFillTx/>
                  <a:latin typeface="Calibri"/>
                  <a:ea typeface="+mn-ea"/>
                  <a:cs typeface="+mn-cs"/>
                </a:rPr>
                <a:t>er-REZZAK</a:t>
              </a:r>
            </a:p>
          </p:txBody>
        </p:sp>
      </p:grpSp>
    </p:spTree>
    <p:custDataLst>
      <p:tags r:id="rId1"/>
    </p:custDataLst>
    <p:extLst>
      <p:ext uri="{BB962C8B-B14F-4D97-AF65-F5344CB8AC3E}">
        <p14:creationId xmlns:p14="http://schemas.microsoft.com/office/powerpoint/2010/main" val="282546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1"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7" grpId="0" animBg="1"/>
      <p:bldP spid="8" grpId="0" animBg="1"/>
      <p:bldP spid="9" grpId="0" animBg="1"/>
      <p:bldP spid="10"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EE048E93-7C6D-247F-BE9D-D0610A0181FA}"/>
              </a:ext>
            </a:extLst>
          </p:cNvPr>
          <p:cNvGrpSpPr/>
          <p:nvPr/>
        </p:nvGrpSpPr>
        <p:grpSpPr>
          <a:xfrm>
            <a:off x="228600" y="419100"/>
            <a:ext cx="5120372" cy="1383904"/>
            <a:chOff x="575782" y="2264924"/>
            <a:chExt cx="5182525" cy="1383904"/>
          </a:xfrm>
        </p:grpSpPr>
        <p:sp>
          <p:nvSpPr>
            <p:cNvPr id="3" name="Freeform 3">
              <a:extLst>
                <a:ext uri="{FF2B5EF4-FFF2-40B4-BE49-F238E27FC236}">
                  <a16:creationId xmlns:a16="http://schemas.microsoft.com/office/drawing/2014/main" id="{50E31BBE-BF29-07FD-0FEC-025319CB2785}"/>
                </a:ext>
              </a:extLst>
            </p:cNvPr>
            <p:cNvSpPr/>
            <p:nvPr/>
          </p:nvSpPr>
          <p:spPr>
            <a:xfrm>
              <a:off x="575782" y="2264924"/>
              <a:ext cx="5105400"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6">
              <a:extLst>
                <a:ext uri="{FF2B5EF4-FFF2-40B4-BE49-F238E27FC236}">
                  <a16:creationId xmlns:a16="http://schemas.microsoft.com/office/drawing/2014/main" id="{4242FFB4-DB5C-4FC4-48F7-EE8EA39DEF33}"/>
                </a:ext>
              </a:extLst>
            </p:cNvPr>
            <p:cNvSpPr txBox="1"/>
            <p:nvPr/>
          </p:nvSpPr>
          <p:spPr>
            <a:xfrm>
              <a:off x="652907" y="2428754"/>
              <a:ext cx="1101124" cy="902970"/>
            </a:xfrm>
            <a:prstGeom prst="rect">
              <a:avLst/>
            </a:prstGeom>
          </p:spPr>
          <p:txBody>
            <a:bodyPr lIns="0" tIns="0" rIns="0" bIns="0" rtlCol="0" anchor="t">
              <a:spAutoFit/>
            </a:bodyPr>
            <a:lstStyle/>
            <a:p>
              <a:pPr algn="ctr">
                <a:lnSpc>
                  <a:spcPts val="7279"/>
                </a:lnSpc>
              </a:pPr>
              <a:r>
                <a:rPr lang="tr-TR" sz="5199" b="1" dirty="0">
                  <a:solidFill>
                    <a:srgbClr val="000000"/>
                  </a:solidFill>
                </a:rPr>
                <a:t>3</a:t>
              </a:r>
              <a:endParaRPr lang="en-US" sz="5199" b="1" dirty="0">
                <a:solidFill>
                  <a:srgbClr val="000000"/>
                </a:solidFill>
              </a:endParaRPr>
            </a:p>
          </p:txBody>
        </p:sp>
        <p:sp>
          <p:nvSpPr>
            <p:cNvPr id="5" name="TextBox 7">
              <a:extLst>
                <a:ext uri="{FF2B5EF4-FFF2-40B4-BE49-F238E27FC236}">
                  <a16:creationId xmlns:a16="http://schemas.microsoft.com/office/drawing/2014/main" id="{87F9CAA4-4A22-8DC1-2330-1966B73E0EA8}"/>
                </a:ext>
              </a:extLst>
            </p:cNvPr>
            <p:cNvSpPr txBox="1"/>
            <p:nvPr/>
          </p:nvSpPr>
          <p:spPr>
            <a:xfrm>
              <a:off x="2192119" y="2665097"/>
              <a:ext cx="3566188" cy="583558"/>
            </a:xfrm>
            <a:prstGeom prst="rect">
              <a:avLst/>
            </a:prstGeom>
          </p:spPr>
          <p:txBody>
            <a:bodyPr wrap="square" lIns="0" tIns="0" rIns="0" bIns="0" rtlCol="0" anchor="t">
              <a:spAutoFit/>
            </a:bodyPr>
            <a:lstStyle/>
            <a:p>
              <a:pPr algn="ctr">
                <a:lnSpc>
                  <a:spcPts val="4759"/>
                </a:lnSpc>
              </a:pPr>
              <a:r>
                <a:rPr lang="tr-TR" sz="3600" b="1" dirty="0">
                  <a:solidFill>
                    <a:srgbClr val="000000"/>
                  </a:solidFill>
                  <a:latin typeface="+mj-lt"/>
                </a:rPr>
                <a:t>Tevekkül</a:t>
              </a:r>
              <a:endParaRPr lang="en-US" sz="3600" b="1" dirty="0">
                <a:solidFill>
                  <a:srgbClr val="000000"/>
                </a:solidFill>
                <a:latin typeface="+mj-lt"/>
              </a:endParaRPr>
            </a:p>
          </p:txBody>
        </p:sp>
      </p:grpSp>
      <p:sp>
        <p:nvSpPr>
          <p:cNvPr id="9" name="Yuvarlatılmış Dikdörtgen 43">
            <a:extLst>
              <a:ext uri="{FF2B5EF4-FFF2-40B4-BE49-F238E27FC236}">
                <a16:creationId xmlns:a16="http://schemas.microsoft.com/office/drawing/2014/main" id="{F110C35A-7FF6-2783-CCF8-A92F67089452}"/>
              </a:ext>
            </a:extLst>
          </p:cNvPr>
          <p:cNvSpPr/>
          <p:nvPr/>
        </p:nvSpPr>
        <p:spPr>
          <a:xfrm>
            <a:off x="5089866" y="1638300"/>
            <a:ext cx="13033221" cy="3733800"/>
          </a:xfrm>
          <a:prstGeom prst="roundRect">
            <a:avLst/>
          </a:prstGeom>
          <a:solidFill>
            <a:srgbClr val="F0F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tr-TR" sz="3200" dirty="0">
                <a:solidFill>
                  <a:schemeClr val="tx1"/>
                </a:solidFill>
              </a:rPr>
              <a:t>Kaderle ilgili kavramlardan birisi de tevekküldür. Tevekkül kelime olarak güvenmek, dayanmak, teslim olmak gibi anlamlara gelir. insanın, yapacağı işlerde kendisine düşen görevleri yapıp her türlü tedbiri aldıktan, yeterli ve gerekli çalışmaları en güzel biçimde yerine getirdikten sonra sonucu Allah’tan (</a:t>
            </a:r>
            <a:r>
              <a:rPr lang="tr-TR" sz="3200" dirty="0" err="1">
                <a:solidFill>
                  <a:schemeClr val="tx1"/>
                </a:solidFill>
              </a:rPr>
              <a:t>c.c</a:t>
            </a:r>
            <a:r>
              <a:rPr lang="tr-TR" sz="3200" dirty="0">
                <a:solidFill>
                  <a:schemeClr val="tx1"/>
                </a:solidFill>
              </a:rPr>
              <a:t>.) beklemesi, güzel bir sonuç için Allah’a güvenmesidir. </a:t>
            </a:r>
          </a:p>
        </p:txBody>
      </p:sp>
      <p:grpSp>
        <p:nvGrpSpPr>
          <p:cNvPr id="11" name="Grup 10">
            <a:extLst>
              <a:ext uri="{FF2B5EF4-FFF2-40B4-BE49-F238E27FC236}">
                <a16:creationId xmlns:a16="http://schemas.microsoft.com/office/drawing/2014/main" id="{B891C53A-0FD3-AD38-9F66-40CDF243ECFF}"/>
              </a:ext>
            </a:extLst>
          </p:cNvPr>
          <p:cNvGrpSpPr/>
          <p:nvPr/>
        </p:nvGrpSpPr>
        <p:grpSpPr>
          <a:xfrm>
            <a:off x="164058" y="2884735"/>
            <a:ext cx="2361342" cy="1012330"/>
            <a:chOff x="517813" y="3057038"/>
            <a:chExt cx="2361342" cy="1012330"/>
          </a:xfrm>
        </p:grpSpPr>
        <p:sp>
          <p:nvSpPr>
            <p:cNvPr id="7" name="Freeform 4">
              <a:extLst>
                <a:ext uri="{FF2B5EF4-FFF2-40B4-BE49-F238E27FC236}">
                  <a16:creationId xmlns:a16="http://schemas.microsoft.com/office/drawing/2014/main" id="{63DC2635-2715-84A5-BCCF-12D941355C1C}"/>
                </a:ext>
              </a:extLst>
            </p:cNvPr>
            <p:cNvSpPr/>
            <p:nvPr/>
          </p:nvSpPr>
          <p:spPr>
            <a:xfrm>
              <a:off x="517813" y="3057038"/>
              <a:ext cx="2361342" cy="1012330"/>
            </a:xfrm>
            <a:custGeom>
              <a:avLst/>
              <a:gdLst/>
              <a:ahLst/>
              <a:cxnLst/>
              <a:rect l="l" t="t" r="r" b="b"/>
              <a:pathLst>
                <a:path w="2313898" h="1012330">
                  <a:moveTo>
                    <a:pt x="0" y="0"/>
                  </a:moveTo>
                  <a:lnTo>
                    <a:pt x="2313898" y="0"/>
                  </a:lnTo>
                  <a:lnTo>
                    <a:pt x="2313898" y="1012331"/>
                  </a:lnTo>
                  <a:lnTo>
                    <a:pt x="0" y="1012331"/>
                  </a:lnTo>
                  <a:lnTo>
                    <a:pt x="0" y="0"/>
                  </a:lnTo>
                  <a:close/>
                </a:path>
              </a:pathLst>
            </a:custGeom>
            <a:solidFill>
              <a:srgbClr val="FFC97D"/>
            </a:solidFill>
          </p:spPr>
          <p:txBody>
            <a:bodyPr/>
            <a:lstStyle/>
            <a:p>
              <a:endParaRPr lang="tr-TR" dirty="0"/>
            </a:p>
          </p:txBody>
        </p:sp>
        <p:sp>
          <p:nvSpPr>
            <p:cNvPr id="8" name="TextBox 8">
              <a:extLst>
                <a:ext uri="{FF2B5EF4-FFF2-40B4-BE49-F238E27FC236}">
                  <a16:creationId xmlns:a16="http://schemas.microsoft.com/office/drawing/2014/main" id="{899EFFB5-0040-3B4A-6BF2-1315E9C95AEC}"/>
                </a:ext>
              </a:extLst>
            </p:cNvPr>
            <p:cNvSpPr txBox="1"/>
            <p:nvPr/>
          </p:nvSpPr>
          <p:spPr>
            <a:xfrm>
              <a:off x="518668" y="3192755"/>
              <a:ext cx="2166358" cy="585994"/>
            </a:xfrm>
            <a:prstGeom prst="rect">
              <a:avLst/>
            </a:prstGeom>
          </p:spPr>
          <p:txBody>
            <a:bodyPr wrap="square" lIns="0" tIns="0" rIns="0" bIns="0" rtlCol="0" anchor="t">
              <a:spAutoFit/>
            </a:bodyPr>
            <a:lstStyle/>
            <a:p>
              <a:pPr algn="ctr">
                <a:lnSpc>
                  <a:spcPts val="5040"/>
                </a:lnSpc>
              </a:pPr>
              <a:r>
                <a:rPr lang="tr-TR" sz="3600" dirty="0">
                  <a:solidFill>
                    <a:srgbClr val="000000"/>
                  </a:solidFill>
                  <a:latin typeface="Arimo Bold"/>
                </a:rPr>
                <a:t>Tevekkül</a:t>
              </a:r>
              <a:endParaRPr lang="en-US" sz="3600" dirty="0">
                <a:solidFill>
                  <a:srgbClr val="000000"/>
                </a:solidFill>
                <a:latin typeface="Arimo Bold"/>
              </a:endParaRPr>
            </a:p>
          </p:txBody>
        </p:sp>
      </p:grpSp>
      <p:sp>
        <p:nvSpPr>
          <p:cNvPr id="10" name="Freeform 8">
            <a:extLst>
              <a:ext uri="{FF2B5EF4-FFF2-40B4-BE49-F238E27FC236}">
                <a16:creationId xmlns:a16="http://schemas.microsoft.com/office/drawing/2014/main" id="{368F8861-CF8E-078A-063D-82ABB5034FEF}"/>
              </a:ext>
            </a:extLst>
          </p:cNvPr>
          <p:cNvSpPr/>
          <p:nvPr/>
        </p:nvSpPr>
        <p:spPr>
          <a:xfrm>
            <a:off x="2626962" y="3185006"/>
            <a:ext cx="2361342" cy="411788"/>
          </a:xfrm>
          <a:custGeom>
            <a:avLst/>
            <a:gdLst/>
            <a:ahLst/>
            <a:cxnLst/>
            <a:rect l="l" t="t" r="r" b="b"/>
            <a:pathLst>
              <a:path w="490591" h="214376">
                <a:moveTo>
                  <a:pt x="0" y="0"/>
                </a:moveTo>
                <a:lnTo>
                  <a:pt x="490590" y="0"/>
                </a:lnTo>
                <a:lnTo>
                  <a:pt x="490590" y="214376"/>
                </a:lnTo>
                <a:lnTo>
                  <a:pt x="0" y="214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dirty="0">
              <a:solidFill>
                <a:prstClr val="black"/>
              </a:solidFill>
              <a:latin typeface="Calibri"/>
            </a:endParaRPr>
          </a:p>
        </p:txBody>
      </p:sp>
      <p:grpSp>
        <p:nvGrpSpPr>
          <p:cNvPr id="12" name="Grup 11">
            <a:extLst>
              <a:ext uri="{FF2B5EF4-FFF2-40B4-BE49-F238E27FC236}">
                <a16:creationId xmlns:a16="http://schemas.microsoft.com/office/drawing/2014/main" id="{3BB6176E-2F58-0487-E899-B88B01CA38D8}"/>
              </a:ext>
            </a:extLst>
          </p:cNvPr>
          <p:cNvGrpSpPr/>
          <p:nvPr/>
        </p:nvGrpSpPr>
        <p:grpSpPr>
          <a:xfrm>
            <a:off x="149220" y="6174390"/>
            <a:ext cx="2361342" cy="1012330"/>
            <a:chOff x="517813" y="3057038"/>
            <a:chExt cx="2361342" cy="1012330"/>
          </a:xfrm>
        </p:grpSpPr>
        <p:sp>
          <p:nvSpPr>
            <p:cNvPr id="13" name="Freeform 4">
              <a:extLst>
                <a:ext uri="{FF2B5EF4-FFF2-40B4-BE49-F238E27FC236}">
                  <a16:creationId xmlns:a16="http://schemas.microsoft.com/office/drawing/2014/main" id="{7A59B927-28BC-059F-3303-AA207A5460D1}"/>
                </a:ext>
              </a:extLst>
            </p:cNvPr>
            <p:cNvSpPr/>
            <p:nvPr/>
          </p:nvSpPr>
          <p:spPr>
            <a:xfrm>
              <a:off x="517813" y="3057038"/>
              <a:ext cx="2361342" cy="1012330"/>
            </a:xfrm>
            <a:custGeom>
              <a:avLst/>
              <a:gdLst/>
              <a:ahLst/>
              <a:cxnLst/>
              <a:rect l="l" t="t" r="r" b="b"/>
              <a:pathLst>
                <a:path w="2313898" h="1012330">
                  <a:moveTo>
                    <a:pt x="0" y="0"/>
                  </a:moveTo>
                  <a:lnTo>
                    <a:pt x="2313898" y="0"/>
                  </a:lnTo>
                  <a:lnTo>
                    <a:pt x="2313898" y="1012331"/>
                  </a:lnTo>
                  <a:lnTo>
                    <a:pt x="0" y="1012331"/>
                  </a:lnTo>
                  <a:lnTo>
                    <a:pt x="0" y="0"/>
                  </a:lnTo>
                  <a:close/>
                </a:path>
              </a:pathLst>
            </a:custGeom>
            <a:solidFill>
              <a:schemeClr val="accent5">
                <a:lumMod val="40000"/>
                <a:lumOff val="60000"/>
              </a:schemeClr>
            </a:solidFill>
          </p:spPr>
          <p:txBody>
            <a:bodyPr/>
            <a:lstStyle/>
            <a:p>
              <a:endParaRPr lang="tr-TR" dirty="0"/>
            </a:p>
          </p:txBody>
        </p:sp>
        <p:sp>
          <p:nvSpPr>
            <p:cNvPr id="14" name="TextBox 8">
              <a:extLst>
                <a:ext uri="{FF2B5EF4-FFF2-40B4-BE49-F238E27FC236}">
                  <a16:creationId xmlns:a16="http://schemas.microsoft.com/office/drawing/2014/main" id="{2B0B269A-2B09-0149-F707-F513B23C1F2E}"/>
                </a:ext>
              </a:extLst>
            </p:cNvPr>
            <p:cNvSpPr txBox="1"/>
            <p:nvPr/>
          </p:nvSpPr>
          <p:spPr>
            <a:xfrm>
              <a:off x="518668" y="3192755"/>
              <a:ext cx="2166358" cy="585994"/>
            </a:xfrm>
            <a:prstGeom prst="rect">
              <a:avLst/>
            </a:prstGeom>
          </p:spPr>
          <p:txBody>
            <a:bodyPr wrap="square" lIns="0" tIns="0" rIns="0" bIns="0" rtlCol="0" anchor="t">
              <a:spAutoFit/>
            </a:bodyPr>
            <a:lstStyle/>
            <a:p>
              <a:pPr algn="ctr">
                <a:lnSpc>
                  <a:spcPts val="5040"/>
                </a:lnSpc>
              </a:pPr>
              <a:r>
                <a:rPr lang="tr-TR" sz="3600" dirty="0">
                  <a:solidFill>
                    <a:srgbClr val="000000"/>
                  </a:solidFill>
                  <a:latin typeface="Arimo Bold"/>
                </a:rPr>
                <a:t>Tevekkül</a:t>
              </a:r>
              <a:endParaRPr lang="en-US" sz="3600" dirty="0">
                <a:solidFill>
                  <a:srgbClr val="000000"/>
                </a:solidFill>
                <a:latin typeface="Arimo Bold"/>
              </a:endParaRPr>
            </a:p>
          </p:txBody>
        </p:sp>
      </p:grpSp>
      <p:sp>
        <p:nvSpPr>
          <p:cNvPr id="15" name="Freeform 8">
            <a:extLst>
              <a:ext uri="{FF2B5EF4-FFF2-40B4-BE49-F238E27FC236}">
                <a16:creationId xmlns:a16="http://schemas.microsoft.com/office/drawing/2014/main" id="{D6482F62-65A4-70AD-B45F-5251110F857B}"/>
              </a:ext>
            </a:extLst>
          </p:cNvPr>
          <p:cNvSpPr/>
          <p:nvPr/>
        </p:nvSpPr>
        <p:spPr>
          <a:xfrm>
            <a:off x="2626962" y="6352668"/>
            <a:ext cx="2361342" cy="411788"/>
          </a:xfrm>
          <a:custGeom>
            <a:avLst/>
            <a:gdLst/>
            <a:ahLst/>
            <a:cxnLst/>
            <a:rect l="l" t="t" r="r" b="b"/>
            <a:pathLst>
              <a:path w="490591" h="214376">
                <a:moveTo>
                  <a:pt x="0" y="0"/>
                </a:moveTo>
                <a:lnTo>
                  <a:pt x="490590" y="0"/>
                </a:lnTo>
                <a:lnTo>
                  <a:pt x="490590" y="214376"/>
                </a:lnTo>
                <a:lnTo>
                  <a:pt x="0" y="214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dirty="0">
              <a:solidFill>
                <a:prstClr val="black"/>
              </a:solidFill>
              <a:latin typeface="Calibri"/>
            </a:endParaRPr>
          </a:p>
        </p:txBody>
      </p:sp>
      <p:sp>
        <p:nvSpPr>
          <p:cNvPr id="16" name="Yuvarlatılmış Dikdörtgen 43">
            <a:extLst>
              <a:ext uri="{FF2B5EF4-FFF2-40B4-BE49-F238E27FC236}">
                <a16:creationId xmlns:a16="http://schemas.microsoft.com/office/drawing/2014/main" id="{68A99374-4F01-D3BB-E6F5-10A020B0FD2C}"/>
              </a:ext>
            </a:extLst>
          </p:cNvPr>
          <p:cNvSpPr/>
          <p:nvPr/>
        </p:nvSpPr>
        <p:spPr>
          <a:xfrm>
            <a:off x="5105559" y="5636317"/>
            <a:ext cx="13033221" cy="184449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tr-TR" sz="3200" dirty="0">
                <a:solidFill>
                  <a:schemeClr val="tx1"/>
                </a:solidFill>
              </a:rPr>
              <a:t>Allah’a (</a:t>
            </a:r>
            <a:r>
              <a:rPr lang="tr-TR" sz="3200" dirty="0" err="1">
                <a:solidFill>
                  <a:schemeClr val="tx1"/>
                </a:solidFill>
              </a:rPr>
              <a:t>c.c</a:t>
            </a:r>
            <a:r>
              <a:rPr lang="tr-TR" sz="3200" dirty="0">
                <a:solidFill>
                  <a:schemeClr val="tx1"/>
                </a:solidFill>
              </a:rPr>
              <a:t>.) dayanıp güvenmek, Allah’ı (</a:t>
            </a:r>
            <a:r>
              <a:rPr lang="tr-TR" sz="3200" dirty="0" err="1">
                <a:solidFill>
                  <a:schemeClr val="tx1"/>
                </a:solidFill>
              </a:rPr>
              <a:t>c.c</a:t>
            </a:r>
            <a:r>
              <a:rPr lang="tr-TR" sz="3200" dirty="0">
                <a:solidFill>
                  <a:schemeClr val="tx1"/>
                </a:solidFill>
              </a:rPr>
              <a:t>.) daima yanımızda bilmek ve işlerin sonucunu Allah’a (</a:t>
            </a:r>
            <a:r>
              <a:rPr lang="tr-TR" sz="3200" dirty="0" err="1">
                <a:solidFill>
                  <a:schemeClr val="tx1"/>
                </a:solidFill>
              </a:rPr>
              <a:t>c.c</a:t>
            </a:r>
            <a:r>
              <a:rPr lang="tr-TR" sz="3200" dirty="0">
                <a:solidFill>
                  <a:schemeClr val="tx1"/>
                </a:solidFill>
              </a:rPr>
              <a:t>.) bırakmak demektir.</a:t>
            </a:r>
          </a:p>
        </p:txBody>
      </p:sp>
      <p:sp>
        <p:nvSpPr>
          <p:cNvPr id="22" name="5 Yuvarlatılmış Dikdörtgen">
            <a:extLst>
              <a:ext uri="{FF2B5EF4-FFF2-40B4-BE49-F238E27FC236}">
                <a16:creationId xmlns:a16="http://schemas.microsoft.com/office/drawing/2014/main" id="{EA03D16D-F3B4-5C66-4A77-925234B76F1A}"/>
              </a:ext>
            </a:extLst>
          </p:cNvPr>
          <p:cNvSpPr/>
          <p:nvPr/>
        </p:nvSpPr>
        <p:spPr>
          <a:xfrm>
            <a:off x="3647325" y="8118384"/>
            <a:ext cx="2361342" cy="1443572"/>
          </a:xfrm>
          <a:prstGeom prst="roundRect">
            <a:avLst/>
          </a:prstGeom>
          <a:solidFill>
            <a:srgbClr val="FFC97D"/>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mn-ea"/>
                <a:cs typeface="+mn-cs"/>
              </a:rPr>
              <a:t>Çalışmak</a:t>
            </a:r>
          </a:p>
        </p:txBody>
      </p:sp>
      <p:sp>
        <p:nvSpPr>
          <p:cNvPr id="23" name="7 Yuvarlatılmış Dikdörtgen">
            <a:extLst>
              <a:ext uri="{FF2B5EF4-FFF2-40B4-BE49-F238E27FC236}">
                <a16:creationId xmlns:a16="http://schemas.microsoft.com/office/drawing/2014/main" id="{DD9B9EF4-EAF3-2D87-1A20-CA106AB22043}"/>
              </a:ext>
            </a:extLst>
          </p:cNvPr>
          <p:cNvSpPr/>
          <p:nvPr/>
        </p:nvSpPr>
        <p:spPr>
          <a:xfrm>
            <a:off x="6887449" y="8118384"/>
            <a:ext cx="5157535" cy="1386901"/>
          </a:xfrm>
          <a:prstGeom prst="roundRect">
            <a:avLst/>
          </a:prstGeom>
          <a:solidFill>
            <a:srgbClr val="A8DEED"/>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mn-ea"/>
                <a:cs typeface="+mn-cs"/>
              </a:rPr>
              <a:t>Allah’a güvenmek/Allah’a dua etmek</a:t>
            </a:r>
          </a:p>
        </p:txBody>
      </p:sp>
      <p:sp>
        <p:nvSpPr>
          <p:cNvPr id="24" name="8 Eşittir">
            <a:extLst>
              <a:ext uri="{FF2B5EF4-FFF2-40B4-BE49-F238E27FC236}">
                <a16:creationId xmlns:a16="http://schemas.microsoft.com/office/drawing/2014/main" id="{34148D53-3B2B-ADFA-F0ED-9424A0754EAB}"/>
              </a:ext>
            </a:extLst>
          </p:cNvPr>
          <p:cNvSpPr/>
          <p:nvPr/>
        </p:nvSpPr>
        <p:spPr>
          <a:xfrm>
            <a:off x="12044985" y="8590885"/>
            <a:ext cx="1416556" cy="914400"/>
          </a:xfrm>
          <a:prstGeom prst="mathEqual">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5" name="9 Artı">
            <a:extLst>
              <a:ext uri="{FF2B5EF4-FFF2-40B4-BE49-F238E27FC236}">
                <a16:creationId xmlns:a16="http://schemas.microsoft.com/office/drawing/2014/main" id="{6F857BC2-AC79-D2EE-4094-7C92A4FD022B}"/>
              </a:ext>
            </a:extLst>
          </p:cNvPr>
          <p:cNvSpPr/>
          <p:nvPr/>
        </p:nvSpPr>
        <p:spPr>
          <a:xfrm>
            <a:off x="6008667" y="8611201"/>
            <a:ext cx="777424" cy="914400"/>
          </a:xfrm>
          <a:prstGeom prst="mathPlus">
            <a:avLst>
              <a:gd name="adj1" fmla="val 10533"/>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6" name="10 Yuvarlatılmış Dikdörtgen">
            <a:extLst>
              <a:ext uri="{FF2B5EF4-FFF2-40B4-BE49-F238E27FC236}">
                <a16:creationId xmlns:a16="http://schemas.microsoft.com/office/drawing/2014/main" id="{98DBB293-3605-C83B-7C98-FDFEAC026D6D}"/>
              </a:ext>
            </a:extLst>
          </p:cNvPr>
          <p:cNvSpPr/>
          <p:nvPr/>
        </p:nvSpPr>
        <p:spPr>
          <a:xfrm>
            <a:off x="13461541" y="8118384"/>
            <a:ext cx="3806553" cy="1386901"/>
          </a:xfrm>
          <a:prstGeom prst="roundRect">
            <a:avLst/>
          </a:prstGeom>
          <a:solidFill>
            <a:schemeClr val="accent6">
              <a:lumMod val="7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mn-ea"/>
                <a:cs typeface="+mn-cs"/>
              </a:rPr>
              <a:t>Tevekkül</a:t>
            </a:r>
          </a:p>
        </p:txBody>
      </p:sp>
    </p:spTree>
    <p:custDataLst>
      <p:tags r:id="rId1"/>
    </p:custDataLst>
    <p:extLst>
      <p:ext uri="{BB962C8B-B14F-4D97-AF65-F5344CB8AC3E}">
        <p14:creationId xmlns:p14="http://schemas.microsoft.com/office/powerpoint/2010/main" val="24685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22" grpId="0" animBg="1"/>
      <p:bldP spid="2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A6B163F5-2FD7-8EF8-2226-A2C78E3E3F9C}"/>
              </a:ext>
            </a:extLst>
          </p:cNvPr>
          <p:cNvSpPr/>
          <p:nvPr/>
        </p:nvSpPr>
        <p:spPr>
          <a:xfrm>
            <a:off x="10286999" y="4612714"/>
            <a:ext cx="7848598" cy="824459"/>
          </a:xfrm>
          <a:prstGeom prst="rect">
            <a:avLst/>
          </a:prstGeom>
          <a:solidFill>
            <a:schemeClr val="bg1"/>
          </a:solidFill>
          <a:ln w="28575">
            <a:solidFill>
              <a:srgbClr val="E91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Dikdörtgen 16">
            <a:extLst>
              <a:ext uri="{FF2B5EF4-FFF2-40B4-BE49-F238E27FC236}">
                <a16:creationId xmlns:a16="http://schemas.microsoft.com/office/drawing/2014/main" id="{69ACA710-390F-EA82-BF70-11A4D701CDFE}"/>
              </a:ext>
            </a:extLst>
          </p:cNvPr>
          <p:cNvSpPr/>
          <p:nvPr/>
        </p:nvSpPr>
        <p:spPr>
          <a:xfrm>
            <a:off x="10286997" y="7744020"/>
            <a:ext cx="7848598" cy="824459"/>
          </a:xfrm>
          <a:prstGeom prst="rect">
            <a:avLst/>
          </a:prstGeom>
          <a:solidFill>
            <a:schemeClr val="bg1"/>
          </a:solidFill>
          <a:ln w="28575">
            <a:solidFill>
              <a:srgbClr val="E91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Dikdörtgen 17">
            <a:extLst>
              <a:ext uri="{FF2B5EF4-FFF2-40B4-BE49-F238E27FC236}">
                <a16:creationId xmlns:a16="http://schemas.microsoft.com/office/drawing/2014/main" id="{6EB89D1C-EE28-2117-9301-77F013C7A5A3}"/>
              </a:ext>
            </a:extLst>
          </p:cNvPr>
          <p:cNvSpPr/>
          <p:nvPr/>
        </p:nvSpPr>
        <p:spPr>
          <a:xfrm>
            <a:off x="10286998" y="6055582"/>
            <a:ext cx="7848598" cy="824459"/>
          </a:xfrm>
          <a:prstGeom prst="rect">
            <a:avLst/>
          </a:prstGeom>
          <a:solidFill>
            <a:schemeClr val="bg1"/>
          </a:solidFill>
          <a:ln w="28575">
            <a:solidFill>
              <a:srgbClr val="E91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ikdörtgen 12">
            <a:extLst>
              <a:ext uri="{FF2B5EF4-FFF2-40B4-BE49-F238E27FC236}">
                <a16:creationId xmlns:a16="http://schemas.microsoft.com/office/drawing/2014/main" id="{7081D5AE-7B49-78AD-03F8-B0D6B71FB478}"/>
              </a:ext>
            </a:extLst>
          </p:cNvPr>
          <p:cNvSpPr/>
          <p:nvPr/>
        </p:nvSpPr>
        <p:spPr>
          <a:xfrm>
            <a:off x="1292133" y="4364200"/>
            <a:ext cx="7848601" cy="824459"/>
          </a:xfrm>
          <a:prstGeom prst="rect">
            <a:avLst/>
          </a:prstGeom>
          <a:ln>
            <a:solidFill>
              <a:srgbClr val="C2A2C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Dikdörtgen 13">
            <a:extLst>
              <a:ext uri="{FF2B5EF4-FFF2-40B4-BE49-F238E27FC236}">
                <a16:creationId xmlns:a16="http://schemas.microsoft.com/office/drawing/2014/main" id="{7E4FB269-3400-6787-C824-B84ABF0646CF}"/>
              </a:ext>
            </a:extLst>
          </p:cNvPr>
          <p:cNvSpPr/>
          <p:nvPr/>
        </p:nvSpPr>
        <p:spPr>
          <a:xfrm>
            <a:off x="1295399" y="7577861"/>
            <a:ext cx="7848601" cy="943629"/>
          </a:xfrm>
          <a:prstGeom prst="rect">
            <a:avLst/>
          </a:prstGeom>
          <a:ln>
            <a:solidFill>
              <a:srgbClr val="C2A2C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Dikdörtgen 14">
            <a:extLst>
              <a:ext uri="{FF2B5EF4-FFF2-40B4-BE49-F238E27FC236}">
                <a16:creationId xmlns:a16="http://schemas.microsoft.com/office/drawing/2014/main" id="{3E28893C-8EC8-D9A1-11A3-F806ACAA2815}"/>
              </a:ext>
            </a:extLst>
          </p:cNvPr>
          <p:cNvSpPr/>
          <p:nvPr/>
        </p:nvSpPr>
        <p:spPr>
          <a:xfrm>
            <a:off x="1295398" y="6046816"/>
            <a:ext cx="7848601" cy="824459"/>
          </a:xfrm>
          <a:prstGeom prst="rect">
            <a:avLst/>
          </a:prstGeom>
          <a:ln>
            <a:solidFill>
              <a:srgbClr val="C2A2C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Düz Bağlayıcı 24">
            <a:extLst>
              <a:ext uri="{FF2B5EF4-FFF2-40B4-BE49-F238E27FC236}">
                <a16:creationId xmlns:a16="http://schemas.microsoft.com/office/drawing/2014/main" id="{D9C9442F-B6F1-DA92-6B13-A6093D8C7591}"/>
              </a:ext>
            </a:extLst>
          </p:cNvPr>
          <p:cNvCxnSpPr>
            <a:cxnSpLocks/>
          </p:cNvCxnSpPr>
          <p:nvPr/>
        </p:nvCxnSpPr>
        <p:spPr>
          <a:xfrm>
            <a:off x="10287000" y="4004958"/>
            <a:ext cx="0" cy="460349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5ECFA8E8-6734-5E89-21C9-39C380784EAC}"/>
              </a:ext>
            </a:extLst>
          </p:cNvPr>
          <p:cNvCxnSpPr>
            <a:cxnSpLocks/>
          </p:cNvCxnSpPr>
          <p:nvPr/>
        </p:nvCxnSpPr>
        <p:spPr>
          <a:xfrm>
            <a:off x="1295400" y="3987426"/>
            <a:ext cx="18063" cy="4523280"/>
          </a:xfrm>
          <a:prstGeom prst="line">
            <a:avLst/>
          </a:prstGeom>
          <a:ln w="57150">
            <a:solidFill>
              <a:srgbClr val="C2A2C2"/>
            </a:solidFill>
          </a:ln>
        </p:spPr>
        <p:style>
          <a:lnRef idx="1">
            <a:schemeClr val="accent1"/>
          </a:lnRef>
          <a:fillRef idx="0">
            <a:schemeClr val="accent1"/>
          </a:fillRef>
          <a:effectRef idx="0">
            <a:schemeClr val="accent1"/>
          </a:effectRef>
          <a:fontRef idx="minor">
            <a:schemeClr val="tx1"/>
          </a:fontRef>
        </p:style>
      </p:cxnSp>
      <p:sp>
        <p:nvSpPr>
          <p:cNvPr id="10" name="Unvan 1">
            <a:extLst>
              <a:ext uri="{FF2B5EF4-FFF2-40B4-BE49-F238E27FC236}">
                <a16:creationId xmlns:a16="http://schemas.microsoft.com/office/drawing/2014/main" id="{6F2F6F61-5CB8-9578-1943-2C190AF1FF80}"/>
              </a:ext>
            </a:extLst>
          </p:cNvPr>
          <p:cNvSpPr txBox="1">
            <a:spLocks/>
          </p:cNvSpPr>
          <p:nvPr/>
        </p:nvSpPr>
        <p:spPr>
          <a:xfrm>
            <a:off x="5181600" y="570014"/>
            <a:ext cx="8200102" cy="933169"/>
          </a:xfrm>
          <a:prstGeom prst="rect">
            <a:avLst/>
          </a:prstGeom>
          <a:solidFill>
            <a:srgbClr val="39B6C7"/>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t>Tevekkül sahibi insanın özellikleri </a:t>
            </a:r>
            <a:endParaRPr lang="tr-TR" dirty="0"/>
          </a:p>
        </p:txBody>
      </p:sp>
      <p:sp>
        <p:nvSpPr>
          <p:cNvPr id="11" name="İçerik Yer Tutucusu 2">
            <a:extLst>
              <a:ext uri="{FF2B5EF4-FFF2-40B4-BE49-F238E27FC236}">
                <a16:creationId xmlns:a16="http://schemas.microsoft.com/office/drawing/2014/main" id="{ABD7EAD1-4B3B-AB75-AD1B-FB14499BF8B5}"/>
              </a:ext>
            </a:extLst>
          </p:cNvPr>
          <p:cNvSpPr txBox="1">
            <a:spLocks/>
          </p:cNvSpPr>
          <p:nvPr/>
        </p:nvSpPr>
        <p:spPr>
          <a:xfrm>
            <a:off x="1273393" y="3274154"/>
            <a:ext cx="6766027" cy="887593"/>
          </a:xfrm>
          <a:prstGeom prst="rect">
            <a:avLst/>
          </a:prstGeom>
          <a:solidFill>
            <a:schemeClr val="accent4">
              <a:lumMod val="60000"/>
              <a:lumOff val="40000"/>
            </a:schemeClr>
          </a:solidFill>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dirty="0"/>
              <a:t>Tevekkül sahibi bir insan </a:t>
            </a:r>
            <a:r>
              <a:rPr lang="tr-TR" b="1" u="sng" dirty="0"/>
              <a:t>yapar. </a:t>
            </a:r>
          </a:p>
        </p:txBody>
      </p:sp>
      <p:sp>
        <p:nvSpPr>
          <p:cNvPr id="12" name="İçerik Yer Tutucusu 2">
            <a:extLst>
              <a:ext uri="{FF2B5EF4-FFF2-40B4-BE49-F238E27FC236}">
                <a16:creationId xmlns:a16="http://schemas.microsoft.com/office/drawing/2014/main" id="{A512B83E-BDC9-512F-1F20-3BF89D5C7A1B}"/>
              </a:ext>
            </a:extLst>
          </p:cNvPr>
          <p:cNvSpPr txBox="1">
            <a:spLocks/>
          </p:cNvSpPr>
          <p:nvPr/>
        </p:nvSpPr>
        <p:spPr>
          <a:xfrm>
            <a:off x="10219400" y="3211905"/>
            <a:ext cx="6324604" cy="887593"/>
          </a:xfrm>
          <a:prstGeom prst="rect">
            <a:avLst/>
          </a:prstGeom>
          <a:solidFill>
            <a:srgbClr val="FF555C"/>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tr-TR" sz="3200" dirty="0">
                <a:solidFill>
                  <a:schemeClr val="bg1"/>
                </a:solidFill>
              </a:rPr>
              <a:t>Tevekkül sahibi</a:t>
            </a:r>
            <a:r>
              <a:rPr kumimoji="0" lang="tr-TR" sz="3200" b="0" i="0" u="none" strike="noStrike" kern="1200" cap="none" spc="0" normalizeH="0" baseline="0" noProof="0" dirty="0">
                <a:ln>
                  <a:noFill/>
                </a:ln>
                <a:solidFill>
                  <a:schemeClr val="bg1"/>
                </a:solidFill>
                <a:effectLst/>
                <a:uLnTx/>
                <a:uFillTx/>
                <a:ea typeface="+mn-ea"/>
                <a:cs typeface="+mn-cs"/>
              </a:rPr>
              <a:t> bir insan </a:t>
            </a:r>
            <a:r>
              <a:rPr kumimoji="0" lang="tr-TR" sz="3200" b="1" i="0" u="sng" strike="noStrike" kern="1200" cap="none" spc="0" normalizeH="0" baseline="0" noProof="0" dirty="0">
                <a:ln>
                  <a:noFill/>
                </a:ln>
                <a:solidFill>
                  <a:schemeClr val="bg1"/>
                </a:solidFill>
                <a:effectLst/>
                <a:uLnTx/>
                <a:uFillTx/>
                <a:ea typeface="+mn-ea"/>
                <a:cs typeface="+mn-cs"/>
              </a:rPr>
              <a:t>yapmaz.</a:t>
            </a:r>
            <a:r>
              <a:rPr kumimoji="0" lang="tr-TR" sz="3200" b="0" i="0" u="none" strike="noStrike" kern="1200" cap="none" spc="0" normalizeH="0" baseline="0" noProof="0" dirty="0">
                <a:ln>
                  <a:noFill/>
                </a:ln>
                <a:solidFill>
                  <a:schemeClr val="bg1"/>
                </a:solidFill>
                <a:effectLst/>
                <a:uLnTx/>
                <a:uFillTx/>
                <a:ea typeface="+mn-ea"/>
                <a:cs typeface="+mn-cs"/>
              </a:rPr>
              <a:t> </a:t>
            </a:r>
          </a:p>
        </p:txBody>
      </p:sp>
      <p:sp>
        <p:nvSpPr>
          <p:cNvPr id="19" name="Dikdörtgen 18">
            <a:extLst>
              <a:ext uri="{FF2B5EF4-FFF2-40B4-BE49-F238E27FC236}">
                <a16:creationId xmlns:a16="http://schemas.microsoft.com/office/drawing/2014/main" id="{0BECD088-7624-94B1-DAB1-8EFDD586CAF7}"/>
              </a:ext>
            </a:extLst>
          </p:cNvPr>
          <p:cNvSpPr/>
          <p:nvPr/>
        </p:nvSpPr>
        <p:spPr>
          <a:xfrm>
            <a:off x="3238500" y="8812952"/>
            <a:ext cx="11811000" cy="93316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i="0" u="none" strike="noStrike" kern="1200" cap="none" spc="0" normalizeH="0" baseline="0" noProof="0" dirty="0">
                <a:ln>
                  <a:noFill/>
                </a:ln>
                <a:solidFill>
                  <a:schemeClr val="tx1"/>
                </a:solidFill>
                <a:effectLst/>
                <a:uLnTx/>
                <a:uFillTx/>
                <a:latin typeface="Calibri" panose="020F0502020204030204"/>
                <a:ea typeface="+mn-ea"/>
                <a:cs typeface="+mn-cs"/>
              </a:rPr>
              <a:t>Boş kutuları uygun bir şekilde dolduralım.</a:t>
            </a:r>
          </a:p>
        </p:txBody>
      </p:sp>
      <p:sp>
        <p:nvSpPr>
          <p:cNvPr id="20" name="Freeform 8">
            <a:extLst>
              <a:ext uri="{FF2B5EF4-FFF2-40B4-BE49-F238E27FC236}">
                <a16:creationId xmlns:a16="http://schemas.microsoft.com/office/drawing/2014/main" id="{99AB1068-275D-9FEB-79BC-9FD81678287B}"/>
              </a:ext>
            </a:extLst>
          </p:cNvPr>
          <p:cNvSpPr/>
          <p:nvPr/>
        </p:nvSpPr>
        <p:spPr>
          <a:xfrm rot="1220593">
            <a:off x="3053071" y="651576"/>
            <a:ext cx="1697401" cy="2654536"/>
          </a:xfrm>
          <a:custGeom>
            <a:avLst/>
            <a:gdLst/>
            <a:ahLst/>
            <a:cxnLst/>
            <a:rect l="l" t="t" r="r" b="b"/>
            <a:pathLst>
              <a:path w="278514" h="696284">
                <a:moveTo>
                  <a:pt x="0" y="0"/>
                </a:moveTo>
                <a:lnTo>
                  <a:pt x="278514" y="0"/>
                </a:lnTo>
                <a:lnTo>
                  <a:pt x="278514" y="696284"/>
                </a:lnTo>
                <a:lnTo>
                  <a:pt x="0" y="696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21" name="Freeform 8">
            <a:extLst>
              <a:ext uri="{FF2B5EF4-FFF2-40B4-BE49-F238E27FC236}">
                <a16:creationId xmlns:a16="http://schemas.microsoft.com/office/drawing/2014/main" id="{964D752D-4010-A9BC-BCAE-063533340315}"/>
              </a:ext>
            </a:extLst>
          </p:cNvPr>
          <p:cNvSpPr/>
          <p:nvPr/>
        </p:nvSpPr>
        <p:spPr>
          <a:xfrm rot="20323091" flipH="1">
            <a:off x="13833710" y="650881"/>
            <a:ext cx="1512941" cy="2650172"/>
          </a:xfrm>
          <a:custGeom>
            <a:avLst/>
            <a:gdLst/>
            <a:ahLst/>
            <a:cxnLst/>
            <a:rect l="l" t="t" r="r" b="b"/>
            <a:pathLst>
              <a:path w="278514" h="696284">
                <a:moveTo>
                  <a:pt x="0" y="0"/>
                </a:moveTo>
                <a:lnTo>
                  <a:pt x="278514" y="0"/>
                </a:lnTo>
                <a:lnTo>
                  <a:pt x="278514" y="696284"/>
                </a:lnTo>
                <a:lnTo>
                  <a:pt x="0" y="696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26" name="Metin kutusu 25">
            <a:extLst>
              <a:ext uri="{FF2B5EF4-FFF2-40B4-BE49-F238E27FC236}">
                <a16:creationId xmlns:a16="http://schemas.microsoft.com/office/drawing/2014/main" id="{5A8D0DC4-0F97-D523-3EF5-1847601B647E}"/>
              </a:ext>
            </a:extLst>
          </p:cNvPr>
          <p:cNvSpPr txBox="1"/>
          <p:nvPr/>
        </p:nvSpPr>
        <p:spPr>
          <a:xfrm>
            <a:off x="1447800" y="4457700"/>
            <a:ext cx="7168245" cy="584775"/>
          </a:xfrm>
          <a:prstGeom prst="rect">
            <a:avLst/>
          </a:prstGeom>
          <a:noFill/>
        </p:spPr>
        <p:txBody>
          <a:bodyPr wrap="square" rtlCol="0">
            <a:spAutoFit/>
          </a:bodyPr>
          <a:lstStyle/>
          <a:p>
            <a:pPr marL="457200" indent="-457200">
              <a:buFont typeface="Wingdings" panose="05000000000000000000" pitchFamily="2" charset="2"/>
              <a:buChar char="Ø"/>
            </a:pPr>
            <a:r>
              <a:rPr lang="tr-TR" sz="3200" dirty="0">
                <a:solidFill>
                  <a:srgbClr val="FF555C"/>
                </a:solidFill>
              </a:rPr>
              <a:t>Elinden gelen çalışmaları yapar.</a:t>
            </a:r>
          </a:p>
        </p:txBody>
      </p:sp>
      <p:sp>
        <p:nvSpPr>
          <p:cNvPr id="28" name="Metin kutusu 27">
            <a:extLst>
              <a:ext uri="{FF2B5EF4-FFF2-40B4-BE49-F238E27FC236}">
                <a16:creationId xmlns:a16="http://schemas.microsoft.com/office/drawing/2014/main" id="{A904647A-C316-F1D7-AA09-B49802B4EB38}"/>
              </a:ext>
            </a:extLst>
          </p:cNvPr>
          <p:cNvSpPr txBox="1"/>
          <p:nvPr/>
        </p:nvSpPr>
        <p:spPr>
          <a:xfrm>
            <a:off x="1447800" y="6208559"/>
            <a:ext cx="7168245" cy="584775"/>
          </a:xfrm>
          <a:prstGeom prst="rect">
            <a:avLst/>
          </a:prstGeom>
          <a:noFill/>
        </p:spPr>
        <p:txBody>
          <a:bodyPr wrap="square" rtlCol="0">
            <a:spAutoFit/>
          </a:bodyPr>
          <a:lstStyle/>
          <a:p>
            <a:pPr marL="457200" indent="-457200">
              <a:buFont typeface="Wingdings" panose="05000000000000000000" pitchFamily="2" charset="2"/>
              <a:buChar char="Ø"/>
            </a:pPr>
            <a:r>
              <a:rPr lang="tr-TR" sz="3200" dirty="0">
                <a:solidFill>
                  <a:srgbClr val="FF555C"/>
                </a:solidFill>
              </a:rPr>
              <a:t>Gerekli tedbirleri alır.</a:t>
            </a:r>
          </a:p>
        </p:txBody>
      </p:sp>
      <p:sp>
        <p:nvSpPr>
          <p:cNvPr id="29" name="Metin kutusu 28">
            <a:extLst>
              <a:ext uri="{FF2B5EF4-FFF2-40B4-BE49-F238E27FC236}">
                <a16:creationId xmlns:a16="http://schemas.microsoft.com/office/drawing/2014/main" id="{AFAE8BC2-2839-0833-6807-696670183DBD}"/>
              </a:ext>
            </a:extLst>
          </p:cNvPr>
          <p:cNvSpPr txBox="1"/>
          <p:nvPr/>
        </p:nvSpPr>
        <p:spPr>
          <a:xfrm>
            <a:off x="1447800" y="7531233"/>
            <a:ext cx="7168245" cy="1077218"/>
          </a:xfrm>
          <a:prstGeom prst="rect">
            <a:avLst/>
          </a:prstGeom>
          <a:noFill/>
        </p:spPr>
        <p:txBody>
          <a:bodyPr wrap="square" rtlCol="0">
            <a:spAutoFit/>
          </a:bodyPr>
          <a:lstStyle/>
          <a:p>
            <a:pPr marL="457200" indent="-457200">
              <a:buFont typeface="Wingdings" panose="05000000000000000000" pitchFamily="2" charset="2"/>
              <a:buChar char="Ø"/>
            </a:pPr>
            <a:r>
              <a:rPr lang="tr-TR" sz="3200" dirty="0">
                <a:solidFill>
                  <a:srgbClr val="FF555C"/>
                </a:solidFill>
              </a:rPr>
              <a:t>Daima Allah’a güvenir, başarıyı Allah’tan bekler.</a:t>
            </a:r>
          </a:p>
        </p:txBody>
      </p:sp>
      <p:sp>
        <p:nvSpPr>
          <p:cNvPr id="31" name="Metin kutusu 30">
            <a:extLst>
              <a:ext uri="{FF2B5EF4-FFF2-40B4-BE49-F238E27FC236}">
                <a16:creationId xmlns:a16="http://schemas.microsoft.com/office/drawing/2014/main" id="{06D3B2E3-723E-2806-4D0C-71C86DB89C18}"/>
              </a:ext>
            </a:extLst>
          </p:cNvPr>
          <p:cNvSpPr txBox="1"/>
          <p:nvPr/>
        </p:nvSpPr>
        <p:spPr>
          <a:xfrm>
            <a:off x="10627175" y="6175424"/>
            <a:ext cx="7168245" cy="584775"/>
          </a:xfrm>
          <a:prstGeom prst="rect">
            <a:avLst/>
          </a:prstGeom>
          <a:noFill/>
        </p:spPr>
        <p:txBody>
          <a:bodyPr wrap="square" rtlCol="0">
            <a:spAutoFit/>
          </a:bodyPr>
          <a:lstStyle/>
          <a:p>
            <a:pPr marL="457200" indent="-457200">
              <a:buFont typeface="Wingdings" panose="05000000000000000000" pitchFamily="2" charset="2"/>
              <a:buChar char="Ø"/>
            </a:pPr>
            <a:r>
              <a:rPr lang="tr-TR" sz="3200" dirty="0">
                <a:solidFill>
                  <a:srgbClr val="FF555C"/>
                </a:solidFill>
              </a:rPr>
              <a:t>Tedbirsizlik</a:t>
            </a:r>
          </a:p>
        </p:txBody>
      </p:sp>
      <p:sp>
        <p:nvSpPr>
          <p:cNvPr id="32" name="Metin kutusu 31">
            <a:extLst>
              <a:ext uri="{FF2B5EF4-FFF2-40B4-BE49-F238E27FC236}">
                <a16:creationId xmlns:a16="http://schemas.microsoft.com/office/drawing/2014/main" id="{850D23B4-0D1E-C792-26A5-E424F8CA9205}"/>
              </a:ext>
            </a:extLst>
          </p:cNvPr>
          <p:cNvSpPr txBox="1"/>
          <p:nvPr/>
        </p:nvSpPr>
        <p:spPr>
          <a:xfrm>
            <a:off x="10627176" y="4732556"/>
            <a:ext cx="7168245" cy="584775"/>
          </a:xfrm>
          <a:prstGeom prst="rect">
            <a:avLst/>
          </a:prstGeom>
          <a:noFill/>
        </p:spPr>
        <p:txBody>
          <a:bodyPr wrap="square" rtlCol="0">
            <a:spAutoFit/>
          </a:bodyPr>
          <a:lstStyle/>
          <a:p>
            <a:pPr marL="457200" indent="-457200">
              <a:buFont typeface="Wingdings" panose="05000000000000000000" pitchFamily="2" charset="2"/>
              <a:buChar char="Ø"/>
            </a:pPr>
            <a:r>
              <a:rPr lang="tr-TR" sz="3200" dirty="0">
                <a:solidFill>
                  <a:srgbClr val="FF555C"/>
                </a:solidFill>
              </a:rPr>
              <a:t>Tembellik ve sorumsuzluk</a:t>
            </a:r>
          </a:p>
        </p:txBody>
      </p:sp>
      <p:sp>
        <p:nvSpPr>
          <p:cNvPr id="33" name="Metin kutusu 32">
            <a:extLst>
              <a:ext uri="{FF2B5EF4-FFF2-40B4-BE49-F238E27FC236}">
                <a16:creationId xmlns:a16="http://schemas.microsoft.com/office/drawing/2014/main" id="{C8D42141-F52F-46FE-B611-165E4B9207B8}"/>
              </a:ext>
            </a:extLst>
          </p:cNvPr>
          <p:cNvSpPr txBox="1"/>
          <p:nvPr/>
        </p:nvSpPr>
        <p:spPr>
          <a:xfrm>
            <a:off x="10627173" y="7876631"/>
            <a:ext cx="7168245" cy="584775"/>
          </a:xfrm>
          <a:prstGeom prst="rect">
            <a:avLst/>
          </a:prstGeom>
          <a:noFill/>
        </p:spPr>
        <p:txBody>
          <a:bodyPr wrap="square" rtlCol="0">
            <a:spAutoFit/>
          </a:bodyPr>
          <a:lstStyle/>
          <a:p>
            <a:pPr marL="457200" indent="-457200">
              <a:buFont typeface="Wingdings" panose="05000000000000000000" pitchFamily="2" charset="2"/>
              <a:buChar char="Ø"/>
            </a:pPr>
            <a:r>
              <a:rPr lang="tr-TR" sz="3200" dirty="0">
                <a:solidFill>
                  <a:srgbClr val="FF555C"/>
                </a:solidFill>
              </a:rPr>
              <a:t>Kibir ve enaniyet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subTnLst>
                                    <p:audio>
                                      <p:cMediaNode>
                                        <p:cTn display="0" masterRel="sameClick">
                                          <p:stCondLst>
                                            <p:cond evt="begin" delay="0">
                                              <p:tn val="28"/>
                                            </p:cond>
                                          </p:stCondLst>
                                          <p:endCondLst>
                                            <p:cond evt="onStopAudio" delay="0">
                                              <p:tgtEl>
                                                <p:sldTgt/>
                                              </p:tgtEl>
                                            </p:cond>
                                          </p:endCondLst>
                                        </p:cTn>
                                        <p:tgtEl>
                                          <p:sndTgt r:embed="rId4" name="Onay tı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subTnLst>
                                    <p:audio>
                                      <p:cMediaNode>
                                        <p:cTn display="0" masterRel="sameClick">
                                          <p:stCondLst>
                                            <p:cond evt="begin" delay="0">
                                              <p:tn val="33"/>
                                            </p:cond>
                                          </p:stCondLst>
                                          <p:endCondLst>
                                            <p:cond evt="onStopAudio" delay="0">
                                              <p:tgtEl>
                                                <p:sldTgt/>
                                              </p:tgtEl>
                                            </p:cond>
                                          </p:endCondLst>
                                        </p:cTn>
                                        <p:tgtEl>
                                          <p:sndTgt r:embed="rId4" name="Onay tı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4" name="Onay tık.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subTnLst>
                                    <p:audio>
                                      <p:cMediaNode>
                                        <p:cTn display="0" masterRel="sameClick">
                                          <p:stCondLst>
                                            <p:cond evt="begin" delay="0">
                                              <p:tn val="43"/>
                                            </p:cond>
                                          </p:stCondLst>
                                          <p:endCondLst>
                                            <p:cond evt="onStopAudio" delay="0">
                                              <p:tgtEl>
                                                <p:sldTgt/>
                                              </p:tgtEl>
                                            </p:cond>
                                          </p:endCondLst>
                                        </p:cTn>
                                        <p:tgtEl>
                                          <p:sndTgt r:embed="rId4" name="Onay tık.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subTnLst>
                                    <p:audio>
                                      <p:cMediaNode>
                                        <p:cTn display="0" masterRel="sameClick">
                                          <p:stCondLst>
                                            <p:cond evt="begin" delay="0">
                                              <p:tn val="48"/>
                                            </p:cond>
                                          </p:stCondLst>
                                          <p:endCondLst>
                                            <p:cond evt="onStopAudio" delay="0">
                                              <p:tgtEl>
                                                <p:sldTgt/>
                                              </p:tgtEl>
                                            </p:cond>
                                          </p:endCondLst>
                                        </p:cTn>
                                        <p:tgtEl>
                                          <p:sndTgt r:embed="rId4" name="Onay tık.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0" grpId="0" animBg="1"/>
      <p:bldP spid="21" grpId="0" animBg="1"/>
      <p:bldP spid="26" grpId="0"/>
      <p:bldP spid="28" grpId="0"/>
      <p:bldP spid="29"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89587" y="3564112"/>
            <a:ext cx="4186622" cy="2116203"/>
          </a:xfrm>
          <a:custGeom>
            <a:avLst/>
            <a:gdLst/>
            <a:ahLst/>
            <a:cxnLst/>
            <a:rect l="l" t="t" r="r" b="b"/>
            <a:pathLst>
              <a:path w="4186622" h="2116203">
                <a:moveTo>
                  <a:pt x="0" y="0"/>
                </a:moveTo>
                <a:lnTo>
                  <a:pt x="4186622" y="0"/>
                </a:lnTo>
                <a:lnTo>
                  <a:pt x="4186622" y="2116203"/>
                </a:lnTo>
                <a:lnTo>
                  <a:pt x="0" y="21162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302884" y="2289209"/>
            <a:ext cx="5044451" cy="2549807"/>
          </a:xfrm>
          <a:custGeom>
            <a:avLst/>
            <a:gdLst/>
            <a:ahLst/>
            <a:cxnLst/>
            <a:rect l="l" t="t" r="r" b="b"/>
            <a:pathLst>
              <a:path w="5044451" h="2549807">
                <a:moveTo>
                  <a:pt x="0" y="0"/>
                </a:moveTo>
                <a:lnTo>
                  <a:pt x="5044451" y="0"/>
                </a:lnTo>
                <a:lnTo>
                  <a:pt x="5044451" y="2549807"/>
                </a:lnTo>
                <a:lnTo>
                  <a:pt x="0" y="2549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8906774" y="4370868"/>
            <a:ext cx="4694318" cy="2258380"/>
          </a:xfrm>
          <a:custGeom>
            <a:avLst/>
            <a:gdLst/>
            <a:ahLst/>
            <a:cxnLst/>
            <a:rect l="l" t="t" r="r" b="b"/>
            <a:pathLst>
              <a:path w="5044451" h="2549807">
                <a:moveTo>
                  <a:pt x="0" y="0"/>
                </a:moveTo>
                <a:lnTo>
                  <a:pt x="5044450" y="0"/>
                </a:lnTo>
                <a:lnTo>
                  <a:pt x="5044450" y="2549808"/>
                </a:lnTo>
                <a:lnTo>
                  <a:pt x="0" y="2549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3387307" y="2662770"/>
            <a:ext cx="4694319" cy="2549807"/>
          </a:xfrm>
          <a:custGeom>
            <a:avLst/>
            <a:gdLst/>
            <a:ahLst/>
            <a:cxnLst/>
            <a:rect l="l" t="t" r="r" b="b"/>
            <a:pathLst>
              <a:path w="5044451" h="2549807">
                <a:moveTo>
                  <a:pt x="0" y="0"/>
                </a:moveTo>
                <a:lnTo>
                  <a:pt x="5044451" y="0"/>
                </a:lnTo>
                <a:lnTo>
                  <a:pt x="5044451" y="2549807"/>
                </a:lnTo>
                <a:lnTo>
                  <a:pt x="0" y="2549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up 13">
            <a:extLst>
              <a:ext uri="{FF2B5EF4-FFF2-40B4-BE49-F238E27FC236}">
                <a16:creationId xmlns:a16="http://schemas.microsoft.com/office/drawing/2014/main" id="{ED592FC8-E6F0-4B02-8E37-405131E22C13}"/>
              </a:ext>
            </a:extLst>
          </p:cNvPr>
          <p:cNvGrpSpPr/>
          <p:nvPr/>
        </p:nvGrpSpPr>
        <p:grpSpPr>
          <a:xfrm>
            <a:off x="0" y="5143500"/>
            <a:ext cx="3115463" cy="5104596"/>
            <a:chOff x="0" y="5143500"/>
            <a:chExt cx="3115463" cy="5104596"/>
          </a:xfrm>
        </p:grpSpPr>
        <p:sp>
          <p:nvSpPr>
            <p:cNvPr id="5" name="Freeform 5"/>
            <p:cNvSpPr/>
            <p:nvPr/>
          </p:nvSpPr>
          <p:spPr>
            <a:xfrm>
              <a:off x="0" y="5143500"/>
              <a:ext cx="3115463" cy="4693730"/>
            </a:xfrm>
            <a:custGeom>
              <a:avLst/>
              <a:gdLst/>
              <a:ahLst/>
              <a:cxnLst/>
              <a:rect l="l" t="t" r="r" b="b"/>
              <a:pathLst>
                <a:path w="3115463" h="4693730">
                  <a:moveTo>
                    <a:pt x="0" y="0"/>
                  </a:moveTo>
                  <a:lnTo>
                    <a:pt x="3115463" y="0"/>
                  </a:lnTo>
                  <a:lnTo>
                    <a:pt x="3115463" y="4693730"/>
                  </a:lnTo>
                  <a:lnTo>
                    <a:pt x="0" y="469373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Dikdörtgen: Köşeleri Yuvarlatılmış 9">
              <a:extLst>
                <a:ext uri="{FF2B5EF4-FFF2-40B4-BE49-F238E27FC236}">
                  <a16:creationId xmlns:a16="http://schemas.microsoft.com/office/drawing/2014/main" id="{7C2FF0C7-D76B-5770-2DDF-B96315BFDDD7}"/>
                </a:ext>
              </a:extLst>
            </p:cNvPr>
            <p:cNvSpPr/>
            <p:nvPr/>
          </p:nvSpPr>
          <p:spPr>
            <a:xfrm>
              <a:off x="1066800" y="9720519"/>
              <a:ext cx="1600200" cy="527577"/>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solidFill>
                </a:rPr>
                <a:t>Öğretmen</a:t>
              </a:r>
            </a:p>
          </p:txBody>
        </p:sp>
      </p:grpSp>
      <p:grpSp>
        <p:nvGrpSpPr>
          <p:cNvPr id="15" name="Grup 14">
            <a:extLst>
              <a:ext uri="{FF2B5EF4-FFF2-40B4-BE49-F238E27FC236}">
                <a16:creationId xmlns:a16="http://schemas.microsoft.com/office/drawing/2014/main" id="{60388B7D-247A-3914-9B0A-B6E5C7E1D5EF}"/>
              </a:ext>
            </a:extLst>
          </p:cNvPr>
          <p:cNvGrpSpPr/>
          <p:nvPr/>
        </p:nvGrpSpPr>
        <p:grpSpPr>
          <a:xfrm>
            <a:off x="5371154" y="4370868"/>
            <a:ext cx="3115463" cy="5221307"/>
            <a:chOff x="4888054" y="4154953"/>
            <a:chExt cx="3115463" cy="5221307"/>
          </a:xfrm>
        </p:grpSpPr>
        <p:sp>
          <p:nvSpPr>
            <p:cNvPr id="3" name="Freeform 3"/>
            <p:cNvSpPr/>
            <p:nvPr/>
          </p:nvSpPr>
          <p:spPr>
            <a:xfrm>
              <a:off x="4888054" y="4154953"/>
              <a:ext cx="3115463" cy="4693730"/>
            </a:xfrm>
            <a:custGeom>
              <a:avLst/>
              <a:gdLst/>
              <a:ahLst/>
              <a:cxnLst/>
              <a:rect l="l" t="t" r="r" b="b"/>
              <a:pathLst>
                <a:path w="3474137" h="4833581">
                  <a:moveTo>
                    <a:pt x="0" y="0"/>
                  </a:moveTo>
                  <a:lnTo>
                    <a:pt x="3474137" y="0"/>
                  </a:lnTo>
                  <a:lnTo>
                    <a:pt x="3474137" y="4833581"/>
                  </a:lnTo>
                  <a:lnTo>
                    <a:pt x="0" y="4833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Dikdörtgen: Köşeleri Yuvarlatılmış 10">
              <a:extLst>
                <a:ext uri="{FF2B5EF4-FFF2-40B4-BE49-F238E27FC236}">
                  <a16:creationId xmlns:a16="http://schemas.microsoft.com/office/drawing/2014/main" id="{2CB1DC52-B484-B177-06E1-E5BA3590009E}"/>
                </a:ext>
              </a:extLst>
            </p:cNvPr>
            <p:cNvSpPr/>
            <p:nvPr/>
          </p:nvSpPr>
          <p:spPr>
            <a:xfrm>
              <a:off x="5222103" y="8848683"/>
              <a:ext cx="1600200" cy="527577"/>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solidFill>
                </a:rPr>
                <a:t>Polis</a:t>
              </a:r>
            </a:p>
          </p:txBody>
        </p:sp>
      </p:grpSp>
      <p:grpSp>
        <p:nvGrpSpPr>
          <p:cNvPr id="16" name="Grup 15">
            <a:extLst>
              <a:ext uri="{FF2B5EF4-FFF2-40B4-BE49-F238E27FC236}">
                <a16:creationId xmlns:a16="http://schemas.microsoft.com/office/drawing/2014/main" id="{794B6A71-E4E6-165E-BA89-AA82CAE0651F}"/>
              </a:ext>
            </a:extLst>
          </p:cNvPr>
          <p:cNvGrpSpPr/>
          <p:nvPr/>
        </p:nvGrpSpPr>
        <p:grpSpPr>
          <a:xfrm>
            <a:off x="10092933" y="6036210"/>
            <a:ext cx="3370699" cy="4035200"/>
            <a:chOff x="9144000" y="6212896"/>
            <a:chExt cx="3370699" cy="4035200"/>
          </a:xfrm>
        </p:grpSpPr>
        <p:sp>
          <p:nvSpPr>
            <p:cNvPr id="4" name="Freeform 4"/>
            <p:cNvSpPr/>
            <p:nvPr/>
          </p:nvSpPr>
          <p:spPr>
            <a:xfrm>
              <a:off x="9144000" y="6212896"/>
              <a:ext cx="3370699" cy="3771412"/>
            </a:xfrm>
            <a:custGeom>
              <a:avLst/>
              <a:gdLst/>
              <a:ahLst/>
              <a:cxnLst/>
              <a:rect l="l" t="t" r="r" b="b"/>
              <a:pathLst>
                <a:path w="3370699" h="3771412">
                  <a:moveTo>
                    <a:pt x="0" y="0"/>
                  </a:moveTo>
                  <a:lnTo>
                    <a:pt x="3370699" y="0"/>
                  </a:lnTo>
                  <a:lnTo>
                    <a:pt x="3370699" y="3771412"/>
                  </a:lnTo>
                  <a:lnTo>
                    <a:pt x="0" y="3771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Dikdörtgen: Köşeleri Yuvarlatılmış 11">
              <a:extLst>
                <a:ext uri="{FF2B5EF4-FFF2-40B4-BE49-F238E27FC236}">
                  <a16:creationId xmlns:a16="http://schemas.microsoft.com/office/drawing/2014/main" id="{8FFC011F-26BD-7617-C012-80015C27B943}"/>
                </a:ext>
              </a:extLst>
            </p:cNvPr>
            <p:cNvSpPr/>
            <p:nvPr/>
          </p:nvSpPr>
          <p:spPr>
            <a:xfrm>
              <a:off x="10866532" y="9720519"/>
              <a:ext cx="1600200" cy="527577"/>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solidFill>
                </a:rPr>
                <a:t>Mimar</a:t>
              </a:r>
            </a:p>
          </p:txBody>
        </p:sp>
      </p:grpSp>
      <p:grpSp>
        <p:nvGrpSpPr>
          <p:cNvPr id="17" name="Grup 16">
            <a:extLst>
              <a:ext uri="{FF2B5EF4-FFF2-40B4-BE49-F238E27FC236}">
                <a16:creationId xmlns:a16="http://schemas.microsoft.com/office/drawing/2014/main" id="{37163CFA-32D9-E1DA-3CAA-83181191A860}"/>
              </a:ext>
            </a:extLst>
          </p:cNvPr>
          <p:cNvGrpSpPr/>
          <p:nvPr/>
        </p:nvGrpSpPr>
        <p:grpSpPr>
          <a:xfrm>
            <a:off x="14731336" y="4515374"/>
            <a:ext cx="3046077" cy="5394574"/>
            <a:chOff x="13350968" y="4650819"/>
            <a:chExt cx="3046077" cy="5394574"/>
          </a:xfrm>
        </p:grpSpPr>
        <p:sp>
          <p:nvSpPr>
            <p:cNvPr id="2" name="Freeform 2"/>
            <p:cNvSpPr/>
            <p:nvPr/>
          </p:nvSpPr>
          <p:spPr>
            <a:xfrm>
              <a:off x="13350968" y="4650819"/>
              <a:ext cx="3046077" cy="4846630"/>
            </a:xfrm>
            <a:custGeom>
              <a:avLst/>
              <a:gdLst/>
              <a:ahLst/>
              <a:cxnLst/>
              <a:rect l="l" t="t" r="r" b="b"/>
              <a:pathLst>
                <a:path w="2535616" h="4419375">
                  <a:moveTo>
                    <a:pt x="0" y="0"/>
                  </a:moveTo>
                  <a:lnTo>
                    <a:pt x="2535617" y="0"/>
                  </a:lnTo>
                  <a:lnTo>
                    <a:pt x="2535617" y="4419375"/>
                  </a:lnTo>
                  <a:lnTo>
                    <a:pt x="0" y="44193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Dikdörtgen: Köşeleri Yuvarlatılmış 12">
              <a:extLst>
                <a:ext uri="{FF2B5EF4-FFF2-40B4-BE49-F238E27FC236}">
                  <a16:creationId xmlns:a16="http://schemas.microsoft.com/office/drawing/2014/main" id="{0AB144B9-DB92-49B2-CA57-43E0EB27F4B5}"/>
                </a:ext>
              </a:extLst>
            </p:cNvPr>
            <p:cNvSpPr/>
            <p:nvPr/>
          </p:nvSpPr>
          <p:spPr>
            <a:xfrm>
              <a:off x="14545432" y="9517816"/>
              <a:ext cx="1600200" cy="527577"/>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solidFill>
                </a:rPr>
                <a:t>Doktor</a:t>
              </a:r>
            </a:p>
          </p:txBody>
        </p:sp>
      </p:grpSp>
      <p:sp>
        <p:nvSpPr>
          <p:cNvPr id="19" name="Metin kutusu 18">
            <a:extLst>
              <a:ext uri="{FF2B5EF4-FFF2-40B4-BE49-F238E27FC236}">
                <a16:creationId xmlns:a16="http://schemas.microsoft.com/office/drawing/2014/main" id="{6337B21C-AE74-5B4C-66E8-C2865E513A0E}"/>
              </a:ext>
            </a:extLst>
          </p:cNvPr>
          <p:cNvSpPr txBox="1"/>
          <p:nvPr/>
        </p:nvSpPr>
        <p:spPr>
          <a:xfrm>
            <a:off x="1710508" y="568805"/>
            <a:ext cx="10862492" cy="14901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3200" i="0" u="none" strike="noStrike" kern="1200" cap="none" spc="0" normalizeH="0" baseline="0" noProof="0" dirty="0">
                <a:ln>
                  <a:noFill/>
                </a:ln>
                <a:solidFill>
                  <a:prstClr val="black"/>
                </a:solidFill>
                <a:effectLst/>
                <a:uLnTx/>
                <a:uFillTx/>
                <a:ea typeface="+mn-ea"/>
                <a:cs typeface="+mn-cs"/>
              </a:rPr>
              <a:t>Doğru bir tevekkül anlayışına göre aşağıda adı geçen kişilerin yaptıkları işlerle ilgili tevekkül ile ilgili neler söylemiş olabilirler?</a:t>
            </a:r>
            <a:endParaRPr lang="tr-TR" sz="3200" dirty="0"/>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89586" y="3321671"/>
            <a:ext cx="4266265" cy="2358644"/>
          </a:xfrm>
          <a:custGeom>
            <a:avLst/>
            <a:gdLst/>
            <a:ahLst/>
            <a:cxnLst/>
            <a:rect l="l" t="t" r="r" b="b"/>
            <a:pathLst>
              <a:path w="4186622" h="2116203">
                <a:moveTo>
                  <a:pt x="0" y="0"/>
                </a:moveTo>
                <a:lnTo>
                  <a:pt x="4186622" y="0"/>
                </a:lnTo>
                <a:lnTo>
                  <a:pt x="4186622" y="2116203"/>
                </a:lnTo>
                <a:lnTo>
                  <a:pt x="0" y="2116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448009" y="2352577"/>
            <a:ext cx="5044451" cy="2549807"/>
          </a:xfrm>
          <a:custGeom>
            <a:avLst/>
            <a:gdLst/>
            <a:ahLst/>
            <a:cxnLst/>
            <a:rect l="l" t="t" r="r" b="b"/>
            <a:pathLst>
              <a:path w="5044451" h="2549807">
                <a:moveTo>
                  <a:pt x="0" y="0"/>
                </a:moveTo>
                <a:lnTo>
                  <a:pt x="5044451" y="0"/>
                </a:lnTo>
                <a:lnTo>
                  <a:pt x="5044451" y="2549807"/>
                </a:lnTo>
                <a:lnTo>
                  <a:pt x="0" y="25498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8543869" y="4585842"/>
            <a:ext cx="5190226" cy="2258380"/>
          </a:xfrm>
          <a:custGeom>
            <a:avLst/>
            <a:gdLst/>
            <a:ahLst/>
            <a:cxnLst/>
            <a:rect l="l" t="t" r="r" b="b"/>
            <a:pathLst>
              <a:path w="5044451" h="2549807">
                <a:moveTo>
                  <a:pt x="0" y="0"/>
                </a:moveTo>
                <a:lnTo>
                  <a:pt x="5044450" y="0"/>
                </a:lnTo>
                <a:lnTo>
                  <a:pt x="5044450" y="2549808"/>
                </a:lnTo>
                <a:lnTo>
                  <a:pt x="0" y="25498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3182599" y="2800627"/>
            <a:ext cx="4899026" cy="2549807"/>
          </a:xfrm>
          <a:custGeom>
            <a:avLst/>
            <a:gdLst/>
            <a:ahLst/>
            <a:cxnLst/>
            <a:rect l="l" t="t" r="r" b="b"/>
            <a:pathLst>
              <a:path w="5044451" h="2549807">
                <a:moveTo>
                  <a:pt x="0" y="0"/>
                </a:moveTo>
                <a:lnTo>
                  <a:pt x="5044451" y="0"/>
                </a:lnTo>
                <a:lnTo>
                  <a:pt x="5044451" y="2549807"/>
                </a:lnTo>
                <a:lnTo>
                  <a:pt x="0" y="25498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up 13">
            <a:extLst>
              <a:ext uri="{FF2B5EF4-FFF2-40B4-BE49-F238E27FC236}">
                <a16:creationId xmlns:a16="http://schemas.microsoft.com/office/drawing/2014/main" id="{ED592FC8-E6F0-4B02-8E37-405131E22C13}"/>
              </a:ext>
            </a:extLst>
          </p:cNvPr>
          <p:cNvGrpSpPr/>
          <p:nvPr/>
        </p:nvGrpSpPr>
        <p:grpSpPr>
          <a:xfrm>
            <a:off x="0" y="5143500"/>
            <a:ext cx="3115463" cy="5104596"/>
            <a:chOff x="0" y="5143500"/>
            <a:chExt cx="3115463" cy="5104596"/>
          </a:xfrm>
        </p:grpSpPr>
        <p:sp>
          <p:nvSpPr>
            <p:cNvPr id="5" name="Freeform 5"/>
            <p:cNvSpPr/>
            <p:nvPr/>
          </p:nvSpPr>
          <p:spPr>
            <a:xfrm>
              <a:off x="0" y="5143500"/>
              <a:ext cx="3115463" cy="4693730"/>
            </a:xfrm>
            <a:custGeom>
              <a:avLst/>
              <a:gdLst/>
              <a:ahLst/>
              <a:cxnLst/>
              <a:rect l="l" t="t" r="r" b="b"/>
              <a:pathLst>
                <a:path w="3115463" h="4693730">
                  <a:moveTo>
                    <a:pt x="0" y="0"/>
                  </a:moveTo>
                  <a:lnTo>
                    <a:pt x="3115463" y="0"/>
                  </a:lnTo>
                  <a:lnTo>
                    <a:pt x="3115463" y="4693730"/>
                  </a:lnTo>
                  <a:lnTo>
                    <a:pt x="0" y="46937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Dikdörtgen: Köşeleri Yuvarlatılmış 9">
              <a:extLst>
                <a:ext uri="{FF2B5EF4-FFF2-40B4-BE49-F238E27FC236}">
                  <a16:creationId xmlns:a16="http://schemas.microsoft.com/office/drawing/2014/main" id="{7C2FF0C7-D76B-5770-2DDF-B96315BFDDD7}"/>
                </a:ext>
              </a:extLst>
            </p:cNvPr>
            <p:cNvSpPr/>
            <p:nvPr/>
          </p:nvSpPr>
          <p:spPr>
            <a:xfrm>
              <a:off x="1066800" y="9720519"/>
              <a:ext cx="1600200" cy="527577"/>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Öğretmen</a:t>
              </a:r>
            </a:p>
          </p:txBody>
        </p:sp>
      </p:grpSp>
      <p:grpSp>
        <p:nvGrpSpPr>
          <p:cNvPr id="15" name="Grup 14">
            <a:extLst>
              <a:ext uri="{FF2B5EF4-FFF2-40B4-BE49-F238E27FC236}">
                <a16:creationId xmlns:a16="http://schemas.microsoft.com/office/drawing/2014/main" id="{60388B7D-247A-3914-9B0A-B6E5C7E1D5EF}"/>
              </a:ext>
            </a:extLst>
          </p:cNvPr>
          <p:cNvGrpSpPr/>
          <p:nvPr/>
        </p:nvGrpSpPr>
        <p:grpSpPr>
          <a:xfrm>
            <a:off x="5371154" y="4370868"/>
            <a:ext cx="3115463" cy="5221307"/>
            <a:chOff x="4888054" y="4154953"/>
            <a:chExt cx="3115463" cy="5221307"/>
          </a:xfrm>
        </p:grpSpPr>
        <p:sp>
          <p:nvSpPr>
            <p:cNvPr id="3" name="Freeform 3"/>
            <p:cNvSpPr/>
            <p:nvPr/>
          </p:nvSpPr>
          <p:spPr>
            <a:xfrm>
              <a:off x="4888054" y="4154953"/>
              <a:ext cx="3115463" cy="4693730"/>
            </a:xfrm>
            <a:custGeom>
              <a:avLst/>
              <a:gdLst/>
              <a:ahLst/>
              <a:cxnLst/>
              <a:rect l="l" t="t" r="r" b="b"/>
              <a:pathLst>
                <a:path w="3474137" h="4833581">
                  <a:moveTo>
                    <a:pt x="0" y="0"/>
                  </a:moveTo>
                  <a:lnTo>
                    <a:pt x="3474137" y="0"/>
                  </a:lnTo>
                  <a:lnTo>
                    <a:pt x="3474137" y="4833581"/>
                  </a:lnTo>
                  <a:lnTo>
                    <a:pt x="0" y="48335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Dikdörtgen: Köşeleri Yuvarlatılmış 10">
              <a:extLst>
                <a:ext uri="{FF2B5EF4-FFF2-40B4-BE49-F238E27FC236}">
                  <a16:creationId xmlns:a16="http://schemas.microsoft.com/office/drawing/2014/main" id="{2CB1DC52-B484-B177-06E1-E5BA3590009E}"/>
                </a:ext>
              </a:extLst>
            </p:cNvPr>
            <p:cNvSpPr/>
            <p:nvPr/>
          </p:nvSpPr>
          <p:spPr>
            <a:xfrm>
              <a:off x="5222103" y="8848683"/>
              <a:ext cx="1600200" cy="527577"/>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Polis</a:t>
              </a:r>
            </a:p>
          </p:txBody>
        </p:sp>
      </p:grpSp>
      <p:grpSp>
        <p:nvGrpSpPr>
          <p:cNvPr id="16" name="Grup 15">
            <a:extLst>
              <a:ext uri="{FF2B5EF4-FFF2-40B4-BE49-F238E27FC236}">
                <a16:creationId xmlns:a16="http://schemas.microsoft.com/office/drawing/2014/main" id="{794B6A71-E4E6-165E-BA89-AA82CAE0651F}"/>
              </a:ext>
            </a:extLst>
          </p:cNvPr>
          <p:cNvGrpSpPr/>
          <p:nvPr/>
        </p:nvGrpSpPr>
        <p:grpSpPr>
          <a:xfrm>
            <a:off x="10092933" y="6036210"/>
            <a:ext cx="3370699" cy="4035200"/>
            <a:chOff x="9144000" y="6212896"/>
            <a:chExt cx="3370699" cy="4035200"/>
          </a:xfrm>
        </p:grpSpPr>
        <p:sp>
          <p:nvSpPr>
            <p:cNvPr id="4" name="Freeform 4"/>
            <p:cNvSpPr/>
            <p:nvPr/>
          </p:nvSpPr>
          <p:spPr>
            <a:xfrm>
              <a:off x="9144000" y="6212896"/>
              <a:ext cx="3370699" cy="3771412"/>
            </a:xfrm>
            <a:custGeom>
              <a:avLst/>
              <a:gdLst/>
              <a:ahLst/>
              <a:cxnLst/>
              <a:rect l="l" t="t" r="r" b="b"/>
              <a:pathLst>
                <a:path w="3370699" h="3771412">
                  <a:moveTo>
                    <a:pt x="0" y="0"/>
                  </a:moveTo>
                  <a:lnTo>
                    <a:pt x="3370699" y="0"/>
                  </a:lnTo>
                  <a:lnTo>
                    <a:pt x="3370699" y="3771412"/>
                  </a:lnTo>
                  <a:lnTo>
                    <a:pt x="0" y="3771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Dikdörtgen: Köşeleri Yuvarlatılmış 11">
              <a:extLst>
                <a:ext uri="{FF2B5EF4-FFF2-40B4-BE49-F238E27FC236}">
                  <a16:creationId xmlns:a16="http://schemas.microsoft.com/office/drawing/2014/main" id="{8FFC011F-26BD-7617-C012-80015C27B943}"/>
                </a:ext>
              </a:extLst>
            </p:cNvPr>
            <p:cNvSpPr/>
            <p:nvPr/>
          </p:nvSpPr>
          <p:spPr>
            <a:xfrm>
              <a:off x="10866532" y="9720519"/>
              <a:ext cx="1600200" cy="527577"/>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Mimar</a:t>
              </a:r>
            </a:p>
          </p:txBody>
        </p:sp>
      </p:grpSp>
      <p:grpSp>
        <p:nvGrpSpPr>
          <p:cNvPr id="17" name="Grup 16">
            <a:extLst>
              <a:ext uri="{FF2B5EF4-FFF2-40B4-BE49-F238E27FC236}">
                <a16:creationId xmlns:a16="http://schemas.microsoft.com/office/drawing/2014/main" id="{37163CFA-32D9-E1DA-3CAA-83181191A860}"/>
              </a:ext>
            </a:extLst>
          </p:cNvPr>
          <p:cNvGrpSpPr/>
          <p:nvPr/>
        </p:nvGrpSpPr>
        <p:grpSpPr>
          <a:xfrm>
            <a:off x="14589005" y="4727937"/>
            <a:ext cx="3046077" cy="5394574"/>
            <a:chOff x="13350968" y="4650819"/>
            <a:chExt cx="3046077" cy="5394574"/>
          </a:xfrm>
        </p:grpSpPr>
        <p:sp>
          <p:nvSpPr>
            <p:cNvPr id="2" name="Freeform 2"/>
            <p:cNvSpPr/>
            <p:nvPr/>
          </p:nvSpPr>
          <p:spPr>
            <a:xfrm>
              <a:off x="13350968" y="4650819"/>
              <a:ext cx="3046077" cy="4846630"/>
            </a:xfrm>
            <a:custGeom>
              <a:avLst/>
              <a:gdLst/>
              <a:ahLst/>
              <a:cxnLst/>
              <a:rect l="l" t="t" r="r" b="b"/>
              <a:pathLst>
                <a:path w="2535616" h="4419375">
                  <a:moveTo>
                    <a:pt x="0" y="0"/>
                  </a:moveTo>
                  <a:lnTo>
                    <a:pt x="2535617" y="0"/>
                  </a:lnTo>
                  <a:lnTo>
                    <a:pt x="2535617" y="4419375"/>
                  </a:lnTo>
                  <a:lnTo>
                    <a:pt x="0" y="44193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Dikdörtgen: Köşeleri Yuvarlatılmış 12">
              <a:extLst>
                <a:ext uri="{FF2B5EF4-FFF2-40B4-BE49-F238E27FC236}">
                  <a16:creationId xmlns:a16="http://schemas.microsoft.com/office/drawing/2014/main" id="{0AB144B9-DB92-49B2-CA57-43E0EB27F4B5}"/>
                </a:ext>
              </a:extLst>
            </p:cNvPr>
            <p:cNvSpPr/>
            <p:nvPr/>
          </p:nvSpPr>
          <p:spPr>
            <a:xfrm>
              <a:off x="14545432" y="9517816"/>
              <a:ext cx="1600200" cy="527577"/>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Doktor</a:t>
              </a:r>
            </a:p>
          </p:txBody>
        </p:sp>
      </p:grpSp>
      <p:sp>
        <p:nvSpPr>
          <p:cNvPr id="19" name="Metin kutusu 18">
            <a:extLst>
              <a:ext uri="{FF2B5EF4-FFF2-40B4-BE49-F238E27FC236}">
                <a16:creationId xmlns:a16="http://schemas.microsoft.com/office/drawing/2014/main" id="{6337B21C-AE74-5B4C-66E8-C2865E513A0E}"/>
              </a:ext>
            </a:extLst>
          </p:cNvPr>
          <p:cNvSpPr txBox="1"/>
          <p:nvPr/>
        </p:nvSpPr>
        <p:spPr>
          <a:xfrm>
            <a:off x="5345104" y="662392"/>
            <a:ext cx="10862492" cy="14901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a:ea typeface="+mn-ea"/>
                <a:cs typeface="+mn-cs"/>
              </a:rPr>
              <a:t>Doğru bir tevekkül anlayışına göre aşağıda adı geçen kişilerin yaptıkları işlerle ilgili tevekkül ile ilgili neler söylemiş olabilirler?</a:t>
            </a:r>
          </a:p>
        </p:txBody>
      </p:sp>
      <p:sp>
        <p:nvSpPr>
          <p:cNvPr id="18" name="Metin kutusu 17">
            <a:extLst>
              <a:ext uri="{FF2B5EF4-FFF2-40B4-BE49-F238E27FC236}">
                <a16:creationId xmlns:a16="http://schemas.microsoft.com/office/drawing/2014/main" id="{44975CE0-44E5-06B8-1AB0-CB85D0AC6389}"/>
              </a:ext>
            </a:extLst>
          </p:cNvPr>
          <p:cNvSpPr txBox="1"/>
          <p:nvPr/>
        </p:nvSpPr>
        <p:spPr>
          <a:xfrm>
            <a:off x="206374" y="3393141"/>
            <a:ext cx="4266265" cy="1384995"/>
          </a:xfrm>
          <a:prstGeom prst="rect">
            <a:avLst/>
          </a:prstGeom>
          <a:noFill/>
        </p:spPr>
        <p:txBody>
          <a:bodyPr wrap="square" rtlCol="0">
            <a:spAutoFit/>
          </a:bodyPr>
          <a:lstStyle/>
          <a:p>
            <a:pPr algn="ctr"/>
            <a:r>
              <a:rPr lang="tr-TR" sz="2800" b="0" i="0" u="none" strike="noStrike" baseline="0" dirty="0">
                <a:solidFill>
                  <a:srgbClr val="C00000"/>
                </a:solidFill>
              </a:rPr>
              <a:t>Sınavlarına zamanında çalışmalı, başarılı olmak için Allah’a (</a:t>
            </a:r>
            <a:r>
              <a:rPr lang="tr-TR" sz="2800" b="0" i="0" u="none" strike="noStrike" baseline="0" dirty="0" err="1">
                <a:solidFill>
                  <a:srgbClr val="C00000"/>
                </a:solidFill>
              </a:rPr>
              <a:t>c.c</a:t>
            </a:r>
            <a:r>
              <a:rPr lang="tr-TR" sz="2800" b="0" i="0" u="none" strike="noStrike" baseline="0" dirty="0">
                <a:solidFill>
                  <a:srgbClr val="C00000"/>
                </a:solidFill>
              </a:rPr>
              <a:t>.) dua etmelisin</a:t>
            </a:r>
            <a:r>
              <a:rPr lang="tr-TR" sz="2400" b="0" i="0" u="none" strike="noStrike" baseline="0" dirty="0"/>
              <a:t>.</a:t>
            </a:r>
            <a:endParaRPr lang="tr-TR" sz="2400" dirty="0"/>
          </a:p>
        </p:txBody>
      </p:sp>
      <p:sp>
        <p:nvSpPr>
          <p:cNvPr id="20" name="Metin kutusu 19">
            <a:extLst>
              <a:ext uri="{FF2B5EF4-FFF2-40B4-BE49-F238E27FC236}">
                <a16:creationId xmlns:a16="http://schemas.microsoft.com/office/drawing/2014/main" id="{FD9546F3-6787-379D-26B0-AFDDD936F28B}"/>
              </a:ext>
            </a:extLst>
          </p:cNvPr>
          <p:cNvSpPr txBox="1"/>
          <p:nvPr/>
        </p:nvSpPr>
        <p:spPr>
          <a:xfrm>
            <a:off x="4686907" y="2512479"/>
            <a:ext cx="4694318" cy="1384995"/>
          </a:xfrm>
          <a:prstGeom prst="rect">
            <a:avLst/>
          </a:prstGeom>
          <a:noFill/>
        </p:spPr>
        <p:txBody>
          <a:bodyPr wrap="square" rtlCol="0">
            <a:spAutoFit/>
          </a:bodyPr>
          <a:lstStyle/>
          <a:p>
            <a:pPr algn="ctr"/>
            <a:r>
              <a:rPr lang="tr-TR" sz="2800" b="0" i="0" u="none" strike="noStrike" baseline="0" dirty="0">
                <a:solidFill>
                  <a:srgbClr val="C00000"/>
                </a:solidFill>
              </a:rPr>
              <a:t>Trafikte can</a:t>
            </a:r>
            <a:r>
              <a:rPr lang="tr-TR" sz="2800" b="0" i="0" u="none" strike="noStrike" dirty="0">
                <a:solidFill>
                  <a:srgbClr val="C00000"/>
                </a:solidFill>
              </a:rPr>
              <a:t> ve mal güvenliğin için kurallara uymalı, emniyet kemerini takmalısın.</a:t>
            </a:r>
            <a:endParaRPr lang="tr-TR" sz="2400" dirty="0"/>
          </a:p>
        </p:txBody>
      </p:sp>
      <p:sp>
        <p:nvSpPr>
          <p:cNvPr id="21" name="Metin kutusu 20">
            <a:extLst>
              <a:ext uri="{FF2B5EF4-FFF2-40B4-BE49-F238E27FC236}">
                <a16:creationId xmlns:a16="http://schemas.microsoft.com/office/drawing/2014/main" id="{A969536F-027E-F740-227E-373DB265CE9D}"/>
              </a:ext>
            </a:extLst>
          </p:cNvPr>
          <p:cNvSpPr txBox="1"/>
          <p:nvPr/>
        </p:nvSpPr>
        <p:spPr>
          <a:xfrm>
            <a:off x="8543869" y="4664659"/>
            <a:ext cx="5190226" cy="1384995"/>
          </a:xfrm>
          <a:prstGeom prst="rect">
            <a:avLst/>
          </a:prstGeom>
          <a:noFill/>
        </p:spPr>
        <p:txBody>
          <a:bodyPr wrap="square" rtlCol="0">
            <a:spAutoFit/>
          </a:bodyPr>
          <a:lstStyle/>
          <a:p>
            <a:pPr algn="ctr"/>
            <a:r>
              <a:rPr lang="tr-TR" sz="2800" dirty="0">
                <a:solidFill>
                  <a:srgbClr val="C00000"/>
                </a:solidFill>
              </a:rPr>
              <a:t>Binalarımızın depreme dayanıklı olması için kaliteli demir ve çimento kullanmalıyız.</a:t>
            </a:r>
            <a:endParaRPr lang="tr-TR" sz="2400" dirty="0"/>
          </a:p>
        </p:txBody>
      </p:sp>
      <p:sp>
        <p:nvSpPr>
          <p:cNvPr id="22" name="Metin kutusu 21">
            <a:extLst>
              <a:ext uri="{FF2B5EF4-FFF2-40B4-BE49-F238E27FC236}">
                <a16:creationId xmlns:a16="http://schemas.microsoft.com/office/drawing/2014/main" id="{86FC41B8-7AAB-C0F4-8E10-BE97AAEC98CC}"/>
              </a:ext>
            </a:extLst>
          </p:cNvPr>
          <p:cNvSpPr txBox="1"/>
          <p:nvPr/>
        </p:nvSpPr>
        <p:spPr>
          <a:xfrm>
            <a:off x="13109886" y="2968061"/>
            <a:ext cx="5044451" cy="1384995"/>
          </a:xfrm>
          <a:prstGeom prst="rect">
            <a:avLst/>
          </a:prstGeom>
          <a:noFill/>
        </p:spPr>
        <p:txBody>
          <a:bodyPr wrap="square" rtlCol="0">
            <a:spAutoFit/>
          </a:bodyPr>
          <a:lstStyle/>
          <a:p>
            <a:pPr algn="ctr"/>
            <a:r>
              <a:rPr lang="tr-TR" sz="2800" dirty="0">
                <a:solidFill>
                  <a:srgbClr val="C00000"/>
                </a:solidFill>
              </a:rPr>
              <a:t>Sağlıklı bir yaşam için dengeli belenmeli, temizliğine dikkat etmelisin.</a:t>
            </a:r>
            <a:endParaRPr lang="tr-TR" sz="2400" dirty="0"/>
          </a:p>
        </p:txBody>
      </p:sp>
      <p:grpSp>
        <p:nvGrpSpPr>
          <p:cNvPr id="23" name="Grup 22">
            <a:extLst>
              <a:ext uri="{FF2B5EF4-FFF2-40B4-BE49-F238E27FC236}">
                <a16:creationId xmlns:a16="http://schemas.microsoft.com/office/drawing/2014/main" id="{9F45850F-BE56-19DD-CA5A-6811DDD9CFB1}"/>
              </a:ext>
            </a:extLst>
          </p:cNvPr>
          <p:cNvGrpSpPr/>
          <p:nvPr/>
        </p:nvGrpSpPr>
        <p:grpSpPr>
          <a:xfrm>
            <a:off x="106814" y="0"/>
            <a:ext cx="5120372" cy="1383904"/>
            <a:chOff x="575782" y="2264924"/>
            <a:chExt cx="5182525" cy="1383904"/>
          </a:xfrm>
        </p:grpSpPr>
        <p:sp>
          <p:nvSpPr>
            <p:cNvPr id="24" name="Freeform 3">
              <a:extLst>
                <a:ext uri="{FF2B5EF4-FFF2-40B4-BE49-F238E27FC236}">
                  <a16:creationId xmlns:a16="http://schemas.microsoft.com/office/drawing/2014/main" id="{46AB2E80-3C4B-8802-62D8-D8D706963044}"/>
                </a:ext>
              </a:extLst>
            </p:cNvPr>
            <p:cNvSpPr/>
            <p:nvPr/>
          </p:nvSpPr>
          <p:spPr>
            <a:xfrm>
              <a:off x="575782" y="2264924"/>
              <a:ext cx="5105400"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a:p>
          </p:txBody>
        </p:sp>
        <p:sp>
          <p:nvSpPr>
            <p:cNvPr id="25" name="TextBox 6">
              <a:extLst>
                <a:ext uri="{FF2B5EF4-FFF2-40B4-BE49-F238E27FC236}">
                  <a16:creationId xmlns:a16="http://schemas.microsoft.com/office/drawing/2014/main" id="{19D5353F-2A68-DAD9-E8B6-33A1C96B7FAF}"/>
                </a:ext>
              </a:extLst>
            </p:cNvPr>
            <p:cNvSpPr txBox="1"/>
            <p:nvPr/>
          </p:nvSpPr>
          <p:spPr>
            <a:xfrm>
              <a:off x="652907" y="2428754"/>
              <a:ext cx="1101124" cy="902970"/>
            </a:xfrm>
            <a:prstGeom prst="rect">
              <a:avLst/>
            </a:prstGeom>
          </p:spPr>
          <p:txBody>
            <a:bodyPr lIns="0" tIns="0" rIns="0" bIns="0" rtlCol="0" anchor="t">
              <a:spAutoFit/>
            </a:bodyPr>
            <a:lstStyle/>
            <a:p>
              <a:pPr algn="ctr">
                <a:lnSpc>
                  <a:spcPts val="7279"/>
                </a:lnSpc>
              </a:pPr>
              <a:r>
                <a:rPr lang="tr-TR" sz="5199" b="1" dirty="0">
                  <a:solidFill>
                    <a:srgbClr val="000000"/>
                  </a:solidFill>
                </a:rPr>
                <a:t>3</a:t>
              </a:r>
              <a:endParaRPr lang="en-US" sz="5199" b="1" dirty="0">
                <a:solidFill>
                  <a:srgbClr val="000000"/>
                </a:solidFill>
              </a:endParaRPr>
            </a:p>
          </p:txBody>
        </p:sp>
        <p:sp>
          <p:nvSpPr>
            <p:cNvPr id="26" name="TextBox 7">
              <a:extLst>
                <a:ext uri="{FF2B5EF4-FFF2-40B4-BE49-F238E27FC236}">
                  <a16:creationId xmlns:a16="http://schemas.microsoft.com/office/drawing/2014/main" id="{0EE8A310-EB91-E368-EE80-E5D6F2A15D0B}"/>
                </a:ext>
              </a:extLst>
            </p:cNvPr>
            <p:cNvSpPr txBox="1"/>
            <p:nvPr/>
          </p:nvSpPr>
          <p:spPr>
            <a:xfrm>
              <a:off x="2192119" y="2665097"/>
              <a:ext cx="3566188" cy="583558"/>
            </a:xfrm>
            <a:prstGeom prst="rect">
              <a:avLst/>
            </a:prstGeom>
          </p:spPr>
          <p:txBody>
            <a:bodyPr wrap="square" lIns="0" tIns="0" rIns="0" bIns="0" rtlCol="0" anchor="t">
              <a:spAutoFit/>
            </a:bodyPr>
            <a:lstStyle/>
            <a:p>
              <a:pPr algn="ctr">
                <a:lnSpc>
                  <a:spcPts val="4759"/>
                </a:lnSpc>
              </a:pPr>
              <a:r>
                <a:rPr lang="tr-TR" sz="3600" b="1" dirty="0">
                  <a:solidFill>
                    <a:srgbClr val="000000"/>
                  </a:solidFill>
                  <a:latin typeface="+mj-lt"/>
                </a:rPr>
                <a:t>Tevekkül</a:t>
              </a:r>
              <a:endParaRPr lang="en-US" sz="3600" b="1" dirty="0">
                <a:solidFill>
                  <a:srgbClr val="000000"/>
                </a:solidFill>
                <a:latin typeface="+mj-lt"/>
              </a:endParaRPr>
            </a:p>
          </p:txBody>
        </p:sp>
      </p:grpSp>
    </p:spTree>
    <p:custDataLst>
      <p:tags r:id="rId1"/>
    </p:custDataLst>
    <p:extLst>
      <p:ext uri="{BB962C8B-B14F-4D97-AF65-F5344CB8AC3E}">
        <p14:creationId xmlns:p14="http://schemas.microsoft.com/office/powerpoint/2010/main" val="407273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Onay tı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4" name="Onay tı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 17">
            <a:extLst>
              <a:ext uri="{FF2B5EF4-FFF2-40B4-BE49-F238E27FC236}">
                <a16:creationId xmlns:a16="http://schemas.microsoft.com/office/drawing/2014/main" id="{5CAC2098-28DB-6C61-41E9-5DCFB589DE49}"/>
              </a:ext>
            </a:extLst>
          </p:cNvPr>
          <p:cNvGrpSpPr/>
          <p:nvPr/>
        </p:nvGrpSpPr>
        <p:grpSpPr>
          <a:xfrm>
            <a:off x="340132" y="919383"/>
            <a:ext cx="5486949" cy="5198619"/>
            <a:chOff x="340132" y="919383"/>
            <a:chExt cx="5486949" cy="5198619"/>
          </a:xfrm>
        </p:grpSpPr>
        <p:sp>
          <p:nvSpPr>
            <p:cNvPr id="2" name="1 Başlık">
              <a:extLst>
                <a:ext uri="{FF2B5EF4-FFF2-40B4-BE49-F238E27FC236}">
                  <a16:creationId xmlns:a16="http://schemas.microsoft.com/office/drawing/2014/main" id="{1B13B186-EC27-6AEA-3503-9A0B77089D36}"/>
                </a:ext>
              </a:extLst>
            </p:cNvPr>
            <p:cNvSpPr txBox="1">
              <a:spLocks/>
            </p:cNvSpPr>
            <p:nvPr/>
          </p:nvSpPr>
          <p:spPr>
            <a:xfrm>
              <a:off x="416881" y="4978969"/>
              <a:ext cx="5410200" cy="1139033"/>
            </a:xfrm>
            <a:prstGeom prst="rect">
              <a:avLst/>
            </a:prstGeom>
            <a:solidFill>
              <a:srgbClr val="74D0E7"/>
            </a:solidFill>
            <a:ln w="9525" cap="flat" cmpd="sng" algn="ctr">
              <a:no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Hasta olmamak için temizliğe dikkat etmek </a:t>
              </a:r>
              <a:endPar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descr="D:\hasta-doktor-bilgilendirme-300x246.jpg">
              <a:extLst>
                <a:ext uri="{FF2B5EF4-FFF2-40B4-BE49-F238E27FC236}">
                  <a16:creationId xmlns:a16="http://schemas.microsoft.com/office/drawing/2014/main" id="{B347A2BA-8EDE-2E08-91AC-43A78B6425B5}"/>
                </a:ext>
              </a:extLst>
            </p:cNvPr>
            <p:cNvPicPr>
              <a:picLocks noChangeAspect="1" noChangeArrowheads="1"/>
            </p:cNvPicPr>
            <p:nvPr/>
          </p:nvPicPr>
          <p:blipFill>
            <a:blip r:embed="rId4" cstate="print"/>
            <a:srcRect/>
            <a:stretch>
              <a:fillRect/>
            </a:stretch>
          </p:blipFill>
          <p:spPr bwMode="auto">
            <a:xfrm>
              <a:off x="340132" y="919383"/>
              <a:ext cx="5486949" cy="4027512"/>
            </a:xfrm>
            <a:prstGeom prst="rect">
              <a:avLst/>
            </a:prstGeom>
            <a:noFill/>
          </p:spPr>
        </p:pic>
      </p:grpSp>
      <p:grpSp>
        <p:nvGrpSpPr>
          <p:cNvPr id="19" name="Grup 18">
            <a:extLst>
              <a:ext uri="{FF2B5EF4-FFF2-40B4-BE49-F238E27FC236}">
                <a16:creationId xmlns:a16="http://schemas.microsoft.com/office/drawing/2014/main" id="{C3F185A9-7E73-A90A-69E1-C8B3FB052BDD}"/>
              </a:ext>
            </a:extLst>
          </p:cNvPr>
          <p:cNvGrpSpPr/>
          <p:nvPr/>
        </p:nvGrpSpPr>
        <p:grpSpPr>
          <a:xfrm>
            <a:off x="6104155" y="1077399"/>
            <a:ext cx="6079689" cy="5040603"/>
            <a:chOff x="6104155" y="1077399"/>
            <a:chExt cx="6079689" cy="5040603"/>
          </a:xfrm>
        </p:grpSpPr>
        <p:sp>
          <p:nvSpPr>
            <p:cNvPr id="4" name="4 Yuvarlatılmış Dikdörtgen">
              <a:extLst>
                <a:ext uri="{FF2B5EF4-FFF2-40B4-BE49-F238E27FC236}">
                  <a16:creationId xmlns:a16="http://schemas.microsoft.com/office/drawing/2014/main" id="{06165F43-DB66-5FF3-CFF2-0B14E6FB23CB}"/>
                </a:ext>
              </a:extLst>
            </p:cNvPr>
            <p:cNvSpPr/>
            <p:nvPr/>
          </p:nvSpPr>
          <p:spPr>
            <a:xfrm>
              <a:off x="6104155" y="4978969"/>
              <a:ext cx="6079689" cy="1139033"/>
            </a:xfrm>
            <a:prstGeom prst="roundRect">
              <a:avLst>
                <a:gd name="adj" fmla="val 0"/>
              </a:avLst>
            </a:prstGeom>
            <a:solidFill>
              <a:srgbClr val="FFC000">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latin typeface="Calibri" panose="020F0502020204030204"/>
                  <a:ea typeface="+mn-ea"/>
                  <a:cs typeface="+mn-cs"/>
                </a:rPr>
                <a:t>Derslerde başarılı olmak için çalıştıktan sonra başarı için Allah'a dua etmek </a:t>
              </a:r>
            </a:p>
          </p:txBody>
        </p:sp>
        <p:pic>
          <p:nvPicPr>
            <p:cNvPr id="9" name="Picture 2" descr="Ä°lgili resim">
              <a:extLst>
                <a:ext uri="{FF2B5EF4-FFF2-40B4-BE49-F238E27FC236}">
                  <a16:creationId xmlns:a16="http://schemas.microsoft.com/office/drawing/2014/main" id="{238A84C5-238A-B38E-80C6-3A570382EF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4155" y="1077399"/>
              <a:ext cx="6079689" cy="38694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up 19">
            <a:extLst>
              <a:ext uri="{FF2B5EF4-FFF2-40B4-BE49-F238E27FC236}">
                <a16:creationId xmlns:a16="http://schemas.microsoft.com/office/drawing/2014/main" id="{1DC98602-ED53-970A-1BE1-D3E46E3CFE4C}"/>
              </a:ext>
            </a:extLst>
          </p:cNvPr>
          <p:cNvGrpSpPr/>
          <p:nvPr/>
        </p:nvGrpSpPr>
        <p:grpSpPr>
          <a:xfrm>
            <a:off x="12460918" y="1077399"/>
            <a:ext cx="5625835" cy="5008529"/>
            <a:chOff x="12460918" y="1077399"/>
            <a:chExt cx="5625835" cy="5008529"/>
          </a:xfrm>
        </p:grpSpPr>
        <p:sp>
          <p:nvSpPr>
            <p:cNvPr id="3" name="3 Yuvarlatılmış Dikdörtgen">
              <a:extLst>
                <a:ext uri="{FF2B5EF4-FFF2-40B4-BE49-F238E27FC236}">
                  <a16:creationId xmlns:a16="http://schemas.microsoft.com/office/drawing/2014/main" id="{E6899C28-3C64-84D3-4769-1E666A17B5CC}"/>
                </a:ext>
              </a:extLst>
            </p:cNvPr>
            <p:cNvSpPr/>
            <p:nvPr/>
          </p:nvSpPr>
          <p:spPr>
            <a:xfrm>
              <a:off x="12460918" y="5074713"/>
              <a:ext cx="5625835" cy="1011215"/>
            </a:xfrm>
            <a:prstGeom prst="roundRect">
              <a:avLst>
                <a:gd name="adj" fmla="val 0"/>
              </a:avLst>
            </a:prstGeom>
            <a:solidFill>
              <a:srgbClr val="F0F0C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a:ln>
                    <a:noFill/>
                  </a:ln>
                  <a:solidFill>
                    <a:prstClr val="black"/>
                  </a:solidFill>
                  <a:effectLst/>
                  <a:uLnTx/>
                  <a:uFillTx/>
                  <a:latin typeface="Calibri" panose="020F0502020204030204"/>
                  <a:ea typeface="+mn-ea"/>
                  <a:cs typeface="+mn-cs"/>
                </a:rPr>
                <a:t>Araba kullanırken emniyet kemeri takmak </a:t>
              </a:r>
            </a:p>
          </p:txBody>
        </p:sp>
        <p:pic>
          <p:nvPicPr>
            <p:cNvPr id="10" name="Resim 9">
              <a:extLst>
                <a:ext uri="{FF2B5EF4-FFF2-40B4-BE49-F238E27FC236}">
                  <a16:creationId xmlns:a16="http://schemas.microsoft.com/office/drawing/2014/main" id="{2C99963C-DD5F-E86E-71A9-171FB64583A7}"/>
                </a:ext>
              </a:extLst>
            </p:cNvPr>
            <p:cNvPicPr>
              <a:picLocks noChangeAspect="1"/>
            </p:cNvPicPr>
            <p:nvPr/>
          </p:nvPicPr>
          <p:blipFill>
            <a:blip r:embed="rId6"/>
            <a:stretch>
              <a:fillRect/>
            </a:stretch>
          </p:blipFill>
          <p:spPr>
            <a:xfrm>
              <a:off x="12460918" y="1077399"/>
              <a:ext cx="5625835" cy="3901570"/>
            </a:xfrm>
            <a:prstGeom prst="rect">
              <a:avLst/>
            </a:prstGeom>
          </p:spPr>
        </p:pic>
      </p:grpSp>
      <p:grpSp>
        <p:nvGrpSpPr>
          <p:cNvPr id="21" name="Grup 20">
            <a:extLst>
              <a:ext uri="{FF2B5EF4-FFF2-40B4-BE49-F238E27FC236}">
                <a16:creationId xmlns:a16="http://schemas.microsoft.com/office/drawing/2014/main" id="{FAA93367-362D-2114-207C-02113DA31CC5}"/>
              </a:ext>
            </a:extLst>
          </p:cNvPr>
          <p:cNvGrpSpPr/>
          <p:nvPr/>
        </p:nvGrpSpPr>
        <p:grpSpPr>
          <a:xfrm>
            <a:off x="4191000" y="6362700"/>
            <a:ext cx="9906001" cy="3750046"/>
            <a:chOff x="3200399" y="6237452"/>
            <a:chExt cx="9906001" cy="3750046"/>
          </a:xfrm>
        </p:grpSpPr>
        <p:pic>
          <p:nvPicPr>
            <p:cNvPr id="11" name="Picture 3" descr="D:\images (1).jpg">
              <a:extLst>
                <a:ext uri="{FF2B5EF4-FFF2-40B4-BE49-F238E27FC236}">
                  <a16:creationId xmlns:a16="http://schemas.microsoft.com/office/drawing/2014/main" id="{2EB32F91-0084-1CE3-30F9-CBB421141EB0}"/>
                </a:ext>
              </a:extLst>
            </p:cNvPr>
            <p:cNvPicPr>
              <a:picLocks noChangeAspect="1" noChangeArrowheads="1"/>
            </p:cNvPicPr>
            <p:nvPr/>
          </p:nvPicPr>
          <p:blipFill>
            <a:blip r:embed="rId7" cstate="print"/>
            <a:srcRect/>
            <a:stretch>
              <a:fillRect/>
            </a:stretch>
          </p:blipFill>
          <p:spPr bwMode="auto">
            <a:xfrm>
              <a:off x="3200399" y="6237452"/>
              <a:ext cx="4780679" cy="2619380"/>
            </a:xfrm>
            <a:prstGeom prst="rect">
              <a:avLst/>
            </a:prstGeom>
            <a:noFill/>
          </p:spPr>
        </p:pic>
        <p:pic>
          <p:nvPicPr>
            <p:cNvPr id="12" name="Picture 4" descr="D:\images.jpg">
              <a:extLst>
                <a:ext uri="{FF2B5EF4-FFF2-40B4-BE49-F238E27FC236}">
                  <a16:creationId xmlns:a16="http://schemas.microsoft.com/office/drawing/2014/main" id="{96BC394A-AD97-767B-8917-C6C89F79BE66}"/>
                </a:ext>
              </a:extLst>
            </p:cNvPr>
            <p:cNvPicPr>
              <a:picLocks noChangeAspect="1" noChangeArrowheads="1"/>
            </p:cNvPicPr>
            <p:nvPr/>
          </p:nvPicPr>
          <p:blipFill>
            <a:blip r:embed="rId8" cstate="print"/>
            <a:srcRect/>
            <a:stretch>
              <a:fillRect/>
            </a:stretch>
          </p:blipFill>
          <p:spPr bwMode="auto">
            <a:xfrm>
              <a:off x="8229600" y="6237452"/>
              <a:ext cx="4876800" cy="2619380"/>
            </a:xfrm>
            <a:prstGeom prst="rect">
              <a:avLst/>
            </a:prstGeom>
            <a:noFill/>
          </p:spPr>
        </p:pic>
        <p:sp>
          <p:nvSpPr>
            <p:cNvPr id="13" name="1 Başlık">
              <a:extLst>
                <a:ext uri="{FF2B5EF4-FFF2-40B4-BE49-F238E27FC236}">
                  <a16:creationId xmlns:a16="http://schemas.microsoft.com/office/drawing/2014/main" id="{93CFD939-13FC-1F15-2BAE-0A19B4A1D395}"/>
                </a:ext>
              </a:extLst>
            </p:cNvPr>
            <p:cNvSpPr txBox="1">
              <a:spLocks/>
            </p:cNvSpPr>
            <p:nvPr/>
          </p:nvSpPr>
          <p:spPr>
            <a:xfrm>
              <a:off x="3200399" y="8976283"/>
              <a:ext cx="9906001" cy="1011215"/>
            </a:xfrm>
            <a:prstGeom prst="rect">
              <a:avLst/>
            </a:prstGeom>
            <a:solidFill>
              <a:schemeClr val="accent6">
                <a:lumMod val="40000"/>
                <a:lumOff val="60000"/>
              </a:schemeClr>
            </a:solidFill>
            <a:ln w="9525"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000" b="0" i="0" u="none" strike="noStrike" kern="1200" cap="none" spc="0" normalizeH="0" baseline="0" noProof="0">
                  <a:ln>
                    <a:noFill/>
                  </a:ln>
                  <a:solidFill>
                    <a:sysClr val="windowText" lastClr="000000"/>
                  </a:solidFill>
                  <a:effectLst/>
                  <a:uLnTx/>
                  <a:uFillTx/>
                  <a:latin typeface="Calibri" panose="020F0502020204030204"/>
                  <a:ea typeface="+mn-ea"/>
                  <a:cs typeface="+mn-cs"/>
                </a:rPr>
                <a:t>Çiftçinin tohumu ektikten sonra sulama ve gübreleme yapması  </a:t>
              </a:r>
              <a:endParaRPr kumimoji="0" lang="tr-TR" sz="3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4" name="Grup 13">
            <a:extLst>
              <a:ext uri="{FF2B5EF4-FFF2-40B4-BE49-F238E27FC236}">
                <a16:creationId xmlns:a16="http://schemas.microsoft.com/office/drawing/2014/main" id="{849638DB-F8FD-3C3C-679B-0206166876D1}"/>
              </a:ext>
            </a:extLst>
          </p:cNvPr>
          <p:cNvGrpSpPr/>
          <p:nvPr/>
        </p:nvGrpSpPr>
        <p:grpSpPr>
          <a:xfrm>
            <a:off x="0" y="-14037"/>
            <a:ext cx="5120372" cy="1383904"/>
            <a:chOff x="575782" y="2264924"/>
            <a:chExt cx="5182525" cy="1383904"/>
          </a:xfrm>
        </p:grpSpPr>
        <p:sp>
          <p:nvSpPr>
            <p:cNvPr id="15" name="Freeform 3">
              <a:extLst>
                <a:ext uri="{FF2B5EF4-FFF2-40B4-BE49-F238E27FC236}">
                  <a16:creationId xmlns:a16="http://schemas.microsoft.com/office/drawing/2014/main" id="{58CE1A80-04C9-191A-6D06-3B9142647BB2}"/>
                </a:ext>
              </a:extLst>
            </p:cNvPr>
            <p:cNvSpPr/>
            <p:nvPr/>
          </p:nvSpPr>
          <p:spPr>
            <a:xfrm>
              <a:off x="575782" y="2264924"/>
              <a:ext cx="5105400"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6" name="TextBox 6">
              <a:extLst>
                <a:ext uri="{FF2B5EF4-FFF2-40B4-BE49-F238E27FC236}">
                  <a16:creationId xmlns:a16="http://schemas.microsoft.com/office/drawing/2014/main" id="{7BDDD781-F0F3-C33B-C2AE-E6AC9F52EAAF}"/>
                </a:ext>
              </a:extLst>
            </p:cNvPr>
            <p:cNvSpPr txBox="1"/>
            <p:nvPr/>
          </p:nvSpPr>
          <p:spPr>
            <a:xfrm>
              <a:off x="652907" y="2428754"/>
              <a:ext cx="1101124" cy="902970"/>
            </a:xfrm>
            <a:prstGeom prst="rect">
              <a:avLst/>
            </a:prstGeom>
          </p:spPr>
          <p:txBody>
            <a:bodyPr lIns="0" tIns="0" rIns="0" bIns="0" rtlCol="0" anchor="t">
              <a:spAutoFit/>
            </a:bodyPr>
            <a:lstStyle/>
            <a:p>
              <a:pPr algn="ctr">
                <a:lnSpc>
                  <a:spcPts val="7279"/>
                </a:lnSpc>
              </a:pPr>
              <a:r>
                <a:rPr lang="tr-TR" sz="5199" b="1" dirty="0">
                  <a:solidFill>
                    <a:srgbClr val="000000"/>
                  </a:solidFill>
                </a:rPr>
                <a:t>3</a:t>
              </a:r>
              <a:endParaRPr lang="en-US" sz="5199" b="1" dirty="0">
                <a:solidFill>
                  <a:srgbClr val="000000"/>
                </a:solidFill>
              </a:endParaRPr>
            </a:p>
          </p:txBody>
        </p:sp>
        <p:sp>
          <p:nvSpPr>
            <p:cNvPr id="17" name="TextBox 7">
              <a:extLst>
                <a:ext uri="{FF2B5EF4-FFF2-40B4-BE49-F238E27FC236}">
                  <a16:creationId xmlns:a16="http://schemas.microsoft.com/office/drawing/2014/main" id="{34DCBCD8-907B-86B7-CFF0-9F6DEA0A31B2}"/>
                </a:ext>
              </a:extLst>
            </p:cNvPr>
            <p:cNvSpPr txBox="1"/>
            <p:nvPr/>
          </p:nvSpPr>
          <p:spPr>
            <a:xfrm>
              <a:off x="2192119" y="2665097"/>
              <a:ext cx="3566188" cy="583558"/>
            </a:xfrm>
            <a:prstGeom prst="rect">
              <a:avLst/>
            </a:prstGeom>
          </p:spPr>
          <p:txBody>
            <a:bodyPr wrap="square" lIns="0" tIns="0" rIns="0" bIns="0" rtlCol="0" anchor="t">
              <a:spAutoFit/>
            </a:bodyPr>
            <a:lstStyle/>
            <a:p>
              <a:pPr algn="ctr">
                <a:lnSpc>
                  <a:spcPts val="4759"/>
                </a:lnSpc>
              </a:pPr>
              <a:r>
                <a:rPr lang="tr-TR" sz="3600" b="1" dirty="0">
                  <a:solidFill>
                    <a:srgbClr val="000000"/>
                  </a:solidFill>
                  <a:latin typeface="+mj-lt"/>
                </a:rPr>
                <a:t>Tevekkül</a:t>
              </a:r>
              <a:endParaRPr lang="en-US" sz="3600" b="1" dirty="0">
                <a:solidFill>
                  <a:srgbClr val="000000"/>
                </a:solidFill>
                <a:latin typeface="+mj-lt"/>
              </a:endParaRPr>
            </a:p>
          </p:txBody>
        </p:sp>
      </p:grpSp>
    </p:spTree>
    <p:custDataLst>
      <p:tags r:id="rId1"/>
    </p:custDataLst>
    <p:extLst>
      <p:ext uri="{BB962C8B-B14F-4D97-AF65-F5344CB8AC3E}">
        <p14:creationId xmlns:p14="http://schemas.microsoft.com/office/powerpoint/2010/main" val="230033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a:extLst>
              <a:ext uri="{FF2B5EF4-FFF2-40B4-BE49-F238E27FC236}">
                <a16:creationId xmlns:a16="http://schemas.microsoft.com/office/drawing/2014/main" id="{9BC957C0-08A2-5F2C-1863-AF27D191DA6D}"/>
              </a:ext>
            </a:extLst>
          </p:cNvPr>
          <p:cNvGrpSpPr/>
          <p:nvPr/>
        </p:nvGrpSpPr>
        <p:grpSpPr>
          <a:xfrm>
            <a:off x="11058505" y="3966591"/>
            <a:ext cx="6858000" cy="1752600"/>
            <a:chOff x="11058505" y="3966591"/>
            <a:chExt cx="6858000" cy="1752600"/>
          </a:xfrm>
        </p:grpSpPr>
        <p:sp>
          <p:nvSpPr>
            <p:cNvPr id="3" name="Freeform 8">
              <a:extLst>
                <a:ext uri="{FF2B5EF4-FFF2-40B4-BE49-F238E27FC236}">
                  <a16:creationId xmlns:a16="http://schemas.microsoft.com/office/drawing/2014/main" id="{2AF2F87F-6635-F9E7-A979-E52FB09CD600}"/>
                </a:ext>
              </a:extLst>
            </p:cNvPr>
            <p:cNvSpPr/>
            <p:nvPr/>
          </p:nvSpPr>
          <p:spPr>
            <a:xfrm>
              <a:off x="11058505" y="3966591"/>
              <a:ext cx="6858000" cy="1752600"/>
            </a:xfrm>
            <a:custGeom>
              <a:avLst/>
              <a:gdLst/>
              <a:ahLst/>
              <a:cxnLst/>
              <a:rect l="l" t="t" r="r" b="b"/>
              <a:pathLst>
                <a:path w="7315200" h="3465576">
                  <a:moveTo>
                    <a:pt x="0" y="0"/>
                  </a:moveTo>
                  <a:lnTo>
                    <a:pt x="7315200" y="0"/>
                  </a:lnTo>
                  <a:lnTo>
                    <a:pt x="7315200" y="3465576"/>
                  </a:lnTo>
                  <a:lnTo>
                    <a:pt x="0" y="34655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Metin kutusu 4">
              <a:extLst>
                <a:ext uri="{FF2B5EF4-FFF2-40B4-BE49-F238E27FC236}">
                  <a16:creationId xmlns:a16="http://schemas.microsoft.com/office/drawing/2014/main" id="{F66B7E08-94B9-AF95-1B08-63F45D077EEE}"/>
                </a:ext>
              </a:extLst>
            </p:cNvPr>
            <p:cNvSpPr txBox="1"/>
            <p:nvPr/>
          </p:nvSpPr>
          <p:spPr>
            <a:xfrm>
              <a:off x="11734800" y="4227063"/>
              <a:ext cx="5505409" cy="1077218"/>
            </a:xfrm>
            <a:prstGeom prst="rect">
              <a:avLst/>
            </a:prstGeom>
            <a:noFill/>
            <a:ln>
              <a:noFill/>
            </a:ln>
          </p:spPr>
          <p:txBody>
            <a:bodyPr wrap="square" rtlCol="0">
              <a:spAutoFit/>
            </a:bodyPr>
            <a:lstStyle/>
            <a:p>
              <a:pPr algn="just"/>
              <a:r>
                <a:rPr lang="tr-TR" sz="3200" dirty="0"/>
                <a:t>Bu habere göre sizce, insanlar </a:t>
              </a:r>
              <a:r>
                <a:rPr lang="tr-TR" sz="3200" dirty="0">
                  <a:solidFill>
                    <a:srgbClr val="FF555C"/>
                  </a:solidFill>
                </a:rPr>
                <a:t>tevekkülü</a:t>
              </a:r>
              <a:r>
                <a:rPr lang="tr-TR" sz="3200" dirty="0"/>
                <a:t> doğru anlamışlar mı?  </a:t>
              </a:r>
            </a:p>
          </p:txBody>
        </p:sp>
      </p:grpSp>
      <p:pic>
        <p:nvPicPr>
          <p:cNvPr id="6" name="Resim 5">
            <a:extLst>
              <a:ext uri="{FF2B5EF4-FFF2-40B4-BE49-F238E27FC236}">
                <a16:creationId xmlns:a16="http://schemas.microsoft.com/office/drawing/2014/main" id="{F4D2BA72-C5DC-4F37-62F5-0794A01FADDF}"/>
              </a:ext>
            </a:extLst>
          </p:cNvPr>
          <p:cNvPicPr>
            <a:picLocks noChangeAspect="1"/>
          </p:cNvPicPr>
          <p:nvPr/>
        </p:nvPicPr>
        <p:blipFill>
          <a:blip r:embed="rId6"/>
          <a:stretch>
            <a:fillRect/>
          </a:stretch>
        </p:blipFill>
        <p:spPr>
          <a:xfrm>
            <a:off x="495217" y="1435265"/>
            <a:ext cx="10078554" cy="8515350"/>
          </a:xfrm>
          <a:prstGeom prst="rect">
            <a:avLst/>
          </a:prstGeom>
        </p:spPr>
      </p:pic>
      <p:sp>
        <p:nvSpPr>
          <p:cNvPr id="4" name="Freeform 9">
            <a:extLst>
              <a:ext uri="{FF2B5EF4-FFF2-40B4-BE49-F238E27FC236}">
                <a16:creationId xmlns:a16="http://schemas.microsoft.com/office/drawing/2014/main" id="{D066F748-8F1C-9342-FC49-259858CF9923}"/>
              </a:ext>
            </a:extLst>
          </p:cNvPr>
          <p:cNvSpPr/>
          <p:nvPr/>
        </p:nvSpPr>
        <p:spPr>
          <a:xfrm rot="5103989">
            <a:off x="10608786" y="506097"/>
            <a:ext cx="3049260" cy="4055220"/>
          </a:xfrm>
          <a:custGeom>
            <a:avLst/>
            <a:gdLst/>
            <a:ahLst/>
            <a:cxnLst/>
            <a:rect l="l" t="t" r="r" b="b"/>
            <a:pathLst>
              <a:path w="2641430" h="3381030">
                <a:moveTo>
                  <a:pt x="0" y="0"/>
                </a:moveTo>
                <a:lnTo>
                  <a:pt x="2641430" y="0"/>
                </a:lnTo>
                <a:lnTo>
                  <a:pt x="2641430" y="3381030"/>
                </a:lnTo>
                <a:lnTo>
                  <a:pt x="0" y="33810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dirty="0"/>
          </a:p>
        </p:txBody>
      </p:sp>
      <p:grpSp>
        <p:nvGrpSpPr>
          <p:cNvPr id="11" name="Grup 10">
            <a:extLst>
              <a:ext uri="{FF2B5EF4-FFF2-40B4-BE49-F238E27FC236}">
                <a16:creationId xmlns:a16="http://schemas.microsoft.com/office/drawing/2014/main" id="{E6C5C6BB-5247-9E60-CEA2-9177B9CD2343}"/>
              </a:ext>
            </a:extLst>
          </p:cNvPr>
          <p:cNvGrpSpPr/>
          <p:nvPr/>
        </p:nvGrpSpPr>
        <p:grpSpPr>
          <a:xfrm>
            <a:off x="10970877" y="3771900"/>
            <a:ext cx="7088523" cy="6019800"/>
            <a:chOff x="10970877" y="3771900"/>
            <a:chExt cx="7088523" cy="6019800"/>
          </a:xfrm>
        </p:grpSpPr>
        <p:sp>
          <p:nvSpPr>
            <p:cNvPr id="9" name="Freeform 8">
              <a:extLst>
                <a:ext uri="{FF2B5EF4-FFF2-40B4-BE49-F238E27FC236}">
                  <a16:creationId xmlns:a16="http://schemas.microsoft.com/office/drawing/2014/main" id="{C653704C-038C-B94C-6FCF-7110B875F3C4}"/>
                </a:ext>
              </a:extLst>
            </p:cNvPr>
            <p:cNvSpPr/>
            <p:nvPr/>
          </p:nvSpPr>
          <p:spPr>
            <a:xfrm>
              <a:off x="10970877" y="3771900"/>
              <a:ext cx="7088523" cy="6019800"/>
            </a:xfrm>
            <a:custGeom>
              <a:avLst/>
              <a:gdLst/>
              <a:ahLst/>
              <a:cxnLst/>
              <a:rect l="l" t="t" r="r" b="b"/>
              <a:pathLst>
                <a:path w="7315200" h="3465576">
                  <a:moveTo>
                    <a:pt x="0" y="0"/>
                  </a:moveTo>
                  <a:lnTo>
                    <a:pt x="7315200" y="0"/>
                  </a:lnTo>
                  <a:lnTo>
                    <a:pt x="7315200" y="3465576"/>
                  </a:lnTo>
                  <a:lnTo>
                    <a:pt x="0" y="34655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0" name="Metin kutusu 9">
              <a:extLst>
                <a:ext uri="{FF2B5EF4-FFF2-40B4-BE49-F238E27FC236}">
                  <a16:creationId xmlns:a16="http://schemas.microsoft.com/office/drawing/2014/main" id="{560F5276-BCD8-B545-BE11-90C8F543A32A}"/>
                </a:ext>
              </a:extLst>
            </p:cNvPr>
            <p:cNvSpPr txBox="1"/>
            <p:nvPr/>
          </p:nvSpPr>
          <p:spPr>
            <a:xfrm>
              <a:off x="11730480" y="4227063"/>
              <a:ext cx="5902515" cy="4832092"/>
            </a:xfrm>
            <a:prstGeom prst="rect">
              <a:avLst/>
            </a:prstGeom>
            <a:noFill/>
            <a:ln>
              <a:noFill/>
            </a:ln>
          </p:spPr>
          <p:txBody>
            <a:bodyPr wrap="square" rtlCol="0">
              <a:spAutoFit/>
            </a:bodyPr>
            <a:lstStyle/>
            <a:p>
              <a:pPr algn="just"/>
              <a:r>
                <a:rPr lang="tr-TR" sz="2800" dirty="0"/>
                <a:t>Tevekkül bir işin başında, sonunda ve ortasında üzerimize düşen her türlü </a:t>
              </a:r>
              <a:r>
                <a:rPr lang="tr-TR" sz="2800" dirty="0">
                  <a:solidFill>
                    <a:srgbClr val="FF555C"/>
                  </a:solidFill>
                </a:rPr>
                <a:t>sorumluluğu yerine getirmeyi </a:t>
              </a:r>
              <a:r>
                <a:rPr lang="tr-TR" sz="2800" dirty="0"/>
                <a:t>gerektiren bir durumdur. Hiçbir tedbir almadan ben Allah’a (</a:t>
              </a:r>
              <a:r>
                <a:rPr lang="tr-TR" sz="2800" dirty="0" err="1"/>
                <a:t>c.c</a:t>
              </a:r>
              <a:r>
                <a:rPr lang="tr-TR" sz="2800" dirty="0"/>
                <a:t>.) güveniyorum demek doğru bir tevekkül ve kader anlayışıyla bağdaşmaz. Örneğin gerekli güvenlik tedbirleri alınmadığından yaşanan iş kazaları kaderin bir sonucu denilerek bizleri sorumluluktan kurtarmaz.</a:t>
              </a:r>
            </a:p>
          </p:txBody>
        </p:sp>
      </p:grpSp>
    </p:spTree>
    <p:custDataLst>
      <p:tags r:id="rId1"/>
    </p:custDataLst>
    <p:extLst>
      <p:ext uri="{BB962C8B-B14F-4D97-AF65-F5344CB8AC3E}">
        <p14:creationId xmlns:p14="http://schemas.microsoft.com/office/powerpoint/2010/main" val="166560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02827" y="2421102"/>
            <a:ext cx="6353795" cy="5750185"/>
          </a:xfrm>
          <a:custGeom>
            <a:avLst/>
            <a:gdLst/>
            <a:ahLst/>
            <a:cxnLst/>
            <a:rect l="l" t="t" r="r" b="b"/>
            <a:pathLst>
              <a:path w="6353795" h="5750185">
                <a:moveTo>
                  <a:pt x="0" y="0"/>
                </a:moveTo>
                <a:lnTo>
                  <a:pt x="6353796" y="0"/>
                </a:lnTo>
                <a:lnTo>
                  <a:pt x="6353796" y="5750185"/>
                </a:lnTo>
                <a:lnTo>
                  <a:pt x="0" y="57501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3" name="Freeform 3"/>
          <p:cNvSpPr/>
          <p:nvPr/>
        </p:nvSpPr>
        <p:spPr>
          <a:xfrm rot="450498">
            <a:off x="12052886" y="806249"/>
            <a:ext cx="3171277" cy="1617800"/>
          </a:xfrm>
          <a:custGeom>
            <a:avLst/>
            <a:gdLst/>
            <a:ahLst/>
            <a:cxnLst/>
            <a:rect l="l" t="t" r="r" b="b"/>
            <a:pathLst>
              <a:path w="3638489" h="2057400">
                <a:moveTo>
                  <a:pt x="0" y="0"/>
                </a:moveTo>
                <a:lnTo>
                  <a:pt x="3638489" y="0"/>
                </a:lnTo>
                <a:lnTo>
                  <a:pt x="3638489"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nvGrpSpPr>
          <p:cNvPr id="14" name="Grup 13">
            <a:extLst>
              <a:ext uri="{FF2B5EF4-FFF2-40B4-BE49-F238E27FC236}">
                <a16:creationId xmlns:a16="http://schemas.microsoft.com/office/drawing/2014/main" id="{A4EF57EF-9D5A-D354-9681-00601531EA6C}"/>
              </a:ext>
            </a:extLst>
          </p:cNvPr>
          <p:cNvGrpSpPr/>
          <p:nvPr/>
        </p:nvGrpSpPr>
        <p:grpSpPr>
          <a:xfrm>
            <a:off x="1903725" y="559479"/>
            <a:ext cx="8799758" cy="8065817"/>
            <a:chOff x="457200" y="257686"/>
            <a:chExt cx="8799758" cy="8065817"/>
          </a:xfrm>
        </p:grpSpPr>
        <p:sp>
          <p:nvSpPr>
            <p:cNvPr id="7" name="Freeform 11">
              <a:extLst>
                <a:ext uri="{FF2B5EF4-FFF2-40B4-BE49-F238E27FC236}">
                  <a16:creationId xmlns:a16="http://schemas.microsoft.com/office/drawing/2014/main" id="{61E4C512-43A1-F397-D32A-81BF9F0E55DC}"/>
                </a:ext>
              </a:extLst>
            </p:cNvPr>
            <p:cNvSpPr/>
            <p:nvPr/>
          </p:nvSpPr>
          <p:spPr>
            <a:xfrm>
              <a:off x="2094158" y="2038350"/>
              <a:ext cx="7162800" cy="6285153"/>
            </a:xfrm>
            <a:custGeom>
              <a:avLst/>
              <a:gdLst/>
              <a:ahLst/>
              <a:cxnLst/>
              <a:rect l="l" t="t" r="r" b="b"/>
              <a:pathLst>
                <a:path w="4367463" h="4285573">
                  <a:moveTo>
                    <a:pt x="0" y="0"/>
                  </a:moveTo>
                  <a:lnTo>
                    <a:pt x="4367463" y="0"/>
                  </a:lnTo>
                  <a:lnTo>
                    <a:pt x="4367463" y="4285573"/>
                  </a:lnTo>
                  <a:lnTo>
                    <a:pt x="0" y="4285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6" name="Freeform 11">
              <a:extLst>
                <a:ext uri="{FF2B5EF4-FFF2-40B4-BE49-F238E27FC236}">
                  <a16:creationId xmlns:a16="http://schemas.microsoft.com/office/drawing/2014/main" id="{57A2726F-3943-CC78-A92F-CC3E344EDA3B}"/>
                </a:ext>
              </a:extLst>
            </p:cNvPr>
            <p:cNvSpPr/>
            <p:nvPr/>
          </p:nvSpPr>
          <p:spPr>
            <a:xfrm>
              <a:off x="457200" y="257686"/>
              <a:ext cx="7391400" cy="1881794"/>
            </a:xfrm>
            <a:custGeom>
              <a:avLst/>
              <a:gdLst/>
              <a:ahLst/>
              <a:cxnLst/>
              <a:rect l="l" t="t" r="r" b="b"/>
              <a:pathLst>
                <a:path w="4367463" h="4285573">
                  <a:moveTo>
                    <a:pt x="0" y="0"/>
                  </a:moveTo>
                  <a:lnTo>
                    <a:pt x="4367463" y="0"/>
                  </a:lnTo>
                  <a:lnTo>
                    <a:pt x="4367463" y="4285573"/>
                  </a:lnTo>
                  <a:lnTo>
                    <a:pt x="0" y="4285573"/>
                  </a:lnTo>
                  <a:lnTo>
                    <a:pt x="0" y="0"/>
                  </a:lnTo>
                  <a:close/>
                </a:path>
              </a:pathLst>
            </a:custGeom>
            <a:blipFill>
              <a:blip r:embed="rId8">
                <a:extLst>
                  <a:ext uri="{96DAC541-7B7A-43D3-8B79-37D633B846F1}">
                    <asvg:svgBlip xmlns:asvg="http://schemas.microsoft.com/office/drawing/2016/SVG/main" r:embed="rId9"/>
                  </a:ext>
                </a:extLst>
              </a:blip>
              <a:stretch>
                <a:fillRect l="-1" r="-2854" b="-245170"/>
              </a:stretch>
            </a:blipFill>
          </p:spPr>
          <p:txBody>
            <a:bodyPr/>
            <a:lstStyle/>
            <a:p>
              <a:endParaRPr lang="tr-TR"/>
            </a:p>
          </p:txBody>
        </p:sp>
      </p:grpSp>
      <p:sp>
        <p:nvSpPr>
          <p:cNvPr id="9" name="Metin kutusu 8">
            <a:extLst>
              <a:ext uri="{FF2B5EF4-FFF2-40B4-BE49-F238E27FC236}">
                <a16:creationId xmlns:a16="http://schemas.microsoft.com/office/drawing/2014/main" id="{03A120DA-C9DC-B113-E07F-D214EF51889D}"/>
              </a:ext>
            </a:extLst>
          </p:cNvPr>
          <p:cNvSpPr txBox="1"/>
          <p:nvPr/>
        </p:nvSpPr>
        <p:spPr>
          <a:xfrm>
            <a:off x="2894325" y="819931"/>
            <a:ext cx="5410200" cy="795218"/>
          </a:xfrm>
          <a:prstGeom prst="rect">
            <a:avLst/>
          </a:prstGeom>
          <a:noFill/>
        </p:spPr>
        <p:txBody>
          <a:bodyPr wrap="square">
            <a:spAutoFit/>
          </a:bodyPr>
          <a:lstStyle/>
          <a:p>
            <a:pPr marL="454425" marR="0" lvl="1" algn="l" defTabSz="914400" rtl="0" eaLnBrk="1" fontAlgn="auto" latinLnBrk="0" hangingPunct="1">
              <a:lnSpc>
                <a:spcPts val="5893"/>
              </a:lnSpc>
              <a:spcBef>
                <a:spcPts val="0"/>
              </a:spcBef>
              <a:spcAft>
                <a:spcPts val="0"/>
              </a:spcAft>
              <a:buClrTx/>
              <a:buSzTx/>
              <a:tabLst/>
              <a:defRPr/>
            </a:pPr>
            <a:r>
              <a:rPr kumimoji="0" lang="en-US" sz="4000" b="0" i="0" u="none" strike="noStrike" kern="1200" cap="none" spc="0" normalizeH="0" baseline="0" noProof="0" dirty="0">
                <a:ln>
                  <a:noFill/>
                </a:ln>
                <a:solidFill>
                  <a:srgbClr val="C00000"/>
                </a:solidFill>
                <a:effectLst/>
                <a:uLnTx/>
                <a:uFillTx/>
                <a:latin typeface="Calibri"/>
                <a:ea typeface="+mn-ea"/>
                <a:cs typeface="+mn-cs"/>
              </a:rPr>
              <a:t>“</a:t>
            </a:r>
            <a:r>
              <a:rPr kumimoji="0" lang="en-US" sz="4000" b="0" i="0" u="none" strike="noStrike" kern="1200" cap="none" spc="0" normalizeH="0" baseline="0" noProof="0" dirty="0" err="1">
                <a:ln>
                  <a:noFill/>
                </a:ln>
                <a:solidFill>
                  <a:srgbClr val="C00000"/>
                </a:solidFill>
                <a:effectLst/>
                <a:uLnTx/>
                <a:uFillTx/>
                <a:latin typeface="Calibri"/>
                <a:ea typeface="+mn-ea"/>
                <a:cs typeface="+mn-cs"/>
              </a:rPr>
              <a:t>Kaderim</a:t>
            </a:r>
            <a:r>
              <a:rPr kumimoji="0" lang="en-US" sz="4000" b="0" i="0" u="none" strike="noStrike" kern="1200" cap="none" spc="0" normalizeH="0" baseline="0" noProof="0" dirty="0">
                <a:ln>
                  <a:noFill/>
                </a:ln>
                <a:solidFill>
                  <a:srgbClr val="C00000"/>
                </a:solidFill>
                <a:effectLst/>
                <a:uLnTx/>
                <a:uFillTx/>
                <a:latin typeface="Calibri"/>
                <a:ea typeface="+mn-ea"/>
                <a:cs typeface="+mn-cs"/>
              </a:rPr>
              <a:t> </a:t>
            </a:r>
            <a:r>
              <a:rPr kumimoji="0" lang="en-US" sz="4000" b="0" i="0" u="none" strike="noStrike" kern="1200" cap="none" spc="0" normalizeH="0" baseline="0" noProof="0" dirty="0" err="1">
                <a:ln>
                  <a:noFill/>
                </a:ln>
                <a:solidFill>
                  <a:srgbClr val="C00000"/>
                </a:solidFill>
                <a:effectLst/>
                <a:uLnTx/>
                <a:uFillTx/>
                <a:latin typeface="Calibri"/>
                <a:ea typeface="+mn-ea"/>
                <a:cs typeface="+mn-cs"/>
              </a:rPr>
              <a:t>böyleymiş</a:t>
            </a:r>
            <a:r>
              <a:rPr kumimoji="0" lang="en-US" sz="4000" b="0" i="0" u="none" strike="noStrike" kern="1200" cap="none" spc="0" normalizeH="0" baseline="0" noProof="0" dirty="0">
                <a:ln>
                  <a:noFill/>
                </a:ln>
                <a:solidFill>
                  <a:srgbClr val="C00000"/>
                </a:solidFill>
                <a:effectLst/>
                <a:uLnTx/>
                <a:uFillTx/>
                <a:latin typeface="Calibri"/>
                <a:ea typeface="+mn-ea"/>
                <a:cs typeface="+mn-cs"/>
              </a:rPr>
              <a:t>!”</a:t>
            </a:r>
          </a:p>
        </p:txBody>
      </p:sp>
      <p:sp>
        <p:nvSpPr>
          <p:cNvPr id="10" name="Metin kutusu 9">
            <a:extLst>
              <a:ext uri="{FF2B5EF4-FFF2-40B4-BE49-F238E27FC236}">
                <a16:creationId xmlns:a16="http://schemas.microsoft.com/office/drawing/2014/main" id="{05146792-1AB2-D7DB-4F9F-E22EC5F45166}"/>
              </a:ext>
            </a:extLst>
          </p:cNvPr>
          <p:cNvSpPr txBox="1"/>
          <p:nvPr/>
        </p:nvSpPr>
        <p:spPr>
          <a:xfrm>
            <a:off x="4648385" y="2701725"/>
            <a:ext cx="4497142" cy="795218"/>
          </a:xfrm>
          <a:prstGeom prst="rect">
            <a:avLst/>
          </a:prstGeom>
          <a:noFill/>
        </p:spPr>
        <p:txBody>
          <a:bodyPr wrap="square">
            <a:spAutoFit/>
          </a:bodyPr>
          <a:lstStyle/>
          <a:p>
            <a:pPr marL="454425" marR="0" lvl="1" algn="l" defTabSz="914400" rtl="0" eaLnBrk="1" fontAlgn="auto" latinLnBrk="0" hangingPunct="1">
              <a:lnSpc>
                <a:spcPts val="5893"/>
              </a:lnSpc>
              <a:spcBef>
                <a:spcPts val="0"/>
              </a:spcBef>
              <a:spcAft>
                <a:spcPts val="0"/>
              </a:spcAft>
              <a:buClrTx/>
              <a:buSzTx/>
              <a:tabLst/>
              <a:defRPr/>
            </a:pPr>
            <a:r>
              <a:rPr kumimoji="0" lang="en-US" sz="4000" b="0" i="0" u="none" strike="noStrike" kern="1200" cap="none" spc="0" normalizeH="0" baseline="0" noProof="0" dirty="0">
                <a:ln>
                  <a:noFill/>
                </a:ln>
                <a:solidFill>
                  <a:srgbClr val="C00000"/>
                </a:solidFill>
                <a:effectLst/>
                <a:uLnTx/>
                <a:uFillTx/>
                <a:latin typeface="Calibri"/>
                <a:ea typeface="+mn-ea"/>
                <a:cs typeface="+mn-cs"/>
              </a:rPr>
              <a:t>“Kader</a:t>
            </a:r>
            <a:r>
              <a:rPr kumimoji="0" lang="tr-TR" sz="4000" b="0" i="0" u="none" strike="noStrike" kern="1200" cap="none" spc="0" normalizeH="0" baseline="0" noProof="0" dirty="0">
                <a:ln>
                  <a:noFill/>
                </a:ln>
                <a:solidFill>
                  <a:srgbClr val="C00000"/>
                </a:solidFill>
                <a:effectLst/>
                <a:uLnTx/>
                <a:uFillTx/>
                <a:latin typeface="Calibri"/>
                <a:ea typeface="+mn-ea"/>
                <a:cs typeface="+mn-cs"/>
              </a:rPr>
              <a:t> mahkumu</a:t>
            </a:r>
            <a:r>
              <a:rPr kumimoji="0" lang="en-US" sz="4000" b="0" i="0" u="none" strike="noStrike" kern="1200" cap="none" spc="0" normalizeH="0" baseline="0" noProof="0" dirty="0">
                <a:ln>
                  <a:noFill/>
                </a:ln>
                <a:solidFill>
                  <a:srgbClr val="C00000"/>
                </a:solidFill>
                <a:effectLst/>
                <a:uLnTx/>
                <a:uFillTx/>
                <a:latin typeface="Calibri"/>
                <a:ea typeface="+mn-ea"/>
                <a:cs typeface="+mn-cs"/>
              </a:rPr>
              <a:t>”</a:t>
            </a:r>
          </a:p>
        </p:txBody>
      </p:sp>
      <p:sp>
        <p:nvSpPr>
          <p:cNvPr id="11" name="Metin kutusu 10">
            <a:extLst>
              <a:ext uri="{FF2B5EF4-FFF2-40B4-BE49-F238E27FC236}">
                <a16:creationId xmlns:a16="http://schemas.microsoft.com/office/drawing/2014/main" id="{2DE7ACCA-0799-1461-5956-173752D7D481}"/>
              </a:ext>
            </a:extLst>
          </p:cNvPr>
          <p:cNvSpPr txBox="1"/>
          <p:nvPr/>
        </p:nvSpPr>
        <p:spPr>
          <a:xfrm>
            <a:off x="3769954" y="4482389"/>
            <a:ext cx="4497142" cy="795218"/>
          </a:xfrm>
          <a:prstGeom prst="rect">
            <a:avLst/>
          </a:prstGeom>
          <a:noFill/>
        </p:spPr>
        <p:txBody>
          <a:bodyPr wrap="square">
            <a:spAutoFit/>
          </a:bodyPr>
          <a:lstStyle/>
          <a:p>
            <a:pPr marL="454425" marR="0" lvl="1" algn="l" defTabSz="914400" rtl="0" eaLnBrk="1" fontAlgn="auto" latinLnBrk="0" hangingPunct="1">
              <a:lnSpc>
                <a:spcPts val="5893"/>
              </a:lnSpc>
              <a:spcBef>
                <a:spcPts val="0"/>
              </a:spcBef>
              <a:spcAft>
                <a:spcPts val="0"/>
              </a:spcAft>
              <a:buClrTx/>
              <a:buSzTx/>
              <a:tabLst/>
              <a:defRPr/>
            </a:pPr>
            <a:r>
              <a:rPr kumimoji="0" lang="en-US" sz="4000" b="0" i="0" u="none" strike="noStrike" kern="1200" cap="none" spc="0" normalizeH="0" baseline="0" noProof="0" dirty="0">
                <a:ln>
                  <a:noFill/>
                </a:ln>
                <a:solidFill>
                  <a:srgbClr val="C00000"/>
                </a:solidFill>
                <a:effectLst/>
                <a:uLnTx/>
                <a:uFillTx/>
                <a:latin typeface="Calibri"/>
                <a:ea typeface="+mn-ea"/>
                <a:cs typeface="+mn-cs"/>
              </a:rPr>
              <a:t>“K</a:t>
            </a:r>
            <a:r>
              <a:rPr kumimoji="0" lang="tr-TR" sz="4000" b="0" i="0" u="none" strike="noStrike" kern="1200" cap="none" spc="0" normalizeH="0" baseline="0" noProof="0" dirty="0" err="1">
                <a:ln>
                  <a:noFill/>
                </a:ln>
                <a:solidFill>
                  <a:srgbClr val="C00000"/>
                </a:solidFill>
                <a:effectLst/>
                <a:uLnTx/>
                <a:uFillTx/>
                <a:latin typeface="Calibri"/>
                <a:ea typeface="+mn-ea"/>
                <a:cs typeface="+mn-cs"/>
              </a:rPr>
              <a:t>ötü</a:t>
            </a:r>
            <a:r>
              <a:rPr kumimoji="0" lang="tr-TR" sz="4000" b="0" i="0" u="none" strike="noStrike" kern="1200" cap="none" spc="0" normalizeH="0" baseline="0" noProof="0" dirty="0">
                <a:ln>
                  <a:noFill/>
                </a:ln>
                <a:solidFill>
                  <a:srgbClr val="C00000"/>
                </a:solidFill>
                <a:effectLst/>
                <a:uLnTx/>
                <a:uFillTx/>
                <a:latin typeface="Calibri"/>
                <a:ea typeface="+mn-ea"/>
                <a:cs typeface="+mn-cs"/>
              </a:rPr>
              <a:t> talih</a:t>
            </a:r>
            <a:r>
              <a:rPr kumimoji="0" lang="en-US" sz="4000" b="0" i="0" u="none" strike="noStrike" kern="1200" cap="none" spc="0" normalizeH="0" baseline="0" noProof="0" dirty="0">
                <a:ln>
                  <a:noFill/>
                </a:ln>
                <a:solidFill>
                  <a:srgbClr val="C00000"/>
                </a:solidFill>
                <a:effectLst/>
                <a:uLnTx/>
                <a:uFillTx/>
                <a:latin typeface="Calibri"/>
                <a:ea typeface="+mn-ea"/>
                <a:cs typeface="+mn-cs"/>
              </a:rPr>
              <a:t>”</a:t>
            </a:r>
          </a:p>
        </p:txBody>
      </p:sp>
      <p:sp>
        <p:nvSpPr>
          <p:cNvPr id="13" name="Metin kutusu 12">
            <a:extLst>
              <a:ext uri="{FF2B5EF4-FFF2-40B4-BE49-F238E27FC236}">
                <a16:creationId xmlns:a16="http://schemas.microsoft.com/office/drawing/2014/main" id="{872F7050-D1BF-7B68-D52F-A9FCB145F819}"/>
              </a:ext>
            </a:extLst>
          </p:cNvPr>
          <p:cNvSpPr txBox="1"/>
          <p:nvPr/>
        </p:nvSpPr>
        <p:spPr>
          <a:xfrm>
            <a:off x="5144466" y="6081782"/>
            <a:ext cx="5410200" cy="1323439"/>
          </a:xfrm>
          <a:prstGeom prst="rect">
            <a:avLst/>
          </a:prstGeom>
          <a:noFill/>
        </p:spPr>
        <p:txBody>
          <a:bodyPr wrap="square">
            <a:spAutoFit/>
          </a:bodyPr>
          <a:lstStyle/>
          <a:p>
            <a:pPr marL="454425" marR="0" lvl="1" algn="ctr" defTabSz="914400" rtl="0" eaLnBrk="1" fontAlgn="auto" latinLnBrk="0" hangingPunct="1">
              <a:spcBef>
                <a:spcPts val="0"/>
              </a:spcBef>
              <a:spcAft>
                <a:spcPts val="0"/>
              </a:spcAft>
              <a:buClrTx/>
              <a:buSzTx/>
              <a:tabLst/>
              <a:defRPr/>
            </a:pPr>
            <a:r>
              <a:rPr kumimoji="0" lang="en-US" sz="4000" b="0" i="0" u="none" strike="noStrike" kern="1200" cap="none" spc="0" normalizeH="0" baseline="0" noProof="0" dirty="0">
                <a:ln>
                  <a:noFill/>
                </a:ln>
                <a:solidFill>
                  <a:srgbClr val="C00000"/>
                </a:solidFill>
                <a:effectLst/>
                <a:uLnTx/>
                <a:uFillTx/>
                <a:latin typeface="Calibri"/>
                <a:ea typeface="+mn-ea"/>
                <a:cs typeface="+mn-cs"/>
              </a:rPr>
              <a:t>“K</a:t>
            </a:r>
            <a:r>
              <a:rPr kumimoji="0" lang="tr-TR" sz="4000" b="0" i="0" u="none" strike="noStrike" kern="1200" cap="none" spc="0" normalizeH="0" baseline="0" noProof="0" dirty="0" err="1">
                <a:ln>
                  <a:noFill/>
                </a:ln>
                <a:solidFill>
                  <a:srgbClr val="C00000"/>
                </a:solidFill>
                <a:effectLst/>
                <a:uLnTx/>
                <a:uFillTx/>
                <a:latin typeface="Calibri"/>
                <a:ea typeface="+mn-ea"/>
                <a:cs typeface="+mn-cs"/>
              </a:rPr>
              <a:t>ısmette</a:t>
            </a:r>
            <a:r>
              <a:rPr kumimoji="0" lang="tr-TR" sz="4000" b="0" i="0" u="none" strike="noStrike" kern="1200" cap="none" spc="0" normalizeH="0" baseline="0" noProof="0" dirty="0">
                <a:ln>
                  <a:noFill/>
                </a:ln>
                <a:solidFill>
                  <a:srgbClr val="C00000"/>
                </a:solidFill>
                <a:effectLst/>
                <a:uLnTx/>
                <a:uFillTx/>
                <a:latin typeface="Calibri"/>
                <a:ea typeface="+mn-ea"/>
                <a:cs typeface="+mn-cs"/>
              </a:rPr>
              <a:t> ne varsa o olur.</a:t>
            </a:r>
            <a:r>
              <a:rPr kumimoji="0" lang="en-US" sz="4000" b="0" i="0" u="none" strike="noStrike" kern="1200" cap="none" spc="0" normalizeH="0" baseline="0" noProof="0" dirty="0">
                <a:ln>
                  <a:noFill/>
                </a:ln>
                <a:solidFill>
                  <a:srgbClr val="C00000"/>
                </a:solidFill>
                <a:effectLst/>
                <a:uLnTx/>
                <a:uFillTx/>
                <a:latin typeface="Calibri"/>
                <a:ea typeface="+mn-ea"/>
                <a:cs typeface="+mn-cs"/>
              </a:rPr>
              <a:t>”</a:t>
            </a:r>
          </a:p>
        </p:txBody>
      </p:sp>
      <p:sp>
        <p:nvSpPr>
          <p:cNvPr id="15" name="Dikdörtgen 14">
            <a:extLst>
              <a:ext uri="{FF2B5EF4-FFF2-40B4-BE49-F238E27FC236}">
                <a16:creationId xmlns:a16="http://schemas.microsoft.com/office/drawing/2014/main" id="{BE8A684E-3862-8718-DE5A-ACAD57D1BB41}"/>
              </a:ext>
            </a:extLst>
          </p:cNvPr>
          <p:cNvSpPr/>
          <p:nvPr/>
        </p:nvSpPr>
        <p:spPr>
          <a:xfrm>
            <a:off x="1681985" y="8703309"/>
            <a:ext cx="9336741" cy="1047751"/>
          </a:xfrm>
          <a:prstGeom prst="rect">
            <a:avLst/>
          </a:prstGeom>
          <a:solidFill>
            <a:srgbClr val="F8EDE5"/>
          </a:solidFill>
          <a:ln>
            <a:solidFill>
              <a:srgbClr val="251F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İslam inancına göre sizce bu ifadeler doğru mu?</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Resim 3">
            <a:extLst>
              <a:ext uri="{FF2B5EF4-FFF2-40B4-BE49-F238E27FC236}">
                <a16:creationId xmlns:a16="http://schemas.microsoft.com/office/drawing/2014/main" id="{EB23E80A-C65B-37F0-9738-2033F6B3A01B}"/>
              </a:ext>
            </a:extLst>
          </p:cNvPr>
          <p:cNvPicPr>
            <a:picLocks noChangeAspect="1"/>
          </p:cNvPicPr>
          <p:nvPr/>
        </p:nvPicPr>
        <p:blipFill>
          <a:blip r:embed="rId4"/>
          <a:stretch>
            <a:fillRect/>
          </a:stretch>
        </p:blipFill>
        <p:spPr>
          <a:xfrm>
            <a:off x="1600200" y="1943100"/>
            <a:ext cx="4893497" cy="6110786"/>
          </a:xfrm>
          <a:prstGeom prst="rect">
            <a:avLst/>
          </a:prstGeom>
        </p:spPr>
      </p:pic>
      <p:sp>
        <p:nvSpPr>
          <p:cNvPr id="2" name="Freeform 5">
            <a:hlinkClick r:id="" action="ppaction://hlinkshowjump?jump=nextslide"/>
            <a:extLst>
              <a:ext uri="{FF2B5EF4-FFF2-40B4-BE49-F238E27FC236}">
                <a16:creationId xmlns:a16="http://schemas.microsoft.com/office/drawing/2014/main" id="{2CA386E1-9F3B-7F94-CE4F-E2E20C33DD9C}"/>
              </a:ext>
            </a:extLst>
          </p:cNvPr>
          <p:cNvSpPr/>
          <p:nvPr/>
        </p:nvSpPr>
        <p:spPr>
          <a:xfrm>
            <a:off x="6934200" y="2680860"/>
            <a:ext cx="6982048" cy="4687785"/>
          </a:xfrm>
          <a:custGeom>
            <a:avLst/>
            <a:gdLst/>
            <a:ahLst/>
            <a:cxnLst/>
            <a:rect l="l" t="t" r="r" b="b"/>
            <a:pathLst>
              <a:path w="6306207" h="4114800">
                <a:moveTo>
                  <a:pt x="0" y="0"/>
                </a:moveTo>
                <a:lnTo>
                  <a:pt x="6306207" y="0"/>
                </a:lnTo>
                <a:lnTo>
                  <a:pt x="630620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3" name="Dikdörtgen: Köşeleri Yuvarlatılmış 2">
            <a:hlinkClick r:id="" action="ppaction://hlinkshowjump?jump=nextslide"/>
            <a:extLst>
              <a:ext uri="{FF2B5EF4-FFF2-40B4-BE49-F238E27FC236}">
                <a16:creationId xmlns:a16="http://schemas.microsoft.com/office/drawing/2014/main" id="{52EF4099-D810-1E7A-B28A-9B8303EA5851}"/>
              </a:ext>
            </a:extLst>
          </p:cNvPr>
          <p:cNvSpPr/>
          <p:nvPr/>
        </p:nvSpPr>
        <p:spPr>
          <a:xfrm>
            <a:off x="8694769" y="1921042"/>
            <a:ext cx="3460911" cy="638097"/>
          </a:xfrm>
          <a:prstGeom prst="roundRect">
            <a:avLst>
              <a:gd name="adj" fmla="val 50000"/>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Video izliyoruz.</a:t>
            </a:r>
          </a:p>
        </p:txBody>
      </p:sp>
    </p:spTree>
    <p:custDataLst>
      <p:tags r:id="rId1"/>
    </p:custDataLst>
    <p:extLst>
      <p:ext uri="{BB962C8B-B14F-4D97-AF65-F5344CB8AC3E}">
        <p14:creationId xmlns:p14="http://schemas.microsoft.com/office/powerpoint/2010/main" val="2695397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
            <a:hlinkClick r:id="" action="ppaction://media"/>
            <a:extLst>
              <a:ext uri="{FF2B5EF4-FFF2-40B4-BE49-F238E27FC236}">
                <a16:creationId xmlns:a16="http://schemas.microsoft.com/office/drawing/2014/main" id="{91B5E807-DC4A-8E35-107B-497A30FA077E}"/>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2667" r="1" b="1"/>
          <a:stretch/>
        </p:blipFill>
        <p:spPr>
          <a:xfrm>
            <a:off x="20" y="10"/>
            <a:ext cx="18287980" cy="10286990"/>
          </a:xfrm>
          <a:prstGeom prst="rect">
            <a:avLst/>
          </a:prstGeom>
          <a:noFill/>
        </p:spPr>
      </p:pic>
    </p:spTree>
    <p:custDataLst>
      <p:tags r:id="rId1"/>
    </p:custDataLst>
    <p:extLst>
      <p:ext uri="{BB962C8B-B14F-4D97-AF65-F5344CB8AC3E}">
        <p14:creationId xmlns:p14="http://schemas.microsoft.com/office/powerpoint/2010/main" val="35701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CD39"/>
        </a:solidFill>
        <a:effectLst/>
      </p:bgPr>
    </p:bg>
    <p:spTree>
      <p:nvGrpSpPr>
        <p:cNvPr id="1" name=""/>
        <p:cNvGrpSpPr/>
        <p:nvPr/>
      </p:nvGrpSpPr>
      <p:grpSpPr>
        <a:xfrm>
          <a:off x="0" y="0"/>
          <a:ext cx="0" cy="0"/>
          <a:chOff x="0" y="0"/>
          <a:chExt cx="0" cy="0"/>
        </a:xfrm>
      </p:grpSpPr>
      <p:grpSp>
        <p:nvGrpSpPr>
          <p:cNvPr id="2" name="Group 2"/>
          <p:cNvGrpSpPr/>
          <p:nvPr/>
        </p:nvGrpSpPr>
        <p:grpSpPr>
          <a:xfrm>
            <a:off x="196269" y="217784"/>
            <a:ext cx="17967530" cy="9878715"/>
            <a:chOff x="0" y="0"/>
            <a:chExt cx="2527214" cy="3640304"/>
          </a:xfrm>
        </p:grpSpPr>
        <p:sp>
          <p:nvSpPr>
            <p:cNvPr id="3" name="Freeform 3"/>
            <p:cNvSpPr/>
            <p:nvPr/>
          </p:nvSpPr>
          <p:spPr>
            <a:xfrm>
              <a:off x="0" y="0"/>
              <a:ext cx="2527214" cy="3640304"/>
            </a:xfrm>
            <a:custGeom>
              <a:avLst/>
              <a:gdLst/>
              <a:ahLst/>
              <a:cxnLst/>
              <a:rect l="l" t="t" r="r" b="b"/>
              <a:pathLst>
                <a:path w="2527214" h="3640304">
                  <a:moveTo>
                    <a:pt x="40100" y="0"/>
                  </a:moveTo>
                  <a:lnTo>
                    <a:pt x="2487115" y="0"/>
                  </a:lnTo>
                  <a:cubicBezTo>
                    <a:pt x="2497750" y="0"/>
                    <a:pt x="2507949" y="4225"/>
                    <a:pt x="2515470" y="11745"/>
                  </a:cubicBezTo>
                  <a:cubicBezTo>
                    <a:pt x="2522990" y="19265"/>
                    <a:pt x="2527214" y="29465"/>
                    <a:pt x="2527214" y="40100"/>
                  </a:cubicBezTo>
                  <a:lnTo>
                    <a:pt x="2527214" y="3600205"/>
                  </a:lnTo>
                  <a:cubicBezTo>
                    <a:pt x="2527214" y="3622351"/>
                    <a:pt x="2509261" y="3640304"/>
                    <a:pt x="2487115" y="3640304"/>
                  </a:cubicBezTo>
                  <a:lnTo>
                    <a:pt x="40100" y="3640304"/>
                  </a:lnTo>
                  <a:cubicBezTo>
                    <a:pt x="17953" y="3640304"/>
                    <a:pt x="0" y="3622351"/>
                    <a:pt x="0" y="3600205"/>
                  </a:cubicBezTo>
                  <a:lnTo>
                    <a:pt x="0" y="40100"/>
                  </a:lnTo>
                  <a:cubicBezTo>
                    <a:pt x="0" y="17953"/>
                    <a:pt x="17953" y="0"/>
                    <a:pt x="401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2527214" cy="3668879"/>
            </a:xfrm>
            <a:prstGeom prst="rect">
              <a:avLst/>
            </a:prstGeom>
          </p:spPr>
          <p:txBody>
            <a:bodyPr lIns="48679" tIns="48679" rIns="48679" bIns="48679" rtlCol="0" anchor="ctr"/>
            <a:lstStyle/>
            <a:p>
              <a:pPr marL="0" marR="0" lvl="0" indent="0" algn="ctr" defTabSz="914400" rtl="0" eaLnBrk="1" fontAlgn="auto" latinLnBrk="0" hangingPunct="1">
                <a:lnSpc>
                  <a:spcPts val="1878"/>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Freeform 34"/>
          <p:cNvSpPr/>
          <p:nvPr/>
        </p:nvSpPr>
        <p:spPr>
          <a:xfrm>
            <a:off x="17382601" y="595887"/>
            <a:ext cx="735118" cy="858418"/>
          </a:xfrm>
          <a:custGeom>
            <a:avLst/>
            <a:gdLst/>
            <a:ahLst/>
            <a:cxnLst/>
            <a:rect l="l" t="t" r="r" b="b"/>
            <a:pathLst>
              <a:path w="735118" h="858418">
                <a:moveTo>
                  <a:pt x="0" y="0"/>
                </a:moveTo>
                <a:lnTo>
                  <a:pt x="735118" y="0"/>
                </a:lnTo>
                <a:lnTo>
                  <a:pt x="735118" y="858418"/>
                </a:lnTo>
                <a:lnTo>
                  <a:pt x="0" y="8584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rot="-1155971">
            <a:off x="9262092" y="158950"/>
            <a:ext cx="931314" cy="873874"/>
          </a:xfrm>
          <a:custGeom>
            <a:avLst/>
            <a:gdLst/>
            <a:ahLst/>
            <a:cxnLst/>
            <a:rect l="l" t="t" r="r" b="b"/>
            <a:pathLst>
              <a:path w="808968" h="808968">
                <a:moveTo>
                  <a:pt x="0" y="0"/>
                </a:moveTo>
                <a:lnTo>
                  <a:pt x="808968" y="0"/>
                </a:lnTo>
                <a:lnTo>
                  <a:pt x="808968" y="808968"/>
                </a:lnTo>
                <a:lnTo>
                  <a:pt x="0" y="808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376061" y="277002"/>
            <a:ext cx="1299300" cy="566820"/>
          </a:xfrm>
          <a:custGeom>
            <a:avLst/>
            <a:gdLst/>
            <a:ahLst/>
            <a:cxnLst/>
            <a:rect l="l" t="t" r="r" b="b"/>
            <a:pathLst>
              <a:path w="1299300" h="566820">
                <a:moveTo>
                  <a:pt x="0" y="0"/>
                </a:moveTo>
                <a:lnTo>
                  <a:pt x="1299300" y="0"/>
                </a:lnTo>
                <a:lnTo>
                  <a:pt x="1299300" y="566819"/>
                </a:lnTo>
                <a:lnTo>
                  <a:pt x="0" y="5668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1"/>
          <p:cNvSpPr txBox="1"/>
          <p:nvPr/>
        </p:nvSpPr>
        <p:spPr>
          <a:xfrm>
            <a:off x="1410230" y="318459"/>
            <a:ext cx="8314214" cy="632224"/>
          </a:xfrm>
          <a:prstGeom prst="rect">
            <a:avLst/>
          </a:prstGeom>
        </p:spPr>
        <p:txBody>
          <a:bodyPr wrap="square" lIns="0" tIns="0" rIns="0" bIns="0" rtlCol="0" anchor="t">
            <a:spAutoFit/>
          </a:bodyPr>
          <a:lstStyle/>
          <a:p>
            <a:pPr marL="0" marR="0" lvl="0" indent="0" algn="ctr" defTabSz="914400" rtl="0" eaLnBrk="1" fontAlgn="auto" latinLnBrk="0" hangingPunct="1">
              <a:lnSpc>
                <a:spcPts val="5409"/>
              </a:lnSpc>
              <a:spcBef>
                <a:spcPct val="0"/>
              </a:spcBef>
              <a:spcAft>
                <a:spcPts val="0"/>
              </a:spcAft>
              <a:buClrTx/>
              <a:buSzTx/>
              <a:buFontTx/>
              <a:buNone/>
              <a:tabLst/>
              <a:defRPr/>
            </a:pPr>
            <a:r>
              <a:rPr kumimoji="0" lang="tr-TR" sz="3864" b="0" i="0" u="none" strike="noStrike" kern="1200" cap="none" spc="0" normalizeH="0" baseline="0" noProof="0" dirty="0">
                <a:ln>
                  <a:noFill/>
                </a:ln>
                <a:solidFill>
                  <a:srgbClr val="000000"/>
                </a:solidFill>
                <a:effectLst/>
                <a:uLnTx/>
                <a:uFillTx/>
                <a:latin typeface="Agrandir Bold"/>
                <a:ea typeface="+mn-ea"/>
                <a:cs typeface="+mn-cs"/>
              </a:rPr>
              <a:t>Cümlelerdeki boşlukları dolduralım </a:t>
            </a:r>
            <a:endParaRPr kumimoji="0" lang="en-US" sz="3864" b="0" i="0" u="none" strike="noStrike" kern="1200" cap="none" spc="0" normalizeH="0" baseline="0" noProof="0" dirty="0">
              <a:ln>
                <a:noFill/>
              </a:ln>
              <a:solidFill>
                <a:srgbClr val="000000"/>
              </a:solidFill>
              <a:effectLst/>
              <a:uLnTx/>
              <a:uFillTx/>
              <a:latin typeface="Agrandir Bold"/>
              <a:ea typeface="+mn-ea"/>
              <a:cs typeface="+mn-cs"/>
            </a:endParaRPr>
          </a:p>
        </p:txBody>
      </p:sp>
      <p:grpSp>
        <p:nvGrpSpPr>
          <p:cNvPr id="121" name="Grup 120">
            <a:extLst>
              <a:ext uri="{FF2B5EF4-FFF2-40B4-BE49-F238E27FC236}">
                <a16:creationId xmlns:a16="http://schemas.microsoft.com/office/drawing/2014/main" id="{0C0EB5EF-766D-4DCE-ADA0-C4B73CB773CB}"/>
              </a:ext>
            </a:extLst>
          </p:cNvPr>
          <p:cNvGrpSpPr/>
          <p:nvPr/>
        </p:nvGrpSpPr>
        <p:grpSpPr>
          <a:xfrm>
            <a:off x="453264" y="2487474"/>
            <a:ext cx="17558177" cy="1415519"/>
            <a:chOff x="498112" y="1149412"/>
            <a:chExt cx="17558177" cy="1415519"/>
          </a:xfrm>
        </p:grpSpPr>
        <p:grpSp>
          <p:nvGrpSpPr>
            <p:cNvPr id="122" name="Group 5">
              <a:extLst>
                <a:ext uri="{FF2B5EF4-FFF2-40B4-BE49-F238E27FC236}">
                  <a16:creationId xmlns:a16="http://schemas.microsoft.com/office/drawing/2014/main" id="{17E06902-E0A4-A5A5-8A18-0EAE99716A85}"/>
                </a:ext>
              </a:extLst>
            </p:cNvPr>
            <p:cNvGrpSpPr/>
            <p:nvPr/>
          </p:nvGrpSpPr>
          <p:grpSpPr>
            <a:xfrm>
              <a:off x="498112" y="1149412"/>
              <a:ext cx="17558177" cy="1415519"/>
              <a:chOff x="0" y="-85725"/>
              <a:chExt cx="2272340" cy="428340"/>
            </a:xfrm>
          </p:grpSpPr>
          <p:sp>
            <p:nvSpPr>
              <p:cNvPr id="125" name="Freeform 6">
                <a:extLst>
                  <a:ext uri="{FF2B5EF4-FFF2-40B4-BE49-F238E27FC236}">
                    <a16:creationId xmlns:a16="http://schemas.microsoft.com/office/drawing/2014/main" id="{5562E88A-7503-F71C-4407-3BCCC9274D72}"/>
                  </a:ext>
                </a:extLst>
              </p:cNvPr>
              <p:cNvSpPr/>
              <p:nvPr/>
            </p:nvSpPr>
            <p:spPr>
              <a:xfrm>
                <a:off x="0" y="0"/>
                <a:ext cx="2194408" cy="326811"/>
              </a:xfrm>
              <a:custGeom>
                <a:avLst/>
                <a:gdLst/>
                <a:ahLst/>
                <a:cxnLst/>
                <a:rect l="l" t="t" r="r" b="b"/>
                <a:pathLst>
                  <a:path w="2272340" h="342615">
                    <a:moveTo>
                      <a:pt x="25050" y="0"/>
                    </a:moveTo>
                    <a:lnTo>
                      <a:pt x="2247290" y="0"/>
                    </a:lnTo>
                    <a:cubicBezTo>
                      <a:pt x="2261125" y="0"/>
                      <a:pt x="2272340" y="11215"/>
                      <a:pt x="2272340" y="25050"/>
                    </a:cubicBezTo>
                    <a:lnTo>
                      <a:pt x="2272340" y="317565"/>
                    </a:lnTo>
                    <a:cubicBezTo>
                      <a:pt x="2272340" y="331400"/>
                      <a:pt x="2261125" y="342615"/>
                      <a:pt x="2247290" y="342615"/>
                    </a:cubicBezTo>
                    <a:lnTo>
                      <a:pt x="25050" y="342615"/>
                    </a:lnTo>
                    <a:cubicBezTo>
                      <a:pt x="11215" y="342615"/>
                      <a:pt x="0" y="331400"/>
                      <a:pt x="0" y="317565"/>
                    </a:cubicBezTo>
                    <a:lnTo>
                      <a:pt x="0" y="25050"/>
                    </a:lnTo>
                    <a:cubicBezTo>
                      <a:pt x="0" y="11215"/>
                      <a:pt x="11215" y="0"/>
                      <a:pt x="25050" y="0"/>
                    </a:cubicBezTo>
                    <a:close/>
                  </a:path>
                </a:pathLst>
              </a:custGeom>
              <a:solidFill>
                <a:srgbClr val="F8E48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TextBox 7">
                <a:extLst>
                  <a:ext uri="{FF2B5EF4-FFF2-40B4-BE49-F238E27FC236}">
                    <a16:creationId xmlns:a16="http://schemas.microsoft.com/office/drawing/2014/main" id="{4300F096-74BF-381D-1714-1277C9FFF660}"/>
                  </a:ext>
                </a:extLst>
              </p:cNvPr>
              <p:cNvSpPr txBox="1"/>
              <p:nvPr/>
            </p:nvSpPr>
            <p:spPr>
              <a:xfrm>
                <a:off x="0" y="-85725"/>
                <a:ext cx="2272340" cy="428340"/>
              </a:xfrm>
              <a:prstGeom prst="rect">
                <a:avLst/>
              </a:prstGeom>
            </p:spPr>
            <p:txBody>
              <a:bodyPr lIns="48679" tIns="48679" rIns="48679" bIns="48679" rtlCol="0" anchor="ctr"/>
              <a:lstStyle/>
              <a:p>
                <a:pPr marL="0" marR="0" lvl="0" indent="0" algn="ctr" defTabSz="914400" rtl="0" eaLnBrk="1" fontAlgn="auto" latinLnBrk="0" hangingPunct="1">
                  <a:lnSpc>
                    <a:spcPts val="25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3" name="Freeform 8">
              <a:extLst>
                <a:ext uri="{FF2B5EF4-FFF2-40B4-BE49-F238E27FC236}">
                  <a16:creationId xmlns:a16="http://schemas.microsoft.com/office/drawing/2014/main" id="{7D9DDBB7-CE64-068E-7E55-D8098E811446}"/>
                </a:ext>
              </a:extLst>
            </p:cNvPr>
            <p:cNvSpPr/>
            <p:nvPr/>
          </p:nvSpPr>
          <p:spPr>
            <a:xfrm>
              <a:off x="642685" y="1197839"/>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TextBox 49">
              <a:extLst>
                <a:ext uri="{FF2B5EF4-FFF2-40B4-BE49-F238E27FC236}">
                  <a16:creationId xmlns:a16="http://schemas.microsoft.com/office/drawing/2014/main" id="{BBB59533-4BC7-3D75-48FD-95F48D9DD488}"/>
                </a:ext>
              </a:extLst>
            </p:cNvPr>
            <p:cNvSpPr txBox="1"/>
            <p:nvPr/>
          </p:nvSpPr>
          <p:spPr>
            <a:xfrm>
              <a:off x="843349" y="1154407"/>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2</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127" name="Grup 126">
            <a:extLst>
              <a:ext uri="{FF2B5EF4-FFF2-40B4-BE49-F238E27FC236}">
                <a16:creationId xmlns:a16="http://schemas.microsoft.com/office/drawing/2014/main" id="{0F797886-F91B-7BA7-C480-8D232D04049C}"/>
              </a:ext>
            </a:extLst>
          </p:cNvPr>
          <p:cNvGrpSpPr/>
          <p:nvPr/>
        </p:nvGrpSpPr>
        <p:grpSpPr>
          <a:xfrm>
            <a:off x="453264" y="3969896"/>
            <a:ext cx="17558177" cy="1415519"/>
            <a:chOff x="498112" y="1149412"/>
            <a:chExt cx="17558177" cy="1415519"/>
          </a:xfrm>
        </p:grpSpPr>
        <p:grpSp>
          <p:nvGrpSpPr>
            <p:cNvPr id="128" name="Group 5">
              <a:extLst>
                <a:ext uri="{FF2B5EF4-FFF2-40B4-BE49-F238E27FC236}">
                  <a16:creationId xmlns:a16="http://schemas.microsoft.com/office/drawing/2014/main" id="{51EADF7B-AA34-CEC2-7AA0-DC7FF9F9B2B1}"/>
                </a:ext>
              </a:extLst>
            </p:cNvPr>
            <p:cNvGrpSpPr/>
            <p:nvPr/>
          </p:nvGrpSpPr>
          <p:grpSpPr>
            <a:xfrm>
              <a:off x="498112" y="1149412"/>
              <a:ext cx="17558177" cy="1415519"/>
              <a:chOff x="0" y="-85725"/>
              <a:chExt cx="2272340" cy="428340"/>
            </a:xfrm>
          </p:grpSpPr>
          <p:sp>
            <p:nvSpPr>
              <p:cNvPr id="131" name="Freeform 6">
                <a:extLst>
                  <a:ext uri="{FF2B5EF4-FFF2-40B4-BE49-F238E27FC236}">
                    <a16:creationId xmlns:a16="http://schemas.microsoft.com/office/drawing/2014/main" id="{0BEE6417-410B-C64C-D941-B6B3F9F20D5C}"/>
                  </a:ext>
                </a:extLst>
              </p:cNvPr>
              <p:cNvSpPr/>
              <p:nvPr/>
            </p:nvSpPr>
            <p:spPr>
              <a:xfrm>
                <a:off x="0" y="0"/>
                <a:ext cx="2194408" cy="326811"/>
              </a:xfrm>
              <a:custGeom>
                <a:avLst/>
                <a:gdLst/>
                <a:ahLst/>
                <a:cxnLst/>
                <a:rect l="l" t="t" r="r" b="b"/>
                <a:pathLst>
                  <a:path w="2272340" h="342615">
                    <a:moveTo>
                      <a:pt x="25050" y="0"/>
                    </a:moveTo>
                    <a:lnTo>
                      <a:pt x="2247290" y="0"/>
                    </a:lnTo>
                    <a:cubicBezTo>
                      <a:pt x="2261125" y="0"/>
                      <a:pt x="2272340" y="11215"/>
                      <a:pt x="2272340" y="25050"/>
                    </a:cubicBezTo>
                    <a:lnTo>
                      <a:pt x="2272340" y="317565"/>
                    </a:lnTo>
                    <a:cubicBezTo>
                      <a:pt x="2272340" y="331400"/>
                      <a:pt x="2261125" y="342615"/>
                      <a:pt x="2247290" y="342615"/>
                    </a:cubicBezTo>
                    <a:lnTo>
                      <a:pt x="25050" y="342615"/>
                    </a:lnTo>
                    <a:cubicBezTo>
                      <a:pt x="11215" y="342615"/>
                      <a:pt x="0" y="331400"/>
                      <a:pt x="0" y="317565"/>
                    </a:cubicBezTo>
                    <a:lnTo>
                      <a:pt x="0" y="25050"/>
                    </a:lnTo>
                    <a:cubicBezTo>
                      <a:pt x="0" y="11215"/>
                      <a:pt x="11215" y="0"/>
                      <a:pt x="25050" y="0"/>
                    </a:cubicBezTo>
                    <a:close/>
                  </a:path>
                </a:pathLst>
              </a:custGeom>
              <a:solidFill>
                <a:srgbClr val="F8E48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TextBox 7">
                <a:extLst>
                  <a:ext uri="{FF2B5EF4-FFF2-40B4-BE49-F238E27FC236}">
                    <a16:creationId xmlns:a16="http://schemas.microsoft.com/office/drawing/2014/main" id="{144F2B9A-D041-94BF-CDD4-BCE71595853E}"/>
                  </a:ext>
                </a:extLst>
              </p:cNvPr>
              <p:cNvSpPr txBox="1"/>
              <p:nvPr/>
            </p:nvSpPr>
            <p:spPr>
              <a:xfrm>
                <a:off x="0" y="-85725"/>
                <a:ext cx="2272340" cy="428340"/>
              </a:xfrm>
              <a:prstGeom prst="rect">
                <a:avLst/>
              </a:prstGeom>
            </p:spPr>
            <p:txBody>
              <a:bodyPr lIns="48679" tIns="48679" rIns="48679" bIns="48679" rtlCol="0" anchor="ctr"/>
              <a:lstStyle/>
              <a:p>
                <a:pPr marL="0" marR="0" lvl="0" indent="0" algn="ctr" defTabSz="914400" rtl="0" eaLnBrk="1" fontAlgn="auto" latinLnBrk="0" hangingPunct="1">
                  <a:lnSpc>
                    <a:spcPts val="25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9" name="Freeform 8">
              <a:extLst>
                <a:ext uri="{FF2B5EF4-FFF2-40B4-BE49-F238E27FC236}">
                  <a16:creationId xmlns:a16="http://schemas.microsoft.com/office/drawing/2014/main" id="{328562B1-6CFC-6844-660E-F18F489B7000}"/>
                </a:ext>
              </a:extLst>
            </p:cNvPr>
            <p:cNvSpPr/>
            <p:nvPr/>
          </p:nvSpPr>
          <p:spPr>
            <a:xfrm>
              <a:off x="642685" y="1197839"/>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TextBox 49">
              <a:extLst>
                <a:ext uri="{FF2B5EF4-FFF2-40B4-BE49-F238E27FC236}">
                  <a16:creationId xmlns:a16="http://schemas.microsoft.com/office/drawing/2014/main" id="{83FE3DA1-3C77-BA14-5C91-1215F6C4FDD7}"/>
                </a:ext>
              </a:extLst>
            </p:cNvPr>
            <p:cNvSpPr txBox="1"/>
            <p:nvPr/>
          </p:nvSpPr>
          <p:spPr>
            <a:xfrm>
              <a:off x="843349" y="1154407"/>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3</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133" name="Grup 132">
            <a:extLst>
              <a:ext uri="{FF2B5EF4-FFF2-40B4-BE49-F238E27FC236}">
                <a16:creationId xmlns:a16="http://schemas.microsoft.com/office/drawing/2014/main" id="{B9BCB33A-3FC3-4D9D-DC9A-927C17DF0815}"/>
              </a:ext>
            </a:extLst>
          </p:cNvPr>
          <p:cNvGrpSpPr/>
          <p:nvPr/>
        </p:nvGrpSpPr>
        <p:grpSpPr>
          <a:xfrm>
            <a:off x="453264" y="5452318"/>
            <a:ext cx="17558177" cy="1415519"/>
            <a:chOff x="498112" y="1149412"/>
            <a:chExt cx="17558177" cy="1415519"/>
          </a:xfrm>
        </p:grpSpPr>
        <p:grpSp>
          <p:nvGrpSpPr>
            <p:cNvPr id="134" name="Group 5">
              <a:extLst>
                <a:ext uri="{FF2B5EF4-FFF2-40B4-BE49-F238E27FC236}">
                  <a16:creationId xmlns:a16="http://schemas.microsoft.com/office/drawing/2014/main" id="{64CB3AEF-8657-B4BE-D6D0-51EBE7E1B19B}"/>
                </a:ext>
              </a:extLst>
            </p:cNvPr>
            <p:cNvGrpSpPr/>
            <p:nvPr/>
          </p:nvGrpSpPr>
          <p:grpSpPr>
            <a:xfrm>
              <a:off x="498112" y="1149412"/>
              <a:ext cx="17558177" cy="1415519"/>
              <a:chOff x="0" y="-85725"/>
              <a:chExt cx="2272340" cy="428340"/>
            </a:xfrm>
          </p:grpSpPr>
          <p:sp>
            <p:nvSpPr>
              <p:cNvPr id="137" name="Freeform 6">
                <a:extLst>
                  <a:ext uri="{FF2B5EF4-FFF2-40B4-BE49-F238E27FC236}">
                    <a16:creationId xmlns:a16="http://schemas.microsoft.com/office/drawing/2014/main" id="{7CD85682-2823-C1D1-EC53-564071C2F203}"/>
                  </a:ext>
                </a:extLst>
              </p:cNvPr>
              <p:cNvSpPr/>
              <p:nvPr/>
            </p:nvSpPr>
            <p:spPr>
              <a:xfrm>
                <a:off x="0" y="0"/>
                <a:ext cx="2194408" cy="326811"/>
              </a:xfrm>
              <a:custGeom>
                <a:avLst/>
                <a:gdLst/>
                <a:ahLst/>
                <a:cxnLst/>
                <a:rect l="l" t="t" r="r" b="b"/>
                <a:pathLst>
                  <a:path w="2272340" h="342615">
                    <a:moveTo>
                      <a:pt x="25050" y="0"/>
                    </a:moveTo>
                    <a:lnTo>
                      <a:pt x="2247290" y="0"/>
                    </a:lnTo>
                    <a:cubicBezTo>
                      <a:pt x="2261125" y="0"/>
                      <a:pt x="2272340" y="11215"/>
                      <a:pt x="2272340" y="25050"/>
                    </a:cubicBezTo>
                    <a:lnTo>
                      <a:pt x="2272340" y="317565"/>
                    </a:lnTo>
                    <a:cubicBezTo>
                      <a:pt x="2272340" y="331400"/>
                      <a:pt x="2261125" y="342615"/>
                      <a:pt x="2247290" y="342615"/>
                    </a:cubicBezTo>
                    <a:lnTo>
                      <a:pt x="25050" y="342615"/>
                    </a:lnTo>
                    <a:cubicBezTo>
                      <a:pt x="11215" y="342615"/>
                      <a:pt x="0" y="331400"/>
                      <a:pt x="0" y="317565"/>
                    </a:cubicBezTo>
                    <a:lnTo>
                      <a:pt x="0" y="25050"/>
                    </a:lnTo>
                    <a:cubicBezTo>
                      <a:pt x="0" y="11215"/>
                      <a:pt x="11215" y="0"/>
                      <a:pt x="25050" y="0"/>
                    </a:cubicBezTo>
                    <a:close/>
                  </a:path>
                </a:pathLst>
              </a:custGeom>
              <a:solidFill>
                <a:srgbClr val="F8E48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TextBox 7">
                <a:extLst>
                  <a:ext uri="{FF2B5EF4-FFF2-40B4-BE49-F238E27FC236}">
                    <a16:creationId xmlns:a16="http://schemas.microsoft.com/office/drawing/2014/main" id="{C955C8B8-4E60-C51F-12DE-FDB183A1053F}"/>
                  </a:ext>
                </a:extLst>
              </p:cNvPr>
              <p:cNvSpPr txBox="1"/>
              <p:nvPr/>
            </p:nvSpPr>
            <p:spPr>
              <a:xfrm>
                <a:off x="0" y="-85725"/>
                <a:ext cx="2272340" cy="428340"/>
              </a:xfrm>
              <a:prstGeom prst="rect">
                <a:avLst/>
              </a:prstGeom>
            </p:spPr>
            <p:txBody>
              <a:bodyPr lIns="48679" tIns="48679" rIns="48679" bIns="48679" rtlCol="0" anchor="ctr"/>
              <a:lstStyle/>
              <a:p>
                <a:pPr marL="0" marR="0" lvl="0" indent="0" algn="ctr" defTabSz="914400" rtl="0" eaLnBrk="1" fontAlgn="auto" latinLnBrk="0" hangingPunct="1">
                  <a:lnSpc>
                    <a:spcPts val="25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5" name="Freeform 8">
              <a:extLst>
                <a:ext uri="{FF2B5EF4-FFF2-40B4-BE49-F238E27FC236}">
                  <a16:creationId xmlns:a16="http://schemas.microsoft.com/office/drawing/2014/main" id="{9A219C13-CAD4-ED5B-153D-A3FE285605E4}"/>
                </a:ext>
              </a:extLst>
            </p:cNvPr>
            <p:cNvSpPr/>
            <p:nvPr/>
          </p:nvSpPr>
          <p:spPr>
            <a:xfrm>
              <a:off x="642685" y="1197839"/>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TextBox 49">
              <a:extLst>
                <a:ext uri="{FF2B5EF4-FFF2-40B4-BE49-F238E27FC236}">
                  <a16:creationId xmlns:a16="http://schemas.microsoft.com/office/drawing/2014/main" id="{1E22C5F4-3066-6941-13F9-AAFC83371B4B}"/>
                </a:ext>
              </a:extLst>
            </p:cNvPr>
            <p:cNvSpPr txBox="1"/>
            <p:nvPr/>
          </p:nvSpPr>
          <p:spPr>
            <a:xfrm>
              <a:off x="843349" y="1154407"/>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4</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139" name="Grup 138">
            <a:extLst>
              <a:ext uri="{FF2B5EF4-FFF2-40B4-BE49-F238E27FC236}">
                <a16:creationId xmlns:a16="http://schemas.microsoft.com/office/drawing/2014/main" id="{64B9B5AC-5CB4-C3E6-C8F6-27CA2010D3BB}"/>
              </a:ext>
            </a:extLst>
          </p:cNvPr>
          <p:cNvGrpSpPr/>
          <p:nvPr/>
        </p:nvGrpSpPr>
        <p:grpSpPr>
          <a:xfrm>
            <a:off x="453264" y="6934740"/>
            <a:ext cx="17558177" cy="1415519"/>
            <a:chOff x="498112" y="1149412"/>
            <a:chExt cx="17558177" cy="1415519"/>
          </a:xfrm>
        </p:grpSpPr>
        <p:grpSp>
          <p:nvGrpSpPr>
            <p:cNvPr id="140" name="Group 5">
              <a:extLst>
                <a:ext uri="{FF2B5EF4-FFF2-40B4-BE49-F238E27FC236}">
                  <a16:creationId xmlns:a16="http://schemas.microsoft.com/office/drawing/2014/main" id="{790DE296-639B-0657-0C7C-5F52F9EF1E81}"/>
                </a:ext>
              </a:extLst>
            </p:cNvPr>
            <p:cNvGrpSpPr/>
            <p:nvPr/>
          </p:nvGrpSpPr>
          <p:grpSpPr>
            <a:xfrm>
              <a:off x="498112" y="1149412"/>
              <a:ext cx="17558177" cy="1415519"/>
              <a:chOff x="0" y="-85725"/>
              <a:chExt cx="2272340" cy="428340"/>
            </a:xfrm>
          </p:grpSpPr>
          <p:sp>
            <p:nvSpPr>
              <p:cNvPr id="143" name="Freeform 6">
                <a:extLst>
                  <a:ext uri="{FF2B5EF4-FFF2-40B4-BE49-F238E27FC236}">
                    <a16:creationId xmlns:a16="http://schemas.microsoft.com/office/drawing/2014/main" id="{F58B6092-5F21-47B1-29C4-328748234046}"/>
                  </a:ext>
                </a:extLst>
              </p:cNvPr>
              <p:cNvSpPr/>
              <p:nvPr/>
            </p:nvSpPr>
            <p:spPr>
              <a:xfrm>
                <a:off x="0" y="0"/>
                <a:ext cx="2194408" cy="326811"/>
              </a:xfrm>
              <a:custGeom>
                <a:avLst/>
                <a:gdLst/>
                <a:ahLst/>
                <a:cxnLst/>
                <a:rect l="l" t="t" r="r" b="b"/>
                <a:pathLst>
                  <a:path w="2272340" h="342615">
                    <a:moveTo>
                      <a:pt x="25050" y="0"/>
                    </a:moveTo>
                    <a:lnTo>
                      <a:pt x="2247290" y="0"/>
                    </a:lnTo>
                    <a:cubicBezTo>
                      <a:pt x="2261125" y="0"/>
                      <a:pt x="2272340" y="11215"/>
                      <a:pt x="2272340" y="25050"/>
                    </a:cubicBezTo>
                    <a:lnTo>
                      <a:pt x="2272340" y="317565"/>
                    </a:lnTo>
                    <a:cubicBezTo>
                      <a:pt x="2272340" y="331400"/>
                      <a:pt x="2261125" y="342615"/>
                      <a:pt x="2247290" y="342615"/>
                    </a:cubicBezTo>
                    <a:lnTo>
                      <a:pt x="25050" y="342615"/>
                    </a:lnTo>
                    <a:cubicBezTo>
                      <a:pt x="11215" y="342615"/>
                      <a:pt x="0" y="331400"/>
                      <a:pt x="0" y="317565"/>
                    </a:cubicBezTo>
                    <a:lnTo>
                      <a:pt x="0" y="25050"/>
                    </a:lnTo>
                    <a:cubicBezTo>
                      <a:pt x="0" y="11215"/>
                      <a:pt x="11215" y="0"/>
                      <a:pt x="25050" y="0"/>
                    </a:cubicBezTo>
                    <a:close/>
                  </a:path>
                </a:pathLst>
              </a:custGeom>
              <a:solidFill>
                <a:srgbClr val="F8E48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TextBox 7">
                <a:extLst>
                  <a:ext uri="{FF2B5EF4-FFF2-40B4-BE49-F238E27FC236}">
                    <a16:creationId xmlns:a16="http://schemas.microsoft.com/office/drawing/2014/main" id="{61160364-98C2-D42D-C9DD-093A5A450D5B}"/>
                  </a:ext>
                </a:extLst>
              </p:cNvPr>
              <p:cNvSpPr txBox="1"/>
              <p:nvPr/>
            </p:nvSpPr>
            <p:spPr>
              <a:xfrm>
                <a:off x="0" y="-85725"/>
                <a:ext cx="2272340" cy="428340"/>
              </a:xfrm>
              <a:prstGeom prst="rect">
                <a:avLst/>
              </a:prstGeom>
            </p:spPr>
            <p:txBody>
              <a:bodyPr lIns="48679" tIns="48679" rIns="48679" bIns="48679" rtlCol="0" anchor="ctr"/>
              <a:lstStyle/>
              <a:p>
                <a:pPr marL="0" marR="0" lvl="0" indent="0" algn="ctr" defTabSz="914400" rtl="0" eaLnBrk="1" fontAlgn="auto" latinLnBrk="0" hangingPunct="1">
                  <a:lnSpc>
                    <a:spcPts val="25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1" name="Freeform 8">
              <a:extLst>
                <a:ext uri="{FF2B5EF4-FFF2-40B4-BE49-F238E27FC236}">
                  <a16:creationId xmlns:a16="http://schemas.microsoft.com/office/drawing/2014/main" id="{56067C9B-3DDD-36B1-2AAA-26E5A60E9142}"/>
                </a:ext>
              </a:extLst>
            </p:cNvPr>
            <p:cNvSpPr/>
            <p:nvPr/>
          </p:nvSpPr>
          <p:spPr>
            <a:xfrm>
              <a:off x="642685" y="1197839"/>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TextBox 49">
              <a:extLst>
                <a:ext uri="{FF2B5EF4-FFF2-40B4-BE49-F238E27FC236}">
                  <a16:creationId xmlns:a16="http://schemas.microsoft.com/office/drawing/2014/main" id="{0534F843-0AFC-1E91-89D4-05FB238822E1}"/>
                </a:ext>
              </a:extLst>
            </p:cNvPr>
            <p:cNvSpPr txBox="1"/>
            <p:nvPr/>
          </p:nvSpPr>
          <p:spPr>
            <a:xfrm>
              <a:off x="843349" y="1154407"/>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5</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146" name="Grup 145">
            <a:extLst>
              <a:ext uri="{FF2B5EF4-FFF2-40B4-BE49-F238E27FC236}">
                <a16:creationId xmlns:a16="http://schemas.microsoft.com/office/drawing/2014/main" id="{81BD4CA5-6828-07C2-F095-D1C5B6799014}"/>
              </a:ext>
            </a:extLst>
          </p:cNvPr>
          <p:cNvGrpSpPr/>
          <p:nvPr/>
        </p:nvGrpSpPr>
        <p:grpSpPr>
          <a:xfrm>
            <a:off x="453264" y="8417161"/>
            <a:ext cx="17558177" cy="1415519"/>
            <a:chOff x="498112" y="1149412"/>
            <a:chExt cx="17558177" cy="1415519"/>
          </a:xfrm>
        </p:grpSpPr>
        <p:grpSp>
          <p:nvGrpSpPr>
            <p:cNvPr id="147" name="Group 5">
              <a:extLst>
                <a:ext uri="{FF2B5EF4-FFF2-40B4-BE49-F238E27FC236}">
                  <a16:creationId xmlns:a16="http://schemas.microsoft.com/office/drawing/2014/main" id="{FD7A5DEC-2995-0706-4DB0-A1873E6A3369}"/>
                </a:ext>
              </a:extLst>
            </p:cNvPr>
            <p:cNvGrpSpPr/>
            <p:nvPr/>
          </p:nvGrpSpPr>
          <p:grpSpPr>
            <a:xfrm>
              <a:off x="498112" y="1149412"/>
              <a:ext cx="17558177" cy="1415519"/>
              <a:chOff x="0" y="-85725"/>
              <a:chExt cx="2272340" cy="428340"/>
            </a:xfrm>
          </p:grpSpPr>
          <p:sp>
            <p:nvSpPr>
              <p:cNvPr id="150" name="Freeform 6">
                <a:extLst>
                  <a:ext uri="{FF2B5EF4-FFF2-40B4-BE49-F238E27FC236}">
                    <a16:creationId xmlns:a16="http://schemas.microsoft.com/office/drawing/2014/main" id="{852C3D99-6DCC-BADF-793F-55024A5B3458}"/>
                  </a:ext>
                </a:extLst>
              </p:cNvPr>
              <p:cNvSpPr/>
              <p:nvPr/>
            </p:nvSpPr>
            <p:spPr>
              <a:xfrm>
                <a:off x="0" y="0"/>
                <a:ext cx="2194408" cy="326811"/>
              </a:xfrm>
              <a:custGeom>
                <a:avLst/>
                <a:gdLst/>
                <a:ahLst/>
                <a:cxnLst/>
                <a:rect l="l" t="t" r="r" b="b"/>
                <a:pathLst>
                  <a:path w="2272340" h="342615">
                    <a:moveTo>
                      <a:pt x="25050" y="0"/>
                    </a:moveTo>
                    <a:lnTo>
                      <a:pt x="2247290" y="0"/>
                    </a:lnTo>
                    <a:cubicBezTo>
                      <a:pt x="2261125" y="0"/>
                      <a:pt x="2272340" y="11215"/>
                      <a:pt x="2272340" y="25050"/>
                    </a:cubicBezTo>
                    <a:lnTo>
                      <a:pt x="2272340" y="317565"/>
                    </a:lnTo>
                    <a:cubicBezTo>
                      <a:pt x="2272340" y="331400"/>
                      <a:pt x="2261125" y="342615"/>
                      <a:pt x="2247290" y="342615"/>
                    </a:cubicBezTo>
                    <a:lnTo>
                      <a:pt x="25050" y="342615"/>
                    </a:lnTo>
                    <a:cubicBezTo>
                      <a:pt x="11215" y="342615"/>
                      <a:pt x="0" y="331400"/>
                      <a:pt x="0" y="317565"/>
                    </a:cubicBezTo>
                    <a:lnTo>
                      <a:pt x="0" y="25050"/>
                    </a:lnTo>
                    <a:cubicBezTo>
                      <a:pt x="0" y="11215"/>
                      <a:pt x="11215" y="0"/>
                      <a:pt x="25050" y="0"/>
                    </a:cubicBezTo>
                    <a:close/>
                  </a:path>
                </a:pathLst>
              </a:custGeom>
              <a:solidFill>
                <a:srgbClr val="F8E48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TextBox 7">
                <a:extLst>
                  <a:ext uri="{FF2B5EF4-FFF2-40B4-BE49-F238E27FC236}">
                    <a16:creationId xmlns:a16="http://schemas.microsoft.com/office/drawing/2014/main" id="{95468921-53E2-F77F-CFBF-66EB487D1488}"/>
                  </a:ext>
                </a:extLst>
              </p:cNvPr>
              <p:cNvSpPr txBox="1"/>
              <p:nvPr/>
            </p:nvSpPr>
            <p:spPr>
              <a:xfrm>
                <a:off x="0" y="-85725"/>
                <a:ext cx="2272340" cy="428340"/>
              </a:xfrm>
              <a:prstGeom prst="rect">
                <a:avLst/>
              </a:prstGeom>
            </p:spPr>
            <p:txBody>
              <a:bodyPr lIns="48679" tIns="48679" rIns="48679" bIns="48679" rtlCol="0" anchor="ctr"/>
              <a:lstStyle/>
              <a:p>
                <a:pPr marL="0" marR="0" lvl="0" indent="0" algn="ctr" defTabSz="914400" rtl="0" eaLnBrk="1" fontAlgn="auto" latinLnBrk="0" hangingPunct="1">
                  <a:lnSpc>
                    <a:spcPts val="25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8" name="Freeform 8">
              <a:extLst>
                <a:ext uri="{FF2B5EF4-FFF2-40B4-BE49-F238E27FC236}">
                  <a16:creationId xmlns:a16="http://schemas.microsoft.com/office/drawing/2014/main" id="{BE910CCE-CF17-7895-6A71-1A079096742C}"/>
                </a:ext>
              </a:extLst>
            </p:cNvPr>
            <p:cNvSpPr/>
            <p:nvPr/>
          </p:nvSpPr>
          <p:spPr>
            <a:xfrm>
              <a:off x="642685" y="1197839"/>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TextBox 49">
              <a:extLst>
                <a:ext uri="{FF2B5EF4-FFF2-40B4-BE49-F238E27FC236}">
                  <a16:creationId xmlns:a16="http://schemas.microsoft.com/office/drawing/2014/main" id="{D16DDF7E-70FC-981F-268B-6966BAE47917}"/>
                </a:ext>
              </a:extLst>
            </p:cNvPr>
            <p:cNvSpPr txBox="1"/>
            <p:nvPr/>
          </p:nvSpPr>
          <p:spPr>
            <a:xfrm>
              <a:off x="843349" y="1154407"/>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6</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sp>
        <p:nvSpPr>
          <p:cNvPr id="152" name="Freeform 34">
            <a:extLst>
              <a:ext uri="{FF2B5EF4-FFF2-40B4-BE49-F238E27FC236}">
                <a16:creationId xmlns:a16="http://schemas.microsoft.com/office/drawing/2014/main" id="{28F2E38B-AA66-936E-F4AC-F6C5AC468C00}"/>
              </a:ext>
            </a:extLst>
          </p:cNvPr>
          <p:cNvSpPr/>
          <p:nvPr/>
        </p:nvSpPr>
        <p:spPr>
          <a:xfrm rot="14660451">
            <a:off x="17619640" y="9150122"/>
            <a:ext cx="735118" cy="858418"/>
          </a:xfrm>
          <a:custGeom>
            <a:avLst/>
            <a:gdLst/>
            <a:ahLst/>
            <a:cxnLst/>
            <a:rect l="l" t="t" r="r" b="b"/>
            <a:pathLst>
              <a:path w="735118" h="858418">
                <a:moveTo>
                  <a:pt x="0" y="0"/>
                </a:moveTo>
                <a:lnTo>
                  <a:pt x="735118" y="0"/>
                </a:lnTo>
                <a:lnTo>
                  <a:pt x="735118" y="858418"/>
                </a:lnTo>
                <a:lnTo>
                  <a:pt x="0" y="8584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3" name="Group 5">
            <a:extLst>
              <a:ext uri="{FF2B5EF4-FFF2-40B4-BE49-F238E27FC236}">
                <a16:creationId xmlns:a16="http://schemas.microsoft.com/office/drawing/2014/main" id="{EFB5E420-C280-7DA3-4AAA-CB27B3B87364}"/>
              </a:ext>
            </a:extLst>
          </p:cNvPr>
          <p:cNvGrpSpPr/>
          <p:nvPr/>
        </p:nvGrpSpPr>
        <p:grpSpPr>
          <a:xfrm>
            <a:off x="453264" y="1005052"/>
            <a:ext cx="17558177" cy="1415519"/>
            <a:chOff x="0" y="-85725"/>
            <a:chExt cx="2272340" cy="428340"/>
          </a:xfrm>
        </p:grpSpPr>
        <p:sp>
          <p:nvSpPr>
            <p:cNvPr id="86" name="Freeform 6">
              <a:extLst>
                <a:ext uri="{FF2B5EF4-FFF2-40B4-BE49-F238E27FC236}">
                  <a16:creationId xmlns:a16="http://schemas.microsoft.com/office/drawing/2014/main" id="{D9D4EDD2-062A-C514-AF4A-9A4772AF2CAB}"/>
                </a:ext>
              </a:extLst>
            </p:cNvPr>
            <p:cNvSpPr/>
            <p:nvPr/>
          </p:nvSpPr>
          <p:spPr>
            <a:xfrm>
              <a:off x="0" y="0"/>
              <a:ext cx="2194408" cy="326811"/>
            </a:xfrm>
            <a:custGeom>
              <a:avLst/>
              <a:gdLst/>
              <a:ahLst/>
              <a:cxnLst/>
              <a:rect l="l" t="t" r="r" b="b"/>
              <a:pathLst>
                <a:path w="2272340" h="342615">
                  <a:moveTo>
                    <a:pt x="25050" y="0"/>
                  </a:moveTo>
                  <a:lnTo>
                    <a:pt x="2247290" y="0"/>
                  </a:lnTo>
                  <a:cubicBezTo>
                    <a:pt x="2261125" y="0"/>
                    <a:pt x="2272340" y="11215"/>
                    <a:pt x="2272340" y="25050"/>
                  </a:cubicBezTo>
                  <a:lnTo>
                    <a:pt x="2272340" y="317565"/>
                  </a:lnTo>
                  <a:cubicBezTo>
                    <a:pt x="2272340" y="331400"/>
                    <a:pt x="2261125" y="342615"/>
                    <a:pt x="2247290" y="342615"/>
                  </a:cubicBezTo>
                  <a:lnTo>
                    <a:pt x="25050" y="342615"/>
                  </a:lnTo>
                  <a:cubicBezTo>
                    <a:pt x="11215" y="342615"/>
                    <a:pt x="0" y="331400"/>
                    <a:pt x="0" y="317565"/>
                  </a:cubicBezTo>
                  <a:lnTo>
                    <a:pt x="0" y="25050"/>
                  </a:lnTo>
                  <a:cubicBezTo>
                    <a:pt x="0" y="11215"/>
                    <a:pt x="11215" y="0"/>
                    <a:pt x="25050" y="0"/>
                  </a:cubicBezTo>
                  <a:close/>
                </a:path>
              </a:pathLst>
            </a:custGeom>
            <a:solidFill>
              <a:srgbClr val="F8E48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TextBox 7">
              <a:extLst>
                <a:ext uri="{FF2B5EF4-FFF2-40B4-BE49-F238E27FC236}">
                  <a16:creationId xmlns:a16="http://schemas.microsoft.com/office/drawing/2014/main" id="{AF5174A6-9C12-7FB4-5C5E-B42302BE4087}"/>
                </a:ext>
              </a:extLst>
            </p:cNvPr>
            <p:cNvSpPr txBox="1"/>
            <p:nvPr/>
          </p:nvSpPr>
          <p:spPr>
            <a:xfrm>
              <a:off x="0" y="-85725"/>
              <a:ext cx="2272340" cy="428340"/>
            </a:xfrm>
            <a:prstGeom prst="rect">
              <a:avLst/>
            </a:prstGeom>
          </p:spPr>
          <p:txBody>
            <a:bodyPr lIns="48679" tIns="48679" rIns="48679" bIns="48679" rtlCol="0" anchor="ctr"/>
            <a:lstStyle/>
            <a:p>
              <a:pPr marL="0" marR="0" lvl="0" indent="0" algn="ctr" defTabSz="914400" rtl="0" eaLnBrk="1" fontAlgn="auto" latinLnBrk="0" hangingPunct="1">
                <a:lnSpc>
                  <a:spcPts val="25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4" name="Freeform 8">
            <a:extLst>
              <a:ext uri="{FF2B5EF4-FFF2-40B4-BE49-F238E27FC236}">
                <a16:creationId xmlns:a16="http://schemas.microsoft.com/office/drawing/2014/main" id="{BFEA903F-6AED-DA00-452C-9410529975F6}"/>
              </a:ext>
            </a:extLst>
          </p:cNvPr>
          <p:cNvSpPr/>
          <p:nvPr/>
        </p:nvSpPr>
        <p:spPr>
          <a:xfrm>
            <a:off x="597837" y="1053479"/>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TextBox 49">
            <a:extLst>
              <a:ext uri="{FF2B5EF4-FFF2-40B4-BE49-F238E27FC236}">
                <a16:creationId xmlns:a16="http://schemas.microsoft.com/office/drawing/2014/main" id="{3DB3175B-07E5-5D70-B3C1-6A91FE767198}"/>
              </a:ext>
            </a:extLst>
          </p:cNvPr>
          <p:cNvSpPr txBox="1"/>
          <p:nvPr/>
        </p:nvSpPr>
        <p:spPr>
          <a:xfrm>
            <a:off x="798501" y="1010047"/>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1</a:t>
            </a:r>
          </a:p>
        </p:txBody>
      </p:sp>
      <p:sp>
        <p:nvSpPr>
          <p:cNvPr id="153" name="Metin kutusu 152">
            <a:extLst>
              <a:ext uri="{FF2B5EF4-FFF2-40B4-BE49-F238E27FC236}">
                <a16:creationId xmlns:a16="http://schemas.microsoft.com/office/drawing/2014/main" id="{2C299D3E-B8C5-C288-EC99-E2CFD4E6F534}"/>
              </a:ext>
            </a:extLst>
          </p:cNvPr>
          <p:cNvSpPr txBox="1"/>
          <p:nvPr/>
        </p:nvSpPr>
        <p:spPr>
          <a:xfrm>
            <a:off x="1450065" y="1527928"/>
            <a:ext cx="151436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ptos" panose="02110004020202020204"/>
                <a:ea typeface="+mn-ea"/>
                <a:cs typeface="+mn-cs"/>
              </a:rPr>
              <a:t>İnsanın ve diğer canlıların doğumundan ölümüne kadar geçen zaman dilimine ……………… denir.</a:t>
            </a:r>
          </a:p>
        </p:txBody>
      </p:sp>
      <p:sp>
        <p:nvSpPr>
          <p:cNvPr id="154" name="Metin kutusu 153">
            <a:extLst>
              <a:ext uri="{FF2B5EF4-FFF2-40B4-BE49-F238E27FC236}">
                <a16:creationId xmlns:a16="http://schemas.microsoft.com/office/drawing/2014/main" id="{9F5B0150-91C5-941F-2684-1471A99A8338}"/>
              </a:ext>
            </a:extLst>
          </p:cNvPr>
          <p:cNvSpPr txBox="1"/>
          <p:nvPr/>
        </p:nvSpPr>
        <p:spPr>
          <a:xfrm>
            <a:off x="13741389" y="1299677"/>
            <a:ext cx="137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FF0000"/>
                </a:solidFill>
                <a:effectLst/>
                <a:uLnTx/>
                <a:uFillTx/>
                <a:latin typeface="Aptos" panose="02110004020202020204"/>
                <a:ea typeface="+mn-ea"/>
                <a:cs typeface="+mn-cs"/>
              </a:rPr>
              <a:t>ömür</a:t>
            </a:r>
          </a:p>
        </p:txBody>
      </p:sp>
      <p:sp>
        <p:nvSpPr>
          <p:cNvPr id="155" name="Metin kutusu 154">
            <a:extLst>
              <a:ext uri="{FF2B5EF4-FFF2-40B4-BE49-F238E27FC236}">
                <a16:creationId xmlns:a16="http://schemas.microsoft.com/office/drawing/2014/main" id="{010E2E06-E429-3D9D-B1BD-C750E90699EE}"/>
              </a:ext>
            </a:extLst>
          </p:cNvPr>
          <p:cNvSpPr txBox="1"/>
          <p:nvPr/>
        </p:nvSpPr>
        <p:spPr>
          <a:xfrm>
            <a:off x="1450065" y="3058961"/>
            <a:ext cx="154391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ptos" panose="02110004020202020204"/>
                <a:ea typeface="+mn-ea"/>
                <a:cs typeface="+mn-cs"/>
              </a:rPr>
              <a:t>Allah’ın (</a:t>
            </a:r>
            <a:r>
              <a:rPr kumimoji="0" lang="tr-TR" sz="2800" b="0" i="0" u="none" strike="noStrike" kern="1200" cap="none" spc="0" normalizeH="0" baseline="0" noProof="0" dirty="0" err="1">
                <a:ln>
                  <a:noFill/>
                </a:ln>
                <a:solidFill>
                  <a:prstClr val="black"/>
                </a:solidFill>
                <a:effectLst/>
                <a:uLnTx/>
                <a:uFillTx/>
                <a:latin typeface="Aptos" panose="02110004020202020204"/>
                <a:ea typeface="+mn-ea"/>
                <a:cs typeface="+mn-cs"/>
              </a:rPr>
              <a:t>c.c</a:t>
            </a:r>
            <a:r>
              <a:rPr kumimoji="0" lang="tr-TR" sz="2800" b="0" i="0" u="none" strike="noStrike" kern="1200" cap="none" spc="0" normalizeH="0" baseline="0" noProof="0" dirty="0">
                <a:ln>
                  <a:noFill/>
                </a:ln>
                <a:solidFill>
                  <a:prstClr val="black"/>
                </a:solidFill>
                <a:effectLst/>
                <a:uLnTx/>
                <a:uFillTx/>
                <a:latin typeface="Aptos" panose="02110004020202020204"/>
                <a:ea typeface="+mn-ea"/>
                <a:cs typeface="+mn-cs"/>
              </a:rPr>
              <a:t>.) takdir ettiği ömrün bittiği, hayatın sona erdiği âna da …………………. denir.</a:t>
            </a:r>
          </a:p>
        </p:txBody>
      </p:sp>
      <p:sp>
        <p:nvSpPr>
          <p:cNvPr id="156" name="Metin kutusu 155">
            <a:extLst>
              <a:ext uri="{FF2B5EF4-FFF2-40B4-BE49-F238E27FC236}">
                <a16:creationId xmlns:a16="http://schemas.microsoft.com/office/drawing/2014/main" id="{0FD8880F-8927-A07F-4567-5C1AD4F22308}"/>
              </a:ext>
            </a:extLst>
          </p:cNvPr>
          <p:cNvSpPr txBox="1"/>
          <p:nvPr/>
        </p:nvSpPr>
        <p:spPr>
          <a:xfrm>
            <a:off x="11770169" y="2829353"/>
            <a:ext cx="1371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dirty="0">
                <a:solidFill>
                  <a:srgbClr val="FF0000"/>
                </a:solidFill>
                <a:latin typeface="Aptos" panose="02110004020202020204"/>
              </a:rPr>
              <a:t>ecel</a:t>
            </a:r>
            <a:endParaRPr kumimoji="0" lang="tr-TR" sz="36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57" name="Metin kutusu 156">
            <a:extLst>
              <a:ext uri="{FF2B5EF4-FFF2-40B4-BE49-F238E27FC236}">
                <a16:creationId xmlns:a16="http://schemas.microsoft.com/office/drawing/2014/main" id="{0D2A8DC2-5C57-054E-3BC7-80EA1B1CFC25}"/>
              </a:ext>
            </a:extLst>
          </p:cNvPr>
          <p:cNvSpPr txBox="1"/>
          <p:nvPr/>
        </p:nvSpPr>
        <p:spPr>
          <a:xfrm>
            <a:off x="1450065" y="4000500"/>
            <a:ext cx="15878637" cy="132286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ptos" panose="02110004020202020204"/>
                <a:ea typeface="+mn-ea"/>
                <a:cs typeface="+mn-cs"/>
              </a:rPr>
              <a:t>Gereken çalışmaları yapmayıp “Ben çalışmasam da Allah bana rızkımı verir.”, “Kaderde varsa olur, yoksa olmaz.”, “Nasibimde varsa o beni arayıp bulur.” gibi düşünceleri ………………….. bulmaz.</a:t>
            </a:r>
          </a:p>
        </p:txBody>
      </p:sp>
      <p:sp>
        <p:nvSpPr>
          <p:cNvPr id="158" name="Metin kutusu 157">
            <a:extLst>
              <a:ext uri="{FF2B5EF4-FFF2-40B4-BE49-F238E27FC236}">
                <a16:creationId xmlns:a16="http://schemas.microsoft.com/office/drawing/2014/main" id="{51784085-7FBC-F2C9-2E00-86F2B3FBD030}"/>
              </a:ext>
            </a:extLst>
          </p:cNvPr>
          <p:cNvSpPr txBox="1"/>
          <p:nvPr/>
        </p:nvSpPr>
        <p:spPr>
          <a:xfrm>
            <a:off x="12700946" y="4557902"/>
            <a:ext cx="13505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FF0000"/>
                </a:solidFill>
                <a:effectLst/>
                <a:uLnTx/>
                <a:uFillTx/>
                <a:latin typeface="Aptos" panose="02110004020202020204"/>
                <a:ea typeface="+mn-ea"/>
                <a:cs typeface="+mn-cs"/>
              </a:rPr>
              <a:t>doğru</a:t>
            </a:r>
          </a:p>
        </p:txBody>
      </p:sp>
      <p:sp>
        <p:nvSpPr>
          <p:cNvPr id="159" name="Metin kutusu 158">
            <a:extLst>
              <a:ext uri="{FF2B5EF4-FFF2-40B4-BE49-F238E27FC236}">
                <a16:creationId xmlns:a16="http://schemas.microsoft.com/office/drawing/2014/main" id="{FF1753EF-4BA9-5BA5-5FDC-2459EDC52C5F}"/>
              </a:ext>
            </a:extLst>
          </p:cNvPr>
          <p:cNvSpPr txBox="1"/>
          <p:nvPr/>
        </p:nvSpPr>
        <p:spPr>
          <a:xfrm>
            <a:off x="1450065" y="5527056"/>
            <a:ext cx="16014129" cy="13228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ptos" panose="02110004020202020204"/>
                <a:ea typeface="+mn-ea"/>
                <a:cs typeface="+mn-cs"/>
              </a:rPr>
              <a:t>İnsanın gerekli tedbirleri yerine getirip üzerine düşen görev ve sorumlulukları yerine getirdikten sonra güzel bir sonuç için Allah’a dua etmesi, Allah’a güvenmesine ……………………………………. denir. </a:t>
            </a:r>
          </a:p>
        </p:txBody>
      </p:sp>
      <p:sp>
        <p:nvSpPr>
          <p:cNvPr id="160" name="Metin kutusu 159">
            <a:extLst>
              <a:ext uri="{FF2B5EF4-FFF2-40B4-BE49-F238E27FC236}">
                <a16:creationId xmlns:a16="http://schemas.microsoft.com/office/drawing/2014/main" id="{E7E222BE-8A81-D502-5564-4528F5C4529E}"/>
              </a:ext>
            </a:extLst>
          </p:cNvPr>
          <p:cNvSpPr txBox="1"/>
          <p:nvPr/>
        </p:nvSpPr>
        <p:spPr>
          <a:xfrm>
            <a:off x="11422996" y="6097091"/>
            <a:ext cx="27021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FF0000"/>
                </a:solidFill>
                <a:effectLst/>
                <a:uLnTx/>
                <a:uFillTx/>
                <a:latin typeface="Aptos" panose="02110004020202020204"/>
                <a:ea typeface="+mn-ea"/>
                <a:cs typeface="+mn-cs"/>
              </a:rPr>
              <a:t>tevekkül</a:t>
            </a:r>
          </a:p>
        </p:txBody>
      </p:sp>
      <p:sp>
        <p:nvSpPr>
          <p:cNvPr id="161" name="Metin kutusu 160">
            <a:extLst>
              <a:ext uri="{FF2B5EF4-FFF2-40B4-BE49-F238E27FC236}">
                <a16:creationId xmlns:a16="http://schemas.microsoft.com/office/drawing/2014/main" id="{CB4CE9F6-E6DA-5395-1D1A-D8C1F667956B}"/>
              </a:ext>
            </a:extLst>
          </p:cNvPr>
          <p:cNvSpPr txBox="1"/>
          <p:nvPr/>
        </p:nvSpPr>
        <p:spPr>
          <a:xfrm>
            <a:off x="1450065" y="7024164"/>
            <a:ext cx="16014129" cy="13228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ptos" panose="02110004020202020204"/>
                <a:ea typeface="+mn-ea"/>
                <a:cs typeface="+mn-cs"/>
              </a:rPr>
              <a:t>Yediklerimiz, içtiklerimiz, giydiklerimiz, bilgi, hikmet, teneffüs ettiğimiz hava yani kısaca maddi ve manevi bütün ihtiyaç duyulan şeylere …………………………….. denir. </a:t>
            </a:r>
          </a:p>
        </p:txBody>
      </p:sp>
      <p:sp>
        <p:nvSpPr>
          <p:cNvPr id="162" name="Metin kutusu 161">
            <a:extLst>
              <a:ext uri="{FF2B5EF4-FFF2-40B4-BE49-F238E27FC236}">
                <a16:creationId xmlns:a16="http://schemas.microsoft.com/office/drawing/2014/main" id="{054E32D6-7105-9651-1E67-BD15E7805B81}"/>
              </a:ext>
            </a:extLst>
          </p:cNvPr>
          <p:cNvSpPr txBox="1"/>
          <p:nvPr/>
        </p:nvSpPr>
        <p:spPr>
          <a:xfrm>
            <a:off x="7321071" y="7586585"/>
            <a:ext cx="27021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FF0000"/>
                </a:solidFill>
                <a:effectLst/>
                <a:uLnTx/>
                <a:uFillTx/>
                <a:latin typeface="Aptos" panose="02110004020202020204"/>
                <a:ea typeface="+mn-ea"/>
                <a:cs typeface="+mn-cs"/>
              </a:rPr>
              <a:t>rızık</a:t>
            </a:r>
          </a:p>
        </p:txBody>
      </p:sp>
      <p:sp>
        <p:nvSpPr>
          <p:cNvPr id="163" name="Metin kutusu 162">
            <a:extLst>
              <a:ext uri="{FF2B5EF4-FFF2-40B4-BE49-F238E27FC236}">
                <a16:creationId xmlns:a16="http://schemas.microsoft.com/office/drawing/2014/main" id="{545A1D5A-6EDB-BBE9-248C-4BA216561438}"/>
              </a:ext>
            </a:extLst>
          </p:cNvPr>
          <p:cNvSpPr txBox="1"/>
          <p:nvPr/>
        </p:nvSpPr>
        <p:spPr>
          <a:xfrm>
            <a:off x="1427028" y="8748078"/>
            <a:ext cx="16014129" cy="67653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ptos" panose="02110004020202020204"/>
                <a:ea typeface="+mn-ea"/>
                <a:cs typeface="+mn-cs"/>
              </a:rPr>
              <a:t>Allah’ın rızıkları çokça ve bol bol veren anlamına gelen ismi ……………………….. </a:t>
            </a:r>
            <a:r>
              <a:rPr kumimoji="0" lang="tr-TR" sz="2800" b="0" i="0" u="none" strike="noStrike" kern="1200" cap="none" spc="0" normalizeH="0" baseline="0" noProof="0" dirty="0" err="1">
                <a:ln>
                  <a:noFill/>
                </a:ln>
                <a:solidFill>
                  <a:prstClr val="black"/>
                </a:solidFill>
                <a:effectLst/>
                <a:uLnTx/>
                <a:uFillTx/>
                <a:latin typeface="Aptos" panose="02110004020202020204"/>
                <a:ea typeface="+mn-ea"/>
                <a:cs typeface="+mn-cs"/>
              </a:rPr>
              <a:t>dır</a:t>
            </a:r>
            <a:r>
              <a:rPr lang="tr-TR" sz="2800" dirty="0">
                <a:solidFill>
                  <a:prstClr val="black"/>
                </a:solidFill>
                <a:latin typeface="Aptos" panose="02110004020202020204"/>
              </a:rPr>
              <a:t>. </a:t>
            </a:r>
            <a:endParaRPr kumimoji="0" lang="tr-T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4" name="Metin kutusu 163">
            <a:extLst>
              <a:ext uri="{FF2B5EF4-FFF2-40B4-BE49-F238E27FC236}">
                <a16:creationId xmlns:a16="http://schemas.microsoft.com/office/drawing/2014/main" id="{B816923F-B732-8346-9E41-5C2558BF7F24}"/>
              </a:ext>
            </a:extLst>
          </p:cNvPr>
          <p:cNvSpPr txBox="1">
            <a:spLocks/>
          </p:cNvSpPr>
          <p:nvPr/>
        </p:nvSpPr>
        <p:spPr>
          <a:xfrm>
            <a:off x="10445286" y="8673256"/>
            <a:ext cx="27021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dirty="0">
                <a:solidFill>
                  <a:srgbClr val="FF0000"/>
                </a:solidFill>
                <a:latin typeface="Aptos" panose="02110004020202020204"/>
              </a:rPr>
              <a:t>er-Rezzak</a:t>
            </a:r>
            <a:endParaRPr kumimoji="0" lang="tr-TR" sz="36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down)">
                                      <p:cBhvr>
                                        <p:cTn id="7" dur="500"/>
                                        <p:tgtEl>
                                          <p:spTgt spid="154"/>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500"/>
                                        <p:tgtEl>
                                          <p:spTgt spid="156"/>
                                        </p:tgtEl>
                                      </p:cBhvr>
                                    </p:animEffect>
                                  </p:childTnLst>
                                  <p:subTnLst>
                                    <p:audio>
                                      <p:cMediaNode>
                                        <p:cTn display="0" masterRel="sameClick">
                                          <p:stCondLst>
                                            <p:cond evt="begin" delay="0">
                                              <p:tn val="10"/>
                                            </p:cond>
                                          </p:stCondLst>
                                          <p:endCondLst>
                                            <p:cond evt="onStopAudio" delay="0">
                                              <p:tgtEl>
                                                <p:sldTgt/>
                                              </p:tgtEl>
                                            </p:cond>
                                          </p:endCondLst>
                                        </p:cTn>
                                        <p:tgtEl>
                                          <p:sndTgt r:embed="rId4" name="Onay tı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
                                        </p:tgtEl>
                                        <p:attrNameLst>
                                          <p:attrName>style.visibility</p:attrName>
                                        </p:attrNameLst>
                                      </p:cBhvr>
                                      <p:to>
                                        <p:strVal val="visible"/>
                                      </p:to>
                                    </p:set>
                                    <p:animEffect transition="in" filter="wipe(left)">
                                      <p:cBhvr>
                                        <p:cTn id="17" dur="500"/>
                                        <p:tgtEl>
                                          <p:spTgt spid="158"/>
                                        </p:tgtEl>
                                      </p:cBhvr>
                                    </p:animEffect>
                                  </p:childTnLst>
                                  <p:subTnLst>
                                    <p:audio>
                                      <p:cMediaNode>
                                        <p:cTn display="0" masterRel="sameClick">
                                          <p:stCondLst>
                                            <p:cond evt="begin" delay="0">
                                              <p:tn val="15"/>
                                            </p:cond>
                                          </p:stCondLst>
                                          <p:endCondLst>
                                            <p:cond evt="onStopAudio" delay="0">
                                              <p:tgtEl>
                                                <p:sldTgt/>
                                              </p:tgtEl>
                                            </p:cond>
                                          </p:endCondLst>
                                        </p:cTn>
                                        <p:tgtEl>
                                          <p:sndTgt r:embed="rId4" name="Onay tı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0"/>
                                        </p:tgtEl>
                                        <p:attrNameLst>
                                          <p:attrName>style.visibility</p:attrName>
                                        </p:attrNameLst>
                                      </p:cBhvr>
                                      <p:to>
                                        <p:strVal val="visible"/>
                                      </p:to>
                                    </p:set>
                                    <p:animEffect transition="in" filter="wipe(left)">
                                      <p:cBhvr>
                                        <p:cTn id="22" dur="500"/>
                                        <p:tgtEl>
                                          <p:spTgt spid="160"/>
                                        </p:tgtEl>
                                      </p:cBhvr>
                                    </p:animEffect>
                                  </p:childTnLst>
                                  <p:subTnLst>
                                    <p:audio>
                                      <p:cMediaNode>
                                        <p:cTn display="0" masterRel="sameClick">
                                          <p:stCondLst>
                                            <p:cond evt="begin" delay="0">
                                              <p:tn val="20"/>
                                            </p:cond>
                                          </p:stCondLst>
                                          <p:endCondLst>
                                            <p:cond evt="onStopAudio" delay="0">
                                              <p:tgtEl>
                                                <p:sldTgt/>
                                              </p:tgtEl>
                                            </p:cond>
                                          </p:endCondLst>
                                        </p:cTn>
                                        <p:tgtEl>
                                          <p:sndTgt r:embed="rId4" name="Onay tı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2"/>
                                        </p:tgtEl>
                                        <p:attrNameLst>
                                          <p:attrName>style.visibility</p:attrName>
                                        </p:attrNameLst>
                                      </p:cBhvr>
                                      <p:to>
                                        <p:strVal val="visible"/>
                                      </p:to>
                                    </p:set>
                                    <p:animEffect transition="in" filter="wipe(left)">
                                      <p:cBhvr>
                                        <p:cTn id="27" dur="500"/>
                                        <p:tgtEl>
                                          <p:spTgt spid="162"/>
                                        </p:tgtEl>
                                      </p:cBhvr>
                                    </p:animEffect>
                                  </p:childTnLst>
                                  <p:subTnLst>
                                    <p:audio>
                                      <p:cMediaNode>
                                        <p:cTn display="0" masterRel="sameClick">
                                          <p:stCondLst>
                                            <p:cond evt="begin" delay="0">
                                              <p:tn val="25"/>
                                            </p:cond>
                                          </p:stCondLst>
                                          <p:endCondLst>
                                            <p:cond evt="onStopAudio" delay="0">
                                              <p:tgtEl>
                                                <p:sldTgt/>
                                              </p:tgtEl>
                                            </p:cond>
                                          </p:endCondLst>
                                        </p:cTn>
                                        <p:tgtEl>
                                          <p:sndTgt r:embed="rId4" name="Onay tı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4"/>
                                        </p:tgtEl>
                                        <p:attrNameLst>
                                          <p:attrName>style.visibility</p:attrName>
                                        </p:attrNameLst>
                                      </p:cBhvr>
                                      <p:to>
                                        <p:strVal val="visible"/>
                                      </p:to>
                                    </p:set>
                                    <p:animEffect transition="in" filter="wipe(left)">
                                      <p:cBhvr>
                                        <p:cTn id="32" dur="500"/>
                                        <p:tgtEl>
                                          <p:spTgt spid="164"/>
                                        </p:tgtEl>
                                      </p:cBhvr>
                                    </p:animEffect>
                                  </p:childTnLst>
                                  <p:subTnLst>
                                    <p:audio>
                                      <p:cMediaNode>
                                        <p:cTn display="0" masterRel="sameClick">
                                          <p:stCondLst>
                                            <p:cond evt="begin" delay="0">
                                              <p:tn val="30"/>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56" grpId="0"/>
      <p:bldP spid="158" grpId="0"/>
      <p:bldP spid="160" grpId="0"/>
      <p:bldP spid="162" grpId="0"/>
      <p:bldP spid="1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 19">
            <a:extLst>
              <a:ext uri="{FF2B5EF4-FFF2-40B4-BE49-F238E27FC236}">
                <a16:creationId xmlns:a16="http://schemas.microsoft.com/office/drawing/2014/main" id="{59B4F8A8-FEB1-C470-D937-1B66943578D2}"/>
              </a:ext>
            </a:extLst>
          </p:cNvPr>
          <p:cNvGrpSpPr/>
          <p:nvPr/>
        </p:nvGrpSpPr>
        <p:grpSpPr>
          <a:xfrm>
            <a:off x="437433" y="75018"/>
            <a:ext cx="2705100" cy="1496465"/>
            <a:chOff x="13364671" y="1220885"/>
            <a:chExt cx="2943397" cy="1853496"/>
          </a:xfrm>
        </p:grpSpPr>
        <p:grpSp>
          <p:nvGrpSpPr>
            <p:cNvPr id="21" name="Grup 20">
              <a:extLst>
                <a:ext uri="{FF2B5EF4-FFF2-40B4-BE49-F238E27FC236}">
                  <a16:creationId xmlns:a16="http://schemas.microsoft.com/office/drawing/2014/main" id="{5F1409BC-D931-9E72-0EB8-D7E6EF630671}"/>
                </a:ext>
              </a:extLst>
            </p:cNvPr>
            <p:cNvGrpSpPr>
              <a:grpSpLocks/>
            </p:cNvGrpSpPr>
            <p:nvPr/>
          </p:nvGrpSpPr>
          <p:grpSpPr>
            <a:xfrm>
              <a:off x="13364671" y="1220885"/>
              <a:ext cx="2939319" cy="1853496"/>
              <a:chOff x="13335872" y="1077107"/>
              <a:chExt cx="2878496" cy="1523646"/>
            </a:xfrm>
          </p:grpSpPr>
          <p:sp>
            <p:nvSpPr>
              <p:cNvPr id="23" name="Freeform 5">
                <a:extLst>
                  <a:ext uri="{FF2B5EF4-FFF2-40B4-BE49-F238E27FC236}">
                    <a16:creationId xmlns:a16="http://schemas.microsoft.com/office/drawing/2014/main" id="{2393E7F9-EA6D-E2C3-9CAE-D424289B1BC1}"/>
                  </a:ext>
                </a:extLst>
              </p:cNvPr>
              <p:cNvSpPr>
                <a:spLocks/>
              </p:cNvSpPr>
              <p:nvPr/>
            </p:nvSpPr>
            <p:spPr>
              <a:xfrm>
                <a:off x="13335872" y="1077107"/>
                <a:ext cx="2878496" cy="1523646"/>
              </a:xfrm>
              <a:custGeom>
                <a:avLst/>
                <a:gdLst/>
                <a:ahLst/>
                <a:cxnLst/>
                <a:rect l="l" t="t" r="r" b="b"/>
                <a:pathLst>
                  <a:path w="5352957" h="4504867">
                    <a:moveTo>
                      <a:pt x="0" y="0"/>
                    </a:moveTo>
                    <a:lnTo>
                      <a:pt x="5352957" y="0"/>
                    </a:lnTo>
                    <a:lnTo>
                      <a:pt x="5352957" y="4504867"/>
                    </a:lnTo>
                    <a:lnTo>
                      <a:pt x="0" y="4504867"/>
                    </a:lnTo>
                    <a:lnTo>
                      <a:pt x="0" y="0"/>
                    </a:lnTo>
                    <a:close/>
                  </a:path>
                </a:pathLst>
              </a:custGeom>
              <a:blipFill>
                <a:blip r:embed="rId5"/>
                <a:stretch>
                  <a:fillRect l="-9415" r="-9415" b="-3960"/>
                </a:stretch>
              </a:blipFill>
            </p:spPr>
            <p:txBody>
              <a:bodyPr/>
              <a:lstStyle/>
              <a:p>
                <a:endParaRPr lang="tr-TR"/>
              </a:p>
            </p:txBody>
          </p:sp>
          <p:sp>
            <p:nvSpPr>
              <p:cNvPr id="24" name="Freeform 10">
                <a:extLst>
                  <a:ext uri="{FF2B5EF4-FFF2-40B4-BE49-F238E27FC236}">
                    <a16:creationId xmlns:a16="http://schemas.microsoft.com/office/drawing/2014/main" id="{2C3BEEC5-F1F5-2474-85B1-AEFDE8A25BA2}"/>
                  </a:ext>
                </a:extLst>
              </p:cNvPr>
              <p:cNvSpPr>
                <a:spLocks/>
              </p:cNvSpPr>
              <p:nvPr/>
            </p:nvSpPr>
            <p:spPr>
              <a:xfrm>
                <a:off x="13418705" y="1077107"/>
                <a:ext cx="678658" cy="783994"/>
              </a:xfrm>
              <a:custGeom>
                <a:avLst/>
                <a:gdLst/>
                <a:ahLst/>
                <a:cxnLst/>
                <a:rect l="l" t="t" r="r" b="b"/>
                <a:pathLst>
                  <a:path w="1290336" h="1500391">
                    <a:moveTo>
                      <a:pt x="0" y="0"/>
                    </a:moveTo>
                    <a:lnTo>
                      <a:pt x="1290336" y="0"/>
                    </a:lnTo>
                    <a:lnTo>
                      <a:pt x="1290336" y="1500391"/>
                    </a:lnTo>
                    <a:lnTo>
                      <a:pt x="0" y="1500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sp>
          <p:nvSpPr>
            <p:cNvPr id="22" name="Metin kutusu 21">
              <a:extLst>
                <a:ext uri="{FF2B5EF4-FFF2-40B4-BE49-F238E27FC236}">
                  <a16:creationId xmlns:a16="http://schemas.microsoft.com/office/drawing/2014/main" id="{87E67BA8-4B0B-323A-1DBD-0588FF801ABF}"/>
                </a:ext>
              </a:extLst>
            </p:cNvPr>
            <p:cNvSpPr txBox="1"/>
            <p:nvPr/>
          </p:nvSpPr>
          <p:spPr>
            <a:xfrm>
              <a:off x="13364671" y="2069706"/>
              <a:ext cx="2943397" cy="7242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rgbClr val="FF0000"/>
                  </a:solidFill>
                  <a:effectLst/>
                  <a:uLnTx/>
                  <a:uFillTx/>
                  <a:latin typeface="Calibri"/>
                  <a:ea typeface="+mn-ea"/>
                  <a:cs typeface="+mn-cs"/>
                </a:rPr>
                <a:t>Değerlendirme</a:t>
              </a:r>
            </a:p>
          </p:txBody>
        </p:sp>
      </p:grpSp>
      <p:grpSp>
        <p:nvGrpSpPr>
          <p:cNvPr id="55" name="Grup 54">
            <a:extLst>
              <a:ext uri="{FF2B5EF4-FFF2-40B4-BE49-F238E27FC236}">
                <a16:creationId xmlns:a16="http://schemas.microsoft.com/office/drawing/2014/main" id="{E48AF368-A561-9D55-8B1C-7EF7FC646AEF}"/>
              </a:ext>
            </a:extLst>
          </p:cNvPr>
          <p:cNvGrpSpPr/>
          <p:nvPr/>
        </p:nvGrpSpPr>
        <p:grpSpPr>
          <a:xfrm>
            <a:off x="225578" y="1406943"/>
            <a:ext cx="5410200" cy="4006569"/>
            <a:chOff x="225578" y="1846096"/>
            <a:chExt cx="5410200" cy="4006569"/>
          </a:xfrm>
        </p:grpSpPr>
        <p:sp>
          <p:nvSpPr>
            <p:cNvPr id="2" name="Dikdörtgen: Köşeleri Yuvarlatılmış 1">
              <a:extLst>
                <a:ext uri="{FF2B5EF4-FFF2-40B4-BE49-F238E27FC236}">
                  <a16:creationId xmlns:a16="http://schemas.microsoft.com/office/drawing/2014/main" id="{CD34075F-747E-1E1A-5AC6-1632853C8AD1}"/>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4" name="Freeform 3">
              <a:extLst>
                <a:ext uri="{FF2B5EF4-FFF2-40B4-BE49-F238E27FC236}">
                  <a16:creationId xmlns:a16="http://schemas.microsoft.com/office/drawing/2014/main" id="{B1952D41-E572-D9EB-F80B-14DA9E369342}"/>
                </a:ext>
              </a:extLst>
            </p:cNvPr>
            <p:cNvSpPr/>
            <p:nvPr/>
          </p:nvSpPr>
          <p:spPr>
            <a:xfrm>
              <a:off x="492278" y="2741451"/>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endParaRPr lang="tr-TR" dirty="0">
                <a:solidFill>
                  <a:prstClr val="black"/>
                </a:solidFill>
                <a:latin typeface="Calibri"/>
              </a:endParaRPr>
            </a:p>
            <a:p>
              <a:pPr algn="ctr"/>
              <a:r>
                <a:rPr lang="tr-TR" sz="3600" dirty="0">
                  <a:solidFill>
                    <a:prstClr val="black"/>
                  </a:solidFill>
                  <a:latin typeface="Calibri"/>
                </a:rPr>
                <a:t>Tedbir - Güvenmek, Çalışmak - Allah</a:t>
              </a:r>
            </a:p>
          </p:txBody>
        </p:sp>
        <p:grpSp>
          <p:nvGrpSpPr>
            <p:cNvPr id="5" name="Group 4">
              <a:extLst>
                <a:ext uri="{FF2B5EF4-FFF2-40B4-BE49-F238E27FC236}">
                  <a16:creationId xmlns:a16="http://schemas.microsoft.com/office/drawing/2014/main" id="{6B2A1439-81F5-C690-90A2-AA91D4F828FE}"/>
                </a:ext>
              </a:extLst>
            </p:cNvPr>
            <p:cNvGrpSpPr/>
            <p:nvPr/>
          </p:nvGrpSpPr>
          <p:grpSpPr>
            <a:xfrm>
              <a:off x="2276910" y="1846096"/>
              <a:ext cx="1307537" cy="1307537"/>
              <a:chOff x="0" y="0"/>
              <a:chExt cx="6350000" cy="6350000"/>
            </a:xfrm>
          </p:grpSpPr>
          <p:sp>
            <p:nvSpPr>
              <p:cNvPr id="6" name="Freeform 5">
                <a:extLst>
                  <a:ext uri="{FF2B5EF4-FFF2-40B4-BE49-F238E27FC236}">
                    <a16:creationId xmlns:a16="http://schemas.microsoft.com/office/drawing/2014/main" id="{D50FA9E1-A246-D6E9-1197-FC769159B23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ndParaRPr>
              </a:p>
            </p:txBody>
          </p:sp>
        </p:grpSp>
        <p:sp>
          <p:nvSpPr>
            <p:cNvPr id="12" name="Freeform 11">
              <a:extLst>
                <a:ext uri="{FF2B5EF4-FFF2-40B4-BE49-F238E27FC236}">
                  <a16:creationId xmlns:a16="http://schemas.microsoft.com/office/drawing/2014/main" id="{6325BAB1-DCF3-7009-73C8-0E68C0B64CCE}"/>
                </a:ext>
              </a:extLst>
            </p:cNvPr>
            <p:cNvSpPr/>
            <p:nvPr/>
          </p:nvSpPr>
          <p:spPr>
            <a:xfrm>
              <a:off x="1330478" y="4574029"/>
              <a:ext cx="3200400"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endParaRPr lang="tr-TR" dirty="0">
                <a:solidFill>
                  <a:prstClr val="black"/>
                </a:solidFill>
                <a:latin typeface="Calibri"/>
              </a:endParaRPr>
            </a:p>
          </p:txBody>
        </p:sp>
        <p:sp>
          <p:nvSpPr>
            <p:cNvPr id="16" name="Oval 15">
              <a:extLst>
                <a:ext uri="{FF2B5EF4-FFF2-40B4-BE49-F238E27FC236}">
                  <a16:creationId xmlns:a16="http://schemas.microsoft.com/office/drawing/2014/main" id="{CCC1683F-9FBB-0721-F475-C7CE96776BCE}"/>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800" dirty="0">
                  <a:solidFill>
                    <a:srgbClr val="FF555C"/>
                  </a:solidFill>
                </a:rPr>
                <a:t>1</a:t>
              </a:r>
            </a:p>
          </p:txBody>
        </p:sp>
      </p:grpSp>
      <p:sp>
        <p:nvSpPr>
          <p:cNvPr id="63" name="Dikdörtgen 62">
            <a:extLst>
              <a:ext uri="{FF2B5EF4-FFF2-40B4-BE49-F238E27FC236}">
                <a16:creationId xmlns:a16="http://schemas.microsoft.com/office/drawing/2014/main" id="{62B97ECD-A078-D758-7AFA-21CBDA1DCBC3}"/>
              </a:ext>
            </a:extLst>
          </p:cNvPr>
          <p:cNvSpPr/>
          <p:nvPr/>
        </p:nvSpPr>
        <p:spPr>
          <a:xfrm>
            <a:off x="3519479" y="437096"/>
            <a:ext cx="6278290" cy="907603"/>
          </a:xfrm>
          <a:prstGeom prst="rect">
            <a:avLst/>
          </a:prstGeom>
          <a:solidFill>
            <a:srgbClr val="FDE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rgbClr val="FF555C"/>
                </a:solidFill>
              </a:rPr>
              <a:t>Verilen sözlüklerden hareketle  kutucuklara gelecek kavramı yazınız. </a:t>
            </a:r>
          </a:p>
        </p:txBody>
      </p:sp>
      <p:sp>
        <p:nvSpPr>
          <p:cNvPr id="64" name="Metin kutusu 63">
            <a:extLst>
              <a:ext uri="{FF2B5EF4-FFF2-40B4-BE49-F238E27FC236}">
                <a16:creationId xmlns:a16="http://schemas.microsoft.com/office/drawing/2014/main" id="{960770BB-88FC-B320-083E-B991C04DE8FB}"/>
              </a:ext>
            </a:extLst>
          </p:cNvPr>
          <p:cNvSpPr txBox="1"/>
          <p:nvPr/>
        </p:nvSpPr>
        <p:spPr>
          <a:xfrm>
            <a:off x="1534684" y="4327204"/>
            <a:ext cx="2791988" cy="769441"/>
          </a:xfrm>
          <a:prstGeom prst="rect">
            <a:avLst/>
          </a:prstGeom>
          <a:noFill/>
        </p:spPr>
        <p:txBody>
          <a:bodyPr wrap="square" rtlCol="0">
            <a:spAutoFit/>
          </a:bodyPr>
          <a:lstStyle/>
          <a:p>
            <a:pPr algn="ctr"/>
            <a:r>
              <a:rPr lang="tr-TR" sz="4400" dirty="0">
                <a:solidFill>
                  <a:srgbClr val="FF555C"/>
                </a:solidFill>
              </a:rPr>
              <a:t>Tevekkül</a:t>
            </a:r>
          </a:p>
        </p:txBody>
      </p:sp>
      <p:grpSp>
        <p:nvGrpSpPr>
          <p:cNvPr id="65" name="Grup 64">
            <a:extLst>
              <a:ext uri="{FF2B5EF4-FFF2-40B4-BE49-F238E27FC236}">
                <a16:creationId xmlns:a16="http://schemas.microsoft.com/office/drawing/2014/main" id="{83F7C875-B732-0F82-CB83-49F437BBA7C8}"/>
              </a:ext>
            </a:extLst>
          </p:cNvPr>
          <p:cNvGrpSpPr/>
          <p:nvPr/>
        </p:nvGrpSpPr>
        <p:grpSpPr>
          <a:xfrm>
            <a:off x="6361962" y="1406943"/>
            <a:ext cx="5410200" cy="4006569"/>
            <a:chOff x="225578" y="1846096"/>
            <a:chExt cx="5410200" cy="4006569"/>
          </a:xfrm>
        </p:grpSpPr>
        <p:sp>
          <p:nvSpPr>
            <p:cNvPr id="66" name="Dikdörtgen: Köşeleri Yuvarlatılmış 65">
              <a:extLst>
                <a:ext uri="{FF2B5EF4-FFF2-40B4-BE49-F238E27FC236}">
                  <a16:creationId xmlns:a16="http://schemas.microsoft.com/office/drawing/2014/main" id="{C4436426-48BD-A459-8399-846A7EFC2361}"/>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Freeform 3">
              <a:extLst>
                <a:ext uri="{FF2B5EF4-FFF2-40B4-BE49-F238E27FC236}">
                  <a16:creationId xmlns:a16="http://schemas.microsoft.com/office/drawing/2014/main" id="{C91C89B0-CC54-2F08-F583-6F04D0BC16D2}"/>
                </a:ext>
              </a:extLst>
            </p:cNvPr>
            <p:cNvSpPr/>
            <p:nvPr/>
          </p:nvSpPr>
          <p:spPr>
            <a:xfrm>
              <a:off x="492278" y="2741451"/>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endParaRPr lang="tr-TR" dirty="0">
                <a:solidFill>
                  <a:prstClr val="black"/>
                </a:solidFill>
                <a:latin typeface="Calibri"/>
              </a:endParaRPr>
            </a:p>
            <a:p>
              <a:pPr algn="ctr"/>
              <a:r>
                <a:rPr lang="tr-TR" sz="3600" dirty="0">
                  <a:solidFill>
                    <a:prstClr val="black"/>
                  </a:solidFill>
                  <a:latin typeface="Calibri"/>
                </a:rPr>
                <a:t>Yediklerimiz – içkilerimiz </a:t>
              </a:r>
            </a:p>
            <a:p>
              <a:pPr algn="ctr"/>
              <a:r>
                <a:rPr lang="tr-TR" sz="3600" dirty="0">
                  <a:solidFill>
                    <a:prstClr val="black"/>
                  </a:solidFill>
                  <a:latin typeface="Calibri"/>
                </a:rPr>
                <a:t>Maddi ve Manevi - şeyler </a:t>
              </a:r>
            </a:p>
          </p:txBody>
        </p:sp>
        <p:grpSp>
          <p:nvGrpSpPr>
            <p:cNvPr id="68" name="Group 4">
              <a:extLst>
                <a:ext uri="{FF2B5EF4-FFF2-40B4-BE49-F238E27FC236}">
                  <a16:creationId xmlns:a16="http://schemas.microsoft.com/office/drawing/2014/main" id="{8D750F5C-AF2E-7C97-37D4-CC73E81B337E}"/>
                </a:ext>
              </a:extLst>
            </p:cNvPr>
            <p:cNvGrpSpPr/>
            <p:nvPr/>
          </p:nvGrpSpPr>
          <p:grpSpPr>
            <a:xfrm>
              <a:off x="2276910" y="1846096"/>
              <a:ext cx="1307537" cy="1307537"/>
              <a:chOff x="0" y="0"/>
              <a:chExt cx="6350000" cy="6350000"/>
            </a:xfrm>
          </p:grpSpPr>
          <p:sp>
            <p:nvSpPr>
              <p:cNvPr id="71" name="Freeform 5">
                <a:extLst>
                  <a:ext uri="{FF2B5EF4-FFF2-40B4-BE49-F238E27FC236}">
                    <a16:creationId xmlns:a16="http://schemas.microsoft.com/office/drawing/2014/main" id="{90A43A18-AD50-2A90-3E27-4CC5838788B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ndParaRPr>
              </a:p>
            </p:txBody>
          </p:sp>
        </p:grpSp>
        <p:sp>
          <p:nvSpPr>
            <p:cNvPr id="69" name="Freeform 11">
              <a:extLst>
                <a:ext uri="{FF2B5EF4-FFF2-40B4-BE49-F238E27FC236}">
                  <a16:creationId xmlns:a16="http://schemas.microsoft.com/office/drawing/2014/main" id="{CBAE5771-3C45-A9D4-8C3C-467109C80C28}"/>
                </a:ext>
              </a:extLst>
            </p:cNvPr>
            <p:cNvSpPr/>
            <p:nvPr/>
          </p:nvSpPr>
          <p:spPr>
            <a:xfrm>
              <a:off x="1330478" y="4574029"/>
              <a:ext cx="3200400"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endParaRPr lang="tr-TR" dirty="0">
                <a:solidFill>
                  <a:prstClr val="black"/>
                </a:solidFill>
                <a:latin typeface="Calibri"/>
              </a:endParaRPr>
            </a:p>
          </p:txBody>
        </p:sp>
        <p:sp>
          <p:nvSpPr>
            <p:cNvPr id="70" name="Oval 69">
              <a:extLst>
                <a:ext uri="{FF2B5EF4-FFF2-40B4-BE49-F238E27FC236}">
                  <a16:creationId xmlns:a16="http://schemas.microsoft.com/office/drawing/2014/main" id="{529663C3-A570-F051-7C4B-F81FDAF8FDA7}"/>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800" dirty="0">
                  <a:solidFill>
                    <a:srgbClr val="FF555C"/>
                  </a:solidFill>
                </a:rPr>
                <a:t>2</a:t>
              </a:r>
            </a:p>
          </p:txBody>
        </p:sp>
      </p:grpSp>
      <p:sp>
        <p:nvSpPr>
          <p:cNvPr id="72" name="Metin kutusu 71">
            <a:extLst>
              <a:ext uri="{FF2B5EF4-FFF2-40B4-BE49-F238E27FC236}">
                <a16:creationId xmlns:a16="http://schemas.microsoft.com/office/drawing/2014/main" id="{D130CDF2-D6FD-D58B-1D49-DAACFA760158}"/>
              </a:ext>
            </a:extLst>
          </p:cNvPr>
          <p:cNvSpPr txBox="1"/>
          <p:nvPr/>
        </p:nvSpPr>
        <p:spPr>
          <a:xfrm>
            <a:off x="7671068" y="4282701"/>
            <a:ext cx="2791988" cy="769441"/>
          </a:xfrm>
          <a:prstGeom prst="rect">
            <a:avLst/>
          </a:prstGeom>
          <a:noFill/>
        </p:spPr>
        <p:txBody>
          <a:bodyPr wrap="square" rtlCol="0">
            <a:spAutoFit/>
          </a:bodyPr>
          <a:lstStyle/>
          <a:p>
            <a:pPr algn="ctr"/>
            <a:r>
              <a:rPr lang="tr-TR" sz="4400" dirty="0">
                <a:solidFill>
                  <a:srgbClr val="FF555C"/>
                </a:solidFill>
              </a:rPr>
              <a:t>Rızık</a:t>
            </a:r>
          </a:p>
        </p:txBody>
      </p:sp>
      <p:grpSp>
        <p:nvGrpSpPr>
          <p:cNvPr id="73" name="Grup 72">
            <a:extLst>
              <a:ext uri="{FF2B5EF4-FFF2-40B4-BE49-F238E27FC236}">
                <a16:creationId xmlns:a16="http://schemas.microsoft.com/office/drawing/2014/main" id="{DD580C81-529B-CFFF-D12B-6257A4AA1584}"/>
              </a:ext>
            </a:extLst>
          </p:cNvPr>
          <p:cNvGrpSpPr/>
          <p:nvPr/>
        </p:nvGrpSpPr>
        <p:grpSpPr>
          <a:xfrm>
            <a:off x="12565788" y="1406943"/>
            <a:ext cx="5410200" cy="4006569"/>
            <a:chOff x="225578" y="1846096"/>
            <a:chExt cx="5410200" cy="4006569"/>
          </a:xfrm>
        </p:grpSpPr>
        <p:sp>
          <p:nvSpPr>
            <p:cNvPr id="74" name="Dikdörtgen: Köşeleri Yuvarlatılmış 73">
              <a:extLst>
                <a:ext uri="{FF2B5EF4-FFF2-40B4-BE49-F238E27FC236}">
                  <a16:creationId xmlns:a16="http://schemas.microsoft.com/office/drawing/2014/main" id="{F19D5809-A43B-4B26-AF56-1AA812779452}"/>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Freeform 3">
              <a:extLst>
                <a:ext uri="{FF2B5EF4-FFF2-40B4-BE49-F238E27FC236}">
                  <a16:creationId xmlns:a16="http://schemas.microsoft.com/office/drawing/2014/main" id="{905FE735-1CA2-A7F2-D13F-066021D28053}"/>
                </a:ext>
              </a:extLst>
            </p:cNvPr>
            <p:cNvSpPr/>
            <p:nvPr/>
          </p:nvSpPr>
          <p:spPr>
            <a:xfrm>
              <a:off x="492278" y="2741451"/>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endParaRPr lang="tr-TR" dirty="0">
                <a:solidFill>
                  <a:prstClr val="black"/>
                </a:solidFill>
                <a:latin typeface="Calibri"/>
              </a:endParaRPr>
            </a:p>
            <a:p>
              <a:pPr algn="ctr"/>
              <a:r>
                <a:rPr lang="tr-TR" sz="3600" dirty="0" err="1">
                  <a:solidFill>
                    <a:prstClr val="black"/>
                  </a:solidFill>
                  <a:latin typeface="Calibri"/>
                </a:rPr>
                <a:t>The</a:t>
              </a:r>
              <a:r>
                <a:rPr lang="tr-TR" sz="3600" dirty="0">
                  <a:solidFill>
                    <a:prstClr val="black"/>
                  </a:solidFill>
                  <a:latin typeface="Calibri"/>
                </a:rPr>
                <a:t> </a:t>
              </a:r>
              <a:r>
                <a:rPr lang="tr-TR" sz="3600" dirty="0" err="1">
                  <a:solidFill>
                    <a:prstClr val="black"/>
                  </a:solidFill>
                  <a:latin typeface="Calibri"/>
                </a:rPr>
                <a:t>end</a:t>
              </a:r>
              <a:endParaRPr lang="tr-TR" sz="3600" dirty="0">
                <a:solidFill>
                  <a:prstClr val="black"/>
                </a:solidFill>
                <a:latin typeface="Calibri"/>
              </a:endParaRPr>
            </a:p>
            <a:p>
              <a:pPr algn="ctr"/>
              <a:r>
                <a:rPr lang="tr-TR" sz="3600" dirty="0">
                  <a:solidFill>
                    <a:prstClr val="black"/>
                  </a:solidFill>
                  <a:latin typeface="Calibri"/>
                </a:rPr>
                <a:t>Game </a:t>
              </a:r>
              <a:r>
                <a:rPr lang="tr-TR" sz="3600" dirty="0" err="1">
                  <a:solidFill>
                    <a:prstClr val="black"/>
                  </a:solidFill>
                  <a:latin typeface="Calibri"/>
                </a:rPr>
                <a:t>over</a:t>
              </a:r>
              <a:endParaRPr lang="tr-TR" sz="3600" dirty="0">
                <a:solidFill>
                  <a:prstClr val="black"/>
                </a:solidFill>
                <a:latin typeface="Calibri"/>
              </a:endParaRPr>
            </a:p>
          </p:txBody>
        </p:sp>
        <p:grpSp>
          <p:nvGrpSpPr>
            <p:cNvPr id="76" name="Group 4">
              <a:extLst>
                <a:ext uri="{FF2B5EF4-FFF2-40B4-BE49-F238E27FC236}">
                  <a16:creationId xmlns:a16="http://schemas.microsoft.com/office/drawing/2014/main" id="{96EBA11B-8FC3-5A64-EAC0-05DDA3ACC342}"/>
                </a:ext>
              </a:extLst>
            </p:cNvPr>
            <p:cNvGrpSpPr/>
            <p:nvPr/>
          </p:nvGrpSpPr>
          <p:grpSpPr>
            <a:xfrm>
              <a:off x="2276910" y="1846096"/>
              <a:ext cx="1307537" cy="1307537"/>
              <a:chOff x="0" y="0"/>
              <a:chExt cx="6350000" cy="6350000"/>
            </a:xfrm>
          </p:grpSpPr>
          <p:sp>
            <p:nvSpPr>
              <p:cNvPr id="79" name="Freeform 5">
                <a:extLst>
                  <a:ext uri="{FF2B5EF4-FFF2-40B4-BE49-F238E27FC236}">
                    <a16:creationId xmlns:a16="http://schemas.microsoft.com/office/drawing/2014/main" id="{6AEF47EA-AE48-F88B-3150-65402A0B16D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ndParaRPr>
              </a:p>
            </p:txBody>
          </p:sp>
        </p:grpSp>
        <p:sp>
          <p:nvSpPr>
            <p:cNvPr id="77" name="Freeform 11">
              <a:extLst>
                <a:ext uri="{FF2B5EF4-FFF2-40B4-BE49-F238E27FC236}">
                  <a16:creationId xmlns:a16="http://schemas.microsoft.com/office/drawing/2014/main" id="{730A0F1F-3C9C-37D0-4920-CC64E626DA4B}"/>
                </a:ext>
              </a:extLst>
            </p:cNvPr>
            <p:cNvSpPr/>
            <p:nvPr/>
          </p:nvSpPr>
          <p:spPr>
            <a:xfrm>
              <a:off x="1330478" y="4574029"/>
              <a:ext cx="3200400"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endParaRPr lang="tr-TR" dirty="0">
                <a:solidFill>
                  <a:prstClr val="black"/>
                </a:solidFill>
                <a:latin typeface="Calibri"/>
              </a:endParaRPr>
            </a:p>
          </p:txBody>
        </p:sp>
        <p:sp>
          <p:nvSpPr>
            <p:cNvPr id="78" name="Oval 77">
              <a:extLst>
                <a:ext uri="{FF2B5EF4-FFF2-40B4-BE49-F238E27FC236}">
                  <a16:creationId xmlns:a16="http://schemas.microsoft.com/office/drawing/2014/main" id="{E8C93FCB-766B-B2E1-E531-BA13CDB5ADEE}"/>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800" dirty="0">
                  <a:solidFill>
                    <a:srgbClr val="FF555C"/>
                  </a:solidFill>
                </a:rPr>
                <a:t>3</a:t>
              </a:r>
            </a:p>
          </p:txBody>
        </p:sp>
      </p:grpSp>
      <p:sp>
        <p:nvSpPr>
          <p:cNvPr id="80" name="Metin kutusu 79">
            <a:extLst>
              <a:ext uri="{FF2B5EF4-FFF2-40B4-BE49-F238E27FC236}">
                <a16:creationId xmlns:a16="http://schemas.microsoft.com/office/drawing/2014/main" id="{E3557004-267F-415E-BF01-CE84CADE8382}"/>
              </a:ext>
            </a:extLst>
          </p:cNvPr>
          <p:cNvSpPr txBox="1"/>
          <p:nvPr/>
        </p:nvSpPr>
        <p:spPr>
          <a:xfrm>
            <a:off x="13874894" y="4282701"/>
            <a:ext cx="2791988" cy="769441"/>
          </a:xfrm>
          <a:prstGeom prst="rect">
            <a:avLst/>
          </a:prstGeom>
          <a:noFill/>
        </p:spPr>
        <p:txBody>
          <a:bodyPr wrap="square" rtlCol="0">
            <a:spAutoFit/>
          </a:bodyPr>
          <a:lstStyle/>
          <a:p>
            <a:pPr algn="ctr"/>
            <a:r>
              <a:rPr lang="tr-TR" sz="4400" dirty="0">
                <a:solidFill>
                  <a:srgbClr val="FF555C"/>
                </a:solidFill>
              </a:rPr>
              <a:t>Ecel</a:t>
            </a:r>
          </a:p>
        </p:txBody>
      </p:sp>
      <p:grpSp>
        <p:nvGrpSpPr>
          <p:cNvPr id="81" name="Grup 80">
            <a:extLst>
              <a:ext uri="{FF2B5EF4-FFF2-40B4-BE49-F238E27FC236}">
                <a16:creationId xmlns:a16="http://schemas.microsoft.com/office/drawing/2014/main" id="{2FCE0428-AA03-4110-E74A-7A579E8006AC}"/>
              </a:ext>
            </a:extLst>
          </p:cNvPr>
          <p:cNvGrpSpPr/>
          <p:nvPr/>
        </p:nvGrpSpPr>
        <p:grpSpPr>
          <a:xfrm>
            <a:off x="225578" y="5932468"/>
            <a:ext cx="5410200" cy="4006569"/>
            <a:chOff x="225578" y="1846096"/>
            <a:chExt cx="5410200" cy="4006569"/>
          </a:xfrm>
        </p:grpSpPr>
        <p:sp>
          <p:nvSpPr>
            <p:cNvPr id="82" name="Dikdörtgen: Köşeleri Yuvarlatılmış 81">
              <a:extLst>
                <a:ext uri="{FF2B5EF4-FFF2-40B4-BE49-F238E27FC236}">
                  <a16:creationId xmlns:a16="http://schemas.microsoft.com/office/drawing/2014/main" id="{4677B994-9DDB-C4C0-BCA2-2F59A4E1C367}"/>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83" name="Freeform 3">
              <a:extLst>
                <a:ext uri="{FF2B5EF4-FFF2-40B4-BE49-F238E27FC236}">
                  <a16:creationId xmlns:a16="http://schemas.microsoft.com/office/drawing/2014/main" id="{826073FB-CD04-65AC-ABB7-7A21647DD8BB}"/>
                </a:ext>
              </a:extLst>
            </p:cNvPr>
            <p:cNvSpPr/>
            <p:nvPr/>
          </p:nvSpPr>
          <p:spPr>
            <a:xfrm>
              <a:off x="492278" y="2741451"/>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endParaRPr lang="tr-TR" dirty="0">
                <a:solidFill>
                  <a:prstClr val="black"/>
                </a:solidFill>
                <a:latin typeface="Calibri"/>
              </a:endParaRPr>
            </a:p>
            <a:p>
              <a:pPr algn="ctr"/>
              <a:r>
                <a:rPr lang="tr-TR" sz="3600" dirty="0">
                  <a:solidFill>
                    <a:prstClr val="black"/>
                  </a:solidFill>
                  <a:latin typeface="Calibri"/>
                </a:rPr>
                <a:t>Süre – zaman</a:t>
              </a:r>
            </a:p>
            <a:p>
              <a:pPr algn="ctr"/>
              <a:r>
                <a:rPr lang="tr-TR" sz="3600" dirty="0">
                  <a:solidFill>
                    <a:prstClr val="black"/>
                  </a:solidFill>
                  <a:latin typeface="Calibri"/>
                </a:rPr>
                <a:t>doğum - ölüm</a:t>
              </a:r>
            </a:p>
          </p:txBody>
        </p:sp>
        <p:grpSp>
          <p:nvGrpSpPr>
            <p:cNvPr id="84" name="Group 4">
              <a:extLst>
                <a:ext uri="{FF2B5EF4-FFF2-40B4-BE49-F238E27FC236}">
                  <a16:creationId xmlns:a16="http://schemas.microsoft.com/office/drawing/2014/main" id="{38D1B9FE-F7CD-3FF4-E228-0F1306F66B03}"/>
                </a:ext>
              </a:extLst>
            </p:cNvPr>
            <p:cNvGrpSpPr/>
            <p:nvPr/>
          </p:nvGrpSpPr>
          <p:grpSpPr>
            <a:xfrm>
              <a:off x="2276910" y="1846096"/>
              <a:ext cx="1307537" cy="1307537"/>
              <a:chOff x="0" y="0"/>
              <a:chExt cx="6350000" cy="6350000"/>
            </a:xfrm>
          </p:grpSpPr>
          <p:sp>
            <p:nvSpPr>
              <p:cNvPr id="87" name="Freeform 5">
                <a:extLst>
                  <a:ext uri="{FF2B5EF4-FFF2-40B4-BE49-F238E27FC236}">
                    <a16:creationId xmlns:a16="http://schemas.microsoft.com/office/drawing/2014/main" id="{96B53FCF-84BE-CF3C-9453-DC06C5D8574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ndParaRPr>
              </a:p>
            </p:txBody>
          </p:sp>
        </p:grpSp>
        <p:sp>
          <p:nvSpPr>
            <p:cNvPr id="85" name="Freeform 11">
              <a:extLst>
                <a:ext uri="{FF2B5EF4-FFF2-40B4-BE49-F238E27FC236}">
                  <a16:creationId xmlns:a16="http://schemas.microsoft.com/office/drawing/2014/main" id="{2BD5285D-F2B9-7DD9-289E-3C8F6218C553}"/>
                </a:ext>
              </a:extLst>
            </p:cNvPr>
            <p:cNvSpPr/>
            <p:nvPr/>
          </p:nvSpPr>
          <p:spPr>
            <a:xfrm>
              <a:off x="1330478" y="4574029"/>
              <a:ext cx="3200400"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endParaRPr lang="tr-TR" dirty="0">
                <a:solidFill>
                  <a:prstClr val="black"/>
                </a:solidFill>
                <a:latin typeface="Calibri"/>
              </a:endParaRPr>
            </a:p>
          </p:txBody>
        </p:sp>
        <p:sp>
          <p:nvSpPr>
            <p:cNvPr id="86" name="Oval 85">
              <a:extLst>
                <a:ext uri="{FF2B5EF4-FFF2-40B4-BE49-F238E27FC236}">
                  <a16:creationId xmlns:a16="http://schemas.microsoft.com/office/drawing/2014/main" id="{765D94AC-C31B-1989-1FE3-2AF37F8F8BA5}"/>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800" dirty="0">
                  <a:solidFill>
                    <a:srgbClr val="FF555C"/>
                  </a:solidFill>
                </a:rPr>
                <a:t>4</a:t>
              </a:r>
            </a:p>
          </p:txBody>
        </p:sp>
      </p:grpSp>
      <p:sp>
        <p:nvSpPr>
          <p:cNvPr id="88" name="Metin kutusu 87">
            <a:extLst>
              <a:ext uri="{FF2B5EF4-FFF2-40B4-BE49-F238E27FC236}">
                <a16:creationId xmlns:a16="http://schemas.microsoft.com/office/drawing/2014/main" id="{D82DCBDC-1C6F-D6FB-9482-AE7E139915C6}"/>
              </a:ext>
            </a:extLst>
          </p:cNvPr>
          <p:cNvSpPr txBox="1"/>
          <p:nvPr/>
        </p:nvSpPr>
        <p:spPr>
          <a:xfrm>
            <a:off x="1534684" y="8852729"/>
            <a:ext cx="2791988" cy="769441"/>
          </a:xfrm>
          <a:prstGeom prst="rect">
            <a:avLst/>
          </a:prstGeom>
          <a:noFill/>
        </p:spPr>
        <p:txBody>
          <a:bodyPr wrap="square" rtlCol="0">
            <a:spAutoFit/>
          </a:bodyPr>
          <a:lstStyle/>
          <a:p>
            <a:pPr algn="ctr"/>
            <a:r>
              <a:rPr lang="tr-TR" sz="4400" dirty="0">
                <a:solidFill>
                  <a:srgbClr val="FF555C"/>
                </a:solidFill>
              </a:rPr>
              <a:t>Ömür</a:t>
            </a:r>
          </a:p>
        </p:txBody>
      </p:sp>
      <p:grpSp>
        <p:nvGrpSpPr>
          <p:cNvPr id="89" name="Grup 88">
            <a:extLst>
              <a:ext uri="{FF2B5EF4-FFF2-40B4-BE49-F238E27FC236}">
                <a16:creationId xmlns:a16="http://schemas.microsoft.com/office/drawing/2014/main" id="{675C2B63-B3D8-DD82-AF3F-7E50FCB65533}"/>
              </a:ext>
            </a:extLst>
          </p:cNvPr>
          <p:cNvGrpSpPr/>
          <p:nvPr/>
        </p:nvGrpSpPr>
        <p:grpSpPr>
          <a:xfrm>
            <a:off x="6361962" y="5932468"/>
            <a:ext cx="5410200" cy="4006569"/>
            <a:chOff x="225578" y="1846096"/>
            <a:chExt cx="5410200" cy="4006569"/>
          </a:xfrm>
        </p:grpSpPr>
        <p:sp>
          <p:nvSpPr>
            <p:cNvPr id="90" name="Dikdörtgen: Köşeleri Yuvarlatılmış 89">
              <a:extLst>
                <a:ext uri="{FF2B5EF4-FFF2-40B4-BE49-F238E27FC236}">
                  <a16:creationId xmlns:a16="http://schemas.microsoft.com/office/drawing/2014/main" id="{625435A3-8944-8865-96A1-F4A0F6947061}"/>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Freeform 3">
              <a:extLst>
                <a:ext uri="{FF2B5EF4-FFF2-40B4-BE49-F238E27FC236}">
                  <a16:creationId xmlns:a16="http://schemas.microsoft.com/office/drawing/2014/main" id="{0379B016-3C95-BA4F-D917-A574FD847059}"/>
                </a:ext>
              </a:extLst>
            </p:cNvPr>
            <p:cNvSpPr/>
            <p:nvPr/>
          </p:nvSpPr>
          <p:spPr>
            <a:xfrm>
              <a:off x="492278" y="2741451"/>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endParaRPr lang="tr-TR" dirty="0">
                <a:solidFill>
                  <a:prstClr val="black"/>
                </a:solidFill>
                <a:latin typeface="Calibri"/>
              </a:endParaRPr>
            </a:p>
            <a:p>
              <a:pPr algn="ctr"/>
              <a:r>
                <a:rPr lang="tr-TR" sz="3600" dirty="0">
                  <a:solidFill>
                    <a:prstClr val="black"/>
                  </a:solidFill>
                  <a:latin typeface="Calibri"/>
                </a:rPr>
                <a:t>Yasa – evren – FBT </a:t>
              </a:r>
            </a:p>
            <a:p>
              <a:pPr algn="ctr"/>
              <a:r>
                <a:rPr lang="tr-TR" sz="3600" dirty="0">
                  <a:solidFill>
                    <a:prstClr val="black"/>
                  </a:solidFill>
                  <a:latin typeface="Calibri"/>
                </a:rPr>
                <a:t>Allah</a:t>
              </a:r>
            </a:p>
          </p:txBody>
        </p:sp>
        <p:grpSp>
          <p:nvGrpSpPr>
            <p:cNvPr id="92" name="Group 4">
              <a:extLst>
                <a:ext uri="{FF2B5EF4-FFF2-40B4-BE49-F238E27FC236}">
                  <a16:creationId xmlns:a16="http://schemas.microsoft.com/office/drawing/2014/main" id="{DECE9500-DC36-A308-67BC-AFECF237441F}"/>
                </a:ext>
              </a:extLst>
            </p:cNvPr>
            <p:cNvGrpSpPr/>
            <p:nvPr/>
          </p:nvGrpSpPr>
          <p:grpSpPr>
            <a:xfrm>
              <a:off x="2276910" y="1846096"/>
              <a:ext cx="1307537" cy="1307537"/>
              <a:chOff x="0" y="0"/>
              <a:chExt cx="6350000" cy="6350000"/>
            </a:xfrm>
          </p:grpSpPr>
          <p:sp>
            <p:nvSpPr>
              <p:cNvPr id="95" name="Freeform 5">
                <a:extLst>
                  <a:ext uri="{FF2B5EF4-FFF2-40B4-BE49-F238E27FC236}">
                    <a16:creationId xmlns:a16="http://schemas.microsoft.com/office/drawing/2014/main" id="{82EC76FC-0EE8-4372-3E01-A83007CCD92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ndParaRPr>
              </a:p>
            </p:txBody>
          </p:sp>
        </p:grpSp>
        <p:sp>
          <p:nvSpPr>
            <p:cNvPr id="93" name="Freeform 11">
              <a:extLst>
                <a:ext uri="{FF2B5EF4-FFF2-40B4-BE49-F238E27FC236}">
                  <a16:creationId xmlns:a16="http://schemas.microsoft.com/office/drawing/2014/main" id="{AAF0E5C3-6DAD-043B-D92A-CE93E0B908E0}"/>
                </a:ext>
              </a:extLst>
            </p:cNvPr>
            <p:cNvSpPr/>
            <p:nvPr/>
          </p:nvSpPr>
          <p:spPr>
            <a:xfrm>
              <a:off x="1330478" y="4574029"/>
              <a:ext cx="3200400"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endParaRPr lang="tr-TR" dirty="0">
                <a:solidFill>
                  <a:prstClr val="black"/>
                </a:solidFill>
                <a:latin typeface="Calibri"/>
              </a:endParaRPr>
            </a:p>
          </p:txBody>
        </p:sp>
        <p:sp>
          <p:nvSpPr>
            <p:cNvPr id="94" name="Oval 93">
              <a:extLst>
                <a:ext uri="{FF2B5EF4-FFF2-40B4-BE49-F238E27FC236}">
                  <a16:creationId xmlns:a16="http://schemas.microsoft.com/office/drawing/2014/main" id="{F1424CF3-EB54-4872-7A1E-9A88540EA059}"/>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800" dirty="0">
                  <a:solidFill>
                    <a:srgbClr val="FF555C"/>
                  </a:solidFill>
                </a:rPr>
                <a:t>5</a:t>
              </a:r>
            </a:p>
          </p:txBody>
        </p:sp>
      </p:grpSp>
      <p:sp>
        <p:nvSpPr>
          <p:cNvPr id="96" name="Metin kutusu 95">
            <a:extLst>
              <a:ext uri="{FF2B5EF4-FFF2-40B4-BE49-F238E27FC236}">
                <a16:creationId xmlns:a16="http://schemas.microsoft.com/office/drawing/2014/main" id="{0D2B699E-2A49-260B-1BD9-6D561978FBB8}"/>
              </a:ext>
            </a:extLst>
          </p:cNvPr>
          <p:cNvSpPr txBox="1"/>
          <p:nvPr/>
        </p:nvSpPr>
        <p:spPr>
          <a:xfrm>
            <a:off x="7420850" y="8867403"/>
            <a:ext cx="3377932" cy="769441"/>
          </a:xfrm>
          <a:prstGeom prst="rect">
            <a:avLst/>
          </a:prstGeom>
          <a:noFill/>
        </p:spPr>
        <p:txBody>
          <a:bodyPr wrap="square" rtlCol="0">
            <a:spAutoFit/>
          </a:bodyPr>
          <a:lstStyle/>
          <a:p>
            <a:pPr algn="ctr"/>
            <a:r>
              <a:rPr lang="tr-TR" sz="4400" dirty="0" err="1">
                <a:solidFill>
                  <a:srgbClr val="FF555C"/>
                </a:solidFill>
              </a:rPr>
              <a:t>Sünnetullah</a:t>
            </a:r>
            <a:endParaRPr lang="tr-TR" sz="4400" dirty="0">
              <a:solidFill>
                <a:srgbClr val="FF555C"/>
              </a:solidFill>
            </a:endParaRPr>
          </a:p>
        </p:txBody>
      </p:sp>
      <p:grpSp>
        <p:nvGrpSpPr>
          <p:cNvPr id="97" name="Grup 96">
            <a:extLst>
              <a:ext uri="{FF2B5EF4-FFF2-40B4-BE49-F238E27FC236}">
                <a16:creationId xmlns:a16="http://schemas.microsoft.com/office/drawing/2014/main" id="{C78FC95F-BF20-5F61-308F-D3672C34E03B}"/>
              </a:ext>
            </a:extLst>
          </p:cNvPr>
          <p:cNvGrpSpPr/>
          <p:nvPr/>
        </p:nvGrpSpPr>
        <p:grpSpPr>
          <a:xfrm>
            <a:off x="12565788" y="5932468"/>
            <a:ext cx="5410200" cy="4006569"/>
            <a:chOff x="225578" y="1846096"/>
            <a:chExt cx="5410200" cy="4006569"/>
          </a:xfrm>
        </p:grpSpPr>
        <p:sp>
          <p:nvSpPr>
            <p:cNvPr id="98" name="Dikdörtgen: Köşeleri Yuvarlatılmış 97">
              <a:extLst>
                <a:ext uri="{FF2B5EF4-FFF2-40B4-BE49-F238E27FC236}">
                  <a16:creationId xmlns:a16="http://schemas.microsoft.com/office/drawing/2014/main" id="{721B94D8-D5E7-7137-FC88-4B9AC9D31A1F}"/>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99" name="Freeform 3">
              <a:extLst>
                <a:ext uri="{FF2B5EF4-FFF2-40B4-BE49-F238E27FC236}">
                  <a16:creationId xmlns:a16="http://schemas.microsoft.com/office/drawing/2014/main" id="{A00E915F-C09E-2A64-7FAF-576F42E1D753}"/>
                </a:ext>
              </a:extLst>
            </p:cNvPr>
            <p:cNvSpPr/>
            <p:nvPr/>
          </p:nvSpPr>
          <p:spPr>
            <a:xfrm>
              <a:off x="492278" y="2741451"/>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endParaRPr lang="tr-TR" dirty="0">
                <a:solidFill>
                  <a:prstClr val="black"/>
                </a:solidFill>
                <a:latin typeface="Calibri"/>
              </a:endParaRPr>
            </a:p>
            <a:p>
              <a:pPr algn="ctr"/>
              <a:r>
                <a:rPr lang="tr-TR" sz="3600" dirty="0">
                  <a:solidFill>
                    <a:prstClr val="black"/>
                  </a:solidFill>
                  <a:latin typeface="Calibri"/>
                </a:rPr>
                <a:t>İnsan – sınırlı – dilemek</a:t>
              </a:r>
            </a:p>
            <a:p>
              <a:pPr algn="ctr"/>
              <a:r>
                <a:rPr lang="tr-TR" sz="3600" dirty="0">
                  <a:solidFill>
                    <a:prstClr val="black"/>
                  </a:solidFill>
                  <a:latin typeface="Calibri"/>
                </a:rPr>
                <a:t>tercih – sorumluluk alanı</a:t>
              </a:r>
            </a:p>
          </p:txBody>
        </p:sp>
        <p:grpSp>
          <p:nvGrpSpPr>
            <p:cNvPr id="100" name="Group 4">
              <a:extLst>
                <a:ext uri="{FF2B5EF4-FFF2-40B4-BE49-F238E27FC236}">
                  <a16:creationId xmlns:a16="http://schemas.microsoft.com/office/drawing/2014/main" id="{078B426B-2A51-7EBF-83A3-D53B5FC98AEE}"/>
                </a:ext>
              </a:extLst>
            </p:cNvPr>
            <p:cNvGrpSpPr/>
            <p:nvPr/>
          </p:nvGrpSpPr>
          <p:grpSpPr>
            <a:xfrm>
              <a:off x="2276910" y="1846096"/>
              <a:ext cx="1307537" cy="1307537"/>
              <a:chOff x="0" y="0"/>
              <a:chExt cx="6350000" cy="6350000"/>
            </a:xfrm>
          </p:grpSpPr>
          <p:sp>
            <p:nvSpPr>
              <p:cNvPr id="103" name="Freeform 5">
                <a:extLst>
                  <a:ext uri="{FF2B5EF4-FFF2-40B4-BE49-F238E27FC236}">
                    <a16:creationId xmlns:a16="http://schemas.microsoft.com/office/drawing/2014/main" id="{693E4834-A9EC-CBF5-979A-16042FD95E1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ndParaRPr>
              </a:p>
            </p:txBody>
          </p:sp>
        </p:grpSp>
        <p:sp>
          <p:nvSpPr>
            <p:cNvPr id="101" name="Freeform 11">
              <a:extLst>
                <a:ext uri="{FF2B5EF4-FFF2-40B4-BE49-F238E27FC236}">
                  <a16:creationId xmlns:a16="http://schemas.microsoft.com/office/drawing/2014/main" id="{EC135B8B-2730-ADC2-5ED1-731778406DAC}"/>
                </a:ext>
              </a:extLst>
            </p:cNvPr>
            <p:cNvSpPr/>
            <p:nvPr/>
          </p:nvSpPr>
          <p:spPr>
            <a:xfrm>
              <a:off x="1330478" y="4574029"/>
              <a:ext cx="3200400"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endParaRPr lang="tr-TR" dirty="0">
                <a:solidFill>
                  <a:prstClr val="black"/>
                </a:solidFill>
                <a:latin typeface="Calibri"/>
              </a:endParaRPr>
            </a:p>
          </p:txBody>
        </p:sp>
        <p:sp>
          <p:nvSpPr>
            <p:cNvPr id="102" name="Oval 101">
              <a:extLst>
                <a:ext uri="{FF2B5EF4-FFF2-40B4-BE49-F238E27FC236}">
                  <a16:creationId xmlns:a16="http://schemas.microsoft.com/office/drawing/2014/main" id="{10306F8F-49AA-D9D5-2F4D-CA627C88F91B}"/>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800" dirty="0">
                  <a:solidFill>
                    <a:srgbClr val="FF555C"/>
                  </a:solidFill>
                </a:rPr>
                <a:t>6</a:t>
              </a:r>
            </a:p>
          </p:txBody>
        </p:sp>
      </p:grpSp>
      <p:sp>
        <p:nvSpPr>
          <p:cNvPr id="104" name="Metin kutusu 103">
            <a:extLst>
              <a:ext uri="{FF2B5EF4-FFF2-40B4-BE49-F238E27FC236}">
                <a16:creationId xmlns:a16="http://schemas.microsoft.com/office/drawing/2014/main" id="{A9B45F4A-5065-0A1F-1AB0-B608E7DDE175}"/>
              </a:ext>
            </a:extLst>
          </p:cNvPr>
          <p:cNvSpPr txBox="1"/>
          <p:nvPr/>
        </p:nvSpPr>
        <p:spPr>
          <a:xfrm>
            <a:off x="13874894" y="8808226"/>
            <a:ext cx="2791988" cy="769441"/>
          </a:xfrm>
          <a:prstGeom prst="rect">
            <a:avLst/>
          </a:prstGeom>
          <a:noFill/>
        </p:spPr>
        <p:txBody>
          <a:bodyPr wrap="square" rtlCol="0">
            <a:spAutoFit/>
          </a:bodyPr>
          <a:lstStyle/>
          <a:p>
            <a:pPr algn="ctr"/>
            <a:r>
              <a:rPr lang="tr-TR" sz="4400" dirty="0">
                <a:solidFill>
                  <a:srgbClr val="FF555C"/>
                </a:solidFill>
              </a:rPr>
              <a:t>Cüzi irade</a:t>
            </a:r>
          </a:p>
        </p:txBody>
      </p:sp>
    </p:spTree>
    <p:custDataLst>
      <p:tags r:id="rId1"/>
    </p:custDataLst>
    <p:extLst>
      <p:ext uri="{BB962C8B-B14F-4D97-AF65-F5344CB8AC3E}">
        <p14:creationId xmlns:p14="http://schemas.microsoft.com/office/powerpoint/2010/main" val="362191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left)">
                                      <p:cBhvr>
                                        <p:cTn id="12" dur="500"/>
                                        <p:tgtEl>
                                          <p:spTgt spid="72"/>
                                        </p:tgtEl>
                                      </p:cBhvr>
                                    </p:animEffect>
                                  </p:childTnLst>
                                  <p:subTnLst>
                                    <p:audio>
                                      <p:cMediaNode>
                                        <p:cTn display="0" masterRel="sameClick">
                                          <p:stCondLst>
                                            <p:cond evt="begin" delay="0">
                                              <p:tn val="10"/>
                                            </p:cond>
                                          </p:stCondLst>
                                          <p:endCondLst>
                                            <p:cond evt="onStopAudio" delay="0">
                                              <p:tgtEl>
                                                <p:sldTgt/>
                                              </p:tgtEl>
                                            </p:cond>
                                          </p:endCondLst>
                                        </p:cTn>
                                        <p:tgtEl>
                                          <p:sndTgt r:embed="rId4" name="Onay tı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500"/>
                                        <p:tgtEl>
                                          <p:spTgt spid="80"/>
                                        </p:tgtEl>
                                      </p:cBhvr>
                                    </p:animEffect>
                                  </p:childTnLst>
                                  <p:subTnLst>
                                    <p:audio>
                                      <p:cMediaNode>
                                        <p:cTn display="0" masterRel="sameClick">
                                          <p:stCondLst>
                                            <p:cond evt="begin" delay="0">
                                              <p:tn val="15"/>
                                            </p:cond>
                                          </p:stCondLst>
                                          <p:endCondLst>
                                            <p:cond evt="onStopAudio" delay="0">
                                              <p:tgtEl>
                                                <p:sldTgt/>
                                              </p:tgtEl>
                                            </p:cond>
                                          </p:endCondLst>
                                        </p:cTn>
                                        <p:tgtEl>
                                          <p:sndTgt r:embed="rId4" name="Onay tı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left)">
                                      <p:cBhvr>
                                        <p:cTn id="22" dur="500"/>
                                        <p:tgtEl>
                                          <p:spTgt spid="88"/>
                                        </p:tgtEl>
                                      </p:cBhvr>
                                    </p:animEffect>
                                  </p:childTnLst>
                                  <p:subTnLst>
                                    <p:audio>
                                      <p:cMediaNode>
                                        <p:cTn display="0" masterRel="sameClick">
                                          <p:stCondLst>
                                            <p:cond evt="begin" delay="0">
                                              <p:tn val="20"/>
                                            </p:cond>
                                          </p:stCondLst>
                                          <p:endCondLst>
                                            <p:cond evt="onStopAudio" delay="0">
                                              <p:tgtEl>
                                                <p:sldTgt/>
                                              </p:tgtEl>
                                            </p:cond>
                                          </p:endCondLst>
                                        </p:cTn>
                                        <p:tgtEl>
                                          <p:sndTgt r:embed="rId4" name="Onay tı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left)">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Onay tı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left)">
                                      <p:cBhvr>
                                        <p:cTn id="32" dur="500"/>
                                        <p:tgtEl>
                                          <p:spTgt spid="104"/>
                                        </p:tgtEl>
                                      </p:cBhvr>
                                    </p:animEffect>
                                  </p:childTnLst>
                                  <p:subTnLst>
                                    <p:audio>
                                      <p:cMediaNode>
                                        <p:cTn display="0" masterRel="sameClick">
                                          <p:stCondLst>
                                            <p:cond evt="begin" delay="0">
                                              <p:tn val="30"/>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2" grpId="0"/>
      <p:bldP spid="80" grpId="0"/>
      <p:bldP spid="88" grpId="0"/>
      <p:bldP spid="96" grpId="0"/>
      <p:bldP spid="10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8DBBA4D8-8669-35FE-2A4E-55E4DD842232}"/>
              </a:ext>
            </a:extLst>
          </p:cNvPr>
          <p:cNvGrpSpPr/>
          <p:nvPr/>
        </p:nvGrpSpPr>
        <p:grpSpPr>
          <a:xfrm>
            <a:off x="152400" y="342900"/>
            <a:ext cx="6096000" cy="1524000"/>
            <a:chOff x="575782" y="2264924"/>
            <a:chExt cx="5857794" cy="1383904"/>
          </a:xfrm>
        </p:grpSpPr>
        <p:sp>
          <p:nvSpPr>
            <p:cNvPr id="3" name="Freeform 3">
              <a:extLst>
                <a:ext uri="{FF2B5EF4-FFF2-40B4-BE49-F238E27FC236}">
                  <a16:creationId xmlns:a16="http://schemas.microsoft.com/office/drawing/2014/main" id="{0EE247E2-0089-F50D-6719-72F8282DE9CC}"/>
                </a:ext>
              </a:extLst>
            </p:cNvPr>
            <p:cNvSpPr/>
            <p:nvPr/>
          </p:nvSpPr>
          <p:spPr>
            <a:xfrm>
              <a:off x="575782" y="2264924"/>
              <a:ext cx="5857794"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6">
              <a:extLst>
                <a:ext uri="{FF2B5EF4-FFF2-40B4-BE49-F238E27FC236}">
                  <a16:creationId xmlns:a16="http://schemas.microsoft.com/office/drawing/2014/main" id="{22B82428-6519-C3AD-F0C8-1A4980C4E245}"/>
                </a:ext>
              </a:extLst>
            </p:cNvPr>
            <p:cNvSpPr txBox="1"/>
            <p:nvPr/>
          </p:nvSpPr>
          <p:spPr>
            <a:xfrm>
              <a:off x="795449" y="2505391"/>
              <a:ext cx="1101124" cy="902970"/>
            </a:xfrm>
            <a:prstGeom prst="rect">
              <a:avLst/>
            </a:prstGeom>
          </p:spPr>
          <p:txBody>
            <a:bodyPr lIns="0" tIns="0" rIns="0" bIns="0" rtlCol="0" anchor="t">
              <a:spAutoFit/>
            </a:bodyPr>
            <a:lstStyle/>
            <a:p>
              <a:pPr algn="ctr">
                <a:lnSpc>
                  <a:spcPts val="7279"/>
                </a:lnSpc>
              </a:pPr>
              <a:r>
                <a:rPr lang="tr-TR" sz="5199" b="1" dirty="0">
                  <a:solidFill>
                    <a:srgbClr val="000000"/>
                  </a:solidFill>
                </a:rPr>
                <a:t>4</a:t>
              </a:r>
              <a:endParaRPr lang="en-US" sz="5199" b="1" dirty="0">
                <a:solidFill>
                  <a:srgbClr val="000000"/>
                </a:solidFill>
              </a:endParaRPr>
            </a:p>
          </p:txBody>
        </p:sp>
        <p:sp>
          <p:nvSpPr>
            <p:cNvPr id="5" name="TextBox 7">
              <a:extLst>
                <a:ext uri="{FF2B5EF4-FFF2-40B4-BE49-F238E27FC236}">
                  <a16:creationId xmlns:a16="http://schemas.microsoft.com/office/drawing/2014/main" id="{74B7223C-9697-DBE3-09FD-298E3471C65D}"/>
                </a:ext>
              </a:extLst>
            </p:cNvPr>
            <p:cNvSpPr txBox="1"/>
            <p:nvPr/>
          </p:nvSpPr>
          <p:spPr>
            <a:xfrm>
              <a:off x="2626010" y="2368638"/>
              <a:ext cx="3566188" cy="1176476"/>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Arimo Bold"/>
                </a:rPr>
                <a:t>Başarı </a:t>
              </a:r>
              <a:r>
                <a:rPr lang="en-US" sz="3399" dirty="0" err="1">
                  <a:solidFill>
                    <a:srgbClr val="000000"/>
                  </a:solidFill>
                  <a:latin typeface="Arimo Bold"/>
                </a:rPr>
                <a:t>ve</a:t>
              </a:r>
              <a:r>
                <a:rPr lang="en-US" sz="3399" dirty="0">
                  <a:solidFill>
                    <a:srgbClr val="000000"/>
                  </a:solidFill>
                  <a:latin typeface="Arimo Bold"/>
                </a:rPr>
                <a:t> </a:t>
              </a:r>
              <a:r>
                <a:rPr lang="en-US" sz="3399" dirty="0" err="1">
                  <a:solidFill>
                    <a:srgbClr val="000000"/>
                  </a:solidFill>
                  <a:latin typeface="Arimo Bold"/>
                </a:rPr>
                <a:t>Başarısızlık</a:t>
              </a:r>
              <a:endParaRPr lang="en-US" sz="3399" dirty="0">
                <a:solidFill>
                  <a:srgbClr val="000000"/>
                </a:solidFill>
                <a:latin typeface="Arimo Bold"/>
              </a:endParaRPr>
            </a:p>
          </p:txBody>
        </p:sp>
      </p:grpSp>
      <p:grpSp>
        <p:nvGrpSpPr>
          <p:cNvPr id="9" name="Grup 8">
            <a:extLst>
              <a:ext uri="{FF2B5EF4-FFF2-40B4-BE49-F238E27FC236}">
                <a16:creationId xmlns:a16="http://schemas.microsoft.com/office/drawing/2014/main" id="{AB654BAE-F328-9384-8E04-F55532DD4C92}"/>
              </a:ext>
            </a:extLst>
          </p:cNvPr>
          <p:cNvGrpSpPr/>
          <p:nvPr/>
        </p:nvGrpSpPr>
        <p:grpSpPr>
          <a:xfrm>
            <a:off x="579113" y="2017497"/>
            <a:ext cx="8564887" cy="6502614"/>
            <a:chOff x="723900" y="2017497"/>
            <a:chExt cx="8525948" cy="7088403"/>
          </a:xfrm>
        </p:grpSpPr>
        <p:pic>
          <p:nvPicPr>
            <p:cNvPr id="6" name="Resim 5">
              <a:extLst>
                <a:ext uri="{FF2B5EF4-FFF2-40B4-BE49-F238E27FC236}">
                  <a16:creationId xmlns:a16="http://schemas.microsoft.com/office/drawing/2014/main" id="{52C69CB6-147B-EE2C-9EA6-9CDE26EA59CC}"/>
                </a:ext>
              </a:extLst>
            </p:cNvPr>
            <p:cNvPicPr>
              <a:picLocks noChangeAspect="1"/>
            </p:cNvPicPr>
            <p:nvPr/>
          </p:nvPicPr>
          <p:blipFill rotWithShape="1">
            <a:blip r:embed="rId6"/>
            <a:srcRect t="15376" r="-1785"/>
            <a:stretch/>
          </p:blipFill>
          <p:spPr>
            <a:xfrm>
              <a:off x="723900" y="2017497"/>
              <a:ext cx="8525948" cy="7088403"/>
            </a:xfrm>
            <a:prstGeom prst="rect">
              <a:avLst/>
            </a:prstGeom>
          </p:spPr>
        </p:pic>
        <p:sp>
          <p:nvSpPr>
            <p:cNvPr id="7" name="Dikdörtgen: Köşeleri Yuvarlatılmış 6">
              <a:extLst>
                <a:ext uri="{FF2B5EF4-FFF2-40B4-BE49-F238E27FC236}">
                  <a16:creationId xmlns:a16="http://schemas.microsoft.com/office/drawing/2014/main" id="{C02B0041-22FC-9457-48D4-666196F2B3BD}"/>
                </a:ext>
              </a:extLst>
            </p:cNvPr>
            <p:cNvSpPr/>
            <p:nvPr/>
          </p:nvSpPr>
          <p:spPr>
            <a:xfrm rot="20839104">
              <a:off x="7216703" y="5211041"/>
              <a:ext cx="1007094" cy="858977"/>
            </a:xfrm>
            <a:prstGeom prst="roundRect">
              <a:avLst/>
            </a:prstGeom>
            <a:solidFill>
              <a:srgbClr val="FBF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bg2">
                      <a:lumMod val="10000"/>
                    </a:schemeClr>
                  </a:solidFill>
                </a:rPr>
                <a:t>Bu çok kolay</a:t>
              </a:r>
            </a:p>
          </p:txBody>
        </p:sp>
        <p:sp>
          <p:nvSpPr>
            <p:cNvPr id="8" name="Dikdörtgen: Köşeleri Yuvarlatılmış 7">
              <a:extLst>
                <a:ext uri="{FF2B5EF4-FFF2-40B4-BE49-F238E27FC236}">
                  <a16:creationId xmlns:a16="http://schemas.microsoft.com/office/drawing/2014/main" id="{32287469-CE5F-B92F-8A96-4AECD5B0D606}"/>
                </a:ext>
              </a:extLst>
            </p:cNvPr>
            <p:cNvSpPr/>
            <p:nvPr/>
          </p:nvSpPr>
          <p:spPr>
            <a:xfrm rot="1114662">
              <a:off x="8128361" y="5175298"/>
              <a:ext cx="1025091" cy="772798"/>
            </a:xfrm>
            <a:prstGeom prst="roundRect">
              <a:avLst/>
            </a:prstGeom>
            <a:solidFill>
              <a:srgbClr val="FBF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bg2">
                      <a:lumMod val="10000"/>
                    </a:schemeClr>
                  </a:solidFill>
                </a:rPr>
                <a:t>Şanlı işte</a:t>
              </a:r>
            </a:p>
          </p:txBody>
        </p:sp>
      </p:grpSp>
      <p:pic>
        <p:nvPicPr>
          <p:cNvPr id="10" name="Resim 9">
            <a:extLst>
              <a:ext uri="{FF2B5EF4-FFF2-40B4-BE49-F238E27FC236}">
                <a16:creationId xmlns:a16="http://schemas.microsoft.com/office/drawing/2014/main" id="{3EFAB598-6BEF-8894-B499-825745919C29}"/>
              </a:ext>
            </a:extLst>
          </p:cNvPr>
          <p:cNvPicPr>
            <a:picLocks noChangeAspect="1"/>
          </p:cNvPicPr>
          <p:nvPr/>
        </p:nvPicPr>
        <p:blipFill rotWithShape="1">
          <a:blip r:embed="rId7"/>
          <a:srcRect l="1" r="-1980"/>
          <a:stretch/>
        </p:blipFill>
        <p:spPr>
          <a:xfrm>
            <a:off x="9785681" y="2017497"/>
            <a:ext cx="8477509" cy="6502614"/>
          </a:xfrm>
          <a:prstGeom prst="rect">
            <a:avLst/>
          </a:prstGeom>
        </p:spPr>
      </p:pic>
      <p:grpSp>
        <p:nvGrpSpPr>
          <p:cNvPr id="11" name="Grup 10">
            <a:extLst>
              <a:ext uri="{FF2B5EF4-FFF2-40B4-BE49-F238E27FC236}">
                <a16:creationId xmlns:a16="http://schemas.microsoft.com/office/drawing/2014/main" id="{EEE71073-721A-EFF0-90F3-8B6BC7C6FDB1}"/>
              </a:ext>
            </a:extLst>
          </p:cNvPr>
          <p:cNvGrpSpPr/>
          <p:nvPr/>
        </p:nvGrpSpPr>
        <p:grpSpPr>
          <a:xfrm>
            <a:off x="3590616" y="8269503"/>
            <a:ext cx="11085297" cy="2017497"/>
            <a:chOff x="2667000" y="8250896"/>
            <a:chExt cx="11085297" cy="2017497"/>
          </a:xfrm>
        </p:grpSpPr>
        <p:pic>
          <p:nvPicPr>
            <p:cNvPr id="12" name="Resim 11" descr="çizgi film, kırpıntı çizim, çizim, sanat içeren bir resim&#10;&#10;Açıklama otomatik olarak oluşturuldu">
              <a:extLst>
                <a:ext uri="{FF2B5EF4-FFF2-40B4-BE49-F238E27FC236}">
                  <a16:creationId xmlns:a16="http://schemas.microsoft.com/office/drawing/2014/main" id="{B1DEAC33-2100-0106-5D17-237A73C595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34800" y="8250896"/>
              <a:ext cx="2017497" cy="2017497"/>
            </a:xfrm>
            <a:prstGeom prst="rect">
              <a:avLst/>
            </a:prstGeom>
          </p:spPr>
        </p:pic>
        <p:sp>
          <p:nvSpPr>
            <p:cNvPr id="13" name="Dikdörtgen: Köşeleri Yuvarlatılmış 12">
              <a:extLst>
                <a:ext uri="{FF2B5EF4-FFF2-40B4-BE49-F238E27FC236}">
                  <a16:creationId xmlns:a16="http://schemas.microsoft.com/office/drawing/2014/main" id="{18145718-5231-5CCC-E5D3-4D875E4E54A3}"/>
                </a:ext>
              </a:extLst>
            </p:cNvPr>
            <p:cNvSpPr/>
            <p:nvPr/>
          </p:nvSpPr>
          <p:spPr>
            <a:xfrm>
              <a:off x="2667000" y="8822752"/>
              <a:ext cx="9067800" cy="1143000"/>
            </a:xfrm>
            <a:prstGeom prst="roundRect">
              <a:avLst/>
            </a:prstGeom>
            <a:solidFill>
              <a:srgbClr val="FDE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bg2">
                      <a:lumMod val="10000"/>
                    </a:schemeClr>
                  </a:solidFill>
                </a:rPr>
                <a:t>Görseller hangi mesajları vermektedir?</a:t>
              </a:r>
            </a:p>
          </p:txBody>
        </p:sp>
      </p:grpSp>
    </p:spTree>
    <p:custDataLst>
      <p:tags r:id="rId1"/>
    </p:custDataLst>
    <p:extLst>
      <p:ext uri="{BB962C8B-B14F-4D97-AF65-F5344CB8AC3E}">
        <p14:creationId xmlns:p14="http://schemas.microsoft.com/office/powerpoint/2010/main" val="312667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3F8E75E5-29DF-AC8D-1FBD-D183AB11088A}"/>
              </a:ext>
            </a:extLst>
          </p:cNvPr>
          <p:cNvGrpSpPr/>
          <p:nvPr/>
        </p:nvGrpSpPr>
        <p:grpSpPr>
          <a:xfrm>
            <a:off x="152400" y="342900"/>
            <a:ext cx="6096000" cy="1524000"/>
            <a:chOff x="575782" y="2264924"/>
            <a:chExt cx="5857794" cy="1383904"/>
          </a:xfrm>
        </p:grpSpPr>
        <p:sp>
          <p:nvSpPr>
            <p:cNvPr id="3" name="Freeform 3">
              <a:extLst>
                <a:ext uri="{FF2B5EF4-FFF2-40B4-BE49-F238E27FC236}">
                  <a16:creationId xmlns:a16="http://schemas.microsoft.com/office/drawing/2014/main" id="{BEF499F9-29C8-F833-862E-72067F244677}"/>
                </a:ext>
              </a:extLst>
            </p:cNvPr>
            <p:cNvSpPr/>
            <p:nvPr/>
          </p:nvSpPr>
          <p:spPr>
            <a:xfrm>
              <a:off x="575782" y="2264924"/>
              <a:ext cx="5857794"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6">
              <a:extLst>
                <a:ext uri="{FF2B5EF4-FFF2-40B4-BE49-F238E27FC236}">
                  <a16:creationId xmlns:a16="http://schemas.microsoft.com/office/drawing/2014/main" id="{81E51606-6E2D-E303-272D-65A1A6A67761}"/>
                </a:ext>
              </a:extLst>
            </p:cNvPr>
            <p:cNvSpPr txBox="1"/>
            <p:nvPr/>
          </p:nvSpPr>
          <p:spPr>
            <a:xfrm>
              <a:off x="795449" y="2505391"/>
              <a:ext cx="1101124" cy="902970"/>
            </a:xfrm>
            <a:prstGeom prst="rect">
              <a:avLst/>
            </a:prstGeom>
          </p:spPr>
          <p:txBody>
            <a:bodyPr lIns="0" tIns="0" rIns="0" bIns="0" rtlCol="0" anchor="t">
              <a:spAutoFit/>
            </a:bodyPr>
            <a:lstStyle/>
            <a:p>
              <a:pPr algn="ctr">
                <a:lnSpc>
                  <a:spcPts val="7279"/>
                </a:lnSpc>
              </a:pPr>
              <a:r>
                <a:rPr lang="tr-TR" sz="5199" b="1" dirty="0">
                  <a:solidFill>
                    <a:srgbClr val="000000"/>
                  </a:solidFill>
                </a:rPr>
                <a:t>4</a:t>
              </a:r>
              <a:endParaRPr lang="en-US" sz="5199" b="1" dirty="0">
                <a:solidFill>
                  <a:srgbClr val="000000"/>
                </a:solidFill>
              </a:endParaRPr>
            </a:p>
          </p:txBody>
        </p:sp>
        <p:sp>
          <p:nvSpPr>
            <p:cNvPr id="5" name="TextBox 7">
              <a:extLst>
                <a:ext uri="{FF2B5EF4-FFF2-40B4-BE49-F238E27FC236}">
                  <a16:creationId xmlns:a16="http://schemas.microsoft.com/office/drawing/2014/main" id="{73071760-B253-7D8E-603F-3ECD276E950C}"/>
                </a:ext>
              </a:extLst>
            </p:cNvPr>
            <p:cNvSpPr txBox="1"/>
            <p:nvPr/>
          </p:nvSpPr>
          <p:spPr>
            <a:xfrm>
              <a:off x="2626010" y="2368638"/>
              <a:ext cx="3566188" cy="1176476"/>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Arimo Bold"/>
                </a:rPr>
                <a:t>Başarı </a:t>
              </a:r>
              <a:r>
                <a:rPr lang="en-US" sz="3399" dirty="0" err="1">
                  <a:solidFill>
                    <a:srgbClr val="000000"/>
                  </a:solidFill>
                  <a:latin typeface="Arimo Bold"/>
                </a:rPr>
                <a:t>ve</a:t>
              </a:r>
              <a:r>
                <a:rPr lang="en-US" sz="3399" dirty="0">
                  <a:solidFill>
                    <a:srgbClr val="000000"/>
                  </a:solidFill>
                  <a:latin typeface="Arimo Bold"/>
                </a:rPr>
                <a:t> </a:t>
              </a:r>
              <a:r>
                <a:rPr lang="en-US" sz="3399" dirty="0" err="1">
                  <a:solidFill>
                    <a:srgbClr val="000000"/>
                  </a:solidFill>
                  <a:latin typeface="Arimo Bold"/>
                </a:rPr>
                <a:t>Başarısızlık</a:t>
              </a:r>
              <a:endParaRPr lang="en-US" sz="3399" dirty="0">
                <a:solidFill>
                  <a:srgbClr val="000000"/>
                </a:solidFill>
                <a:latin typeface="Arimo Bold"/>
              </a:endParaRPr>
            </a:p>
          </p:txBody>
        </p:sp>
      </p:grpSp>
      <p:sp>
        <p:nvSpPr>
          <p:cNvPr id="11" name="Dikdörtgen 10">
            <a:extLst>
              <a:ext uri="{FF2B5EF4-FFF2-40B4-BE49-F238E27FC236}">
                <a16:creationId xmlns:a16="http://schemas.microsoft.com/office/drawing/2014/main" id="{438C8415-D52C-299E-7904-DADCD75844E4}"/>
              </a:ext>
            </a:extLst>
          </p:cNvPr>
          <p:cNvSpPr/>
          <p:nvPr/>
        </p:nvSpPr>
        <p:spPr>
          <a:xfrm>
            <a:off x="5584020" y="1277394"/>
            <a:ext cx="9072685" cy="5295986"/>
          </a:xfrm>
          <a:prstGeom prst="rect">
            <a:avLst/>
          </a:prstGeom>
          <a:noFill/>
          <a:ln w="2857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2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srgbClr val="FF0000"/>
                </a:solidFill>
                <a:effectLst/>
                <a:uLnTx/>
                <a:uFillTx/>
                <a:latin typeface="Calibri" panose="020F0502020204030204"/>
                <a:ea typeface="+mn-ea"/>
                <a:cs typeface="+mn-cs"/>
              </a:rPr>
              <a:t>BAŞARI İÇİN</a:t>
            </a:r>
          </a:p>
          <a:p>
            <a:pPr marL="514350" marR="0" lvl="0" indent="-514350"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Planlı ve düzgün bir şekilde çalışmak</a:t>
            </a:r>
          </a:p>
          <a:p>
            <a:pPr marL="514350" marR="0" lvl="0" indent="-514350"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Allah’a güvenmek</a:t>
            </a:r>
          </a:p>
          <a:p>
            <a:pPr marL="514350" marR="0" lvl="0" indent="-514350"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Başarı için Allah'tan sürekli yardım dilemek</a:t>
            </a:r>
          </a:p>
          <a:p>
            <a:pPr marL="514350" marR="0" lvl="0" indent="-514350"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Sabırlı olmak</a:t>
            </a:r>
          </a:p>
          <a:p>
            <a:pPr marL="514350" marR="0" lvl="0" indent="-514350"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Karalı olmak</a:t>
            </a:r>
          </a:p>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Shape 3">
            <a:extLst>
              <a:ext uri="{FF2B5EF4-FFF2-40B4-BE49-F238E27FC236}">
                <a16:creationId xmlns:a16="http://schemas.microsoft.com/office/drawing/2014/main" id="{C6F57AA7-EC75-0865-F273-517E6ED390E9}"/>
              </a:ext>
            </a:extLst>
          </p:cNvPr>
          <p:cNvSpPr/>
          <p:nvPr/>
        </p:nvSpPr>
        <p:spPr>
          <a:xfrm>
            <a:off x="845606" y="5020128"/>
            <a:ext cx="3420663" cy="2806700"/>
          </a:xfrm>
          <a:custGeom>
            <a:avLst/>
            <a:gdLst>
              <a:gd name="connsiteX0" fmla="*/ 590550 w 742949"/>
              <a:gd name="connsiteY0" fmla="*/ 95250 h 609600"/>
              <a:gd name="connsiteX1" fmla="*/ 742950 w 742949"/>
              <a:gd name="connsiteY1" fmla="*/ 95250 h 609600"/>
              <a:gd name="connsiteX2" fmla="*/ 742950 w 742949"/>
              <a:gd name="connsiteY2" fmla="*/ 0 h 609600"/>
              <a:gd name="connsiteX3" fmla="*/ 495300 w 742949"/>
              <a:gd name="connsiteY3" fmla="*/ 0 h 609600"/>
              <a:gd name="connsiteX4" fmla="*/ 495300 w 742949"/>
              <a:gd name="connsiteY4" fmla="*/ 171450 h 609600"/>
              <a:gd name="connsiteX5" fmla="*/ 323850 w 742949"/>
              <a:gd name="connsiteY5" fmla="*/ 171450 h 609600"/>
              <a:gd name="connsiteX6" fmla="*/ 323850 w 742949"/>
              <a:gd name="connsiteY6" fmla="*/ 342900 h 609600"/>
              <a:gd name="connsiteX7" fmla="*/ 152400 w 742949"/>
              <a:gd name="connsiteY7" fmla="*/ 342900 h 609600"/>
              <a:gd name="connsiteX8" fmla="*/ 152400 w 742949"/>
              <a:gd name="connsiteY8" fmla="*/ 514350 h 609600"/>
              <a:gd name="connsiteX9" fmla="*/ 0 w 742949"/>
              <a:gd name="connsiteY9" fmla="*/ 514350 h 609600"/>
              <a:gd name="connsiteX10" fmla="*/ 0 w 742949"/>
              <a:gd name="connsiteY10" fmla="*/ 609600 h 609600"/>
              <a:gd name="connsiteX11" fmla="*/ 247650 w 742949"/>
              <a:gd name="connsiteY11" fmla="*/ 609600 h 609600"/>
              <a:gd name="connsiteX12" fmla="*/ 247650 w 742949"/>
              <a:gd name="connsiteY12" fmla="*/ 438150 h 609600"/>
              <a:gd name="connsiteX13" fmla="*/ 419100 w 742949"/>
              <a:gd name="connsiteY13" fmla="*/ 438150 h 609600"/>
              <a:gd name="connsiteX14" fmla="*/ 419100 w 742949"/>
              <a:gd name="connsiteY14" fmla="*/ 266700 h 609600"/>
              <a:gd name="connsiteX15" fmla="*/ 590550 w 742949"/>
              <a:gd name="connsiteY15" fmla="*/ 266700 h 609600"/>
              <a:gd name="connsiteX16" fmla="*/ 590550 w 742949"/>
              <a:gd name="connsiteY16" fmla="*/ 9525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949" h="609600">
                <a:moveTo>
                  <a:pt x="590550" y="95250"/>
                </a:moveTo>
                <a:lnTo>
                  <a:pt x="742950" y="95250"/>
                </a:lnTo>
                <a:lnTo>
                  <a:pt x="742950" y="0"/>
                </a:lnTo>
                <a:lnTo>
                  <a:pt x="495300" y="0"/>
                </a:lnTo>
                <a:lnTo>
                  <a:pt x="495300" y="171450"/>
                </a:lnTo>
                <a:lnTo>
                  <a:pt x="323850" y="171450"/>
                </a:lnTo>
                <a:lnTo>
                  <a:pt x="323850" y="342900"/>
                </a:lnTo>
                <a:lnTo>
                  <a:pt x="152400" y="342900"/>
                </a:lnTo>
                <a:lnTo>
                  <a:pt x="152400" y="514350"/>
                </a:lnTo>
                <a:lnTo>
                  <a:pt x="0" y="514350"/>
                </a:lnTo>
                <a:lnTo>
                  <a:pt x="0" y="609600"/>
                </a:lnTo>
                <a:lnTo>
                  <a:pt x="247650" y="609600"/>
                </a:lnTo>
                <a:lnTo>
                  <a:pt x="247650" y="438150"/>
                </a:lnTo>
                <a:lnTo>
                  <a:pt x="419100" y="438150"/>
                </a:lnTo>
                <a:lnTo>
                  <a:pt x="419100" y="266700"/>
                </a:lnTo>
                <a:lnTo>
                  <a:pt x="590550" y="266700"/>
                </a:lnTo>
                <a:lnTo>
                  <a:pt x="590550" y="95250"/>
                </a:lnTo>
                <a:close/>
              </a:path>
            </a:pathLst>
          </a:custGeom>
          <a:solidFill>
            <a:srgbClr val="70AD47"/>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Freeform: Shape 4">
            <a:extLst>
              <a:ext uri="{FF2B5EF4-FFF2-40B4-BE49-F238E27FC236}">
                <a16:creationId xmlns:a16="http://schemas.microsoft.com/office/drawing/2014/main" id="{74771E58-DE92-F3B3-2416-2CF72F2ECC54}"/>
              </a:ext>
            </a:extLst>
          </p:cNvPr>
          <p:cNvSpPr/>
          <p:nvPr/>
        </p:nvSpPr>
        <p:spPr>
          <a:xfrm>
            <a:off x="4414388" y="4997261"/>
            <a:ext cx="440011" cy="438547"/>
          </a:xfrm>
          <a:custGeom>
            <a:avLst/>
            <a:gdLst>
              <a:gd name="connsiteX0" fmla="*/ 0 w 95568"/>
              <a:gd name="connsiteY0" fmla="*/ 0 h 95250"/>
              <a:gd name="connsiteX1" fmla="*/ 95568 w 95568"/>
              <a:gd name="connsiteY1" fmla="*/ 0 h 95250"/>
              <a:gd name="connsiteX2" fmla="*/ 95568 w 95568"/>
              <a:gd name="connsiteY2" fmla="*/ 95250 h 95250"/>
              <a:gd name="connsiteX3" fmla="*/ 0 w 95568"/>
              <a:gd name="connsiteY3" fmla="*/ 95250 h 95250"/>
            </a:gdLst>
            <a:ahLst/>
            <a:cxnLst>
              <a:cxn ang="0">
                <a:pos x="connsiteX0" y="connsiteY0"/>
              </a:cxn>
              <a:cxn ang="0">
                <a:pos x="connsiteX1" y="connsiteY1"/>
              </a:cxn>
              <a:cxn ang="0">
                <a:pos x="connsiteX2" y="connsiteY2"/>
              </a:cxn>
              <a:cxn ang="0">
                <a:pos x="connsiteX3" y="connsiteY3"/>
              </a:cxn>
            </a:cxnLst>
            <a:rect l="l" t="t" r="r" b="b"/>
            <a:pathLst>
              <a:path w="95568" h="95250">
                <a:moveTo>
                  <a:pt x="0" y="0"/>
                </a:moveTo>
                <a:lnTo>
                  <a:pt x="95568" y="0"/>
                </a:lnTo>
                <a:lnTo>
                  <a:pt x="95568" y="95250"/>
                </a:lnTo>
                <a:lnTo>
                  <a:pt x="0" y="95250"/>
                </a:lnTo>
                <a:close/>
              </a:path>
            </a:pathLst>
          </a:custGeom>
          <a:solidFill>
            <a:srgbClr val="44546A"/>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Freeform: Shape 5">
            <a:extLst>
              <a:ext uri="{FF2B5EF4-FFF2-40B4-BE49-F238E27FC236}">
                <a16:creationId xmlns:a16="http://schemas.microsoft.com/office/drawing/2014/main" id="{CF5625F9-50F0-1A79-EC38-EB63F490E677}"/>
              </a:ext>
            </a:extLst>
          </p:cNvPr>
          <p:cNvSpPr/>
          <p:nvPr/>
        </p:nvSpPr>
        <p:spPr>
          <a:xfrm>
            <a:off x="363279" y="5585711"/>
            <a:ext cx="1287134" cy="1975338"/>
          </a:xfrm>
          <a:custGeom>
            <a:avLst/>
            <a:gdLst>
              <a:gd name="connsiteX0" fmla="*/ 386140 w 718233"/>
              <a:gd name="connsiteY0" fmla="*/ 230705 h 1102257"/>
              <a:gd name="connsiteX1" fmla="*/ 475859 w 718233"/>
              <a:gd name="connsiteY1" fmla="*/ 284536 h 1102257"/>
              <a:gd name="connsiteX2" fmla="*/ 551479 w 718233"/>
              <a:gd name="connsiteY2" fmla="*/ 458847 h 1102257"/>
              <a:gd name="connsiteX3" fmla="*/ 683493 w 718233"/>
              <a:gd name="connsiteY3" fmla="*/ 502424 h 1102257"/>
              <a:gd name="connsiteX4" fmla="*/ 715536 w 718233"/>
              <a:gd name="connsiteY4" fmla="*/ 567791 h 1102257"/>
              <a:gd name="connsiteX5" fmla="*/ 666831 w 718233"/>
              <a:gd name="connsiteY5" fmla="*/ 602397 h 1102257"/>
              <a:gd name="connsiteX6" fmla="*/ 650169 w 718233"/>
              <a:gd name="connsiteY6" fmla="*/ 599833 h 1102257"/>
              <a:gd name="connsiteX7" fmla="*/ 496366 w 718233"/>
              <a:gd name="connsiteY7" fmla="*/ 548565 h 1102257"/>
              <a:gd name="connsiteX8" fmla="*/ 465605 w 718233"/>
              <a:gd name="connsiteY8" fmla="*/ 520368 h 1102257"/>
              <a:gd name="connsiteX9" fmla="*/ 441253 w 718233"/>
              <a:gd name="connsiteY9" fmla="*/ 463973 h 1102257"/>
              <a:gd name="connsiteX10" fmla="*/ 410446 w 718233"/>
              <a:gd name="connsiteY10" fmla="*/ 618011 h 1102257"/>
              <a:gd name="connsiteX11" fmla="*/ 484006 w 718233"/>
              <a:gd name="connsiteY11" fmla="*/ 605662 h 1102257"/>
              <a:gd name="connsiteX12" fmla="*/ 541102 w 718233"/>
              <a:gd name="connsiteY12" fmla="*/ 641006 h 1102257"/>
              <a:gd name="connsiteX13" fmla="*/ 613606 w 718233"/>
              <a:gd name="connsiteY13" fmla="*/ 876643 h 1102257"/>
              <a:gd name="connsiteX14" fmla="*/ 600918 w 718233"/>
              <a:gd name="connsiteY14" fmla="*/ 927396 h 1102257"/>
              <a:gd name="connsiteX15" fmla="*/ 579167 w 718233"/>
              <a:gd name="connsiteY15" fmla="*/ 940084 h 1102257"/>
              <a:gd name="connsiteX16" fmla="*/ 514820 w 718233"/>
              <a:gd name="connsiteY16" fmla="*/ 906551 h 1102257"/>
              <a:gd name="connsiteX17" fmla="*/ 455004 w 718233"/>
              <a:gd name="connsiteY17" fmla="*/ 714417 h 1102257"/>
              <a:gd name="connsiteX18" fmla="*/ 301307 w 718233"/>
              <a:gd name="connsiteY18" fmla="*/ 739206 h 1102257"/>
              <a:gd name="connsiteX19" fmla="*/ 279759 w 718233"/>
              <a:gd name="connsiteY19" fmla="*/ 843355 h 1102257"/>
              <a:gd name="connsiteX20" fmla="*/ 269506 w 718233"/>
              <a:gd name="connsiteY20" fmla="*/ 865144 h 1102257"/>
              <a:gd name="connsiteX21" fmla="*/ 90069 w 718233"/>
              <a:gd name="connsiteY21" fmla="*/ 1083032 h 1102257"/>
              <a:gd name="connsiteX22" fmla="*/ 50336 w 718233"/>
              <a:gd name="connsiteY22" fmla="*/ 1102257 h 1102257"/>
              <a:gd name="connsiteX23" fmla="*/ 18294 w 718233"/>
              <a:gd name="connsiteY23" fmla="*/ 1090722 h 1102257"/>
              <a:gd name="connsiteX24" fmla="*/ 11885 w 718233"/>
              <a:gd name="connsiteY24" fmla="*/ 1018947 h 1102257"/>
              <a:gd name="connsiteX25" fmla="*/ 183632 w 718233"/>
              <a:gd name="connsiteY25" fmla="*/ 810031 h 1102257"/>
              <a:gd name="connsiteX26" fmla="*/ 272069 w 718233"/>
              <a:gd name="connsiteY26" fmla="*/ 378100 h 1102257"/>
              <a:gd name="connsiteX27" fmla="*/ 218238 w 718233"/>
              <a:gd name="connsiteY27" fmla="*/ 398607 h 1102257"/>
              <a:gd name="connsiteX28" fmla="*/ 165689 w 718233"/>
              <a:gd name="connsiteY28" fmla="*/ 531903 h 1102257"/>
              <a:gd name="connsiteX29" fmla="*/ 118266 w 718233"/>
              <a:gd name="connsiteY29" fmla="*/ 563946 h 1102257"/>
              <a:gd name="connsiteX30" fmla="*/ 99040 w 718233"/>
              <a:gd name="connsiteY30" fmla="*/ 560101 h 1102257"/>
              <a:gd name="connsiteX31" fmla="*/ 70843 w 718233"/>
              <a:gd name="connsiteY31" fmla="*/ 493452 h 1102257"/>
              <a:gd name="connsiteX32" fmla="*/ 134928 w 718233"/>
              <a:gd name="connsiteY32" fmla="*/ 339649 h 1102257"/>
              <a:gd name="connsiteX33" fmla="*/ 163125 w 718233"/>
              <a:gd name="connsiteY33" fmla="*/ 311452 h 1102257"/>
              <a:gd name="connsiteX34" fmla="*/ 342562 w 718233"/>
              <a:gd name="connsiteY34" fmla="*/ 240959 h 1102257"/>
              <a:gd name="connsiteX35" fmla="*/ 386140 w 718233"/>
              <a:gd name="connsiteY35" fmla="*/ 230705 h 1102257"/>
              <a:gd name="connsiteX36" fmla="*/ 423309 w 718233"/>
              <a:gd name="connsiteY36" fmla="*/ 0 h 1102257"/>
              <a:gd name="connsiteX37" fmla="*/ 525844 w 718233"/>
              <a:gd name="connsiteY37" fmla="*/ 102536 h 1102257"/>
              <a:gd name="connsiteX38" fmla="*/ 423309 w 718233"/>
              <a:gd name="connsiteY38" fmla="*/ 205071 h 1102257"/>
              <a:gd name="connsiteX39" fmla="*/ 320773 w 718233"/>
              <a:gd name="connsiteY39" fmla="*/ 102536 h 1102257"/>
              <a:gd name="connsiteX40" fmla="*/ 423309 w 718233"/>
              <a:gd name="connsiteY40" fmla="*/ 0 h 110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233" h="1102257">
                <a:moveTo>
                  <a:pt x="386140" y="230705"/>
                </a:moveTo>
                <a:cubicBezTo>
                  <a:pt x="424591" y="230705"/>
                  <a:pt x="457915" y="252494"/>
                  <a:pt x="475859" y="284536"/>
                </a:cubicBezTo>
                <a:cubicBezTo>
                  <a:pt x="478422" y="289663"/>
                  <a:pt x="551479" y="458847"/>
                  <a:pt x="551479" y="458847"/>
                </a:cubicBezTo>
                <a:lnTo>
                  <a:pt x="683493" y="502424"/>
                </a:lnTo>
                <a:cubicBezTo>
                  <a:pt x="710409" y="511396"/>
                  <a:pt x="724507" y="540875"/>
                  <a:pt x="715536" y="567791"/>
                </a:cubicBezTo>
                <a:cubicBezTo>
                  <a:pt x="707845" y="588298"/>
                  <a:pt x="688620" y="602397"/>
                  <a:pt x="666831" y="602397"/>
                </a:cubicBezTo>
                <a:cubicBezTo>
                  <a:pt x="660423" y="602397"/>
                  <a:pt x="655296" y="601115"/>
                  <a:pt x="650169" y="599833"/>
                </a:cubicBezTo>
                <a:lnTo>
                  <a:pt x="496366" y="548565"/>
                </a:lnTo>
                <a:cubicBezTo>
                  <a:pt x="482267" y="543439"/>
                  <a:pt x="472014" y="533185"/>
                  <a:pt x="465605" y="520368"/>
                </a:cubicBezTo>
                <a:lnTo>
                  <a:pt x="441253" y="463973"/>
                </a:lnTo>
                <a:lnTo>
                  <a:pt x="410446" y="618011"/>
                </a:lnTo>
                <a:lnTo>
                  <a:pt x="484006" y="605662"/>
                </a:lnTo>
                <a:cubicBezTo>
                  <a:pt x="508475" y="601130"/>
                  <a:pt x="532945" y="616536"/>
                  <a:pt x="541102" y="641006"/>
                </a:cubicBezTo>
                <a:lnTo>
                  <a:pt x="613606" y="876643"/>
                </a:lnTo>
                <a:cubicBezTo>
                  <a:pt x="619043" y="894769"/>
                  <a:pt x="613606" y="914708"/>
                  <a:pt x="600918" y="927396"/>
                </a:cubicBezTo>
                <a:cubicBezTo>
                  <a:pt x="594574" y="933740"/>
                  <a:pt x="587323" y="937365"/>
                  <a:pt x="579167" y="940084"/>
                </a:cubicBezTo>
                <a:cubicBezTo>
                  <a:pt x="551978" y="949147"/>
                  <a:pt x="523883" y="933740"/>
                  <a:pt x="514820" y="906551"/>
                </a:cubicBezTo>
                <a:lnTo>
                  <a:pt x="455004" y="714417"/>
                </a:lnTo>
                <a:lnTo>
                  <a:pt x="301307" y="739206"/>
                </a:lnTo>
                <a:lnTo>
                  <a:pt x="279759" y="843355"/>
                </a:lnTo>
                <a:cubicBezTo>
                  <a:pt x="278478" y="851045"/>
                  <a:pt x="274633" y="858735"/>
                  <a:pt x="269506" y="865144"/>
                </a:cubicBezTo>
                <a:lnTo>
                  <a:pt x="90069" y="1083032"/>
                </a:lnTo>
                <a:cubicBezTo>
                  <a:pt x="79815" y="1095849"/>
                  <a:pt x="65716" y="1102257"/>
                  <a:pt x="50336" y="1102257"/>
                </a:cubicBezTo>
                <a:cubicBezTo>
                  <a:pt x="38801" y="1102257"/>
                  <a:pt x="27266" y="1098412"/>
                  <a:pt x="18294" y="1090722"/>
                </a:cubicBezTo>
                <a:cubicBezTo>
                  <a:pt x="-3495" y="1072778"/>
                  <a:pt x="-6059" y="1040736"/>
                  <a:pt x="11885" y="1018947"/>
                </a:cubicBezTo>
                <a:lnTo>
                  <a:pt x="183632" y="810031"/>
                </a:lnTo>
                <a:lnTo>
                  <a:pt x="272069" y="378100"/>
                </a:lnTo>
                <a:lnTo>
                  <a:pt x="218238" y="398607"/>
                </a:lnTo>
                <a:lnTo>
                  <a:pt x="165689" y="531903"/>
                </a:lnTo>
                <a:cubicBezTo>
                  <a:pt x="157998" y="552410"/>
                  <a:pt x="138773" y="563946"/>
                  <a:pt x="118266" y="563946"/>
                </a:cubicBezTo>
                <a:cubicBezTo>
                  <a:pt x="111857" y="563946"/>
                  <a:pt x="105449" y="562664"/>
                  <a:pt x="99040" y="560101"/>
                </a:cubicBezTo>
                <a:cubicBezTo>
                  <a:pt x="72125" y="549847"/>
                  <a:pt x="60590" y="519086"/>
                  <a:pt x="70843" y="493452"/>
                </a:cubicBezTo>
                <a:lnTo>
                  <a:pt x="134928" y="339649"/>
                </a:lnTo>
                <a:cubicBezTo>
                  <a:pt x="140055" y="326832"/>
                  <a:pt x="150308" y="316579"/>
                  <a:pt x="163125" y="311452"/>
                </a:cubicBezTo>
                <a:lnTo>
                  <a:pt x="342562" y="240959"/>
                </a:lnTo>
                <a:cubicBezTo>
                  <a:pt x="355379" y="234550"/>
                  <a:pt x="370760" y="230705"/>
                  <a:pt x="386140" y="230705"/>
                </a:cubicBezTo>
                <a:close/>
                <a:moveTo>
                  <a:pt x="423309" y="0"/>
                </a:moveTo>
                <a:cubicBezTo>
                  <a:pt x="479937" y="0"/>
                  <a:pt x="525844" y="45907"/>
                  <a:pt x="525844" y="102536"/>
                </a:cubicBezTo>
                <a:cubicBezTo>
                  <a:pt x="525844" y="159164"/>
                  <a:pt x="479937" y="205071"/>
                  <a:pt x="423309" y="205071"/>
                </a:cubicBezTo>
                <a:cubicBezTo>
                  <a:pt x="366680" y="205071"/>
                  <a:pt x="320773" y="159164"/>
                  <a:pt x="320773" y="102536"/>
                </a:cubicBezTo>
                <a:cubicBezTo>
                  <a:pt x="320773" y="45907"/>
                  <a:pt x="366680" y="0"/>
                  <a:pt x="423309" y="0"/>
                </a:cubicBezTo>
                <a:close/>
              </a:path>
            </a:pathLst>
          </a:custGeom>
          <a:solidFill>
            <a:srgbClr val="E7E6E6">
              <a:lumMod val="75000"/>
            </a:srgbClr>
          </a:solidFill>
          <a:ln w="1279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 name="Graphic 9" descr="Trophy">
            <a:extLst>
              <a:ext uri="{FF2B5EF4-FFF2-40B4-BE49-F238E27FC236}">
                <a16:creationId xmlns:a16="http://schemas.microsoft.com/office/drawing/2014/main" id="{8DCF3C2C-2A45-AD4D-405A-1723E1512CB7}"/>
              </a:ext>
            </a:extLst>
          </p:cNvPr>
          <p:cNvSpPr/>
          <p:nvPr/>
        </p:nvSpPr>
        <p:spPr>
          <a:xfrm>
            <a:off x="4038992" y="3423114"/>
            <a:ext cx="1190802" cy="1379537"/>
          </a:xfrm>
          <a:custGeom>
            <a:avLst/>
            <a:gdLst>
              <a:gd name="connsiteX0" fmla="*/ 977900 w 1190802"/>
              <a:gd name="connsiteY0" fmla="*/ 114676 h 1379537"/>
              <a:gd name="connsiteX1" fmla="*/ 977900 w 1190802"/>
              <a:gd name="connsiteY1" fmla="*/ 0 h 1379537"/>
              <a:gd name="connsiteX2" fmla="*/ 209550 w 1190802"/>
              <a:gd name="connsiteY2" fmla="*/ 0 h 1379537"/>
              <a:gd name="connsiteX3" fmla="*/ 209550 w 1190802"/>
              <a:gd name="connsiteY3" fmla="*/ 114676 h 1379537"/>
              <a:gd name="connsiteX4" fmla="*/ 0 w 1190802"/>
              <a:gd name="connsiteY4" fmla="*/ 114676 h 1379537"/>
              <a:gd name="connsiteX5" fmla="*/ 0 w 1190802"/>
              <a:gd name="connsiteY5" fmla="*/ 469165 h 1379537"/>
              <a:gd name="connsiteX6" fmla="*/ 96341 w 1190802"/>
              <a:gd name="connsiteY6" fmla="*/ 705956 h 1379537"/>
              <a:gd name="connsiteX7" fmla="*/ 470999 w 1190802"/>
              <a:gd name="connsiteY7" fmla="*/ 855051 h 1379537"/>
              <a:gd name="connsiteX8" fmla="*/ 485737 w 1190802"/>
              <a:gd name="connsiteY8" fmla="*/ 871658 h 1379537"/>
              <a:gd name="connsiteX9" fmla="*/ 522129 w 1190802"/>
              <a:gd name="connsiteY9" fmla="*/ 944005 h 1379537"/>
              <a:gd name="connsiteX10" fmla="*/ 523875 w 1190802"/>
              <a:gd name="connsiteY10" fmla="*/ 967737 h 1379537"/>
              <a:gd name="connsiteX11" fmla="*/ 523875 w 1190802"/>
              <a:gd name="connsiteY11" fmla="*/ 1169988 h 1379537"/>
              <a:gd name="connsiteX12" fmla="*/ 454025 w 1190802"/>
              <a:gd name="connsiteY12" fmla="*/ 1169988 h 1379537"/>
              <a:gd name="connsiteX13" fmla="*/ 366713 w 1190802"/>
              <a:gd name="connsiteY13" fmla="*/ 1257300 h 1379537"/>
              <a:gd name="connsiteX14" fmla="*/ 314325 w 1190802"/>
              <a:gd name="connsiteY14" fmla="*/ 1257300 h 1379537"/>
              <a:gd name="connsiteX15" fmla="*/ 227013 w 1190802"/>
              <a:gd name="connsiteY15" fmla="*/ 1344613 h 1379537"/>
              <a:gd name="connsiteX16" fmla="*/ 227013 w 1190802"/>
              <a:gd name="connsiteY16" fmla="*/ 1379538 h 1379537"/>
              <a:gd name="connsiteX17" fmla="*/ 960438 w 1190802"/>
              <a:gd name="connsiteY17" fmla="*/ 1379538 h 1379537"/>
              <a:gd name="connsiteX18" fmla="*/ 960438 w 1190802"/>
              <a:gd name="connsiteY18" fmla="*/ 1344613 h 1379537"/>
              <a:gd name="connsiteX19" fmla="*/ 873125 w 1190802"/>
              <a:gd name="connsiteY19" fmla="*/ 1257300 h 1379537"/>
              <a:gd name="connsiteX20" fmla="*/ 820738 w 1190802"/>
              <a:gd name="connsiteY20" fmla="*/ 1257300 h 1379537"/>
              <a:gd name="connsiteX21" fmla="*/ 733425 w 1190802"/>
              <a:gd name="connsiteY21" fmla="*/ 1169988 h 1379537"/>
              <a:gd name="connsiteX22" fmla="*/ 663575 w 1190802"/>
              <a:gd name="connsiteY22" fmla="*/ 1169988 h 1379537"/>
              <a:gd name="connsiteX23" fmla="*/ 663575 w 1190802"/>
              <a:gd name="connsiteY23" fmla="*/ 969483 h 1379537"/>
              <a:gd name="connsiteX24" fmla="*/ 667784 w 1190802"/>
              <a:gd name="connsiteY24" fmla="*/ 934209 h 1379537"/>
              <a:gd name="connsiteX25" fmla="*/ 700246 w 1190802"/>
              <a:gd name="connsiteY25" fmla="*/ 874732 h 1379537"/>
              <a:gd name="connsiteX26" fmla="*/ 717377 w 1190802"/>
              <a:gd name="connsiteY26" fmla="*/ 855086 h 1379537"/>
              <a:gd name="connsiteX27" fmla="*/ 1094567 w 1190802"/>
              <a:gd name="connsiteY27" fmla="*/ 705799 h 1379537"/>
              <a:gd name="connsiteX28" fmla="*/ 1190803 w 1190802"/>
              <a:gd name="connsiteY28" fmla="*/ 469113 h 1379537"/>
              <a:gd name="connsiteX29" fmla="*/ 1190803 w 1190802"/>
              <a:gd name="connsiteY29" fmla="*/ 114624 h 1379537"/>
              <a:gd name="connsiteX30" fmla="*/ 121574 w 1190802"/>
              <a:gd name="connsiteY30" fmla="*/ 681754 h 1379537"/>
              <a:gd name="connsiteX31" fmla="*/ 34925 w 1190802"/>
              <a:gd name="connsiteY31" fmla="*/ 469113 h 1379537"/>
              <a:gd name="connsiteX32" fmla="*/ 34925 w 1190802"/>
              <a:gd name="connsiteY32" fmla="*/ 149549 h 1379537"/>
              <a:gd name="connsiteX33" fmla="*/ 209550 w 1190802"/>
              <a:gd name="connsiteY33" fmla="*/ 149549 h 1379537"/>
              <a:gd name="connsiteX34" fmla="*/ 209550 w 1190802"/>
              <a:gd name="connsiteY34" fmla="*/ 445468 h 1379537"/>
              <a:gd name="connsiteX35" fmla="*/ 259231 w 1190802"/>
              <a:gd name="connsiteY35" fmla="*/ 620460 h 1379537"/>
              <a:gd name="connsiteX36" fmla="*/ 259615 w 1190802"/>
              <a:gd name="connsiteY36" fmla="*/ 620233 h 1379537"/>
              <a:gd name="connsiteX37" fmla="*/ 301158 w 1190802"/>
              <a:gd name="connsiteY37" fmla="*/ 675257 h 1379537"/>
              <a:gd name="connsiteX38" fmla="*/ 301158 w 1190802"/>
              <a:gd name="connsiteY38" fmla="*/ 675257 h 1379537"/>
              <a:gd name="connsiteX39" fmla="*/ 378343 w 1190802"/>
              <a:gd name="connsiteY39" fmla="*/ 754817 h 1379537"/>
              <a:gd name="connsiteX40" fmla="*/ 390392 w 1190802"/>
              <a:gd name="connsiteY40" fmla="*/ 766534 h 1379537"/>
              <a:gd name="connsiteX41" fmla="*/ 421492 w 1190802"/>
              <a:gd name="connsiteY41" fmla="*/ 799311 h 1379537"/>
              <a:gd name="connsiteX42" fmla="*/ 438326 w 1190802"/>
              <a:gd name="connsiteY42" fmla="*/ 818258 h 1379537"/>
              <a:gd name="connsiteX43" fmla="*/ 121574 w 1190802"/>
              <a:gd name="connsiteY43" fmla="*/ 681754 h 1379537"/>
              <a:gd name="connsiteX44" fmla="*/ 873125 w 1190802"/>
              <a:gd name="connsiteY44" fmla="*/ 1292225 h 1379537"/>
              <a:gd name="connsiteX45" fmla="*/ 873125 w 1190802"/>
              <a:gd name="connsiteY45" fmla="*/ 1292225 h 1379537"/>
              <a:gd name="connsiteX46" fmla="*/ 925513 w 1190802"/>
              <a:gd name="connsiteY46" fmla="*/ 1344613 h 1379537"/>
              <a:gd name="connsiteX47" fmla="*/ 261938 w 1190802"/>
              <a:gd name="connsiteY47" fmla="*/ 1344613 h 1379537"/>
              <a:gd name="connsiteX48" fmla="*/ 261938 w 1190802"/>
              <a:gd name="connsiteY48" fmla="*/ 1344613 h 1379537"/>
              <a:gd name="connsiteX49" fmla="*/ 314325 w 1190802"/>
              <a:gd name="connsiteY49" fmla="*/ 1292225 h 1379537"/>
              <a:gd name="connsiteX50" fmla="*/ 873125 w 1190802"/>
              <a:gd name="connsiteY50" fmla="*/ 1292225 h 1379537"/>
              <a:gd name="connsiteX51" fmla="*/ 733425 w 1190802"/>
              <a:gd name="connsiteY51" fmla="*/ 1204913 h 1379537"/>
              <a:gd name="connsiteX52" fmla="*/ 785813 w 1190802"/>
              <a:gd name="connsiteY52" fmla="*/ 1257300 h 1379537"/>
              <a:gd name="connsiteX53" fmla="*/ 401638 w 1190802"/>
              <a:gd name="connsiteY53" fmla="*/ 1257300 h 1379537"/>
              <a:gd name="connsiteX54" fmla="*/ 454025 w 1190802"/>
              <a:gd name="connsiteY54" fmla="*/ 1204913 h 1379537"/>
              <a:gd name="connsiteX55" fmla="*/ 541338 w 1190802"/>
              <a:gd name="connsiteY55" fmla="*/ 1204913 h 1379537"/>
              <a:gd name="connsiteX56" fmla="*/ 646113 w 1190802"/>
              <a:gd name="connsiteY56" fmla="*/ 1204913 h 1379537"/>
              <a:gd name="connsiteX57" fmla="*/ 673948 w 1190802"/>
              <a:gd name="connsiteY57" fmla="*/ 851751 h 1379537"/>
              <a:gd name="connsiteX58" fmla="*/ 633784 w 1190802"/>
              <a:gd name="connsiteY58" fmla="*/ 925984 h 1379537"/>
              <a:gd name="connsiteX59" fmla="*/ 628545 w 1190802"/>
              <a:gd name="connsiteY59" fmla="*/ 969483 h 1379537"/>
              <a:gd name="connsiteX60" fmla="*/ 628545 w 1190802"/>
              <a:gd name="connsiteY60" fmla="*/ 1169988 h 1379537"/>
              <a:gd name="connsiteX61" fmla="*/ 558800 w 1190802"/>
              <a:gd name="connsiteY61" fmla="*/ 1169988 h 1379537"/>
              <a:gd name="connsiteX62" fmla="*/ 558800 w 1190802"/>
              <a:gd name="connsiteY62" fmla="*/ 967737 h 1379537"/>
              <a:gd name="connsiteX63" fmla="*/ 556478 w 1190802"/>
              <a:gd name="connsiteY63" fmla="*/ 938470 h 1379537"/>
              <a:gd name="connsiteX64" fmla="*/ 511826 w 1190802"/>
              <a:gd name="connsiteY64" fmla="*/ 848398 h 1379537"/>
              <a:gd name="connsiteX65" fmla="*/ 447564 w 1190802"/>
              <a:gd name="connsiteY65" fmla="*/ 776103 h 1379537"/>
              <a:gd name="connsiteX66" fmla="*/ 414769 w 1190802"/>
              <a:gd name="connsiteY66" fmla="*/ 741545 h 1379537"/>
              <a:gd name="connsiteX67" fmla="*/ 402650 w 1190802"/>
              <a:gd name="connsiteY67" fmla="*/ 729775 h 1379537"/>
              <a:gd name="connsiteX68" fmla="*/ 326671 w 1190802"/>
              <a:gd name="connsiteY68" fmla="*/ 651456 h 1379537"/>
              <a:gd name="connsiteX69" fmla="*/ 291624 w 1190802"/>
              <a:gd name="connsiteY69" fmla="*/ 606682 h 1379537"/>
              <a:gd name="connsiteX70" fmla="*/ 289092 w 1190802"/>
              <a:gd name="connsiteY70" fmla="*/ 602334 h 1379537"/>
              <a:gd name="connsiteX71" fmla="*/ 244475 w 1190802"/>
              <a:gd name="connsiteY71" fmla="*/ 445468 h 1379537"/>
              <a:gd name="connsiteX72" fmla="*/ 244475 w 1190802"/>
              <a:gd name="connsiteY72" fmla="*/ 34925 h 1379537"/>
              <a:gd name="connsiteX73" fmla="*/ 942975 w 1190802"/>
              <a:gd name="connsiteY73" fmla="*/ 34925 h 1379537"/>
              <a:gd name="connsiteX74" fmla="*/ 942975 w 1190802"/>
              <a:gd name="connsiteY74" fmla="*/ 130759 h 1379537"/>
              <a:gd name="connsiteX75" fmla="*/ 941229 w 1190802"/>
              <a:gd name="connsiteY75" fmla="*/ 237595 h 1379537"/>
              <a:gd name="connsiteX76" fmla="*/ 941229 w 1190802"/>
              <a:gd name="connsiteY76" fmla="*/ 447145 h 1379537"/>
              <a:gd name="connsiteX77" fmla="*/ 896612 w 1190802"/>
              <a:gd name="connsiteY77" fmla="*/ 604010 h 1379537"/>
              <a:gd name="connsiteX78" fmla="*/ 894237 w 1190802"/>
              <a:gd name="connsiteY78" fmla="*/ 607922 h 1379537"/>
              <a:gd name="connsiteX79" fmla="*/ 857915 w 1190802"/>
              <a:gd name="connsiteY79" fmla="*/ 654372 h 1379537"/>
              <a:gd name="connsiteX80" fmla="*/ 788764 w 1190802"/>
              <a:gd name="connsiteY80" fmla="*/ 726440 h 1379537"/>
              <a:gd name="connsiteX81" fmla="*/ 725899 w 1190802"/>
              <a:gd name="connsiteY81" fmla="*/ 792256 h 1379537"/>
              <a:gd name="connsiteX82" fmla="*/ 1155913 w 1190802"/>
              <a:gd name="connsiteY82" fmla="*/ 469113 h 1379537"/>
              <a:gd name="connsiteX83" fmla="*/ 1069369 w 1190802"/>
              <a:gd name="connsiteY83" fmla="*/ 681649 h 1379537"/>
              <a:gd name="connsiteX84" fmla="*/ 749351 w 1190802"/>
              <a:gd name="connsiteY84" fmla="*/ 818485 h 1379537"/>
              <a:gd name="connsiteX85" fmla="*/ 752250 w 1190802"/>
              <a:gd name="connsiteY85" fmla="*/ 815167 h 1379537"/>
              <a:gd name="connsiteX86" fmla="*/ 812914 w 1190802"/>
              <a:gd name="connsiteY86" fmla="*/ 751604 h 1379537"/>
              <a:gd name="connsiteX87" fmla="*/ 884511 w 1190802"/>
              <a:gd name="connsiteY87" fmla="*/ 677143 h 1379537"/>
              <a:gd name="connsiteX88" fmla="*/ 926106 w 1190802"/>
              <a:gd name="connsiteY88" fmla="*/ 621944 h 1379537"/>
              <a:gd name="connsiteX89" fmla="*/ 926543 w 1190802"/>
              <a:gd name="connsiteY89" fmla="*/ 622206 h 1379537"/>
              <a:gd name="connsiteX90" fmla="*/ 976154 w 1190802"/>
              <a:gd name="connsiteY90" fmla="*/ 447215 h 1379537"/>
              <a:gd name="connsiteX91" fmla="*/ 976154 w 1190802"/>
              <a:gd name="connsiteY91" fmla="*/ 237892 h 1379537"/>
              <a:gd name="connsiteX92" fmla="*/ 977603 w 1190802"/>
              <a:gd name="connsiteY92" fmla="*/ 149601 h 1379537"/>
              <a:gd name="connsiteX93" fmla="*/ 1155913 w 1190802"/>
              <a:gd name="connsiteY93" fmla="*/ 149601 h 13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190802" h="1379537">
                <a:moveTo>
                  <a:pt x="977900" y="114676"/>
                </a:moveTo>
                <a:lnTo>
                  <a:pt x="977900" y="0"/>
                </a:lnTo>
                <a:lnTo>
                  <a:pt x="209550" y="0"/>
                </a:lnTo>
                <a:lnTo>
                  <a:pt x="209550" y="114676"/>
                </a:lnTo>
                <a:lnTo>
                  <a:pt x="0" y="114676"/>
                </a:lnTo>
                <a:lnTo>
                  <a:pt x="0" y="469165"/>
                </a:lnTo>
                <a:cubicBezTo>
                  <a:pt x="926" y="557455"/>
                  <a:pt x="35363" y="642098"/>
                  <a:pt x="96341" y="705956"/>
                </a:cubicBezTo>
                <a:cubicBezTo>
                  <a:pt x="191057" y="804148"/>
                  <a:pt x="303533" y="848905"/>
                  <a:pt x="470999" y="855051"/>
                </a:cubicBezTo>
                <a:lnTo>
                  <a:pt x="485737" y="871658"/>
                </a:lnTo>
                <a:cubicBezTo>
                  <a:pt x="504495" y="891826"/>
                  <a:pt x="517119" y="916921"/>
                  <a:pt x="522129" y="944005"/>
                </a:cubicBezTo>
                <a:cubicBezTo>
                  <a:pt x="523335" y="951858"/>
                  <a:pt x="523919" y="959793"/>
                  <a:pt x="523875" y="967737"/>
                </a:cubicBezTo>
                <a:lnTo>
                  <a:pt x="523875" y="1169988"/>
                </a:lnTo>
                <a:lnTo>
                  <a:pt x="454025" y="1169988"/>
                </a:lnTo>
                <a:cubicBezTo>
                  <a:pt x="405827" y="1170045"/>
                  <a:pt x="366770" y="1209102"/>
                  <a:pt x="366713" y="1257300"/>
                </a:cubicBezTo>
                <a:lnTo>
                  <a:pt x="314325" y="1257300"/>
                </a:lnTo>
                <a:cubicBezTo>
                  <a:pt x="266151" y="1257415"/>
                  <a:pt x="227128" y="1296439"/>
                  <a:pt x="227013" y="1344613"/>
                </a:cubicBezTo>
                <a:lnTo>
                  <a:pt x="227013" y="1379538"/>
                </a:lnTo>
                <a:lnTo>
                  <a:pt x="960438" y="1379538"/>
                </a:lnTo>
                <a:lnTo>
                  <a:pt x="960438" y="1344613"/>
                </a:lnTo>
                <a:cubicBezTo>
                  <a:pt x="960350" y="1296427"/>
                  <a:pt x="921311" y="1257387"/>
                  <a:pt x="873125" y="1257300"/>
                </a:cubicBezTo>
                <a:lnTo>
                  <a:pt x="820738" y="1257300"/>
                </a:lnTo>
                <a:cubicBezTo>
                  <a:pt x="820680" y="1209102"/>
                  <a:pt x="781623" y="1170045"/>
                  <a:pt x="733425" y="1169988"/>
                </a:cubicBezTo>
                <a:lnTo>
                  <a:pt x="663575" y="1169988"/>
                </a:lnTo>
                <a:lnTo>
                  <a:pt x="663575" y="969483"/>
                </a:lnTo>
                <a:cubicBezTo>
                  <a:pt x="663573" y="957600"/>
                  <a:pt x="664986" y="945759"/>
                  <a:pt x="667784" y="934209"/>
                </a:cubicBezTo>
                <a:cubicBezTo>
                  <a:pt x="673637" y="912051"/>
                  <a:pt x="684776" y="891641"/>
                  <a:pt x="700246" y="874732"/>
                </a:cubicBezTo>
                <a:lnTo>
                  <a:pt x="717377" y="855086"/>
                </a:lnTo>
                <a:cubicBezTo>
                  <a:pt x="886170" y="849289"/>
                  <a:pt x="999361" y="804445"/>
                  <a:pt x="1094567" y="705799"/>
                </a:cubicBezTo>
                <a:cubicBezTo>
                  <a:pt x="1155490" y="641956"/>
                  <a:pt x="1189890" y="557356"/>
                  <a:pt x="1190803" y="469113"/>
                </a:cubicBezTo>
                <a:lnTo>
                  <a:pt x="1190803" y="114624"/>
                </a:lnTo>
                <a:close/>
                <a:moveTo>
                  <a:pt x="121574" y="681754"/>
                </a:moveTo>
                <a:cubicBezTo>
                  <a:pt x="67185" y="624159"/>
                  <a:pt x="36280" y="548319"/>
                  <a:pt x="34925" y="469113"/>
                </a:cubicBezTo>
                <a:lnTo>
                  <a:pt x="34925" y="149549"/>
                </a:lnTo>
                <a:lnTo>
                  <a:pt x="209550" y="149549"/>
                </a:lnTo>
                <a:lnTo>
                  <a:pt x="209550" y="445468"/>
                </a:lnTo>
                <a:cubicBezTo>
                  <a:pt x="209552" y="507279"/>
                  <a:pt x="226754" y="567870"/>
                  <a:pt x="259231" y="620460"/>
                </a:cubicBezTo>
                <a:lnTo>
                  <a:pt x="259615" y="620233"/>
                </a:lnTo>
                <a:cubicBezTo>
                  <a:pt x="271813" y="639763"/>
                  <a:pt x="285714" y="658177"/>
                  <a:pt x="301158" y="675257"/>
                </a:cubicBezTo>
                <a:lnTo>
                  <a:pt x="301158" y="675257"/>
                </a:lnTo>
                <a:cubicBezTo>
                  <a:pt x="326776" y="704734"/>
                  <a:pt x="352987" y="730194"/>
                  <a:pt x="378343" y="754817"/>
                </a:cubicBezTo>
                <a:lnTo>
                  <a:pt x="390392" y="766534"/>
                </a:lnTo>
                <a:cubicBezTo>
                  <a:pt x="400398" y="776330"/>
                  <a:pt x="410578" y="787052"/>
                  <a:pt x="421492" y="799311"/>
                </a:cubicBezTo>
                <a:lnTo>
                  <a:pt x="438326" y="818258"/>
                </a:lnTo>
                <a:cubicBezTo>
                  <a:pt x="297893" y="808112"/>
                  <a:pt x="204049" y="767250"/>
                  <a:pt x="121574" y="681754"/>
                </a:cubicBezTo>
                <a:close/>
                <a:moveTo>
                  <a:pt x="873125" y="1292225"/>
                </a:moveTo>
                <a:lnTo>
                  <a:pt x="873125" y="1292225"/>
                </a:lnTo>
                <a:cubicBezTo>
                  <a:pt x="902019" y="1292321"/>
                  <a:pt x="925416" y="1315719"/>
                  <a:pt x="925513" y="1344613"/>
                </a:cubicBezTo>
                <a:lnTo>
                  <a:pt x="261938" y="1344613"/>
                </a:lnTo>
                <a:lnTo>
                  <a:pt x="261938" y="1344613"/>
                </a:lnTo>
                <a:cubicBezTo>
                  <a:pt x="262042" y="1315723"/>
                  <a:pt x="285437" y="1292330"/>
                  <a:pt x="314325" y="1292225"/>
                </a:cubicBezTo>
                <a:lnTo>
                  <a:pt x="873125" y="1292225"/>
                </a:lnTo>
                <a:close/>
                <a:moveTo>
                  <a:pt x="733425" y="1204913"/>
                </a:moveTo>
                <a:cubicBezTo>
                  <a:pt x="762359" y="1204913"/>
                  <a:pt x="785813" y="1228366"/>
                  <a:pt x="785813" y="1257300"/>
                </a:cubicBezTo>
                <a:lnTo>
                  <a:pt x="401638" y="1257300"/>
                </a:lnTo>
                <a:cubicBezTo>
                  <a:pt x="401638" y="1228366"/>
                  <a:pt x="425091" y="1204913"/>
                  <a:pt x="454025" y="1204913"/>
                </a:cubicBezTo>
                <a:lnTo>
                  <a:pt x="541338" y="1204913"/>
                </a:lnTo>
                <a:lnTo>
                  <a:pt x="646113" y="1204913"/>
                </a:lnTo>
                <a:close/>
                <a:moveTo>
                  <a:pt x="673948" y="851751"/>
                </a:moveTo>
                <a:cubicBezTo>
                  <a:pt x="654749" y="872881"/>
                  <a:pt x="640966" y="898353"/>
                  <a:pt x="633784" y="925984"/>
                </a:cubicBezTo>
                <a:cubicBezTo>
                  <a:pt x="630321" y="940225"/>
                  <a:pt x="628563" y="954827"/>
                  <a:pt x="628545" y="969483"/>
                </a:cubicBezTo>
                <a:lnTo>
                  <a:pt x="628545" y="1169988"/>
                </a:lnTo>
                <a:lnTo>
                  <a:pt x="558800" y="1169988"/>
                </a:lnTo>
                <a:lnTo>
                  <a:pt x="558800" y="967737"/>
                </a:lnTo>
                <a:cubicBezTo>
                  <a:pt x="558809" y="957935"/>
                  <a:pt x="558032" y="948147"/>
                  <a:pt x="556478" y="938470"/>
                </a:cubicBezTo>
                <a:cubicBezTo>
                  <a:pt x="550458" y="904813"/>
                  <a:pt x="534969" y="873567"/>
                  <a:pt x="511826" y="848398"/>
                </a:cubicBezTo>
                <a:lnTo>
                  <a:pt x="447564" y="776103"/>
                </a:lnTo>
                <a:cubicBezTo>
                  <a:pt x="436108" y="763216"/>
                  <a:pt x="425387" y="751918"/>
                  <a:pt x="414769" y="741545"/>
                </a:cubicBezTo>
                <a:lnTo>
                  <a:pt x="402650" y="729775"/>
                </a:lnTo>
                <a:cubicBezTo>
                  <a:pt x="377819" y="705642"/>
                  <a:pt x="352149" y="680706"/>
                  <a:pt x="326671" y="651456"/>
                </a:cubicBezTo>
                <a:cubicBezTo>
                  <a:pt x="313974" y="637353"/>
                  <a:pt x="302265" y="622393"/>
                  <a:pt x="291624" y="606682"/>
                </a:cubicBezTo>
                <a:lnTo>
                  <a:pt x="289092" y="602334"/>
                </a:lnTo>
                <a:cubicBezTo>
                  <a:pt x="259952" y="555199"/>
                  <a:pt x="244503" y="500884"/>
                  <a:pt x="244475" y="445468"/>
                </a:cubicBezTo>
                <a:lnTo>
                  <a:pt x="244475" y="34925"/>
                </a:lnTo>
                <a:lnTo>
                  <a:pt x="942975" y="34925"/>
                </a:lnTo>
                <a:lnTo>
                  <a:pt x="942975" y="130759"/>
                </a:lnTo>
                <a:lnTo>
                  <a:pt x="941229" y="237595"/>
                </a:lnTo>
                <a:lnTo>
                  <a:pt x="941229" y="447145"/>
                </a:lnTo>
                <a:cubicBezTo>
                  <a:pt x="941201" y="502560"/>
                  <a:pt x="925752" y="556876"/>
                  <a:pt x="896612" y="604010"/>
                </a:cubicBezTo>
                <a:lnTo>
                  <a:pt x="894237" y="607922"/>
                </a:lnTo>
                <a:cubicBezTo>
                  <a:pt x="888125" y="616653"/>
                  <a:pt x="869650" y="641101"/>
                  <a:pt x="857915" y="654372"/>
                </a:cubicBezTo>
                <a:cubicBezTo>
                  <a:pt x="836318" y="679747"/>
                  <a:pt x="813225" y="703812"/>
                  <a:pt x="788764" y="726440"/>
                </a:cubicBezTo>
                <a:cubicBezTo>
                  <a:pt x="767180" y="747098"/>
                  <a:pt x="746033" y="769241"/>
                  <a:pt x="725899" y="792256"/>
                </a:cubicBezTo>
                <a:close/>
                <a:moveTo>
                  <a:pt x="1155913" y="469113"/>
                </a:moveTo>
                <a:cubicBezTo>
                  <a:pt x="1154570" y="548270"/>
                  <a:pt x="1123703" y="624070"/>
                  <a:pt x="1069369" y="681649"/>
                </a:cubicBezTo>
                <a:cubicBezTo>
                  <a:pt x="986230" y="767826"/>
                  <a:pt x="891513" y="808723"/>
                  <a:pt x="749351" y="818485"/>
                </a:cubicBezTo>
                <a:lnTo>
                  <a:pt x="752250" y="815167"/>
                </a:lnTo>
                <a:cubicBezTo>
                  <a:pt x="771650" y="792937"/>
                  <a:pt x="792064" y="771511"/>
                  <a:pt x="812914" y="751604"/>
                </a:cubicBezTo>
                <a:cubicBezTo>
                  <a:pt x="838244" y="728235"/>
                  <a:pt x="862152" y="703370"/>
                  <a:pt x="884511" y="677143"/>
                </a:cubicBezTo>
                <a:cubicBezTo>
                  <a:pt x="899918" y="659959"/>
                  <a:pt x="913834" y="641492"/>
                  <a:pt x="926106" y="621944"/>
                </a:cubicBezTo>
                <a:lnTo>
                  <a:pt x="926543" y="622206"/>
                </a:lnTo>
                <a:cubicBezTo>
                  <a:pt x="958999" y="569609"/>
                  <a:pt x="976176" y="509020"/>
                  <a:pt x="976154" y="447215"/>
                </a:cubicBezTo>
                <a:lnTo>
                  <a:pt x="976154" y="237892"/>
                </a:lnTo>
                <a:lnTo>
                  <a:pt x="977603" y="149601"/>
                </a:lnTo>
                <a:lnTo>
                  <a:pt x="1155913" y="149601"/>
                </a:lnTo>
                <a:close/>
              </a:path>
            </a:pathLst>
          </a:custGeom>
          <a:solidFill>
            <a:sysClr val="windowText" lastClr="000000">
              <a:lumMod val="85000"/>
              <a:lumOff val="15000"/>
            </a:sysClr>
          </a:solidFill>
          <a:ln w="1746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 name="Metin kutusu 16">
            <a:extLst>
              <a:ext uri="{FF2B5EF4-FFF2-40B4-BE49-F238E27FC236}">
                <a16:creationId xmlns:a16="http://schemas.microsoft.com/office/drawing/2014/main" id="{5AED8629-F6AC-769D-FA17-10B344E2D860}"/>
              </a:ext>
            </a:extLst>
          </p:cNvPr>
          <p:cNvSpPr txBox="1"/>
          <p:nvPr/>
        </p:nvSpPr>
        <p:spPr>
          <a:xfrm>
            <a:off x="5901751" y="6802530"/>
            <a:ext cx="11666934" cy="1318181"/>
          </a:xfrm>
          <a:prstGeom prst="rect">
            <a:avLst/>
          </a:prstGeom>
          <a:noFill/>
        </p:spPr>
        <p:txBody>
          <a:bodyPr wrap="square">
            <a:spAutoFit/>
          </a:bodyPr>
          <a:lstStyle/>
          <a:p>
            <a:pPr algn="l">
              <a:lnSpc>
                <a:spcPct val="150000"/>
              </a:lnSpc>
            </a:pPr>
            <a:r>
              <a:rPr lang="tr-TR" sz="2800" b="0" i="0" u="none" strike="noStrike" baseline="0" dirty="0"/>
              <a:t>İnanan insan başarı yolunda sorumluluklarını yerine getirdikten sonra başarının Allah’ın (</a:t>
            </a:r>
            <a:r>
              <a:rPr lang="tr-TR" sz="2800" b="0" i="0" u="none" strike="noStrike" baseline="0" dirty="0" err="1"/>
              <a:t>c.c</a:t>
            </a:r>
            <a:r>
              <a:rPr lang="tr-TR" sz="2800" b="0" i="0" u="none" strike="noStrike" baseline="0" dirty="0"/>
              <a:t>.) bir lütfu olduğunu da bilir.</a:t>
            </a:r>
            <a:endParaRPr lang="tr-TR" sz="2800" dirty="0"/>
          </a:p>
        </p:txBody>
      </p:sp>
      <p:sp>
        <p:nvSpPr>
          <p:cNvPr id="18" name="Freeform 8">
            <a:extLst>
              <a:ext uri="{FF2B5EF4-FFF2-40B4-BE49-F238E27FC236}">
                <a16:creationId xmlns:a16="http://schemas.microsoft.com/office/drawing/2014/main" id="{1A4042EE-2CDE-D584-C5E7-32C09A99D879}"/>
              </a:ext>
            </a:extLst>
          </p:cNvPr>
          <p:cNvSpPr/>
          <p:nvPr/>
        </p:nvSpPr>
        <p:spPr>
          <a:xfrm>
            <a:off x="3452038" y="7314030"/>
            <a:ext cx="2131982" cy="392483"/>
          </a:xfrm>
          <a:custGeom>
            <a:avLst/>
            <a:gdLst/>
            <a:ahLst/>
            <a:cxnLst/>
            <a:rect l="l" t="t" r="r" b="b"/>
            <a:pathLst>
              <a:path w="490591" h="214376">
                <a:moveTo>
                  <a:pt x="0" y="0"/>
                </a:moveTo>
                <a:lnTo>
                  <a:pt x="490590" y="0"/>
                </a:lnTo>
                <a:lnTo>
                  <a:pt x="490590" y="214376"/>
                </a:lnTo>
                <a:lnTo>
                  <a:pt x="0" y="214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dirty="0">
              <a:solidFill>
                <a:prstClr val="black"/>
              </a:solidFill>
              <a:latin typeface="Calibri"/>
            </a:endParaRPr>
          </a:p>
        </p:txBody>
      </p:sp>
      <p:sp>
        <p:nvSpPr>
          <p:cNvPr id="19" name="Metin kutusu 18">
            <a:extLst>
              <a:ext uri="{FF2B5EF4-FFF2-40B4-BE49-F238E27FC236}">
                <a16:creationId xmlns:a16="http://schemas.microsoft.com/office/drawing/2014/main" id="{ABFAC8B9-18E7-B7EE-B7A0-58A253FEC013}"/>
              </a:ext>
            </a:extLst>
          </p:cNvPr>
          <p:cNvSpPr txBox="1"/>
          <p:nvPr/>
        </p:nvSpPr>
        <p:spPr>
          <a:xfrm>
            <a:off x="5901751" y="8305886"/>
            <a:ext cx="11666934" cy="1318181"/>
          </a:xfrm>
          <a:prstGeom prst="rect">
            <a:avLst/>
          </a:prstGeom>
          <a:noFill/>
        </p:spPr>
        <p:txBody>
          <a:bodyPr wrap="square">
            <a:spAutoFit/>
          </a:bodyPr>
          <a:lstStyle/>
          <a:p>
            <a:pPr algn="l">
              <a:lnSpc>
                <a:spcPct val="150000"/>
              </a:lnSpc>
            </a:pPr>
            <a:r>
              <a:rPr lang="tr-TR" sz="2800" dirty="0"/>
              <a:t>T</a:t>
            </a:r>
            <a:r>
              <a:rPr lang="tr-TR" sz="2800" b="0" i="0" u="none" strike="noStrike" baseline="0" dirty="0"/>
              <a:t>oplumlarda bazı kişiler, başarısız olduklarında bu durumu kadere bağlamaktadırlar. İslam’a göre bu yanlış bir düşüncedir.</a:t>
            </a:r>
            <a:endParaRPr lang="tr-TR" sz="2800" dirty="0"/>
          </a:p>
        </p:txBody>
      </p:sp>
      <p:sp>
        <p:nvSpPr>
          <p:cNvPr id="20" name="Freeform 8">
            <a:extLst>
              <a:ext uri="{FF2B5EF4-FFF2-40B4-BE49-F238E27FC236}">
                <a16:creationId xmlns:a16="http://schemas.microsoft.com/office/drawing/2014/main" id="{E4B224BA-03F1-FD3E-A2F5-4B6A2DC4DECD}"/>
              </a:ext>
            </a:extLst>
          </p:cNvPr>
          <p:cNvSpPr/>
          <p:nvPr/>
        </p:nvSpPr>
        <p:spPr>
          <a:xfrm>
            <a:off x="3452038" y="8817386"/>
            <a:ext cx="2131982" cy="392483"/>
          </a:xfrm>
          <a:custGeom>
            <a:avLst/>
            <a:gdLst/>
            <a:ahLst/>
            <a:cxnLst/>
            <a:rect l="l" t="t" r="r" b="b"/>
            <a:pathLst>
              <a:path w="490591" h="214376">
                <a:moveTo>
                  <a:pt x="0" y="0"/>
                </a:moveTo>
                <a:lnTo>
                  <a:pt x="490590" y="0"/>
                </a:lnTo>
                <a:lnTo>
                  <a:pt x="490590" y="214376"/>
                </a:lnTo>
                <a:lnTo>
                  <a:pt x="0" y="214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dirty="0">
              <a:solidFill>
                <a:prstClr val="black"/>
              </a:solidFill>
              <a:latin typeface="Calibri"/>
            </a:endParaRPr>
          </a:p>
        </p:txBody>
      </p:sp>
    </p:spTree>
    <p:custDataLst>
      <p:tags r:id="rId1"/>
    </p:custDataLst>
    <p:extLst>
      <p:ext uri="{BB962C8B-B14F-4D97-AF65-F5344CB8AC3E}">
        <p14:creationId xmlns:p14="http://schemas.microsoft.com/office/powerpoint/2010/main" val="305127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wipe(left)">
                                      <p:cBhvr>
                                        <p:cTn id="24" dur="500"/>
                                        <p:tgtEl>
                                          <p:spTgt spid="11">
                                            <p:txEl>
                                              <p:pRg st="2" end="2"/>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wipe(left)">
                                      <p:cBhvr>
                                        <p:cTn id="28" dur="500"/>
                                        <p:tgtEl>
                                          <p:spTgt spid="11">
                                            <p:txEl>
                                              <p:pRg st="3" end="3"/>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left)">
                                      <p:cBhvr>
                                        <p:cTn id="32" dur="500"/>
                                        <p:tgtEl>
                                          <p:spTgt spid="11">
                                            <p:txEl>
                                              <p:pRg st="4" end="4"/>
                                            </p:txEl>
                                          </p:spTgt>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Effect transition="in" filter="wipe(left)">
                                      <p:cBhvr>
                                        <p:cTn id="36" dur="500"/>
                                        <p:tgtEl>
                                          <p:spTgt spid="11">
                                            <p:txEl>
                                              <p:pRg st="5" end="5"/>
                                            </p:txEl>
                                          </p:spTgt>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11">
                                            <p:txEl>
                                              <p:pRg st="6" end="6"/>
                                            </p:txEl>
                                          </p:spTgt>
                                        </p:tgtEl>
                                        <p:attrNameLst>
                                          <p:attrName>style.visibility</p:attrName>
                                        </p:attrNameLst>
                                      </p:cBhvr>
                                      <p:to>
                                        <p:strVal val="visible"/>
                                      </p:to>
                                    </p:set>
                                    <p:animEffect transition="in" filter="wipe(left)">
                                      <p:cBhvr>
                                        <p:cTn id="40" dur="500"/>
                                        <p:tgtEl>
                                          <p:spTgt spid="11">
                                            <p:txEl>
                                              <p:pRg st="6" end="6"/>
                                            </p:txEl>
                                          </p:spTgt>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11">
                                            <p:txEl>
                                              <p:pRg st="7" end="7"/>
                                            </p:txEl>
                                          </p:spTgt>
                                        </p:tgtEl>
                                        <p:attrNameLst>
                                          <p:attrName>style.visibility</p:attrName>
                                        </p:attrNameLst>
                                      </p:cBhvr>
                                      <p:to>
                                        <p:strVal val="visible"/>
                                      </p:to>
                                    </p:set>
                                    <p:animEffect transition="in" filter="wipe(left)">
                                      <p:cBhvr>
                                        <p:cTn id="44" dur="500"/>
                                        <p:tgtEl>
                                          <p:spTgt spid="11">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8" grpId="0" animBg="1"/>
      <p:bldP spid="19"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C05CCBED-B5E4-AB01-47CD-093753DA5E8F}"/>
              </a:ext>
            </a:extLst>
          </p:cNvPr>
          <p:cNvGrpSpPr/>
          <p:nvPr/>
        </p:nvGrpSpPr>
        <p:grpSpPr>
          <a:xfrm>
            <a:off x="152400" y="342900"/>
            <a:ext cx="6096000" cy="1524000"/>
            <a:chOff x="575782" y="2264924"/>
            <a:chExt cx="5857794" cy="1383904"/>
          </a:xfrm>
        </p:grpSpPr>
        <p:sp>
          <p:nvSpPr>
            <p:cNvPr id="3" name="Freeform 3">
              <a:extLst>
                <a:ext uri="{FF2B5EF4-FFF2-40B4-BE49-F238E27FC236}">
                  <a16:creationId xmlns:a16="http://schemas.microsoft.com/office/drawing/2014/main" id="{AFDE1F20-8E47-8CDC-92AE-57747DA8BBC5}"/>
                </a:ext>
              </a:extLst>
            </p:cNvPr>
            <p:cNvSpPr/>
            <p:nvPr/>
          </p:nvSpPr>
          <p:spPr>
            <a:xfrm>
              <a:off x="575782" y="2264924"/>
              <a:ext cx="5857794"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6">
              <a:extLst>
                <a:ext uri="{FF2B5EF4-FFF2-40B4-BE49-F238E27FC236}">
                  <a16:creationId xmlns:a16="http://schemas.microsoft.com/office/drawing/2014/main" id="{D79404C6-6735-2CB9-EE03-723B8B7AD31D}"/>
                </a:ext>
              </a:extLst>
            </p:cNvPr>
            <p:cNvSpPr txBox="1"/>
            <p:nvPr/>
          </p:nvSpPr>
          <p:spPr>
            <a:xfrm>
              <a:off x="795450" y="2505391"/>
              <a:ext cx="951892" cy="797403"/>
            </a:xfrm>
            <a:prstGeom prst="rect">
              <a:avLst/>
            </a:prstGeom>
          </p:spPr>
          <p:txBody>
            <a:bodyPr wrap="square" lIns="0" tIns="0" rIns="0" bIns="0" rtlCol="0" anchor="t">
              <a:spAutoFit/>
            </a:bodyPr>
            <a:lstStyle/>
            <a:p>
              <a:pPr algn="ctr">
                <a:lnSpc>
                  <a:spcPts val="7279"/>
                </a:lnSpc>
              </a:pPr>
              <a:r>
                <a:rPr lang="tr-TR" sz="5199" b="1" dirty="0">
                  <a:solidFill>
                    <a:srgbClr val="000000"/>
                  </a:solidFill>
                </a:rPr>
                <a:t>5</a:t>
              </a:r>
              <a:endParaRPr lang="en-US" sz="5199" b="1" dirty="0">
                <a:solidFill>
                  <a:srgbClr val="000000"/>
                </a:solidFill>
              </a:endParaRPr>
            </a:p>
          </p:txBody>
        </p:sp>
        <p:sp>
          <p:nvSpPr>
            <p:cNvPr id="5" name="TextBox 7">
              <a:extLst>
                <a:ext uri="{FF2B5EF4-FFF2-40B4-BE49-F238E27FC236}">
                  <a16:creationId xmlns:a16="http://schemas.microsoft.com/office/drawing/2014/main" id="{6F591604-6B3A-3AD5-4BDF-B4F31CBDE148}"/>
                </a:ext>
              </a:extLst>
            </p:cNvPr>
            <p:cNvSpPr txBox="1"/>
            <p:nvPr/>
          </p:nvSpPr>
          <p:spPr>
            <a:xfrm>
              <a:off x="2626010" y="2368638"/>
              <a:ext cx="3566188" cy="1176476"/>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Arimo Bold"/>
                </a:rPr>
                <a:t>Başarı </a:t>
              </a:r>
              <a:r>
                <a:rPr lang="en-US" sz="3399" dirty="0" err="1">
                  <a:solidFill>
                    <a:srgbClr val="000000"/>
                  </a:solidFill>
                  <a:latin typeface="Arimo Bold"/>
                </a:rPr>
                <a:t>ve</a:t>
              </a:r>
              <a:r>
                <a:rPr lang="en-US" sz="3399" dirty="0">
                  <a:solidFill>
                    <a:srgbClr val="000000"/>
                  </a:solidFill>
                  <a:latin typeface="Arimo Bold"/>
                </a:rPr>
                <a:t> </a:t>
              </a:r>
              <a:r>
                <a:rPr lang="en-US" sz="3399" dirty="0" err="1">
                  <a:solidFill>
                    <a:srgbClr val="000000"/>
                  </a:solidFill>
                  <a:latin typeface="Arimo Bold"/>
                </a:rPr>
                <a:t>Başarısızlık</a:t>
              </a:r>
              <a:endParaRPr lang="en-US" sz="3399" dirty="0">
                <a:solidFill>
                  <a:srgbClr val="000000"/>
                </a:solidFill>
                <a:latin typeface="Arimo Bold"/>
              </a:endParaRPr>
            </a:p>
          </p:txBody>
        </p:sp>
      </p:grpSp>
      <p:pic>
        <p:nvPicPr>
          <p:cNvPr id="6" name="Resim 5">
            <a:extLst>
              <a:ext uri="{FF2B5EF4-FFF2-40B4-BE49-F238E27FC236}">
                <a16:creationId xmlns:a16="http://schemas.microsoft.com/office/drawing/2014/main" id="{F584968D-D82C-1352-D76F-67FAE2968B0A}"/>
              </a:ext>
            </a:extLst>
          </p:cNvPr>
          <p:cNvPicPr>
            <a:picLocks noChangeAspect="1"/>
          </p:cNvPicPr>
          <p:nvPr/>
        </p:nvPicPr>
        <p:blipFill>
          <a:blip r:embed="rId6"/>
          <a:stretch>
            <a:fillRect/>
          </a:stretch>
        </p:blipFill>
        <p:spPr>
          <a:xfrm>
            <a:off x="691735" y="2857500"/>
            <a:ext cx="11113331" cy="5791200"/>
          </a:xfrm>
          <a:prstGeom prst="rect">
            <a:avLst/>
          </a:prstGeom>
        </p:spPr>
      </p:pic>
      <p:pic>
        <p:nvPicPr>
          <p:cNvPr id="7" name="Resim 6">
            <a:extLst>
              <a:ext uri="{FF2B5EF4-FFF2-40B4-BE49-F238E27FC236}">
                <a16:creationId xmlns:a16="http://schemas.microsoft.com/office/drawing/2014/main" id="{C9CD6B1D-D056-033E-29E2-4D94E3E2AF22}"/>
              </a:ext>
            </a:extLst>
          </p:cNvPr>
          <p:cNvPicPr>
            <a:picLocks noChangeAspect="1"/>
          </p:cNvPicPr>
          <p:nvPr/>
        </p:nvPicPr>
        <p:blipFill>
          <a:blip r:embed="rId7"/>
          <a:stretch>
            <a:fillRect/>
          </a:stretch>
        </p:blipFill>
        <p:spPr>
          <a:xfrm rot="1544899">
            <a:off x="11783071" y="3337818"/>
            <a:ext cx="6468336" cy="4335162"/>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790340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prstClr val="white"/>
              </a:solidFill>
              <a:latin typeface="Calibri"/>
            </a:endParaRPr>
          </a:p>
        </p:txBody>
      </p:sp>
      <p:sp>
        <p:nvSpPr>
          <p:cNvPr id="11" name="Freeform: Shape 10">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defTabSz="914445"/>
            <a:endParaRPr lang="en-US">
              <a:solidFill>
                <a:prstClr val="black"/>
              </a:solidFill>
              <a:latin typeface="Calibri"/>
            </a:endParaRPr>
          </a:p>
        </p:txBody>
      </p:sp>
      <p:pic>
        <p:nvPicPr>
          <p:cNvPr id="5" name="Resim 4">
            <a:extLst>
              <a:ext uri="{FF2B5EF4-FFF2-40B4-BE49-F238E27FC236}">
                <a16:creationId xmlns:a16="http://schemas.microsoft.com/office/drawing/2014/main" id="{69644C2B-8B40-A89A-0DE9-DD9B30D17CD4}"/>
              </a:ext>
            </a:extLst>
          </p:cNvPr>
          <p:cNvPicPr>
            <a:picLocks noChangeAspect="1"/>
          </p:cNvPicPr>
          <p:nvPr/>
        </p:nvPicPr>
        <p:blipFill rotWithShape="1">
          <a:blip r:embed="rId4"/>
          <a:srcRect l="10542" r="20224" b="5339"/>
          <a:stretch/>
        </p:blipFill>
        <p:spPr>
          <a:xfrm>
            <a:off x="2286001" y="3015021"/>
            <a:ext cx="4953000" cy="3804879"/>
          </a:xfrm>
          <a:prstGeom prst="rect">
            <a:avLst/>
          </a:prstGeom>
        </p:spPr>
      </p:pic>
      <p:sp>
        <p:nvSpPr>
          <p:cNvPr id="2" name="Freeform 5">
            <a:hlinkClick r:id="" action="ppaction://hlinkshowjump?jump=nextslide"/>
            <a:extLst>
              <a:ext uri="{FF2B5EF4-FFF2-40B4-BE49-F238E27FC236}">
                <a16:creationId xmlns:a16="http://schemas.microsoft.com/office/drawing/2014/main" id="{2CA386E1-9F3B-7F94-CE4F-E2E20C33DD9C}"/>
              </a:ext>
            </a:extLst>
          </p:cNvPr>
          <p:cNvSpPr/>
          <p:nvPr/>
        </p:nvSpPr>
        <p:spPr>
          <a:xfrm>
            <a:off x="6934201" y="2680860"/>
            <a:ext cx="6982049" cy="4687785"/>
          </a:xfrm>
          <a:custGeom>
            <a:avLst/>
            <a:gdLst/>
            <a:ahLst/>
            <a:cxnLst/>
            <a:rect l="l" t="t" r="r" b="b"/>
            <a:pathLst>
              <a:path w="6306207" h="4114800">
                <a:moveTo>
                  <a:pt x="0" y="0"/>
                </a:moveTo>
                <a:lnTo>
                  <a:pt x="6306207" y="0"/>
                </a:lnTo>
                <a:lnTo>
                  <a:pt x="630620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endParaRPr lang="tr-TR">
              <a:solidFill>
                <a:prstClr val="black"/>
              </a:solidFill>
              <a:latin typeface="Calibri"/>
            </a:endParaRPr>
          </a:p>
        </p:txBody>
      </p:sp>
      <p:sp>
        <p:nvSpPr>
          <p:cNvPr id="3" name="Dikdörtgen: Köşeleri Yuvarlatılmış 2">
            <a:hlinkClick r:id="" action="ppaction://hlinkshowjump?jump=nextslide"/>
            <a:extLst>
              <a:ext uri="{FF2B5EF4-FFF2-40B4-BE49-F238E27FC236}">
                <a16:creationId xmlns:a16="http://schemas.microsoft.com/office/drawing/2014/main" id="{52EF4099-D810-1E7A-B28A-9B8303EA5851}"/>
              </a:ext>
            </a:extLst>
          </p:cNvPr>
          <p:cNvSpPr/>
          <p:nvPr/>
        </p:nvSpPr>
        <p:spPr>
          <a:xfrm>
            <a:off x="8694770" y="1921043"/>
            <a:ext cx="3460911" cy="638097"/>
          </a:xfrm>
          <a:prstGeom prst="roundRect">
            <a:avLst>
              <a:gd name="adj" fmla="val 50000"/>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tr-TR" sz="3600" dirty="0">
                <a:solidFill>
                  <a:prstClr val="black"/>
                </a:solidFill>
                <a:latin typeface="Calibri"/>
              </a:rPr>
              <a:t>Video izliyoruz.</a:t>
            </a:r>
          </a:p>
        </p:txBody>
      </p:sp>
      <p:sp>
        <p:nvSpPr>
          <p:cNvPr id="6" name="Metin kutusu 5">
            <a:extLst>
              <a:ext uri="{FF2B5EF4-FFF2-40B4-BE49-F238E27FC236}">
                <a16:creationId xmlns:a16="http://schemas.microsoft.com/office/drawing/2014/main" id="{EA005A4C-243E-70A5-46F4-1BB088B458E5}"/>
              </a:ext>
            </a:extLst>
          </p:cNvPr>
          <p:cNvSpPr txBox="1"/>
          <p:nvPr/>
        </p:nvSpPr>
        <p:spPr>
          <a:xfrm>
            <a:off x="6934201" y="7643394"/>
            <a:ext cx="7580119" cy="523220"/>
          </a:xfrm>
          <a:prstGeom prst="rect">
            <a:avLst/>
          </a:prstGeom>
          <a:noFill/>
        </p:spPr>
        <p:txBody>
          <a:bodyPr wrap="square">
            <a:spAutoFit/>
          </a:bodyPr>
          <a:lstStyle/>
          <a:p>
            <a:r>
              <a:rPr lang="tr-TR" sz="2800" dirty="0"/>
              <a:t>https://www.youtube.com/watch?v=9lJ-BKya1UM</a:t>
            </a:r>
          </a:p>
        </p:txBody>
      </p:sp>
    </p:spTree>
    <p:custDataLst>
      <p:tags r:id="rId1"/>
    </p:custDataLst>
    <p:extLst>
      <p:ext uri="{BB962C8B-B14F-4D97-AF65-F5344CB8AC3E}">
        <p14:creationId xmlns:p14="http://schemas.microsoft.com/office/powerpoint/2010/main" val="818329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a:extLst>
              <a:ext uri="{FF2B5EF4-FFF2-40B4-BE49-F238E27FC236}">
                <a16:creationId xmlns:a16="http://schemas.microsoft.com/office/drawing/2014/main" id="{D7DF4729-D530-DA1B-3671-6231838524B2}"/>
              </a:ext>
            </a:extLst>
          </p:cNvPr>
          <p:cNvGrpSpPr/>
          <p:nvPr>
            <p:custDataLst>
              <p:tags r:id="rId2"/>
            </p:custDataLst>
          </p:nvPr>
        </p:nvGrpSpPr>
        <p:grpSpPr>
          <a:xfrm>
            <a:off x="2292350" y="1289050"/>
            <a:ext cx="13703300" cy="7708900"/>
            <a:chOff x="2292350" y="1289050"/>
            <a:chExt cx="13703300" cy="7708900"/>
          </a:xfrm>
        </p:grpSpPr>
        <p:pic>
          <p:nvPicPr>
            <p:cNvPr id="2" name="9lJ-BKya1UM651460531" title="Malatyalı depremzede LGS'de tam puan aldı">
              <a:hlinkClick r:id="" action="ppaction://media"/>
              <a:extLst>
                <a:ext uri="{FF2B5EF4-FFF2-40B4-BE49-F238E27FC236}">
                  <a16:creationId xmlns:a16="http://schemas.microsoft.com/office/drawing/2014/main" id="{7528F15D-7657-73AA-4EAE-AC82CEEF6F2C}"/>
                </a:ext>
              </a:extLst>
            </p:cNvPr>
            <p:cNvPicPr>
              <a:picLocks noRot="1" noChangeAspect="1"/>
            </p:cNvPicPr>
            <p:nvPr>
              <a:videoFile r:link="rId3"/>
              <p:custDataLst>
                <p:tags r:id="rId4"/>
              </p:custDataLst>
            </p:nvPr>
          </p:nvPicPr>
          <p:blipFill>
            <a:blip r:embed="rId7"/>
            <a:stretch>
              <a:fillRect/>
            </a:stretch>
          </p:blipFill>
          <p:spPr>
            <a:xfrm>
              <a:off x="2292350" y="1289050"/>
              <a:ext cx="13644071" cy="7708900"/>
            </a:xfrm>
            <a:prstGeom prst="rect">
              <a:avLst/>
            </a:prstGeom>
          </p:spPr>
        </p:pic>
        <p:pic>
          <p:nvPicPr>
            <p:cNvPr id="4" name="9lJ-BKya1UM651460531_pic">
              <a:extLst>
                <a:ext uri="{FF2B5EF4-FFF2-40B4-BE49-F238E27FC236}">
                  <a16:creationId xmlns:a16="http://schemas.microsoft.com/office/drawing/2014/main" id="{38158F8A-B32D-864A-2F76-DC2E4C50717A}"/>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2292350" y="1289050"/>
              <a:ext cx="13703300" cy="7708900"/>
            </a:xfrm>
            <a:prstGeom prst="rect">
              <a:avLst/>
            </a:prstGeom>
          </p:spPr>
        </p:pic>
      </p:grpSp>
    </p:spTree>
    <p:custDataLst>
      <p:tags r:id="rId1"/>
    </p:custDataLst>
    <p:extLst>
      <p:ext uri="{BB962C8B-B14F-4D97-AF65-F5344CB8AC3E}">
        <p14:creationId xmlns:p14="http://schemas.microsoft.com/office/powerpoint/2010/main" val="4285085597"/>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AD3E609A-FD1D-1BA3-D3B0-30C9F560ABC1}"/>
              </a:ext>
            </a:extLst>
          </p:cNvPr>
          <p:cNvGrpSpPr/>
          <p:nvPr/>
        </p:nvGrpSpPr>
        <p:grpSpPr>
          <a:xfrm>
            <a:off x="152400" y="342900"/>
            <a:ext cx="6553200" cy="1524000"/>
            <a:chOff x="575782" y="2264924"/>
            <a:chExt cx="6297129" cy="1383904"/>
          </a:xfrm>
        </p:grpSpPr>
        <p:sp>
          <p:nvSpPr>
            <p:cNvPr id="3" name="Freeform 3">
              <a:extLst>
                <a:ext uri="{FF2B5EF4-FFF2-40B4-BE49-F238E27FC236}">
                  <a16:creationId xmlns:a16="http://schemas.microsoft.com/office/drawing/2014/main" id="{4CFE85BD-0852-C94A-D280-915233AB4E4C}"/>
                </a:ext>
              </a:extLst>
            </p:cNvPr>
            <p:cNvSpPr/>
            <p:nvPr/>
          </p:nvSpPr>
          <p:spPr>
            <a:xfrm>
              <a:off x="575782" y="2264924"/>
              <a:ext cx="6297129"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6">
              <a:extLst>
                <a:ext uri="{FF2B5EF4-FFF2-40B4-BE49-F238E27FC236}">
                  <a16:creationId xmlns:a16="http://schemas.microsoft.com/office/drawing/2014/main" id="{321578C2-FBE5-32E2-BDAA-11B988A86FDA}"/>
                </a:ext>
              </a:extLst>
            </p:cNvPr>
            <p:cNvSpPr txBox="1"/>
            <p:nvPr/>
          </p:nvSpPr>
          <p:spPr>
            <a:xfrm>
              <a:off x="795450" y="2505391"/>
              <a:ext cx="951892" cy="797403"/>
            </a:xfrm>
            <a:prstGeom prst="rect">
              <a:avLst/>
            </a:prstGeom>
          </p:spPr>
          <p:txBody>
            <a:bodyPr wrap="square" lIns="0" tIns="0" rIns="0" bIns="0" rtlCol="0" anchor="t">
              <a:spAutoFit/>
            </a:bodyPr>
            <a:lstStyle/>
            <a:p>
              <a:pPr algn="ctr">
                <a:lnSpc>
                  <a:spcPts val="7279"/>
                </a:lnSpc>
              </a:pPr>
              <a:r>
                <a:rPr lang="tr-TR" sz="5199" b="1" dirty="0">
                  <a:solidFill>
                    <a:srgbClr val="000000"/>
                  </a:solidFill>
                </a:rPr>
                <a:t>5</a:t>
              </a:r>
              <a:endParaRPr lang="en-US" sz="5199" b="1" dirty="0">
                <a:solidFill>
                  <a:srgbClr val="000000"/>
                </a:solidFill>
              </a:endParaRPr>
            </a:p>
          </p:txBody>
        </p:sp>
        <p:sp>
          <p:nvSpPr>
            <p:cNvPr id="5" name="TextBox 7">
              <a:extLst>
                <a:ext uri="{FF2B5EF4-FFF2-40B4-BE49-F238E27FC236}">
                  <a16:creationId xmlns:a16="http://schemas.microsoft.com/office/drawing/2014/main" id="{76ED3A35-CEF3-CDF0-012A-50B2BEA8703E}"/>
                </a:ext>
              </a:extLst>
            </p:cNvPr>
            <p:cNvSpPr txBox="1"/>
            <p:nvPr/>
          </p:nvSpPr>
          <p:spPr>
            <a:xfrm>
              <a:off x="2966366" y="2649412"/>
              <a:ext cx="3566188" cy="509359"/>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Arimo Bold"/>
                </a:rPr>
                <a:t>Sağlık</a:t>
              </a:r>
              <a:r>
                <a:rPr lang="en-US" sz="3399" dirty="0">
                  <a:solidFill>
                    <a:srgbClr val="000000"/>
                  </a:solidFill>
                  <a:latin typeface="Arimo Bold"/>
                </a:rPr>
                <a:t> </a:t>
              </a:r>
              <a:r>
                <a:rPr lang="en-US" sz="3399" dirty="0" err="1">
                  <a:solidFill>
                    <a:srgbClr val="000000"/>
                  </a:solidFill>
                  <a:latin typeface="Arimo Bold"/>
                </a:rPr>
                <a:t>ve</a:t>
              </a:r>
              <a:r>
                <a:rPr lang="en-US" sz="3399" dirty="0">
                  <a:solidFill>
                    <a:srgbClr val="000000"/>
                  </a:solidFill>
                  <a:latin typeface="Arimo Bold"/>
                </a:rPr>
                <a:t> </a:t>
              </a:r>
              <a:r>
                <a:rPr lang="en-US" sz="3399" dirty="0" err="1">
                  <a:solidFill>
                    <a:srgbClr val="000000"/>
                  </a:solidFill>
                  <a:latin typeface="Arimo Bold"/>
                </a:rPr>
                <a:t>Hastalık</a:t>
              </a:r>
              <a:endParaRPr lang="en-US" sz="3399" dirty="0">
                <a:solidFill>
                  <a:srgbClr val="000000"/>
                </a:solidFill>
                <a:latin typeface="Arimo Bold"/>
              </a:endParaRPr>
            </a:p>
          </p:txBody>
        </p:sp>
      </p:grpSp>
      <p:pic>
        <p:nvPicPr>
          <p:cNvPr id="6" name="Resim 5">
            <a:extLst>
              <a:ext uri="{FF2B5EF4-FFF2-40B4-BE49-F238E27FC236}">
                <a16:creationId xmlns:a16="http://schemas.microsoft.com/office/drawing/2014/main" id="{CA6F6C77-E522-57C1-2DD2-467CB9E5A910}"/>
              </a:ext>
            </a:extLst>
          </p:cNvPr>
          <p:cNvPicPr>
            <a:picLocks noChangeAspect="1"/>
          </p:cNvPicPr>
          <p:nvPr/>
        </p:nvPicPr>
        <p:blipFill>
          <a:blip r:embed="rId6"/>
          <a:stretch>
            <a:fillRect/>
          </a:stretch>
        </p:blipFill>
        <p:spPr>
          <a:xfrm>
            <a:off x="609600" y="2552700"/>
            <a:ext cx="9412801" cy="6275598"/>
          </a:xfrm>
          <a:prstGeom prst="rect">
            <a:avLst/>
          </a:prstGeom>
        </p:spPr>
      </p:pic>
      <p:sp>
        <p:nvSpPr>
          <p:cNvPr id="7" name="Dikdörtgen: Köşeleri Yuvarlatılmış 6">
            <a:extLst>
              <a:ext uri="{FF2B5EF4-FFF2-40B4-BE49-F238E27FC236}">
                <a16:creationId xmlns:a16="http://schemas.microsoft.com/office/drawing/2014/main" id="{B3779A4C-C238-F5C3-86C3-0540485F63BA}"/>
              </a:ext>
            </a:extLst>
          </p:cNvPr>
          <p:cNvSpPr/>
          <p:nvPr/>
        </p:nvSpPr>
        <p:spPr>
          <a:xfrm>
            <a:off x="10439400" y="3695700"/>
            <a:ext cx="7239000" cy="3352800"/>
          </a:xfrm>
          <a:prstGeom prst="roundRect">
            <a:avLst>
              <a:gd name="adj" fmla="val 31889"/>
            </a:avLst>
          </a:prstGeom>
          <a:solidFill>
            <a:srgbClr val="FDEFC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bg2">
                    <a:lumMod val="10000"/>
                  </a:schemeClr>
                </a:solidFill>
              </a:rPr>
              <a:t>«</a:t>
            </a:r>
            <a:r>
              <a:rPr lang="tr-TR" sz="3600" b="1" dirty="0" err="1">
                <a:solidFill>
                  <a:schemeClr val="bg2">
                    <a:lumMod val="10000"/>
                  </a:schemeClr>
                </a:solidFill>
              </a:rPr>
              <a:t>Şifayi</a:t>
            </a:r>
            <a:r>
              <a:rPr lang="tr-TR" sz="3600" b="1" dirty="0">
                <a:solidFill>
                  <a:schemeClr val="bg2">
                    <a:lumMod val="10000"/>
                  </a:schemeClr>
                </a:solidFill>
              </a:rPr>
              <a:t> veren Allah’tır</a:t>
            </a:r>
            <a:r>
              <a:rPr lang="tr-TR" sz="3600" dirty="0">
                <a:solidFill>
                  <a:schemeClr val="bg2">
                    <a:lumMod val="10000"/>
                  </a:schemeClr>
                </a:solidFill>
              </a:rPr>
              <a:t>.»</a:t>
            </a:r>
          </a:p>
          <a:p>
            <a:pPr algn="ctr"/>
            <a:endParaRPr lang="tr-TR" sz="3600" dirty="0">
              <a:solidFill>
                <a:schemeClr val="bg2">
                  <a:lumMod val="10000"/>
                </a:schemeClr>
              </a:solidFill>
            </a:endParaRPr>
          </a:p>
          <a:p>
            <a:pPr algn="ctr"/>
            <a:r>
              <a:rPr lang="tr-TR" sz="3600" dirty="0">
                <a:solidFill>
                  <a:schemeClr val="bg2">
                    <a:lumMod val="10000"/>
                  </a:schemeClr>
                </a:solidFill>
              </a:rPr>
              <a:t>Sözüyle anlatılmak istenen nedir?</a:t>
            </a:r>
            <a:r>
              <a:rPr lang="tr-TR" dirty="0"/>
              <a:t>?</a:t>
            </a:r>
          </a:p>
        </p:txBody>
      </p:sp>
    </p:spTree>
    <p:custDataLst>
      <p:tags r:id="rId1"/>
    </p:custDataLst>
    <p:extLst>
      <p:ext uri="{BB962C8B-B14F-4D97-AF65-F5344CB8AC3E}">
        <p14:creationId xmlns:p14="http://schemas.microsoft.com/office/powerpoint/2010/main" val="158294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up 147">
            <a:extLst>
              <a:ext uri="{FF2B5EF4-FFF2-40B4-BE49-F238E27FC236}">
                <a16:creationId xmlns:a16="http://schemas.microsoft.com/office/drawing/2014/main" id="{292F8179-6010-3973-6777-A1C1D1FAE8E7}"/>
              </a:ext>
            </a:extLst>
          </p:cNvPr>
          <p:cNvGrpSpPr/>
          <p:nvPr/>
        </p:nvGrpSpPr>
        <p:grpSpPr>
          <a:xfrm>
            <a:off x="5141199" y="4033734"/>
            <a:ext cx="5939580" cy="4036362"/>
            <a:chOff x="4489674" y="3268589"/>
            <a:chExt cx="5939580" cy="4036362"/>
          </a:xfrm>
        </p:grpSpPr>
        <p:cxnSp>
          <p:nvCxnSpPr>
            <p:cNvPr id="92" name="Düz Bağlayıcı 91">
              <a:extLst>
                <a:ext uri="{FF2B5EF4-FFF2-40B4-BE49-F238E27FC236}">
                  <a16:creationId xmlns:a16="http://schemas.microsoft.com/office/drawing/2014/main" id="{421C4FC1-9BE2-5AC9-68A1-83DE0EA336B4}"/>
                </a:ext>
              </a:extLst>
            </p:cNvPr>
            <p:cNvCxnSpPr>
              <a:cxnSpLocks/>
            </p:cNvCxnSpPr>
            <p:nvPr/>
          </p:nvCxnSpPr>
          <p:spPr>
            <a:xfrm>
              <a:off x="8738578" y="5189418"/>
              <a:ext cx="1066800" cy="0"/>
            </a:xfrm>
            <a:prstGeom prst="line">
              <a:avLst/>
            </a:prstGeom>
            <a:ln w="28575">
              <a:solidFill>
                <a:srgbClr val="251F1F"/>
              </a:solidFill>
            </a:ln>
          </p:spPr>
          <p:style>
            <a:lnRef idx="1">
              <a:schemeClr val="accent1"/>
            </a:lnRef>
            <a:fillRef idx="0">
              <a:schemeClr val="accent1"/>
            </a:fillRef>
            <a:effectRef idx="0">
              <a:schemeClr val="accent1"/>
            </a:effectRef>
            <a:fontRef idx="minor">
              <a:schemeClr val="tx1"/>
            </a:fontRef>
          </p:style>
        </p:cxnSp>
        <p:sp>
          <p:nvSpPr>
            <p:cNvPr id="5" name="Freeform 5"/>
            <p:cNvSpPr/>
            <p:nvPr/>
          </p:nvSpPr>
          <p:spPr>
            <a:xfrm>
              <a:off x="4489674" y="3268589"/>
              <a:ext cx="5939580" cy="4036362"/>
            </a:xfrm>
            <a:custGeom>
              <a:avLst/>
              <a:gdLst/>
              <a:ahLst/>
              <a:cxnLst/>
              <a:rect l="l" t="t" r="r" b="b"/>
              <a:pathLst>
                <a:path w="3483957" h="3483957">
                  <a:moveTo>
                    <a:pt x="0" y="0"/>
                  </a:moveTo>
                  <a:lnTo>
                    <a:pt x="3483957" y="0"/>
                  </a:lnTo>
                  <a:lnTo>
                    <a:pt x="3483957" y="3483957"/>
                  </a:lnTo>
                  <a:lnTo>
                    <a:pt x="0" y="34839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26" name="Group 26"/>
            <p:cNvGrpSpPr/>
            <p:nvPr/>
          </p:nvGrpSpPr>
          <p:grpSpPr>
            <a:xfrm>
              <a:off x="5747081" y="4189722"/>
              <a:ext cx="3432469" cy="1833421"/>
              <a:chOff x="0" y="0"/>
              <a:chExt cx="2245108" cy="1566965"/>
            </a:xfrm>
          </p:grpSpPr>
          <p:sp>
            <p:nvSpPr>
              <p:cNvPr id="27" name="Freeform 27"/>
              <p:cNvSpPr/>
              <p:nvPr/>
            </p:nvSpPr>
            <p:spPr>
              <a:xfrm>
                <a:off x="0" y="0"/>
                <a:ext cx="2245108" cy="1566965"/>
              </a:xfrm>
              <a:custGeom>
                <a:avLst/>
                <a:gdLst/>
                <a:ahLst/>
                <a:cxnLst/>
                <a:rect l="l" t="t" r="r" b="b"/>
                <a:pathLst>
                  <a:path w="2245108" h="1566965">
                    <a:moveTo>
                      <a:pt x="150307" y="0"/>
                    </a:moveTo>
                    <a:lnTo>
                      <a:pt x="2094801" y="0"/>
                    </a:lnTo>
                    <a:cubicBezTo>
                      <a:pt x="2134665" y="0"/>
                      <a:pt x="2172896" y="15836"/>
                      <a:pt x="2201084" y="44024"/>
                    </a:cubicBezTo>
                    <a:cubicBezTo>
                      <a:pt x="2229272" y="72212"/>
                      <a:pt x="2245108" y="110443"/>
                      <a:pt x="2245108" y="150307"/>
                    </a:cubicBezTo>
                    <a:lnTo>
                      <a:pt x="2245108" y="1416658"/>
                    </a:lnTo>
                    <a:cubicBezTo>
                      <a:pt x="2245108" y="1456522"/>
                      <a:pt x="2229272" y="1494753"/>
                      <a:pt x="2201084" y="1522941"/>
                    </a:cubicBezTo>
                    <a:cubicBezTo>
                      <a:pt x="2172896" y="1551129"/>
                      <a:pt x="2134665" y="1566965"/>
                      <a:pt x="2094801" y="1566965"/>
                    </a:cubicBezTo>
                    <a:lnTo>
                      <a:pt x="150307" y="1566965"/>
                    </a:lnTo>
                    <a:cubicBezTo>
                      <a:pt x="110443" y="1566965"/>
                      <a:pt x="72212" y="1551129"/>
                      <a:pt x="44024" y="1522941"/>
                    </a:cubicBezTo>
                    <a:cubicBezTo>
                      <a:pt x="15836" y="1494753"/>
                      <a:pt x="0" y="1456522"/>
                      <a:pt x="0" y="1416658"/>
                    </a:cubicBezTo>
                    <a:lnTo>
                      <a:pt x="0" y="150307"/>
                    </a:lnTo>
                    <a:cubicBezTo>
                      <a:pt x="0" y="110443"/>
                      <a:pt x="15836" y="72212"/>
                      <a:pt x="44024" y="44024"/>
                    </a:cubicBezTo>
                    <a:cubicBezTo>
                      <a:pt x="72212" y="15836"/>
                      <a:pt x="110443" y="0"/>
                      <a:pt x="150307" y="0"/>
                    </a:cubicBezTo>
                    <a:close/>
                  </a:path>
                </a:pathLst>
              </a:custGeom>
              <a:solidFill>
                <a:srgbClr val="FAF3EA"/>
              </a:solidFill>
              <a:ln w="9525" cap="rnd">
                <a:solidFill>
                  <a:srgbClr val="000000"/>
                </a:solidFill>
                <a:prstDash val="solid"/>
                <a:round/>
              </a:ln>
            </p:spPr>
            <p:txBody>
              <a:bodyPr/>
              <a:lstStyle/>
              <a:p>
                <a:endParaRPr lang="tr-TR"/>
              </a:p>
            </p:txBody>
          </p:sp>
          <p:sp>
            <p:nvSpPr>
              <p:cNvPr id="28" name="TextBox 28"/>
              <p:cNvSpPr txBox="1"/>
              <p:nvPr/>
            </p:nvSpPr>
            <p:spPr>
              <a:xfrm>
                <a:off x="0" y="-19050"/>
                <a:ext cx="2245108" cy="1586015"/>
              </a:xfrm>
              <a:prstGeom prst="rect">
                <a:avLst/>
              </a:prstGeom>
            </p:spPr>
            <p:txBody>
              <a:bodyPr lIns="20311" tIns="20311" rIns="20311" bIns="20311" rtlCol="0" anchor="ctr"/>
              <a:lstStyle/>
              <a:p>
                <a:pPr marL="0" lvl="0" indent="0" algn="ctr">
                  <a:lnSpc>
                    <a:spcPts val="1783"/>
                  </a:lnSpc>
                  <a:spcBef>
                    <a:spcPct val="0"/>
                  </a:spcBef>
                </a:pPr>
                <a:endParaRPr/>
              </a:p>
            </p:txBody>
          </p:sp>
        </p:grpSp>
      </p:grpSp>
      <p:sp>
        <p:nvSpPr>
          <p:cNvPr id="64" name="AutoShape 64"/>
          <p:cNvSpPr/>
          <p:nvPr/>
        </p:nvSpPr>
        <p:spPr>
          <a:xfrm>
            <a:off x="10439400" y="2628900"/>
            <a:ext cx="1493301" cy="13968"/>
          </a:xfrm>
          <a:prstGeom prst="line">
            <a:avLst/>
          </a:prstGeom>
          <a:ln w="28575" cap="flat">
            <a:solidFill>
              <a:srgbClr val="000000"/>
            </a:solidFill>
            <a:prstDash val="solid"/>
            <a:headEnd type="none" w="sm" len="sm"/>
            <a:tailEnd type="triangle" w="lg" len="med"/>
          </a:ln>
        </p:spPr>
        <p:txBody>
          <a:bodyPr/>
          <a:lstStyle/>
          <a:p>
            <a:endParaRPr lang="tr-TR"/>
          </a:p>
        </p:txBody>
      </p:sp>
      <p:sp>
        <p:nvSpPr>
          <p:cNvPr id="69" name="Freeform 69"/>
          <p:cNvSpPr/>
          <p:nvPr/>
        </p:nvSpPr>
        <p:spPr>
          <a:xfrm>
            <a:off x="304800" y="2363051"/>
            <a:ext cx="5958145" cy="5827300"/>
          </a:xfrm>
          <a:custGeom>
            <a:avLst/>
            <a:gdLst/>
            <a:ahLst/>
            <a:cxnLst/>
            <a:rect l="l" t="t" r="r" b="b"/>
            <a:pathLst>
              <a:path w="4869259" h="4869259">
                <a:moveTo>
                  <a:pt x="0" y="0"/>
                </a:moveTo>
                <a:lnTo>
                  <a:pt x="4869259" y="0"/>
                </a:lnTo>
                <a:lnTo>
                  <a:pt x="4869259" y="4869258"/>
                </a:lnTo>
                <a:lnTo>
                  <a:pt x="0" y="4869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79" name="TextBox 79"/>
          <p:cNvSpPr txBox="1"/>
          <p:nvPr/>
        </p:nvSpPr>
        <p:spPr>
          <a:xfrm>
            <a:off x="5932498" y="5260544"/>
            <a:ext cx="4356983" cy="1222066"/>
          </a:xfrm>
          <a:prstGeom prst="rect">
            <a:avLst/>
          </a:prstGeom>
        </p:spPr>
        <p:txBody>
          <a:bodyPr wrap="square" lIns="0" tIns="0" rIns="0" bIns="0" rtlCol="0" anchor="t">
            <a:spAutoFit/>
          </a:bodyPr>
          <a:lstStyle/>
          <a:p>
            <a:pPr marL="0" lvl="0" indent="0" algn="ctr">
              <a:lnSpc>
                <a:spcPct val="150000"/>
              </a:lnSpc>
            </a:pPr>
            <a:r>
              <a:rPr lang="en-US" sz="2800" spc="62" dirty="0">
                <a:solidFill>
                  <a:srgbClr val="000000"/>
                </a:solidFill>
                <a:latin typeface="Helvetica Bold"/>
              </a:rPr>
              <a:t>KA</a:t>
            </a:r>
            <a:r>
              <a:rPr lang="tr-TR" sz="2800" spc="62" dirty="0">
                <a:solidFill>
                  <a:srgbClr val="000000"/>
                </a:solidFill>
                <a:latin typeface="Helvetica Bold"/>
              </a:rPr>
              <a:t>DER</a:t>
            </a:r>
            <a:r>
              <a:rPr lang="en-US" sz="2800" spc="62" dirty="0">
                <a:solidFill>
                  <a:srgbClr val="000000"/>
                </a:solidFill>
                <a:latin typeface="Helvetica Bold"/>
              </a:rPr>
              <a:t> İLE İLGİLİ KAVRAMLAR</a:t>
            </a:r>
          </a:p>
        </p:txBody>
      </p:sp>
      <p:sp>
        <p:nvSpPr>
          <p:cNvPr id="85" name="TextBox 5">
            <a:extLst>
              <a:ext uri="{FF2B5EF4-FFF2-40B4-BE49-F238E27FC236}">
                <a16:creationId xmlns:a16="http://schemas.microsoft.com/office/drawing/2014/main" id="{53B9C3C2-B3DC-6CED-6FBA-AEDAC0F66230}"/>
              </a:ext>
            </a:extLst>
          </p:cNvPr>
          <p:cNvSpPr txBox="1"/>
          <p:nvPr/>
        </p:nvSpPr>
        <p:spPr>
          <a:xfrm>
            <a:off x="4850493" y="816184"/>
            <a:ext cx="8473698" cy="1050929"/>
          </a:xfrm>
          <a:prstGeom prst="rect">
            <a:avLst/>
          </a:prstGeom>
          <a:solidFill>
            <a:srgbClr val="F8EDE5"/>
          </a:solidFill>
          <a:ln>
            <a:solidFill>
              <a:schemeClr val="bg1"/>
            </a:solidFill>
          </a:ln>
        </p:spPr>
        <p:txBody>
          <a:bodyPr wrap="square" lIns="0" tIns="0" rIns="0" bIns="0" rtlCol="0" anchor="t">
            <a:spAutoFit/>
          </a:bodyPr>
          <a:lstStyle/>
          <a:p>
            <a:pPr algn="ctr">
              <a:lnSpc>
                <a:spcPts val="4199"/>
              </a:lnSpc>
            </a:pPr>
            <a:r>
              <a:rPr lang="en-US" sz="3200" dirty="0">
                <a:solidFill>
                  <a:srgbClr val="000000"/>
                </a:solidFill>
              </a:rPr>
              <a:t>Kader </a:t>
            </a:r>
            <a:r>
              <a:rPr lang="en-US" sz="3200" dirty="0" err="1">
                <a:solidFill>
                  <a:srgbClr val="000000"/>
                </a:solidFill>
              </a:rPr>
              <a:t>konusunun</a:t>
            </a:r>
            <a:r>
              <a:rPr lang="en-US" sz="3200" dirty="0">
                <a:solidFill>
                  <a:srgbClr val="000000"/>
                </a:solidFill>
              </a:rPr>
              <a:t> </a:t>
            </a:r>
            <a:r>
              <a:rPr lang="en-US" sz="3200" dirty="0" err="1">
                <a:solidFill>
                  <a:srgbClr val="000000"/>
                </a:solidFill>
              </a:rPr>
              <a:t>sağlıklı</a:t>
            </a:r>
            <a:r>
              <a:rPr lang="en-US" sz="3200" dirty="0">
                <a:solidFill>
                  <a:srgbClr val="000000"/>
                </a:solidFill>
              </a:rPr>
              <a:t> </a:t>
            </a:r>
            <a:r>
              <a:rPr lang="en-US" sz="3200" dirty="0" err="1">
                <a:solidFill>
                  <a:srgbClr val="000000"/>
                </a:solidFill>
              </a:rPr>
              <a:t>bir</a:t>
            </a:r>
            <a:r>
              <a:rPr lang="en-US" sz="3200" dirty="0">
                <a:solidFill>
                  <a:srgbClr val="000000"/>
                </a:solidFill>
              </a:rPr>
              <a:t> </a:t>
            </a:r>
            <a:r>
              <a:rPr lang="en-US" sz="3200" dirty="0" err="1">
                <a:solidFill>
                  <a:srgbClr val="000000"/>
                </a:solidFill>
              </a:rPr>
              <a:t>şekilde</a:t>
            </a:r>
            <a:r>
              <a:rPr lang="en-US" sz="3200" dirty="0">
                <a:solidFill>
                  <a:srgbClr val="000000"/>
                </a:solidFill>
              </a:rPr>
              <a:t> </a:t>
            </a:r>
            <a:r>
              <a:rPr lang="en-US" sz="3200" dirty="0" err="1">
                <a:solidFill>
                  <a:srgbClr val="000000"/>
                </a:solidFill>
              </a:rPr>
              <a:t>öğrenilmesi</a:t>
            </a:r>
            <a:r>
              <a:rPr lang="en-US" sz="3200" dirty="0">
                <a:solidFill>
                  <a:srgbClr val="000000"/>
                </a:solidFill>
              </a:rPr>
              <a:t> </a:t>
            </a:r>
            <a:r>
              <a:rPr lang="en-US" sz="3200" dirty="0" err="1">
                <a:solidFill>
                  <a:srgbClr val="000000"/>
                </a:solidFill>
              </a:rPr>
              <a:t>için</a:t>
            </a:r>
            <a:r>
              <a:rPr lang="en-US" sz="3200" dirty="0">
                <a:solidFill>
                  <a:srgbClr val="000000"/>
                </a:solidFill>
              </a:rPr>
              <a:t> </a:t>
            </a:r>
            <a:r>
              <a:rPr lang="en-US" sz="3200" dirty="0" err="1">
                <a:solidFill>
                  <a:srgbClr val="FF3D00"/>
                </a:solidFill>
              </a:rPr>
              <a:t>bazı</a:t>
            </a:r>
            <a:r>
              <a:rPr lang="en-US" sz="3200" dirty="0">
                <a:solidFill>
                  <a:srgbClr val="FF3D00"/>
                </a:solidFill>
              </a:rPr>
              <a:t> </a:t>
            </a:r>
            <a:r>
              <a:rPr lang="en-US" sz="3200" dirty="0" err="1">
                <a:solidFill>
                  <a:srgbClr val="FF3D00"/>
                </a:solidFill>
              </a:rPr>
              <a:t>kavramların</a:t>
            </a:r>
            <a:r>
              <a:rPr lang="en-US" sz="3200" dirty="0">
                <a:solidFill>
                  <a:srgbClr val="FF3D00"/>
                </a:solidFill>
              </a:rPr>
              <a:t> </a:t>
            </a:r>
            <a:r>
              <a:rPr lang="en-US" sz="3200" dirty="0" err="1">
                <a:solidFill>
                  <a:srgbClr val="000000"/>
                </a:solidFill>
              </a:rPr>
              <a:t>doğru</a:t>
            </a:r>
            <a:r>
              <a:rPr lang="en-US" sz="3200" dirty="0">
                <a:solidFill>
                  <a:srgbClr val="000000"/>
                </a:solidFill>
              </a:rPr>
              <a:t> </a:t>
            </a:r>
            <a:r>
              <a:rPr lang="en-US" sz="3200" dirty="0" err="1">
                <a:solidFill>
                  <a:srgbClr val="000000"/>
                </a:solidFill>
              </a:rPr>
              <a:t>anlaşılması</a:t>
            </a:r>
            <a:r>
              <a:rPr lang="en-US" sz="3200" dirty="0">
                <a:solidFill>
                  <a:srgbClr val="000000"/>
                </a:solidFill>
              </a:rPr>
              <a:t> </a:t>
            </a:r>
            <a:r>
              <a:rPr lang="en-US" sz="3200" dirty="0" err="1">
                <a:solidFill>
                  <a:srgbClr val="000000"/>
                </a:solidFill>
              </a:rPr>
              <a:t>gerekir</a:t>
            </a:r>
            <a:r>
              <a:rPr lang="en-US" sz="3200" dirty="0">
                <a:solidFill>
                  <a:srgbClr val="000000"/>
                </a:solidFill>
              </a:rPr>
              <a:t>. </a:t>
            </a:r>
          </a:p>
        </p:txBody>
      </p:sp>
      <p:cxnSp>
        <p:nvCxnSpPr>
          <p:cNvPr id="87" name="Düz Bağlayıcı 86">
            <a:extLst>
              <a:ext uri="{FF2B5EF4-FFF2-40B4-BE49-F238E27FC236}">
                <a16:creationId xmlns:a16="http://schemas.microsoft.com/office/drawing/2014/main" id="{B2388917-95BA-3197-D608-7BBFF71FCD60}"/>
              </a:ext>
            </a:extLst>
          </p:cNvPr>
          <p:cNvCxnSpPr>
            <a:cxnSpLocks/>
          </p:cNvCxnSpPr>
          <p:nvPr/>
        </p:nvCxnSpPr>
        <p:spPr>
          <a:xfrm>
            <a:off x="304800" y="8559839"/>
            <a:ext cx="6539819" cy="0"/>
          </a:xfrm>
          <a:prstGeom prst="line">
            <a:avLst/>
          </a:prstGeom>
          <a:ln w="28575">
            <a:solidFill>
              <a:srgbClr val="251F1F"/>
            </a:solidFill>
          </a:ln>
        </p:spPr>
        <p:style>
          <a:lnRef idx="1">
            <a:schemeClr val="accent1"/>
          </a:lnRef>
          <a:fillRef idx="0">
            <a:schemeClr val="accent1"/>
          </a:fillRef>
          <a:effectRef idx="0">
            <a:schemeClr val="accent1"/>
          </a:effectRef>
          <a:fontRef idx="minor">
            <a:schemeClr val="tx1"/>
          </a:fontRef>
        </p:style>
      </p:cxnSp>
      <p:cxnSp>
        <p:nvCxnSpPr>
          <p:cNvPr id="89" name="Düz Bağlayıcı 88">
            <a:extLst>
              <a:ext uri="{FF2B5EF4-FFF2-40B4-BE49-F238E27FC236}">
                <a16:creationId xmlns:a16="http://schemas.microsoft.com/office/drawing/2014/main" id="{455B5E80-C6B1-CA62-FED2-F83031D3633A}"/>
              </a:ext>
            </a:extLst>
          </p:cNvPr>
          <p:cNvCxnSpPr>
            <a:cxnSpLocks/>
          </p:cNvCxnSpPr>
          <p:nvPr/>
        </p:nvCxnSpPr>
        <p:spPr>
          <a:xfrm flipH="1">
            <a:off x="10421898" y="2614598"/>
            <a:ext cx="35005" cy="6642513"/>
          </a:xfrm>
          <a:prstGeom prst="line">
            <a:avLst/>
          </a:prstGeom>
          <a:ln w="28575">
            <a:solidFill>
              <a:srgbClr val="251F1F"/>
            </a:solidFill>
          </a:ln>
        </p:spPr>
        <p:style>
          <a:lnRef idx="1">
            <a:schemeClr val="accent1"/>
          </a:lnRef>
          <a:fillRef idx="0">
            <a:schemeClr val="accent1"/>
          </a:fillRef>
          <a:effectRef idx="0">
            <a:schemeClr val="accent1"/>
          </a:effectRef>
          <a:fontRef idx="minor">
            <a:schemeClr val="tx1"/>
          </a:fontRef>
        </p:style>
      </p:cxnSp>
      <p:grpSp>
        <p:nvGrpSpPr>
          <p:cNvPr id="143" name="Grup 142">
            <a:extLst>
              <a:ext uri="{FF2B5EF4-FFF2-40B4-BE49-F238E27FC236}">
                <a16:creationId xmlns:a16="http://schemas.microsoft.com/office/drawing/2014/main" id="{FCE38FB4-462F-A42A-C092-4CDC5B75E2DF}"/>
              </a:ext>
            </a:extLst>
          </p:cNvPr>
          <p:cNvGrpSpPr/>
          <p:nvPr/>
        </p:nvGrpSpPr>
        <p:grpSpPr>
          <a:xfrm>
            <a:off x="11580102" y="1900298"/>
            <a:ext cx="1640004" cy="1471171"/>
            <a:chOff x="10928577" y="1135153"/>
            <a:chExt cx="1640004" cy="1471171"/>
          </a:xfrm>
        </p:grpSpPr>
        <p:sp>
          <p:nvSpPr>
            <p:cNvPr id="57" name="Freeform 57"/>
            <p:cNvSpPr/>
            <p:nvPr/>
          </p:nvSpPr>
          <p:spPr>
            <a:xfrm>
              <a:off x="10928577" y="1135153"/>
              <a:ext cx="1640004" cy="1471171"/>
            </a:xfrm>
            <a:custGeom>
              <a:avLst/>
              <a:gdLst/>
              <a:ahLst/>
              <a:cxnLst/>
              <a:rect l="l" t="t" r="r" b="b"/>
              <a:pathLst>
                <a:path w="858789" h="858789">
                  <a:moveTo>
                    <a:pt x="0" y="0"/>
                  </a:moveTo>
                  <a:lnTo>
                    <a:pt x="858790" y="0"/>
                  </a:lnTo>
                  <a:lnTo>
                    <a:pt x="858790" y="858789"/>
                  </a:lnTo>
                  <a:lnTo>
                    <a:pt x="0" y="8587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95" name="Oval 94">
              <a:extLst>
                <a:ext uri="{FF2B5EF4-FFF2-40B4-BE49-F238E27FC236}">
                  <a16:creationId xmlns:a16="http://schemas.microsoft.com/office/drawing/2014/main" id="{EC343504-BD4B-74F3-16EA-F7798488293A}"/>
                </a:ext>
              </a:extLst>
            </p:cNvPr>
            <p:cNvSpPr/>
            <p:nvPr/>
          </p:nvSpPr>
          <p:spPr>
            <a:xfrm>
              <a:off x="11114357" y="1220826"/>
              <a:ext cx="1302135" cy="128585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a:solidFill>
                    <a:srgbClr val="251F1F"/>
                  </a:solidFill>
                </a:rPr>
                <a:t>1</a:t>
              </a:r>
            </a:p>
          </p:txBody>
        </p:sp>
      </p:grpSp>
      <p:grpSp>
        <p:nvGrpSpPr>
          <p:cNvPr id="138" name="Grup 137">
            <a:extLst>
              <a:ext uri="{FF2B5EF4-FFF2-40B4-BE49-F238E27FC236}">
                <a16:creationId xmlns:a16="http://schemas.microsoft.com/office/drawing/2014/main" id="{4D99725A-988D-9922-9AB6-E74D7DB438F2}"/>
              </a:ext>
            </a:extLst>
          </p:cNvPr>
          <p:cNvGrpSpPr/>
          <p:nvPr/>
        </p:nvGrpSpPr>
        <p:grpSpPr>
          <a:xfrm>
            <a:off x="13068017" y="2200426"/>
            <a:ext cx="4156693" cy="758512"/>
            <a:chOff x="12589840" y="1483766"/>
            <a:chExt cx="4156693" cy="758512"/>
          </a:xfrm>
        </p:grpSpPr>
        <p:grpSp>
          <p:nvGrpSpPr>
            <p:cNvPr id="49" name="Group 49"/>
            <p:cNvGrpSpPr/>
            <p:nvPr/>
          </p:nvGrpSpPr>
          <p:grpSpPr>
            <a:xfrm>
              <a:off x="12589840" y="1483766"/>
              <a:ext cx="4156693" cy="758512"/>
              <a:chOff x="0" y="0"/>
              <a:chExt cx="1628610" cy="505816"/>
            </a:xfrm>
          </p:grpSpPr>
          <p:sp>
            <p:nvSpPr>
              <p:cNvPr id="50" name="Freeform 50"/>
              <p:cNvSpPr/>
              <p:nvPr/>
            </p:nvSpPr>
            <p:spPr>
              <a:xfrm>
                <a:off x="0" y="0"/>
                <a:ext cx="1628610" cy="505816"/>
              </a:xfrm>
              <a:custGeom>
                <a:avLst/>
                <a:gdLst/>
                <a:ahLst/>
                <a:cxnLst/>
                <a:rect l="l" t="t" r="r" b="b"/>
                <a:pathLst>
                  <a:path w="1628610" h="505816">
                    <a:moveTo>
                      <a:pt x="207204" y="0"/>
                    </a:moveTo>
                    <a:lnTo>
                      <a:pt x="1421405" y="0"/>
                    </a:lnTo>
                    <a:cubicBezTo>
                      <a:pt x="1535841" y="0"/>
                      <a:pt x="1628610" y="92769"/>
                      <a:pt x="1628610" y="207204"/>
                    </a:cubicBezTo>
                    <a:lnTo>
                      <a:pt x="1628610" y="298612"/>
                    </a:lnTo>
                    <a:cubicBezTo>
                      <a:pt x="1628610" y="353566"/>
                      <a:pt x="1606780" y="406269"/>
                      <a:pt x="1567921" y="445127"/>
                    </a:cubicBezTo>
                    <a:cubicBezTo>
                      <a:pt x="1529063" y="483986"/>
                      <a:pt x="1476359" y="505816"/>
                      <a:pt x="1421405" y="505816"/>
                    </a:cubicBezTo>
                    <a:lnTo>
                      <a:pt x="207204" y="505816"/>
                    </a:lnTo>
                    <a:cubicBezTo>
                      <a:pt x="92769" y="505816"/>
                      <a:pt x="0" y="413047"/>
                      <a:pt x="0" y="298612"/>
                    </a:cubicBezTo>
                    <a:lnTo>
                      <a:pt x="0" y="207204"/>
                    </a:lnTo>
                    <a:cubicBezTo>
                      <a:pt x="0" y="152250"/>
                      <a:pt x="21830" y="99547"/>
                      <a:pt x="60689" y="60689"/>
                    </a:cubicBezTo>
                    <a:cubicBezTo>
                      <a:pt x="99547" y="21830"/>
                      <a:pt x="152250" y="0"/>
                      <a:pt x="207204" y="0"/>
                    </a:cubicBezTo>
                    <a:close/>
                  </a:path>
                </a:pathLst>
              </a:custGeom>
              <a:solidFill>
                <a:srgbClr val="000000">
                  <a:alpha val="0"/>
                </a:srgbClr>
              </a:solidFill>
              <a:ln w="9525" cap="rnd">
                <a:solidFill>
                  <a:srgbClr val="000000"/>
                </a:solidFill>
                <a:prstDash val="solid"/>
                <a:round/>
              </a:ln>
            </p:spPr>
            <p:txBody>
              <a:bodyPr/>
              <a:lstStyle/>
              <a:p>
                <a:endParaRPr lang="tr-TR"/>
              </a:p>
            </p:txBody>
          </p:sp>
          <p:sp>
            <p:nvSpPr>
              <p:cNvPr id="51" name="TextBox 51"/>
              <p:cNvSpPr txBox="1"/>
              <p:nvPr/>
            </p:nvSpPr>
            <p:spPr>
              <a:xfrm>
                <a:off x="0" y="-19050"/>
                <a:ext cx="1628610" cy="524866"/>
              </a:xfrm>
              <a:prstGeom prst="rect">
                <a:avLst/>
              </a:prstGeom>
            </p:spPr>
            <p:txBody>
              <a:bodyPr lIns="20311" tIns="20311" rIns="20311" bIns="20311" rtlCol="0" anchor="ctr"/>
              <a:lstStyle/>
              <a:p>
                <a:pPr marL="0" lvl="0" indent="0" algn="ctr">
                  <a:lnSpc>
                    <a:spcPts val="1783"/>
                  </a:lnSpc>
                  <a:spcBef>
                    <a:spcPct val="0"/>
                  </a:spcBef>
                </a:pPr>
                <a:endParaRPr/>
              </a:p>
            </p:txBody>
          </p:sp>
        </p:grpSp>
        <p:sp>
          <p:nvSpPr>
            <p:cNvPr id="96" name="Metin kutusu 95">
              <a:extLst>
                <a:ext uri="{FF2B5EF4-FFF2-40B4-BE49-F238E27FC236}">
                  <a16:creationId xmlns:a16="http://schemas.microsoft.com/office/drawing/2014/main" id="{9100CE5A-3DD6-EA6A-D51C-F7351E3E9671}"/>
                </a:ext>
              </a:extLst>
            </p:cNvPr>
            <p:cNvSpPr txBox="1"/>
            <p:nvPr/>
          </p:nvSpPr>
          <p:spPr>
            <a:xfrm>
              <a:off x="12846014" y="1525572"/>
              <a:ext cx="3491075" cy="646331"/>
            </a:xfrm>
            <a:prstGeom prst="rect">
              <a:avLst/>
            </a:prstGeom>
            <a:noFill/>
          </p:spPr>
          <p:txBody>
            <a:bodyPr wrap="square" rtlCol="0">
              <a:spAutoFit/>
            </a:bodyPr>
            <a:lstStyle/>
            <a:p>
              <a:pPr algn="ctr"/>
              <a:r>
                <a:rPr lang="tr-TR" sz="3600" dirty="0">
                  <a:solidFill>
                    <a:srgbClr val="251F1F"/>
                  </a:solidFill>
                </a:rPr>
                <a:t>Ömür ve Ecel</a:t>
              </a:r>
            </a:p>
          </p:txBody>
        </p:sp>
      </p:grpSp>
      <p:sp>
        <p:nvSpPr>
          <p:cNvPr id="107" name="AutoShape 64">
            <a:extLst>
              <a:ext uri="{FF2B5EF4-FFF2-40B4-BE49-F238E27FC236}">
                <a16:creationId xmlns:a16="http://schemas.microsoft.com/office/drawing/2014/main" id="{5C5C0787-FEC1-1E26-6A7F-0ADBFD9DCEF8}"/>
              </a:ext>
            </a:extLst>
          </p:cNvPr>
          <p:cNvSpPr/>
          <p:nvPr/>
        </p:nvSpPr>
        <p:spPr>
          <a:xfrm>
            <a:off x="10432482" y="4303289"/>
            <a:ext cx="1493301" cy="13968"/>
          </a:xfrm>
          <a:prstGeom prst="line">
            <a:avLst/>
          </a:prstGeom>
          <a:ln w="28575" cap="flat">
            <a:solidFill>
              <a:srgbClr val="000000"/>
            </a:solidFill>
            <a:prstDash val="solid"/>
            <a:headEnd type="none" w="sm" len="sm"/>
            <a:tailEnd type="triangle" w="lg" len="med"/>
          </a:ln>
        </p:spPr>
        <p:txBody>
          <a:bodyPr/>
          <a:lstStyle/>
          <a:p>
            <a:endParaRPr lang="tr-TR"/>
          </a:p>
        </p:txBody>
      </p:sp>
      <p:grpSp>
        <p:nvGrpSpPr>
          <p:cNvPr id="144" name="Grup 143">
            <a:extLst>
              <a:ext uri="{FF2B5EF4-FFF2-40B4-BE49-F238E27FC236}">
                <a16:creationId xmlns:a16="http://schemas.microsoft.com/office/drawing/2014/main" id="{F3ADBB0C-B66F-C1A8-9359-DE57E911A60E}"/>
              </a:ext>
            </a:extLst>
          </p:cNvPr>
          <p:cNvGrpSpPr/>
          <p:nvPr/>
        </p:nvGrpSpPr>
        <p:grpSpPr>
          <a:xfrm>
            <a:off x="11864488" y="3663229"/>
            <a:ext cx="1329029" cy="1233889"/>
            <a:chOff x="11156835" y="2782339"/>
            <a:chExt cx="1302135" cy="1285857"/>
          </a:xfrm>
        </p:grpSpPr>
        <p:sp>
          <p:nvSpPr>
            <p:cNvPr id="48" name="Freeform 48"/>
            <p:cNvSpPr/>
            <p:nvPr/>
          </p:nvSpPr>
          <p:spPr>
            <a:xfrm>
              <a:off x="11289749" y="2947476"/>
              <a:ext cx="1036305" cy="1016957"/>
            </a:xfrm>
            <a:custGeom>
              <a:avLst/>
              <a:gdLst/>
              <a:ahLst/>
              <a:cxnLst/>
              <a:rect l="l" t="t" r="r" b="b"/>
              <a:pathLst>
                <a:path w="858789" h="858789">
                  <a:moveTo>
                    <a:pt x="0" y="0"/>
                  </a:moveTo>
                  <a:lnTo>
                    <a:pt x="858789" y="0"/>
                  </a:lnTo>
                  <a:lnTo>
                    <a:pt x="858789" y="858789"/>
                  </a:lnTo>
                  <a:lnTo>
                    <a:pt x="0" y="8587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09" name="Oval 108">
              <a:extLst>
                <a:ext uri="{FF2B5EF4-FFF2-40B4-BE49-F238E27FC236}">
                  <a16:creationId xmlns:a16="http://schemas.microsoft.com/office/drawing/2014/main" id="{F9C1A47E-4749-AA32-A11F-0EBE647B7660}"/>
                </a:ext>
              </a:extLst>
            </p:cNvPr>
            <p:cNvSpPr/>
            <p:nvPr/>
          </p:nvSpPr>
          <p:spPr>
            <a:xfrm>
              <a:off x="11156835" y="2782339"/>
              <a:ext cx="1302135" cy="128585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a:solidFill>
                    <a:srgbClr val="251F1F"/>
                  </a:solidFill>
                </a:rPr>
                <a:t>2</a:t>
              </a:r>
            </a:p>
          </p:txBody>
        </p:sp>
      </p:grpSp>
      <p:grpSp>
        <p:nvGrpSpPr>
          <p:cNvPr id="139" name="Grup 138">
            <a:extLst>
              <a:ext uri="{FF2B5EF4-FFF2-40B4-BE49-F238E27FC236}">
                <a16:creationId xmlns:a16="http://schemas.microsoft.com/office/drawing/2014/main" id="{45A14EE3-D94F-C12D-8826-E220D5973CFC}"/>
              </a:ext>
            </a:extLst>
          </p:cNvPr>
          <p:cNvGrpSpPr/>
          <p:nvPr/>
        </p:nvGrpSpPr>
        <p:grpSpPr>
          <a:xfrm>
            <a:off x="13210609" y="3819530"/>
            <a:ext cx="4156693" cy="758512"/>
            <a:chOff x="12589840" y="3166355"/>
            <a:chExt cx="4156693" cy="758512"/>
          </a:xfrm>
        </p:grpSpPr>
        <p:grpSp>
          <p:nvGrpSpPr>
            <p:cNvPr id="103" name="Group 49">
              <a:extLst>
                <a:ext uri="{FF2B5EF4-FFF2-40B4-BE49-F238E27FC236}">
                  <a16:creationId xmlns:a16="http://schemas.microsoft.com/office/drawing/2014/main" id="{775A3565-32DD-25C6-7053-4EBFDB21B371}"/>
                </a:ext>
              </a:extLst>
            </p:cNvPr>
            <p:cNvGrpSpPr/>
            <p:nvPr/>
          </p:nvGrpSpPr>
          <p:grpSpPr>
            <a:xfrm>
              <a:off x="12589840" y="3166355"/>
              <a:ext cx="4156693" cy="758512"/>
              <a:chOff x="0" y="0"/>
              <a:chExt cx="1628610" cy="505816"/>
            </a:xfrm>
          </p:grpSpPr>
          <p:sp>
            <p:nvSpPr>
              <p:cNvPr id="104" name="Freeform 50">
                <a:extLst>
                  <a:ext uri="{FF2B5EF4-FFF2-40B4-BE49-F238E27FC236}">
                    <a16:creationId xmlns:a16="http://schemas.microsoft.com/office/drawing/2014/main" id="{C2519519-EF3E-CC86-2285-BB27061129B9}"/>
                  </a:ext>
                </a:extLst>
              </p:cNvPr>
              <p:cNvSpPr/>
              <p:nvPr/>
            </p:nvSpPr>
            <p:spPr>
              <a:xfrm>
                <a:off x="0" y="0"/>
                <a:ext cx="1628610" cy="505816"/>
              </a:xfrm>
              <a:custGeom>
                <a:avLst/>
                <a:gdLst/>
                <a:ahLst/>
                <a:cxnLst/>
                <a:rect l="l" t="t" r="r" b="b"/>
                <a:pathLst>
                  <a:path w="1628610" h="505816">
                    <a:moveTo>
                      <a:pt x="207204" y="0"/>
                    </a:moveTo>
                    <a:lnTo>
                      <a:pt x="1421405" y="0"/>
                    </a:lnTo>
                    <a:cubicBezTo>
                      <a:pt x="1535841" y="0"/>
                      <a:pt x="1628610" y="92769"/>
                      <a:pt x="1628610" y="207204"/>
                    </a:cubicBezTo>
                    <a:lnTo>
                      <a:pt x="1628610" y="298612"/>
                    </a:lnTo>
                    <a:cubicBezTo>
                      <a:pt x="1628610" y="353566"/>
                      <a:pt x="1606780" y="406269"/>
                      <a:pt x="1567921" y="445127"/>
                    </a:cubicBezTo>
                    <a:cubicBezTo>
                      <a:pt x="1529063" y="483986"/>
                      <a:pt x="1476359" y="505816"/>
                      <a:pt x="1421405" y="505816"/>
                    </a:cubicBezTo>
                    <a:lnTo>
                      <a:pt x="207204" y="505816"/>
                    </a:lnTo>
                    <a:cubicBezTo>
                      <a:pt x="92769" y="505816"/>
                      <a:pt x="0" y="413047"/>
                      <a:pt x="0" y="298612"/>
                    </a:cubicBezTo>
                    <a:lnTo>
                      <a:pt x="0" y="207204"/>
                    </a:lnTo>
                    <a:cubicBezTo>
                      <a:pt x="0" y="152250"/>
                      <a:pt x="21830" y="99547"/>
                      <a:pt x="60689" y="60689"/>
                    </a:cubicBezTo>
                    <a:cubicBezTo>
                      <a:pt x="99547" y="21830"/>
                      <a:pt x="152250" y="0"/>
                      <a:pt x="207204" y="0"/>
                    </a:cubicBezTo>
                    <a:close/>
                  </a:path>
                </a:pathLst>
              </a:custGeom>
              <a:solidFill>
                <a:srgbClr val="000000">
                  <a:alpha val="0"/>
                </a:srgbClr>
              </a:solidFill>
              <a:ln w="9525" cap="rnd">
                <a:solidFill>
                  <a:srgbClr val="000000"/>
                </a:solidFill>
                <a:prstDash val="solid"/>
                <a:round/>
              </a:ln>
            </p:spPr>
            <p:txBody>
              <a:bodyPr/>
              <a:lstStyle/>
              <a:p>
                <a:endParaRPr lang="tr-TR"/>
              </a:p>
            </p:txBody>
          </p:sp>
          <p:sp>
            <p:nvSpPr>
              <p:cNvPr id="105" name="TextBox 51">
                <a:extLst>
                  <a:ext uri="{FF2B5EF4-FFF2-40B4-BE49-F238E27FC236}">
                    <a16:creationId xmlns:a16="http://schemas.microsoft.com/office/drawing/2014/main" id="{F4F9ED42-2EB2-2B4A-797A-73219433A2BC}"/>
                  </a:ext>
                </a:extLst>
              </p:cNvPr>
              <p:cNvSpPr txBox="1"/>
              <p:nvPr/>
            </p:nvSpPr>
            <p:spPr>
              <a:xfrm>
                <a:off x="0" y="-19050"/>
                <a:ext cx="1628610" cy="524866"/>
              </a:xfrm>
              <a:prstGeom prst="rect">
                <a:avLst/>
              </a:prstGeom>
            </p:spPr>
            <p:txBody>
              <a:bodyPr lIns="20311" tIns="20311" rIns="20311" bIns="20311" rtlCol="0" anchor="ctr"/>
              <a:lstStyle/>
              <a:p>
                <a:pPr marL="0" lvl="0" indent="0" algn="ctr">
                  <a:lnSpc>
                    <a:spcPts val="1783"/>
                  </a:lnSpc>
                  <a:spcBef>
                    <a:spcPct val="0"/>
                  </a:spcBef>
                </a:pPr>
                <a:endParaRPr/>
              </a:p>
            </p:txBody>
          </p:sp>
        </p:grpSp>
        <p:sp>
          <p:nvSpPr>
            <p:cNvPr id="110" name="Metin kutusu 109">
              <a:extLst>
                <a:ext uri="{FF2B5EF4-FFF2-40B4-BE49-F238E27FC236}">
                  <a16:creationId xmlns:a16="http://schemas.microsoft.com/office/drawing/2014/main" id="{37DEDCC0-8732-D1B2-E4FF-1F170C23F0FD}"/>
                </a:ext>
              </a:extLst>
            </p:cNvPr>
            <p:cNvSpPr txBox="1"/>
            <p:nvPr/>
          </p:nvSpPr>
          <p:spPr>
            <a:xfrm>
              <a:off x="12831271" y="3238931"/>
              <a:ext cx="3491075" cy="646331"/>
            </a:xfrm>
            <a:prstGeom prst="rect">
              <a:avLst/>
            </a:prstGeom>
            <a:noFill/>
          </p:spPr>
          <p:txBody>
            <a:bodyPr wrap="square" rtlCol="0">
              <a:spAutoFit/>
            </a:bodyPr>
            <a:lstStyle/>
            <a:p>
              <a:pPr algn="ctr"/>
              <a:r>
                <a:rPr lang="tr-TR" sz="3600" dirty="0">
                  <a:solidFill>
                    <a:srgbClr val="251F1F"/>
                  </a:solidFill>
                </a:rPr>
                <a:t>Rızık </a:t>
              </a:r>
            </a:p>
          </p:txBody>
        </p:sp>
      </p:grpSp>
      <p:sp>
        <p:nvSpPr>
          <p:cNvPr id="115" name="AutoShape 64">
            <a:extLst>
              <a:ext uri="{FF2B5EF4-FFF2-40B4-BE49-F238E27FC236}">
                <a16:creationId xmlns:a16="http://schemas.microsoft.com/office/drawing/2014/main" id="{D74AB96A-9745-8A95-C595-9BE2CE96F0A8}"/>
              </a:ext>
            </a:extLst>
          </p:cNvPr>
          <p:cNvSpPr/>
          <p:nvPr/>
        </p:nvSpPr>
        <p:spPr>
          <a:xfrm>
            <a:off x="10432482" y="5954563"/>
            <a:ext cx="1493301" cy="13968"/>
          </a:xfrm>
          <a:prstGeom prst="line">
            <a:avLst/>
          </a:prstGeom>
          <a:ln w="28575" cap="flat">
            <a:solidFill>
              <a:srgbClr val="000000"/>
            </a:solidFill>
            <a:prstDash val="solid"/>
            <a:headEnd type="none" w="sm" len="sm"/>
            <a:tailEnd type="triangle" w="lg" len="med"/>
          </a:ln>
        </p:spPr>
        <p:txBody>
          <a:bodyPr/>
          <a:lstStyle/>
          <a:p>
            <a:endParaRPr lang="tr-TR"/>
          </a:p>
        </p:txBody>
      </p:sp>
      <p:grpSp>
        <p:nvGrpSpPr>
          <p:cNvPr id="145" name="Grup 144">
            <a:extLst>
              <a:ext uri="{FF2B5EF4-FFF2-40B4-BE49-F238E27FC236}">
                <a16:creationId xmlns:a16="http://schemas.microsoft.com/office/drawing/2014/main" id="{5EC23A4F-7E44-9938-7C90-2380D9F7AE8B}"/>
              </a:ext>
            </a:extLst>
          </p:cNvPr>
          <p:cNvGrpSpPr/>
          <p:nvPr/>
        </p:nvGrpSpPr>
        <p:grpSpPr>
          <a:xfrm>
            <a:off x="11864488" y="5255324"/>
            <a:ext cx="1260572" cy="1224803"/>
            <a:chOff x="11131490" y="4446445"/>
            <a:chExt cx="1302135" cy="1285857"/>
          </a:xfrm>
        </p:grpSpPr>
        <p:grpSp>
          <p:nvGrpSpPr>
            <p:cNvPr id="23" name="Group 23"/>
            <p:cNvGrpSpPr/>
            <p:nvPr/>
          </p:nvGrpSpPr>
          <p:grpSpPr>
            <a:xfrm>
              <a:off x="11376869" y="4652463"/>
              <a:ext cx="857245" cy="951199"/>
              <a:chOff x="177083" y="90103"/>
              <a:chExt cx="738577" cy="827159"/>
            </a:xfrm>
          </p:grpSpPr>
          <p:sp>
            <p:nvSpPr>
              <p:cNvPr id="24" name="Freeform 24"/>
              <p:cNvSpPr/>
              <p:nvPr/>
            </p:nvSpPr>
            <p:spPr>
              <a:xfrm>
                <a:off x="177083" y="90103"/>
                <a:ext cx="738577" cy="827159"/>
              </a:xfrm>
              <a:custGeom>
                <a:avLst/>
                <a:gdLst/>
                <a:ahLst/>
                <a:cxnLst/>
                <a:rect l="l" t="t" r="r" b="b"/>
                <a:pathLst>
                  <a:path w="1145052" h="1145052">
                    <a:moveTo>
                      <a:pt x="0" y="0"/>
                    </a:moveTo>
                    <a:lnTo>
                      <a:pt x="1145052" y="0"/>
                    </a:lnTo>
                    <a:lnTo>
                      <a:pt x="1145052" y="1145052"/>
                    </a:lnTo>
                    <a:lnTo>
                      <a:pt x="0" y="11450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dirty="0"/>
              </a:p>
            </p:txBody>
          </p:sp>
          <p:sp>
            <p:nvSpPr>
              <p:cNvPr id="25" name="TextBox 25"/>
              <p:cNvSpPr txBox="1"/>
              <p:nvPr/>
            </p:nvSpPr>
            <p:spPr>
              <a:xfrm>
                <a:off x="489651" y="388764"/>
                <a:ext cx="259676" cy="416524"/>
              </a:xfrm>
              <a:prstGeom prst="rect">
                <a:avLst/>
              </a:prstGeom>
            </p:spPr>
            <p:txBody>
              <a:bodyPr lIns="0" tIns="0" rIns="0" bIns="0" rtlCol="0" anchor="t">
                <a:spAutoFit/>
              </a:bodyPr>
              <a:lstStyle/>
              <a:p>
                <a:pPr algn="ctr">
                  <a:lnSpc>
                    <a:spcPts val="2401"/>
                  </a:lnSpc>
                </a:pPr>
                <a:endParaRPr lang="en-US" sz="2163" dirty="0">
                  <a:solidFill>
                    <a:srgbClr val="000000"/>
                  </a:solidFill>
                  <a:latin typeface="Bobby Jones Soft"/>
                </a:endParaRPr>
              </a:p>
            </p:txBody>
          </p:sp>
        </p:grpSp>
        <p:sp>
          <p:nvSpPr>
            <p:cNvPr id="116" name="Oval 115">
              <a:extLst>
                <a:ext uri="{FF2B5EF4-FFF2-40B4-BE49-F238E27FC236}">
                  <a16:creationId xmlns:a16="http://schemas.microsoft.com/office/drawing/2014/main" id="{21184599-A12E-1218-E24B-1F83A5F9D334}"/>
                </a:ext>
              </a:extLst>
            </p:cNvPr>
            <p:cNvSpPr/>
            <p:nvPr/>
          </p:nvSpPr>
          <p:spPr>
            <a:xfrm>
              <a:off x="11131490" y="4446445"/>
              <a:ext cx="1302135" cy="128585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a:solidFill>
                    <a:srgbClr val="251F1F"/>
                  </a:solidFill>
                </a:rPr>
                <a:t>3</a:t>
              </a:r>
            </a:p>
          </p:txBody>
        </p:sp>
      </p:grpSp>
      <p:grpSp>
        <p:nvGrpSpPr>
          <p:cNvPr id="140" name="Grup 139">
            <a:extLst>
              <a:ext uri="{FF2B5EF4-FFF2-40B4-BE49-F238E27FC236}">
                <a16:creationId xmlns:a16="http://schemas.microsoft.com/office/drawing/2014/main" id="{9C7DC73A-103F-AD93-FA7A-D5436675B0F4}"/>
              </a:ext>
            </a:extLst>
          </p:cNvPr>
          <p:cNvGrpSpPr/>
          <p:nvPr/>
        </p:nvGrpSpPr>
        <p:grpSpPr>
          <a:xfrm>
            <a:off x="13169464" y="5496901"/>
            <a:ext cx="4156693" cy="758512"/>
            <a:chOff x="12589840" y="4848944"/>
            <a:chExt cx="4156693" cy="758512"/>
          </a:xfrm>
        </p:grpSpPr>
        <p:grpSp>
          <p:nvGrpSpPr>
            <p:cNvPr id="112" name="Group 49">
              <a:extLst>
                <a:ext uri="{FF2B5EF4-FFF2-40B4-BE49-F238E27FC236}">
                  <a16:creationId xmlns:a16="http://schemas.microsoft.com/office/drawing/2014/main" id="{2BBBEFAA-BF56-3B17-AC03-D02EEEEFD843}"/>
                </a:ext>
              </a:extLst>
            </p:cNvPr>
            <p:cNvGrpSpPr/>
            <p:nvPr/>
          </p:nvGrpSpPr>
          <p:grpSpPr>
            <a:xfrm>
              <a:off x="12589840" y="4848944"/>
              <a:ext cx="4156693" cy="758512"/>
              <a:chOff x="0" y="0"/>
              <a:chExt cx="1628610" cy="505816"/>
            </a:xfrm>
          </p:grpSpPr>
          <p:sp>
            <p:nvSpPr>
              <p:cNvPr id="113" name="Freeform 50">
                <a:extLst>
                  <a:ext uri="{FF2B5EF4-FFF2-40B4-BE49-F238E27FC236}">
                    <a16:creationId xmlns:a16="http://schemas.microsoft.com/office/drawing/2014/main" id="{6570B137-6FC5-A4E2-055D-A8FBDCB25BFB}"/>
                  </a:ext>
                </a:extLst>
              </p:cNvPr>
              <p:cNvSpPr/>
              <p:nvPr/>
            </p:nvSpPr>
            <p:spPr>
              <a:xfrm>
                <a:off x="0" y="0"/>
                <a:ext cx="1628610" cy="505816"/>
              </a:xfrm>
              <a:custGeom>
                <a:avLst/>
                <a:gdLst/>
                <a:ahLst/>
                <a:cxnLst/>
                <a:rect l="l" t="t" r="r" b="b"/>
                <a:pathLst>
                  <a:path w="1628610" h="505816">
                    <a:moveTo>
                      <a:pt x="207204" y="0"/>
                    </a:moveTo>
                    <a:lnTo>
                      <a:pt x="1421405" y="0"/>
                    </a:lnTo>
                    <a:cubicBezTo>
                      <a:pt x="1535841" y="0"/>
                      <a:pt x="1628610" y="92769"/>
                      <a:pt x="1628610" y="207204"/>
                    </a:cubicBezTo>
                    <a:lnTo>
                      <a:pt x="1628610" y="298612"/>
                    </a:lnTo>
                    <a:cubicBezTo>
                      <a:pt x="1628610" y="353566"/>
                      <a:pt x="1606780" y="406269"/>
                      <a:pt x="1567921" y="445127"/>
                    </a:cubicBezTo>
                    <a:cubicBezTo>
                      <a:pt x="1529063" y="483986"/>
                      <a:pt x="1476359" y="505816"/>
                      <a:pt x="1421405" y="505816"/>
                    </a:cubicBezTo>
                    <a:lnTo>
                      <a:pt x="207204" y="505816"/>
                    </a:lnTo>
                    <a:cubicBezTo>
                      <a:pt x="92769" y="505816"/>
                      <a:pt x="0" y="413047"/>
                      <a:pt x="0" y="298612"/>
                    </a:cubicBezTo>
                    <a:lnTo>
                      <a:pt x="0" y="207204"/>
                    </a:lnTo>
                    <a:cubicBezTo>
                      <a:pt x="0" y="152250"/>
                      <a:pt x="21830" y="99547"/>
                      <a:pt x="60689" y="60689"/>
                    </a:cubicBezTo>
                    <a:cubicBezTo>
                      <a:pt x="99547" y="21830"/>
                      <a:pt x="152250" y="0"/>
                      <a:pt x="207204" y="0"/>
                    </a:cubicBezTo>
                    <a:close/>
                  </a:path>
                </a:pathLst>
              </a:custGeom>
              <a:solidFill>
                <a:srgbClr val="000000">
                  <a:alpha val="0"/>
                </a:srgbClr>
              </a:solidFill>
              <a:ln w="9525" cap="rnd">
                <a:solidFill>
                  <a:srgbClr val="000000"/>
                </a:solidFill>
                <a:prstDash val="solid"/>
                <a:round/>
              </a:ln>
            </p:spPr>
            <p:txBody>
              <a:bodyPr/>
              <a:lstStyle/>
              <a:p>
                <a:endParaRPr lang="tr-TR"/>
              </a:p>
            </p:txBody>
          </p:sp>
          <p:sp>
            <p:nvSpPr>
              <p:cNvPr id="114" name="TextBox 51">
                <a:extLst>
                  <a:ext uri="{FF2B5EF4-FFF2-40B4-BE49-F238E27FC236}">
                    <a16:creationId xmlns:a16="http://schemas.microsoft.com/office/drawing/2014/main" id="{7630F430-DE14-4D05-18F5-2EF2336D386A}"/>
                  </a:ext>
                </a:extLst>
              </p:cNvPr>
              <p:cNvSpPr txBox="1"/>
              <p:nvPr/>
            </p:nvSpPr>
            <p:spPr>
              <a:xfrm>
                <a:off x="0" y="-19050"/>
                <a:ext cx="1628610" cy="524866"/>
              </a:xfrm>
              <a:prstGeom prst="rect">
                <a:avLst/>
              </a:prstGeom>
            </p:spPr>
            <p:txBody>
              <a:bodyPr lIns="20311" tIns="20311" rIns="20311" bIns="20311" rtlCol="0" anchor="ctr"/>
              <a:lstStyle/>
              <a:p>
                <a:pPr marL="0" lvl="0" indent="0" algn="ctr">
                  <a:lnSpc>
                    <a:spcPts val="1783"/>
                  </a:lnSpc>
                  <a:spcBef>
                    <a:spcPct val="0"/>
                  </a:spcBef>
                </a:pPr>
                <a:endParaRPr/>
              </a:p>
            </p:txBody>
          </p:sp>
        </p:grpSp>
        <p:sp>
          <p:nvSpPr>
            <p:cNvPr id="117" name="Metin kutusu 116">
              <a:extLst>
                <a:ext uri="{FF2B5EF4-FFF2-40B4-BE49-F238E27FC236}">
                  <a16:creationId xmlns:a16="http://schemas.microsoft.com/office/drawing/2014/main" id="{D4588E2F-448C-6CFA-CA13-86DDA253A98F}"/>
                </a:ext>
              </a:extLst>
            </p:cNvPr>
            <p:cNvSpPr txBox="1"/>
            <p:nvPr/>
          </p:nvSpPr>
          <p:spPr>
            <a:xfrm>
              <a:off x="12828251" y="4911961"/>
              <a:ext cx="3491075" cy="646331"/>
            </a:xfrm>
            <a:prstGeom prst="rect">
              <a:avLst/>
            </a:prstGeom>
            <a:noFill/>
          </p:spPr>
          <p:txBody>
            <a:bodyPr wrap="square" rtlCol="0">
              <a:spAutoFit/>
            </a:bodyPr>
            <a:lstStyle/>
            <a:p>
              <a:pPr algn="ctr"/>
              <a:r>
                <a:rPr lang="tr-TR" sz="3600" dirty="0">
                  <a:solidFill>
                    <a:srgbClr val="251F1F"/>
                  </a:solidFill>
                </a:rPr>
                <a:t>Tevekkül </a:t>
              </a:r>
            </a:p>
          </p:txBody>
        </p:sp>
      </p:grpSp>
      <p:sp>
        <p:nvSpPr>
          <p:cNvPr id="124" name="AutoShape 64">
            <a:extLst>
              <a:ext uri="{FF2B5EF4-FFF2-40B4-BE49-F238E27FC236}">
                <a16:creationId xmlns:a16="http://schemas.microsoft.com/office/drawing/2014/main" id="{E0ECD2D9-3D60-00EC-30BB-4AFE36D25DA9}"/>
              </a:ext>
            </a:extLst>
          </p:cNvPr>
          <p:cNvSpPr/>
          <p:nvPr/>
        </p:nvSpPr>
        <p:spPr>
          <a:xfrm>
            <a:off x="10432482" y="7605837"/>
            <a:ext cx="1493301" cy="13968"/>
          </a:xfrm>
          <a:prstGeom prst="line">
            <a:avLst/>
          </a:prstGeom>
          <a:ln w="28575" cap="flat">
            <a:solidFill>
              <a:srgbClr val="000000"/>
            </a:solidFill>
            <a:prstDash val="solid"/>
            <a:headEnd type="none" w="sm" len="sm"/>
            <a:tailEnd type="triangle" w="lg" len="med"/>
          </a:ln>
        </p:spPr>
        <p:txBody>
          <a:bodyPr/>
          <a:lstStyle/>
          <a:p>
            <a:endParaRPr lang="tr-TR"/>
          </a:p>
        </p:txBody>
      </p:sp>
      <p:grpSp>
        <p:nvGrpSpPr>
          <p:cNvPr id="146" name="Grup 145">
            <a:extLst>
              <a:ext uri="{FF2B5EF4-FFF2-40B4-BE49-F238E27FC236}">
                <a16:creationId xmlns:a16="http://schemas.microsoft.com/office/drawing/2014/main" id="{0010ABF9-87AB-DCFC-AE16-52C7F82DE8D9}"/>
              </a:ext>
            </a:extLst>
          </p:cNvPr>
          <p:cNvGrpSpPr/>
          <p:nvPr/>
        </p:nvGrpSpPr>
        <p:grpSpPr>
          <a:xfrm>
            <a:off x="11843706" y="6899155"/>
            <a:ext cx="1302135" cy="1285857"/>
            <a:chOff x="11256951" y="6210633"/>
            <a:chExt cx="1302135" cy="1285857"/>
          </a:xfrm>
        </p:grpSpPr>
        <p:grpSp>
          <p:nvGrpSpPr>
            <p:cNvPr id="6" name="Group 6"/>
            <p:cNvGrpSpPr/>
            <p:nvPr/>
          </p:nvGrpSpPr>
          <p:grpSpPr>
            <a:xfrm>
              <a:off x="11439232" y="6447836"/>
              <a:ext cx="908243" cy="838287"/>
              <a:chOff x="177170" y="103288"/>
              <a:chExt cx="766002" cy="875699"/>
            </a:xfrm>
          </p:grpSpPr>
          <p:sp>
            <p:nvSpPr>
              <p:cNvPr id="7" name="Freeform 7"/>
              <p:cNvSpPr/>
              <p:nvPr/>
            </p:nvSpPr>
            <p:spPr>
              <a:xfrm>
                <a:off x="177170" y="103288"/>
                <a:ext cx="766002" cy="875699"/>
              </a:xfrm>
              <a:custGeom>
                <a:avLst/>
                <a:gdLst/>
                <a:ahLst/>
                <a:cxnLst/>
                <a:rect l="l" t="t" r="r" b="b"/>
                <a:pathLst>
                  <a:path w="1145052" h="1145052">
                    <a:moveTo>
                      <a:pt x="0" y="0"/>
                    </a:moveTo>
                    <a:lnTo>
                      <a:pt x="1145052" y="0"/>
                    </a:lnTo>
                    <a:lnTo>
                      <a:pt x="1145052" y="1145052"/>
                    </a:lnTo>
                    <a:lnTo>
                      <a:pt x="0" y="11450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dirty="0"/>
              </a:p>
            </p:txBody>
          </p:sp>
          <p:sp>
            <p:nvSpPr>
              <p:cNvPr id="8" name="TextBox 8"/>
              <p:cNvSpPr txBox="1"/>
              <p:nvPr/>
            </p:nvSpPr>
            <p:spPr>
              <a:xfrm>
                <a:off x="365015" y="386487"/>
                <a:ext cx="445607" cy="416524"/>
              </a:xfrm>
              <a:prstGeom prst="rect">
                <a:avLst/>
              </a:prstGeom>
            </p:spPr>
            <p:txBody>
              <a:bodyPr lIns="0" tIns="0" rIns="0" bIns="0" rtlCol="0" anchor="t">
                <a:spAutoFit/>
              </a:bodyPr>
              <a:lstStyle/>
              <a:p>
                <a:pPr algn="ctr">
                  <a:lnSpc>
                    <a:spcPts val="2401"/>
                  </a:lnSpc>
                </a:pPr>
                <a:endParaRPr lang="en-US" sz="2163" dirty="0">
                  <a:solidFill>
                    <a:srgbClr val="000000"/>
                  </a:solidFill>
                  <a:latin typeface="Bobby Jones Soft"/>
                </a:endParaRPr>
              </a:p>
            </p:txBody>
          </p:sp>
        </p:grpSp>
        <p:sp>
          <p:nvSpPr>
            <p:cNvPr id="125" name="Oval 124">
              <a:extLst>
                <a:ext uri="{FF2B5EF4-FFF2-40B4-BE49-F238E27FC236}">
                  <a16:creationId xmlns:a16="http://schemas.microsoft.com/office/drawing/2014/main" id="{CD953F34-C0A3-1D40-90AA-515DD34BF293}"/>
                </a:ext>
              </a:extLst>
            </p:cNvPr>
            <p:cNvSpPr/>
            <p:nvPr/>
          </p:nvSpPr>
          <p:spPr>
            <a:xfrm>
              <a:off x="11256951" y="6210633"/>
              <a:ext cx="1302135" cy="128585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a:solidFill>
                    <a:srgbClr val="251F1F"/>
                  </a:solidFill>
                </a:rPr>
                <a:t>4</a:t>
              </a:r>
            </a:p>
          </p:txBody>
        </p:sp>
      </p:grpSp>
      <p:grpSp>
        <p:nvGrpSpPr>
          <p:cNvPr id="141" name="Grup 140">
            <a:extLst>
              <a:ext uri="{FF2B5EF4-FFF2-40B4-BE49-F238E27FC236}">
                <a16:creationId xmlns:a16="http://schemas.microsoft.com/office/drawing/2014/main" id="{999629D0-9D32-BD4C-8E4B-BF7C28C2A230}"/>
              </a:ext>
            </a:extLst>
          </p:cNvPr>
          <p:cNvGrpSpPr/>
          <p:nvPr/>
        </p:nvGrpSpPr>
        <p:grpSpPr>
          <a:xfrm>
            <a:off x="12777066" y="7136028"/>
            <a:ext cx="4755895" cy="758512"/>
            <a:chOff x="12267826" y="6531533"/>
            <a:chExt cx="4755895" cy="758512"/>
          </a:xfrm>
        </p:grpSpPr>
        <p:grpSp>
          <p:nvGrpSpPr>
            <p:cNvPr id="121" name="Group 49">
              <a:extLst>
                <a:ext uri="{FF2B5EF4-FFF2-40B4-BE49-F238E27FC236}">
                  <a16:creationId xmlns:a16="http://schemas.microsoft.com/office/drawing/2014/main" id="{9B7BA635-791E-9401-AEDB-9B2132285A55}"/>
                </a:ext>
              </a:extLst>
            </p:cNvPr>
            <p:cNvGrpSpPr/>
            <p:nvPr/>
          </p:nvGrpSpPr>
          <p:grpSpPr>
            <a:xfrm>
              <a:off x="12589840" y="6531533"/>
              <a:ext cx="4156693" cy="758512"/>
              <a:chOff x="0" y="0"/>
              <a:chExt cx="1628610" cy="505816"/>
            </a:xfrm>
          </p:grpSpPr>
          <p:sp>
            <p:nvSpPr>
              <p:cNvPr id="122" name="Freeform 50">
                <a:extLst>
                  <a:ext uri="{FF2B5EF4-FFF2-40B4-BE49-F238E27FC236}">
                    <a16:creationId xmlns:a16="http://schemas.microsoft.com/office/drawing/2014/main" id="{2DB6B26E-49FC-C0B8-DC74-591CCCA3D159}"/>
                  </a:ext>
                </a:extLst>
              </p:cNvPr>
              <p:cNvSpPr/>
              <p:nvPr/>
            </p:nvSpPr>
            <p:spPr>
              <a:xfrm>
                <a:off x="0" y="0"/>
                <a:ext cx="1628610" cy="505816"/>
              </a:xfrm>
              <a:custGeom>
                <a:avLst/>
                <a:gdLst/>
                <a:ahLst/>
                <a:cxnLst/>
                <a:rect l="l" t="t" r="r" b="b"/>
                <a:pathLst>
                  <a:path w="1628610" h="505816">
                    <a:moveTo>
                      <a:pt x="207204" y="0"/>
                    </a:moveTo>
                    <a:lnTo>
                      <a:pt x="1421405" y="0"/>
                    </a:lnTo>
                    <a:cubicBezTo>
                      <a:pt x="1535841" y="0"/>
                      <a:pt x="1628610" y="92769"/>
                      <a:pt x="1628610" y="207204"/>
                    </a:cubicBezTo>
                    <a:lnTo>
                      <a:pt x="1628610" y="298612"/>
                    </a:lnTo>
                    <a:cubicBezTo>
                      <a:pt x="1628610" y="353566"/>
                      <a:pt x="1606780" y="406269"/>
                      <a:pt x="1567921" y="445127"/>
                    </a:cubicBezTo>
                    <a:cubicBezTo>
                      <a:pt x="1529063" y="483986"/>
                      <a:pt x="1476359" y="505816"/>
                      <a:pt x="1421405" y="505816"/>
                    </a:cubicBezTo>
                    <a:lnTo>
                      <a:pt x="207204" y="505816"/>
                    </a:lnTo>
                    <a:cubicBezTo>
                      <a:pt x="92769" y="505816"/>
                      <a:pt x="0" y="413047"/>
                      <a:pt x="0" y="298612"/>
                    </a:cubicBezTo>
                    <a:lnTo>
                      <a:pt x="0" y="207204"/>
                    </a:lnTo>
                    <a:cubicBezTo>
                      <a:pt x="0" y="152250"/>
                      <a:pt x="21830" y="99547"/>
                      <a:pt x="60689" y="60689"/>
                    </a:cubicBezTo>
                    <a:cubicBezTo>
                      <a:pt x="99547" y="21830"/>
                      <a:pt x="152250" y="0"/>
                      <a:pt x="207204" y="0"/>
                    </a:cubicBezTo>
                    <a:close/>
                  </a:path>
                </a:pathLst>
              </a:custGeom>
              <a:solidFill>
                <a:srgbClr val="000000">
                  <a:alpha val="0"/>
                </a:srgbClr>
              </a:solidFill>
              <a:ln w="9525" cap="rnd">
                <a:solidFill>
                  <a:srgbClr val="000000"/>
                </a:solidFill>
                <a:prstDash val="solid"/>
                <a:round/>
              </a:ln>
            </p:spPr>
            <p:txBody>
              <a:bodyPr/>
              <a:lstStyle/>
              <a:p>
                <a:endParaRPr lang="tr-TR"/>
              </a:p>
            </p:txBody>
          </p:sp>
          <p:sp>
            <p:nvSpPr>
              <p:cNvPr id="123" name="TextBox 51">
                <a:extLst>
                  <a:ext uri="{FF2B5EF4-FFF2-40B4-BE49-F238E27FC236}">
                    <a16:creationId xmlns:a16="http://schemas.microsoft.com/office/drawing/2014/main" id="{1B3E85A2-44FE-75AF-C731-8BEDBFDBD124}"/>
                  </a:ext>
                </a:extLst>
              </p:cNvPr>
              <p:cNvSpPr txBox="1"/>
              <p:nvPr/>
            </p:nvSpPr>
            <p:spPr>
              <a:xfrm>
                <a:off x="0" y="-19050"/>
                <a:ext cx="1628610" cy="524866"/>
              </a:xfrm>
              <a:prstGeom prst="rect">
                <a:avLst/>
              </a:prstGeom>
            </p:spPr>
            <p:txBody>
              <a:bodyPr lIns="20311" tIns="20311" rIns="20311" bIns="20311" rtlCol="0" anchor="ctr"/>
              <a:lstStyle/>
              <a:p>
                <a:pPr marL="0" lvl="0" indent="0" algn="ctr">
                  <a:lnSpc>
                    <a:spcPts val="1783"/>
                  </a:lnSpc>
                  <a:spcBef>
                    <a:spcPct val="0"/>
                  </a:spcBef>
                </a:pPr>
                <a:endParaRPr/>
              </a:p>
            </p:txBody>
          </p:sp>
        </p:grpSp>
        <p:sp>
          <p:nvSpPr>
            <p:cNvPr id="126" name="Metin kutusu 125">
              <a:extLst>
                <a:ext uri="{FF2B5EF4-FFF2-40B4-BE49-F238E27FC236}">
                  <a16:creationId xmlns:a16="http://schemas.microsoft.com/office/drawing/2014/main" id="{1E45334B-8B66-D63E-BAF4-45DB334D62C7}"/>
                </a:ext>
              </a:extLst>
            </p:cNvPr>
            <p:cNvSpPr txBox="1"/>
            <p:nvPr/>
          </p:nvSpPr>
          <p:spPr>
            <a:xfrm>
              <a:off x="12267826" y="6551036"/>
              <a:ext cx="4755895" cy="646331"/>
            </a:xfrm>
            <a:prstGeom prst="rect">
              <a:avLst/>
            </a:prstGeom>
            <a:noFill/>
          </p:spPr>
          <p:txBody>
            <a:bodyPr wrap="square" rtlCol="0">
              <a:spAutoFit/>
            </a:bodyPr>
            <a:lstStyle/>
            <a:p>
              <a:pPr algn="ctr"/>
              <a:r>
                <a:rPr lang="tr-TR" sz="3600" dirty="0">
                  <a:solidFill>
                    <a:srgbClr val="251F1F"/>
                  </a:solidFill>
                </a:rPr>
                <a:t>Başarı - Başarısızlık</a:t>
              </a:r>
            </a:p>
          </p:txBody>
        </p:sp>
      </p:grpSp>
      <p:sp>
        <p:nvSpPr>
          <p:cNvPr id="134" name="AutoShape 64">
            <a:extLst>
              <a:ext uri="{FF2B5EF4-FFF2-40B4-BE49-F238E27FC236}">
                <a16:creationId xmlns:a16="http://schemas.microsoft.com/office/drawing/2014/main" id="{76306FA9-DB64-C09D-9CE9-6B44FDBEBB68}"/>
              </a:ext>
            </a:extLst>
          </p:cNvPr>
          <p:cNvSpPr/>
          <p:nvPr/>
        </p:nvSpPr>
        <p:spPr>
          <a:xfrm>
            <a:off x="10413335" y="9236160"/>
            <a:ext cx="1493301" cy="13968"/>
          </a:xfrm>
          <a:prstGeom prst="line">
            <a:avLst/>
          </a:prstGeom>
          <a:ln w="28575" cap="flat">
            <a:solidFill>
              <a:srgbClr val="000000"/>
            </a:solidFill>
            <a:prstDash val="solid"/>
            <a:headEnd type="none" w="sm" len="sm"/>
            <a:tailEnd type="triangle" w="lg" len="med"/>
          </a:ln>
        </p:spPr>
        <p:txBody>
          <a:bodyPr/>
          <a:lstStyle/>
          <a:p>
            <a:endParaRPr lang="tr-TR"/>
          </a:p>
        </p:txBody>
      </p:sp>
      <p:grpSp>
        <p:nvGrpSpPr>
          <p:cNvPr id="147" name="Grup 146">
            <a:extLst>
              <a:ext uri="{FF2B5EF4-FFF2-40B4-BE49-F238E27FC236}">
                <a16:creationId xmlns:a16="http://schemas.microsoft.com/office/drawing/2014/main" id="{B71D928F-2C3E-7B07-C290-9E43FFC2A89E}"/>
              </a:ext>
            </a:extLst>
          </p:cNvPr>
          <p:cNvGrpSpPr/>
          <p:nvPr/>
        </p:nvGrpSpPr>
        <p:grpSpPr>
          <a:xfrm>
            <a:off x="11930087" y="8472707"/>
            <a:ext cx="1302135" cy="1285857"/>
            <a:chOff x="11178988" y="7786218"/>
            <a:chExt cx="1302135" cy="1285857"/>
          </a:xfrm>
        </p:grpSpPr>
        <p:sp>
          <p:nvSpPr>
            <p:cNvPr id="15" name="Freeform 15"/>
            <p:cNvSpPr/>
            <p:nvPr/>
          </p:nvSpPr>
          <p:spPr>
            <a:xfrm>
              <a:off x="11413645" y="8033923"/>
              <a:ext cx="841375" cy="803247"/>
            </a:xfrm>
            <a:custGeom>
              <a:avLst/>
              <a:gdLst/>
              <a:ahLst/>
              <a:cxnLst/>
              <a:rect l="l" t="t" r="r" b="b"/>
              <a:pathLst>
                <a:path w="858789" h="858789">
                  <a:moveTo>
                    <a:pt x="0" y="0"/>
                  </a:moveTo>
                  <a:lnTo>
                    <a:pt x="858790" y="0"/>
                  </a:lnTo>
                  <a:lnTo>
                    <a:pt x="858790" y="858789"/>
                  </a:lnTo>
                  <a:lnTo>
                    <a:pt x="0" y="85878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tr-TR"/>
            </a:p>
          </p:txBody>
        </p:sp>
        <p:sp>
          <p:nvSpPr>
            <p:cNvPr id="135" name="Oval 134">
              <a:extLst>
                <a:ext uri="{FF2B5EF4-FFF2-40B4-BE49-F238E27FC236}">
                  <a16:creationId xmlns:a16="http://schemas.microsoft.com/office/drawing/2014/main" id="{FBE8D89D-891C-4754-ACBB-BEA4C3531576}"/>
                </a:ext>
              </a:extLst>
            </p:cNvPr>
            <p:cNvSpPr/>
            <p:nvPr/>
          </p:nvSpPr>
          <p:spPr>
            <a:xfrm>
              <a:off x="11178988" y="7786218"/>
              <a:ext cx="1302135" cy="128585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a:solidFill>
                    <a:srgbClr val="251F1F"/>
                  </a:solidFill>
                </a:rPr>
                <a:t>5</a:t>
              </a:r>
            </a:p>
          </p:txBody>
        </p:sp>
      </p:grpSp>
      <p:grpSp>
        <p:nvGrpSpPr>
          <p:cNvPr id="142" name="Grup 141">
            <a:extLst>
              <a:ext uri="{FF2B5EF4-FFF2-40B4-BE49-F238E27FC236}">
                <a16:creationId xmlns:a16="http://schemas.microsoft.com/office/drawing/2014/main" id="{07A5E563-6667-4E33-7CC5-110F853F2B8A}"/>
              </a:ext>
            </a:extLst>
          </p:cNvPr>
          <p:cNvGrpSpPr/>
          <p:nvPr/>
        </p:nvGrpSpPr>
        <p:grpSpPr>
          <a:xfrm>
            <a:off x="12896344" y="8637869"/>
            <a:ext cx="4755895" cy="758512"/>
            <a:chOff x="12290238" y="8073289"/>
            <a:chExt cx="4755895" cy="758512"/>
          </a:xfrm>
        </p:grpSpPr>
        <p:grpSp>
          <p:nvGrpSpPr>
            <p:cNvPr id="131" name="Group 49">
              <a:extLst>
                <a:ext uri="{FF2B5EF4-FFF2-40B4-BE49-F238E27FC236}">
                  <a16:creationId xmlns:a16="http://schemas.microsoft.com/office/drawing/2014/main" id="{DCC97CB4-CBF1-574C-6C47-8C22A946261B}"/>
                </a:ext>
              </a:extLst>
            </p:cNvPr>
            <p:cNvGrpSpPr/>
            <p:nvPr/>
          </p:nvGrpSpPr>
          <p:grpSpPr>
            <a:xfrm>
              <a:off x="12567428" y="8073289"/>
              <a:ext cx="4156693" cy="758512"/>
              <a:chOff x="0" y="0"/>
              <a:chExt cx="1628610" cy="505816"/>
            </a:xfrm>
          </p:grpSpPr>
          <p:sp>
            <p:nvSpPr>
              <p:cNvPr id="132" name="Freeform 50">
                <a:extLst>
                  <a:ext uri="{FF2B5EF4-FFF2-40B4-BE49-F238E27FC236}">
                    <a16:creationId xmlns:a16="http://schemas.microsoft.com/office/drawing/2014/main" id="{5BE27780-0742-AE57-1AA4-36D5548DA838}"/>
                  </a:ext>
                </a:extLst>
              </p:cNvPr>
              <p:cNvSpPr/>
              <p:nvPr/>
            </p:nvSpPr>
            <p:spPr>
              <a:xfrm>
                <a:off x="0" y="0"/>
                <a:ext cx="1628610" cy="505816"/>
              </a:xfrm>
              <a:custGeom>
                <a:avLst/>
                <a:gdLst/>
                <a:ahLst/>
                <a:cxnLst/>
                <a:rect l="l" t="t" r="r" b="b"/>
                <a:pathLst>
                  <a:path w="1628610" h="505816">
                    <a:moveTo>
                      <a:pt x="207204" y="0"/>
                    </a:moveTo>
                    <a:lnTo>
                      <a:pt x="1421405" y="0"/>
                    </a:lnTo>
                    <a:cubicBezTo>
                      <a:pt x="1535841" y="0"/>
                      <a:pt x="1628610" y="92769"/>
                      <a:pt x="1628610" y="207204"/>
                    </a:cubicBezTo>
                    <a:lnTo>
                      <a:pt x="1628610" y="298612"/>
                    </a:lnTo>
                    <a:cubicBezTo>
                      <a:pt x="1628610" y="353566"/>
                      <a:pt x="1606780" y="406269"/>
                      <a:pt x="1567921" y="445127"/>
                    </a:cubicBezTo>
                    <a:cubicBezTo>
                      <a:pt x="1529063" y="483986"/>
                      <a:pt x="1476359" y="505816"/>
                      <a:pt x="1421405" y="505816"/>
                    </a:cubicBezTo>
                    <a:lnTo>
                      <a:pt x="207204" y="505816"/>
                    </a:lnTo>
                    <a:cubicBezTo>
                      <a:pt x="92769" y="505816"/>
                      <a:pt x="0" y="413047"/>
                      <a:pt x="0" y="298612"/>
                    </a:cubicBezTo>
                    <a:lnTo>
                      <a:pt x="0" y="207204"/>
                    </a:lnTo>
                    <a:cubicBezTo>
                      <a:pt x="0" y="152250"/>
                      <a:pt x="21830" y="99547"/>
                      <a:pt x="60689" y="60689"/>
                    </a:cubicBezTo>
                    <a:cubicBezTo>
                      <a:pt x="99547" y="21830"/>
                      <a:pt x="152250" y="0"/>
                      <a:pt x="207204" y="0"/>
                    </a:cubicBezTo>
                    <a:close/>
                  </a:path>
                </a:pathLst>
              </a:custGeom>
              <a:solidFill>
                <a:srgbClr val="000000">
                  <a:alpha val="0"/>
                </a:srgbClr>
              </a:solidFill>
              <a:ln w="9525" cap="rnd">
                <a:solidFill>
                  <a:srgbClr val="000000"/>
                </a:solidFill>
                <a:prstDash val="solid"/>
                <a:round/>
              </a:ln>
            </p:spPr>
            <p:txBody>
              <a:bodyPr/>
              <a:lstStyle/>
              <a:p>
                <a:endParaRPr lang="tr-TR"/>
              </a:p>
            </p:txBody>
          </p:sp>
          <p:sp>
            <p:nvSpPr>
              <p:cNvPr id="133" name="TextBox 51">
                <a:extLst>
                  <a:ext uri="{FF2B5EF4-FFF2-40B4-BE49-F238E27FC236}">
                    <a16:creationId xmlns:a16="http://schemas.microsoft.com/office/drawing/2014/main" id="{956206B1-63B4-CD1A-6A6F-2664B69BB669}"/>
                  </a:ext>
                </a:extLst>
              </p:cNvPr>
              <p:cNvSpPr txBox="1"/>
              <p:nvPr/>
            </p:nvSpPr>
            <p:spPr>
              <a:xfrm>
                <a:off x="0" y="-19050"/>
                <a:ext cx="1628610" cy="524866"/>
              </a:xfrm>
              <a:prstGeom prst="rect">
                <a:avLst/>
              </a:prstGeom>
            </p:spPr>
            <p:txBody>
              <a:bodyPr lIns="20311" tIns="20311" rIns="20311" bIns="20311" rtlCol="0" anchor="ctr"/>
              <a:lstStyle/>
              <a:p>
                <a:pPr marL="0" lvl="0" indent="0" algn="ctr">
                  <a:lnSpc>
                    <a:spcPts val="1783"/>
                  </a:lnSpc>
                  <a:spcBef>
                    <a:spcPct val="0"/>
                  </a:spcBef>
                </a:pPr>
                <a:endParaRPr/>
              </a:p>
            </p:txBody>
          </p:sp>
        </p:grpSp>
        <p:sp>
          <p:nvSpPr>
            <p:cNvPr id="136" name="Metin kutusu 135">
              <a:extLst>
                <a:ext uri="{FF2B5EF4-FFF2-40B4-BE49-F238E27FC236}">
                  <a16:creationId xmlns:a16="http://schemas.microsoft.com/office/drawing/2014/main" id="{DF0206EB-AC23-CDBA-7AA7-98B9AE5BD5F0}"/>
                </a:ext>
              </a:extLst>
            </p:cNvPr>
            <p:cNvSpPr txBox="1"/>
            <p:nvPr/>
          </p:nvSpPr>
          <p:spPr>
            <a:xfrm>
              <a:off x="12290238" y="8137400"/>
              <a:ext cx="4755895" cy="646331"/>
            </a:xfrm>
            <a:prstGeom prst="rect">
              <a:avLst/>
            </a:prstGeom>
            <a:noFill/>
          </p:spPr>
          <p:txBody>
            <a:bodyPr wrap="square" rtlCol="0">
              <a:spAutoFit/>
            </a:bodyPr>
            <a:lstStyle/>
            <a:p>
              <a:pPr algn="ctr"/>
              <a:r>
                <a:rPr lang="tr-TR" sz="3600" dirty="0">
                  <a:solidFill>
                    <a:srgbClr val="251F1F"/>
                  </a:solidFill>
                </a:rPr>
                <a:t>Sağlık - Hastalık</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par>
                                <p:cTn id="13" presetID="22" presetClass="entr" presetSubtype="4"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wipe(down)">
                                      <p:cBhvr>
                                        <p:cTn id="15" dur="500"/>
                                        <p:tgtEl>
                                          <p:spTgt spid="8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wipe(left)">
                                      <p:cBhvr>
                                        <p:cTn id="19" dur="500"/>
                                        <p:tgtEl>
                                          <p:spTgt spid="14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left)">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wipe(down)">
                                      <p:cBhvr>
                                        <p:cTn id="27" dur="500"/>
                                        <p:tgtEl>
                                          <p:spTgt spid="8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500"/>
                                        <p:tgtEl>
                                          <p:spTgt spid="64"/>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43"/>
                                        </p:tgtEl>
                                        <p:attrNameLst>
                                          <p:attrName>style.visibility</p:attrName>
                                        </p:attrNameLst>
                                      </p:cBhvr>
                                      <p:to>
                                        <p:strVal val="visible"/>
                                      </p:to>
                                    </p:set>
                                    <p:animEffect transition="in" filter="wipe(left)">
                                      <p:cBhvr>
                                        <p:cTn id="35" dur="500"/>
                                        <p:tgtEl>
                                          <p:spTgt spid="143"/>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138"/>
                                        </p:tgtEl>
                                        <p:attrNameLst>
                                          <p:attrName>style.visibility</p:attrName>
                                        </p:attrNameLst>
                                      </p:cBhvr>
                                      <p:to>
                                        <p:strVal val="visible"/>
                                      </p:to>
                                    </p:set>
                                    <p:animEffect transition="in" filter="wipe(left)">
                                      <p:cBhvr>
                                        <p:cTn id="39" dur="500"/>
                                        <p:tgtEl>
                                          <p:spTgt spid="1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wipe(left)">
                                      <p:cBhvr>
                                        <p:cTn id="44" dur="500"/>
                                        <p:tgtEl>
                                          <p:spTgt spid="107"/>
                                        </p:tgtEl>
                                      </p:cBhvr>
                                    </p:animEffect>
                                  </p:childTnLst>
                                </p:cTn>
                              </p:par>
                              <p:par>
                                <p:cTn id="45" presetID="22" presetClass="entr" presetSubtype="8"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wipe(left)">
                                      <p:cBhvr>
                                        <p:cTn id="47" dur="500"/>
                                        <p:tgtEl>
                                          <p:spTgt spid="144"/>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139"/>
                                        </p:tgtEl>
                                        <p:attrNameLst>
                                          <p:attrName>style.visibility</p:attrName>
                                        </p:attrNameLst>
                                      </p:cBhvr>
                                      <p:to>
                                        <p:strVal val="visible"/>
                                      </p:to>
                                    </p:set>
                                    <p:animEffect transition="in" filter="wipe(left)">
                                      <p:cBhvr>
                                        <p:cTn id="51" dur="500"/>
                                        <p:tgtEl>
                                          <p:spTgt spid="13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wipe(left)">
                                      <p:cBhvr>
                                        <p:cTn id="56" dur="500"/>
                                        <p:tgtEl>
                                          <p:spTgt spid="115"/>
                                        </p:tgtEl>
                                      </p:cBhvr>
                                    </p:animEffect>
                                  </p:childTnLst>
                                </p:cTn>
                              </p:par>
                              <p:par>
                                <p:cTn id="57" presetID="22" presetClass="entr" presetSubtype="8" fill="hold" nodeType="withEffect">
                                  <p:stCondLst>
                                    <p:cond delay="0"/>
                                  </p:stCondLst>
                                  <p:childTnLst>
                                    <p:set>
                                      <p:cBhvr>
                                        <p:cTn id="58" dur="1" fill="hold">
                                          <p:stCondLst>
                                            <p:cond delay="0"/>
                                          </p:stCondLst>
                                        </p:cTn>
                                        <p:tgtEl>
                                          <p:spTgt spid="145"/>
                                        </p:tgtEl>
                                        <p:attrNameLst>
                                          <p:attrName>style.visibility</p:attrName>
                                        </p:attrNameLst>
                                      </p:cBhvr>
                                      <p:to>
                                        <p:strVal val="visible"/>
                                      </p:to>
                                    </p:set>
                                    <p:animEffect transition="in" filter="wipe(left)">
                                      <p:cBhvr>
                                        <p:cTn id="59" dur="500"/>
                                        <p:tgtEl>
                                          <p:spTgt spid="145"/>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140"/>
                                        </p:tgtEl>
                                        <p:attrNameLst>
                                          <p:attrName>style.visibility</p:attrName>
                                        </p:attrNameLst>
                                      </p:cBhvr>
                                      <p:to>
                                        <p:strVal val="visible"/>
                                      </p:to>
                                    </p:set>
                                    <p:animEffect transition="in" filter="wipe(left)">
                                      <p:cBhvr>
                                        <p:cTn id="63" dur="500"/>
                                        <p:tgtEl>
                                          <p:spTgt spid="14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24"/>
                                        </p:tgtEl>
                                        <p:attrNameLst>
                                          <p:attrName>style.visibility</p:attrName>
                                        </p:attrNameLst>
                                      </p:cBhvr>
                                      <p:to>
                                        <p:strVal val="visible"/>
                                      </p:to>
                                    </p:set>
                                    <p:animEffect transition="in" filter="wipe(left)">
                                      <p:cBhvr>
                                        <p:cTn id="68" dur="500"/>
                                        <p:tgtEl>
                                          <p:spTgt spid="124"/>
                                        </p:tgtEl>
                                      </p:cBhvr>
                                    </p:animEffect>
                                  </p:childTnLst>
                                </p:cTn>
                              </p:par>
                              <p:par>
                                <p:cTn id="69" presetID="22" presetClass="entr" presetSubtype="8" fill="hold" nodeType="withEffect">
                                  <p:stCondLst>
                                    <p:cond delay="0"/>
                                  </p:stCondLst>
                                  <p:childTnLst>
                                    <p:set>
                                      <p:cBhvr>
                                        <p:cTn id="70" dur="1" fill="hold">
                                          <p:stCondLst>
                                            <p:cond delay="0"/>
                                          </p:stCondLst>
                                        </p:cTn>
                                        <p:tgtEl>
                                          <p:spTgt spid="146"/>
                                        </p:tgtEl>
                                        <p:attrNameLst>
                                          <p:attrName>style.visibility</p:attrName>
                                        </p:attrNameLst>
                                      </p:cBhvr>
                                      <p:to>
                                        <p:strVal val="visible"/>
                                      </p:to>
                                    </p:set>
                                    <p:animEffect transition="in" filter="wipe(left)">
                                      <p:cBhvr>
                                        <p:cTn id="71" dur="500"/>
                                        <p:tgtEl>
                                          <p:spTgt spid="146"/>
                                        </p:tgtEl>
                                      </p:cBhvr>
                                    </p:animEffect>
                                  </p:childTnLst>
                                </p:cTn>
                              </p:par>
                            </p:childTnLst>
                          </p:cTn>
                        </p:par>
                        <p:par>
                          <p:cTn id="72" fill="hold">
                            <p:stCondLst>
                              <p:cond delay="500"/>
                            </p:stCondLst>
                            <p:childTnLst>
                              <p:par>
                                <p:cTn id="73" presetID="22" presetClass="entr" presetSubtype="8" fill="hold" nodeType="afterEffect">
                                  <p:stCondLst>
                                    <p:cond delay="0"/>
                                  </p:stCondLst>
                                  <p:childTnLst>
                                    <p:set>
                                      <p:cBhvr>
                                        <p:cTn id="74" dur="1" fill="hold">
                                          <p:stCondLst>
                                            <p:cond delay="0"/>
                                          </p:stCondLst>
                                        </p:cTn>
                                        <p:tgtEl>
                                          <p:spTgt spid="141"/>
                                        </p:tgtEl>
                                        <p:attrNameLst>
                                          <p:attrName>style.visibility</p:attrName>
                                        </p:attrNameLst>
                                      </p:cBhvr>
                                      <p:to>
                                        <p:strVal val="visible"/>
                                      </p:to>
                                    </p:set>
                                    <p:animEffect transition="in" filter="wipe(left)">
                                      <p:cBhvr>
                                        <p:cTn id="75" dur="500"/>
                                        <p:tgtEl>
                                          <p:spTgt spid="14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34"/>
                                        </p:tgtEl>
                                        <p:attrNameLst>
                                          <p:attrName>style.visibility</p:attrName>
                                        </p:attrNameLst>
                                      </p:cBhvr>
                                      <p:to>
                                        <p:strVal val="visible"/>
                                      </p:to>
                                    </p:set>
                                    <p:animEffect transition="in" filter="wipe(left)">
                                      <p:cBhvr>
                                        <p:cTn id="80" dur="500"/>
                                        <p:tgtEl>
                                          <p:spTgt spid="134"/>
                                        </p:tgtEl>
                                      </p:cBhvr>
                                    </p:animEffect>
                                  </p:childTnLst>
                                </p:cTn>
                              </p:par>
                              <p:par>
                                <p:cTn id="81" presetID="22" presetClass="entr" presetSubtype="8" fill="hold" nodeType="withEffect">
                                  <p:stCondLst>
                                    <p:cond delay="0"/>
                                  </p:stCondLst>
                                  <p:childTnLst>
                                    <p:set>
                                      <p:cBhvr>
                                        <p:cTn id="82" dur="1" fill="hold">
                                          <p:stCondLst>
                                            <p:cond delay="0"/>
                                          </p:stCondLst>
                                        </p:cTn>
                                        <p:tgtEl>
                                          <p:spTgt spid="147"/>
                                        </p:tgtEl>
                                        <p:attrNameLst>
                                          <p:attrName>style.visibility</p:attrName>
                                        </p:attrNameLst>
                                      </p:cBhvr>
                                      <p:to>
                                        <p:strVal val="visible"/>
                                      </p:to>
                                    </p:set>
                                    <p:animEffect transition="in" filter="wipe(left)">
                                      <p:cBhvr>
                                        <p:cTn id="83" dur="500"/>
                                        <p:tgtEl>
                                          <p:spTgt spid="147"/>
                                        </p:tgtEl>
                                      </p:cBhvr>
                                    </p:animEffect>
                                  </p:childTnLst>
                                </p:cTn>
                              </p:par>
                            </p:childTnLst>
                          </p:cTn>
                        </p:par>
                        <p:par>
                          <p:cTn id="84" fill="hold">
                            <p:stCondLst>
                              <p:cond delay="500"/>
                            </p:stCondLst>
                            <p:childTnLst>
                              <p:par>
                                <p:cTn id="85" presetID="22" presetClass="entr" presetSubtype="8" fill="hold" nodeType="afterEffect">
                                  <p:stCondLst>
                                    <p:cond delay="0"/>
                                  </p:stCondLst>
                                  <p:childTnLst>
                                    <p:set>
                                      <p:cBhvr>
                                        <p:cTn id="86" dur="1" fill="hold">
                                          <p:stCondLst>
                                            <p:cond delay="0"/>
                                          </p:stCondLst>
                                        </p:cTn>
                                        <p:tgtEl>
                                          <p:spTgt spid="142"/>
                                        </p:tgtEl>
                                        <p:attrNameLst>
                                          <p:attrName>style.visibility</p:attrName>
                                        </p:attrNameLst>
                                      </p:cBhvr>
                                      <p:to>
                                        <p:strVal val="visible"/>
                                      </p:to>
                                    </p:set>
                                    <p:animEffect transition="in" filter="wipe(left)">
                                      <p:cBhvr>
                                        <p:cTn id="87"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9" grpId="0" animBg="1"/>
      <p:bldP spid="79" grpId="0"/>
      <p:bldP spid="85" grpId="0" animBg="1"/>
      <p:bldP spid="107" grpId="0" animBg="1"/>
      <p:bldP spid="115" grpId="0" animBg="1"/>
      <p:bldP spid="124" grpId="0" animBg="1"/>
      <p:bldP spid="1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D7C7D941-4ACC-D40C-7B6D-26E71ABF03E8}"/>
              </a:ext>
            </a:extLst>
          </p:cNvPr>
          <p:cNvGrpSpPr/>
          <p:nvPr/>
        </p:nvGrpSpPr>
        <p:grpSpPr>
          <a:xfrm>
            <a:off x="152400" y="342900"/>
            <a:ext cx="6553200" cy="1524000"/>
            <a:chOff x="575782" y="2264924"/>
            <a:chExt cx="6297129" cy="1383904"/>
          </a:xfrm>
        </p:grpSpPr>
        <p:sp>
          <p:nvSpPr>
            <p:cNvPr id="3" name="Freeform 3">
              <a:extLst>
                <a:ext uri="{FF2B5EF4-FFF2-40B4-BE49-F238E27FC236}">
                  <a16:creationId xmlns:a16="http://schemas.microsoft.com/office/drawing/2014/main" id="{E1D253FC-7DDC-25A2-E447-13F88C870B37}"/>
                </a:ext>
              </a:extLst>
            </p:cNvPr>
            <p:cNvSpPr/>
            <p:nvPr/>
          </p:nvSpPr>
          <p:spPr>
            <a:xfrm>
              <a:off x="575782" y="2264924"/>
              <a:ext cx="6297129"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6">
              <a:extLst>
                <a:ext uri="{FF2B5EF4-FFF2-40B4-BE49-F238E27FC236}">
                  <a16:creationId xmlns:a16="http://schemas.microsoft.com/office/drawing/2014/main" id="{389E014F-93C8-32A9-4B0E-F37339FCD903}"/>
                </a:ext>
              </a:extLst>
            </p:cNvPr>
            <p:cNvSpPr txBox="1"/>
            <p:nvPr/>
          </p:nvSpPr>
          <p:spPr>
            <a:xfrm>
              <a:off x="795450" y="2505391"/>
              <a:ext cx="951892" cy="797403"/>
            </a:xfrm>
            <a:prstGeom prst="rect">
              <a:avLst/>
            </a:prstGeom>
          </p:spPr>
          <p:txBody>
            <a:bodyPr wrap="square" lIns="0" tIns="0" rIns="0" bIns="0" rtlCol="0" anchor="t">
              <a:spAutoFit/>
            </a:bodyPr>
            <a:lstStyle/>
            <a:p>
              <a:pPr algn="ctr">
                <a:lnSpc>
                  <a:spcPts val="7279"/>
                </a:lnSpc>
              </a:pPr>
              <a:r>
                <a:rPr lang="tr-TR" sz="5199" b="1" dirty="0">
                  <a:solidFill>
                    <a:srgbClr val="000000"/>
                  </a:solidFill>
                </a:rPr>
                <a:t>5</a:t>
              </a:r>
              <a:endParaRPr lang="en-US" sz="5199" b="1" dirty="0">
                <a:solidFill>
                  <a:srgbClr val="000000"/>
                </a:solidFill>
              </a:endParaRPr>
            </a:p>
          </p:txBody>
        </p:sp>
        <p:sp>
          <p:nvSpPr>
            <p:cNvPr id="5" name="TextBox 7">
              <a:extLst>
                <a:ext uri="{FF2B5EF4-FFF2-40B4-BE49-F238E27FC236}">
                  <a16:creationId xmlns:a16="http://schemas.microsoft.com/office/drawing/2014/main" id="{2FD2F3F0-8B56-22FF-D939-0C59DE07FB83}"/>
                </a:ext>
              </a:extLst>
            </p:cNvPr>
            <p:cNvSpPr txBox="1"/>
            <p:nvPr/>
          </p:nvSpPr>
          <p:spPr>
            <a:xfrm>
              <a:off x="2966366" y="2649412"/>
              <a:ext cx="3566188" cy="509359"/>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Arimo Bold"/>
                </a:rPr>
                <a:t>Sağlık</a:t>
              </a:r>
              <a:r>
                <a:rPr lang="en-US" sz="3399" dirty="0">
                  <a:solidFill>
                    <a:srgbClr val="000000"/>
                  </a:solidFill>
                  <a:latin typeface="Arimo Bold"/>
                </a:rPr>
                <a:t> </a:t>
              </a:r>
              <a:r>
                <a:rPr lang="en-US" sz="3399" dirty="0" err="1">
                  <a:solidFill>
                    <a:srgbClr val="000000"/>
                  </a:solidFill>
                  <a:latin typeface="Arimo Bold"/>
                </a:rPr>
                <a:t>ve</a:t>
              </a:r>
              <a:r>
                <a:rPr lang="en-US" sz="3399" dirty="0">
                  <a:solidFill>
                    <a:srgbClr val="000000"/>
                  </a:solidFill>
                  <a:latin typeface="Arimo Bold"/>
                </a:rPr>
                <a:t> </a:t>
              </a:r>
              <a:r>
                <a:rPr lang="en-US" sz="3399" dirty="0" err="1">
                  <a:solidFill>
                    <a:srgbClr val="000000"/>
                  </a:solidFill>
                  <a:latin typeface="Arimo Bold"/>
                </a:rPr>
                <a:t>Hastalık</a:t>
              </a:r>
              <a:endParaRPr lang="en-US" sz="3399" dirty="0">
                <a:solidFill>
                  <a:srgbClr val="000000"/>
                </a:solidFill>
                <a:latin typeface="Arimo Bold"/>
              </a:endParaRPr>
            </a:p>
          </p:txBody>
        </p:sp>
      </p:grpSp>
      <p:sp>
        <p:nvSpPr>
          <p:cNvPr id="13" name="Dikdörtgen: Üst Köşeleri Yuvarlatılmış 12">
            <a:extLst>
              <a:ext uri="{FF2B5EF4-FFF2-40B4-BE49-F238E27FC236}">
                <a16:creationId xmlns:a16="http://schemas.microsoft.com/office/drawing/2014/main" id="{AF6FF752-6D28-CBA1-2454-33F541C8E366}"/>
              </a:ext>
            </a:extLst>
          </p:cNvPr>
          <p:cNvSpPr/>
          <p:nvPr/>
        </p:nvSpPr>
        <p:spPr>
          <a:xfrm>
            <a:off x="1201069" y="4196604"/>
            <a:ext cx="7086600" cy="3321834"/>
          </a:xfrm>
          <a:prstGeom prst="round2SameRect">
            <a:avLst>
              <a:gd name="adj1" fmla="val 50000"/>
              <a:gd name="adj2" fmla="val 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oup 5">
            <a:extLst>
              <a:ext uri="{FF2B5EF4-FFF2-40B4-BE49-F238E27FC236}">
                <a16:creationId xmlns:a16="http://schemas.microsoft.com/office/drawing/2014/main" id="{1EDBBEB8-CE83-28B6-D6EF-DF1CD9E2251B}"/>
              </a:ext>
            </a:extLst>
          </p:cNvPr>
          <p:cNvGrpSpPr/>
          <p:nvPr/>
        </p:nvGrpSpPr>
        <p:grpSpPr>
          <a:xfrm>
            <a:off x="1683096" y="2274131"/>
            <a:ext cx="5304995" cy="2414477"/>
            <a:chOff x="174513" y="-704530"/>
            <a:chExt cx="3670907" cy="1561804"/>
          </a:xfrm>
        </p:grpSpPr>
        <p:sp>
          <p:nvSpPr>
            <p:cNvPr id="11" name="Freeform 6">
              <a:extLst>
                <a:ext uri="{FF2B5EF4-FFF2-40B4-BE49-F238E27FC236}">
                  <a16:creationId xmlns:a16="http://schemas.microsoft.com/office/drawing/2014/main" id="{66875F69-8EF7-38A7-5AB5-F48FDAFF7949}"/>
                </a:ext>
              </a:extLst>
            </p:cNvPr>
            <p:cNvSpPr/>
            <p:nvPr/>
          </p:nvSpPr>
          <p:spPr>
            <a:xfrm>
              <a:off x="174513" y="-704530"/>
              <a:ext cx="3670907" cy="1561804"/>
            </a:xfrm>
            <a:custGeom>
              <a:avLst/>
              <a:gdLst/>
              <a:ahLst/>
              <a:cxnLst/>
              <a:rect l="l" t="t" r="r" b="b"/>
              <a:pathLst>
                <a:path w="3670907" h="1561804">
                  <a:moveTo>
                    <a:pt x="0" y="0"/>
                  </a:moveTo>
                  <a:lnTo>
                    <a:pt x="3670907" y="0"/>
                  </a:lnTo>
                  <a:lnTo>
                    <a:pt x="3670907" y="1561804"/>
                  </a:lnTo>
                  <a:lnTo>
                    <a:pt x="0" y="1561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dirty="0"/>
            </a:p>
          </p:txBody>
        </p:sp>
        <p:sp>
          <p:nvSpPr>
            <p:cNvPr id="12" name="TextBox 7">
              <a:extLst>
                <a:ext uri="{FF2B5EF4-FFF2-40B4-BE49-F238E27FC236}">
                  <a16:creationId xmlns:a16="http://schemas.microsoft.com/office/drawing/2014/main" id="{89A40FD2-C352-85FB-2F04-237895195B7D}"/>
                </a:ext>
              </a:extLst>
            </p:cNvPr>
            <p:cNvSpPr txBox="1"/>
            <p:nvPr/>
          </p:nvSpPr>
          <p:spPr>
            <a:xfrm>
              <a:off x="689465" y="-462954"/>
              <a:ext cx="2904643" cy="589915"/>
            </a:xfrm>
            <a:prstGeom prst="rect">
              <a:avLst/>
            </a:prstGeom>
          </p:spPr>
          <p:txBody>
            <a:bodyPr lIns="0" tIns="0" rIns="0" bIns="0" rtlCol="0" anchor="t">
              <a:spAutoFit/>
            </a:bodyPr>
            <a:lstStyle/>
            <a:p>
              <a:pPr algn="ctr">
                <a:lnSpc>
                  <a:spcPts val="3380"/>
                </a:lnSpc>
              </a:pPr>
              <a:r>
                <a:rPr lang="tr-TR" sz="4400" dirty="0">
                  <a:solidFill>
                    <a:srgbClr val="000000"/>
                  </a:solidFill>
                </a:rPr>
                <a:t>Sağlığımızı korumamız için</a:t>
              </a:r>
              <a:endParaRPr lang="en-US" sz="4400" dirty="0">
                <a:solidFill>
                  <a:srgbClr val="000000"/>
                </a:solidFill>
              </a:endParaRPr>
            </a:p>
          </p:txBody>
        </p:sp>
      </p:grpSp>
      <p:sp>
        <p:nvSpPr>
          <p:cNvPr id="14" name="Metin kutusu 13">
            <a:extLst>
              <a:ext uri="{FF2B5EF4-FFF2-40B4-BE49-F238E27FC236}">
                <a16:creationId xmlns:a16="http://schemas.microsoft.com/office/drawing/2014/main" id="{FC0522C6-7BD0-DC26-4A4C-687FD4715B14}"/>
              </a:ext>
            </a:extLst>
          </p:cNvPr>
          <p:cNvSpPr txBox="1"/>
          <p:nvPr/>
        </p:nvSpPr>
        <p:spPr>
          <a:xfrm>
            <a:off x="1740549" y="4646221"/>
            <a:ext cx="6275204" cy="523220"/>
          </a:xfrm>
          <a:prstGeom prst="rect">
            <a:avLst/>
          </a:prstGeom>
          <a:noFill/>
        </p:spPr>
        <p:txBody>
          <a:bodyPr wrap="square" rtlCol="0">
            <a:spAutoFit/>
          </a:bodyPr>
          <a:lstStyle/>
          <a:p>
            <a:pPr marL="457200" indent="-457200">
              <a:buFont typeface="Wingdings" panose="05000000000000000000" pitchFamily="2" charset="2"/>
              <a:buChar char="Ø"/>
            </a:pPr>
            <a:r>
              <a:rPr lang="tr-TR" sz="2800" dirty="0"/>
              <a:t>Uyku düzenimize dikkat etmek gerekir.</a:t>
            </a:r>
          </a:p>
        </p:txBody>
      </p:sp>
      <p:sp>
        <p:nvSpPr>
          <p:cNvPr id="15" name="Metin kutusu 14">
            <a:extLst>
              <a:ext uri="{FF2B5EF4-FFF2-40B4-BE49-F238E27FC236}">
                <a16:creationId xmlns:a16="http://schemas.microsoft.com/office/drawing/2014/main" id="{6D741A57-CBF3-36C4-7A0D-748CB48C59F8}"/>
              </a:ext>
            </a:extLst>
          </p:cNvPr>
          <p:cNvSpPr txBox="1"/>
          <p:nvPr/>
        </p:nvSpPr>
        <p:spPr>
          <a:xfrm>
            <a:off x="1552781" y="5367040"/>
            <a:ext cx="6734888" cy="523220"/>
          </a:xfrm>
          <a:prstGeom prst="rect">
            <a:avLst/>
          </a:prstGeom>
          <a:noFill/>
        </p:spPr>
        <p:txBody>
          <a:bodyPr wrap="square" rtlCol="0">
            <a:spAutoFit/>
          </a:bodyPr>
          <a:lstStyle/>
          <a:p>
            <a:pPr marL="457200" indent="-457200">
              <a:buFont typeface="Wingdings" panose="05000000000000000000" pitchFamily="2" charset="2"/>
              <a:buChar char="Ø"/>
            </a:pPr>
            <a:r>
              <a:rPr lang="tr-TR" sz="2800" dirty="0"/>
              <a:t>Beslenme  şeklimize dikkat etmek gerekir.</a:t>
            </a:r>
          </a:p>
        </p:txBody>
      </p:sp>
      <p:sp>
        <p:nvSpPr>
          <p:cNvPr id="16" name="Metin kutusu 15">
            <a:extLst>
              <a:ext uri="{FF2B5EF4-FFF2-40B4-BE49-F238E27FC236}">
                <a16:creationId xmlns:a16="http://schemas.microsoft.com/office/drawing/2014/main" id="{6A4980CB-3838-4534-A313-8A9C11FF187C}"/>
              </a:ext>
            </a:extLst>
          </p:cNvPr>
          <p:cNvSpPr txBox="1"/>
          <p:nvPr/>
        </p:nvSpPr>
        <p:spPr>
          <a:xfrm>
            <a:off x="1552781" y="5956127"/>
            <a:ext cx="6275204" cy="523220"/>
          </a:xfrm>
          <a:prstGeom prst="rect">
            <a:avLst/>
          </a:prstGeom>
          <a:noFill/>
        </p:spPr>
        <p:txBody>
          <a:bodyPr wrap="square" rtlCol="0">
            <a:spAutoFit/>
          </a:bodyPr>
          <a:lstStyle/>
          <a:p>
            <a:pPr marL="457200" indent="-457200">
              <a:buFont typeface="Wingdings" panose="05000000000000000000" pitchFamily="2" charset="2"/>
              <a:buChar char="Ø"/>
            </a:pPr>
            <a:r>
              <a:rPr lang="tr-TR" sz="2800" dirty="0"/>
              <a:t>Spor yapmalı.</a:t>
            </a:r>
          </a:p>
        </p:txBody>
      </p:sp>
      <p:sp>
        <p:nvSpPr>
          <p:cNvPr id="17" name="Metin kutusu 16">
            <a:extLst>
              <a:ext uri="{FF2B5EF4-FFF2-40B4-BE49-F238E27FC236}">
                <a16:creationId xmlns:a16="http://schemas.microsoft.com/office/drawing/2014/main" id="{964E4209-163A-0351-94A9-CB35F608293C}"/>
              </a:ext>
            </a:extLst>
          </p:cNvPr>
          <p:cNvSpPr txBox="1"/>
          <p:nvPr/>
        </p:nvSpPr>
        <p:spPr>
          <a:xfrm>
            <a:off x="1552781" y="6611081"/>
            <a:ext cx="6275204" cy="523220"/>
          </a:xfrm>
          <a:prstGeom prst="rect">
            <a:avLst/>
          </a:prstGeom>
          <a:noFill/>
        </p:spPr>
        <p:txBody>
          <a:bodyPr wrap="square" rtlCol="0">
            <a:spAutoFit/>
          </a:bodyPr>
          <a:lstStyle/>
          <a:p>
            <a:pPr marL="457200" indent="-457200">
              <a:buFont typeface="Wingdings" panose="05000000000000000000" pitchFamily="2" charset="2"/>
              <a:buChar char="Ø"/>
            </a:pPr>
            <a:r>
              <a:rPr lang="tr-TR" sz="2800" dirty="0"/>
              <a:t>Zararlı alışkanlıklardan uzak durmalıyız.</a:t>
            </a:r>
          </a:p>
        </p:txBody>
      </p:sp>
      <p:sp>
        <p:nvSpPr>
          <p:cNvPr id="22" name="Dikdörtgen: Üst Köşeleri Yuvarlatılmış 21">
            <a:extLst>
              <a:ext uri="{FF2B5EF4-FFF2-40B4-BE49-F238E27FC236}">
                <a16:creationId xmlns:a16="http://schemas.microsoft.com/office/drawing/2014/main" id="{C4381273-4714-18DA-693B-96507D41D256}"/>
              </a:ext>
            </a:extLst>
          </p:cNvPr>
          <p:cNvSpPr/>
          <p:nvPr/>
        </p:nvSpPr>
        <p:spPr>
          <a:xfrm>
            <a:off x="9714553" y="4196604"/>
            <a:ext cx="7393643" cy="3250743"/>
          </a:xfrm>
          <a:prstGeom prst="round2SameRect">
            <a:avLst>
              <a:gd name="adj1" fmla="val 50000"/>
              <a:gd name="adj2" fmla="val 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3" name="Group 5">
            <a:extLst>
              <a:ext uri="{FF2B5EF4-FFF2-40B4-BE49-F238E27FC236}">
                <a16:creationId xmlns:a16="http://schemas.microsoft.com/office/drawing/2014/main" id="{EB351B08-85AC-B557-63EC-2529346B1E66}"/>
              </a:ext>
            </a:extLst>
          </p:cNvPr>
          <p:cNvGrpSpPr/>
          <p:nvPr/>
        </p:nvGrpSpPr>
        <p:grpSpPr>
          <a:xfrm>
            <a:off x="10453902" y="2094103"/>
            <a:ext cx="5304995" cy="2414477"/>
            <a:chOff x="174513" y="-704530"/>
            <a:chExt cx="3670907" cy="1561804"/>
          </a:xfrm>
        </p:grpSpPr>
        <p:sp>
          <p:nvSpPr>
            <p:cNvPr id="24" name="Freeform 6">
              <a:extLst>
                <a:ext uri="{FF2B5EF4-FFF2-40B4-BE49-F238E27FC236}">
                  <a16:creationId xmlns:a16="http://schemas.microsoft.com/office/drawing/2014/main" id="{B7187F0A-F5ED-9E74-8C88-880D5EFBEC3B}"/>
                </a:ext>
              </a:extLst>
            </p:cNvPr>
            <p:cNvSpPr/>
            <p:nvPr/>
          </p:nvSpPr>
          <p:spPr>
            <a:xfrm>
              <a:off x="174513" y="-704530"/>
              <a:ext cx="3670907" cy="1561804"/>
            </a:xfrm>
            <a:custGeom>
              <a:avLst/>
              <a:gdLst/>
              <a:ahLst/>
              <a:cxnLst/>
              <a:rect l="l" t="t" r="r" b="b"/>
              <a:pathLst>
                <a:path w="3670907" h="1561804">
                  <a:moveTo>
                    <a:pt x="0" y="0"/>
                  </a:moveTo>
                  <a:lnTo>
                    <a:pt x="3670907" y="0"/>
                  </a:lnTo>
                  <a:lnTo>
                    <a:pt x="3670907" y="1561804"/>
                  </a:lnTo>
                  <a:lnTo>
                    <a:pt x="0" y="1561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dirty="0"/>
            </a:p>
          </p:txBody>
        </p:sp>
        <p:sp>
          <p:nvSpPr>
            <p:cNvPr id="25" name="TextBox 7">
              <a:extLst>
                <a:ext uri="{FF2B5EF4-FFF2-40B4-BE49-F238E27FC236}">
                  <a16:creationId xmlns:a16="http://schemas.microsoft.com/office/drawing/2014/main" id="{75E53BF0-2AC4-B4D8-5EFA-AB3210830CD5}"/>
                </a:ext>
              </a:extLst>
            </p:cNvPr>
            <p:cNvSpPr txBox="1"/>
            <p:nvPr/>
          </p:nvSpPr>
          <p:spPr>
            <a:xfrm>
              <a:off x="799541" y="-321936"/>
              <a:ext cx="2904643" cy="307877"/>
            </a:xfrm>
            <a:prstGeom prst="rect">
              <a:avLst/>
            </a:prstGeom>
          </p:spPr>
          <p:txBody>
            <a:bodyPr lIns="0" tIns="0" rIns="0" bIns="0" rtlCol="0" anchor="t">
              <a:spAutoFit/>
            </a:bodyPr>
            <a:lstStyle/>
            <a:p>
              <a:pPr algn="ctr">
                <a:lnSpc>
                  <a:spcPts val="3380"/>
                </a:lnSpc>
              </a:pPr>
              <a:r>
                <a:rPr lang="tr-TR" sz="4400" dirty="0">
                  <a:solidFill>
                    <a:srgbClr val="000000"/>
                  </a:solidFill>
                </a:rPr>
                <a:t>İyileşmek için</a:t>
              </a:r>
              <a:endParaRPr lang="en-US" sz="4400" dirty="0">
                <a:solidFill>
                  <a:srgbClr val="000000"/>
                </a:solidFill>
              </a:endParaRPr>
            </a:p>
          </p:txBody>
        </p:sp>
      </p:grpSp>
      <p:sp>
        <p:nvSpPr>
          <p:cNvPr id="26" name="Ok: Aşağı 25">
            <a:extLst>
              <a:ext uri="{FF2B5EF4-FFF2-40B4-BE49-F238E27FC236}">
                <a16:creationId xmlns:a16="http://schemas.microsoft.com/office/drawing/2014/main" id="{7ECFD0BA-BD26-9D4E-A11D-DAB8C939C461}"/>
              </a:ext>
            </a:extLst>
          </p:cNvPr>
          <p:cNvSpPr/>
          <p:nvPr/>
        </p:nvSpPr>
        <p:spPr>
          <a:xfrm>
            <a:off x="4335594" y="7581900"/>
            <a:ext cx="817551" cy="794998"/>
          </a:xfrm>
          <a:prstGeom prst="downArrow">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a:extLst>
              <a:ext uri="{FF2B5EF4-FFF2-40B4-BE49-F238E27FC236}">
                <a16:creationId xmlns:a16="http://schemas.microsoft.com/office/drawing/2014/main" id="{08CA0F7A-E57A-0BDF-E1B2-D3CA560FFF4D}"/>
              </a:ext>
            </a:extLst>
          </p:cNvPr>
          <p:cNvSpPr/>
          <p:nvPr/>
        </p:nvSpPr>
        <p:spPr>
          <a:xfrm>
            <a:off x="175437" y="8572500"/>
            <a:ext cx="8587563" cy="13853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2400"/>
              </a:spcAft>
            </a:pPr>
            <a:r>
              <a:rPr lang="tr-TR" sz="2000" b="1" dirty="0">
                <a:solidFill>
                  <a:schemeClr val="bg2">
                    <a:lumMod val="10000"/>
                  </a:schemeClr>
                </a:solidFill>
              </a:rPr>
              <a:t>“Ey insanlar! Yeryüzündeki şeylerin helal ve temiz olanlarından yiyin!..” (ayet)</a:t>
            </a:r>
          </a:p>
          <a:p>
            <a:pPr algn="just">
              <a:spcAft>
                <a:spcPts val="2400"/>
              </a:spcAft>
            </a:pPr>
            <a:r>
              <a:rPr lang="tr-TR" sz="2000" b="1" i="0" u="none" strike="noStrike" baseline="0" dirty="0">
                <a:solidFill>
                  <a:schemeClr val="bg2">
                    <a:lumMod val="10000"/>
                  </a:schemeClr>
                </a:solidFill>
              </a:rPr>
              <a:t>“Ey İnananlar! İçki, kumar, putlar ve fal okları şüphesiz şeytan işi pisliklerdir; bunlardan kaçının ki saadete eresiniz.” (ayet )</a:t>
            </a:r>
            <a:endParaRPr lang="tr-TR" sz="2000" b="1" dirty="0">
              <a:solidFill>
                <a:schemeClr val="bg2">
                  <a:lumMod val="10000"/>
                </a:schemeClr>
              </a:solidFill>
            </a:endParaRPr>
          </a:p>
        </p:txBody>
      </p:sp>
      <p:sp>
        <p:nvSpPr>
          <p:cNvPr id="29" name="Metin kutusu 28">
            <a:extLst>
              <a:ext uri="{FF2B5EF4-FFF2-40B4-BE49-F238E27FC236}">
                <a16:creationId xmlns:a16="http://schemas.microsoft.com/office/drawing/2014/main" id="{91F4A718-3BA9-3821-92DE-B02C8BC24EDF}"/>
              </a:ext>
            </a:extLst>
          </p:cNvPr>
          <p:cNvSpPr txBox="1"/>
          <p:nvPr/>
        </p:nvSpPr>
        <p:spPr>
          <a:xfrm>
            <a:off x="10237837" y="4959924"/>
            <a:ext cx="6789210" cy="2431435"/>
          </a:xfrm>
          <a:prstGeom prst="rect">
            <a:avLst/>
          </a:prstGeom>
          <a:noFill/>
        </p:spPr>
        <p:txBody>
          <a:bodyPr wrap="square">
            <a:spAutoFit/>
          </a:bodyPr>
          <a:lstStyle/>
          <a:p>
            <a:pPr marL="342900" indent="-342900">
              <a:spcAft>
                <a:spcPts val="2400"/>
              </a:spcAft>
              <a:buFont typeface="Wingdings" panose="05000000000000000000" pitchFamily="2" charset="2"/>
              <a:buChar char="Ø"/>
            </a:pPr>
            <a:r>
              <a:rPr lang="tr-TR" sz="2800" dirty="0"/>
              <a:t>Hasta olan kişi yeniden sağlığına kavuşmak için gerekli tedavi yollarına başvurmalı </a:t>
            </a:r>
          </a:p>
          <a:p>
            <a:pPr marL="342900" indent="-342900">
              <a:spcAft>
                <a:spcPts val="2400"/>
              </a:spcAft>
              <a:buFont typeface="Wingdings" panose="05000000000000000000" pitchFamily="2" charset="2"/>
              <a:buChar char="Ø"/>
            </a:pPr>
            <a:r>
              <a:rPr lang="tr-TR" sz="2800" dirty="0"/>
              <a:t>Allah’a (</a:t>
            </a:r>
            <a:r>
              <a:rPr lang="tr-TR" sz="2800" dirty="0" err="1"/>
              <a:t>c.c</a:t>
            </a:r>
            <a:r>
              <a:rPr lang="tr-TR" sz="2800" dirty="0"/>
              <a:t>.) dua etmeli</a:t>
            </a:r>
          </a:p>
          <a:p>
            <a:pPr marL="342900" indent="-342900">
              <a:spcAft>
                <a:spcPts val="2400"/>
              </a:spcAft>
              <a:buFont typeface="Wingdings" panose="05000000000000000000" pitchFamily="2" charset="2"/>
              <a:buChar char="Ø"/>
            </a:pPr>
            <a:r>
              <a:rPr lang="tr-TR" sz="2800" dirty="0"/>
              <a:t>Doktorun verdiği ilaçları kullanmalı</a:t>
            </a:r>
          </a:p>
        </p:txBody>
      </p:sp>
      <p:sp>
        <p:nvSpPr>
          <p:cNvPr id="30" name="Ok: Aşağı 29">
            <a:extLst>
              <a:ext uri="{FF2B5EF4-FFF2-40B4-BE49-F238E27FC236}">
                <a16:creationId xmlns:a16="http://schemas.microsoft.com/office/drawing/2014/main" id="{79939C13-6433-2FEE-B285-6F4DBA88284A}"/>
              </a:ext>
            </a:extLst>
          </p:cNvPr>
          <p:cNvSpPr/>
          <p:nvPr/>
        </p:nvSpPr>
        <p:spPr>
          <a:xfrm>
            <a:off x="13223666" y="7548921"/>
            <a:ext cx="817551" cy="827977"/>
          </a:xfrm>
          <a:prstGeom prst="downArrow">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a:extLst>
              <a:ext uri="{FF2B5EF4-FFF2-40B4-BE49-F238E27FC236}">
                <a16:creationId xmlns:a16="http://schemas.microsoft.com/office/drawing/2014/main" id="{F7734D21-B611-325F-B96D-B0ABF8F58682}"/>
              </a:ext>
            </a:extLst>
          </p:cNvPr>
          <p:cNvSpPr/>
          <p:nvPr/>
        </p:nvSpPr>
        <p:spPr>
          <a:xfrm>
            <a:off x="9525000" y="8572500"/>
            <a:ext cx="8587563" cy="13853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tr-TR" sz="2000" b="1" dirty="0">
                <a:solidFill>
                  <a:schemeClr val="bg2">
                    <a:lumMod val="10000"/>
                  </a:schemeClr>
                </a:solidFill>
              </a:rPr>
              <a:t>“Ey Allah’ın kulları! Tedavi olunuz. Şüphesiz Allah her hastalığın şifasını yaratmıştır.” Hz. Muhammed (s.a.v.) </a:t>
            </a:r>
          </a:p>
        </p:txBody>
      </p:sp>
    </p:spTree>
    <p:custDataLst>
      <p:tags r:id="rId1"/>
    </p:custDataLst>
    <p:extLst>
      <p:ext uri="{BB962C8B-B14F-4D97-AF65-F5344CB8AC3E}">
        <p14:creationId xmlns:p14="http://schemas.microsoft.com/office/powerpoint/2010/main" val="34487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up)">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up)">
                                      <p:cBhvr>
                                        <p:cTn id="56" dur="500"/>
                                        <p:tgtEl>
                                          <p:spTgt spid="30"/>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left)">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22" grpId="0" animBg="1"/>
      <p:bldP spid="26" grpId="0" animBg="1"/>
      <p:bldP spid="27" grpId="0" animBg="1"/>
      <p:bldP spid="29" grpId="0"/>
      <p:bldP spid="30"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FDB31F4A-CBCC-1E79-33CC-A4C01019A525}"/>
              </a:ext>
            </a:extLst>
          </p:cNvPr>
          <p:cNvGrpSpPr/>
          <p:nvPr/>
        </p:nvGrpSpPr>
        <p:grpSpPr>
          <a:xfrm>
            <a:off x="152400" y="342900"/>
            <a:ext cx="6553200" cy="1524000"/>
            <a:chOff x="575782" y="2264924"/>
            <a:chExt cx="6297129" cy="1383904"/>
          </a:xfrm>
        </p:grpSpPr>
        <p:sp>
          <p:nvSpPr>
            <p:cNvPr id="3" name="Freeform 3">
              <a:extLst>
                <a:ext uri="{FF2B5EF4-FFF2-40B4-BE49-F238E27FC236}">
                  <a16:creationId xmlns:a16="http://schemas.microsoft.com/office/drawing/2014/main" id="{49417B37-8C75-86C0-AAA2-60958CFBA633}"/>
                </a:ext>
              </a:extLst>
            </p:cNvPr>
            <p:cNvSpPr/>
            <p:nvPr/>
          </p:nvSpPr>
          <p:spPr>
            <a:xfrm>
              <a:off x="575782" y="2264924"/>
              <a:ext cx="6297129"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6">
              <a:extLst>
                <a:ext uri="{FF2B5EF4-FFF2-40B4-BE49-F238E27FC236}">
                  <a16:creationId xmlns:a16="http://schemas.microsoft.com/office/drawing/2014/main" id="{AD141139-51EF-FC2A-8B81-06F188481873}"/>
                </a:ext>
              </a:extLst>
            </p:cNvPr>
            <p:cNvSpPr txBox="1"/>
            <p:nvPr/>
          </p:nvSpPr>
          <p:spPr>
            <a:xfrm>
              <a:off x="795450" y="2505391"/>
              <a:ext cx="951892" cy="797403"/>
            </a:xfrm>
            <a:prstGeom prst="rect">
              <a:avLst/>
            </a:prstGeom>
          </p:spPr>
          <p:txBody>
            <a:bodyPr wrap="square" lIns="0" tIns="0" rIns="0" bIns="0" rtlCol="0" anchor="t">
              <a:spAutoFit/>
            </a:bodyPr>
            <a:lstStyle/>
            <a:p>
              <a:pPr algn="ctr">
                <a:lnSpc>
                  <a:spcPts val="7279"/>
                </a:lnSpc>
              </a:pPr>
              <a:r>
                <a:rPr lang="tr-TR" sz="5199" b="1" dirty="0">
                  <a:solidFill>
                    <a:srgbClr val="000000"/>
                  </a:solidFill>
                </a:rPr>
                <a:t>5</a:t>
              </a:r>
              <a:endParaRPr lang="en-US" sz="5199" b="1" dirty="0">
                <a:solidFill>
                  <a:srgbClr val="000000"/>
                </a:solidFill>
              </a:endParaRPr>
            </a:p>
          </p:txBody>
        </p:sp>
        <p:sp>
          <p:nvSpPr>
            <p:cNvPr id="5" name="TextBox 7">
              <a:extLst>
                <a:ext uri="{FF2B5EF4-FFF2-40B4-BE49-F238E27FC236}">
                  <a16:creationId xmlns:a16="http://schemas.microsoft.com/office/drawing/2014/main" id="{DCCA4CF8-15B5-CBF9-C684-2C97B490A28F}"/>
                </a:ext>
              </a:extLst>
            </p:cNvPr>
            <p:cNvSpPr txBox="1"/>
            <p:nvPr/>
          </p:nvSpPr>
          <p:spPr>
            <a:xfrm>
              <a:off x="2966366" y="2649412"/>
              <a:ext cx="3566188" cy="509359"/>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Arimo Bold"/>
                </a:rPr>
                <a:t>Sağlık</a:t>
              </a:r>
              <a:r>
                <a:rPr lang="en-US" sz="3399" dirty="0">
                  <a:solidFill>
                    <a:srgbClr val="000000"/>
                  </a:solidFill>
                  <a:latin typeface="Arimo Bold"/>
                </a:rPr>
                <a:t> </a:t>
              </a:r>
              <a:r>
                <a:rPr lang="en-US" sz="3399" dirty="0" err="1">
                  <a:solidFill>
                    <a:srgbClr val="000000"/>
                  </a:solidFill>
                  <a:latin typeface="Arimo Bold"/>
                </a:rPr>
                <a:t>ve</a:t>
              </a:r>
              <a:r>
                <a:rPr lang="en-US" sz="3399" dirty="0">
                  <a:solidFill>
                    <a:srgbClr val="000000"/>
                  </a:solidFill>
                  <a:latin typeface="Arimo Bold"/>
                </a:rPr>
                <a:t> </a:t>
              </a:r>
              <a:r>
                <a:rPr lang="en-US" sz="3399" dirty="0" err="1">
                  <a:solidFill>
                    <a:srgbClr val="000000"/>
                  </a:solidFill>
                  <a:latin typeface="Arimo Bold"/>
                </a:rPr>
                <a:t>Hastalık</a:t>
              </a:r>
              <a:endParaRPr lang="en-US" sz="3399" dirty="0">
                <a:solidFill>
                  <a:srgbClr val="000000"/>
                </a:solidFill>
                <a:latin typeface="Arimo Bold"/>
              </a:endParaRPr>
            </a:p>
          </p:txBody>
        </p:sp>
      </p:grpSp>
      <p:sp>
        <p:nvSpPr>
          <p:cNvPr id="7" name="Metin kutusu 6">
            <a:extLst>
              <a:ext uri="{FF2B5EF4-FFF2-40B4-BE49-F238E27FC236}">
                <a16:creationId xmlns:a16="http://schemas.microsoft.com/office/drawing/2014/main" id="{2A99546D-8D98-6CC8-B492-3868735955ED}"/>
              </a:ext>
            </a:extLst>
          </p:cNvPr>
          <p:cNvSpPr txBox="1"/>
          <p:nvPr/>
        </p:nvSpPr>
        <p:spPr>
          <a:xfrm>
            <a:off x="152402" y="2370692"/>
            <a:ext cx="9982198" cy="5509200"/>
          </a:xfrm>
          <a:prstGeom prst="rect">
            <a:avLst/>
          </a:prstGeom>
          <a:solidFill>
            <a:srgbClr val="FDEFC3"/>
          </a:solidFill>
        </p:spPr>
        <p:txBody>
          <a:bodyPr wrap="square">
            <a:spAutoFit/>
          </a:bodyPr>
          <a:lstStyle/>
          <a:p>
            <a:pPr algn="just"/>
            <a:r>
              <a:rPr lang="tr-TR" sz="2800" dirty="0"/>
              <a:t>Örneğin kalp yetmezliğinden veya lösemiden ölen birisi için, bu hastalıkların sebeplerinin ve isimlerinin teşhis ve tespit edilemediği zamanlarda insanlar “takdir-i ilahi” ifadesini kullanıyorken; artık bu hastalıkların sebep ve isimlerinin bilindiği günümüzde takdiri ilahi yerine “şu sebepten öldü” gibi ifadeler kullanılmaktadır. Öyleyse burada hastalık, biyolojik kanun olması bakımından Allah’ın takdiridir; kişinin bu kurala uymaması veya kanunu yanlış uygulaması sonucu hastalanması veya ölmesi ise, kişinin (sonuçlarını bilemese de) bu kanunu kendi iradesiyle ortaya çıkarmasıdır.  </a:t>
            </a:r>
          </a:p>
          <a:p>
            <a:pPr algn="just"/>
            <a:endParaRPr lang="tr-TR" dirty="0"/>
          </a:p>
          <a:p>
            <a:pPr algn="just"/>
            <a:r>
              <a:rPr lang="tr-TR" dirty="0"/>
              <a:t>(Kaynak: Aydın, C., &amp; Genç, A. (2016). SÜNNETULLAH VE İNSANIN İRADESİ TEMELİNDE KADER. Yönetim Ekonomi Edebiyat İslami Ve Politik Bilimler Dergisi, 1(1), 75-104. https://doi.org/10.24013/jomelips.237948)</a:t>
            </a:r>
          </a:p>
        </p:txBody>
      </p:sp>
      <p:pic>
        <p:nvPicPr>
          <p:cNvPr id="8" name="Resim 7">
            <a:extLst>
              <a:ext uri="{FF2B5EF4-FFF2-40B4-BE49-F238E27FC236}">
                <a16:creationId xmlns:a16="http://schemas.microsoft.com/office/drawing/2014/main" id="{6AC5CD66-CFA5-92F6-DF41-70CC2719C018}"/>
              </a:ext>
            </a:extLst>
          </p:cNvPr>
          <p:cNvPicPr>
            <a:picLocks noChangeAspect="1"/>
          </p:cNvPicPr>
          <p:nvPr/>
        </p:nvPicPr>
        <p:blipFill>
          <a:blip r:embed="rId6"/>
          <a:stretch>
            <a:fillRect/>
          </a:stretch>
        </p:blipFill>
        <p:spPr>
          <a:xfrm>
            <a:off x="10312416" y="2370692"/>
            <a:ext cx="7823182" cy="5509200"/>
          </a:xfrm>
          <a:prstGeom prst="rect">
            <a:avLst/>
          </a:prstGeom>
        </p:spPr>
      </p:pic>
      <p:sp>
        <p:nvSpPr>
          <p:cNvPr id="9" name="Dikdörtgen: Köşeleri Yuvarlatılmış 8">
            <a:extLst>
              <a:ext uri="{FF2B5EF4-FFF2-40B4-BE49-F238E27FC236}">
                <a16:creationId xmlns:a16="http://schemas.microsoft.com/office/drawing/2014/main" id="{AC187A01-179F-AB42-C0C3-100B02C3C780}"/>
              </a:ext>
            </a:extLst>
          </p:cNvPr>
          <p:cNvSpPr/>
          <p:nvPr/>
        </p:nvSpPr>
        <p:spPr>
          <a:xfrm>
            <a:off x="5448301" y="8267700"/>
            <a:ext cx="7391398" cy="1143000"/>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bg2">
                    <a:lumMod val="10000"/>
                  </a:schemeClr>
                </a:solidFill>
              </a:rPr>
              <a:t>Verilen bu parçanın ana fikri nedir?</a:t>
            </a:r>
          </a:p>
        </p:txBody>
      </p:sp>
    </p:spTree>
    <p:custDataLst>
      <p:tags r:id="rId1"/>
    </p:custDataLst>
    <p:extLst>
      <p:ext uri="{BB962C8B-B14F-4D97-AF65-F5344CB8AC3E}">
        <p14:creationId xmlns:p14="http://schemas.microsoft.com/office/powerpoint/2010/main" val="86771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 19">
            <a:extLst>
              <a:ext uri="{FF2B5EF4-FFF2-40B4-BE49-F238E27FC236}">
                <a16:creationId xmlns:a16="http://schemas.microsoft.com/office/drawing/2014/main" id="{3AFB122C-D7C6-7BBF-E097-E5670F9A1908}"/>
              </a:ext>
            </a:extLst>
          </p:cNvPr>
          <p:cNvGrpSpPr/>
          <p:nvPr/>
        </p:nvGrpSpPr>
        <p:grpSpPr>
          <a:xfrm>
            <a:off x="359290" y="5697861"/>
            <a:ext cx="5448300" cy="3677023"/>
            <a:chOff x="2720760" y="1588643"/>
            <a:chExt cx="5448300" cy="3677023"/>
          </a:xfrm>
        </p:grpSpPr>
        <p:sp>
          <p:nvSpPr>
            <p:cNvPr id="2" name="Freeform 5">
              <a:extLst>
                <a:ext uri="{FF2B5EF4-FFF2-40B4-BE49-F238E27FC236}">
                  <a16:creationId xmlns:a16="http://schemas.microsoft.com/office/drawing/2014/main" id="{23A60004-033E-D482-4A4D-A1141B1F3672}"/>
                </a:ext>
              </a:extLst>
            </p:cNvPr>
            <p:cNvSpPr/>
            <p:nvPr/>
          </p:nvSpPr>
          <p:spPr>
            <a:xfrm flipH="1">
              <a:off x="2720760" y="1588643"/>
              <a:ext cx="5257800" cy="3677023"/>
            </a:xfrm>
            <a:custGeom>
              <a:avLst/>
              <a:gdLst/>
              <a:ahLst/>
              <a:cxnLst/>
              <a:rect l="l" t="t" r="r" b="b"/>
              <a:pathLst>
                <a:path w="3786172" h="5538283">
                  <a:moveTo>
                    <a:pt x="3786172" y="0"/>
                  </a:moveTo>
                  <a:lnTo>
                    <a:pt x="0" y="0"/>
                  </a:lnTo>
                  <a:lnTo>
                    <a:pt x="0" y="5538283"/>
                  </a:lnTo>
                  <a:lnTo>
                    <a:pt x="3786172" y="5538283"/>
                  </a:lnTo>
                  <a:lnTo>
                    <a:pt x="3786172" y="0"/>
                  </a:lnTo>
                  <a:close/>
                </a:path>
              </a:pathLst>
            </a:custGeom>
            <a:blipFill>
              <a:blip r:embed="rId4">
                <a:alphaModFix amt="49000"/>
                <a:extLst>
                  <a:ext uri="{96DAC541-7B7A-43D3-8B79-37D633B846F1}">
                    <asvg:svgBlip xmlns:asvg="http://schemas.microsoft.com/office/drawing/2016/SVG/main" r:embed="rId5"/>
                  </a:ext>
                </a:extLst>
              </a:blip>
              <a:stretch>
                <a:fillRect/>
              </a:stretch>
            </a:blipFill>
          </p:spPr>
          <p:txBody>
            <a:bodyPr/>
            <a:lstStyle/>
            <a:p>
              <a:endParaRPr lang="tr-TR"/>
            </a:p>
          </p:txBody>
        </p:sp>
        <p:sp>
          <p:nvSpPr>
            <p:cNvPr id="3" name="Freeform 6">
              <a:extLst>
                <a:ext uri="{FF2B5EF4-FFF2-40B4-BE49-F238E27FC236}">
                  <a16:creationId xmlns:a16="http://schemas.microsoft.com/office/drawing/2014/main" id="{8060506B-A653-C948-D196-7AE164C5F5EB}"/>
                </a:ext>
              </a:extLst>
            </p:cNvPr>
            <p:cNvSpPr/>
            <p:nvPr/>
          </p:nvSpPr>
          <p:spPr>
            <a:xfrm flipH="1">
              <a:off x="2720760" y="1684266"/>
              <a:ext cx="5257800" cy="3581400"/>
            </a:xfrm>
            <a:custGeom>
              <a:avLst/>
              <a:gdLst/>
              <a:ahLst/>
              <a:cxnLst/>
              <a:rect l="l" t="t" r="r" b="b"/>
              <a:pathLst>
                <a:path w="3908464" h="5717168">
                  <a:moveTo>
                    <a:pt x="3908464" y="0"/>
                  </a:moveTo>
                  <a:lnTo>
                    <a:pt x="0" y="0"/>
                  </a:lnTo>
                  <a:lnTo>
                    <a:pt x="0" y="5717169"/>
                  </a:lnTo>
                  <a:lnTo>
                    <a:pt x="3908464" y="5717169"/>
                  </a:lnTo>
                  <a:lnTo>
                    <a:pt x="390846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4" name="Freeform 7">
              <a:extLst>
                <a:ext uri="{FF2B5EF4-FFF2-40B4-BE49-F238E27FC236}">
                  <a16:creationId xmlns:a16="http://schemas.microsoft.com/office/drawing/2014/main" id="{73937B6F-8124-FCD5-7C07-27239A49E111}"/>
                </a:ext>
              </a:extLst>
            </p:cNvPr>
            <p:cNvSpPr/>
            <p:nvPr/>
          </p:nvSpPr>
          <p:spPr>
            <a:xfrm>
              <a:off x="3007550" y="1836664"/>
              <a:ext cx="1923009" cy="2057402"/>
            </a:xfrm>
            <a:custGeom>
              <a:avLst/>
              <a:gdLst/>
              <a:ahLst/>
              <a:cxnLst/>
              <a:rect l="l" t="t" r="r" b="b"/>
              <a:pathLst>
                <a:path w="1720352" h="1713566">
                  <a:moveTo>
                    <a:pt x="0" y="0"/>
                  </a:moveTo>
                  <a:lnTo>
                    <a:pt x="1720352" y="0"/>
                  </a:lnTo>
                  <a:lnTo>
                    <a:pt x="1720352" y="1713566"/>
                  </a:lnTo>
                  <a:lnTo>
                    <a:pt x="0" y="1713566"/>
                  </a:lnTo>
                  <a:lnTo>
                    <a:pt x="0" y="0"/>
                  </a:lnTo>
                  <a:close/>
                </a:path>
              </a:pathLst>
            </a:custGeom>
            <a:blipFill>
              <a:blip r:embed="rId8">
                <a:extLst>
                  <a:ext uri="{96DAC541-7B7A-43D3-8B79-37D633B846F1}">
                    <asvg:svgBlip xmlns:asvg="http://schemas.microsoft.com/office/drawing/2016/SVG/main" r:embed="rId9"/>
                  </a:ext>
                </a:extLst>
              </a:blip>
              <a:stretch>
                <a:fillRect r="-38072" b="-36351"/>
              </a:stretch>
            </a:blipFill>
          </p:spPr>
          <p:txBody>
            <a:bodyPr/>
            <a:lstStyle/>
            <a:p>
              <a:endParaRPr lang="tr-TR"/>
            </a:p>
          </p:txBody>
        </p:sp>
        <p:sp>
          <p:nvSpPr>
            <p:cNvPr id="7" name="Metin kutusu 6">
              <a:extLst>
                <a:ext uri="{FF2B5EF4-FFF2-40B4-BE49-F238E27FC236}">
                  <a16:creationId xmlns:a16="http://schemas.microsoft.com/office/drawing/2014/main" id="{0758DDC0-400C-A162-3A74-154FFDBA63D8}"/>
                </a:ext>
              </a:extLst>
            </p:cNvPr>
            <p:cNvSpPr txBox="1"/>
            <p:nvPr/>
          </p:nvSpPr>
          <p:spPr>
            <a:xfrm>
              <a:off x="3368460" y="2553420"/>
              <a:ext cx="4800600" cy="1815882"/>
            </a:xfrm>
            <a:prstGeom prst="rect">
              <a:avLst/>
            </a:prstGeom>
            <a:noFill/>
          </p:spPr>
          <p:txBody>
            <a:bodyPr wrap="square">
              <a:spAutoFit/>
            </a:bodyPr>
            <a:lstStyle/>
            <a:p>
              <a:r>
                <a:rPr lang="tr-TR" sz="2800" dirty="0"/>
                <a:t>Sağlığına zararlı maddeleri kullanıp, Allah ne kadar ömür verdiyse o kadar yaşarım, diyenlere...</a:t>
              </a:r>
            </a:p>
          </p:txBody>
        </p:sp>
      </p:grpSp>
      <p:grpSp>
        <p:nvGrpSpPr>
          <p:cNvPr id="21" name="Grup 20">
            <a:extLst>
              <a:ext uri="{FF2B5EF4-FFF2-40B4-BE49-F238E27FC236}">
                <a16:creationId xmlns:a16="http://schemas.microsoft.com/office/drawing/2014/main" id="{D94A78F6-67C2-FE8B-D2BA-BC7B834D66E8}"/>
              </a:ext>
            </a:extLst>
          </p:cNvPr>
          <p:cNvGrpSpPr/>
          <p:nvPr/>
        </p:nvGrpSpPr>
        <p:grpSpPr>
          <a:xfrm>
            <a:off x="480390" y="1433761"/>
            <a:ext cx="5257800" cy="3677023"/>
            <a:chOff x="9273960" y="1486818"/>
            <a:chExt cx="5257800" cy="3677023"/>
          </a:xfrm>
        </p:grpSpPr>
        <p:sp>
          <p:nvSpPr>
            <p:cNvPr id="8" name="Freeform 5">
              <a:extLst>
                <a:ext uri="{FF2B5EF4-FFF2-40B4-BE49-F238E27FC236}">
                  <a16:creationId xmlns:a16="http://schemas.microsoft.com/office/drawing/2014/main" id="{F6DC7030-C90B-E1DA-5105-02688800BF63}"/>
                </a:ext>
              </a:extLst>
            </p:cNvPr>
            <p:cNvSpPr/>
            <p:nvPr/>
          </p:nvSpPr>
          <p:spPr>
            <a:xfrm flipH="1">
              <a:off x="9273960" y="1486818"/>
              <a:ext cx="5257800" cy="3677023"/>
            </a:xfrm>
            <a:custGeom>
              <a:avLst/>
              <a:gdLst/>
              <a:ahLst/>
              <a:cxnLst/>
              <a:rect l="l" t="t" r="r" b="b"/>
              <a:pathLst>
                <a:path w="3786172" h="5538283">
                  <a:moveTo>
                    <a:pt x="3786172" y="0"/>
                  </a:moveTo>
                  <a:lnTo>
                    <a:pt x="0" y="0"/>
                  </a:lnTo>
                  <a:lnTo>
                    <a:pt x="0" y="5538283"/>
                  </a:lnTo>
                  <a:lnTo>
                    <a:pt x="3786172" y="5538283"/>
                  </a:lnTo>
                  <a:lnTo>
                    <a:pt x="3786172" y="0"/>
                  </a:lnTo>
                  <a:close/>
                </a:path>
              </a:pathLst>
            </a:custGeom>
            <a:blipFill>
              <a:blip r:embed="rId4">
                <a:alphaModFix amt="49000"/>
                <a:extLst>
                  <a:ext uri="{96DAC541-7B7A-43D3-8B79-37D633B846F1}">
                    <asvg:svgBlip xmlns:asvg="http://schemas.microsoft.com/office/drawing/2016/SVG/main" r:embed="rId5"/>
                  </a:ext>
                </a:extLst>
              </a:blip>
              <a:stretch>
                <a:fillRect/>
              </a:stretch>
            </a:blipFill>
          </p:spPr>
          <p:txBody>
            <a:bodyPr/>
            <a:lstStyle/>
            <a:p>
              <a:endParaRPr lang="tr-TR"/>
            </a:p>
          </p:txBody>
        </p:sp>
        <p:sp>
          <p:nvSpPr>
            <p:cNvPr id="9" name="Freeform 6">
              <a:extLst>
                <a:ext uri="{FF2B5EF4-FFF2-40B4-BE49-F238E27FC236}">
                  <a16:creationId xmlns:a16="http://schemas.microsoft.com/office/drawing/2014/main" id="{B424C706-50A6-073C-8E7D-5713D95A895F}"/>
                </a:ext>
              </a:extLst>
            </p:cNvPr>
            <p:cNvSpPr/>
            <p:nvPr/>
          </p:nvSpPr>
          <p:spPr>
            <a:xfrm flipH="1">
              <a:off x="9273960" y="1582441"/>
              <a:ext cx="5257800" cy="3581400"/>
            </a:xfrm>
            <a:custGeom>
              <a:avLst/>
              <a:gdLst/>
              <a:ahLst/>
              <a:cxnLst/>
              <a:rect l="l" t="t" r="r" b="b"/>
              <a:pathLst>
                <a:path w="3908464" h="5717168">
                  <a:moveTo>
                    <a:pt x="3908464" y="0"/>
                  </a:moveTo>
                  <a:lnTo>
                    <a:pt x="0" y="0"/>
                  </a:lnTo>
                  <a:lnTo>
                    <a:pt x="0" y="5717169"/>
                  </a:lnTo>
                  <a:lnTo>
                    <a:pt x="3908464" y="5717169"/>
                  </a:lnTo>
                  <a:lnTo>
                    <a:pt x="390846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0" name="Freeform 7">
              <a:extLst>
                <a:ext uri="{FF2B5EF4-FFF2-40B4-BE49-F238E27FC236}">
                  <a16:creationId xmlns:a16="http://schemas.microsoft.com/office/drawing/2014/main" id="{D916EC4C-4B75-10FA-1111-A7C0D8C399D9}"/>
                </a:ext>
              </a:extLst>
            </p:cNvPr>
            <p:cNvSpPr/>
            <p:nvPr/>
          </p:nvSpPr>
          <p:spPr>
            <a:xfrm>
              <a:off x="9560750" y="1734839"/>
              <a:ext cx="1923009" cy="2057402"/>
            </a:xfrm>
            <a:custGeom>
              <a:avLst/>
              <a:gdLst/>
              <a:ahLst/>
              <a:cxnLst/>
              <a:rect l="l" t="t" r="r" b="b"/>
              <a:pathLst>
                <a:path w="1720352" h="1713566">
                  <a:moveTo>
                    <a:pt x="0" y="0"/>
                  </a:moveTo>
                  <a:lnTo>
                    <a:pt x="1720352" y="0"/>
                  </a:lnTo>
                  <a:lnTo>
                    <a:pt x="1720352" y="1713566"/>
                  </a:lnTo>
                  <a:lnTo>
                    <a:pt x="0" y="1713566"/>
                  </a:lnTo>
                  <a:lnTo>
                    <a:pt x="0" y="0"/>
                  </a:lnTo>
                  <a:close/>
                </a:path>
              </a:pathLst>
            </a:custGeom>
            <a:blipFill>
              <a:blip r:embed="rId8">
                <a:extLst>
                  <a:ext uri="{96DAC541-7B7A-43D3-8B79-37D633B846F1}">
                    <asvg:svgBlip xmlns:asvg="http://schemas.microsoft.com/office/drawing/2016/SVG/main" r:embed="rId9"/>
                  </a:ext>
                </a:extLst>
              </a:blip>
              <a:stretch>
                <a:fillRect r="-38072" b="-36351"/>
              </a:stretch>
            </a:blipFill>
          </p:spPr>
          <p:txBody>
            <a:bodyPr/>
            <a:lstStyle/>
            <a:p>
              <a:endParaRPr lang="tr-TR"/>
            </a:p>
          </p:txBody>
        </p:sp>
        <p:sp>
          <p:nvSpPr>
            <p:cNvPr id="11" name="Metin kutusu 10">
              <a:extLst>
                <a:ext uri="{FF2B5EF4-FFF2-40B4-BE49-F238E27FC236}">
                  <a16:creationId xmlns:a16="http://schemas.microsoft.com/office/drawing/2014/main" id="{05D748C1-AE57-793A-09AB-78F025234C87}"/>
                </a:ext>
              </a:extLst>
            </p:cNvPr>
            <p:cNvSpPr txBox="1"/>
            <p:nvPr/>
          </p:nvSpPr>
          <p:spPr>
            <a:xfrm>
              <a:off x="9921660" y="2451595"/>
              <a:ext cx="4381500" cy="2246769"/>
            </a:xfrm>
            <a:prstGeom prst="rect">
              <a:avLst/>
            </a:prstGeom>
            <a:noFill/>
          </p:spPr>
          <p:txBody>
            <a:bodyPr wrap="square">
              <a:spAutoFit/>
            </a:bodyPr>
            <a:lstStyle/>
            <a:p>
              <a:r>
                <a:rPr lang="tr-TR" sz="2800" dirty="0"/>
                <a:t>Okul ya da iş hayatıyla</a:t>
              </a:r>
            </a:p>
            <a:p>
              <a:r>
                <a:rPr lang="tr-TR" sz="2800" dirty="0"/>
                <a:t>ilgili çaba sarf etmeyip, Allah deldiği boğazı aç koymaz,</a:t>
              </a:r>
            </a:p>
            <a:p>
              <a:r>
                <a:rPr lang="tr-TR" sz="2800" dirty="0"/>
                <a:t>rızkı veren Allah’tır, diyenlere...</a:t>
              </a:r>
            </a:p>
          </p:txBody>
        </p:sp>
      </p:grpSp>
      <p:grpSp>
        <p:nvGrpSpPr>
          <p:cNvPr id="22" name="Grup 21">
            <a:extLst>
              <a:ext uri="{FF2B5EF4-FFF2-40B4-BE49-F238E27FC236}">
                <a16:creationId xmlns:a16="http://schemas.microsoft.com/office/drawing/2014/main" id="{865BBF0E-1799-BACD-7E24-43D789577EDD}"/>
              </a:ext>
            </a:extLst>
          </p:cNvPr>
          <p:cNvGrpSpPr/>
          <p:nvPr/>
        </p:nvGrpSpPr>
        <p:grpSpPr>
          <a:xfrm>
            <a:off x="6062040" y="5697861"/>
            <a:ext cx="5448300" cy="3677023"/>
            <a:chOff x="2562158" y="5750790"/>
            <a:chExt cx="5448300" cy="3677023"/>
          </a:xfrm>
        </p:grpSpPr>
        <p:sp>
          <p:nvSpPr>
            <p:cNvPr id="12" name="Freeform 5">
              <a:extLst>
                <a:ext uri="{FF2B5EF4-FFF2-40B4-BE49-F238E27FC236}">
                  <a16:creationId xmlns:a16="http://schemas.microsoft.com/office/drawing/2014/main" id="{B21D9E33-FE82-1190-0A80-E8CB2022A32D}"/>
                </a:ext>
              </a:extLst>
            </p:cNvPr>
            <p:cNvSpPr/>
            <p:nvPr/>
          </p:nvSpPr>
          <p:spPr>
            <a:xfrm flipH="1">
              <a:off x="2562158" y="5750790"/>
              <a:ext cx="5257800" cy="3677023"/>
            </a:xfrm>
            <a:custGeom>
              <a:avLst/>
              <a:gdLst/>
              <a:ahLst/>
              <a:cxnLst/>
              <a:rect l="l" t="t" r="r" b="b"/>
              <a:pathLst>
                <a:path w="3786172" h="5538283">
                  <a:moveTo>
                    <a:pt x="3786172" y="0"/>
                  </a:moveTo>
                  <a:lnTo>
                    <a:pt x="0" y="0"/>
                  </a:lnTo>
                  <a:lnTo>
                    <a:pt x="0" y="5538283"/>
                  </a:lnTo>
                  <a:lnTo>
                    <a:pt x="3786172" y="5538283"/>
                  </a:lnTo>
                  <a:lnTo>
                    <a:pt x="3786172" y="0"/>
                  </a:lnTo>
                  <a:close/>
                </a:path>
              </a:pathLst>
            </a:custGeom>
            <a:blipFill>
              <a:blip r:embed="rId4">
                <a:alphaModFix amt="49000"/>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3" name="Freeform 6">
              <a:extLst>
                <a:ext uri="{FF2B5EF4-FFF2-40B4-BE49-F238E27FC236}">
                  <a16:creationId xmlns:a16="http://schemas.microsoft.com/office/drawing/2014/main" id="{1DA47902-8FF9-6960-7A02-CCE6E66EB587}"/>
                </a:ext>
              </a:extLst>
            </p:cNvPr>
            <p:cNvSpPr/>
            <p:nvPr/>
          </p:nvSpPr>
          <p:spPr>
            <a:xfrm flipH="1">
              <a:off x="2562158" y="5846413"/>
              <a:ext cx="5257800" cy="3581400"/>
            </a:xfrm>
            <a:custGeom>
              <a:avLst/>
              <a:gdLst/>
              <a:ahLst/>
              <a:cxnLst/>
              <a:rect l="l" t="t" r="r" b="b"/>
              <a:pathLst>
                <a:path w="3908464" h="5717168">
                  <a:moveTo>
                    <a:pt x="3908464" y="0"/>
                  </a:moveTo>
                  <a:lnTo>
                    <a:pt x="0" y="0"/>
                  </a:lnTo>
                  <a:lnTo>
                    <a:pt x="0" y="5717169"/>
                  </a:lnTo>
                  <a:lnTo>
                    <a:pt x="3908464" y="5717169"/>
                  </a:lnTo>
                  <a:lnTo>
                    <a:pt x="390846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4" name="Freeform 7">
              <a:extLst>
                <a:ext uri="{FF2B5EF4-FFF2-40B4-BE49-F238E27FC236}">
                  <a16:creationId xmlns:a16="http://schemas.microsoft.com/office/drawing/2014/main" id="{F60F2F4F-25CA-154A-4EA5-A9A799A6BB01}"/>
                </a:ext>
              </a:extLst>
            </p:cNvPr>
            <p:cNvSpPr/>
            <p:nvPr/>
          </p:nvSpPr>
          <p:spPr>
            <a:xfrm>
              <a:off x="2848948" y="5998811"/>
              <a:ext cx="1923009" cy="2057402"/>
            </a:xfrm>
            <a:custGeom>
              <a:avLst/>
              <a:gdLst/>
              <a:ahLst/>
              <a:cxnLst/>
              <a:rect l="l" t="t" r="r" b="b"/>
              <a:pathLst>
                <a:path w="1720352" h="1713566">
                  <a:moveTo>
                    <a:pt x="0" y="0"/>
                  </a:moveTo>
                  <a:lnTo>
                    <a:pt x="1720352" y="0"/>
                  </a:lnTo>
                  <a:lnTo>
                    <a:pt x="1720352" y="1713566"/>
                  </a:lnTo>
                  <a:lnTo>
                    <a:pt x="0" y="1713566"/>
                  </a:lnTo>
                  <a:lnTo>
                    <a:pt x="0" y="0"/>
                  </a:lnTo>
                  <a:close/>
                </a:path>
              </a:pathLst>
            </a:custGeom>
            <a:blipFill>
              <a:blip r:embed="rId8">
                <a:extLst>
                  <a:ext uri="{96DAC541-7B7A-43D3-8B79-37D633B846F1}">
                    <asvg:svgBlip xmlns:asvg="http://schemas.microsoft.com/office/drawing/2016/SVG/main" r:embed="rId9"/>
                  </a:ext>
                </a:extLst>
              </a:blip>
              <a:stretch>
                <a:fillRect r="-38072" b="-36351"/>
              </a:stretch>
            </a:blipFill>
          </p:spPr>
          <p:txBody>
            <a:bodyPr/>
            <a:lstStyle/>
            <a:p>
              <a:endParaRPr lang="tr-TR"/>
            </a:p>
          </p:txBody>
        </p:sp>
        <p:sp>
          <p:nvSpPr>
            <p:cNvPr id="15" name="Metin kutusu 14">
              <a:extLst>
                <a:ext uri="{FF2B5EF4-FFF2-40B4-BE49-F238E27FC236}">
                  <a16:creationId xmlns:a16="http://schemas.microsoft.com/office/drawing/2014/main" id="{C7AF8FBD-BEE2-B980-6FCA-DA592893F496}"/>
                </a:ext>
              </a:extLst>
            </p:cNvPr>
            <p:cNvSpPr txBox="1"/>
            <p:nvPr/>
          </p:nvSpPr>
          <p:spPr>
            <a:xfrm>
              <a:off x="3209858" y="6715567"/>
              <a:ext cx="4800600" cy="2246769"/>
            </a:xfrm>
            <a:prstGeom prst="rect">
              <a:avLst/>
            </a:prstGeom>
            <a:noFill/>
          </p:spPr>
          <p:txBody>
            <a:bodyPr wrap="square">
              <a:spAutoFit/>
            </a:bodyPr>
            <a:lstStyle/>
            <a:p>
              <a:r>
                <a:rPr lang="tr-TR" sz="2800" dirty="0"/>
                <a:t>Hastalığının tedavisi</a:t>
              </a:r>
            </a:p>
            <a:p>
              <a:r>
                <a:rPr lang="tr-TR" sz="2800" dirty="0"/>
                <a:t>olduğu hâlde tedavi olmayıp,</a:t>
              </a:r>
            </a:p>
            <a:p>
              <a:r>
                <a:rPr lang="tr-TR" sz="2800" dirty="0"/>
                <a:t>Allah ne kadar ömür takdir ettiyse o kadar yaşarım, diyenlere...</a:t>
              </a:r>
            </a:p>
          </p:txBody>
        </p:sp>
      </p:grpSp>
      <p:grpSp>
        <p:nvGrpSpPr>
          <p:cNvPr id="23" name="Grup 22">
            <a:extLst>
              <a:ext uri="{FF2B5EF4-FFF2-40B4-BE49-F238E27FC236}">
                <a16:creationId xmlns:a16="http://schemas.microsoft.com/office/drawing/2014/main" id="{479BA2E4-81C5-7128-F06A-8FD7E53C5E7D}"/>
              </a:ext>
            </a:extLst>
          </p:cNvPr>
          <p:cNvGrpSpPr/>
          <p:nvPr/>
        </p:nvGrpSpPr>
        <p:grpSpPr>
          <a:xfrm>
            <a:off x="6157290" y="1433761"/>
            <a:ext cx="5257800" cy="3677023"/>
            <a:chOff x="9247379" y="5492180"/>
            <a:chExt cx="5257800" cy="3677023"/>
          </a:xfrm>
        </p:grpSpPr>
        <p:sp>
          <p:nvSpPr>
            <p:cNvPr id="16" name="Freeform 5">
              <a:extLst>
                <a:ext uri="{FF2B5EF4-FFF2-40B4-BE49-F238E27FC236}">
                  <a16:creationId xmlns:a16="http://schemas.microsoft.com/office/drawing/2014/main" id="{C4F8B99D-64A9-3830-E6CA-44A2F0C3FDA2}"/>
                </a:ext>
              </a:extLst>
            </p:cNvPr>
            <p:cNvSpPr/>
            <p:nvPr/>
          </p:nvSpPr>
          <p:spPr>
            <a:xfrm flipH="1">
              <a:off x="9247379" y="5492180"/>
              <a:ext cx="5257800" cy="3677023"/>
            </a:xfrm>
            <a:custGeom>
              <a:avLst/>
              <a:gdLst/>
              <a:ahLst/>
              <a:cxnLst/>
              <a:rect l="l" t="t" r="r" b="b"/>
              <a:pathLst>
                <a:path w="3786172" h="5538283">
                  <a:moveTo>
                    <a:pt x="3786172" y="0"/>
                  </a:moveTo>
                  <a:lnTo>
                    <a:pt x="0" y="0"/>
                  </a:lnTo>
                  <a:lnTo>
                    <a:pt x="0" y="5538283"/>
                  </a:lnTo>
                  <a:lnTo>
                    <a:pt x="3786172" y="5538283"/>
                  </a:lnTo>
                  <a:lnTo>
                    <a:pt x="3786172" y="0"/>
                  </a:lnTo>
                  <a:close/>
                </a:path>
              </a:pathLst>
            </a:custGeom>
            <a:blipFill>
              <a:blip r:embed="rId4">
                <a:alphaModFix amt="49000"/>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7" name="Freeform 6">
              <a:extLst>
                <a:ext uri="{FF2B5EF4-FFF2-40B4-BE49-F238E27FC236}">
                  <a16:creationId xmlns:a16="http://schemas.microsoft.com/office/drawing/2014/main" id="{FF6AA406-9574-0AB5-9A12-67926B7B9A6C}"/>
                </a:ext>
              </a:extLst>
            </p:cNvPr>
            <p:cNvSpPr/>
            <p:nvPr/>
          </p:nvSpPr>
          <p:spPr>
            <a:xfrm flipH="1">
              <a:off x="9247379" y="5587803"/>
              <a:ext cx="5257800" cy="3581400"/>
            </a:xfrm>
            <a:custGeom>
              <a:avLst/>
              <a:gdLst/>
              <a:ahLst/>
              <a:cxnLst/>
              <a:rect l="l" t="t" r="r" b="b"/>
              <a:pathLst>
                <a:path w="3908464" h="5717168">
                  <a:moveTo>
                    <a:pt x="3908464" y="0"/>
                  </a:moveTo>
                  <a:lnTo>
                    <a:pt x="0" y="0"/>
                  </a:lnTo>
                  <a:lnTo>
                    <a:pt x="0" y="5717169"/>
                  </a:lnTo>
                  <a:lnTo>
                    <a:pt x="3908464" y="5717169"/>
                  </a:lnTo>
                  <a:lnTo>
                    <a:pt x="390846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8" name="Freeform 7">
              <a:extLst>
                <a:ext uri="{FF2B5EF4-FFF2-40B4-BE49-F238E27FC236}">
                  <a16:creationId xmlns:a16="http://schemas.microsoft.com/office/drawing/2014/main" id="{84B73A9C-85B6-D65F-9DE1-68DFC134329C}"/>
                </a:ext>
              </a:extLst>
            </p:cNvPr>
            <p:cNvSpPr/>
            <p:nvPr/>
          </p:nvSpPr>
          <p:spPr>
            <a:xfrm>
              <a:off x="9534169" y="5740201"/>
              <a:ext cx="1923009" cy="2057402"/>
            </a:xfrm>
            <a:custGeom>
              <a:avLst/>
              <a:gdLst/>
              <a:ahLst/>
              <a:cxnLst/>
              <a:rect l="l" t="t" r="r" b="b"/>
              <a:pathLst>
                <a:path w="1720352" h="1713566">
                  <a:moveTo>
                    <a:pt x="0" y="0"/>
                  </a:moveTo>
                  <a:lnTo>
                    <a:pt x="1720352" y="0"/>
                  </a:lnTo>
                  <a:lnTo>
                    <a:pt x="1720352" y="1713566"/>
                  </a:lnTo>
                  <a:lnTo>
                    <a:pt x="0" y="1713566"/>
                  </a:lnTo>
                  <a:lnTo>
                    <a:pt x="0" y="0"/>
                  </a:lnTo>
                  <a:close/>
                </a:path>
              </a:pathLst>
            </a:custGeom>
            <a:blipFill>
              <a:blip r:embed="rId8">
                <a:extLst>
                  <a:ext uri="{96DAC541-7B7A-43D3-8B79-37D633B846F1}">
                    <asvg:svgBlip xmlns:asvg="http://schemas.microsoft.com/office/drawing/2016/SVG/main" r:embed="rId9"/>
                  </a:ext>
                </a:extLst>
              </a:blip>
              <a:stretch>
                <a:fillRect r="-38072" b="-36351"/>
              </a:stretch>
            </a:blipFill>
          </p:spPr>
          <p:txBody>
            <a:bodyPr/>
            <a:lstStyle/>
            <a:p>
              <a:endParaRPr lang="tr-TR"/>
            </a:p>
          </p:txBody>
        </p:sp>
        <p:sp>
          <p:nvSpPr>
            <p:cNvPr id="19" name="Metin kutusu 18">
              <a:extLst>
                <a:ext uri="{FF2B5EF4-FFF2-40B4-BE49-F238E27FC236}">
                  <a16:creationId xmlns:a16="http://schemas.microsoft.com/office/drawing/2014/main" id="{D7659ED5-3329-895A-0FB5-257D4AB5A2D6}"/>
                </a:ext>
              </a:extLst>
            </p:cNvPr>
            <p:cNvSpPr txBox="1"/>
            <p:nvPr/>
          </p:nvSpPr>
          <p:spPr>
            <a:xfrm>
              <a:off x="9895079" y="6456957"/>
              <a:ext cx="4610100" cy="1815882"/>
            </a:xfrm>
            <a:prstGeom prst="rect">
              <a:avLst/>
            </a:prstGeom>
            <a:noFill/>
          </p:spPr>
          <p:txBody>
            <a:bodyPr wrap="square">
              <a:spAutoFit/>
            </a:bodyPr>
            <a:lstStyle/>
            <a:p>
              <a:r>
                <a:rPr lang="tr-TR" sz="2800" dirty="0"/>
                <a:t>İş güvenliği tedbirleri alınmayan bir işte yaşanan kazadan sonra «Allah’ın takdir böyleymiş» diyen bir işveren …</a:t>
              </a:r>
            </a:p>
          </p:txBody>
        </p:sp>
      </p:grpSp>
      <p:sp>
        <p:nvSpPr>
          <p:cNvPr id="25" name="Metin kutusu 24">
            <a:extLst>
              <a:ext uri="{FF2B5EF4-FFF2-40B4-BE49-F238E27FC236}">
                <a16:creationId xmlns:a16="http://schemas.microsoft.com/office/drawing/2014/main" id="{B7825425-A82A-D97A-FBAD-D1F1B266264D}"/>
              </a:ext>
            </a:extLst>
          </p:cNvPr>
          <p:cNvSpPr txBox="1"/>
          <p:nvPr/>
        </p:nvSpPr>
        <p:spPr>
          <a:xfrm>
            <a:off x="11967540" y="4113937"/>
            <a:ext cx="5840070" cy="1754326"/>
          </a:xfrm>
          <a:prstGeom prst="rect">
            <a:avLst/>
          </a:prstGeom>
          <a:solidFill>
            <a:srgbClr val="FF7E66"/>
          </a:solidFill>
        </p:spPr>
        <p:txBody>
          <a:bodyPr wrap="square">
            <a:spAutoFit/>
          </a:bodyPr>
          <a:lstStyle/>
          <a:p>
            <a:pPr algn="ctr"/>
            <a:r>
              <a:rPr lang="tr-TR" sz="3600" dirty="0">
                <a:solidFill>
                  <a:schemeClr val="bg1"/>
                </a:solidFill>
              </a:rPr>
              <a:t>Yandaki sözleri söyleyen bu kişilere ne söylemek isterdiniz?</a:t>
            </a:r>
          </a:p>
        </p:txBody>
      </p:sp>
      <p:sp>
        <p:nvSpPr>
          <p:cNvPr id="26" name="Dikdörtgen: Üst Köşeleri Kesik 25">
            <a:extLst>
              <a:ext uri="{FF2B5EF4-FFF2-40B4-BE49-F238E27FC236}">
                <a16:creationId xmlns:a16="http://schemas.microsoft.com/office/drawing/2014/main" id="{05CFD5BD-DE7B-9B81-B4D1-A96450E3B8E3}"/>
              </a:ext>
            </a:extLst>
          </p:cNvPr>
          <p:cNvSpPr/>
          <p:nvPr/>
        </p:nvSpPr>
        <p:spPr>
          <a:xfrm>
            <a:off x="4495800" y="979127"/>
            <a:ext cx="1013790" cy="914400"/>
          </a:xfrm>
          <a:prstGeom prst="snip2SameRect">
            <a:avLst>
              <a:gd name="adj1" fmla="val 42248"/>
              <a:gd name="adj2" fmla="val 0"/>
            </a:avLst>
          </a:prstGeom>
          <a:solidFill>
            <a:srgbClr val="FF7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b="1" dirty="0">
                <a:solidFill>
                  <a:schemeClr val="bg1"/>
                </a:solidFill>
              </a:rPr>
              <a:t>1</a:t>
            </a:r>
          </a:p>
        </p:txBody>
      </p:sp>
      <p:sp>
        <p:nvSpPr>
          <p:cNvPr id="27" name="Dikdörtgen: Üst Köşeleri Kesik 26">
            <a:extLst>
              <a:ext uri="{FF2B5EF4-FFF2-40B4-BE49-F238E27FC236}">
                <a16:creationId xmlns:a16="http://schemas.microsoft.com/office/drawing/2014/main" id="{92FE62DD-77DF-315C-F578-F874B180DDF1}"/>
              </a:ext>
            </a:extLst>
          </p:cNvPr>
          <p:cNvSpPr/>
          <p:nvPr/>
        </p:nvSpPr>
        <p:spPr>
          <a:xfrm>
            <a:off x="10170630" y="942307"/>
            <a:ext cx="1013790" cy="914400"/>
          </a:xfrm>
          <a:prstGeom prst="snip2SameRect">
            <a:avLst>
              <a:gd name="adj1" fmla="val 42248"/>
              <a:gd name="adj2" fmla="val 0"/>
            </a:avLst>
          </a:prstGeom>
          <a:solidFill>
            <a:srgbClr val="FF7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b="1" dirty="0">
                <a:solidFill>
                  <a:schemeClr val="bg1"/>
                </a:solidFill>
              </a:rPr>
              <a:t>2</a:t>
            </a:r>
          </a:p>
        </p:txBody>
      </p:sp>
      <p:sp>
        <p:nvSpPr>
          <p:cNvPr id="28" name="Dikdörtgen: Üst Köşeleri Kesik 27">
            <a:extLst>
              <a:ext uri="{FF2B5EF4-FFF2-40B4-BE49-F238E27FC236}">
                <a16:creationId xmlns:a16="http://schemas.microsoft.com/office/drawing/2014/main" id="{9F42BF44-855F-8C81-0860-116E953D4C9D}"/>
              </a:ext>
            </a:extLst>
          </p:cNvPr>
          <p:cNvSpPr/>
          <p:nvPr/>
        </p:nvSpPr>
        <p:spPr>
          <a:xfrm>
            <a:off x="4413099" y="5433437"/>
            <a:ext cx="1013790" cy="914400"/>
          </a:xfrm>
          <a:prstGeom prst="snip2SameRect">
            <a:avLst>
              <a:gd name="adj1" fmla="val 42248"/>
              <a:gd name="adj2" fmla="val 0"/>
            </a:avLst>
          </a:prstGeom>
          <a:solidFill>
            <a:srgbClr val="FF7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b="1" dirty="0">
                <a:solidFill>
                  <a:schemeClr val="bg1"/>
                </a:solidFill>
              </a:rPr>
              <a:t>3</a:t>
            </a:r>
          </a:p>
        </p:txBody>
      </p:sp>
      <p:sp>
        <p:nvSpPr>
          <p:cNvPr id="29" name="Dikdörtgen: Üst Köşeleri Kesik 28">
            <a:extLst>
              <a:ext uri="{FF2B5EF4-FFF2-40B4-BE49-F238E27FC236}">
                <a16:creationId xmlns:a16="http://schemas.microsoft.com/office/drawing/2014/main" id="{C4815D7E-270C-E796-469A-504A6C63F44E}"/>
              </a:ext>
            </a:extLst>
          </p:cNvPr>
          <p:cNvSpPr/>
          <p:nvPr/>
        </p:nvSpPr>
        <p:spPr>
          <a:xfrm>
            <a:off x="10114365" y="5454700"/>
            <a:ext cx="1013790" cy="914400"/>
          </a:xfrm>
          <a:prstGeom prst="snip2SameRect">
            <a:avLst>
              <a:gd name="adj1" fmla="val 42248"/>
              <a:gd name="adj2" fmla="val 0"/>
            </a:avLst>
          </a:prstGeom>
          <a:solidFill>
            <a:srgbClr val="FF7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b="1" dirty="0">
                <a:solidFill>
                  <a:schemeClr val="bg1"/>
                </a:solidFill>
              </a:rPr>
              <a:t>4</a:t>
            </a:r>
          </a:p>
        </p:txBody>
      </p:sp>
      <p:sp>
        <p:nvSpPr>
          <p:cNvPr id="30" name="Metin kutusu 29">
            <a:extLst>
              <a:ext uri="{FF2B5EF4-FFF2-40B4-BE49-F238E27FC236}">
                <a16:creationId xmlns:a16="http://schemas.microsoft.com/office/drawing/2014/main" id="{B8A5A20E-A7FF-47B9-8EC3-4871898D3C8E}"/>
              </a:ext>
            </a:extLst>
          </p:cNvPr>
          <p:cNvSpPr txBox="1"/>
          <p:nvPr/>
        </p:nvSpPr>
        <p:spPr>
          <a:xfrm>
            <a:off x="11967540" y="6369100"/>
            <a:ext cx="5840070" cy="1200329"/>
          </a:xfrm>
          <a:prstGeom prst="rect">
            <a:avLst/>
          </a:prstGeom>
          <a:solidFill>
            <a:schemeClr val="accent5">
              <a:lumMod val="60000"/>
              <a:lumOff val="40000"/>
            </a:schemeClr>
          </a:solidFill>
        </p:spPr>
        <p:txBody>
          <a:bodyPr wrap="square">
            <a:spAutoFit/>
          </a:bodyPr>
          <a:lstStyle/>
          <a:p>
            <a:pPr algn="ctr"/>
            <a:r>
              <a:rPr lang="tr-TR" sz="3600" dirty="0"/>
              <a:t>Bu kişiler kaderle ilgili </a:t>
            </a:r>
            <a:r>
              <a:rPr lang="tr-TR" sz="3600" dirty="0">
                <a:solidFill>
                  <a:srgbClr val="FF0000"/>
                </a:solidFill>
              </a:rPr>
              <a:t>hangi kavramları</a:t>
            </a:r>
            <a:r>
              <a:rPr lang="tr-TR" sz="3600" dirty="0"/>
              <a:t> yanlış anlamışlar?</a:t>
            </a:r>
          </a:p>
        </p:txBody>
      </p:sp>
    </p:spTree>
    <p:custDataLst>
      <p:tags r:id="rId1"/>
    </p:custDataLst>
    <p:extLst>
      <p:ext uri="{BB962C8B-B14F-4D97-AF65-F5344CB8AC3E}">
        <p14:creationId xmlns:p14="http://schemas.microsoft.com/office/powerpoint/2010/main" val="28931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AutoShape 2">
            <a:extLst>
              <a:ext uri="{FF2B5EF4-FFF2-40B4-BE49-F238E27FC236}">
                <a16:creationId xmlns:a16="http://schemas.microsoft.com/office/drawing/2014/main" id="{0C7ED437-1221-2992-D7C2-A046B330AAE2}"/>
              </a:ext>
            </a:extLst>
          </p:cNvPr>
          <p:cNvSpPr/>
          <p:nvPr/>
        </p:nvSpPr>
        <p:spPr>
          <a:xfrm flipH="1">
            <a:off x="6887342" y="5457123"/>
            <a:ext cx="1246150" cy="1588"/>
          </a:xfrm>
          <a:prstGeom prst="line">
            <a:avLst/>
          </a:prstGeom>
          <a:ln w="19050" cap="flat">
            <a:solidFill>
              <a:srgbClr val="000000"/>
            </a:solidFill>
            <a:prstDash val="solid"/>
            <a:headEnd type="none" w="sm" len="sm"/>
            <a:tailEnd type="none" w="sm" len="sm"/>
          </a:ln>
        </p:spPr>
        <p:txBody>
          <a:bodyPr/>
          <a:lstStyle/>
          <a:p>
            <a:endParaRPr lang="tr-TR"/>
          </a:p>
        </p:txBody>
      </p:sp>
      <p:sp>
        <p:nvSpPr>
          <p:cNvPr id="22" name="AutoShape 22"/>
          <p:cNvSpPr/>
          <p:nvPr/>
        </p:nvSpPr>
        <p:spPr>
          <a:xfrm flipH="1" flipV="1">
            <a:off x="1490705" y="5829264"/>
            <a:ext cx="2560374" cy="0"/>
          </a:xfrm>
          <a:prstGeom prst="line">
            <a:avLst/>
          </a:prstGeom>
          <a:ln w="19050" cap="flat">
            <a:solidFill>
              <a:srgbClr val="000000"/>
            </a:solidFill>
            <a:prstDash val="solid"/>
            <a:headEnd type="none" w="sm" len="sm"/>
            <a:tailEnd type="none" w="sm" len="sm"/>
          </a:ln>
        </p:spPr>
        <p:txBody>
          <a:bodyPr/>
          <a:lstStyle/>
          <a:p>
            <a:endParaRPr lang="tr-TR"/>
          </a:p>
        </p:txBody>
      </p:sp>
      <p:grpSp>
        <p:nvGrpSpPr>
          <p:cNvPr id="56" name="Grup 55">
            <a:extLst>
              <a:ext uri="{FF2B5EF4-FFF2-40B4-BE49-F238E27FC236}">
                <a16:creationId xmlns:a16="http://schemas.microsoft.com/office/drawing/2014/main" id="{A0945AB4-0441-19B2-61CD-8B157B3E98C4}"/>
              </a:ext>
            </a:extLst>
          </p:cNvPr>
          <p:cNvGrpSpPr/>
          <p:nvPr/>
        </p:nvGrpSpPr>
        <p:grpSpPr>
          <a:xfrm>
            <a:off x="0" y="1581022"/>
            <a:ext cx="5255253" cy="5398878"/>
            <a:chOff x="390034" y="1763184"/>
            <a:chExt cx="5255253" cy="5398878"/>
          </a:xfrm>
        </p:grpSpPr>
        <p:sp>
          <p:nvSpPr>
            <p:cNvPr id="54" name="Freeform 2" descr="Özet  Bunları unutma">
              <a:extLst>
                <a:ext uri="{FF2B5EF4-FFF2-40B4-BE49-F238E27FC236}">
                  <a16:creationId xmlns:a16="http://schemas.microsoft.com/office/drawing/2014/main" id="{BAFA5432-C7C9-12D2-B28D-512BCEF4E88E}"/>
                </a:ext>
              </a:extLst>
            </p:cNvPr>
            <p:cNvSpPr/>
            <p:nvPr/>
          </p:nvSpPr>
          <p:spPr>
            <a:xfrm>
              <a:off x="390034" y="1763184"/>
              <a:ext cx="5255253" cy="5398878"/>
            </a:xfrm>
            <a:custGeom>
              <a:avLst/>
              <a:gdLst/>
              <a:ahLst/>
              <a:cxnLst/>
              <a:rect l="l" t="t" r="r" b="b"/>
              <a:pathLst>
                <a:path w="8106156" h="8229600">
                  <a:moveTo>
                    <a:pt x="0" y="0"/>
                  </a:moveTo>
                  <a:lnTo>
                    <a:pt x="8106156" y="0"/>
                  </a:lnTo>
                  <a:lnTo>
                    <a:pt x="8106156" y="8229600"/>
                  </a:lnTo>
                  <a:lnTo>
                    <a:pt x="0" y="8229600"/>
                  </a:lnTo>
                  <a:lnTo>
                    <a:pt x="0" y="0"/>
                  </a:lnTo>
                  <a:close/>
                </a:path>
              </a:pathLst>
            </a:custGeom>
            <a:blipFill>
              <a:blip r:embed="rId4"/>
              <a:stretch>
                <a:fillRect/>
              </a:stretch>
            </a:blipFill>
          </p:spPr>
          <p:txBody>
            <a:bodyPr/>
            <a:lstStyle/>
            <a:p>
              <a:endParaRPr lang="tr-TR"/>
            </a:p>
          </p:txBody>
        </p:sp>
        <p:sp>
          <p:nvSpPr>
            <p:cNvPr id="55" name="Dikdörtgen 54">
              <a:extLst>
                <a:ext uri="{FF2B5EF4-FFF2-40B4-BE49-F238E27FC236}">
                  <a16:creationId xmlns:a16="http://schemas.microsoft.com/office/drawing/2014/main" id="{E9DD5671-0D8B-AB5B-FAF1-E76BA014A13C}"/>
                </a:ext>
              </a:extLst>
            </p:cNvPr>
            <p:cNvSpPr/>
            <p:nvPr/>
          </p:nvSpPr>
          <p:spPr>
            <a:xfrm>
              <a:off x="1406968" y="3825245"/>
              <a:ext cx="3317432" cy="1479157"/>
            </a:xfrm>
            <a:prstGeom prst="rect">
              <a:avLst/>
            </a:prstGeom>
            <a:solidFill>
              <a:srgbClr val="FF43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t>ÖZET</a:t>
              </a:r>
            </a:p>
            <a:p>
              <a:pPr algn="ctr"/>
              <a:r>
                <a:rPr lang="tr-TR" sz="3600" dirty="0"/>
                <a:t>Bunları unutma</a:t>
              </a:r>
            </a:p>
          </p:txBody>
        </p:sp>
      </p:grpSp>
      <p:sp>
        <p:nvSpPr>
          <p:cNvPr id="57" name="Metin kutusu 56">
            <a:extLst>
              <a:ext uri="{FF2B5EF4-FFF2-40B4-BE49-F238E27FC236}">
                <a16:creationId xmlns:a16="http://schemas.microsoft.com/office/drawing/2014/main" id="{5D6DB4BF-D7BD-E93A-E7C9-3C7691E166EC}"/>
              </a:ext>
            </a:extLst>
          </p:cNvPr>
          <p:cNvSpPr txBox="1"/>
          <p:nvPr/>
        </p:nvSpPr>
        <p:spPr>
          <a:xfrm>
            <a:off x="3566192" y="984093"/>
            <a:ext cx="5081612" cy="707886"/>
          </a:xfrm>
          <a:prstGeom prst="rect">
            <a:avLst/>
          </a:prstGeom>
          <a:noFill/>
        </p:spPr>
        <p:txBody>
          <a:bodyPr wrap="square" rtlCol="0">
            <a:spAutoFit/>
          </a:bodyPr>
          <a:lstStyle/>
          <a:p>
            <a:pPr algn="ctr"/>
            <a:r>
              <a:rPr lang="tr-TR" sz="4000" dirty="0"/>
              <a:t>Kaderle ilgili kavramlar</a:t>
            </a:r>
          </a:p>
        </p:txBody>
      </p:sp>
      <p:grpSp>
        <p:nvGrpSpPr>
          <p:cNvPr id="93" name="Grup 92">
            <a:extLst>
              <a:ext uri="{FF2B5EF4-FFF2-40B4-BE49-F238E27FC236}">
                <a16:creationId xmlns:a16="http://schemas.microsoft.com/office/drawing/2014/main" id="{42D48BB8-13D7-CF29-1E8E-8ADE97D06275}"/>
              </a:ext>
            </a:extLst>
          </p:cNvPr>
          <p:cNvGrpSpPr/>
          <p:nvPr/>
        </p:nvGrpSpPr>
        <p:grpSpPr>
          <a:xfrm>
            <a:off x="8096444" y="1819263"/>
            <a:ext cx="2985675" cy="675914"/>
            <a:chOff x="8477121" y="1186419"/>
            <a:chExt cx="2985675" cy="675914"/>
          </a:xfrm>
        </p:grpSpPr>
        <p:sp>
          <p:nvSpPr>
            <p:cNvPr id="12" name="AutoShape 12"/>
            <p:cNvSpPr/>
            <p:nvPr/>
          </p:nvSpPr>
          <p:spPr>
            <a:xfrm flipH="1" flipV="1">
              <a:off x="8477121" y="1500899"/>
              <a:ext cx="2985675" cy="44971"/>
            </a:xfrm>
            <a:prstGeom prst="line">
              <a:avLst/>
            </a:prstGeom>
            <a:ln w="19050" cap="flat">
              <a:solidFill>
                <a:srgbClr val="000000"/>
              </a:solidFill>
              <a:prstDash val="solid"/>
              <a:headEnd type="none" w="sm" len="sm"/>
              <a:tailEnd type="none" w="sm" len="sm"/>
            </a:ln>
          </p:spPr>
          <p:txBody>
            <a:bodyPr/>
            <a:lstStyle/>
            <a:p>
              <a:endParaRPr lang="tr-TR"/>
            </a:p>
          </p:txBody>
        </p:sp>
        <p:sp>
          <p:nvSpPr>
            <p:cNvPr id="58" name="Dikdörtgen: Köşeleri Yuvarlatılmış 57">
              <a:extLst>
                <a:ext uri="{FF2B5EF4-FFF2-40B4-BE49-F238E27FC236}">
                  <a16:creationId xmlns:a16="http://schemas.microsoft.com/office/drawing/2014/main" id="{06B60174-E4FD-9DDE-A14E-15F8B4E0FD3E}"/>
                </a:ext>
              </a:extLst>
            </p:cNvPr>
            <p:cNvSpPr/>
            <p:nvPr/>
          </p:nvSpPr>
          <p:spPr>
            <a:xfrm>
              <a:off x="8970209" y="1186419"/>
              <a:ext cx="1823131" cy="675914"/>
            </a:xfrm>
            <a:prstGeom prst="roundRect">
              <a:avLst>
                <a:gd name="adj" fmla="val 23787"/>
              </a:avLst>
            </a:prstGeom>
            <a:solidFill>
              <a:srgbClr val="E8EE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bg2">
                      <a:lumMod val="10000"/>
                    </a:schemeClr>
                  </a:solidFill>
                </a:rPr>
                <a:t>Ömür</a:t>
              </a:r>
            </a:p>
          </p:txBody>
        </p:sp>
      </p:grpSp>
      <p:grpSp>
        <p:nvGrpSpPr>
          <p:cNvPr id="89" name="Grup 88">
            <a:extLst>
              <a:ext uri="{FF2B5EF4-FFF2-40B4-BE49-F238E27FC236}">
                <a16:creationId xmlns:a16="http://schemas.microsoft.com/office/drawing/2014/main" id="{BAD17191-9E51-4EB7-4F04-D023AD362D77}"/>
              </a:ext>
            </a:extLst>
          </p:cNvPr>
          <p:cNvGrpSpPr/>
          <p:nvPr/>
        </p:nvGrpSpPr>
        <p:grpSpPr>
          <a:xfrm>
            <a:off x="10720079" y="1580136"/>
            <a:ext cx="6889565" cy="1040837"/>
            <a:chOff x="11185177" y="1095021"/>
            <a:chExt cx="6889565" cy="1040837"/>
          </a:xfrm>
        </p:grpSpPr>
        <p:grpSp>
          <p:nvGrpSpPr>
            <p:cNvPr id="48" name="Group 48"/>
            <p:cNvGrpSpPr/>
            <p:nvPr/>
          </p:nvGrpSpPr>
          <p:grpSpPr>
            <a:xfrm>
              <a:off x="11185177" y="1095021"/>
              <a:ext cx="6889565" cy="1040837"/>
              <a:chOff x="0" y="-19050"/>
              <a:chExt cx="1109128" cy="328357"/>
            </a:xfrm>
          </p:grpSpPr>
          <p:sp>
            <p:nvSpPr>
              <p:cNvPr id="49" name="Freeform 49"/>
              <p:cNvSpPr/>
              <p:nvPr/>
            </p:nvSpPr>
            <p:spPr>
              <a:xfrm>
                <a:off x="7766" y="9832"/>
                <a:ext cx="1101362" cy="299475"/>
              </a:xfrm>
              <a:custGeom>
                <a:avLst/>
                <a:gdLst/>
                <a:ahLst/>
                <a:cxnLst/>
                <a:rect l="l" t="t" r="r" b="b"/>
                <a:pathLst>
                  <a:path w="1101362" h="299475">
                    <a:moveTo>
                      <a:pt x="55440" y="0"/>
                    </a:moveTo>
                    <a:lnTo>
                      <a:pt x="1045922" y="0"/>
                    </a:lnTo>
                    <a:cubicBezTo>
                      <a:pt x="1060626" y="0"/>
                      <a:pt x="1074727" y="5841"/>
                      <a:pt x="1085124" y="16238"/>
                    </a:cubicBezTo>
                    <a:cubicBezTo>
                      <a:pt x="1095521" y="26635"/>
                      <a:pt x="1101362" y="40736"/>
                      <a:pt x="1101362" y="55440"/>
                    </a:cubicBezTo>
                    <a:lnTo>
                      <a:pt x="1101362" y="244035"/>
                    </a:lnTo>
                    <a:cubicBezTo>
                      <a:pt x="1101362" y="274654"/>
                      <a:pt x="1076541" y="299475"/>
                      <a:pt x="1045922" y="299475"/>
                    </a:cubicBezTo>
                    <a:lnTo>
                      <a:pt x="55440" y="299475"/>
                    </a:lnTo>
                    <a:cubicBezTo>
                      <a:pt x="40736" y="299475"/>
                      <a:pt x="26635" y="293634"/>
                      <a:pt x="16238" y="283237"/>
                    </a:cubicBezTo>
                    <a:cubicBezTo>
                      <a:pt x="5841" y="272840"/>
                      <a:pt x="0" y="258739"/>
                      <a:pt x="0" y="244035"/>
                    </a:cubicBezTo>
                    <a:lnTo>
                      <a:pt x="0" y="55440"/>
                    </a:lnTo>
                    <a:cubicBezTo>
                      <a:pt x="0" y="40736"/>
                      <a:pt x="5841" y="26635"/>
                      <a:pt x="16238" y="16238"/>
                    </a:cubicBezTo>
                    <a:cubicBezTo>
                      <a:pt x="26635" y="5841"/>
                      <a:pt x="40736" y="0"/>
                      <a:pt x="55440" y="0"/>
                    </a:cubicBezTo>
                    <a:close/>
                  </a:path>
                </a:pathLst>
              </a:custGeom>
              <a:solidFill>
                <a:srgbClr val="FFFFFF"/>
              </a:solidFill>
              <a:ln w="19050" cap="rnd">
                <a:solidFill>
                  <a:srgbClr val="000000"/>
                </a:solidFill>
                <a:prstDash val="solid"/>
                <a:round/>
              </a:ln>
            </p:spPr>
            <p:txBody>
              <a:bodyPr/>
              <a:lstStyle/>
              <a:p>
                <a:endParaRPr lang="tr-TR" dirty="0"/>
              </a:p>
            </p:txBody>
          </p:sp>
          <p:sp>
            <p:nvSpPr>
              <p:cNvPr id="50" name="TextBox 50"/>
              <p:cNvSpPr txBox="1"/>
              <p:nvPr/>
            </p:nvSpPr>
            <p:spPr>
              <a:xfrm>
                <a:off x="0" y="-19050"/>
                <a:ext cx="1101362" cy="318525"/>
              </a:xfrm>
              <a:prstGeom prst="rect">
                <a:avLst/>
              </a:prstGeom>
            </p:spPr>
            <p:txBody>
              <a:bodyPr lIns="135467" tIns="135467" rIns="135467" bIns="135467" rtlCol="0" anchor="ctr"/>
              <a:lstStyle/>
              <a:p>
                <a:pPr marL="0" lvl="0" indent="0" algn="ctr">
                  <a:lnSpc>
                    <a:spcPts val="1269"/>
                  </a:lnSpc>
                  <a:spcBef>
                    <a:spcPct val="0"/>
                  </a:spcBef>
                </a:pPr>
                <a:endParaRPr/>
              </a:p>
            </p:txBody>
          </p:sp>
        </p:grpSp>
        <p:sp>
          <p:nvSpPr>
            <p:cNvPr id="60" name="Metin kutusu 59">
              <a:extLst>
                <a:ext uri="{FF2B5EF4-FFF2-40B4-BE49-F238E27FC236}">
                  <a16:creationId xmlns:a16="http://schemas.microsoft.com/office/drawing/2014/main" id="{79E2287F-8772-96D3-1401-A9C46712FF5A}"/>
                </a:ext>
              </a:extLst>
            </p:cNvPr>
            <p:cNvSpPr txBox="1"/>
            <p:nvPr/>
          </p:nvSpPr>
          <p:spPr>
            <a:xfrm>
              <a:off x="11429403" y="1400668"/>
              <a:ext cx="6401114" cy="461665"/>
            </a:xfrm>
            <a:prstGeom prst="rect">
              <a:avLst/>
            </a:prstGeom>
            <a:noFill/>
          </p:spPr>
          <p:txBody>
            <a:bodyPr wrap="square">
              <a:spAutoFit/>
            </a:bodyPr>
            <a:lstStyle/>
            <a:p>
              <a:r>
                <a:rPr lang="tr-TR" sz="2400" b="0" i="0" dirty="0">
                  <a:solidFill>
                    <a:srgbClr val="1C2334"/>
                  </a:solidFill>
                  <a:effectLst/>
                  <a:highlight>
                    <a:srgbClr val="FFFFFF"/>
                  </a:highlight>
                </a:rPr>
                <a:t> </a:t>
              </a:r>
              <a:r>
                <a:rPr lang="tr-TR" sz="2400" b="0" i="0" dirty="0">
                  <a:solidFill>
                    <a:srgbClr val="1C2334"/>
                  </a:solidFill>
                  <a:effectLst/>
                </a:rPr>
                <a:t>Her canlının sahip olduğu yaşam süresine</a:t>
              </a:r>
              <a:endParaRPr lang="tr-TR" sz="2400" dirty="0"/>
            </a:p>
          </p:txBody>
        </p:sp>
      </p:grpSp>
      <p:grpSp>
        <p:nvGrpSpPr>
          <p:cNvPr id="94" name="Grup 93">
            <a:extLst>
              <a:ext uri="{FF2B5EF4-FFF2-40B4-BE49-F238E27FC236}">
                <a16:creationId xmlns:a16="http://schemas.microsoft.com/office/drawing/2014/main" id="{AF39CAE1-C862-7FDC-4E2D-8F5B28D91765}"/>
              </a:ext>
            </a:extLst>
          </p:cNvPr>
          <p:cNvGrpSpPr/>
          <p:nvPr/>
        </p:nvGrpSpPr>
        <p:grpSpPr>
          <a:xfrm>
            <a:off x="8099822" y="3473865"/>
            <a:ext cx="2985674" cy="675914"/>
            <a:chOff x="8480499" y="2841021"/>
            <a:chExt cx="2985674" cy="675914"/>
          </a:xfrm>
        </p:grpSpPr>
        <p:sp>
          <p:nvSpPr>
            <p:cNvPr id="64" name="AutoShape 12">
              <a:extLst>
                <a:ext uri="{FF2B5EF4-FFF2-40B4-BE49-F238E27FC236}">
                  <a16:creationId xmlns:a16="http://schemas.microsoft.com/office/drawing/2014/main" id="{8FE3F039-13F9-E0A6-B8FA-72317CDDE166}"/>
                </a:ext>
              </a:extLst>
            </p:cNvPr>
            <p:cNvSpPr/>
            <p:nvPr/>
          </p:nvSpPr>
          <p:spPr>
            <a:xfrm flipH="1" flipV="1">
              <a:off x="8480499" y="3142995"/>
              <a:ext cx="2985674" cy="71966"/>
            </a:xfrm>
            <a:prstGeom prst="line">
              <a:avLst/>
            </a:prstGeom>
            <a:ln w="19050" cap="flat">
              <a:solidFill>
                <a:srgbClr val="000000"/>
              </a:solidFill>
              <a:prstDash val="solid"/>
              <a:headEnd type="none" w="sm" len="sm"/>
              <a:tailEnd type="none" w="sm" len="sm"/>
            </a:ln>
          </p:spPr>
          <p:txBody>
            <a:bodyPr/>
            <a:lstStyle/>
            <a:p>
              <a:endParaRPr lang="tr-TR"/>
            </a:p>
          </p:txBody>
        </p:sp>
        <p:sp>
          <p:nvSpPr>
            <p:cNvPr id="65" name="Dikdörtgen: Köşeleri Yuvarlatılmış 64">
              <a:extLst>
                <a:ext uri="{FF2B5EF4-FFF2-40B4-BE49-F238E27FC236}">
                  <a16:creationId xmlns:a16="http://schemas.microsoft.com/office/drawing/2014/main" id="{CC52000F-5C7D-7D63-2F37-51A57A32AEFB}"/>
                </a:ext>
              </a:extLst>
            </p:cNvPr>
            <p:cNvSpPr/>
            <p:nvPr/>
          </p:nvSpPr>
          <p:spPr>
            <a:xfrm>
              <a:off x="8970208" y="2841021"/>
              <a:ext cx="1823131" cy="675914"/>
            </a:xfrm>
            <a:prstGeom prst="roundRect">
              <a:avLst>
                <a:gd name="adj" fmla="val 23787"/>
              </a:avLst>
            </a:prstGeom>
            <a:solidFill>
              <a:srgbClr val="E0D0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bg2">
                      <a:lumMod val="10000"/>
                    </a:schemeClr>
                  </a:solidFill>
                </a:rPr>
                <a:t>Ecel</a:t>
              </a:r>
            </a:p>
          </p:txBody>
        </p:sp>
      </p:grpSp>
      <p:grpSp>
        <p:nvGrpSpPr>
          <p:cNvPr id="90" name="Grup 89">
            <a:extLst>
              <a:ext uri="{FF2B5EF4-FFF2-40B4-BE49-F238E27FC236}">
                <a16:creationId xmlns:a16="http://schemas.microsoft.com/office/drawing/2014/main" id="{85D41AAC-47B2-CB5E-424E-4AC93BC7D629}"/>
              </a:ext>
            </a:extLst>
          </p:cNvPr>
          <p:cNvGrpSpPr/>
          <p:nvPr/>
        </p:nvGrpSpPr>
        <p:grpSpPr>
          <a:xfrm>
            <a:off x="10712002" y="3229268"/>
            <a:ext cx="6889565" cy="1040837"/>
            <a:chOff x="11185177" y="2415953"/>
            <a:chExt cx="6889565" cy="1040837"/>
          </a:xfrm>
        </p:grpSpPr>
        <p:grpSp>
          <p:nvGrpSpPr>
            <p:cNvPr id="66" name="Group 48">
              <a:extLst>
                <a:ext uri="{FF2B5EF4-FFF2-40B4-BE49-F238E27FC236}">
                  <a16:creationId xmlns:a16="http://schemas.microsoft.com/office/drawing/2014/main" id="{42644B9A-8501-BBA3-904D-6E12BE84A2D2}"/>
                </a:ext>
              </a:extLst>
            </p:cNvPr>
            <p:cNvGrpSpPr/>
            <p:nvPr/>
          </p:nvGrpSpPr>
          <p:grpSpPr>
            <a:xfrm>
              <a:off x="11185177" y="2415953"/>
              <a:ext cx="6889565" cy="1040837"/>
              <a:chOff x="0" y="-19050"/>
              <a:chExt cx="1109128" cy="328357"/>
            </a:xfrm>
          </p:grpSpPr>
          <p:sp>
            <p:nvSpPr>
              <p:cNvPr id="67" name="Freeform 49">
                <a:extLst>
                  <a:ext uri="{FF2B5EF4-FFF2-40B4-BE49-F238E27FC236}">
                    <a16:creationId xmlns:a16="http://schemas.microsoft.com/office/drawing/2014/main" id="{62CC3D44-0564-2B87-9863-F972D8FCE326}"/>
                  </a:ext>
                </a:extLst>
              </p:cNvPr>
              <p:cNvSpPr/>
              <p:nvPr/>
            </p:nvSpPr>
            <p:spPr>
              <a:xfrm>
                <a:off x="7766" y="9832"/>
                <a:ext cx="1101362" cy="299475"/>
              </a:xfrm>
              <a:custGeom>
                <a:avLst/>
                <a:gdLst/>
                <a:ahLst/>
                <a:cxnLst/>
                <a:rect l="l" t="t" r="r" b="b"/>
                <a:pathLst>
                  <a:path w="1101362" h="299475">
                    <a:moveTo>
                      <a:pt x="55440" y="0"/>
                    </a:moveTo>
                    <a:lnTo>
                      <a:pt x="1045922" y="0"/>
                    </a:lnTo>
                    <a:cubicBezTo>
                      <a:pt x="1060626" y="0"/>
                      <a:pt x="1074727" y="5841"/>
                      <a:pt x="1085124" y="16238"/>
                    </a:cubicBezTo>
                    <a:cubicBezTo>
                      <a:pt x="1095521" y="26635"/>
                      <a:pt x="1101362" y="40736"/>
                      <a:pt x="1101362" y="55440"/>
                    </a:cubicBezTo>
                    <a:lnTo>
                      <a:pt x="1101362" y="244035"/>
                    </a:lnTo>
                    <a:cubicBezTo>
                      <a:pt x="1101362" y="274654"/>
                      <a:pt x="1076541" y="299475"/>
                      <a:pt x="1045922" y="299475"/>
                    </a:cubicBezTo>
                    <a:lnTo>
                      <a:pt x="55440" y="299475"/>
                    </a:lnTo>
                    <a:cubicBezTo>
                      <a:pt x="40736" y="299475"/>
                      <a:pt x="26635" y="293634"/>
                      <a:pt x="16238" y="283237"/>
                    </a:cubicBezTo>
                    <a:cubicBezTo>
                      <a:pt x="5841" y="272840"/>
                      <a:pt x="0" y="258739"/>
                      <a:pt x="0" y="244035"/>
                    </a:cubicBezTo>
                    <a:lnTo>
                      <a:pt x="0" y="55440"/>
                    </a:lnTo>
                    <a:cubicBezTo>
                      <a:pt x="0" y="40736"/>
                      <a:pt x="5841" y="26635"/>
                      <a:pt x="16238" y="16238"/>
                    </a:cubicBezTo>
                    <a:cubicBezTo>
                      <a:pt x="26635" y="5841"/>
                      <a:pt x="40736" y="0"/>
                      <a:pt x="55440" y="0"/>
                    </a:cubicBezTo>
                    <a:close/>
                  </a:path>
                </a:pathLst>
              </a:custGeom>
              <a:solidFill>
                <a:srgbClr val="FFFFFF"/>
              </a:solidFill>
              <a:ln w="19050" cap="rnd">
                <a:solidFill>
                  <a:srgbClr val="000000"/>
                </a:solidFill>
                <a:prstDash val="solid"/>
                <a:round/>
              </a:ln>
            </p:spPr>
            <p:txBody>
              <a:bodyPr/>
              <a:lstStyle/>
              <a:p>
                <a:endParaRPr lang="tr-TR" dirty="0"/>
              </a:p>
            </p:txBody>
          </p:sp>
          <p:sp>
            <p:nvSpPr>
              <p:cNvPr id="68" name="TextBox 50">
                <a:extLst>
                  <a:ext uri="{FF2B5EF4-FFF2-40B4-BE49-F238E27FC236}">
                    <a16:creationId xmlns:a16="http://schemas.microsoft.com/office/drawing/2014/main" id="{FA410B57-6345-30CB-CB13-1F6F36C4FE66}"/>
                  </a:ext>
                </a:extLst>
              </p:cNvPr>
              <p:cNvSpPr txBox="1"/>
              <p:nvPr/>
            </p:nvSpPr>
            <p:spPr>
              <a:xfrm>
                <a:off x="0" y="-19050"/>
                <a:ext cx="1101362" cy="318525"/>
              </a:xfrm>
              <a:prstGeom prst="rect">
                <a:avLst/>
              </a:prstGeom>
            </p:spPr>
            <p:txBody>
              <a:bodyPr lIns="135467" tIns="135467" rIns="135467" bIns="135467" rtlCol="0" anchor="ctr"/>
              <a:lstStyle/>
              <a:p>
                <a:pPr marL="0" lvl="0" indent="0" algn="ctr">
                  <a:lnSpc>
                    <a:spcPts val="1269"/>
                  </a:lnSpc>
                  <a:spcBef>
                    <a:spcPct val="0"/>
                  </a:spcBef>
                </a:pPr>
                <a:endParaRPr/>
              </a:p>
            </p:txBody>
          </p:sp>
        </p:grpSp>
        <p:sp>
          <p:nvSpPr>
            <p:cNvPr id="69" name="Metin kutusu 68">
              <a:extLst>
                <a:ext uri="{FF2B5EF4-FFF2-40B4-BE49-F238E27FC236}">
                  <a16:creationId xmlns:a16="http://schemas.microsoft.com/office/drawing/2014/main" id="{E49AB3AD-0D76-2029-01AE-432746B0B98C}"/>
                </a:ext>
              </a:extLst>
            </p:cNvPr>
            <p:cNvSpPr txBox="1"/>
            <p:nvPr/>
          </p:nvSpPr>
          <p:spPr>
            <a:xfrm>
              <a:off x="11328908" y="2772520"/>
              <a:ext cx="6401114" cy="461665"/>
            </a:xfrm>
            <a:prstGeom prst="rect">
              <a:avLst/>
            </a:prstGeom>
            <a:noFill/>
          </p:spPr>
          <p:txBody>
            <a:bodyPr wrap="square">
              <a:spAutoFit/>
            </a:bodyPr>
            <a:lstStyle/>
            <a:p>
              <a:r>
                <a:rPr lang="tr-TR" sz="2400" b="0" i="0" dirty="0">
                  <a:solidFill>
                    <a:srgbClr val="1C2334"/>
                  </a:solidFill>
                  <a:effectLst/>
                </a:rPr>
                <a:t> Ömrün bittiği zaman, ölüm anı</a:t>
              </a:r>
              <a:endParaRPr lang="tr-TR" sz="2400" dirty="0"/>
            </a:p>
          </p:txBody>
        </p:sp>
      </p:grpSp>
      <p:grpSp>
        <p:nvGrpSpPr>
          <p:cNvPr id="96" name="Grup 95">
            <a:extLst>
              <a:ext uri="{FF2B5EF4-FFF2-40B4-BE49-F238E27FC236}">
                <a16:creationId xmlns:a16="http://schemas.microsoft.com/office/drawing/2014/main" id="{F48D4F34-743F-A74F-FFA8-0410F0215CF6}"/>
              </a:ext>
            </a:extLst>
          </p:cNvPr>
          <p:cNvGrpSpPr/>
          <p:nvPr/>
        </p:nvGrpSpPr>
        <p:grpSpPr>
          <a:xfrm>
            <a:off x="6640216" y="5115718"/>
            <a:ext cx="4295917" cy="675914"/>
            <a:chOff x="7020893" y="4482874"/>
            <a:chExt cx="4295917" cy="675914"/>
          </a:xfrm>
        </p:grpSpPr>
        <p:sp>
          <p:nvSpPr>
            <p:cNvPr id="2" name="AutoShape 2"/>
            <p:cNvSpPr/>
            <p:nvPr/>
          </p:nvSpPr>
          <p:spPr>
            <a:xfrm flipH="1" flipV="1">
              <a:off x="7020893" y="4812087"/>
              <a:ext cx="4295917" cy="1587"/>
            </a:xfrm>
            <a:prstGeom prst="line">
              <a:avLst/>
            </a:prstGeom>
            <a:ln w="19050" cap="flat">
              <a:solidFill>
                <a:srgbClr val="000000"/>
              </a:solidFill>
              <a:prstDash val="solid"/>
              <a:headEnd type="none" w="sm" len="sm"/>
              <a:tailEnd type="none" w="sm" len="sm"/>
            </a:ln>
          </p:spPr>
          <p:txBody>
            <a:bodyPr/>
            <a:lstStyle/>
            <a:p>
              <a:r>
                <a:rPr lang="tr-TR" dirty="0"/>
                <a:t>v</a:t>
              </a:r>
            </a:p>
          </p:txBody>
        </p:sp>
        <p:sp>
          <p:nvSpPr>
            <p:cNvPr id="70" name="Dikdörtgen: Köşeleri Yuvarlatılmış 69">
              <a:extLst>
                <a:ext uri="{FF2B5EF4-FFF2-40B4-BE49-F238E27FC236}">
                  <a16:creationId xmlns:a16="http://schemas.microsoft.com/office/drawing/2014/main" id="{BD059A59-1192-2F82-5D58-9BBD2EE5AD53}"/>
                </a:ext>
              </a:extLst>
            </p:cNvPr>
            <p:cNvSpPr/>
            <p:nvPr/>
          </p:nvSpPr>
          <p:spPr>
            <a:xfrm>
              <a:off x="8970209" y="4482874"/>
              <a:ext cx="1823131" cy="675914"/>
            </a:xfrm>
            <a:prstGeom prst="roundRect">
              <a:avLst>
                <a:gd name="adj" fmla="val 23787"/>
              </a:avLst>
            </a:prstGeom>
            <a:solidFill>
              <a:srgbClr val="C8F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bg2">
                      <a:lumMod val="10000"/>
                    </a:schemeClr>
                  </a:solidFill>
                </a:rPr>
                <a:t>Rızık</a:t>
              </a:r>
            </a:p>
          </p:txBody>
        </p:sp>
      </p:grpSp>
      <p:grpSp>
        <p:nvGrpSpPr>
          <p:cNvPr id="91" name="Grup 90">
            <a:extLst>
              <a:ext uri="{FF2B5EF4-FFF2-40B4-BE49-F238E27FC236}">
                <a16:creationId xmlns:a16="http://schemas.microsoft.com/office/drawing/2014/main" id="{415317E6-AEE3-88D1-5A4D-16813F11DC39}"/>
              </a:ext>
            </a:extLst>
          </p:cNvPr>
          <p:cNvGrpSpPr/>
          <p:nvPr/>
        </p:nvGrpSpPr>
        <p:grpSpPr>
          <a:xfrm>
            <a:off x="10732139" y="4751622"/>
            <a:ext cx="6913685" cy="1305375"/>
            <a:chOff x="11136937" y="3736885"/>
            <a:chExt cx="6913685" cy="1305375"/>
          </a:xfrm>
        </p:grpSpPr>
        <p:grpSp>
          <p:nvGrpSpPr>
            <p:cNvPr id="71" name="Group 48">
              <a:extLst>
                <a:ext uri="{FF2B5EF4-FFF2-40B4-BE49-F238E27FC236}">
                  <a16:creationId xmlns:a16="http://schemas.microsoft.com/office/drawing/2014/main" id="{D7983FCE-2E5F-0172-A8B9-0651D3689631}"/>
                </a:ext>
              </a:extLst>
            </p:cNvPr>
            <p:cNvGrpSpPr/>
            <p:nvPr/>
          </p:nvGrpSpPr>
          <p:grpSpPr>
            <a:xfrm>
              <a:off x="11136937" y="3736885"/>
              <a:ext cx="6889565" cy="1305375"/>
              <a:chOff x="0" y="-19050"/>
              <a:chExt cx="1109128" cy="328357"/>
            </a:xfrm>
          </p:grpSpPr>
          <p:sp>
            <p:nvSpPr>
              <p:cNvPr id="72" name="Freeform 49">
                <a:extLst>
                  <a:ext uri="{FF2B5EF4-FFF2-40B4-BE49-F238E27FC236}">
                    <a16:creationId xmlns:a16="http://schemas.microsoft.com/office/drawing/2014/main" id="{93ED0E15-7BCA-1667-3D06-EFE0D4F7D248}"/>
                  </a:ext>
                </a:extLst>
              </p:cNvPr>
              <p:cNvSpPr/>
              <p:nvPr/>
            </p:nvSpPr>
            <p:spPr>
              <a:xfrm>
                <a:off x="7766" y="9832"/>
                <a:ext cx="1101362" cy="299475"/>
              </a:xfrm>
              <a:custGeom>
                <a:avLst/>
                <a:gdLst/>
                <a:ahLst/>
                <a:cxnLst/>
                <a:rect l="l" t="t" r="r" b="b"/>
                <a:pathLst>
                  <a:path w="1101362" h="299475">
                    <a:moveTo>
                      <a:pt x="55440" y="0"/>
                    </a:moveTo>
                    <a:lnTo>
                      <a:pt x="1045922" y="0"/>
                    </a:lnTo>
                    <a:cubicBezTo>
                      <a:pt x="1060626" y="0"/>
                      <a:pt x="1074727" y="5841"/>
                      <a:pt x="1085124" y="16238"/>
                    </a:cubicBezTo>
                    <a:cubicBezTo>
                      <a:pt x="1095521" y="26635"/>
                      <a:pt x="1101362" y="40736"/>
                      <a:pt x="1101362" y="55440"/>
                    </a:cubicBezTo>
                    <a:lnTo>
                      <a:pt x="1101362" y="244035"/>
                    </a:lnTo>
                    <a:cubicBezTo>
                      <a:pt x="1101362" y="274654"/>
                      <a:pt x="1076541" y="299475"/>
                      <a:pt x="1045922" y="299475"/>
                    </a:cubicBezTo>
                    <a:lnTo>
                      <a:pt x="55440" y="299475"/>
                    </a:lnTo>
                    <a:cubicBezTo>
                      <a:pt x="40736" y="299475"/>
                      <a:pt x="26635" y="293634"/>
                      <a:pt x="16238" y="283237"/>
                    </a:cubicBezTo>
                    <a:cubicBezTo>
                      <a:pt x="5841" y="272840"/>
                      <a:pt x="0" y="258739"/>
                      <a:pt x="0" y="244035"/>
                    </a:cubicBezTo>
                    <a:lnTo>
                      <a:pt x="0" y="55440"/>
                    </a:lnTo>
                    <a:cubicBezTo>
                      <a:pt x="0" y="40736"/>
                      <a:pt x="5841" y="26635"/>
                      <a:pt x="16238" y="16238"/>
                    </a:cubicBezTo>
                    <a:cubicBezTo>
                      <a:pt x="26635" y="5841"/>
                      <a:pt x="40736" y="0"/>
                      <a:pt x="55440" y="0"/>
                    </a:cubicBezTo>
                    <a:close/>
                  </a:path>
                </a:pathLst>
              </a:custGeom>
              <a:solidFill>
                <a:srgbClr val="FFFFFF"/>
              </a:solidFill>
              <a:ln w="19050" cap="rnd">
                <a:solidFill>
                  <a:srgbClr val="000000"/>
                </a:solidFill>
                <a:prstDash val="solid"/>
                <a:round/>
              </a:ln>
            </p:spPr>
            <p:txBody>
              <a:bodyPr/>
              <a:lstStyle/>
              <a:p>
                <a:endParaRPr lang="tr-TR" dirty="0"/>
              </a:p>
            </p:txBody>
          </p:sp>
          <p:sp>
            <p:nvSpPr>
              <p:cNvPr id="73" name="TextBox 50">
                <a:extLst>
                  <a:ext uri="{FF2B5EF4-FFF2-40B4-BE49-F238E27FC236}">
                    <a16:creationId xmlns:a16="http://schemas.microsoft.com/office/drawing/2014/main" id="{990C66F7-D98B-F3FE-4B0E-331D60995B4C}"/>
                  </a:ext>
                </a:extLst>
              </p:cNvPr>
              <p:cNvSpPr txBox="1"/>
              <p:nvPr/>
            </p:nvSpPr>
            <p:spPr>
              <a:xfrm>
                <a:off x="0" y="-19050"/>
                <a:ext cx="1101362" cy="318525"/>
              </a:xfrm>
              <a:prstGeom prst="rect">
                <a:avLst/>
              </a:prstGeom>
            </p:spPr>
            <p:txBody>
              <a:bodyPr lIns="135467" tIns="135467" rIns="135467" bIns="135467" rtlCol="0" anchor="ctr"/>
              <a:lstStyle/>
              <a:p>
                <a:pPr marL="0" lvl="0" indent="0" algn="ctr">
                  <a:lnSpc>
                    <a:spcPts val="1269"/>
                  </a:lnSpc>
                  <a:spcBef>
                    <a:spcPct val="0"/>
                  </a:spcBef>
                </a:pPr>
                <a:endParaRPr/>
              </a:p>
            </p:txBody>
          </p:sp>
        </p:grpSp>
        <p:sp>
          <p:nvSpPr>
            <p:cNvPr id="74" name="Metin kutusu 73">
              <a:extLst>
                <a:ext uri="{FF2B5EF4-FFF2-40B4-BE49-F238E27FC236}">
                  <a16:creationId xmlns:a16="http://schemas.microsoft.com/office/drawing/2014/main" id="{4F4A61F9-594C-E211-9044-3C156C630988}"/>
                </a:ext>
              </a:extLst>
            </p:cNvPr>
            <p:cNvSpPr txBox="1"/>
            <p:nvPr/>
          </p:nvSpPr>
          <p:spPr>
            <a:xfrm>
              <a:off x="11209297" y="3913367"/>
              <a:ext cx="6841325" cy="1077218"/>
            </a:xfrm>
            <a:prstGeom prst="rect">
              <a:avLst/>
            </a:prstGeom>
            <a:noFill/>
          </p:spPr>
          <p:txBody>
            <a:bodyPr wrap="square">
              <a:spAutoFit/>
            </a:bodyPr>
            <a:lstStyle/>
            <a:p>
              <a:r>
                <a:rPr lang="tr-TR" sz="2000" b="0" i="0" dirty="0">
                  <a:solidFill>
                    <a:srgbClr val="1C2334"/>
                  </a:solidFill>
                  <a:effectLst/>
                </a:rPr>
                <a:t>Allah’ın bizler için yaratığı </a:t>
              </a:r>
              <a:r>
                <a:rPr lang="tr-TR" sz="2000" dirty="0">
                  <a:solidFill>
                    <a:srgbClr val="1C2334"/>
                  </a:solidFill>
                </a:rPr>
                <a:t>y</a:t>
              </a:r>
              <a:r>
                <a:rPr lang="tr-TR" sz="2000" b="0" i="0" dirty="0">
                  <a:solidFill>
                    <a:srgbClr val="1C2334"/>
                  </a:solidFill>
                  <a:effectLst/>
                </a:rPr>
                <a:t>ediklerimiz, içtiklerimiz, giydiklerimiz, teneffüs ettiğimiz hava yani kısaca maddi ve manevi bütün ihtiyaç duyulan şeylerdir</a:t>
              </a:r>
              <a:r>
                <a:rPr lang="tr-TR" sz="2400" b="0" i="0" dirty="0">
                  <a:solidFill>
                    <a:srgbClr val="1C2334"/>
                  </a:solidFill>
                  <a:effectLst/>
                </a:rPr>
                <a:t>.</a:t>
              </a:r>
              <a:endParaRPr lang="tr-TR" sz="2400" dirty="0"/>
            </a:p>
          </p:txBody>
        </p:sp>
      </p:grpSp>
      <p:grpSp>
        <p:nvGrpSpPr>
          <p:cNvPr id="95" name="Grup 94">
            <a:extLst>
              <a:ext uri="{FF2B5EF4-FFF2-40B4-BE49-F238E27FC236}">
                <a16:creationId xmlns:a16="http://schemas.microsoft.com/office/drawing/2014/main" id="{B63078E5-D4C4-9CC9-2002-24CD6EDCF8C3}"/>
              </a:ext>
            </a:extLst>
          </p:cNvPr>
          <p:cNvGrpSpPr/>
          <p:nvPr/>
        </p:nvGrpSpPr>
        <p:grpSpPr>
          <a:xfrm>
            <a:off x="8133492" y="6888504"/>
            <a:ext cx="2763431" cy="675914"/>
            <a:chOff x="8514169" y="6255660"/>
            <a:chExt cx="2763431" cy="675914"/>
          </a:xfrm>
        </p:grpSpPr>
        <p:sp>
          <p:nvSpPr>
            <p:cNvPr id="81" name="AutoShape 12">
              <a:extLst>
                <a:ext uri="{FF2B5EF4-FFF2-40B4-BE49-F238E27FC236}">
                  <a16:creationId xmlns:a16="http://schemas.microsoft.com/office/drawing/2014/main" id="{9EF30DB0-2297-6899-2E1E-0FFDBBA0F758}"/>
                </a:ext>
              </a:extLst>
            </p:cNvPr>
            <p:cNvSpPr/>
            <p:nvPr/>
          </p:nvSpPr>
          <p:spPr>
            <a:xfrm flipH="1" flipV="1">
              <a:off x="8514169" y="6593617"/>
              <a:ext cx="2763431" cy="28147"/>
            </a:xfrm>
            <a:prstGeom prst="line">
              <a:avLst/>
            </a:prstGeom>
            <a:ln w="19050" cap="flat">
              <a:solidFill>
                <a:srgbClr val="000000"/>
              </a:solidFill>
              <a:prstDash val="solid"/>
              <a:headEnd type="none" w="sm" len="sm"/>
              <a:tailEnd type="none" w="sm" len="sm"/>
            </a:ln>
          </p:spPr>
          <p:txBody>
            <a:bodyPr/>
            <a:lstStyle/>
            <a:p>
              <a:endParaRPr lang="tr-TR"/>
            </a:p>
          </p:txBody>
        </p:sp>
        <p:sp>
          <p:nvSpPr>
            <p:cNvPr id="76" name="Dikdörtgen: Köşeleri Yuvarlatılmış 75">
              <a:extLst>
                <a:ext uri="{FF2B5EF4-FFF2-40B4-BE49-F238E27FC236}">
                  <a16:creationId xmlns:a16="http://schemas.microsoft.com/office/drawing/2014/main" id="{60FA19F0-D0CA-90D8-0A86-6EA496BCF827}"/>
                </a:ext>
              </a:extLst>
            </p:cNvPr>
            <p:cNvSpPr/>
            <p:nvPr/>
          </p:nvSpPr>
          <p:spPr>
            <a:xfrm>
              <a:off x="8970209" y="6255660"/>
              <a:ext cx="1823131" cy="675914"/>
            </a:xfrm>
            <a:prstGeom prst="roundRect">
              <a:avLst>
                <a:gd name="adj" fmla="val 23787"/>
              </a:avLst>
            </a:prstGeom>
            <a:solidFill>
              <a:srgbClr val="B0FC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bg2">
                      <a:lumMod val="10000"/>
                    </a:schemeClr>
                  </a:solidFill>
                </a:rPr>
                <a:t>Tevekkül</a:t>
              </a:r>
            </a:p>
          </p:txBody>
        </p:sp>
      </p:grpSp>
      <p:grpSp>
        <p:nvGrpSpPr>
          <p:cNvPr id="97" name="Grup 96">
            <a:extLst>
              <a:ext uri="{FF2B5EF4-FFF2-40B4-BE49-F238E27FC236}">
                <a16:creationId xmlns:a16="http://schemas.microsoft.com/office/drawing/2014/main" id="{654AA14C-3EE9-4FFB-518F-8EB324CBACD5}"/>
              </a:ext>
            </a:extLst>
          </p:cNvPr>
          <p:cNvGrpSpPr/>
          <p:nvPr/>
        </p:nvGrpSpPr>
        <p:grpSpPr>
          <a:xfrm>
            <a:off x="8153723" y="8799887"/>
            <a:ext cx="2823863" cy="675914"/>
            <a:chOff x="8534400" y="8167043"/>
            <a:chExt cx="2823863" cy="675914"/>
          </a:xfrm>
        </p:grpSpPr>
        <p:sp>
          <p:nvSpPr>
            <p:cNvPr id="82" name="AutoShape 12">
              <a:extLst>
                <a:ext uri="{FF2B5EF4-FFF2-40B4-BE49-F238E27FC236}">
                  <a16:creationId xmlns:a16="http://schemas.microsoft.com/office/drawing/2014/main" id="{B8DCEE6D-92E2-656F-F69E-456DF56C32BF}"/>
                </a:ext>
              </a:extLst>
            </p:cNvPr>
            <p:cNvSpPr/>
            <p:nvPr/>
          </p:nvSpPr>
          <p:spPr>
            <a:xfrm flipH="1" flipV="1">
              <a:off x="8534400" y="8517858"/>
              <a:ext cx="2823863" cy="10368"/>
            </a:xfrm>
            <a:prstGeom prst="line">
              <a:avLst/>
            </a:prstGeom>
            <a:ln w="19050" cap="flat">
              <a:solidFill>
                <a:srgbClr val="000000"/>
              </a:solidFill>
              <a:prstDash val="solid"/>
              <a:headEnd type="none" w="sm" len="sm"/>
              <a:tailEnd type="none" w="sm" len="sm"/>
            </a:ln>
          </p:spPr>
          <p:txBody>
            <a:bodyPr/>
            <a:lstStyle/>
            <a:p>
              <a:endParaRPr lang="tr-TR"/>
            </a:p>
          </p:txBody>
        </p:sp>
        <p:sp>
          <p:nvSpPr>
            <p:cNvPr id="83" name="Dikdörtgen: Köşeleri Yuvarlatılmış 82">
              <a:extLst>
                <a:ext uri="{FF2B5EF4-FFF2-40B4-BE49-F238E27FC236}">
                  <a16:creationId xmlns:a16="http://schemas.microsoft.com/office/drawing/2014/main" id="{B9534A0F-EE96-6495-0FBF-2B0EB348ED67}"/>
                </a:ext>
              </a:extLst>
            </p:cNvPr>
            <p:cNvSpPr/>
            <p:nvPr/>
          </p:nvSpPr>
          <p:spPr>
            <a:xfrm>
              <a:off x="8989702" y="8167043"/>
              <a:ext cx="1823131" cy="675914"/>
            </a:xfrm>
            <a:prstGeom prst="roundRect">
              <a:avLst>
                <a:gd name="adj" fmla="val 23787"/>
              </a:avLst>
            </a:prstGeom>
            <a:solidFill>
              <a:srgbClr val="FFE2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bg2">
                      <a:lumMod val="10000"/>
                    </a:schemeClr>
                  </a:solidFill>
                </a:rPr>
                <a:t>Emek </a:t>
              </a:r>
            </a:p>
          </p:txBody>
        </p:sp>
      </p:grpSp>
      <p:grpSp>
        <p:nvGrpSpPr>
          <p:cNvPr id="92" name="Grup 91">
            <a:extLst>
              <a:ext uri="{FF2B5EF4-FFF2-40B4-BE49-F238E27FC236}">
                <a16:creationId xmlns:a16="http://schemas.microsoft.com/office/drawing/2014/main" id="{53FA4C97-0FBD-1C9B-2B0D-7908292C491A}"/>
              </a:ext>
            </a:extLst>
          </p:cNvPr>
          <p:cNvGrpSpPr/>
          <p:nvPr/>
        </p:nvGrpSpPr>
        <p:grpSpPr>
          <a:xfrm>
            <a:off x="10744200" y="6491267"/>
            <a:ext cx="7058611" cy="1305375"/>
            <a:chOff x="11088697" y="5222290"/>
            <a:chExt cx="7058611" cy="1305375"/>
          </a:xfrm>
        </p:grpSpPr>
        <p:grpSp>
          <p:nvGrpSpPr>
            <p:cNvPr id="77" name="Group 48">
              <a:extLst>
                <a:ext uri="{FF2B5EF4-FFF2-40B4-BE49-F238E27FC236}">
                  <a16:creationId xmlns:a16="http://schemas.microsoft.com/office/drawing/2014/main" id="{BEA60A61-1383-CFB6-495A-456551E07317}"/>
                </a:ext>
              </a:extLst>
            </p:cNvPr>
            <p:cNvGrpSpPr/>
            <p:nvPr/>
          </p:nvGrpSpPr>
          <p:grpSpPr>
            <a:xfrm>
              <a:off x="11088697" y="5222290"/>
              <a:ext cx="6889565" cy="1305375"/>
              <a:chOff x="0" y="-19050"/>
              <a:chExt cx="1109128" cy="328357"/>
            </a:xfrm>
          </p:grpSpPr>
          <p:sp>
            <p:nvSpPr>
              <p:cNvPr id="78" name="Freeform 49">
                <a:extLst>
                  <a:ext uri="{FF2B5EF4-FFF2-40B4-BE49-F238E27FC236}">
                    <a16:creationId xmlns:a16="http://schemas.microsoft.com/office/drawing/2014/main" id="{435A8847-9A26-3457-4B9F-9A40FD71FEC7}"/>
                  </a:ext>
                </a:extLst>
              </p:cNvPr>
              <p:cNvSpPr/>
              <p:nvPr/>
            </p:nvSpPr>
            <p:spPr>
              <a:xfrm>
                <a:off x="7766" y="9832"/>
                <a:ext cx="1101362" cy="299475"/>
              </a:xfrm>
              <a:custGeom>
                <a:avLst/>
                <a:gdLst/>
                <a:ahLst/>
                <a:cxnLst/>
                <a:rect l="l" t="t" r="r" b="b"/>
                <a:pathLst>
                  <a:path w="1101362" h="299475">
                    <a:moveTo>
                      <a:pt x="55440" y="0"/>
                    </a:moveTo>
                    <a:lnTo>
                      <a:pt x="1045922" y="0"/>
                    </a:lnTo>
                    <a:cubicBezTo>
                      <a:pt x="1060626" y="0"/>
                      <a:pt x="1074727" y="5841"/>
                      <a:pt x="1085124" y="16238"/>
                    </a:cubicBezTo>
                    <a:cubicBezTo>
                      <a:pt x="1095521" y="26635"/>
                      <a:pt x="1101362" y="40736"/>
                      <a:pt x="1101362" y="55440"/>
                    </a:cubicBezTo>
                    <a:lnTo>
                      <a:pt x="1101362" y="244035"/>
                    </a:lnTo>
                    <a:cubicBezTo>
                      <a:pt x="1101362" y="274654"/>
                      <a:pt x="1076541" y="299475"/>
                      <a:pt x="1045922" y="299475"/>
                    </a:cubicBezTo>
                    <a:lnTo>
                      <a:pt x="55440" y="299475"/>
                    </a:lnTo>
                    <a:cubicBezTo>
                      <a:pt x="40736" y="299475"/>
                      <a:pt x="26635" y="293634"/>
                      <a:pt x="16238" y="283237"/>
                    </a:cubicBezTo>
                    <a:cubicBezTo>
                      <a:pt x="5841" y="272840"/>
                      <a:pt x="0" y="258739"/>
                      <a:pt x="0" y="244035"/>
                    </a:cubicBezTo>
                    <a:lnTo>
                      <a:pt x="0" y="55440"/>
                    </a:lnTo>
                    <a:cubicBezTo>
                      <a:pt x="0" y="40736"/>
                      <a:pt x="5841" y="26635"/>
                      <a:pt x="16238" y="16238"/>
                    </a:cubicBezTo>
                    <a:cubicBezTo>
                      <a:pt x="26635" y="5841"/>
                      <a:pt x="40736" y="0"/>
                      <a:pt x="55440" y="0"/>
                    </a:cubicBezTo>
                    <a:close/>
                  </a:path>
                </a:pathLst>
              </a:custGeom>
              <a:solidFill>
                <a:srgbClr val="FFFFFF"/>
              </a:solidFill>
              <a:ln w="19050" cap="rnd">
                <a:solidFill>
                  <a:srgbClr val="000000"/>
                </a:solidFill>
                <a:prstDash val="solid"/>
                <a:round/>
              </a:ln>
            </p:spPr>
            <p:txBody>
              <a:bodyPr/>
              <a:lstStyle/>
              <a:p>
                <a:endParaRPr lang="tr-TR" dirty="0"/>
              </a:p>
            </p:txBody>
          </p:sp>
          <p:sp>
            <p:nvSpPr>
              <p:cNvPr id="79" name="TextBox 50">
                <a:extLst>
                  <a:ext uri="{FF2B5EF4-FFF2-40B4-BE49-F238E27FC236}">
                    <a16:creationId xmlns:a16="http://schemas.microsoft.com/office/drawing/2014/main" id="{F57B1644-22AF-4E4B-BD06-03716451CE3C}"/>
                  </a:ext>
                </a:extLst>
              </p:cNvPr>
              <p:cNvSpPr txBox="1"/>
              <p:nvPr/>
            </p:nvSpPr>
            <p:spPr>
              <a:xfrm>
                <a:off x="0" y="-19050"/>
                <a:ext cx="1101362" cy="318525"/>
              </a:xfrm>
              <a:prstGeom prst="rect">
                <a:avLst/>
              </a:prstGeom>
            </p:spPr>
            <p:txBody>
              <a:bodyPr lIns="135467" tIns="135467" rIns="135467" bIns="135467" rtlCol="0" anchor="ctr"/>
              <a:lstStyle/>
              <a:p>
                <a:pPr marL="0" lvl="0" indent="0" algn="ctr">
                  <a:lnSpc>
                    <a:spcPts val="1269"/>
                  </a:lnSpc>
                  <a:spcBef>
                    <a:spcPct val="0"/>
                  </a:spcBef>
                </a:pPr>
                <a:endParaRPr/>
              </a:p>
            </p:txBody>
          </p:sp>
        </p:grpSp>
        <p:sp>
          <p:nvSpPr>
            <p:cNvPr id="87" name="Metin kutusu 86">
              <a:extLst>
                <a:ext uri="{FF2B5EF4-FFF2-40B4-BE49-F238E27FC236}">
                  <a16:creationId xmlns:a16="http://schemas.microsoft.com/office/drawing/2014/main" id="{81677709-34AB-29AD-3AA5-23328C8DDC47}"/>
                </a:ext>
              </a:extLst>
            </p:cNvPr>
            <p:cNvSpPr txBox="1"/>
            <p:nvPr/>
          </p:nvSpPr>
          <p:spPr>
            <a:xfrm>
              <a:off x="11344471" y="5417106"/>
              <a:ext cx="6802837" cy="1015663"/>
            </a:xfrm>
            <a:prstGeom prst="rect">
              <a:avLst/>
            </a:prstGeom>
            <a:noFill/>
          </p:spPr>
          <p:txBody>
            <a:bodyPr wrap="square">
              <a:spAutoFit/>
            </a:bodyPr>
            <a:lstStyle/>
            <a:p>
              <a:r>
                <a:rPr lang="tr-TR" sz="2000" b="0" i="0" dirty="0">
                  <a:solidFill>
                    <a:srgbClr val="1C2334"/>
                  </a:solidFill>
                  <a:effectLst/>
                </a:rPr>
                <a:t>Allah’a (</a:t>
              </a:r>
              <a:r>
                <a:rPr lang="tr-TR" sz="2000" b="0" i="0" dirty="0" err="1">
                  <a:solidFill>
                    <a:srgbClr val="1C2334"/>
                  </a:solidFill>
                  <a:effectLst/>
                </a:rPr>
                <a:t>c.c</a:t>
              </a:r>
              <a:r>
                <a:rPr lang="tr-TR" sz="2000" b="0" i="0" dirty="0">
                  <a:solidFill>
                    <a:srgbClr val="1C2334"/>
                  </a:solidFill>
                  <a:effectLst/>
                </a:rPr>
                <a:t>.) dayanıp güvenmek, çalışıp çabalarken Allah’ı (</a:t>
              </a:r>
              <a:r>
                <a:rPr lang="tr-TR" sz="2000" b="0" i="0" dirty="0" err="1">
                  <a:solidFill>
                    <a:srgbClr val="1C2334"/>
                  </a:solidFill>
                  <a:effectLst/>
                </a:rPr>
                <a:t>c.c</a:t>
              </a:r>
              <a:r>
                <a:rPr lang="tr-TR" sz="2000" b="0" i="0" dirty="0">
                  <a:solidFill>
                    <a:srgbClr val="1C2334"/>
                  </a:solidFill>
                  <a:effectLst/>
                </a:rPr>
                <a:t>.) daima yanımızda bilmek ve işlerin sonucunu Allah’a (</a:t>
              </a:r>
              <a:r>
                <a:rPr lang="tr-TR" sz="2000" b="0" i="0" dirty="0" err="1">
                  <a:solidFill>
                    <a:srgbClr val="1C2334"/>
                  </a:solidFill>
                  <a:effectLst/>
                </a:rPr>
                <a:t>c.c</a:t>
              </a:r>
              <a:r>
                <a:rPr lang="tr-TR" sz="2000" b="0" i="0" dirty="0">
                  <a:solidFill>
                    <a:srgbClr val="1C2334"/>
                  </a:solidFill>
                  <a:effectLst/>
                </a:rPr>
                <a:t>.) bırakmak demektir.</a:t>
              </a:r>
              <a:endParaRPr lang="tr-TR" sz="2400" dirty="0"/>
            </a:p>
          </p:txBody>
        </p:sp>
      </p:grpSp>
      <p:grpSp>
        <p:nvGrpSpPr>
          <p:cNvPr id="88" name="Grup 87">
            <a:extLst>
              <a:ext uri="{FF2B5EF4-FFF2-40B4-BE49-F238E27FC236}">
                <a16:creationId xmlns:a16="http://schemas.microsoft.com/office/drawing/2014/main" id="{7CE5ADA8-FE82-6B4D-F704-05AED1362C3C}"/>
              </a:ext>
            </a:extLst>
          </p:cNvPr>
          <p:cNvGrpSpPr/>
          <p:nvPr/>
        </p:nvGrpSpPr>
        <p:grpSpPr>
          <a:xfrm>
            <a:off x="10744200" y="8256543"/>
            <a:ext cx="6979056" cy="1428511"/>
            <a:chOff x="11031499" y="6624905"/>
            <a:chExt cx="6979056" cy="1428511"/>
          </a:xfrm>
        </p:grpSpPr>
        <p:grpSp>
          <p:nvGrpSpPr>
            <p:cNvPr id="84" name="Group 48">
              <a:extLst>
                <a:ext uri="{FF2B5EF4-FFF2-40B4-BE49-F238E27FC236}">
                  <a16:creationId xmlns:a16="http://schemas.microsoft.com/office/drawing/2014/main" id="{910A75E5-76E9-420B-B7AC-F16A9B9595A5}"/>
                </a:ext>
              </a:extLst>
            </p:cNvPr>
            <p:cNvGrpSpPr/>
            <p:nvPr/>
          </p:nvGrpSpPr>
          <p:grpSpPr>
            <a:xfrm>
              <a:off x="11031499" y="6624905"/>
              <a:ext cx="6910188" cy="1428511"/>
              <a:chOff x="0" y="-19050"/>
              <a:chExt cx="1112448" cy="359331"/>
            </a:xfrm>
          </p:grpSpPr>
          <p:sp>
            <p:nvSpPr>
              <p:cNvPr id="85" name="Freeform 49">
                <a:extLst>
                  <a:ext uri="{FF2B5EF4-FFF2-40B4-BE49-F238E27FC236}">
                    <a16:creationId xmlns:a16="http://schemas.microsoft.com/office/drawing/2014/main" id="{236348BC-9BA4-6D6D-967D-3EDED19DF14D}"/>
                  </a:ext>
                </a:extLst>
              </p:cNvPr>
              <p:cNvSpPr/>
              <p:nvPr/>
            </p:nvSpPr>
            <p:spPr>
              <a:xfrm>
                <a:off x="11086" y="71457"/>
                <a:ext cx="1101362" cy="268824"/>
              </a:xfrm>
              <a:custGeom>
                <a:avLst/>
                <a:gdLst/>
                <a:ahLst/>
                <a:cxnLst/>
                <a:rect l="l" t="t" r="r" b="b"/>
                <a:pathLst>
                  <a:path w="1101362" h="299475">
                    <a:moveTo>
                      <a:pt x="55440" y="0"/>
                    </a:moveTo>
                    <a:lnTo>
                      <a:pt x="1045922" y="0"/>
                    </a:lnTo>
                    <a:cubicBezTo>
                      <a:pt x="1060626" y="0"/>
                      <a:pt x="1074727" y="5841"/>
                      <a:pt x="1085124" y="16238"/>
                    </a:cubicBezTo>
                    <a:cubicBezTo>
                      <a:pt x="1095521" y="26635"/>
                      <a:pt x="1101362" y="40736"/>
                      <a:pt x="1101362" y="55440"/>
                    </a:cubicBezTo>
                    <a:lnTo>
                      <a:pt x="1101362" y="244035"/>
                    </a:lnTo>
                    <a:cubicBezTo>
                      <a:pt x="1101362" y="274654"/>
                      <a:pt x="1076541" y="299475"/>
                      <a:pt x="1045922" y="299475"/>
                    </a:cubicBezTo>
                    <a:lnTo>
                      <a:pt x="55440" y="299475"/>
                    </a:lnTo>
                    <a:cubicBezTo>
                      <a:pt x="40736" y="299475"/>
                      <a:pt x="26635" y="293634"/>
                      <a:pt x="16238" y="283237"/>
                    </a:cubicBezTo>
                    <a:cubicBezTo>
                      <a:pt x="5841" y="272840"/>
                      <a:pt x="0" y="258739"/>
                      <a:pt x="0" y="244035"/>
                    </a:cubicBezTo>
                    <a:lnTo>
                      <a:pt x="0" y="55440"/>
                    </a:lnTo>
                    <a:cubicBezTo>
                      <a:pt x="0" y="40736"/>
                      <a:pt x="5841" y="26635"/>
                      <a:pt x="16238" y="16238"/>
                    </a:cubicBezTo>
                    <a:cubicBezTo>
                      <a:pt x="26635" y="5841"/>
                      <a:pt x="40736" y="0"/>
                      <a:pt x="55440" y="0"/>
                    </a:cubicBezTo>
                    <a:close/>
                  </a:path>
                </a:pathLst>
              </a:custGeom>
              <a:solidFill>
                <a:srgbClr val="FFFFFF"/>
              </a:solidFill>
              <a:ln w="19050" cap="rnd">
                <a:solidFill>
                  <a:srgbClr val="000000"/>
                </a:solidFill>
                <a:prstDash val="solid"/>
                <a:round/>
              </a:ln>
            </p:spPr>
            <p:txBody>
              <a:bodyPr/>
              <a:lstStyle/>
              <a:p>
                <a:endParaRPr lang="tr-TR" dirty="0"/>
              </a:p>
            </p:txBody>
          </p:sp>
          <p:sp>
            <p:nvSpPr>
              <p:cNvPr id="86" name="TextBox 50">
                <a:extLst>
                  <a:ext uri="{FF2B5EF4-FFF2-40B4-BE49-F238E27FC236}">
                    <a16:creationId xmlns:a16="http://schemas.microsoft.com/office/drawing/2014/main" id="{9184A5B6-6157-7EDA-03E3-3801FDACEC1A}"/>
                  </a:ext>
                </a:extLst>
              </p:cNvPr>
              <p:cNvSpPr txBox="1"/>
              <p:nvPr/>
            </p:nvSpPr>
            <p:spPr>
              <a:xfrm>
                <a:off x="0" y="-19050"/>
                <a:ext cx="1101362" cy="318525"/>
              </a:xfrm>
              <a:prstGeom prst="rect">
                <a:avLst/>
              </a:prstGeom>
            </p:spPr>
            <p:txBody>
              <a:bodyPr lIns="135467" tIns="135467" rIns="135467" bIns="135467" rtlCol="0" anchor="ctr"/>
              <a:lstStyle/>
              <a:p>
                <a:pPr marL="0" lvl="0" indent="0" algn="ctr">
                  <a:lnSpc>
                    <a:spcPts val="1269"/>
                  </a:lnSpc>
                  <a:spcBef>
                    <a:spcPct val="0"/>
                  </a:spcBef>
                </a:pPr>
                <a:endParaRPr/>
              </a:p>
            </p:txBody>
          </p:sp>
        </p:grpSp>
        <p:sp>
          <p:nvSpPr>
            <p:cNvPr id="80" name="Metin kutusu 79">
              <a:extLst>
                <a:ext uri="{FF2B5EF4-FFF2-40B4-BE49-F238E27FC236}">
                  <a16:creationId xmlns:a16="http://schemas.microsoft.com/office/drawing/2014/main" id="{5E4DCFC5-AD0B-4AC7-5BEF-CE128519F55F}"/>
                </a:ext>
              </a:extLst>
            </p:cNvPr>
            <p:cNvSpPr txBox="1"/>
            <p:nvPr/>
          </p:nvSpPr>
          <p:spPr>
            <a:xfrm>
              <a:off x="11207718" y="7300793"/>
              <a:ext cx="6802837" cy="400110"/>
            </a:xfrm>
            <a:prstGeom prst="rect">
              <a:avLst/>
            </a:prstGeom>
            <a:noFill/>
          </p:spPr>
          <p:txBody>
            <a:bodyPr wrap="square">
              <a:spAutoFit/>
            </a:bodyPr>
            <a:lstStyle/>
            <a:p>
              <a:r>
                <a:rPr lang="tr-TR" sz="2000" b="0" i="0" dirty="0">
                  <a:solidFill>
                    <a:srgbClr val="1C2334"/>
                  </a:solidFill>
                  <a:effectLst/>
                </a:rPr>
                <a:t>Çalışmak, çabalamak, elinden gelen gayreti göstermek</a:t>
              </a:r>
              <a:endParaRPr lang="tr-TR" sz="2400" dirty="0"/>
            </a:p>
          </p:txBody>
        </p:sp>
      </p:grpSp>
      <p:sp>
        <p:nvSpPr>
          <p:cNvPr id="11" name="AutoShape 11"/>
          <p:cNvSpPr/>
          <p:nvPr/>
        </p:nvSpPr>
        <p:spPr>
          <a:xfrm>
            <a:off x="8090029" y="2133743"/>
            <a:ext cx="63694" cy="7027327"/>
          </a:xfrm>
          <a:prstGeom prst="line">
            <a:avLst/>
          </a:prstGeom>
          <a:ln w="19050" cap="flat">
            <a:solidFill>
              <a:srgbClr val="000000"/>
            </a:solidFill>
            <a:prstDash val="solid"/>
            <a:headEnd type="none" w="sm" len="sm"/>
            <a:tailEnd type="none" w="sm" len="sm"/>
          </a:ln>
        </p:spPr>
        <p:txBody>
          <a:bodyPr/>
          <a:lstStyle/>
          <a:p>
            <a:endParaRPr lang="tr-TR"/>
          </a:p>
        </p:txBody>
      </p:sp>
      <p:grpSp>
        <p:nvGrpSpPr>
          <p:cNvPr id="98" name="Grup 97">
            <a:extLst>
              <a:ext uri="{FF2B5EF4-FFF2-40B4-BE49-F238E27FC236}">
                <a16:creationId xmlns:a16="http://schemas.microsoft.com/office/drawing/2014/main" id="{2EE6C142-A11D-D728-607E-DD8894596339}"/>
              </a:ext>
            </a:extLst>
          </p:cNvPr>
          <p:cNvGrpSpPr/>
          <p:nvPr/>
        </p:nvGrpSpPr>
        <p:grpSpPr>
          <a:xfrm>
            <a:off x="4766173" y="3638859"/>
            <a:ext cx="3004474" cy="2225526"/>
            <a:chOff x="5146850" y="3006015"/>
            <a:chExt cx="3004474" cy="2225526"/>
          </a:xfrm>
        </p:grpSpPr>
        <p:grpSp>
          <p:nvGrpSpPr>
            <p:cNvPr id="14" name="Group 14"/>
            <p:cNvGrpSpPr/>
            <p:nvPr/>
          </p:nvGrpSpPr>
          <p:grpSpPr>
            <a:xfrm>
              <a:off x="5218345" y="3006015"/>
              <a:ext cx="2932979" cy="2225526"/>
              <a:chOff x="-25555" y="-28575"/>
              <a:chExt cx="705861" cy="820213"/>
            </a:xfrm>
          </p:grpSpPr>
          <p:sp>
            <p:nvSpPr>
              <p:cNvPr id="15" name="Freeform 15"/>
              <p:cNvSpPr/>
              <p:nvPr/>
            </p:nvSpPr>
            <p:spPr>
              <a:xfrm>
                <a:off x="-25555" y="447747"/>
                <a:ext cx="680306" cy="343891"/>
              </a:xfrm>
              <a:custGeom>
                <a:avLst/>
                <a:gdLst/>
                <a:ahLst/>
                <a:cxnLst/>
                <a:rect l="l" t="t" r="r" b="b"/>
                <a:pathLst>
                  <a:path w="680306" h="343891">
                    <a:moveTo>
                      <a:pt x="104852" y="0"/>
                    </a:moveTo>
                    <a:lnTo>
                      <a:pt x="575453" y="0"/>
                    </a:lnTo>
                    <a:cubicBezTo>
                      <a:pt x="603262" y="0"/>
                      <a:pt x="629932" y="11047"/>
                      <a:pt x="649595" y="30711"/>
                    </a:cubicBezTo>
                    <a:cubicBezTo>
                      <a:pt x="669259" y="50374"/>
                      <a:pt x="680306" y="77044"/>
                      <a:pt x="680306" y="104852"/>
                    </a:cubicBezTo>
                    <a:lnTo>
                      <a:pt x="680306" y="239039"/>
                    </a:lnTo>
                    <a:cubicBezTo>
                      <a:pt x="680306" y="266847"/>
                      <a:pt x="669259" y="293517"/>
                      <a:pt x="649595" y="313180"/>
                    </a:cubicBezTo>
                    <a:cubicBezTo>
                      <a:pt x="629932" y="332844"/>
                      <a:pt x="603262" y="343891"/>
                      <a:pt x="575453" y="343891"/>
                    </a:cubicBezTo>
                    <a:lnTo>
                      <a:pt x="104852" y="343891"/>
                    </a:lnTo>
                    <a:cubicBezTo>
                      <a:pt x="77044" y="343891"/>
                      <a:pt x="50374" y="332844"/>
                      <a:pt x="30711" y="313180"/>
                    </a:cubicBezTo>
                    <a:cubicBezTo>
                      <a:pt x="11047" y="293517"/>
                      <a:pt x="0" y="266847"/>
                      <a:pt x="0" y="239039"/>
                    </a:cubicBezTo>
                    <a:lnTo>
                      <a:pt x="0" y="104852"/>
                    </a:lnTo>
                    <a:cubicBezTo>
                      <a:pt x="0" y="77044"/>
                      <a:pt x="11047" y="50374"/>
                      <a:pt x="30711" y="30711"/>
                    </a:cubicBezTo>
                    <a:cubicBezTo>
                      <a:pt x="50374" y="11047"/>
                      <a:pt x="77044" y="0"/>
                      <a:pt x="104852" y="0"/>
                    </a:cubicBezTo>
                    <a:close/>
                  </a:path>
                </a:pathLst>
              </a:custGeom>
              <a:solidFill>
                <a:srgbClr val="FFE4C0"/>
              </a:solidFill>
              <a:ln w="19050" cap="rnd">
                <a:solidFill>
                  <a:srgbClr val="000000"/>
                </a:solidFill>
                <a:prstDash val="solid"/>
                <a:round/>
              </a:ln>
            </p:spPr>
            <p:txBody>
              <a:bodyPr/>
              <a:lstStyle/>
              <a:p>
                <a:endParaRPr lang="tr-TR"/>
              </a:p>
            </p:txBody>
          </p:sp>
          <p:sp>
            <p:nvSpPr>
              <p:cNvPr id="16" name="TextBox 16"/>
              <p:cNvSpPr txBox="1"/>
              <p:nvPr/>
            </p:nvSpPr>
            <p:spPr>
              <a:xfrm>
                <a:off x="0" y="-28575"/>
                <a:ext cx="680306" cy="372466"/>
              </a:xfrm>
              <a:prstGeom prst="rect">
                <a:avLst/>
              </a:prstGeom>
            </p:spPr>
            <p:txBody>
              <a:bodyPr lIns="27093" tIns="27093" rIns="27093" bIns="27093" rtlCol="0" anchor="ctr"/>
              <a:lstStyle/>
              <a:p>
                <a:pPr marL="0" lvl="0" indent="0" algn="ctr">
                  <a:lnSpc>
                    <a:spcPts val="1941"/>
                  </a:lnSpc>
                  <a:spcBef>
                    <a:spcPct val="0"/>
                  </a:spcBef>
                </a:pPr>
                <a:endParaRPr/>
              </a:p>
            </p:txBody>
          </p:sp>
        </p:grpSp>
        <p:sp>
          <p:nvSpPr>
            <p:cNvPr id="17" name="TextBox 17"/>
            <p:cNvSpPr txBox="1"/>
            <p:nvPr/>
          </p:nvSpPr>
          <p:spPr>
            <a:xfrm>
              <a:off x="5146850" y="4474086"/>
              <a:ext cx="2681650" cy="669414"/>
            </a:xfrm>
            <a:prstGeom prst="rect">
              <a:avLst/>
            </a:prstGeom>
          </p:spPr>
          <p:txBody>
            <a:bodyPr wrap="square" lIns="0" tIns="0" rIns="0" bIns="0" rtlCol="0" anchor="t">
              <a:spAutoFit/>
            </a:bodyPr>
            <a:lstStyle/>
            <a:p>
              <a:pPr algn="ctr">
                <a:lnSpc>
                  <a:spcPts val="2470"/>
                </a:lnSpc>
              </a:pPr>
              <a:r>
                <a:rPr lang="tr-TR" sz="3200" dirty="0">
                  <a:solidFill>
                    <a:srgbClr val="000000"/>
                  </a:solidFill>
                </a:rPr>
                <a:t>Kader ile İlgili kavramlar</a:t>
              </a:r>
              <a:endParaRPr lang="en-US" sz="3200" dirty="0">
                <a:solidFill>
                  <a:srgbClr val="000000"/>
                </a:solidFil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left)">
                                      <p:cBhvr>
                                        <p:cTn id="7" dur="500"/>
                                        <p:tgtEl>
                                          <p:spTgt spid="9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wipe(left)">
                                      <p:cBhvr>
                                        <p:cTn id="11" dur="500"/>
                                        <p:tgtEl>
                                          <p:spTgt spid="9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ipe(left)">
                                      <p:cBhvr>
                                        <p:cTn id="20" dur="500"/>
                                        <p:tgtEl>
                                          <p:spTgt spid="9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wipe(left)">
                                      <p:cBhvr>
                                        <p:cTn id="24" dur="500"/>
                                        <p:tgtEl>
                                          <p:spTgt spid="8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wipe(left)">
                                      <p:cBhvr>
                                        <p:cTn id="29" dur="500"/>
                                        <p:tgtEl>
                                          <p:spTgt spid="94"/>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wipe(left)">
                                      <p:cBhvr>
                                        <p:cTn id="33" dur="500"/>
                                        <p:tgtEl>
                                          <p:spTgt spid="9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wipe(left)">
                                      <p:cBhvr>
                                        <p:cTn id="38" dur="500"/>
                                        <p:tgtEl>
                                          <p:spTgt spid="96"/>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left)">
                                      <p:cBhvr>
                                        <p:cTn id="42" dur="5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wipe(left)">
                                      <p:cBhvr>
                                        <p:cTn id="47" dur="500"/>
                                        <p:tgtEl>
                                          <p:spTgt spid="95"/>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500"/>
                                        <p:tgtEl>
                                          <p:spTgt spid="9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97"/>
                                        </p:tgtEl>
                                        <p:attrNameLst>
                                          <p:attrName>style.visibility</p:attrName>
                                        </p:attrNameLst>
                                      </p:cBhvr>
                                      <p:to>
                                        <p:strVal val="visible"/>
                                      </p:to>
                                    </p:set>
                                    <p:animEffect transition="in" filter="wipe(left)">
                                      <p:cBhvr>
                                        <p:cTn id="56" dur="500"/>
                                        <p:tgtEl>
                                          <p:spTgt spid="97"/>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wipe(left)">
                                      <p:cBhvr>
                                        <p:cTn id="6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3242" y="2612379"/>
            <a:ext cx="9761517" cy="4735314"/>
            <a:chOff x="0" y="0"/>
            <a:chExt cx="2167467" cy="1059184"/>
          </a:xfrm>
        </p:grpSpPr>
        <p:sp>
          <p:nvSpPr>
            <p:cNvPr id="3" name="Freeform 3"/>
            <p:cNvSpPr/>
            <p:nvPr/>
          </p:nvSpPr>
          <p:spPr>
            <a:xfrm>
              <a:off x="0" y="0"/>
              <a:ext cx="2167467" cy="1059184"/>
            </a:xfrm>
            <a:custGeom>
              <a:avLst/>
              <a:gdLst/>
              <a:ahLst/>
              <a:cxnLst/>
              <a:rect l="l" t="t" r="r" b="b"/>
              <a:pathLst>
                <a:path w="2167467" h="1059184">
                  <a:moveTo>
                    <a:pt x="47978" y="0"/>
                  </a:moveTo>
                  <a:lnTo>
                    <a:pt x="2119489" y="0"/>
                  </a:lnTo>
                  <a:cubicBezTo>
                    <a:pt x="2145986" y="0"/>
                    <a:pt x="2167467" y="21480"/>
                    <a:pt x="2167467" y="47978"/>
                  </a:cubicBezTo>
                  <a:lnTo>
                    <a:pt x="2167467" y="1011206"/>
                  </a:lnTo>
                  <a:cubicBezTo>
                    <a:pt x="2167467" y="1037704"/>
                    <a:pt x="2145986" y="1059184"/>
                    <a:pt x="2119489" y="1059184"/>
                  </a:cubicBezTo>
                  <a:lnTo>
                    <a:pt x="47978" y="1059184"/>
                  </a:lnTo>
                  <a:cubicBezTo>
                    <a:pt x="21480" y="1059184"/>
                    <a:pt x="0" y="1037704"/>
                    <a:pt x="0" y="1011206"/>
                  </a:cubicBezTo>
                  <a:lnTo>
                    <a:pt x="0" y="47978"/>
                  </a:lnTo>
                  <a:cubicBezTo>
                    <a:pt x="0" y="21480"/>
                    <a:pt x="21480" y="0"/>
                    <a:pt x="47978" y="0"/>
                  </a:cubicBezTo>
                  <a:close/>
                </a:path>
              </a:pathLst>
            </a:custGeom>
            <a:solidFill>
              <a:srgbClr val="EFE8E2"/>
            </a:solidFill>
            <a:ln w="19050" cap="rnd">
              <a:solidFill>
                <a:srgbClr val="000000"/>
              </a:solidFill>
              <a:prstDash val="solid"/>
              <a:round/>
            </a:ln>
          </p:spPr>
          <p:txBody>
            <a:bodyPr/>
            <a:lstStyle/>
            <a:p>
              <a:pPr defTabSz="1371600"/>
              <a:endParaRPr lang="tr-TR" sz="2700">
                <a:solidFill>
                  <a:prstClr val="black"/>
                </a:solidFill>
                <a:latin typeface="Aptos" panose="02110004020202020204"/>
              </a:endParaRPr>
            </a:p>
          </p:txBody>
        </p:sp>
        <p:sp>
          <p:nvSpPr>
            <p:cNvPr id="4" name="TextBox 4"/>
            <p:cNvSpPr txBox="1"/>
            <p:nvPr/>
          </p:nvSpPr>
          <p:spPr>
            <a:xfrm>
              <a:off x="0" y="-47625"/>
              <a:ext cx="2167467" cy="1106809"/>
            </a:xfrm>
            <a:prstGeom prst="rect">
              <a:avLst/>
            </a:prstGeom>
          </p:spPr>
          <p:txBody>
            <a:bodyPr lIns="50801" tIns="50801" rIns="50801" bIns="50801" rtlCol="0" anchor="ctr"/>
            <a:lstStyle/>
            <a:p>
              <a:pPr algn="ctr" defTabSz="914445">
                <a:lnSpc>
                  <a:spcPts val="3359"/>
                </a:lnSpc>
              </a:pPr>
              <a:endParaRPr>
                <a:solidFill>
                  <a:prstClr val="black"/>
                </a:solidFill>
                <a:latin typeface="Calibri"/>
              </a:endParaRPr>
            </a:p>
          </p:txBody>
        </p:sp>
      </p:grpSp>
      <p:sp>
        <p:nvSpPr>
          <p:cNvPr id="19" name="TextBox 19"/>
          <p:cNvSpPr txBox="1"/>
          <p:nvPr/>
        </p:nvSpPr>
        <p:spPr>
          <a:xfrm>
            <a:off x="6318937" y="3509633"/>
            <a:ext cx="5650130" cy="840358"/>
          </a:xfrm>
          <a:prstGeom prst="rect">
            <a:avLst/>
          </a:prstGeom>
        </p:spPr>
        <p:txBody>
          <a:bodyPr wrap="square" lIns="0" tIns="0" rIns="0" bIns="0" rtlCol="0" anchor="t">
            <a:spAutoFit/>
          </a:bodyPr>
          <a:lstStyle/>
          <a:p>
            <a:pPr algn="ctr" defTabSz="914445">
              <a:lnSpc>
                <a:spcPts val="6272"/>
              </a:lnSpc>
            </a:pPr>
            <a:r>
              <a:rPr lang="tr-TR" sz="6600" spc="-63" dirty="0">
                <a:solidFill>
                  <a:srgbClr val="020519"/>
                </a:solidFill>
                <a:latin typeface="Aptos" panose="02110004020202020204"/>
              </a:rPr>
              <a:t>Etkinlik Zamanı</a:t>
            </a:r>
            <a:endParaRPr lang="en-US" sz="6600" spc="-63" dirty="0">
              <a:solidFill>
                <a:srgbClr val="020519"/>
              </a:solidFill>
              <a:latin typeface="Aptos" panose="02110004020202020204"/>
            </a:endParaRPr>
          </a:p>
        </p:txBody>
      </p:sp>
      <p:sp>
        <p:nvSpPr>
          <p:cNvPr id="24" name="Dikdörtgen: Köşeleri Yuvarlatılmış 23">
            <a:hlinkClick r:id="rId4"/>
            <a:extLst>
              <a:ext uri="{FF2B5EF4-FFF2-40B4-BE49-F238E27FC236}">
                <a16:creationId xmlns:a16="http://schemas.microsoft.com/office/drawing/2014/main" id="{2C1E9A5F-C131-C341-79AC-6B4C983D0F5D}"/>
              </a:ext>
            </a:extLst>
          </p:cNvPr>
          <p:cNvSpPr/>
          <p:nvPr/>
        </p:nvSpPr>
        <p:spPr>
          <a:xfrm>
            <a:off x="4905785" y="5465103"/>
            <a:ext cx="8476433" cy="1215816"/>
          </a:xfrm>
          <a:prstGeom prst="roundRect">
            <a:avLst>
              <a:gd name="adj" fmla="val 29488"/>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tr-TR" sz="4800" dirty="0">
                <a:solidFill>
                  <a:prstClr val="black"/>
                </a:solidFill>
                <a:latin typeface="Aptos" panose="02110004020202020204"/>
              </a:rPr>
              <a:t>Etkinlik için tıklayınız.</a:t>
            </a:r>
          </a:p>
        </p:txBody>
      </p:sp>
      <p:pic>
        <p:nvPicPr>
          <p:cNvPr id="17" name="Picture 17"/>
          <p:cNvPicPr>
            <a:picLocks noChangeAspect="1"/>
          </p:cNvPicPr>
          <p:nvPr/>
        </p:nvPicPr>
        <p:blipFill>
          <a:blip r:embed="rId5"/>
          <a:srcRect/>
          <a:stretch>
            <a:fillRect/>
          </a:stretch>
        </p:blipFill>
        <p:spPr>
          <a:xfrm>
            <a:off x="9348407" y="5173601"/>
            <a:ext cx="2344368" cy="5860922"/>
          </a:xfrm>
          <a:prstGeom prst="rect">
            <a:avLst/>
          </a:prstGeom>
        </p:spPr>
      </p:pic>
      <p:pic>
        <p:nvPicPr>
          <p:cNvPr id="5" name="Resim 4">
            <a:extLst>
              <a:ext uri="{FF2B5EF4-FFF2-40B4-BE49-F238E27FC236}">
                <a16:creationId xmlns:a16="http://schemas.microsoft.com/office/drawing/2014/main" id="{1DB6B573-7D40-9844-7F65-688E4B34A8D0}"/>
              </a:ext>
            </a:extLst>
          </p:cNvPr>
          <p:cNvPicPr>
            <a:picLocks noChangeAspect="1"/>
          </p:cNvPicPr>
          <p:nvPr/>
        </p:nvPicPr>
        <p:blipFill>
          <a:blip r:embed="rId6"/>
          <a:stretch>
            <a:fillRect/>
          </a:stretch>
        </p:blipFill>
        <p:spPr>
          <a:xfrm>
            <a:off x="8224778" y="532685"/>
            <a:ext cx="1807146" cy="1750106"/>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D13117A9-0B85-68CE-764D-43E02145603D}"/>
              </a:ext>
            </a:extLst>
          </p:cNvPr>
          <p:cNvSpPr/>
          <p:nvPr/>
        </p:nvSpPr>
        <p:spPr>
          <a:xfrm>
            <a:off x="272381" y="1727733"/>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E6EFF4"/>
          </a:solidFill>
        </p:spPr>
        <p:txBody>
          <a:bodyPr/>
          <a:lstStyle/>
          <a:p>
            <a:endParaRPr lang="tr-TR" dirty="0"/>
          </a:p>
        </p:txBody>
      </p:sp>
      <p:sp>
        <p:nvSpPr>
          <p:cNvPr id="4" name="TextBox 4">
            <a:extLst>
              <a:ext uri="{FF2B5EF4-FFF2-40B4-BE49-F238E27FC236}">
                <a16:creationId xmlns:a16="http://schemas.microsoft.com/office/drawing/2014/main" id="{97411FF0-31FC-3A5F-79C8-26EFDBB0A82A}"/>
              </a:ext>
            </a:extLst>
          </p:cNvPr>
          <p:cNvSpPr txBox="1"/>
          <p:nvPr/>
        </p:nvSpPr>
        <p:spPr>
          <a:xfrm>
            <a:off x="1170159" y="5547979"/>
            <a:ext cx="4629789" cy="2852206"/>
          </a:xfrm>
          <a:prstGeom prst="rect">
            <a:avLst/>
          </a:prstGeom>
        </p:spPr>
        <p:txBody>
          <a:bodyPr lIns="50800" tIns="50800" rIns="50800" bIns="50800" rtlCol="0" anchor="ctr"/>
          <a:lstStyle/>
          <a:p>
            <a:pPr algn="ctr">
              <a:lnSpc>
                <a:spcPts val="1960"/>
              </a:lnSpc>
              <a:spcBef>
                <a:spcPct val="0"/>
              </a:spcBef>
            </a:pPr>
            <a:endParaRPr/>
          </a:p>
        </p:txBody>
      </p:sp>
      <p:grpSp>
        <p:nvGrpSpPr>
          <p:cNvPr id="8" name="Group 14">
            <a:extLst>
              <a:ext uri="{FF2B5EF4-FFF2-40B4-BE49-F238E27FC236}">
                <a16:creationId xmlns:a16="http://schemas.microsoft.com/office/drawing/2014/main" id="{D9EE6AD9-628C-F68B-8011-B6758709F54C}"/>
              </a:ext>
            </a:extLst>
          </p:cNvPr>
          <p:cNvGrpSpPr/>
          <p:nvPr/>
        </p:nvGrpSpPr>
        <p:grpSpPr>
          <a:xfrm>
            <a:off x="724320" y="4767657"/>
            <a:ext cx="3193127" cy="723817"/>
            <a:chOff x="0" y="0"/>
            <a:chExt cx="2558271" cy="482727"/>
          </a:xfrm>
        </p:grpSpPr>
        <p:sp>
          <p:nvSpPr>
            <p:cNvPr id="9" name="Freeform 15">
              <a:extLst>
                <a:ext uri="{FF2B5EF4-FFF2-40B4-BE49-F238E27FC236}">
                  <a16:creationId xmlns:a16="http://schemas.microsoft.com/office/drawing/2014/main" id="{61084E09-3FDA-7BA3-A716-D5BC35E80152}"/>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92B2C4"/>
            </a:solidFill>
          </p:spPr>
          <p:txBody>
            <a:bodyPr/>
            <a:lstStyle/>
            <a:p>
              <a:endParaRPr lang="tr-TR"/>
            </a:p>
          </p:txBody>
        </p:sp>
        <p:sp>
          <p:nvSpPr>
            <p:cNvPr id="10" name="TextBox 16">
              <a:extLst>
                <a:ext uri="{FF2B5EF4-FFF2-40B4-BE49-F238E27FC236}">
                  <a16:creationId xmlns:a16="http://schemas.microsoft.com/office/drawing/2014/main" id="{B359A35F-CCC2-E4BF-9F87-E508181F0426}"/>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sp>
        <p:nvSpPr>
          <p:cNvPr id="94" name="Freeform 3">
            <a:extLst>
              <a:ext uri="{FF2B5EF4-FFF2-40B4-BE49-F238E27FC236}">
                <a16:creationId xmlns:a16="http://schemas.microsoft.com/office/drawing/2014/main" id="{4165DC81-084A-B5B2-3FB6-6B7E1C4F99D6}"/>
              </a:ext>
            </a:extLst>
          </p:cNvPr>
          <p:cNvSpPr/>
          <p:nvPr/>
        </p:nvSpPr>
        <p:spPr>
          <a:xfrm>
            <a:off x="245779" y="5905500"/>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8"/>
          </a:solidFill>
        </p:spPr>
        <p:txBody>
          <a:bodyPr/>
          <a:lstStyle/>
          <a:p>
            <a:endParaRPr lang="tr-TR" dirty="0"/>
          </a:p>
        </p:txBody>
      </p:sp>
      <p:sp>
        <p:nvSpPr>
          <p:cNvPr id="95" name="Freeform 3">
            <a:extLst>
              <a:ext uri="{FF2B5EF4-FFF2-40B4-BE49-F238E27FC236}">
                <a16:creationId xmlns:a16="http://schemas.microsoft.com/office/drawing/2014/main" id="{9C69AA83-4F29-5C64-7E49-C89DF8FCFD87}"/>
              </a:ext>
            </a:extLst>
          </p:cNvPr>
          <p:cNvSpPr/>
          <p:nvPr/>
        </p:nvSpPr>
        <p:spPr>
          <a:xfrm>
            <a:off x="4745607" y="1727733"/>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8"/>
          </a:solidFill>
        </p:spPr>
        <p:txBody>
          <a:bodyPr/>
          <a:lstStyle/>
          <a:p>
            <a:endParaRPr lang="tr-TR" dirty="0"/>
          </a:p>
        </p:txBody>
      </p:sp>
      <p:sp>
        <p:nvSpPr>
          <p:cNvPr id="96" name="Freeform 3">
            <a:extLst>
              <a:ext uri="{FF2B5EF4-FFF2-40B4-BE49-F238E27FC236}">
                <a16:creationId xmlns:a16="http://schemas.microsoft.com/office/drawing/2014/main" id="{41834E7F-6BE8-5FA1-CC46-8785E52C13E3}"/>
              </a:ext>
            </a:extLst>
          </p:cNvPr>
          <p:cNvSpPr/>
          <p:nvPr/>
        </p:nvSpPr>
        <p:spPr>
          <a:xfrm>
            <a:off x="4719005" y="5905500"/>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E6EFF4"/>
          </a:solidFill>
        </p:spPr>
        <p:txBody>
          <a:bodyPr/>
          <a:lstStyle/>
          <a:p>
            <a:endParaRPr lang="tr-TR" dirty="0"/>
          </a:p>
        </p:txBody>
      </p:sp>
      <p:sp>
        <p:nvSpPr>
          <p:cNvPr id="97" name="Freeform 3">
            <a:extLst>
              <a:ext uri="{FF2B5EF4-FFF2-40B4-BE49-F238E27FC236}">
                <a16:creationId xmlns:a16="http://schemas.microsoft.com/office/drawing/2014/main" id="{853F08BC-6EBF-1698-11E5-F59039EEF166}"/>
              </a:ext>
            </a:extLst>
          </p:cNvPr>
          <p:cNvSpPr/>
          <p:nvPr/>
        </p:nvSpPr>
        <p:spPr>
          <a:xfrm>
            <a:off x="9371233" y="1727733"/>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E6EFF4"/>
          </a:solidFill>
        </p:spPr>
        <p:txBody>
          <a:bodyPr/>
          <a:lstStyle/>
          <a:p>
            <a:endParaRPr lang="tr-TR" dirty="0"/>
          </a:p>
        </p:txBody>
      </p:sp>
      <p:sp>
        <p:nvSpPr>
          <p:cNvPr id="98" name="Freeform 3">
            <a:extLst>
              <a:ext uri="{FF2B5EF4-FFF2-40B4-BE49-F238E27FC236}">
                <a16:creationId xmlns:a16="http://schemas.microsoft.com/office/drawing/2014/main" id="{14EE18FF-5844-FF27-7DC0-804F5E5EBE39}"/>
              </a:ext>
            </a:extLst>
          </p:cNvPr>
          <p:cNvSpPr/>
          <p:nvPr/>
        </p:nvSpPr>
        <p:spPr>
          <a:xfrm>
            <a:off x="9344631" y="5905500"/>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8"/>
          </a:solidFill>
        </p:spPr>
        <p:txBody>
          <a:bodyPr/>
          <a:lstStyle/>
          <a:p>
            <a:endParaRPr lang="tr-TR" dirty="0"/>
          </a:p>
        </p:txBody>
      </p:sp>
      <p:sp>
        <p:nvSpPr>
          <p:cNvPr id="99" name="Freeform 3">
            <a:extLst>
              <a:ext uri="{FF2B5EF4-FFF2-40B4-BE49-F238E27FC236}">
                <a16:creationId xmlns:a16="http://schemas.microsoft.com/office/drawing/2014/main" id="{82E6808C-4613-85A8-C5B4-FB0BB6D30782}"/>
              </a:ext>
            </a:extLst>
          </p:cNvPr>
          <p:cNvSpPr/>
          <p:nvPr/>
        </p:nvSpPr>
        <p:spPr>
          <a:xfrm>
            <a:off x="13996858" y="1727733"/>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8"/>
          </a:solidFill>
        </p:spPr>
        <p:txBody>
          <a:bodyPr/>
          <a:lstStyle/>
          <a:p>
            <a:endParaRPr lang="tr-TR" dirty="0"/>
          </a:p>
        </p:txBody>
      </p:sp>
      <p:sp>
        <p:nvSpPr>
          <p:cNvPr id="100" name="Freeform 3">
            <a:extLst>
              <a:ext uri="{FF2B5EF4-FFF2-40B4-BE49-F238E27FC236}">
                <a16:creationId xmlns:a16="http://schemas.microsoft.com/office/drawing/2014/main" id="{73F00CB0-C049-68B2-F6D0-BE506CCCCD74}"/>
              </a:ext>
            </a:extLst>
          </p:cNvPr>
          <p:cNvSpPr/>
          <p:nvPr/>
        </p:nvSpPr>
        <p:spPr>
          <a:xfrm>
            <a:off x="13970256" y="5905500"/>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E6EFF4"/>
          </a:solidFill>
        </p:spPr>
        <p:txBody>
          <a:bodyPr/>
          <a:lstStyle/>
          <a:p>
            <a:endParaRPr lang="tr-TR" dirty="0"/>
          </a:p>
        </p:txBody>
      </p:sp>
      <p:sp>
        <p:nvSpPr>
          <p:cNvPr id="102" name="Metin kutusu 101">
            <a:extLst>
              <a:ext uri="{FF2B5EF4-FFF2-40B4-BE49-F238E27FC236}">
                <a16:creationId xmlns:a16="http://schemas.microsoft.com/office/drawing/2014/main" id="{28A575DE-74C0-A4C0-C9C9-F2D7A4168066}"/>
              </a:ext>
            </a:extLst>
          </p:cNvPr>
          <p:cNvSpPr txBox="1"/>
          <p:nvPr/>
        </p:nvSpPr>
        <p:spPr>
          <a:xfrm>
            <a:off x="309595" y="1727733"/>
            <a:ext cx="4021228" cy="2954655"/>
          </a:xfrm>
          <a:prstGeom prst="rect">
            <a:avLst/>
          </a:prstGeom>
          <a:noFill/>
        </p:spPr>
        <p:txBody>
          <a:bodyPr wrap="square">
            <a:spAutoFit/>
          </a:bodyPr>
          <a:lstStyle/>
          <a:p>
            <a:pPr algn="ctr"/>
            <a:r>
              <a:rPr lang="tr-TR" sz="2400" dirty="0"/>
              <a:t>“İnsan ancak kendi çalışmasının karşılığını elde edebilir. Onun çalışması ileride kesinlikle gözler önüne serilecektir. Sonra çalışmasının karşılığı kendisine eksiksiz olarak verilecektir.”</a:t>
            </a:r>
          </a:p>
          <a:p>
            <a:pPr algn="r"/>
            <a:r>
              <a:rPr lang="tr-TR" dirty="0"/>
              <a:t>(</a:t>
            </a:r>
            <a:r>
              <a:rPr lang="tr-TR" dirty="0" err="1"/>
              <a:t>Necm</a:t>
            </a:r>
            <a:r>
              <a:rPr lang="tr-TR" dirty="0"/>
              <a:t> suresi, 39-41. ayetler.)</a:t>
            </a:r>
          </a:p>
        </p:txBody>
      </p:sp>
      <p:sp>
        <p:nvSpPr>
          <p:cNvPr id="103" name="Dikdörtgen: Köşeleri Yuvarlatılmış 102">
            <a:extLst>
              <a:ext uri="{FF2B5EF4-FFF2-40B4-BE49-F238E27FC236}">
                <a16:creationId xmlns:a16="http://schemas.microsoft.com/office/drawing/2014/main" id="{D5DCB6F8-4E20-E0CD-0001-E893CFD343A1}"/>
              </a:ext>
            </a:extLst>
          </p:cNvPr>
          <p:cNvSpPr/>
          <p:nvPr/>
        </p:nvSpPr>
        <p:spPr>
          <a:xfrm>
            <a:off x="112370" y="723900"/>
            <a:ext cx="2543722" cy="576000"/>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tr-TR" sz="2800" dirty="0">
                <a:solidFill>
                  <a:schemeClr val="tx1"/>
                </a:solidFill>
              </a:rPr>
              <a:t>Toplumsal Yasa </a:t>
            </a:r>
          </a:p>
        </p:txBody>
      </p:sp>
      <p:sp>
        <p:nvSpPr>
          <p:cNvPr id="2" name="Dikdörtgen: Köşeleri Yuvarlatılmış 1">
            <a:extLst>
              <a:ext uri="{FF2B5EF4-FFF2-40B4-BE49-F238E27FC236}">
                <a16:creationId xmlns:a16="http://schemas.microsoft.com/office/drawing/2014/main" id="{787D0369-1B07-5F5C-CDD1-221F39C28C78}"/>
              </a:ext>
            </a:extLst>
          </p:cNvPr>
          <p:cNvSpPr/>
          <p:nvPr/>
        </p:nvSpPr>
        <p:spPr>
          <a:xfrm>
            <a:off x="3100948" y="723900"/>
            <a:ext cx="2266080" cy="576000"/>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tr-TR" sz="2800" dirty="0">
                <a:solidFill>
                  <a:schemeClr val="tx1"/>
                </a:solidFill>
              </a:rPr>
              <a:t>Fiziksel Yasa </a:t>
            </a:r>
          </a:p>
        </p:txBody>
      </p:sp>
      <p:sp>
        <p:nvSpPr>
          <p:cNvPr id="11" name="Dikdörtgen: Köşeleri Yuvarlatılmış 10">
            <a:extLst>
              <a:ext uri="{FF2B5EF4-FFF2-40B4-BE49-F238E27FC236}">
                <a16:creationId xmlns:a16="http://schemas.microsoft.com/office/drawing/2014/main" id="{46AF5186-86BF-3B6A-F16B-60EDFE7E95F7}"/>
              </a:ext>
            </a:extLst>
          </p:cNvPr>
          <p:cNvSpPr/>
          <p:nvPr/>
        </p:nvSpPr>
        <p:spPr>
          <a:xfrm>
            <a:off x="5811884" y="723900"/>
            <a:ext cx="2543722" cy="576000"/>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tr-TR" sz="2800" dirty="0">
                <a:solidFill>
                  <a:schemeClr val="tx1"/>
                </a:solidFill>
              </a:rPr>
              <a:t>Cüzi irade</a:t>
            </a:r>
          </a:p>
        </p:txBody>
      </p:sp>
      <p:sp>
        <p:nvSpPr>
          <p:cNvPr id="12" name="Dikdörtgen: Köşeleri Yuvarlatılmış 11">
            <a:extLst>
              <a:ext uri="{FF2B5EF4-FFF2-40B4-BE49-F238E27FC236}">
                <a16:creationId xmlns:a16="http://schemas.microsoft.com/office/drawing/2014/main" id="{43F30D7C-88AE-C93C-79C8-C3177840A56C}"/>
              </a:ext>
            </a:extLst>
          </p:cNvPr>
          <p:cNvSpPr/>
          <p:nvPr/>
        </p:nvSpPr>
        <p:spPr>
          <a:xfrm>
            <a:off x="8800462" y="723900"/>
            <a:ext cx="1845703" cy="576000"/>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tr-TR" sz="2800" dirty="0">
                <a:solidFill>
                  <a:schemeClr val="tx1"/>
                </a:solidFill>
              </a:rPr>
              <a:t>Tevekkül</a:t>
            </a:r>
          </a:p>
        </p:txBody>
      </p:sp>
      <p:sp>
        <p:nvSpPr>
          <p:cNvPr id="16" name="Dikdörtgen: Köşeleri Yuvarlatılmış 15">
            <a:extLst>
              <a:ext uri="{FF2B5EF4-FFF2-40B4-BE49-F238E27FC236}">
                <a16:creationId xmlns:a16="http://schemas.microsoft.com/office/drawing/2014/main" id="{020D1E72-767B-9B52-9F0C-9931410F4C7C}"/>
              </a:ext>
            </a:extLst>
          </p:cNvPr>
          <p:cNvSpPr/>
          <p:nvPr/>
        </p:nvSpPr>
        <p:spPr>
          <a:xfrm>
            <a:off x="11091021" y="723900"/>
            <a:ext cx="1419087" cy="576000"/>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tr-TR" sz="2800" dirty="0">
                <a:solidFill>
                  <a:schemeClr val="tx1"/>
                </a:solidFill>
              </a:rPr>
              <a:t>Kader</a:t>
            </a:r>
          </a:p>
        </p:txBody>
      </p:sp>
      <p:sp>
        <p:nvSpPr>
          <p:cNvPr id="17" name="Dikdörtgen: Köşeleri Yuvarlatılmış 16">
            <a:extLst>
              <a:ext uri="{FF2B5EF4-FFF2-40B4-BE49-F238E27FC236}">
                <a16:creationId xmlns:a16="http://schemas.microsoft.com/office/drawing/2014/main" id="{29BAD679-8FD8-1D0C-F98E-17B22A8F45A8}"/>
              </a:ext>
            </a:extLst>
          </p:cNvPr>
          <p:cNvSpPr/>
          <p:nvPr/>
        </p:nvSpPr>
        <p:spPr>
          <a:xfrm>
            <a:off x="12954964" y="723900"/>
            <a:ext cx="1419087" cy="576000"/>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tr-TR" sz="2800" dirty="0">
                <a:solidFill>
                  <a:schemeClr val="tx1"/>
                </a:solidFill>
              </a:rPr>
              <a:t>Ecel</a:t>
            </a:r>
          </a:p>
        </p:txBody>
      </p:sp>
      <p:sp>
        <p:nvSpPr>
          <p:cNvPr id="18" name="Dikdörtgen: Köşeleri Yuvarlatılmış 17">
            <a:extLst>
              <a:ext uri="{FF2B5EF4-FFF2-40B4-BE49-F238E27FC236}">
                <a16:creationId xmlns:a16="http://schemas.microsoft.com/office/drawing/2014/main" id="{97C2708F-B4E3-AA21-B5CC-22AB991239F1}"/>
              </a:ext>
            </a:extLst>
          </p:cNvPr>
          <p:cNvSpPr/>
          <p:nvPr/>
        </p:nvSpPr>
        <p:spPr>
          <a:xfrm>
            <a:off x="14818907" y="723900"/>
            <a:ext cx="1419087" cy="576000"/>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tr-TR" sz="2800" dirty="0">
                <a:solidFill>
                  <a:schemeClr val="tx1"/>
                </a:solidFill>
              </a:rPr>
              <a:t>Rızık</a:t>
            </a:r>
          </a:p>
        </p:txBody>
      </p:sp>
      <p:sp>
        <p:nvSpPr>
          <p:cNvPr id="19" name="Dikdörtgen: Köşeleri Yuvarlatılmış 18">
            <a:extLst>
              <a:ext uri="{FF2B5EF4-FFF2-40B4-BE49-F238E27FC236}">
                <a16:creationId xmlns:a16="http://schemas.microsoft.com/office/drawing/2014/main" id="{F48D1C18-0A8A-BBB7-E578-B994CACE963A}"/>
              </a:ext>
            </a:extLst>
          </p:cNvPr>
          <p:cNvSpPr/>
          <p:nvPr/>
        </p:nvSpPr>
        <p:spPr>
          <a:xfrm>
            <a:off x="16682852" y="723900"/>
            <a:ext cx="1419087" cy="576000"/>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tr-TR" sz="2800" dirty="0">
                <a:solidFill>
                  <a:schemeClr val="tx1"/>
                </a:solidFill>
              </a:rPr>
              <a:t>Emek</a:t>
            </a:r>
          </a:p>
        </p:txBody>
      </p:sp>
      <p:sp>
        <p:nvSpPr>
          <p:cNvPr id="21" name="Metin kutusu 20">
            <a:extLst>
              <a:ext uri="{FF2B5EF4-FFF2-40B4-BE49-F238E27FC236}">
                <a16:creationId xmlns:a16="http://schemas.microsoft.com/office/drawing/2014/main" id="{C761BFA1-311B-AD3E-0CAD-F51358828E54}"/>
              </a:ext>
            </a:extLst>
          </p:cNvPr>
          <p:cNvSpPr txBox="1"/>
          <p:nvPr/>
        </p:nvSpPr>
        <p:spPr>
          <a:xfrm>
            <a:off x="2886742" y="21347"/>
            <a:ext cx="9860563" cy="646331"/>
          </a:xfrm>
          <a:prstGeom prst="rect">
            <a:avLst/>
          </a:prstGeom>
          <a:noFill/>
        </p:spPr>
        <p:txBody>
          <a:bodyPr wrap="square">
            <a:spAutoFit/>
          </a:bodyPr>
          <a:lstStyle/>
          <a:p>
            <a:r>
              <a:rPr lang="tr-TR" sz="3600" dirty="0"/>
              <a:t>Aşağıdaki ayetleri ilgili olduğu kavramlarla eşleştirin.</a:t>
            </a:r>
          </a:p>
        </p:txBody>
      </p:sp>
      <p:grpSp>
        <p:nvGrpSpPr>
          <p:cNvPr id="13" name="Group 24">
            <a:extLst>
              <a:ext uri="{FF2B5EF4-FFF2-40B4-BE49-F238E27FC236}">
                <a16:creationId xmlns:a16="http://schemas.microsoft.com/office/drawing/2014/main" id="{A0C6B095-4531-607C-ED73-DE79EB682F4E}"/>
              </a:ext>
            </a:extLst>
          </p:cNvPr>
          <p:cNvGrpSpPr/>
          <p:nvPr/>
        </p:nvGrpSpPr>
        <p:grpSpPr>
          <a:xfrm>
            <a:off x="4855725" y="4767657"/>
            <a:ext cx="3581817" cy="758776"/>
            <a:chOff x="0" y="0"/>
            <a:chExt cx="2558271" cy="482727"/>
          </a:xfrm>
        </p:grpSpPr>
        <p:sp>
          <p:nvSpPr>
            <p:cNvPr id="14" name="Freeform 25">
              <a:extLst>
                <a:ext uri="{FF2B5EF4-FFF2-40B4-BE49-F238E27FC236}">
                  <a16:creationId xmlns:a16="http://schemas.microsoft.com/office/drawing/2014/main" id="{6EE29FEE-63F6-523B-33E5-D5D4E7103637}"/>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F6C474"/>
            </a:solidFill>
          </p:spPr>
          <p:txBody>
            <a:bodyPr/>
            <a:lstStyle/>
            <a:p>
              <a:endParaRPr lang="tr-TR"/>
            </a:p>
          </p:txBody>
        </p:sp>
        <p:sp>
          <p:nvSpPr>
            <p:cNvPr id="15" name="TextBox 26">
              <a:extLst>
                <a:ext uri="{FF2B5EF4-FFF2-40B4-BE49-F238E27FC236}">
                  <a16:creationId xmlns:a16="http://schemas.microsoft.com/office/drawing/2014/main" id="{C75CCD3B-B67A-8E9F-5602-1BD150EB7E95}"/>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sp>
        <p:nvSpPr>
          <p:cNvPr id="40" name="Metin kutusu 39">
            <a:extLst>
              <a:ext uri="{FF2B5EF4-FFF2-40B4-BE49-F238E27FC236}">
                <a16:creationId xmlns:a16="http://schemas.microsoft.com/office/drawing/2014/main" id="{2455A771-ECFF-3C36-FD96-684D58BA4A3E}"/>
              </a:ext>
            </a:extLst>
          </p:cNvPr>
          <p:cNvSpPr txBox="1"/>
          <p:nvPr/>
        </p:nvSpPr>
        <p:spPr>
          <a:xfrm>
            <a:off x="1021662" y="4767657"/>
            <a:ext cx="2419224" cy="646331"/>
          </a:xfrm>
          <a:prstGeom prst="rect">
            <a:avLst/>
          </a:prstGeom>
          <a:noFill/>
        </p:spPr>
        <p:txBody>
          <a:bodyPr wrap="square" rtlCol="0">
            <a:spAutoFit/>
          </a:bodyPr>
          <a:lstStyle/>
          <a:p>
            <a:pPr algn="ctr"/>
            <a:r>
              <a:rPr lang="tr-TR" sz="3600" b="1" dirty="0">
                <a:solidFill>
                  <a:srgbClr val="FF0000"/>
                </a:solidFill>
              </a:rPr>
              <a:t>Emek</a:t>
            </a:r>
          </a:p>
        </p:txBody>
      </p:sp>
      <p:grpSp>
        <p:nvGrpSpPr>
          <p:cNvPr id="44" name="Grup 43">
            <a:extLst>
              <a:ext uri="{FF2B5EF4-FFF2-40B4-BE49-F238E27FC236}">
                <a16:creationId xmlns:a16="http://schemas.microsoft.com/office/drawing/2014/main" id="{3876CE51-D0C2-27FD-76E5-C77333BCF22D}"/>
              </a:ext>
            </a:extLst>
          </p:cNvPr>
          <p:cNvGrpSpPr/>
          <p:nvPr/>
        </p:nvGrpSpPr>
        <p:grpSpPr>
          <a:xfrm>
            <a:off x="186061" y="1492822"/>
            <a:ext cx="744869" cy="723435"/>
            <a:chOff x="0" y="1838262"/>
            <a:chExt cx="744869" cy="723435"/>
          </a:xfrm>
        </p:grpSpPr>
        <p:sp>
          <p:nvSpPr>
            <p:cNvPr id="42" name="Freeform 8">
              <a:extLst>
                <a:ext uri="{FF2B5EF4-FFF2-40B4-BE49-F238E27FC236}">
                  <a16:creationId xmlns:a16="http://schemas.microsoft.com/office/drawing/2014/main" id="{4BC9D06E-E2AC-AD5D-309A-14210F3E4F57}"/>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9">
              <a:extLst>
                <a:ext uri="{FF2B5EF4-FFF2-40B4-BE49-F238E27FC236}">
                  <a16:creationId xmlns:a16="http://schemas.microsoft.com/office/drawing/2014/main" id="{F3279DCC-2108-77DB-4AD0-3B6FA383A56A}"/>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1</a:t>
              </a:r>
            </a:p>
          </p:txBody>
        </p:sp>
      </p:grpSp>
      <p:grpSp>
        <p:nvGrpSpPr>
          <p:cNvPr id="45" name="Grup 44">
            <a:extLst>
              <a:ext uri="{FF2B5EF4-FFF2-40B4-BE49-F238E27FC236}">
                <a16:creationId xmlns:a16="http://schemas.microsoft.com/office/drawing/2014/main" id="{3559A806-6993-09EB-8D76-A3B53A66EB3E}"/>
              </a:ext>
            </a:extLst>
          </p:cNvPr>
          <p:cNvGrpSpPr/>
          <p:nvPr/>
        </p:nvGrpSpPr>
        <p:grpSpPr>
          <a:xfrm>
            <a:off x="4576014" y="1511202"/>
            <a:ext cx="744869" cy="723435"/>
            <a:chOff x="0" y="1838262"/>
            <a:chExt cx="744869" cy="723435"/>
          </a:xfrm>
        </p:grpSpPr>
        <p:sp>
          <p:nvSpPr>
            <p:cNvPr id="46" name="Freeform 8">
              <a:extLst>
                <a:ext uri="{FF2B5EF4-FFF2-40B4-BE49-F238E27FC236}">
                  <a16:creationId xmlns:a16="http://schemas.microsoft.com/office/drawing/2014/main" id="{785335F4-6A44-B67C-76B7-C05A353A14D8}"/>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TextBox 49">
              <a:extLst>
                <a:ext uri="{FF2B5EF4-FFF2-40B4-BE49-F238E27FC236}">
                  <a16:creationId xmlns:a16="http://schemas.microsoft.com/office/drawing/2014/main" id="{A7A31C39-5A8A-CB7D-3518-B09A19D6F806}"/>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2</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48" name="Grup 47">
            <a:extLst>
              <a:ext uri="{FF2B5EF4-FFF2-40B4-BE49-F238E27FC236}">
                <a16:creationId xmlns:a16="http://schemas.microsoft.com/office/drawing/2014/main" id="{A686BCD0-0FA4-DF14-0C6D-93493090D196}"/>
              </a:ext>
            </a:extLst>
          </p:cNvPr>
          <p:cNvGrpSpPr/>
          <p:nvPr/>
        </p:nvGrpSpPr>
        <p:grpSpPr>
          <a:xfrm>
            <a:off x="9286436" y="1485900"/>
            <a:ext cx="744869" cy="723435"/>
            <a:chOff x="0" y="1838262"/>
            <a:chExt cx="744869" cy="723435"/>
          </a:xfrm>
        </p:grpSpPr>
        <p:sp>
          <p:nvSpPr>
            <p:cNvPr id="49" name="Freeform 8">
              <a:extLst>
                <a:ext uri="{FF2B5EF4-FFF2-40B4-BE49-F238E27FC236}">
                  <a16:creationId xmlns:a16="http://schemas.microsoft.com/office/drawing/2014/main" id="{EC561B64-01B3-099E-6F5F-795DE09DF006}"/>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98C07DB8-577B-88FB-6F5A-42262DC7390C}"/>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3</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51" name="Grup 50">
            <a:extLst>
              <a:ext uri="{FF2B5EF4-FFF2-40B4-BE49-F238E27FC236}">
                <a16:creationId xmlns:a16="http://schemas.microsoft.com/office/drawing/2014/main" id="{49B1FA93-77DE-FAD9-73C3-475DC885888C}"/>
              </a:ext>
            </a:extLst>
          </p:cNvPr>
          <p:cNvGrpSpPr/>
          <p:nvPr/>
        </p:nvGrpSpPr>
        <p:grpSpPr>
          <a:xfrm>
            <a:off x="13837372" y="1511201"/>
            <a:ext cx="744869" cy="723435"/>
            <a:chOff x="0" y="1838262"/>
            <a:chExt cx="744869" cy="723435"/>
          </a:xfrm>
        </p:grpSpPr>
        <p:sp>
          <p:nvSpPr>
            <p:cNvPr id="52" name="Freeform 8">
              <a:extLst>
                <a:ext uri="{FF2B5EF4-FFF2-40B4-BE49-F238E27FC236}">
                  <a16:creationId xmlns:a16="http://schemas.microsoft.com/office/drawing/2014/main" id="{47725DB8-C19E-F66A-37D5-3E1D02B7EDCE}"/>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TextBox 49">
              <a:extLst>
                <a:ext uri="{FF2B5EF4-FFF2-40B4-BE49-F238E27FC236}">
                  <a16:creationId xmlns:a16="http://schemas.microsoft.com/office/drawing/2014/main" id="{EC87362B-D9C8-5D5D-6042-F88513E9987D}"/>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4</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54" name="Grup 53">
            <a:extLst>
              <a:ext uri="{FF2B5EF4-FFF2-40B4-BE49-F238E27FC236}">
                <a16:creationId xmlns:a16="http://schemas.microsoft.com/office/drawing/2014/main" id="{D5708A6B-B6F0-CFFA-42EB-56FDBF663317}"/>
              </a:ext>
            </a:extLst>
          </p:cNvPr>
          <p:cNvGrpSpPr/>
          <p:nvPr/>
        </p:nvGrpSpPr>
        <p:grpSpPr>
          <a:xfrm>
            <a:off x="186061" y="5683822"/>
            <a:ext cx="744869" cy="723435"/>
            <a:chOff x="0" y="1838262"/>
            <a:chExt cx="744869" cy="723435"/>
          </a:xfrm>
        </p:grpSpPr>
        <p:sp>
          <p:nvSpPr>
            <p:cNvPr id="55" name="Freeform 8">
              <a:extLst>
                <a:ext uri="{FF2B5EF4-FFF2-40B4-BE49-F238E27FC236}">
                  <a16:creationId xmlns:a16="http://schemas.microsoft.com/office/drawing/2014/main" id="{BC6B8DFC-E3A6-D92C-1440-E4782F9F0C54}"/>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TextBox 49">
              <a:extLst>
                <a:ext uri="{FF2B5EF4-FFF2-40B4-BE49-F238E27FC236}">
                  <a16:creationId xmlns:a16="http://schemas.microsoft.com/office/drawing/2014/main" id="{CA5959A4-320E-5D8B-4745-23C65ACEC403}"/>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5</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57" name="Grup 56">
            <a:extLst>
              <a:ext uri="{FF2B5EF4-FFF2-40B4-BE49-F238E27FC236}">
                <a16:creationId xmlns:a16="http://schemas.microsoft.com/office/drawing/2014/main" id="{359D279B-6D66-E05D-5CCD-56576472B933}"/>
              </a:ext>
            </a:extLst>
          </p:cNvPr>
          <p:cNvGrpSpPr/>
          <p:nvPr/>
        </p:nvGrpSpPr>
        <p:grpSpPr>
          <a:xfrm>
            <a:off x="4576014" y="5702202"/>
            <a:ext cx="744869" cy="723435"/>
            <a:chOff x="0" y="1838262"/>
            <a:chExt cx="744869" cy="723435"/>
          </a:xfrm>
        </p:grpSpPr>
        <p:sp>
          <p:nvSpPr>
            <p:cNvPr id="58" name="Freeform 8">
              <a:extLst>
                <a:ext uri="{FF2B5EF4-FFF2-40B4-BE49-F238E27FC236}">
                  <a16:creationId xmlns:a16="http://schemas.microsoft.com/office/drawing/2014/main" id="{9E46EB7A-12C5-2D05-F3CC-B473D139C476}"/>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TextBox 49">
              <a:extLst>
                <a:ext uri="{FF2B5EF4-FFF2-40B4-BE49-F238E27FC236}">
                  <a16:creationId xmlns:a16="http://schemas.microsoft.com/office/drawing/2014/main" id="{9CCBE7E0-D8AD-6162-6FF4-4BEB2EA4AFAE}"/>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6</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60" name="Grup 59">
            <a:extLst>
              <a:ext uri="{FF2B5EF4-FFF2-40B4-BE49-F238E27FC236}">
                <a16:creationId xmlns:a16="http://schemas.microsoft.com/office/drawing/2014/main" id="{8D420EF3-0F8B-B3DE-8E24-78AB5AB82F33}"/>
              </a:ext>
            </a:extLst>
          </p:cNvPr>
          <p:cNvGrpSpPr/>
          <p:nvPr/>
        </p:nvGrpSpPr>
        <p:grpSpPr>
          <a:xfrm>
            <a:off x="9286436" y="5676900"/>
            <a:ext cx="744869" cy="723435"/>
            <a:chOff x="0" y="1838262"/>
            <a:chExt cx="744869" cy="723435"/>
          </a:xfrm>
        </p:grpSpPr>
        <p:sp>
          <p:nvSpPr>
            <p:cNvPr id="61" name="Freeform 8">
              <a:extLst>
                <a:ext uri="{FF2B5EF4-FFF2-40B4-BE49-F238E27FC236}">
                  <a16:creationId xmlns:a16="http://schemas.microsoft.com/office/drawing/2014/main" id="{DF7902F2-CB7E-DB9D-0D4D-8112E37F6FEE}"/>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TextBox 49">
              <a:extLst>
                <a:ext uri="{FF2B5EF4-FFF2-40B4-BE49-F238E27FC236}">
                  <a16:creationId xmlns:a16="http://schemas.microsoft.com/office/drawing/2014/main" id="{36F34208-7061-948D-4D07-642966D31419}"/>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7</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63" name="Grup 62">
            <a:extLst>
              <a:ext uri="{FF2B5EF4-FFF2-40B4-BE49-F238E27FC236}">
                <a16:creationId xmlns:a16="http://schemas.microsoft.com/office/drawing/2014/main" id="{6E12CF72-6ACE-6407-E7F0-FCBB8839EE14}"/>
              </a:ext>
            </a:extLst>
          </p:cNvPr>
          <p:cNvGrpSpPr/>
          <p:nvPr/>
        </p:nvGrpSpPr>
        <p:grpSpPr>
          <a:xfrm>
            <a:off x="13837372" y="5702201"/>
            <a:ext cx="744869" cy="723435"/>
            <a:chOff x="0" y="1838262"/>
            <a:chExt cx="744869" cy="723435"/>
          </a:xfrm>
        </p:grpSpPr>
        <p:sp>
          <p:nvSpPr>
            <p:cNvPr id="64" name="Freeform 8">
              <a:extLst>
                <a:ext uri="{FF2B5EF4-FFF2-40B4-BE49-F238E27FC236}">
                  <a16:creationId xmlns:a16="http://schemas.microsoft.com/office/drawing/2014/main" id="{149A7BB9-FCAB-8866-E234-B8AA13F6ABC8}"/>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TextBox 49">
              <a:extLst>
                <a:ext uri="{FF2B5EF4-FFF2-40B4-BE49-F238E27FC236}">
                  <a16:creationId xmlns:a16="http://schemas.microsoft.com/office/drawing/2014/main" id="{ED491F19-5E67-ECA9-D1D6-337BDB5FE209}"/>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8</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sp>
        <p:nvSpPr>
          <p:cNvPr id="67" name="Metin kutusu 66">
            <a:extLst>
              <a:ext uri="{FF2B5EF4-FFF2-40B4-BE49-F238E27FC236}">
                <a16:creationId xmlns:a16="http://schemas.microsoft.com/office/drawing/2014/main" id="{8D7F97E9-EDAE-A2CB-B69B-770686C4AB2B}"/>
              </a:ext>
            </a:extLst>
          </p:cNvPr>
          <p:cNvSpPr txBox="1"/>
          <p:nvPr/>
        </p:nvSpPr>
        <p:spPr>
          <a:xfrm>
            <a:off x="4708266" y="2304779"/>
            <a:ext cx="4058568" cy="1815882"/>
          </a:xfrm>
          <a:prstGeom prst="rect">
            <a:avLst/>
          </a:prstGeom>
          <a:noFill/>
        </p:spPr>
        <p:txBody>
          <a:bodyPr wrap="square">
            <a:spAutoFit/>
          </a:bodyPr>
          <a:lstStyle/>
          <a:p>
            <a:pPr algn="ctr"/>
            <a:r>
              <a:rPr lang="tr-TR" sz="2800" dirty="0"/>
              <a:t>“Her can, ölümü tadacaktır. Sonunda bize döndürüleceksiniz.” </a:t>
            </a:r>
          </a:p>
          <a:p>
            <a:r>
              <a:rPr lang="tr-TR" sz="2800" dirty="0"/>
              <a:t>(</a:t>
            </a:r>
            <a:r>
              <a:rPr lang="tr-TR" sz="2800" dirty="0" err="1"/>
              <a:t>Ankebût</a:t>
            </a:r>
            <a:r>
              <a:rPr lang="tr-TR" sz="2800" dirty="0"/>
              <a:t> suresi, 57. ayet.)</a:t>
            </a:r>
          </a:p>
        </p:txBody>
      </p:sp>
      <p:sp>
        <p:nvSpPr>
          <p:cNvPr id="68" name="Metin kutusu 67">
            <a:extLst>
              <a:ext uri="{FF2B5EF4-FFF2-40B4-BE49-F238E27FC236}">
                <a16:creationId xmlns:a16="http://schemas.microsoft.com/office/drawing/2014/main" id="{E2E05423-AEBF-2144-DFC8-2472681C5404}"/>
              </a:ext>
            </a:extLst>
          </p:cNvPr>
          <p:cNvSpPr txBox="1"/>
          <p:nvPr/>
        </p:nvSpPr>
        <p:spPr>
          <a:xfrm>
            <a:off x="5397800" y="4767657"/>
            <a:ext cx="2419224" cy="646331"/>
          </a:xfrm>
          <a:prstGeom prst="rect">
            <a:avLst/>
          </a:prstGeom>
          <a:noFill/>
        </p:spPr>
        <p:txBody>
          <a:bodyPr wrap="square" rtlCol="0">
            <a:spAutoFit/>
          </a:bodyPr>
          <a:lstStyle/>
          <a:p>
            <a:pPr algn="ctr"/>
            <a:r>
              <a:rPr lang="tr-TR" sz="3600" b="1" dirty="0">
                <a:solidFill>
                  <a:srgbClr val="FF0000"/>
                </a:solidFill>
              </a:rPr>
              <a:t>Ecel</a:t>
            </a:r>
          </a:p>
        </p:txBody>
      </p:sp>
      <p:grpSp>
        <p:nvGrpSpPr>
          <p:cNvPr id="69" name="Group 14">
            <a:extLst>
              <a:ext uri="{FF2B5EF4-FFF2-40B4-BE49-F238E27FC236}">
                <a16:creationId xmlns:a16="http://schemas.microsoft.com/office/drawing/2014/main" id="{8E3CB61E-FE41-612D-F21E-8619CF536C46}"/>
              </a:ext>
            </a:extLst>
          </p:cNvPr>
          <p:cNvGrpSpPr/>
          <p:nvPr/>
        </p:nvGrpSpPr>
        <p:grpSpPr>
          <a:xfrm>
            <a:off x="9818859" y="4767657"/>
            <a:ext cx="3193127" cy="723817"/>
            <a:chOff x="0" y="0"/>
            <a:chExt cx="2558271" cy="482727"/>
          </a:xfrm>
        </p:grpSpPr>
        <p:sp>
          <p:nvSpPr>
            <p:cNvPr id="70" name="Freeform 15">
              <a:extLst>
                <a:ext uri="{FF2B5EF4-FFF2-40B4-BE49-F238E27FC236}">
                  <a16:creationId xmlns:a16="http://schemas.microsoft.com/office/drawing/2014/main" id="{408E3BE8-9951-A695-31E2-4B8BECD80B26}"/>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92B2C4"/>
            </a:solidFill>
          </p:spPr>
          <p:txBody>
            <a:bodyPr/>
            <a:lstStyle/>
            <a:p>
              <a:endParaRPr lang="tr-TR" dirty="0"/>
            </a:p>
          </p:txBody>
        </p:sp>
        <p:sp>
          <p:nvSpPr>
            <p:cNvPr id="71" name="TextBox 16">
              <a:extLst>
                <a:ext uri="{FF2B5EF4-FFF2-40B4-BE49-F238E27FC236}">
                  <a16:creationId xmlns:a16="http://schemas.microsoft.com/office/drawing/2014/main" id="{1F2ECD89-FD8A-FA9A-1F6E-6D87786B5C71}"/>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grpSp>
        <p:nvGrpSpPr>
          <p:cNvPr id="72" name="Group 14">
            <a:extLst>
              <a:ext uri="{FF2B5EF4-FFF2-40B4-BE49-F238E27FC236}">
                <a16:creationId xmlns:a16="http://schemas.microsoft.com/office/drawing/2014/main" id="{6FD4BC52-04B7-96B1-66B3-1A9A2EC5D414}"/>
              </a:ext>
            </a:extLst>
          </p:cNvPr>
          <p:cNvGrpSpPr/>
          <p:nvPr/>
        </p:nvGrpSpPr>
        <p:grpSpPr>
          <a:xfrm>
            <a:off x="14539898" y="8946470"/>
            <a:ext cx="3193127" cy="723817"/>
            <a:chOff x="0" y="0"/>
            <a:chExt cx="2558271" cy="482727"/>
          </a:xfrm>
        </p:grpSpPr>
        <p:sp>
          <p:nvSpPr>
            <p:cNvPr id="73" name="Freeform 15">
              <a:extLst>
                <a:ext uri="{FF2B5EF4-FFF2-40B4-BE49-F238E27FC236}">
                  <a16:creationId xmlns:a16="http://schemas.microsoft.com/office/drawing/2014/main" id="{6A976B36-C846-6AD5-1647-ECEB56FB7984}"/>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92B2C4"/>
            </a:solidFill>
          </p:spPr>
          <p:txBody>
            <a:bodyPr/>
            <a:lstStyle/>
            <a:p>
              <a:endParaRPr lang="tr-TR"/>
            </a:p>
          </p:txBody>
        </p:sp>
        <p:sp>
          <p:nvSpPr>
            <p:cNvPr id="74" name="TextBox 16">
              <a:extLst>
                <a:ext uri="{FF2B5EF4-FFF2-40B4-BE49-F238E27FC236}">
                  <a16:creationId xmlns:a16="http://schemas.microsoft.com/office/drawing/2014/main" id="{64713F69-1A49-D8ED-FBE4-D0572645DD0F}"/>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grpSp>
        <p:nvGrpSpPr>
          <p:cNvPr id="75" name="Group 14">
            <a:extLst>
              <a:ext uri="{FF2B5EF4-FFF2-40B4-BE49-F238E27FC236}">
                <a16:creationId xmlns:a16="http://schemas.microsoft.com/office/drawing/2014/main" id="{2A19FAEB-E440-9F34-9586-0678971814DD}"/>
              </a:ext>
            </a:extLst>
          </p:cNvPr>
          <p:cNvGrpSpPr/>
          <p:nvPr/>
        </p:nvGrpSpPr>
        <p:grpSpPr>
          <a:xfrm>
            <a:off x="5091511" y="8946470"/>
            <a:ext cx="3193127" cy="723817"/>
            <a:chOff x="0" y="0"/>
            <a:chExt cx="2558271" cy="482727"/>
          </a:xfrm>
        </p:grpSpPr>
        <p:sp>
          <p:nvSpPr>
            <p:cNvPr id="76" name="Freeform 15">
              <a:extLst>
                <a:ext uri="{FF2B5EF4-FFF2-40B4-BE49-F238E27FC236}">
                  <a16:creationId xmlns:a16="http://schemas.microsoft.com/office/drawing/2014/main" id="{986C32BD-67BF-D679-94F7-D06F51919384}"/>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92B2C4"/>
            </a:solidFill>
          </p:spPr>
          <p:txBody>
            <a:bodyPr/>
            <a:lstStyle/>
            <a:p>
              <a:endParaRPr lang="tr-TR"/>
            </a:p>
          </p:txBody>
        </p:sp>
        <p:sp>
          <p:nvSpPr>
            <p:cNvPr id="77" name="TextBox 16">
              <a:extLst>
                <a:ext uri="{FF2B5EF4-FFF2-40B4-BE49-F238E27FC236}">
                  <a16:creationId xmlns:a16="http://schemas.microsoft.com/office/drawing/2014/main" id="{744FAACC-2C7D-C950-372C-C873CBD52059}"/>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grpSp>
        <p:nvGrpSpPr>
          <p:cNvPr id="78" name="Group 24">
            <a:extLst>
              <a:ext uri="{FF2B5EF4-FFF2-40B4-BE49-F238E27FC236}">
                <a16:creationId xmlns:a16="http://schemas.microsoft.com/office/drawing/2014/main" id="{963A3584-4DE9-891E-D165-8FD181FEB725}"/>
              </a:ext>
            </a:extLst>
          </p:cNvPr>
          <p:cNvGrpSpPr/>
          <p:nvPr/>
        </p:nvGrpSpPr>
        <p:grpSpPr>
          <a:xfrm>
            <a:off x="14216563" y="4767657"/>
            <a:ext cx="3581817" cy="758776"/>
            <a:chOff x="0" y="0"/>
            <a:chExt cx="2558271" cy="482727"/>
          </a:xfrm>
        </p:grpSpPr>
        <p:sp>
          <p:nvSpPr>
            <p:cNvPr id="79" name="Freeform 25">
              <a:extLst>
                <a:ext uri="{FF2B5EF4-FFF2-40B4-BE49-F238E27FC236}">
                  <a16:creationId xmlns:a16="http://schemas.microsoft.com/office/drawing/2014/main" id="{D26D7372-857A-7212-D930-6FA89AB4DF39}"/>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F6C474"/>
            </a:solidFill>
          </p:spPr>
          <p:txBody>
            <a:bodyPr/>
            <a:lstStyle/>
            <a:p>
              <a:endParaRPr lang="tr-TR"/>
            </a:p>
          </p:txBody>
        </p:sp>
        <p:sp>
          <p:nvSpPr>
            <p:cNvPr id="80" name="TextBox 26">
              <a:extLst>
                <a:ext uri="{FF2B5EF4-FFF2-40B4-BE49-F238E27FC236}">
                  <a16:creationId xmlns:a16="http://schemas.microsoft.com/office/drawing/2014/main" id="{C0BE16AC-5D8C-761C-10F9-4511C504E372}"/>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grpSp>
        <p:nvGrpSpPr>
          <p:cNvPr id="81" name="Group 24">
            <a:extLst>
              <a:ext uri="{FF2B5EF4-FFF2-40B4-BE49-F238E27FC236}">
                <a16:creationId xmlns:a16="http://schemas.microsoft.com/office/drawing/2014/main" id="{E6324026-31C0-4C5E-EBA7-4D763A3EB0E0}"/>
              </a:ext>
            </a:extLst>
          </p:cNvPr>
          <p:cNvGrpSpPr/>
          <p:nvPr/>
        </p:nvGrpSpPr>
        <p:grpSpPr>
          <a:xfrm>
            <a:off x="9514732" y="8911511"/>
            <a:ext cx="3581817" cy="758776"/>
            <a:chOff x="0" y="0"/>
            <a:chExt cx="2558271" cy="482727"/>
          </a:xfrm>
        </p:grpSpPr>
        <p:sp>
          <p:nvSpPr>
            <p:cNvPr id="82" name="Freeform 25">
              <a:extLst>
                <a:ext uri="{FF2B5EF4-FFF2-40B4-BE49-F238E27FC236}">
                  <a16:creationId xmlns:a16="http://schemas.microsoft.com/office/drawing/2014/main" id="{CE9F4FFB-ED3F-713A-BDEB-B1118B82154B}"/>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F6C474"/>
            </a:solidFill>
          </p:spPr>
          <p:txBody>
            <a:bodyPr/>
            <a:lstStyle/>
            <a:p>
              <a:endParaRPr lang="tr-TR"/>
            </a:p>
          </p:txBody>
        </p:sp>
        <p:sp>
          <p:nvSpPr>
            <p:cNvPr id="83" name="TextBox 26">
              <a:extLst>
                <a:ext uri="{FF2B5EF4-FFF2-40B4-BE49-F238E27FC236}">
                  <a16:creationId xmlns:a16="http://schemas.microsoft.com/office/drawing/2014/main" id="{0149B4A7-310A-3400-93CB-03B798F955FF}"/>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grpSp>
        <p:nvGrpSpPr>
          <p:cNvPr id="84" name="Group 24">
            <a:extLst>
              <a:ext uri="{FF2B5EF4-FFF2-40B4-BE49-F238E27FC236}">
                <a16:creationId xmlns:a16="http://schemas.microsoft.com/office/drawing/2014/main" id="{8EEDBC26-0B6C-C8A8-9CF3-E51957E38447}"/>
              </a:ext>
            </a:extLst>
          </p:cNvPr>
          <p:cNvGrpSpPr/>
          <p:nvPr/>
        </p:nvGrpSpPr>
        <p:grpSpPr>
          <a:xfrm>
            <a:off x="363838" y="8911511"/>
            <a:ext cx="3581817" cy="758776"/>
            <a:chOff x="0" y="0"/>
            <a:chExt cx="2558271" cy="482727"/>
          </a:xfrm>
        </p:grpSpPr>
        <p:sp>
          <p:nvSpPr>
            <p:cNvPr id="85" name="Freeform 25">
              <a:extLst>
                <a:ext uri="{FF2B5EF4-FFF2-40B4-BE49-F238E27FC236}">
                  <a16:creationId xmlns:a16="http://schemas.microsoft.com/office/drawing/2014/main" id="{4088EC5D-F520-3342-8CBE-E0220D1905C9}"/>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F6C474"/>
            </a:solidFill>
          </p:spPr>
          <p:txBody>
            <a:bodyPr/>
            <a:lstStyle/>
            <a:p>
              <a:endParaRPr lang="tr-TR"/>
            </a:p>
          </p:txBody>
        </p:sp>
        <p:sp>
          <p:nvSpPr>
            <p:cNvPr id="86" name="TextBox 26">
              <a:extLst>
                <a:ext uri="{FF2B5EF4-FFF2-40B4-BE49-F238E27FC236}">
                  <a16:creationId xmlns:a16="http://schemas.microsoft.com/office/drawing/2014/main" id="{6766A949-9E10-5299-73A5-DBF69F2A0E69}"/>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sp>
        <p:nvSpPr>
          <p:cNvPr id="88" name="Metin kutusu 87">
            <a:extLst>
              <a:ext uri="{FF2B5EF4-FFF2-40B4-BE49-F238E27FC236}">
                <a16:creationId xmlns:a16="http://schemas.microsoft.com/office/drawing/2014/main" id="{44ACCA2E-1B72-41A8-FD13-AD9D946AA6C5}"/>
              </a:ext>
            </a:extLst>
          </p:cNvPr>
          <p:cNvSpPr txBox="1"/>
          <p:nvPr/>
        </p:nvSpPr>
        <p:spPr>
          <a:xfrm>
            <a:off x="9149314" y="2277491"/>
            <a:ext cx="4130817" cy="2351277"/>
          </a:xfrm>
          <a:prstGeom prst="rect">
            <a:avLst/>
          </a:prstGeom>
          <a:noFill/>
        </p:spPr>
        <p:txBody>
          <a:bodyPr wrap="square">
            <a:spAutoFit/>
          </a:bodyPr>
          <a:lstStyle/>
          <a:p>
            <a:pPr algn="ctr"/>
            <a:r>
              <a:rPr lang="tr-TR" sz="2400" dirty="0"/>
              <a:t>“Allah’ın, göklerde ve yerde bulunan şeyleri hizmeti </a:t>
            </a:r>
            <a:r>
              <a:rPr lang="tr-TR" sz="2400" dirty="0" err="1"/>
              <a:t>nize</a:t>
            </a:r>
            <a:r>
              <a:rPr lang="tr-TR" sz="2400" dirty="0"/>
              <a:t> verdiğini, nimetlerini gizli ve açık olarak önünüze bolca serdiğini görmez misiniz?...” </a:t>
            </a:r>
          </a:p>
          <a:p>
            <a:pPr algn="r"/>
            <a:r>
              <a:rPr lang="tr-TR" sz="2400" dirty="0"/>
              <a:t>(Lokman suresi, 20. ayet.)</a:t>
            </a:r>
          </a:p>
        </p:txBody>
      </p:sp>
      <p:sp>
        <p:nvSpPr>
          <p:cNvPr id="89" name="Metin kutusu 88">
            <a:extLst>
              <a:ext uri="{FF2B5EF4-FFF2-40B4-BE49-F238E27FC236}">
                <a16:creationId xmlns:a16="http://schemas.microsoft.com/office/drawing/2014/main" id="{C88C637C-048C-B6B2-E6BC-0655E87095FE}"/>
              </a:ext>
            </a:extLst>
          </p:cNvPr>
          <p:cNvSpPr txBox="1"/>
          <p:nvPr/>
        </p:nvSpPr>
        <p:spPr>
          <a:xfrm>
            <a:off x="10193639" y="4767657"/>
            <a:ext cx="2419224" cy="646331"/>
          </a:xfrm>
          <a:prstGeom prst="rect">
            <a:avLst/>
          </a:prstGeom>
          <a:noFill/>
        </p:spPr>
        <p:txBody>
          <a:bodyPr wrap="square" rtlCol="0">
            <a:spAutoFit/>
          </a:bodyPr>
          <a:lstStyle/>
          <a:p>
            <a:pPr algn="ctr"/>
            <a:r>
              <a:rPr lang="tr-TR" sz="3600" b="1" dirty="0">
                <a:solidFill>
                  <a:srgbClr val="FF0000"/>
                </a:solidFill>
              </a:rPr>
              <a:t>Rızık</a:t>
            </a:r>
          </a:p>
        </p:txBody>
      </p:sp>
      <p:sp>
        <p:nvSpPr>
          <p:cNvPr id="91" name="Metin kutusu 90">
            <a:extLst>
              <a:ext uri="{FF2B5EF4-FFF2-40B4-BE49-F238E27FC236}">
                <a16:creationId xmlns:a16="http://schemas.microsoft.com/office/drawing/2014/main" id="{8C4FB097-3E3F-C16A-5DA5-447BC34536CF}"/>
              </a:ext>
            </a:extLst>
          </p:cNvPr>
          <p:cNvSpPr txBox="1"/>
          <p:nvPr/>
        </p:nvSpPr>
        <p:spPr>
          <a:xfrm>
            <a:off x="14077075" y="2239619"/>
            <a:ext cx="3979611" cy="2585323"/>
          </a:xfrm>
          <a:prstGeom prst="rect">
            <a:avLst/>
          </a:prstGeom>
          <a:noFill/>
        </p:spPr>
        <p:txBody>
          <a:bodyPr wrap="square">
            <a:spAutoFit/>
          </a:bodyPr>
          <a:lstStyle/>
          <a:p>
            <a:pPr algn="ctr"/>
            <a:r>
              <a:rPr lang="tr-TR" sz="2400" dirty="0"/>
              <a:t>“Şüphesiz Allah, adaleti , iyilik yapmayı, yakınlara yardım etmeyi emreder; </a:t>
            </a:r>
            <a:r>
              <a:rPr lang="tr-TR" sz="2400" dirty="0" err="1"/>
              <a:t>hayâsızlığı</a:t>
            </a:r>
            <a:r>
              <a:rPr lang="tr-TR" sz="2400" dirty="0"/>
              <a:t>, fenalık ve azgınlığı da yasaklar. O, düşünüp tutasınız diye size öğüt veriyor.” </a:t>
            </a:r>
          </a:p>
          <a:p>
            <a:pPr algn="r"/>
            <a:r>
              <a:rPr lang="tr-TR" dirty="0"/>
              <a:t>(</a:t>
            </a:r>
            <a:r>
              <a:rPr lang="tr-TR" dirty="0" err="1"/>
              <a:t>Nahl</a:t>
            </a:r>
            <a:r>
              <a:rPr lang="tr-TR" dirty="0"/>
              <a:t> suresi, 90. ayet.)</a:t>
            </a:r>
          </a:p>
        </p:txBody>
      </p:sp>
      <p:sp>
        <p:nvSpPr>
          <p:cNvPr id="92" name="Metin kutusu 91">
            <a:extLst>
              <a:ext uri="{FF2B5EF4-FFF2-40B4-BE49-F238E27FC236}">
                <a16:creationId xmlns:a16="http://schemas.microsoft.com/office/drawing/2014/main" id="{4D8086A3-52D7-4C2C-AABB-559EE371D7CD}"/>
              </a:ext>
            </a:extLst>
          </p:cNvPr>
          <p:cNvSpPr txBox="1"/>
          <p:nvPr/>
        </p:nvSpPr>
        <p:spPr>
          <a:xfrm>
            <a:off x="14282747" y="4767657"/>
            <a:ext cx="3450278" cy="646331"/>
          </a:xfrm>
          <a:prstGeom prst="rect">
            <a:avLst/>
          </a:prstGeom>
          <a:noFill/>
        </p:spPr>
        <p:txBody>
          <a:bodyPr wrap="square" rtlCol="0">
            <a:spAutoFit/>
          </a:bodyPr>
          <a:lstStyle/>
          <a:p>
            <a:pPr algn="ctr"/>
            <a:r>
              <a:rPr lang="tr-TR" sz="3600" b="1" dirty="0">
                <a:solidFill>
                  <a:srgbClr val="FF0000"/>
                </a:solidFill>
              </a:rPr>
              <a:t>Toplumsal yasa</a:t>
            </a:r>
          </a:p>
        </p:txBody>
      </p:sp>
      <p:sp>
        <p:nvSpPr>
          <p:cNvPr id="101" name="Metin kutusu 100">
            <a:extLst>
              <a:ext uri="{FF2B5EF4-FFF2-40B4-BE49-F238E27FC236}">
                <a16:creationId xmlns:a16="http://schemas.microsoft.com/office/drawing/2014/main" id="{777D67F1-537C-4BA3-ECE0-8A5F0628E479}"/>
              </a:ext>
            </a:extLst>
          </p:cNvPr>
          <p:cNvSpPr txBox="1"/>
          <p:nvPr/>
        </p:nvSpPr>
        <p:spPr>
          <a:xfrm>
            <a:off x="4813210" y="6281656"/>
            <a:ext cx="4027733" cy="2616101"/>
          </a:xfrm>
          <a:prstGeom prst="rect">
            <a:avLst/>
          </a:prstGeom>
          <a:noFill/>
        </p:spPr>
        <p:txBody>
          <a:bodyPr wrap="square">
            <a:spAutoFit/>
          </a:bodyPr>
          <a:lstStyle/>
          <a:p>
            <a:r>
              <a:rPr lang="tr-TR" sz="2800" dirty="0"/>
              <a:t>“…Kararını verdiğin zaman artı k Allah’a dayanıp güven. Çünkü Allah, kendisine dayanıp güvenenleri sever.” </a:t>
            </a:r>
          </a:p>
          <a:p>
            <a:r>
              <a:rPr lang="tr-TR" sz="2400" dirty="0"/>
              <a:t>(</a:t>
            </a:r>
            <a:r>
              <a:rPr lang="tr-TR" sz="2400" dirty="0" err="1"/>
              <a:t>Âl</a:t>
            </a:r>
            <a:r>
              <a:rPr lang="tr-TR" sz="2400" dirty="0"/>
              <a:t>-i İmrân suresi, 159. ayet.)</a:t>
            </a:r>
          </a:p>
        </p:txBody>
      </p:sp>
      <p:sp>
        <p:nvSpPr>
          <p:cNvPr id="105" name="Metin kutusu 104">
            <a:extLst>
              <a:ext uri="{FF2B5EF4-FFF2-40B4-BE49-F238E27FC236}">
                <a16:creationId xmlns:a16="http://schemas.microsoft.com/office/drawing/2014/main" id="{899000CD-C4CE-A11B-22E5-2616EAAC333B}"/>
              </a:ext>
            </a:extLst>
          </p:cNvPr>
          <p:cNvSpPr txBox="1"/>
          <p:nvPr/>
        </p:nvSpPr>
        <p:spPr>
          <a:xfrm>
            <a:off x="14077075" y="6220101"/>
            <a:ext cx="4058525" cy="2677656"/>
          </a:xfrm>
          <a:prstGeom prst="rect">
            <a:avLst/>
          </a:prstGeom>
          <a:noFill/>
        </p:spPr>
        <p:txBody>
          <a:bodyPr wrap="square">
            <a:spAutoFit/>
          </a:bodyPr>
          <a:lstStyle/>
          <a:p>
            <a:pPr algn="ctr"/>
            <a:r>
              <a:rPr lang="tr-TR" sz="2800" dirty="0"/>
              <a:t>“O, geceyi, gündüzü, Güneş’i ve Ay’ı yaratandır. Bunların her biri bir yörüngede yüzmektedirler.”</a:t>
            </a:r>
          </a:p>
          <a:p>
            <a:pPr algn="ctr"/>
            <a:r>
              <a:rPr lang="tr-TR" sz="2800" dirty="0"/>
              <a:t>(</a:t>
            </a:r>
            <a:r>
              <a:rPr lang="tr-TR" sz="2800" dirty="0" err="1"/>
              <a:t>Enbiyâ</a:t>
            </a:r>
            <a:r>
              <a:rPr lang="tr-TR" sz="2800" dirty="0"/>
              <a:t> suresi, 33. ayet.)</a:t>
            </a:r>
          </a:p>
        </p:txBody>
      </p:sp>
      <p:sp>
        <p:nvSpPr>
          <p:cNvPr id="106" name="Metin kutusu 105">
            <a:extLst>
              <a:ext uri="{FF2B5EF4-FFF2-40B4-BE49-F238E27FC236}">
                <a16:creationId xmlns:a16="http://schemas.microsoft.com/office/drawing/2014/main" id="{AB95AAFE-C94B-D718-F812-26F7C16F40CE}"/>
              </a:ext>
            </a:extLst>
          </p:cNvPr>
          <p:cNvSpPr txBox="1"/>
          <p:nvPr/>
        </p:nvSpPr>
        <p:spPr>
          <a:xfrm>
            <a:off x="14411322" y="8933419"/>
            <a:ext cx="3450278" cy="646331"/>
          </a:xfrm>
          <a:prstGeom prst="rect">
            <a:avLst/>
          </a:prstGeom>
          <a:noFill/>
        </p:spPr>
        <p:txBody>
          <a:bodyPr wrap="square" rtlCol="0">
            <a:spAutoFit/>
          </a:bodyPr>
          <a:lstStyle/>
          <a:p>
            <a:pPr algn="ctr"/>
            <a:r>
              <a:rPr lang="tr-TR" sz="3600" b="1" dirty="0">
                <a:solidFill>
                  <a:srgbClr val="FF0000"/>
                </a:solidFill>
              </a:rPr>
              <a:t>Fiziksel yasa</a:t>
            </a:r>
          </a:p>
        </p:txBody>
      </p:sp>
      <p:sp>
        <p:nvSpPr>
          <p:cNvPr id="107" name="Metin kutusu 106">
            <a:extLst>
              <a:ext uri="{FF2B5EF4-FFF2-40B4-BE49-F238E27FC236}">
                <a16:creationId xmlns:a16="http://schemas.microsoft.com/office/drawing/2014/main" id="{6B8E56A5-8996-192E-A5FE-767E0CE6DA31}"/>
              </a:ext>
            </a:extLst>
          </p:cNvPr>
          <p:cNvSpPr txBox="1"/>
          <p:nvPr/>
        </p:nvSpPr>
        <p:spPr>
          <a:xfrm>
            <a:off x="5245871" y="8933419"/>
            <a:ext cx="2419224" cy="646331"/>
          </a:xfrm>
          <a:prstGeom prst="rect">
            <a:avLst/>
          </a:prstGeom>
          <a:noFill/>
        </p:spPr>
        <p:txBody>
          <a:bodyPr wrap="square" rtlCol="0">
            <a:spAutoFit/>
          </a:bodyPr>
          <a:lstStyle/>
          <a:p>
            <a:pPr algn="ctr"/>
            <a:r>
              <a:rPr lang="tr-TR" sz="3600" b="1" dirty="0">
                <a:solidFill>
                  <a:srgbClr val="FF0000"/>
                </a:solidFill>
              </a:rPr>
              <a:t>Tevekkül</a:t>
            </a:r>
          </a:p>
        </p:txBody>
      </p:sp>
      <p:sp>
        <p:nvSpPr>
          <p:cNvPr id="109" name="Metin kutusu 108">
            <a:extLst>
              <a:ext uri="{FF2B5EF4-FFF2-40B4-BE49-F238E27FC236}">
                <a16:creationId xmlns:a16="http://schemas.microsoft.com/office/drawing/2014/main" id="{3EFAC42E-C171-9120-E4A4-5E1CA278AF36}"/>
              </a:ext>
            </a:extLst>
          </p:cNvPr>
          <p:cNvSpPr txBox="1"/>
          <p:nvPr/>
        </p:nvSpPr>
        <p:spPr>
          <a:xfrm>
            <a:off x="355899" y="6768765"/>
            <a:ext cx="3758708" cy="1384995"/>
          </a:xfrm>
          <a:prstGeom prst="rect">
            <a:avLst/>
          </a:prstGeom>
          <a:noFill/>
        </p:spPr>
        <p:txBody>
          <a:bodyPr wrap="square">
            <a:spAutoFit/>
          </a:bodyPr>
          <a:lstStyle/>
          <a:p>
            <a:pPr algn="ctr"/>
            <a:r>
              <a:rPr lang="tr-TR" sz="2800" dirty="0"/>
              <a:t>“Biz her şeyi bir ölçüye göre yarattık.” </a:t>
            </a:r>
          </a:p>
          <a:p>
            <a:r>
              <a:rPr lang="tr-TR" sz="2800" dirty="0"/>
              <a:t> (Kamer suresi, 49. ayet.)</a:t>
            </a:r>
          </a:p>
        </p:txBody>
      </p:sp>
      <p:sp>
        <p:nvSpPr>
          <p:cNvPr id="110" name="Metin kutusu 109">
            <a:extLst>
              <a:ext uri="{FF2B5EF4-FFF2-40B4-BE49-F238E27FC236}">
                <a16:creationId xmlns:a16="http://schemas.microsoft.com/office/drawing/2014/main" id="{0DFC8AC8-CDE9-6C27-7839-2F9F425895BB}"/>
              </a:ext>
            </a:extLst>
          </p:cNvPr>
          <p:cNvSpPr txBox="1"/>
          <p:nvPr/>
        </p:nvSpPr>
        <p:spPr>
          <a:xfrm>
            <a:off x="805348" y="8933419"/>
            <a:ext cx="2419224" cy="646331"/>
          </a:xfrm>
          <a:prstGeom prst="rect">
            <a:avLst/>
          </a:prstGeom>
          <a:noFill/>
        </p:spPr>
        <p:txBody>
          <a:bodyPr wrap="square" rtlCol="0">
            <a:spAutoFit/>
          </a:bodyPr>
          <a:lstStyle/>
          <a:p>
            <a:pPr algn="ctr"/>
            <a:r>
              <a:rPr lang="tr-TR" sz="3600" b="1" dirty="0">
                <a:solidFill>
                  <a:srgbClr val="FF0000"/>
                </a:solidFill>
              </a:rPr>
              <a:t>Kader</a:t>
            </a:r>
          </a:p>
        </p:txBody>
      </p:sp>
      <p:sp>
        <p:nvSpPr>
          <p:cNvPr id="111" name="Metin kutusu 110">
            <a:extLst>
              <a:ext uri="{FF2B5EF4-FFF2-40B4-BE49-F238E27FC236}">
                <a16:creationId xmlns:a16="http://schemas.microsoft.com/office/drawing/2014/main" id="{48F450CD-E182-47A8-DEF5-DB5409C0DD95}"/>
              </a:ext>
            </a:extLst>
          </p:cNvPr>
          <p:cNvSpPr txBox="1"/>
          <p:nvPr/>
        </p:nvSpPr>
        <p:spPr>
          <a:xfrm>
            <a:off x="10096028" y="8933419"/>
            <a:ext cx="2419224" cy="646331"/>
          </a:xfrm>
          <a:prstGeom prst="rect">
            <a:avLst/>
          </a:prstGeom>
          <a:noFill/>
        </p:spPr>
        <p:txBody>
          <a:bodyPr wrap="square" rtlCol="0">
            <a:spAutoFit/>
          </a:bodyPr>
          <a:lstStyle/>
          <a:p>
            <a:pPr algn="ctr"/>
            <a:r>
              <a:rPr lang="tr-TR" sz="3600" b="1" dirty="0">
                <a:solidFill>
                  <a:srgbClr val="FF0000"/>
                </a:solidFill>
              </a:rPr>
              <a:t>Cüzi irade</a:t>
            </a:r>
          </a:p>
        </p:txBody>
      </p:sp>
      <p:sp>
        <p:nvSpPr>
          <p:cNvPr id="115" name="Metin kutusu 114">
            <a:extLst>
              <a:ext uri="{FF2B5EF4-FFF2-40B4-BE49-F238E27FC236}">
                <a16:creationId xmlns:a16="http://schemas.microsoft.com/office/drawing/2014/main" id="{1207B804-3431-F583-688C-6DD245E610CB}"/>
              </a:ext>
            </a:extLst>
          </p:cNvPr>
          <p:cNvSpPr txBox="1"/>
          <p:nvPr/>
        </p:nvSpPr>
        <p:spPr>
          <a:xfrm>
            <a:off x="9345299" y="6422243"/>
            <a:ext cx="3752469" cy="2319062"/>
          </a:xfrm>
          <a:prstGeom prst="rect">
            <a:avLst/>
          </a:prstGeom>
          <a:noFill/>
        </p:spPr>
        <p:txBody>
          <a:bodyPr wrap="square">
            <a:spAutoFit/>
          </a:bodyPr>
          <a:lstStyle/>
          <a:p>
            <a:pPr algn="ctr"/>
            <a:r>
              <a:rPr lang="tr-TR" sz="2800" dirty="0"/>
              <a:t>“Şüphesiz Allah insana doğru yolu gösterdik. İster şükredici olsun ister nankör.” </a:t>
            </a:r>
          </a:p>
          <a:p>
            <a:pPr algn="r"/>
            <a:r>
              <a:rPr lang="tr-TR" sz="2800" dirty="0"/>
              <a:t>(İnsan suresi 3. ayet.)</a:t>
            </a:r>
          </a:p>
        </p:txBody>
      </p:sp>
    </p:spTree>
    <p:custDataLst>
      <p:tags r:id="rId1"/>
    </p:custDataLst>
    <p:extLst>
      <p:ext uri="{BB962C8B-B14F-4D97-AF65-F5344CB8AC3E}">
        <p14:creationId xmlns:p14="http://schemas.microsoft.com/office/powerpoint/2010/main" val="792111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500"/>
                                        <p:tgtEl>
                                          <p:spTgt spid="68"/>
                                        </p:tgtEl>
                                      </p:cBhvr>
                                    </p:animEffect>
                                  </p:childTnLst>
                                  <p:subTnLst>
                                    <p:audio>
                                      <p:cMediaNode>
                                        <p:cTn display="0" masterRel="sameClick">
                                          <p:stCondLst>
                                            <p:cond evt="begin" delay="0">
                                              <p:tn val="11"/>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wipe(left)">
                                      <p:cBhvr>
                                        <p:cTn id="19" dur="500"/>
                                        <p:tgtEl>
                                          <p:spTgt spid="89"/>
                                        </p:tgtEl>
                                      </p:cBhvr>
                                    </p:animEffect>
                                  </p:childTnLst>
                                  <p:subTnLst>
                                    <p:audio>
                                      <p:cMediaNode>
                                        <p:cTn display="0" masterRel="sameClick">
                                          <p:stCondLst>
                                            <p:cond evt="begin" delay="0">
                                              <p:tn val="17"/>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03"/>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wipe(left)">
                                      <p:cBhvr>
                                        <p:cTn id="25" dur="500"/>
                                        <p:tgtEl>
                                          <p:spTgt spid="92"/>
                                        </p:tgtEl>
                                      </p:cBhvr>
                                    </p:animEffect>
                                  </p:childTnLst>
                                  <p:subTnLst>
                                    <p:audio>
                                      <p:cMediaNode>
                                        <p:cTn display="0" masterRel="sameClick">
                                          <p:stCondLst>
                                            <p:cond evt="begin" delay="0">
                                              <p:tn val="23"/>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103"/>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wipe(left)">
                                      <p:cBhvr>
                                        <p:cTn id="31" dur="500"/>
                                        <p:tgtEl>
                                          <p:spTgt spid="106"/>
                                        </p:tgtEl>
                                      </p:cBhvr>
                                    </p:animEffect>
                                  </p:childTnLst>
                                  <p:subTnLst>
                                    <p:audio>
                                      <p:cMediaNode>
                                        <p:cTn display="0" masterRel="sameClick">
                                          <p:stCondLst>
                                            <p:cond evt="begin" delay="0">
                                              <p:tn val="29"/>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left)">
                                      <p:cBhvr>
                                        <p:cTn id="37" dur="5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wipe(left)">
                                      <p:cBhvr>
                                        <p:cTn id="43" dur="500"/>
                                        <p:tgtEl>
                                          <p:spTgt spid="110"/>
                                        </p:tgtEl>
                                      </p:cBhvr>
                                    </p:animEffect>
                                  </p:childTnLst>
                                  <p:subTnLst>
                                    <p:audio>
                                      <p:cMediaNode>
                                        <p:cTn display="0" masterRel="sameClick">
                                          <p:stCondLst>
                                            <p:cond evt="begin" delay="0">
                                              <p:tn val="41"/>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wipe(left)">
                                      <p:cBhvr>
                                        <p:cTn id="49" dur="500"/>
                                        <p:tgtEl>
                                          <p:spTgt spid="111"/>
                                        </p:tgtEl>
                                      </p:cBhvr>
                                    </p:animEffect>
                                  </p:childTnLst>
                                  <p:subTnLst>
                                    <p:audio>
                                      <p:cMediaNode>
                                        <p:cTn display="0" masterRel="sameClick">
                                          <p:stCondLst>
                                            <p:cond evt="begin" delay="0">
                                              <p:tn val="47"/>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11"/>
                  </p:tgtEl>
                </p:cond>
              </p:nextCondLst>
            </p:seq>
          </p:childTnLst>
        </p:cTn>
      </p:par>
    </p:tnLst>
    <p:bldLst>
      <p:bldP spid="40" grpId="0"/>
      <p:bldP spid="68" grpId="0"/>
      <p:bldP spid="89" grpId="0"/>
      <p:bldP spid="92" grpId="0"/>
      <p:bldP spid="106" grpId="0"/>
      <p:bldP spid="107" grpId="0"/>
      <p:bldP spid="110" grpId="0"/>
      <p:bldP spid="1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BF8"/>
        </a:solidFill>
        <a:effectLst/>
      </p:bgPr>
    </p:bg>
    <p:spTree>
      <p:nvGrpSpPr>
        <p:cNvPr id="1" name=""/>
        <p:cNvGrpSpPr/>
        <p:nvPr/>
      </p:nvGrpSpPr>
      <p:grpSpPr>
        <a:xfrm>
          <a:off x="0" y="0"/>
          <a:ext cx="0" cy="0"/>
          <a:chOff x="0" y="0"/>
          <a:chExt cx="0" cy="0"/>
        </a:xfrm>
      </p:grpSpPr>
      <p:grpSp>
        <p:nvGrpSpPr>
          <p:cNvPr id="2" name="Group 2"/>
          <p:cNvGrpSpPr/>
          <p:nvPr/>
        </p:nvGrpSpPr>
        <p:grpSpPr>
          <a:xfrm>
            <a:off x="2" y="-32367"/>
            <a:ext cx="18279026" cy="290364"/>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defTabSz="914490"/>
              <a:endParaRPr lang="tr-TR">
                <a:solidFill>
                  <a:prstClr val="black"/>
                </a:solidFill>
                <a:latin typeface="Calibri"/>
              </a:endParaRPr>
            </a:p>
          </p:txBody>
        </p:sp>
        <p:sp>
          <p:nvSpPr>
            <p:cNvPr id="4" name="TextBox 4"/>
            <p:cNvSpPr txBox="1"/>
            <p:nvPr/>
          </p:nvSpPr>
          <p:spPr>
            <a:xfrm>
              <a:off x="0" y="-9525"/>
              <a:ext cx="6355159" cy="387815"/>
            </a:xfrm>
            <a:prstGeom prst="rect">
              <a:avLst/>
            </a:prstGeom>
            <a:grpFill/>
          </p:spPr>
          <p:txBody>
            <a:bodyPr lIns="50801" tIns="50801" rIns="50801" bIns="50801" rtlCol="0" anchor="ctr"/>
            <a:lstStyle/>
            <a:p>
              <a:pPr algn="ctr" defTabSz="914490">
                <a:lnSpc>
                  <a:spcPts val="623"/>
                </a:lnSpc>
              </a:pPr>
              <a:endParaRPr>
                <a:solidFill>
                  <a:prstClr val="black"/>
                </a:solidFill>
                <a:latin typeface="Calibri"/>
              </a:endParaRPr>
            </a:p>
          </p:txBody>
        </p:sp>
      </p:grpSp>
      <p:grpSp>
        <p:nvGrpSpPr>
          <p:cNvPr id="17" name="Group 17"/>
          <p:cNvGrpSpPr/>
          <p:nvPr/>
        </p:nvGrpSpPr>
        <p:grpSpPr>
          <a:xfrm>
            <a:off x="3613938" y="10088967"/>
            <a:ext cx="14665089" cy="223947"/>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defTabSz="914490"/>
              <a:endParaRPr lang="tr-TR">
                <a:solidFill>
                  <a:prstClr val="black"/>
                </a:solidFill>
                <a:latin typeface="Calibri"/>
              </a:endParaRPr>
            </a:p>
          </p:txBody>
        </p:sp>
        <p:sp>
          <p:nvSpPr>
            <p:cNvPr id="19" name="TextBox 19"/>
            <p:cNvSpPr txBox="1"/>
            <p:nvPr/>
          </p:nvSpPr>
          <p:spPr>
            <a:xfrm>
              <a:off x="0" y="-9525"/>
              <a:ext cx="6355159" cy="387815"/>
            </a:xfrm>
            <a:prstGeom prst="rect">
              <a:avLst/>
            </a:prstGeom>
            <a:grpFill/>
          </p:spPr>
          <p:txBody>
            <a:bodyPr lIns="50801" tIns="50801" rIns="50801" bIns="50801" rtlCol="0" anchor="ctr"/>
            <a:lstStyle/>
            <a:p>
              <a:pPr algn="ctr" defTabSz="914490">
                <a:lnSpc>
                  <a:spcPts val="623"/>
                </a:lnSpc>
              </a:pPr>
              <a:endParaRPr>
                <a:solidFill>
                  <a:prstClr val="black"/>
                </a:solidFill>
                <a:latin typeface="Calibri"/>
              </a:endParaRPr>
            </a:p>
          </p:txBody>
        </p:sp>
      </p:grpSp>
      <p:sp>
        <p:nvSpPr>
          <p:cNvPr id="24" name="Freeform 24"/>
          <p:cNvSpPr/>
          <p:nvPr/>
        </p:nvSpPr>
        <p:spPr>
          <a:xfrm>
            <a:off x="10813313" y="1132368"/>
            <a:ext cx="7465715" cy="84189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defTabSz="914490"/>
            <a:endParaRPr lang="tr-TR">
              <a:solidFill>
                <a:prstClr val="black"/>
              </a:solidFill>
              <a:latin typeface="Calibri"/>
            </a:endParaRPr>
          </a:p>
        </p:txBody>
      </p:sp>
      <p:sp>
        <p:nvSpPr>
          <p:cNvPr id="30" name="TextBox 30"/>
          <p:cNvSpPr txBox="1"/>
          <p:nvPr/>
        </p:nvSpPr>
        <p:spPr>
          <a:xfrm>
            <a:off x="2321536" y="780152"/>
            <a:ext cx="6717026" cy="1004057"/>
          </a:xfrm>
          <a:prstGeom prst="rect">
            <a:avLst/>
          </a:prstGeom>
          <a:solidFill>
            <a:srgbClr val="FDF7F5"/>
          </a:solidFill>
        </p:spPr>
        <p:txBody>
          <a:bodyPr wrap="square" lIns="0" tIns="0" rIns="0" bIns="0" rtlCol="0" anchor="t">
            <a:spAutoFit/>
          </a:bodyPr>
          <a:lstStyle/>
          <a:p>
            <a:pPr defTabSz="914490">
              <a:lnSpc>
                <a:spcPts val="8769"/>
              </a:lnSpc>
            </a:pPr>
            <a:r>
              <a:rPr lang="en-US" sz="5400" spc="125" dirty="0">
                <a:solidFill>
                  <a:srgbClr val="4F4C4C"/>
                </a:solidFill>
                <a:latin typeface="Helvetica" panose="020B0604020202020204" pitchFamily="34" charset="0"/>
                <a:cs typeface="Helvetica" panose="020B0604020202020204" pitchFamily="34" charset="0"/>
              </a:rPr>
              <a:t>MUSTAFA YILDIRIM</a:t>
            </a:r>
          </a:p>
        </p:txBody>
      </p:sp>
      <p:sp>
        <p:nvSpPr>
          <p:cNvPr id="31" name="TextBox 31"/>
          <p:cNvSpPr txBox="1"/>
          <p:nvPr/>
        </p:nvSpPr>
        <p:spPr>
          <a:xfrm>
            <a:off x="266515" y="1846663"/>
            <a:ext cx="10827068" cy="595612"/>
          </a:xfrm>
          <a:prstGeom prst="rect">
            <a:avLst/>
          </a:prstGeom>
        </p:spPr>
        <p:txBody>
          <a:bodyPr wrap="square" lIns="0" tIns="0" rIns="0" bIns="0" rtlCol="0" anchor="t">
            <a:spAutoFit/>
          </a:bodyPr>
          <a:lstStyle/>
          <a:p>
            <a:pPr defTabSz="914490">
              <a:lnSpc>
                <a:spcPts val="5130"/>
              </a:lnSpc>
            </a:pPr>
            <a:r>
              <a:rPr lang="en-US" sz="3600" dirty="0">
                <a:solidFill>
                  <a:srgbClr val="34ADF5"/>
                </a:solidFill>
                <a:latin typeface="Helvetica" panose="020B0604020202020204" pitchFamily="34" charset="0"/>
                <a:cs typeface="Helvetica" panose="020B0604020202020204" pitchFamily="34" charset="0"/>
              </a:rPr>
              <a:t>DİN KÜLTÜRÜ VE AHLAK BİLGİSİ ÖĞRETMENİ</a:t>
            </a:r>
          </a:p>
        </p:txBody>
      </p:sp>
      <p:sp>
        <p:nvSpPr>
          <p:cNvPr id="32" name="TextBox 32"/>
          <p:cNvSpPr txBox="1"/>
          <p:nvPr/>
        </p:nvSpPr>
        <p:spPr>
          <a:xfrm>
            <a:off x="1972952" y="3586054"/>
            <a:ext cx="6374532" cy="679738"/>
          </a:xfrm>
          <a:prstGeom prst="rect">
            <a:avLst/>
          </a:prstGeom>
        </p:spPr>
        <p:txBody>
          <a:bodyPr lIns="0" tIns="0" rIns="0" bIns="0" rtlCol="0" anchor="t">
            <a:spAutoFit/>
          </a:bodyPr>
          <a:lstStyle/>
          <a:p>
            <a:pPr defTabSz="914490">
              <a:lnSpc>
                <a:spcPts val="5778"/>
              </a:lnSpc>
            </a:pPr>
            <a:r>
              <a:rPr lang="en-US" sz="3600" spc="47" dirty="0">
                <a:solidFill>
                  <a:srgbClr val="4F4C4C"/>
                </a:solidFill>
                <a:latin typeface="Calibri"/>
              </a:rPr>
              <a:t>www.dindersimateryal.com</a:t>
            </a:r>
          </a:p>
        </p:txBody>
      </p:sp>
      <p:sp>
        <p:nvSpPr>
          <p:cNvPr id="40" name="Freeform 26">
            <a:hlinkClick r:id="rId5"/>
            <a:extLst>
              <a:ext uri="{FF2B5EF4-FFF2-40B4-BE49-F238E27FC236}">
                <a16:creationId xmlns:a16="http://schemas.microsoft.com/office/drawing/2014/main" id="{0F1ECF8B-A9EF-DBDA-9C9E-593E2186275D}"/>
              </a:ext>
            </a:extLst>
          </p:cNvPr>
          <p:cNvSpPr/>
          <p:nvPr/>
        </p:nvSpPr>
        <p:spPr>
          <a:xfrm>
            <a:off x="572348" y="4848658"/>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90"/>
            <a:endParaRPr lang="tr-TR" dirty="0">
              <a:solidFill>
                <a:prstClr val="black"/>
              </a:solidFill>
              <a:latin typeface="Calibri"/>
            </a:endParaRPr>
          </a:p>
        </p:txBody>
      </p:sp>
      <p:sp>
        <p:nvSpPr>
          <p:cNvPr id="44" name="Freeform 30">
            <a:hlinkClick r:id="rId6"/>
            <a:extLst>
              <a:ext uri="{FF2B5EF4-FFF2-40B4-BE49-F238E27FC236}">
                <a16:creationId xmlns:a16="http://schemas.microsoft.com/office/drawing/2014/main" id="{96B76201-8A16-0B6C-9A7C-D2D4AD3F8CE8}"/>
              </a:ext>
            </a:extLst>
          </p:cNvPr>
          <p:cNvSpPr/>
          <p:nvPr/>
        </p:nvSpPr>
        <p:spPr>
          <a:xfrm>
            <a:off x="572348" y="6377441"/>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90"/>
            <a:endParaRPr lang="tr-TR">
              <a:solidFill>
                <a:prstClr val="black"/>
              </a:solidFill>
              <a:latin typeface="Calibri"/>
            </a:endParaRPr>
          </a:p>
        </p:txBody>
      </p:sp>
      <p:sp>
        <p:nvSpPr>
          <p:cNvPr id="46" name="Freeform 32">
            <a:hlinkClick r:id="rId6"/>
            <a:extLst>
              <a:ext uri="{FF2B5EF4-FFF2-40B4-BE49-F238E27FC236}">
                <a16:creationId xmlns:a16="http://schemas.microsoft.com/office/drawing/2014/main" id="{E084193D-FFF4-8C43-63FC-081DCB4030C2}"/>
              </a:ext>
            </a:extLst>
          </p:cNvPr>
          <p:cNvSpPr/>
          <p:nvPr/>
        </p:nvSpPr>
        <p:spPr>
          <a:xfrm>
            <a:off x="773406" y="6591835"/>
            <a:ext cx="927471" cy="900806"/>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90"/>
            <a:endParaRPr lang="tr-TR" dirty="0">
              <a:solidFill>
                <a:prstClr val="black"/>
              </a:solidFill>
              <a:latin typeface="Calibri"/>
            </a:endParaRPr>
          </a:p>
        </p:txBody>
      </p:sp>
      <p:sp>
        <p:nvSpPr>
          <p:cNvPr id="47" name="Freeform 33">
            <a:hlinkClick r:id="rId5"/>
            <a:extLst>
              <a:ext uri="{FF2B5EF4-FFF2-40B4-BE49-F238E27FC236}">
                <a16:creationId xmlns:a16="http://schemas.microsoft.com/office/drawing/2014/main" id="{45ED86CA-DED7-1114-1799-C4B31903F606}"/>
              </a:ext>
            </a:extLst>
          </p:cNvPr>
          <p:cNvSpPr/>
          <p:nvPr/>
        </p:nvSpPr>
        <p:spPr>
          <a:xfrm>
            <a:off x="748976" y="5025286"/>
            <a:ext cx="976337" cy="976337"/>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defTabSz="914490"/>
            <a:endParaRPr lang="tr-TR" dirty="0">
              <a:solidFill>
                <a:prstClr val="black"/>
              </a:solidFill>
              <a:latin typeface="Calibri"/>
            </a:endParaRPr>
          </a:p>
        </p:txBody>
      </p:sp>
      <p:sp>
        <p:nvSpPr>
          <p:cNvPr id="49" name="TextBox 32">
            <a:extLst>
              <a:ext uri="{FF2B5EF4-FFF2-40B4-BE49-F238E27FC236}">
                <a16:creationId xmlns:a16="http://schemas.microsoft.com/office/drawing/2014/main" id="{397FB586-151D-101B-6DB2-44BBF9717EF3}"/>
              </a:ext>
            </a:extLst>
          </p:cNvPr>
          <p:cNvSpPr txBox="1"/>
          <p:nvPr/>
        </p:nvSpPr>
        <p:spPr>
          <a:xfrm>
            <a:off x="1972953" y="5143016"/>
            <a:ext cx="4215198" cy="679738"/>
          </a:xfrm>
          <a:prstGeom prst="rect">
            <a:avLst/>
          </a:prstGeom>
        </p:spPr>
        <p:txBody>
          <a:bodyPr wrap="square" lIns="0" tIns="0" rIns="0" bIns="0" rtlCol="0" anchor="t">
            <a:spAutoFit/>
          </a:bodyPr>
          <a:lstStyle/>
          <a:p>
            <a:pPr defTabSz="914490">
              <a:lnSpc>
                <a:spcPts val="5778"/>
              </a:lnSpc>
            </a:pPr>
            <a:r>
              <a:rPr lang="en-US" sz="3600" spc="47" dirty="0">
                <a:solidFill>
                  <a:srgbClr val="4F4C4C"/>
                </a:solidFill>
                <a:latin typeface="Calibri"/>
              </a:rPr>
              <a:t>mustafa_yildirim129</a:t>
            </a:r>
          </a:p>
        </p:txBody>
      </p:sp>
      <p:sp>
        <p:nvSpPr>
          <p:cNvPr id="50" name="TextBox 32">
            <a:extLst>
              <a:ext uri="{FF2B5EF4-FFF2-40B4-BE49-F238E27FC236}">
                <a16:creationId xmlns:a16="http://schemas.microsoft.com/office/drawing/2014/main" id="{4DD7BF1C-DEC9-F6C3-8AC2-90B3DD2F1541}"/>
              </a:ext>
            </a:extLst>
          </p:cNvPr>
          <p:cNvSpPr txBox="1"/>
          <p:nvPr/>
        </p:nvSpPr>
        <p:spPr>
          <a:xfrm>
            <a:off x="2016680" y="6699979"/>
            <a:ext cx="6374532" cy="679738"/>
          </a:xfrm>
          <a:prstGeom prst="rect">
            <a:avLst/>
          </a:prstGeom>
        </p:spPr>
        <p:txBody>
          <a:bodyPr lIns="0" tIns="0" rIns="0" bIns="0" rtlCol="0" anchor="t">
            <a:spAutoFit/>
          </a:bodyPr>
          <a:lstStyle/>
          <a:p>
            <a:pPr defTabSz="914490">
              <a:lnSpc>
                <a:spcPts val="5778"/>
              </a:lnSpc>
            </a:pPr>
            <a:r>
              <a:rPr lang="en-US" sz="3600" spc="47" dirty="0">
                <a:solidFill>
                  <a:srgbClr val="4F4C4C"/>
                </a:solidFill>
                <a:latin typeface="Calibri"/>
              </a:rPr>
              <a:t>t.me/</a:t>
            </a:r>
            <a:r>
              <a:rPr lang="en-US" sz="3600" spc="47" dirty="0" err="1">
                <a:solidFill>
                  <a:srgbClr val="4F4C4C"/>
                </a:solidFill>
                <a:latin typeface="Calibri"/>
              </a:rPr>
              <a:t>Dindersimateryalcom</a:t>
            </a:r>
            <a:endParaRPr lang="en-US" sz="3600" spc="47" dirty="0">
              <a:solidFill>
                <a:srgbClr val="4F4C4C"/>
              </a:solidFill>
              <a:latin typeface="Calibri"/>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9450518"/>
            <a:ext cx="3832977" cy="862397"/>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endParaRPr lang="tr-TR" sz="2700">
              <a:solidFill>
                <a:prstClr val="white"/>
              </a:solidFill>
              <a:latin typeface="Calibri"/>
            </a:endParaRPr>
          </a:p>
        </p:txBody>
      </p:sp>
      <p:sp>
        <p:nvSpPr>
          <p:cNvPr id="25" name="Freeform 26">
            <a:hlinkClick r:id="rId11"/>
            <a:extLst>
              <a:ext uri="{FF2B5EF4-FFF2-40B4-BE49-F238E27FC236}">
                <a16:creationId xmlns:a16="http://schemas.microsoft.com/office/drawing/2014/main" id="{15BD4A1E-862B-3E27-AAF4-D7BE6547A232}"/>
              </a:ext>
            </a:extLst>
          </p:cNvPr>
          <p:cNvSpPr/>
          <p:nvPr/>
        </p:nvSpPr>
        <p:spPr>
          <a:xfrm>
            <a:off x="572348" y="3319874"/>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90"/>
            <a:endParaRPr lang="tr-TR" dirty="0">
              <a:solidFill>
                <a:prstClr val="black"/>
              </a:solidFill>
              <a:latin typeface="Calibri"/>
            </a:endParaRPr>
          </a:p>
        </p:txBody>
      </p:sp>
      <p:sp>
        <p:nvSpPr>
          <p:cNvPr id="26" name="Freeform 34">
            <a:hlinkClick r:id="rId11"/>
            <a:extLst>
              <a:ext uri="{FF2B5EF4-FFF2-40B4-BE49-F238E27FC236}">
                <a16:creationId xmlns:a16="http://schemas.microsoft.com/office/drawing/2014/main" id="{D7FA7AE3-A9C8-0347-F9F6-7FBCED15D233}"/>
              </a:ext>
            </a:extLst>
          </p:cNvPr>
          <p:cNvSpPr/>
          <p:nvPr/>
        </p:nvSpPr>
        <p:spPr>
          <a:xfrm>
            <a:off x="669945" y="3435199"/>
            <a:ext cx="1134393" cy="1098944"/>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69"/>
            <a:endParaRPr lang="tr-TR" sz="2700">
              <a:solidFill>
                <a:prstClr val="black"/>
              </a:solidFill>
              <a:latin typeface="Calibri"/>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3242" y="2612379"/>
            <a:ext cx="9761517" cy="4735314"/>
            <a:chOff x="0" y="0"/>
            <a:chExt cx="2167467" cy="1059184"/>
          </a:xfrm>
        </p:grpSpPr>
        <p:sp>
          <p:nvSpPr>
            <p:cNvPr id="3" name="Freeform 3"/>
            <p:cNvSpPr/>
            <p:nvPr/>
          </p:nvSpPr>
          <p:spPr>
            <a:xfrm>
              <a:off x="0" y="0"/>
              <a:ext cx="2167467" cy="1059184"/>
            </a:xfrm>
            <a:custGeom>
              <a:avLst/>
              <a:gdLst/>
              <a:ahLst/>
              <a:cxnLst/>
              <a:rect l="l" t="t" r="r" b="b"/>
              <a:pathLst>
                <a:path w="2167467" h="1059184">
                  <a:moveTo>
                    <a:pt x="47978" y="0"/>
                  </a:moveTo>
                  <a:lnTo>
                    <a:pt x="2119489" y="0"/>
                  </a:lnTo>
                  <a:cubicBezTo>
                    <a:pt x="2145986" y="0"/>
                    <a:pt x="2167467" y="21480"/>
                    <a:pt x="2167467" y="47978"/>
                  </a:cubicBezTo>
                  <a:lnTo>
                    <a:pt x="2167467" y="1011206"/>
                  </a:lnTo>
                  <a:cubicBezTo>
                    <a:pt x="2167467" y="1037704"/>
                    <a:pt x="2145986" y="1059184"/>
                    <a:pt x="2119489" y="1059184"/>
                  </a:cubicBezTo>
                  <a:lnTo>
                    <a:pt x="47978" y="1059184"/>
                  </a:lnTo>
                  <a:cubicBezTo>
                    <a:pt x="21480" y="1059184"/>
                    <a:pt x="0" y="1037704"/>
                    <a:pt x="0" y="1011206"/>
                  </a:cubicBezTo>
                  <a:lnTo>
                    <a:pt x="0" y="47978"/>
                  </a:lnTo>
                  <a:cubicBezTo>
                    <a:pt x="0" y="21480"/>
                    <a:pt x="21480" y="0"/>
                    <a:pt x="47978" y="0"/>
                  </a:cubicBezTo>
                  <a:close/>
                </a:path>
              </a:pathLst>
            </a:custGeom>
            <a:solidFill>
              <a:srgbClr val="EFE8E2"/>
            </a:solidFill>
            <a:ln w="19050" cap="rnd">
              <a:solidFill>
                <a:srgbClr val="000000"/>
              </a:solidFill>
              <a:prstDash val="solid"/>
              <a:round/>
            </a:ln>
          </p:spPr>
          <p:txBody>
            <a:bodyPr/>
            <a:lstStyle/>
            <a:p>
              <a:pPr defTabSz="1371600"/>
              <a:endParaRPr lang="tr-TR" sz="2700">
                <a:solidFill>
                  <a:prstClr val="black"/>
                </a:solidFill>
                <a:latin typeface="Aptos" panose="02110004020202020204"/>
              </a:endParaRPr>
            </a:p>
          </p:txBody>
        </p:sp>
        <p:sp>
          <p:nvSpPr>
            <p:cNvPr id="4" name="TextBox 4"/>
            <p:cNvSpPr txBox="1"/>
            <p:nvPr/>
          </p:nvSpPr>
          <p:spPr>
            <a:xfrm>
              <a:off x="0" y="-47625"/>
              <a:ext cx="2167467" cy="1106809"/>
            </a:xfrm>
            <a:prstGeom prst="rect">
              <a:avLst/>
            </a:prstGeom>
          </p:spPr>
          <p:txBody>
            <a:bodyPr lIns="50801" tIns="50801" rIns="50801" bIns="50801" rtlCol="0" anchor="ctr"/>
            <a:lstStyle/>
            <a:p>
              <a:pPr algn="ctr" defTabSz="914445">
                <a:lnSpc>
                  <a:spcPts val="3359"/>
                </a:lnSpc>
              </a:pPr>
              <a:endParaRPr>
                <a:solidFill>
                  <a:prstClr val="black"/>
                </a:solidFill>
                <a:latin typeface="Calibri"/>
              </a:endParaRPr>
            </a:p>
          </p:txBody>
        </p:sp>
      </p:grpSp>
      <p:sp>
        <p:nvSpPr>
          <p:cNvPr id="19" name="TextBox 19"/>
          <p:cNvSpPr txBox="1"/>
          <p:nvPr/>
        </p:nvSpPr>
        <p:spPr>
          <a:xfrm>
            <a:off x="6318937" y="3509633"/>
            <a:ext cx="5650130" cy="840358"/>
          </a:xfrm>
          <a:prstGeom prst="rect">
            <a:avLst/>
          </a:prstGeom>
        </p:spPr>
        <p:txBody>
          <a:bodyPr wrap="square" lIns="0" tIns="0" rIns="0" bIns="0" rtlCol="0" anchor="t">
            <a:spAutoFit/>
          </a:bodyPr>
          <a:lstStyle/>
          <a:p>
            <a:pPr algn="ctr" defTabSz="914445">
              <a:lnSpc>
                <a:spcPts val="6272"/>
              </a:lnSpc>
            </a:pPr>
            <a:r>
              <a:rPr lang="tr-TR" sz="6600" spc="-63" dirty="0">
                <a:solidFill>
                  <a:srgbClr val="020519"/>
                </a:solidFill>
                <a:latin typeface="Aptos" panose="02110004020202020204"/>
              </a:rPr>
              <a:t>Etkinlik Zamanı</a:t>
            </a:r>
            <a:endParaRPr lang="en-US" sz="6600" spc="-63" dirty="0">
              <a:solidFill>
                <a:srgbClr val="020519"/>
              </a:solidFill>
              <a:latin typeface="Aptos" panose="02110004020202020204"/>
            </a:endParaRPr>
          </a:p>
        </p:txBody>
      </p:sp>
      <p:sp>
        <p:nvSpPr>
          <p:cNvPr id="24" name="Dikdörtgen: Köşeleri Yuvarlatılmış 23">
            <a:hlinkClick r:id="rId4"/>
            <a:extLst>
              <a:ext uri="{FF2B5EF4-FFF2-40B4-BE49-F238E27FC236}">
                <a16:creationId xmlns:a16="http://schemas.microsoft.com/office/drawing/2014/main" id="{2C1E9A5F-C131-C341-79AC-6B4C983D0F5D}"/>
              </a:ext>
            </a:extLst>
          </p:cNvPr>
          <p:cNvSpPr/>
          <p:nvPr/>
        </p:nvSpPr>
        <p:spPr>
          <a:xfrm>
            <a:off x="4905785" y="5465103"/>
            <a:ext cx="8476433" cy="1215816"/>
          </a:xfrm>
          <a:prstGeom prst="roundRect">
            <a:avLst>
              <a:gd name="adj" fmla="val 29488"/>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tr-TR" sz="4800" dirty="0">
                <a:solidFill>
                  <a:prstClr val="black"/>
                </a:solidFill>
                <a:latin typeface="Aptos" panose="02110004020202020204"/>
              </a:rPr>
              <a:t>Etkinlik için tıklayınız.</a:t>
            </a:r>
          </a:p>
        </p:txBody>
      </p:sp>
      <p:pic>
        <p:nvPicPr>
          <p:cNvPr id="17" name="Picture 17"/>
          <p:cNvPicPr>
            <a:picLocks noChangeAspect="1"/>
          </p:cNvPicPr>
          <p:nvPr/>
        </p:nvPicPr>
        <p:blipFill>
          <a:blip r:embed="rId5"/>
          <a:srcRect/>
          <a:stretch>
            <a:fillRect/>
          </a:stretch>
        </p:blipFill>
        <p:spPr>
          <a:xfrm>
            <a:off x="9348407" y="5173601"/>
            <a:ext cx="2344368" cy="5860922"/>
          </a:xfrm>
          <a:prstGeom prst="rect">
            <a:avLst/>
          </a:prstGeom>
        </p:spPr>
      </p:pic>
      <p:pic>
        <p:nvPicPr>
          <p:cNvPr id="5" name="Resim 4">
            <a:extLst>
              <a:ext uri="{FF2B5EF4-FFF2-40B4-BE49-F238E27FC236}">
                <a16:creationId xmlns:a16="http://schemas.microsoft.com/office/drawing/2014/main" id="{1DB6B573-7D40-9844-7F65-688E4B34A8D0}"/>
              </a:ext>
            </a:extLst>
          </p:cNvPr>
          <p:cNvPicPr>
            <a:picLocks noChangeAspect="1"/>
          </p:cNvPicPr>
          <p:nvPr/>
        </p:nvPicPr>
        <p:blipFill>
          <a:blip r:embed="rId6"/>
          <a:stretch>
            <a:fillRect/>
          </a:stretch>
        </p:blipFill>
        <p:spPr>
          <a:xfrm>
            <a:off x="8224778" y="532685"/>
            <a:ext cx="1807146" cy="1750106"/>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93176" y="527172"/>
            <a:ext cx="9581232" cy="4932352"/>
          </a:xfrm>
          <a:custGeom>
            <a:avLst/>
            <a:gdLst/>
            <a:ahLst/>
            <a:cxnLst/>
            <a:rect l="l" t="t" r="r" b="b"/>
            <a:pathLst>
              <a:path w="9581232" h="4932352">
                <a:moveTo>
                  <a:pt x="0" y="0"/>
                </a:moveTo>
                <a:lnTo>
                  <a:pt x="9581232" y="0"/>
                </a:lnTo>
                <a:lnTo>
                  <a:pt x="9581232" y="4932352"/>
                </a:lnTo>
                <a:lnTo>
                  <a:pt x="0" y="4932352"/>
                </a:lnTo>
                <a:lnTo>
                  <a:pt x="0" y="0"/>
                </a:lnTo>
                <a:close/>
              </a:path>
            </a:pathLst>
          </a:custGeom>
          <a:blipFill>
            <a:blip r:embed="rId4"/>
            <a:stretch>
              <a:fillRect l="-4576" t="-34" r="-3270"/>
            </a:stretch>
          </a:blipFill>
        </p:spPr>
        <p:txBody>
          <a:bodyPr/>
          <a:lstStyle/>
          <a:p>
            <a:endParaRPr lang="tr-TR"/>
          </a:p>
        </p:txBody>
      </p:sp>
      <p:grpSp>
        <p:nvGrpSpPr>
          <p:cNvPr id="16" name="Grup 15">
            <a:extLst>
              <a:ext uri="{FF2B5EF4-FFF2-40B4-BE49-F238E27FC236}">
                <a16:creationId xmlns:a16="http://schemas.microsoft.com/office/drawing/2014/main" id="{982491FA-1765-4D02-83A8-833F2518AE04}"/>
              </a:ext>
            </a:extLst>
          </p:cNvPr>
          <p:cNvGrpSpPr/>
          <p:nvPr/>
        </p:nvGrpSpPr>
        <p:grpSpPr>
          <a:xfrm>
            <a:off x="609600" y="2006996"/>
            <a:ext cx="5857794" cy="1383904"/>
            <a:chOff x="575782" y="2264924"/>
            <a:chExt cx="5857794" cy="1383904"/>
          </a:xfrm>
        </p:grpSpPr>
        <p:sp>
          <p:nvSpPr>
            <p:cNvPr id="3" name="Freeform 3"/>
            <p:cNvSpPr/>
            <p:nvPr/>
          </p:nvSpPr>
          <p:spPr>
            <a:xfrm>
              <a:off x="575782" y="2264924"/>
              <a:ext cx="5857794"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p:cNvSpPr txBox="1"/>
            <p:nvPr/>
          </p:nvSpPr>
          <p:spPr>
            <a:xfrm>
              <a:off x="751317" y="2489476"/>
              <a:ext cx="1101124" cy="902970"/>
            </a:xfrm>
            <a:prstGeom prst="rect">
              <a:avLst/>
            </a:prstGeom>
          </p:spPr>
          <p:txBody>
            <a:bodyPr lIns="0" tIns="0" rIns="0" bIns="0" rtlCol="0" anchor="t">
              <a:spAutoFit/>
            </a:bodyPr>
            <a:lstStyle/>
            <a:p>
              <a:pPr algn="ctr">
                <a:lnSpc>
                  <a:spcPts val="7279"/>
                </a:lnSpc>
              </a:pPr>
              <a:r>
                <a:rPr lang="en-US" sz="5199" b="1" dirty="0">
                  <a:solidFill>
                    <a:srgbClr val="000000"/>
                  </a:solidFill>
                </a:rPr>
                <a:t>1</a:t>
              </a:r>
            </a:p>
          </p:txBody>
        </p:sp>
        <p:sp>
          <p:nvSpPr>
            <p:cNvPr id="7" name="TextBox 7"/>
            <p:cNvSpPr txBox="1"/>
            <p:nvPr/>
          </p:nvSpPr>
          <p:spPr>
            <a:xfrm>
              <a:off x="2639714" y="2660499"/>
              <a:ext cx="3566188" cy="560923"/>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Arimo Bold"/>
                </a:rPr>
                <a:t>Ömür </a:t>
              </a:r>
              <a:r>
                <a:rPr lang="en-US" sz="3399" dirty="0" err="1">
                  <a:solidFill>
                    <a:srgbClr val="000000"/>
                  </a:solidFill>
                  <a:latin typeface="Arimo Bold"/>
                </a:rPr>
                <a:t>ve</a:t>
              </a:r>
              <a:r>
                <a:rPr lang="en-US" sz="3399" dirty="0">
                  <a:solidFill>
                    <a:srgbClr val="000000"/>
                  </a:solidFill>
                  <a:latin typeface="Arimo Bold"/>
                </a:rPr>
                <a:t> Ecel</a:t>
              </a:r>
            </a:p>
          </p:txBody>
        </p:sp>
      </p:grpSp>
      <p:grpSp>
        <p:nvGrpSpPr>
          <p:cNvPr id="12" name="Grup 11">
            <a:extLst>
              <a:ext uri="{FF2B5EF4-FFF2-40B4-BE49-F238E27FC236}">
                <a16:creationId xmlns:a16="http://schemas.microsoft.com/office/drawing/2014/main" id="{B3884B15-411E-9CFA-4BFC-2883CC87CB8C}"/>
              </a:ext>
            </a:extLst>
          </p:cNvPr>
          <p:cNvGrpSpPr/>
          <p:nvPr/>
        </p:nvGrpSpPr>
        <p:grpSpPr>
          <a:xfrm>
            <a:off x="2226018" y="5956838"/>
            <a:ext cx="2313898" cy="1012330"/>
            <a:chOff x="2258102" y="6107092"/>
            <a:chExt cx="2313898" cy="1012330"/>
          </a:xfrm>
        </p:grpSpPr>
        <p:sp>
          <p:nvSpPr>
            <p:cNvPr id="4" name="Freeform 4"/>
            <p:cNvSpPr/>
            <p:nvPr/>
          </p:nvSpPr>
          <p:spPr>
            <a:xfrm>
              <a:off x="2258102" y="6107092"/>
              <a:ext cx="2313898" cy="1012330"/>
            </a:xfrm>
            <a:custGeom>
              <a:avLst/>
              <a:gdLst/>
              <a:ahLst/>
              <a:cxnLst/>
              <a:rect l="l" t="t" r="r" b="b"/>
              <a:pathLst>
                <a:path w="2313898" h="1012330">
                  <a:moveTo>
                    <a:pt x="0" y="0"/>
                  </a:moveTo>
                  <a:lnTo>
                    <a:pt x="2313898" y="0"/>
                  </a:lnTo>
                  <a:lnTo>
                    <a:pt x="2313898" y="1012331"/>
                  </a:lnTo>
                  <a:lnTo>
                    <a:pt x="0" y="10123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8" name="TextBox 8"/>
            <p:cNvSpPr txBox="1"/>
            <p:nvPr/>
          </p:nvSpPr>
          <p:spPr>
            <a:xfrm>
              <a:off x="2805352" y="6292265"/>
              <a:ext cx="1219399" cy="585994"/>
            </a:xfrm>
            <a:prstGeom prst="rect">
              <a:avLst/>
            </a:prstGeom>
          </p:spPr>
          <p:txBody>
            <a:bodyPr lIns="0" tIns="0" rIns="0" bIns="0" rtlCol="0" anchor="t">
              <a:spAutoFit/>
            </a:bodyPr>
            <a:lstStyle/>
            <a:p>
              <a:pPr algn="ctr">
                <a:lnSpc>
                  <a:spcPts val="5040"/>
                </a:lnSpc>
              </a:pPr>
              <a:r>
                <a:rPr lang="tr-TR" sz="3600" dirty="0">
                  <a:solidFill>
                    <a:srgbClr val="000000"/>
                  </a:solidFill>
                  <a:latin typeface="Arimo Bold"/>
                </a:rPr>
                <a:t>Ecel</a:t>
              </a:r>
              <a:endParaRPr lang="en-US" sz="3600" dirty="0">
                <a:solidFill>
                  <a:srgbClr val="000000"/>
                </a:solidFill>
                <a:latin typeface="Arimo Bold"/>
              </a:endParaRPr>
            </a:p>
          </p:txBody>
        </p:sp>
      </p:grpSp>
      <p:grpSp>
        <p:nvGrpSpPr>
          <p:cNvPr id="13" name="Grup 12">
            <a:extLst>
              <a:ext uri="{FF2B5EF4-FFF2-40B4-BE49-F238E27FC236}">
                <a16:creationId xmlns:a16="http://schemas.microsoft.com/office/drawing/2014/main" id="{258D9828-48C6-FE79-E0AA-E0B3126D6211}"/>
              </a:ext>
            </a:extLst>
          </p:cNvPr>
          <p:cNvGrpSpPr/>
          <p:nvPr/>
        </p:nvGrpSpPr>
        <p:grpSpPr>
          <a:xfrm>
            <a:off x="2226018" y="7965046"/>
            <a:ext cx="2313898" cy="1012330"/>
            <a:chOff x="2226018" y="8115300"/>
            <a:chExt cx="2313898" cy="1012330"/>
          </a:xfrm>
        </p:grpSpPr>
        <p:sp>
          <p:nvSpPr>
            <p:cNvPr id="5" name="Freeform 5"/>
            <p:cNvSpPr/>
            <p:nvPr/>
          </p:nvSpPr>
          <p:spPr>
            <a:xfrm>
              <a:off x="2226018" y="8115300"/>
              <a:ext cx="2313898" cy="1012330"/>
            </a:xfrm>
            <a:custGeom>
              <a:avLst/>
              <a:gdLst/>
              <a:ahLst/>
              <a:cxnLst/>
              <a:rect l="l" t="t" r="r" b="b"/>
              <a:pathLst>
                <a:path w="2313898" h="1012330">
                  <a:moveTo>
                    <a:pt x="0" y="0"/>
                  </a:moveTo>
                  <a:lnTo>
                    <a:pt x="2313898" y="0"/>
                  </a:lnTo>
                  <a:lnTo>
                    <a:pt x="2313898" y="1012330"/>
                  </a:lnTo>
                  <a:lnTo>
                    <a:pt x="0" y="10123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9" name="TextBox 9"/>
            <p:cNvSpPr txBox="1"/>
            <p:nvPr/>
          </p:nvSpPr>
          <p:spPr>
            <a:xfrm>
              <a:off x="2685870" y="8294379"/>
              <a:ext cx="1477646" cy="585994"/>
            </a:xfrm>
            <a:prstGeom prst="rect">
              <a:avLst/>
            </a:prstGeom>
          </p:spPr>
          <p:txBody>
            <a:bodyPr wrap="square" lIns="0" tIns="0" rIns="0" bIns="0" rtlCol="0" anchor="t">
              <a:spAutoFit/>
            </a:bodyPr>
            <a:lstStyle/>
            <a:p>
              <a:pPr algn="ctr">
                <a:lnSpc>
                  <a:spcPts val="5040"/>
                </a:lnSpc>
              </a:pPr>
              <a:r>
                <a:rPr lang="tr-TR" sz="3600" dirty="0">
                  <a:solidFill>
                    <a:srgbClr val="000000"/>
                  </a:solidFill>
                  <a:latin typeface="Arimo Bold"/>
                </a:rPr>
                <a:t>Ömür</a:t>
              </a:r>
              <a:endParaRPr lang="en-US" sz="3600" dirty="0">
                <a:solidFill>
                  <a:srgbClr val="000000"/>
                </a:solidFill>
                <a:latin typeface="Arimo Bold"/>
              </a:endParaRPr>
            </a:p>
          </p:txBody>
        </p:sp>
      </p:grpSp>
      <p:sp>
        <p:nvSpPr>
          <p:cNvPr id="10" name="Yuvarlatılmış Dikdörtgen 23">
            <a:extLst>
              <a:ext uri="{FF2B5EF4-FFF2-40B4-BE49-F238E27FC236}">
                <a16:creationId xmlns:a16="http://schemas.microsoft.com/office/drawing/2014/main" id="{00E8C2B3-34F7-867E-F7B1-1F4D182DE403}"/>
              </a:ext>
            </a:extLst>
          </p:cNvPr>
          <p:cNvSpPr/>
          <p:nvPr/>
        </p:nvSpPr>
        <p:spPr>
          <a:xfrm>
            <a:off x="6993176" y="7930957"/>
            <a:ext cx="10247008" cy="1012330"/>
          </a:xfrm>
          <a:prstGeom prst="roundRect">
            <a:avLst/>
          </a:prstGeom>
          <a:solidFill>
            <a:srgbClr val="FF9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dirty="0">
                <a:solidFill>
                  <a:schemeClr val="tx1"/>
                </a:solidFill>
              </a:rPr>
              <a:t>Doğum ile ölüm arasında geçen süredir.</a:t>
            </a:r>
          </a:p>
        </p:txBody>
      </p:sp>
      <p:sp>
        <p:nvSpPr>
          <p:cNvPr id="11" name="Yuvarlatılmış Dikdörtgen 43">
            <a:extLst>
              <a:ext uri="{FF2B5EF4-FFF2-40B4-BE49-F238E27FC236}">
                <a16:creationId xmlns:a16="http://schemas.microsoft.com/office/drawing/2014/main" id="{01445784-1937-F758-FCF7-93CA03CF75EE}"/>
              </a:ext>
            </a:extLst>
          </p:cNvPr>
          <p:cNvSpPr/>
          <p:nvPr/>
        </p:nvSpPr>
        <p:spPr>
          <a:xfrm>
            <a:off x="6892286" y="5829031"/>
            <a:ext cx="10380424" cy="1133062"/>
          </a:xfrm>
          <a:prstGeom prst="roundRect">
            <a:avLst/>
          </a:prstGeom>
          <a:solidFill>
            <a:srgbClr val="FF9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dirty="0">
                <a:solidFill>
                  <a:schemeClr val="tx1"/>
                </a:solidFill>
              </a:rPr>
              <a:t>Hayatın sonu, ölüm zamanı, insan yaşamını sona ermesidir.</a:t>
            </a:r>
          </a:p>
        </p:txBody>
      </p:sp>
      <p:sp>
        <p:nvSpPr>
          <p:cNvPr id="14" name="Freeform 8">
            <a:extLst>
              <a:ext uri="{FF2B5EF4-FFF2-40B4-BE49-F238E27FC236}">
                <a16:creationId xmlns:a16="http://schemas.microsoft.com/office/drawing/2014/main" id="{8541A993-9FB0-ED23-296A-521550B22780}"/>
              </a:ext>
            </a:extLst>
          </p:cNvPr>
          <p:cNvSpPr/>
          <p:nvPr/>
        </p:nvSpPr>
        <p:spPr>
          <a:xfrm>
            <a:off x="4617734" y="6291677"/>
            <a:ext cx="2131982" cy="392483"/>
          </a:xfrm>
          <a:custGeom>
            <a:avLst/>
            <a:gdLst/>
            <a:ahLst/>
            <a:cxnLst/>
            <a:rect l="l" t="t" r="r" b="b"/>
            <a:pathLst>
              <a:path w="490591" h="214376">
                <a:moveTo>
                  <a:pt x="0" y="0"/>
                </a:moveTo>
                <a:lnTo>
                  <a:pt x="490590" y="0"/>
                </a:lnTo>
                <a:lnTo>
                  <a:pt x="490590" y="214376"/>
                </a:lnTo>
                <a:lnTo>
                  <a:pt x="0" y="2143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dirty="0">
              <a:solidFill>
                <a:prstClr val="black"/>
              </a:solidFill>
              <a:latin typeface="Calibri"/>
            </a:endParaRPr>
          </a:p>
        </p:txBody>
      </p:sp>
      <p:sp>
        <p:nvSpPr>
          <p:cNvPr id="15" name="Freeform 8">
            <a:extLst>
              <a:ext uri="{FF2B5EF4-FFF2-40B4-BE49-F238E27FC236}">
                <a16:creationId xmlns:a16="http://schemas.microsoft.com/office/drawing/2014/main" id="{7C52370B-BFEA-64EA-B2EC-B0863716371F}"/>
              </a:ext>
            </a:extLst>
          </p:cNvPr>
          <p:cNvSpPr/>
          <p:nvPr/>
        </p:nvSpPr>
        <p:spPr>
          <a:xfrm>
            <a:off x="4625755" y="8274969"/>
            <a:ext cx="2131982" cy="392483"/>
          </a:xfrm>
          <a:custGeom>
            <a:avLst/>
            <a:gdLst/>
            <a:ahLst/>
            <a:cxnLst/>
            <a:rect l="l" t="t" r="r" b="b"/>
            <a:pathLst>
              <a:path w="490591" h="214376">
                <a:moveTo>
                  <a:pt x="0" y="0"/>
                </a:moveTo>
                <a:lnTo>
                  <a:pt x="490590" y="0"/>
                </a:lnTo>
                <a:lnTo>
                  <a:pt x="490590" y="214376"/>
                </a:lnTo>
                <a:lnTo>
                  <a:pt x="0" y="2143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dirty="0">
              <a:solidFill>
                <a:prstClr val="black"/>
              </a:solidFill>
              <a:latin typeface="Calibri"/>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50"/>
                                        <p:tgtEl>
                                          <p:spTgt spid="16"/>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250"/>
                                        <p:tgtEl>
                                          <p:spTgt spid="12"/>
                                        </p:tgtEl>
                                      </p:cBhvr>
                                    </p:animEffect>
                                  </p:childTnLst>
                                </p:cTn>
                              </p:par>
                            </p:childTnLst>
                          </p:cTn>
                        </p:par>
                        <p:par>
                          <p:cTn id="17" fill="hold">
                            <p:stCondLst>
                              <p:cond delay="25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250"/>
                                        <p:tgtEl>
                                          <p:spTgt spid="1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250"/>
                                        <p:tgtEl>
                                          <p:spTgt spid="13"/>
                                        </p:tgtEl>
                                      </p:cBhvr>
                                    </p:animEffect>
                                  </p:childTnLst>
                                </p:cTn>
                              </p:par>
                            </p:childTnLst>
                          </p:cTn>
                        </p:par>
                        <p:par>
                          <p:cTn id="30" fill="hold">
                            <p:stCondLst>
                              <p:cond delay="25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250"/>
                                        <p:tgtEl>
                                          <p:spTgt spid="1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2476C9B7-FE91-1402-54B6-528783031FF1}"/>
              </a:ext>
            </a:extLst>
          </p:cNvPr>
          <p:cNvPicPr>
            <a:picLocks noChangeAspect="1"/>
          </p:cNvPicPr>
          <p:nvPr/>
        </p:nvPicPr>
        <p:blipFill rotWithShape="1">
          <a:blip r:embed="rId4"/>
          <a:srcRect t="20128" r="830"/>
          <a:stretch/>
        </p:blipFill>
        <p:spPr>
          <a:xfrm>
            <a:off x="4822684" y="676036"/>
            <a:ext cx="10020122" cy="8197240"/>
          </a:xfrm>
          <a:prstGeom prst="rect">
            <a:avLst/>
          </a:prstGeom>
          <a:ln>
            <a:noFill/>
          </a:ln>
          <a:effectLst>
            <a:softEdge rad="112500"/>
          </a:effectLst>
        </p:spPr>
      </p:pic>
      <p:grpSp>
        <p:nvGrpSpPr>
          <p:cNvPr id="5" name="Grup 4">
            <a:extLst>
              <a:ext uri="{FF2B5EF4-FFF2-40B4-BE49-F238E27FC236}">
                <a16:creationId xmlns:a16="http://schemas.microsoft.com/office/drawing/2014/main" id="{356D1FF9-AD2B-E9B8-0377-72D25A75C1A6}"/>
              </a:ext>
            </a:extLst>
          </p:cNvPr>
          <p:cNvGrpSpPr/>
          <p:nvPr/>
        </p:nvGrpSpPr>
        <p:grpSpPr>
          <a:xfrm>
            <a:off x="0" y="0"/>
            <a:ext cx="5857794" cy="1383904"/>
            <a:chOff x="575782" y="2264924"/>
            <a:chExt cx="5857794" cy="1383904"/>
          </a:xfrm>
        </p:grpSpPr>
        <p:sp>
          <p:nvSpPr>
            <p:cNvPr id="6" name="Freeform 3">
              <a:extLst>
                <a:ext uri="{FF2B5EF4-FFF2-40B4-BE49-F238E27FC236}">
                  <a16:creationId xmlns:a16="http://schemas.microsoft.com/office/drawing/2014/main" id="{63B9DB2D-9E39-81B3-2D88-B1AC45B64D0A}"/>
                </a:ext>
              </a:extLst>
            </p:cNvPr>
            <p:cNvSpPr/>
            <p:nvPr/>
          </p:nvSpPr>
          <p:spPr>
            <a:xfrm>
              <a:off x="575782" y="2264924"/>
              <a:ext cx="5857794"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7" name="TextBox 6">
              <a:extLst>
                <a:ext uri="{FF2B5EF4-FFF2-40B4-BE49-F238E27FC236}">
                  <a16:creationId xmlns:a16="http://schemas.microsoft.com/office/drawing/2014/main" id="{CE9089F4-0BAA-64FE-0895-DC0126531CD4}"/>
                </a:ext>
              </a:extLst>
            </p:cNvPr>
            <p:cNvSpPr txBox="1"/>
            <p:nvPr/>
          </p:nvSpPr>
          <p:spPr>
            <a:xfrm>
              <a:off x="751317" y="2489476"/>
              <a:ext cx="1101124" cy="902970"/>
            </a:xfrm>
            <a:prstGeom prst="rect">
              <a:avLst/>
            </a:prstGeom>
          </p:spPr>
          <p:txBody>
            <a:bodyPr lIns="0" tIns="0" rIns="0" bIns="0" rtlCol="0" anchor="t">
              <a:spAutoFit/>
            </a:bodyPr>
            <a:lstStyle/>
            <a:p>
              <a:pPr algn="ctr">
                <a:lnSpc>
                  <a:spcPts val="7279"/>
                </a:lnSpc>
              </a:pPr>
              <a:r>
                <a:rPr lang="en-US" sz="5199" b="1" dirty="0">
                  <a:solidFill>
                    <a:srgbClr val="000000"/>
                  </a:solidFill>
                </a:rPr>
                <a:t>1</a:t>
              </a:r>
            </a:p>
          </p:txBody>
        </p:sp>
        <p:sp>
          <p:nvSpPr>
            <p:cNvPr id="8" name="TextBox 7">
              <a:extLst>
                <a:ext uri="{FF2B5EF4-FFF2-40B4-BE49-F238E27FC236}">
                  <a16:creationId xmlns:a16="http://schemas.microsoft.com/office/drawing/2014/main" id="{F5A6E880-FDA8-C665-6C7B-1AE62AD9B59D}"/>
                </a:ext>
              </a:extLst>
            </p:cNvPr>
            <p:cNvSpPr txBox="1"/>
            <p:nvPr/>
          </p:nvSpPr>
          <p:spPr>
            <a:xfrm>
              <a:off x="2639714" y="2660499"/>
              <a:ext cx="3566188" cy="560923"/>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Arimo Bold"/>
                </a:rPr>
                <a:t>Ömür </a:t>
              </a:r>
              <a:r>
                <a:rPr lang="en-US" sz="3399" dirty="0" err="1">
                  <a:solidFill>
                    <a:srgbClr val="000000"/>
                  </a:solidFill>
                  <a:latin typeface="Arimo Bold"/>
                </a:rPr>
                <a:t>ve</a:t>
              </a:r>
              <a:r>
                <a:rPr lang="en-US" sz="3399" dirty="0">
                  <a:solidFill>
                    <a:srgbClr val="000000"/>
                  </a:solidFill>
                  <a:latin typeface="Arimo Bold"/>
                </a:rPr>
                <a:t> Ecel</a:t>
              </a:r>
            </a:p>
          </p:txBody>
        </p:sp>
      </p:grpSp>
      <p:grpSp>
        <p:nvGrpSpPr>
          <p:cNvPr id="12" name="Grup 11">
            <a:extLst>
              <a:ext uri="{FF2B5EF4-FFF2-40B4-BE49-F238E27FC236}">
                <a16:creationId xmlns:a16="http://schemas.microsoft.com/office/drawing/2014/main" id="{F453E37B-0B36-172E-EE59-160AA1C97195}"/>
              </a:ext>
            </a:extLst>
          </p:cNvPr>
          <p:cNvGrpSpPr/>
          <p:nvPr/>
        </p:nvGrpSpPr>
        <p:grpSpPr>
          <a:xfrm>
            <a:off x="2743200" y="9019072"/>
            <a:ext cx="13030200" cy="1012330"/>
            <a:chOff x="2743200" y="8408041"/>
            <a:chExt cx="13030200" cy="1012330"/>
          </a:xfrm>
        </p:grpSpPr>
        <p:sp>
          <p:nvSpPr>
            <p:cNvPr id="10" name="Freeform 5">
              <a:extLst>
                <a:ext uri="{FF2B5EF4-FFF2-40B4-BE49-F238E27FC236}">
                  <a16:creationId xmlns:a16="http://schemas.microsoft.com/office/drawing/2014/main" id="{E7827133-D3A4-DD7A-BE4C-045B2B39E9EE}"/>
                </a:ext>
              </a:extLst>
            </p:cNvPr>
            <p:cNvSpPr/>
            <p:nvPr/>
          </p:nvSpPr>
          <p:spPr>
            <a:xfrm>
              <a:off x="2743200" y="8408041"/>
              <a:ext cx="13030200" cy="1012330"/>
            </a:xfrm>
            <a:custGeom>
              <a:avLst/>
              <a:gdLst/>
              <a:ahLst/>
              <a:cxnLst/>
              <a:rect l="l" t="t" r="r" b="b"/>
              <a:pathLst>
                <a:path w="2313898" h="1012330">
                  <a:moveTo>
                    <a:pt x="0" y="0"/>
                  </a:moveTo>
                  <a:lnTo>
                    <a:pt x="2313898" y="0"/>
                  </a:lnTo>
                  <a:lnTo>
                    <a:pt x="2313898" y="1012330"/>
                  </a:lnTo>
                  <a:lnTo>
                    <a:pt x="0" y="10123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1" name="TextBox 9">
              <a:extLst>
                <a:ext uri="{FF2B5EF4-FFF2-40B4-BE49-F238E27FC236}">
                  <a16:creationId xmlns:a16="http://schemas.microsoft.com/office/drawing/2014/main" id="{FDAD0C4A-8CD9-D5F0-1816-87B392AEDF69}"/>
                </a:ext>
              </a:extLst>
            </p:cNvPr>
            <p:cNvSpPr txBox="1"/>
            <p:nvPr/>
          </p:nvSpPr>
          <p:spPr>
            <a:xfrm>
              <a:off x="4253038" y="8516965"/>
              <a:ext cx="11159415" cy="585994"/>
            </a:xfrm>
            <a:prstGeom prst="rect">
              <a:avLst/>
            </a:prstGeom>
          </p:spPr>
          <p:txBody>
            <a:bodyPr wrap="square" lIns="0" tIns="0" rIns="0" bIns="0" rtlCol="0" anchor="t">
              <a:spAutoFit/>
            </a:bodyPr>
            <a:lstStyle/>
            <a:p>
              <a:pPr algn="ctr">
                <a:lnSpc>
                  <a:spcPts val="5040"/>
                </a:lnSpc>
              </a:pPr>
              <a:r>
                <a:rPr lang="en-US" sz="3600" dirty="0" err="1">
                  <a:solidFill>
                    <a:srgbClr val="000000"/>
                  </a:solidFill>
                  <a:latin typeface="Arimo Bold"/>
                </a:rPr>
                <a:t>Görsel</a:t>
              </a:r>
              <a:r>
                <a:rPr lang="tr-TR" sz="3600" dirty="0">
                  <a:solidFill>
                    <a:srgbClr val="000000"/>
                  </a:solidFill>
                  <a:latin typeface="Arimo Bold"/>
                </a:rPr>
                <a:t>in</a:t>
              </a:r>
              <a:r>
                <a:rPr lang="en-US" sz="3600" dirty="0">
                  <a:solidFill>
                    <a:srgbClr val="000000"/>
                  </a:solidFill>
                  <a:latin typeface="Arimo Bold"/>
                </a:rPr>
                <a:t> </a:t>
              </a:r>
              <a:r>
                <a:rPr lang="en-US" sz="3600" dirty="0" err="1">
                  <a:solidFill>
                    <a:srgbClr val="000000"/>
                  </a:solidFill>
                  <a:latin typeface="Arimo Bold"/>
                </a:rPr>
                <a:t>vermek</a:t>
              </a:r>
              <a:r>
                <a:rPr lang="en-US" sz="3600" dirty="0">
                  <a:solidFill>
                    <a:srgbClr val="000000"/>
                  </a:solidFill>
                  <a:latin typeface="Arimo Bold"/>
                </a:rPr>
                <a:t> </a:t>
              </a:r>
              <a:r>
                <a:rPr lang="en-US" sz="3600" dirty="0" err="1">
                  <a:solidFill>
                    <a:srgbClr val="000000"/>
                  </a:solidFill>
                  <a:latin typeface="Arimo Bold"/>
                </a:rPr>
                <a:t>istediği</a:t>
              </a:r>
              <a:r>
                <a:rPr lang="en-US" sz="3600" dirty="0">
                  <a:solidFill>
                    <a:srgbClr val="000000"/>
                  </a:solidFill>
                  <a:latin typeface="Arimo Bold"/>
                </a:rPr>
                <a:t> </a:t>
              </a:r>
              <a:r>
                <a:rPr lang="en-US" sz="3600" dirty="0" err="1">
                  <a:solidFill>
                    <a:srgbClr val="000000"/>
                  </a:solidFill>
                  <a:latin typeface="Arimo Bold"/>
                </a:rPr>
                <a:t>mesajlar</a:t>
              </a:r>
              <a:r>
                <a:rPr lang="en-US" sz="3600" dirty="0">
                  <a:solidFill>
                    <a:srgbClr val="000000"/>
                  </a:solidFill>
                  <a:latin typeface="Arimo Bold"/>
                </a:rPr>
                <a:t> </a:t>
              </a:r>
              <a:r>
                <a:rPr lang="en-US" sz="3600" dirty="0" err="1">
                  <a:solidFill>
                    <a:srgbClr val="000000"/>
                  </a:solidFill>
                  <a:latin typeface="Arimo Bold"/>
                </a:rPr>
                <a:t>nerelerdir</a:t>
              </a:r>
              <a:r>
                <a:rPr lang="en-US" sz="3600" dirty="0">
                  <a:solidFill>
                    <a:srgbClr val="000000"/>
                  </a:solidFill>
                  <a:latin typeface="Arimo Bold"/>
                </a:rPr>
                <a:t>?</a:t>
              </a:r>
            </a:p>
          </p:txBody>
        </p:sp>
      </p:grpSp>
    </p:spTree>
    <p:custDataLst>
      <p:tags r:id="rId1"/>
    </p:custDataLst>
    <p:extLst>
      <p:ext uri="{BB962C8B-B14F-4D97-AF65-F5344CB8AC3E}">
        <p14:creationId xmlns:p14="http://schemas.microsoft.com/office/powerpoint/2010/main" val="142045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0A31008A-A56D-7316-E308-3BCED09672DC}"/>
              </a:ext>
            </a:extLst>
          </p:cNvPr>
          <p:cNvGrpSpPr/>
          <p:nvPr/>
        </p:nvGrpSpPr>
        <p:grpSpPr>
          <a:xfrm>
            <a:off x="0" y="0"/>
            <a:ext cx="5857794" cy="1383904"/>
            <a:chOff x="575782" y="2264924"/>
            <a:chExt cx="5857794" cy="1383904"/>
          </a:xfrm>
        </p:grpSpPr>
        <p:sp>
          <p:nvSpPr>
            <p:cNvPr id="5" name="Freeform 3">
              <a:extLst>
                <a:ext uri="{FF2B5EF4-FFF2-40B4-BE49-F238E27FC236}">
                  <a16:creationId xmlns:a16="http://schemas.microsoft.com/office/drawing/2014/main" id="{DBFF34EC-DE1D-3E9E-6230-B909C3365B70}"/>
                </a:ext>
              </a:extLst>
            </p:cNvPr>
            <p:cNvSpPr/>
            <p:nvPr/>
          </p:nvSpPr>
          <p:spPr>
            <a:xfrm>
              <a:off x="575782" y="2264924"/>
              <a:ext cx="5857794"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a:extLst>
                <a:ext uri="{FF2B5EF4-FFF2-40B4-BE49-F238E27FC236}">
                  <a16:creationId xmlns:a16="http://schemas.microsoft.com/office/drawing/2014/main" id="{B48A021F-2865-EB70-FEB1-538F76CCEA5D}"/>
                </a:ext>
              </a:extLst>
            </p:cNvPr>
            <p:cNvSpPr txBox="1"/>
            <p:nvPr/>
          </p:nvSpPr>
          <p:spPr>
            <a:xfrm>
              <a:off x="751317" y="2489476"/>
              <a:ext cx="1101124" cy="902970"/>
            </a:xfrm>
            <a:prstGeom prst="rect">
              <a:avLst/>
            </a:prstGeom>
          </p:spPr>
          <p:txBody>
            <a:bodyPr lIns="0" tIns="0" rIns="0" bIns="0" rtlCol="0" anchor="t">
              <a:spAutoFit/>
            </a:bodyPr>
            <a:lstStyle/>
            <a:p>
              <a:pPr algn="ctr">
                <a:lnSpc>
                  <a:spcPts val="7279"/>
                </a:lnSpc>
              </a:pPr>
              <a:r>
                <a:rPr lang="en-US" sz="5199" b="1" dirty="0">
                  <a:solidFill>
                    <a:srgbClr val="000000"/>
                  </a:solidFill>
                </a:rPr>
                <a:t>1</a:t>
              </a:r>
            </a:p>
          </p:txBody>
        </p:sp>
        <p:sp>
          <p:nvSpPr>
            <p:cNvPr id="7" name="TextBox 7">
              <a:extLst>
                <a:ext uri="{FF2B5EF4-FFF2-40B4-BE49-F238E27FC236}">
                  <a16:creationId xmlns:a16="http://schemas.microsoft.com/office/drawing/2014/main" id="{D08978F5-0C3B-F59B-87EF-3C698C1D5BDE}"/>
                </a:ext>
              </a:extLst>
            </p:cNvPr>
            <p:cNvSpPr txBox="1"/>
            <p:nvPr/>
          </p:nvSpPr>
          <p:spPr>
            <a:xfrm>
              <a:off x="2639714" y="2660499"/>
              <a:ext cx="3566188" cy="560923"/>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Arimo Bold"/>
                </a:rPr>
                <a:t>Ömür </a:t>
              </a:r>
              <a:r>
                <a:rPr lang="en-US" sz="3399" dirty="0" err="1">
                  <a:solidFill>
                    <a:srgbClr val="000000"/>
                  </a:solidFill>
                  <a:latin typeface="Arimo Bold"/>
                </a:rPr>
                <a:t>ve</a:t>
              </a:r>
              <a:r>
                <a:rPr lang="en-US" sz="3399" dirty="0">
                  <a:solidFill>
                    <a:srgbClr val="000000"/>
                  </a:solidFill>
                  <a:latin typeface="Arimo Bold"/>
                </a:rPr>
                <a:t> Ecel</a:t>
              </a:r>
            </a:p>
          </p:txBody>
        </p:sp>
      </p:grpSp>
      <p:pic>
        <p:nvPicPr>
          <p:cNvPr id="8" name="Resim 7">
            <a:extLst>
              <a:ext uri="{FF2B5EF4-FFF2-40B4-BE49-F238E27FC236}">
                <a16:creationId xmlns:a16="http://schemas.microsoft.com/office/drawing/2014/main" id="{36957B15-9926-7DB3-80DD-99C562CEC273}"/>
              </a:ext>
            </a:extLst>
          </p:cNvPr>
          <p:cNvPicPr>
            <a:picLocks noChangeAspect="1"/>
          </p:cNvPicPr>
          <p:nvPr/>
        </p:nvPicPr>
        <p:blipFill rotWithShape="1">
          <a:blip r:embed="rId7"/>
          <a:srcRect t="20128" r="830"/>
          <a:stretch/>
        </p:blipFill>
        <p:spPr>
          <a:xfrm>
            <a:off x="533400" y="2117064"/>
            <a:ext cx="7126709" cy="5830203"/>
          </a:xfrm>
          <a:prstGeom prst="rect">
            <a:avLst/>
          </a:prstGeom>
          <a:ln>
            <a:noFill/>
          </a:ln>
          <a:effectLst>
            <a:softEdge rad="112500"/>
          </a:effectLst>
        </p:spPr>
      </p:pic>
      <p:sp>
        <p:nvSpPr>
          <p:cNvPr id="13" name="İçerik Yer Tutucusu 2">
            <a:extLst>
              <a:ext uri="{FF2B5EF4-FFF2-40B4-BE49-F238E27FC236}">
                <a16:creationId xmlns:a16="http://schemas.microsoft.com/office/drawing/2014/main" id="{08D50765-3D3D-53C4-B898-EEAD5CEDDCD9}"/>
              </a:ext>
            </a:extLst>
          </p:cNvPr>
          <p:cNvSpPr txBox="1">
            <a:spLocks/>
          </p:cNvSpPr>
          <p:nvPr/>
        </p:nvSpPr>
        <p:spPr>
          <a:xfrm>
            <a:off x="8153400" y="2117064"/>
            <a:ext cx="9982200" cy="4702836"/>
          </a:xfrm>
          <a:prstGeom prst="rect">
            <a:avLst/>
          </a:prstGeom>
          <a:solidFill>
            <a:srgbClr val="F8EDE5"/>
          </a:solidFill>
          <a:ln w="381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“Nerede olursanız olun, sağlam ve tahkim edilmiş kaleler içinde olsanız bile ölüm size ulaşacaktır...”</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lvl="0" indent="0">
              <a:buNone/>
              <a:defRPr/>
            </a:pPr>
            <a:r>
              <a:rPr lang="tr-TR" sz="3600" dirty="0">
                <a:solidFill>
                  <a:sysClr val="windowText" lastClr="000000"/>
                </a:solidFill>
              </a:rPr>
              <a:t>“Her can, ölümü tadacaktır. Sonunda bize döndürüleceksiniz.”</a:t>
            </a:r>
          </a:p>
        </p:txBody>
      </p:sp>
      <p:sp>
        <p:nvSpPr>
          <p:cNvPr id="14" name="Unvan 1">
            <a:extLst>
              <a:ext uri="{FF2B5EF4-FFF2-40B4-BE49-F238E27FC236}">
                <a16:creationId xmlns:a16="http://schemas.microsoft.com/office/drawing/2014/main" id="{B93FD42B-D2D6-ECE5-6808-C7B772BA8A32}"/>
              </a:ext>
            </a:extLst>
          </p:cNvPr>
          <p:cNvSpPr txBox="1">
            <a:spLocks/>
          </p:cNvSpPr>
          <p:nvPr>
            <p:custDataLst>
              <p:tags r:id="rId2"/>
            </p:custDataLst>
          </p:nvPr>
        </p:nvSpPr>
        <p:spPr>
          <a:xfrm>
            <a:off x="8121316" y="7163432"/>
            <a:ext cx="9982200" cy="805893"/>
          </a:xfrm>
          <a:prstGeom prst="rect">
            <a:avLst/>
          </a:prstGeom>
          <a:solidFill>
            <a:srgbClr val="FF555C"/>
          </a:solidFill>
          <a:ln w="6350" cap="flat" cmpd="sng" algn="ctr">
            <a:no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schemeClr val="bg1"/>
                </a:solidFill>
                <a:effectLst/>
                <a:uLnTx/>
                <a:uFillTx/>
                <a:latin typeface="Calibri" panose="020F0502020204030204"/>
                <a:ea typeface="+mn-ea"/>
                <a:cs typeface="+mn-cs"/>
              </a:rPr>
              <a:t>Ayetlerden hangi sonuçları çıkartabiliriz?</a:t>
            </a:r>
          </a:p>
        </p:txBody>
      </p:sp>
      <p:sp>
        <p:nvSpPr>
          <p:cNvPr id="15" name="Akış Çizelgesi: Sonlandırıcı 14">
            <a:extLst>
              <a:ext uri="{FF2B5EF4-FFF2-40B4-BE49-F238E27FC236}">
                <a16:creationId xmlns:a16="http://schemas.microsoft.com/office/drawing/2014/main" id="{15994EF4-D4D8-1098-6BFE-810AD3B26CC9}"/>
              </a:ext>
            </a:extLst>
          </p:cNvPr>
          <p:cNvSpPr/>
          <p:nvPr/>
        </p:nvSpPr>
        <p:spPr>
          <a:xfrm>
            <a:off x="12954000" y="3276044"/>
            <a:ext cx="5002813" cy="648929"/>
          </a:xfrm>
          <a:prstGeom prst="flowChartTerminator">
            <a:avLst/>
          </a:prstGeom>
          <a:solidFill>
            <a:srgbClr val="EF55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prstClr val="white"/>
                </a:solidFill>
                <a:effectLst/>
                <a:uLnTx/>
                <a:uFillTx/>
                <a:latin typeface="Calibri" panose="020F0502020204030204"/>
                <a:ea typeface="+mn-ea"/>
                <a:cs typeface="+mn-cs"/>
              </a:rPr>
              <a:t>Nisâ suresi, 78. ayeti</a:t>
            </a:r>
          </a:p>
        </p:txBody>
      </p:sp>
      <p:sp>
        <p:nvSpPr>
          <p:cNvPr id="16" name="Akış Çizelgesi: Sonlandırıcı 15">
            <a:extLst>
              <a:ext uri="{FF2B5EF4-FFF2-40B4-BE49-F238E27FC236}">
                <a16:creationId xmlns:a16="http://schemas.microsoft.com/office/drawing/2014/main" id="{F894CA08-687E-E8C1-9D54-90767338000B}"/>
              </a:ext>
            </a:extLst>
          </p:cNvPr>
          <p:cNvSpPr/>
          <p:nvPr/>
        </p:nvSpPr>
        <p:spPr>
          <a:xfrm>
            <a:off x="12954000" y="6059247"/>
            <a:ext cx="5002814" cy="648929"/>
          </a:xfrm>
          <a:prstGeom prst="flowChartTerminator">
            <a:avLst/>
          </a:prstGeom>
          <a:solidFill>
            <a:srgbClr val="EF55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err="1">
                <a:ln>
                  <a:noFill/>
                </a:ln>
                <a:solidFill>
                  <a:prstClr val="white"/>
                </a:solidFill>
                <a:effectLst/>
                <a:uLnTx/>
                <a:uFillTx/>
                <a:latin typeface="Calibri" panose="020F0502020204030204"/>
                <a:ea typeface="+mn-ea"/>
                <a:cs typeface="+mn-cs"/>
              </a:rPr>
              <a:t>Ankebût</a:t>
            </a:r>
            <a:r>
              <a:rPr kumimoji="0" lang="tr-TR" sz="3200" b="1" i="0" u="none" strike="noStrike" kern="0" cap="none" spc="0" normalizeH="0" baseline="0" noProof="0" dirty="0">
                <a:ln>
                  <a:noFill/>
                </a:ln>
                <a:solidFill>
                  <a:prstClr val="white"/>
                </a:solidFill>
                <a:effectLst/>
                <a:uLnTx/>
                <a:uFillTx/>
                <a:latin typeface="Calibri" panose="020F0502020204030204"/>
                <a:ea typeface="+mn-ea"/>
                <a:cs typeface="+mn-cs"/>
              </a:rPr>
              <a:t> suresi, 57. ayeti</a:t>
            </a:r>
          </a:p>
        </p:txBody>
      </p:sp>
    </p:spTree>
    <p:custDataLst>
      <p:tags r:id="rId1"/>
    </p:custDataLst>
    <p:extLst>
      <p:ext uri="{BB962C8B-B14F-4D97-AF65-F5344CB8AC3E}">
        <p14:creationId xmlns:p14="http://schemas.microsoft.com/office/powerpoint/2010/main" val="420449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anim calcmode="lin" valueType="num">
                                      <p:cBhvr>
                                        <p:cTn id="8" dur="500" fill="hold"/>
                                        <p:tgtEl>
                                          <p:spTgt spid="13">
                                            <p:bg/>
                                          </p:spTgt>
                                        </p:tgtEl>
                                        <p:attrNameLst>
                                          <p:attrName>ppt_x</p:attrName>
                                        </p:attrNameLst>
                                      </p:cBhvr>
                                      <p:tavLst>
                                        <p:tav tm="0">
                                          <p:val>
                                            <p:strVal val="#ppt_x"/>
                                          </p:val>
                                        </p:tav>
                                        <p:tav tm="100000">
                                          <p:val>
                                            <p:strVal val="#ppt_x"/>
                                          </p:val>
                                        </p:tav>
                                      </p:tavLst>
                                    </p:anim>
                                    <p:anim calcmode="lin" valueType="num">
                                      <p:cBhvr>
                                        <p:cTn id="9" dur="500" fill="hold"/>
                                        <p:tgtEl>
                                          <p:spTgt spid="13">
                                            <p:bg/>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up)">
                                      <p:cBhvr>
                                        <p:cTn id="13" dur="500"/>
                                        <p:tgtEl>
                                          <p:spTgt spid="13">
                                            <p:txEl>
                                              <p:pRg st="0" end="0"/>
                                            </p:txEl>
                                          </p:spTgt>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BC0333D-9578-AB6C-8D8C-E3934BC8C031}"/>
              </a:ext>
            </a:extLst>
          </p:cNvPr>
          <p:cNvSpPr txBox="1">
            <a:spLocks/>
          </p:cNvSpPr>
          <p:nvPr/>
        </p:nvSpPr>
        <p:spPr>
          <a:xfrm>
            <a:off x="10720137" y="1792368"/>
            <a:ext cx="7096434" cy="7469268"/>
          </a:xfrm>
          <a:prstGeom prst="rect">
            <a:avLst/>
          </a:prstGeom>
          <a:solidFill>
            <a:schemeClr val="accent6">
              <a:lumMod val="20000"/>
              <a:lumOff val="80000"/>
            </a:schemeClr>
          </a:solidFill>
          <a:ln w="6350" cap="flat" cmpd="sng" algn="ctr">
            <a:no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Ömrün uzaması ve kısalması, insan hayatının ne zaman sona ereceği gibi sorularla karşımıza çıkmaktadır. Tüm varlıklarda ve olaylarda olduğu gibi insanın da ne zaman doğacağı ve öleceği, ne kadar yaşayacağı </a:t>
            </a: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Allah’ın (</a:t>
            </a:r>
            <a:r>
              <a:rPr kumimoji="0" lang="tr-TR" sz="3200" b="1" i="0" u="none" strike="noStrike" kern="1200" cap="none" spc="0" normalizeH="0" baseline="0" noProof="0" dirty="0" err="1">
                <a:ln>
                  <a:noFill/>
                </a:ln>
                <a:solidFill>
                  <a:prstClr val="black"/>
                </a:solidFill>
                <a:effectLst/>
                <a:uLnTx/>
                <a:uFillTx/>
                <a:latin typeface="Calibri" panose="020F0502020204030204"/>
                <a:ea typeface="+mn-ea"/>
                <a:cs typeface="+mn-cs"/>
              </a:rPr>
              <a:t>c.c</a:t>
            </a: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 takdiri ile gerçekleşir.</a:t>
            </a:r>
          </a:p>
        </p:txBody>
      </p:sp>
      <p:sp>
        <p:nvSpPr>
          <p:cNvPr id="3" name="Beşgen 2">
            <a:extLst>
              <a:ext uri="{FF2B5EF4-FFF2-40B4-BE49-F238E27FC236}">
                <a16:creationId xmlns:a16="http://schemas.microsoft.com/office/drawing/2014/main" id="{47FBE0F3-CDA9-A2C4-BB84-C3F6E82CEB6A}"/>
              </a:ext>
            </a:extLst>
          </p:cNvPr>
          <p:cNvSpPr/>
          <p:nvPr/>
        </p:nvSpPr>
        <p:spPr>
          <a:xfrm>
            <a:off x="228600" y="1792368"/>
            <a:ext cx="10254130" cy="818645"/>
          </a:xfrm>
          <a:prstGeom prst="homePlate">
            <a:avLst>
              <a:gd name="adj" fmla="val 292716"/>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000" b="0" i="0" u="none" strike="noStrike" kern="0" cap="none" spc="0" normalizeH="0" baseline="0" noProof="0" dirty="0">
                <a:ln>
                  <a:noFill/>
                </a:ln>
                <a:solidFill>
                  <a:prstClr val="black"/>
                </a:solidFill>
                <a:effectLst/>
                <a:uLnTx/>
                <a:uFillTx/>
                <a:latin typeface="Calibri" panose="020F0502020204030204"/>
                <a:ea typeface="+mn-ea"/>
                <a:cs typeface="+mn-cs"/>
              </a:rPr>
              <a:t>Ecel ve ömrün kaderle olan ilişkisi</a:t>
            </a:r>
          </a:p>
        </p:txBody>
      </p:sp>
      <p:pic>
        <p:nvPicPr>
          <p:cNvPr id="4" name="Resim 3">
            <a:extLst>
              <a:ext uri="{FF2B5EF4-FFF2-40B4-BE49-F238E27FC236}">
                <a16:creationId xmlns:a16="http://schemas.microsoft.com/office/drawing/2014/main" id="{5500D733-5EF6-EBDD-7D08-6B47B79D07E3}"/>
              </a:ext>
            </a:extLst>
          </p:cNvPr>
          <p:cNvPicPr>
            <a:picLocks noChangeAspect="1"/>
          </p:cNvPicPr>
          <p:nvPr/>
        </p:nvPicPr>
        <p:blipFill>
          <a:blip r:embed="rId4"/>
          <a:stretch>
            <a:fillRect/>
          </a:stretch>
        </p:blipFill>
        <p:spPr>
          <a:xfrm>
            <a:off x="228600" y="2848177"/>
            <a:ext cx="10068234" cy="6413459"/>
          </a:xfrm>
          <a:prstGeom prst="rect">
            <a:avLst/>
          </a:prstGeom>
        </p:spPr>
      </p:pic>
      <p:grpSp>
        <p:nvGrpSpPr>
          <p:cNvPr id="5" name="Grup 4">
            <a:extLst>
              <a:ext uri="{FF2B5EF4-FFF2-40B4-BE49-F238E27FC236}">
                <a16:creationId xmlns:a16="http://schemas.microsoft.com/office/drawing/2014/main" id="{E979339D-460F-EDAA-43F4-A1250D9B4599}"/>
              </a:ext>
            </a:extLst>
          </p:cNvPr>
          <p:cNvGrpSpPr/>
          <p:nvPr/>
        </p:nvGrpSpPr>
        <p:grpSpPr>
          <a:xfrm>
            <a:off x="0" y="0"/>
            <a:ext cx="5857794" cy="1383904"/>
            <a:chOff x="575782" y="2264924"/>
            <a:chExt cx="5857794" cy="1383904"/>
          </a:xfrm>
        </p:grpSpPr>
        <p:sp>
          <p:nvSpPr>
            <p:cNvPr id="6" name="Freeform 3">
              <a:extLst>
                <a:ext uri="{FF2B5EF4-FFF2-40B4-BE49-F238E27FC236}">
                  <a16:creationId xmlns:a16="http://schemas.microsoft.com/office/drawing/2014/main" id="{1765AA57-3772-492E-E550-322A4CF51705}"/>
                </a:ext>
              </a:extLst>
            </p:cNvPr>
            <p:cNvSpPr/>
            <p:nvPr/>
          </p:nvSpPr>
          <p:spPr>
            <a:xfrm>
              <a:off x="575782" y="2264924"/>
              <a:ext cx="5857794"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7" name="TextBox 6">
              <a:extLst>
                <a:ext uri="{FF2B5EF4-FFF2-40B4-BE49-F238E27FC236}">
                  <a16:creationId xmlns:a16="http://schemas.microsoft.com/office/drawing/2014/main" id="{D95FC045-63D7-B03A-6246-87ABFD162D54}"/>
                </a:ext>
              </a:extLst>
            </p:cNvPr>
            <p:cNvSpPr txBox="1"/>
            <p:nvPr/>
          </p:nvSpPr>
          <p:spPr>
            <a:xfrm>
              <a:off x="751317" y="2489476"/>
              <a:ext cx="1101124" cy="902970"/>
            </a:xfrm>
            <a:prstGeom prst="rect">
              <a:avLst/>
            </a:prstGeom>
          </p:spPr>
          <p:txBody>
            <a:bodyPr lIns="0" tIns="0" rIns="0" bIns="0" rtlCol="0" anchor="t">
              <a:spAutoFit/>
            </a:bodyPr>
            <a:lstStyle/>
            <a:p>
              <a:pPr algn="ctr">
                <a:lnSpc>
                  <a:spcPts val="7279"/>
                </a:lnSpc>
              </a:pPr>
              <a:r>
                <a:rPr lang="en-US" sz="5199" b="1" dirty="0">
                  <a:solidFill>
                    <a:srgbClr val="000000"/>
                  </a:solidFill>
                </a:rPr>
                <a:t>1</a:t>
              </a:r>
            </a:p>
          </p:txBody>
        </p:sp>
        <p:sp>
          <p:nvSpPr>
            <p:cNvPr id="8" name="TextBox 7">
              <a:extLst>
                <a:ext uri="{FF2B5EF4-FFF2-40B4-BE49-F238E27FC236}">
                  <a16:creationId xmlns:a16="http://schemas.microsoft.com/office/drawing/2014/main" id="{FF811DA2-DAB7-41BC-85B7-7011FE8CFB34}"/>
                </a:ext>
              </a:extLst>
            </p:cNvPr>
            <p:cNvSpPr txBox="1"/>
            <p:nvPr/>
          </p:nvSpPr>
          <p:spPr>
            <a:xfrm>
              <a:off x="2639714" y="2660499"/>
              <a:ext cx="3566188" cy="560923"/>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Arimo Bold"/>
                </a:rPr>
                <a:t>Ömür </a:t>
              </a:r>
              <a:r>
                <a:rPr lang="en-US" sz="3399" dirty="0" err="1">
                  <a:solidFill>
                    <a:srgbClr val="000000"/>
                  </a:solidFill>
                  <a:latin typeface="Arimo Bold"/>
                </a:rPr>
                <a:t>ve</a:t>
              </a:r>
              <a:r>
                <a:rPr lang="en-US" sz="3399" dirty="0">
                  <a:solidFill>
                    <a:srgbClr val="000000"/>
                  </a:solidFill>
                  <a:latin typeface="Arimo Bold"/>
                </a:rPr>
                <a:t> Ecel</a:t>
              </a:r>
            </a:p>
          </p:txBody>
        </p:sp>
      </p:grpSp>
    </p:spTree>
    <p:custDataLst>
      <p:tags r:id="rId1"/>
    </p:custDataLst>
    <p:extLst>
      <p:ext uri="{BB962C8B-B14F-4D97-AF65-F5344CB8AC3E}">
        <p14:creationId xmlns:p14="http://schemas.microsoft.com/office/powerpoint/2010/main" val="319437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55">
            <a:extLst>
              <a:ext uri="{FF2B5EF4-FFF2-40B4-BE49-F238E27FC236}">
                <a16:creationId xmlns:a16="http://schemas.microsoft.com/office/drawing/2014/main" id="{963CBE82-6E64-4242-95C3-37B48DE8603A}"/>
              </a:ext>
            </a:extLst>
          </p:cNvPr>
          <p:cNvSpPr/>
          <p:nvPr/>
        </p:nvSpPr>
        <p:spPr>
          <a:xfrm>
            <a:off x="12954000" y="3009900"/>
            <a:ext cx="4860364" cy="4847039"/>
          </a:xfrm>
          <a:custGeom>
            <a:avLst/>
            <a:gdLst>
              <a:gd name="connsiteX0" fmla="*/ 2710475 w 4860364"/>
              <a:gd name="connsiteY0" fmla="*/ 11819 h 4847039"/>
              <a:gd name="connsiteX1" fmla="*/ 2919948 w 4860364"/>
              <a:gd name="connsiteY1" fmla="*/ 43789 h 4847039"/>
              <a:gd name="connsiteX2" fmla="*/ 4860364 w 4860364"/>
              <a:gd name="connsiteY2" fmla="*/ 2424598 h 4847039"/>
              <a:gd name="connsiteX3" fmla="*/ 2678654 w 4860364"/>
              <a:gd name="connsiteY3" fmla="*/ 4842233 h 4847039"/>
              <a:gd name="connsiteX4" fmla="*/ 2583478 w 4860364"/>
              <a:gd name="connsiteY4" fmla="*/ 4847039 h 4847039"/>
              <a:gd name="connsiteX5" fmla="*/ 2464338 w 4860364"/>
              <a:gd name="connsiteY5" fmla="*/ 4727899 h 4847039"/>
              <a:gd name="connsiteX6" fmla="*/ 2569170 w 4860364"/>
              <a:gd name="connsiteY6" fmla="*/ 4623067 h 4847039"/>
              <a:gd name="connsiteX7" fmla="*/ 2655680 w 4860364"/>
              <a:gd name="connsiteY7" fmla="*/ 4618699 h 4847039"/>
              <a:gd name="connsiteX8" fmla="*/ 4635669 w 4860364"/>
              <a:gd name="connsiteY8" fmla="*/ 2424598 h 4847039"/>
              <a:gd name="connsiteX9" fmla="*/ 2655680 w 4860364"/>
              <a:gd name="connsiteY9" fmla="*/ 230498 h 4847039"/>
              <a:gd name="connsiteX10" fmla="*/ 2622684 w 4860364"/>
              <a:gd name="connsiteY10" fmla="*/ 228832 h 4847039"/>
              <a:gd name="connsiteX11" fmla="*/ 2775086 w 4860364"/>
              <a:gd name="connsiteY11" fmla="*/ 76430 h 4847039"/>
              <a:gd name="connsiteX12" fmla="*/ 2319594 w 4860364"/>
              <a:gd name="connsiteY12" fmla="*/ 0 h 4847039"/>
              <a:gd name="connsiteX13" fmla="*/ 2396024 w 4860364"/>
              <a:gd name="connsiteY13" fmla="*/ 76430 h 4847039"/>
              <a:gd name="connsiteX14" fmla="*/ 2243939 w 4860364"/>
              <a:gd name="connsiteY14" fmla="*/ 228516 h 4847039"/>
              <a:gd name="connsiteX15" fmla="*/ 2204684 w 4860364"/>
              <a:gd name="connsiteY15" fmla="*/ 230498 h 4847039"/>
              <a:gd name="connsiteX16" fmla="*/ 224695 w 4860364"/>
              <a:gd name="connsiteY16" fmla="*/ 2424598 h 4847039"/>
              <a:gd name="connsiteX17" fmla="*/ 1985699 w 4860364"/>
              <a:gd name="connsiteY17" fmla="*/ 4585278 h 4847039"/>
              <a:gd name="connsiteX18" fmla="*/ 2195828 w 4860364"/>
              <a:gd name="connsiteY18" fmla="*/ 4617347 h 4847039"/>
              <a:gd name="connsiteX19" fmla="*/ 2085276 w 4860364"/>
              <a:gd name="connsiteY19" fmla="*/ 4727899 h 4847039"/>
              <a:gd name="connsiteX20" fmla="*/ 2200562 w 4860364"/>
              <a:gd name="connsiteY20" fmla="*/ 4843185 h 4847039"/>
              <a:gd name="connsiteX21" fmla="*/ 2181710 w 4860364"/>
              <a:gd name="connsiteY21" fmla="*/ 4842233 h 4847039"/>
              <a:gd name="connsiteX22" fmla="*/ 0 w 4860364"/>
              <a:gd name="connsiteY22" fmla="*/ 2424598 h 4847039"/>
              <a:gd name="connsiteX23" fmla="*/ 2181710 w 4860364"/>
              <a:gd name="connsiteY23" fmla="*/ 6963 h 484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60364" h="4847039">
                <a:moveTo>
                  <a:pt x="2710475" y="11819"/>
                </a:moveTo>
                <a:lnTo>
                  <a:pt x="2919948" y="43789"/>
                </a:lnTo>
                <a:cubicBezTo>
                  <a:pt x="4027341" y="270394"/>
                  <a:pt x="4860364" y="1250215"/>
                  <a:pt x="4860364" y="2424598"/>
                </a:cubicBezTo>
                <a:cubicBezTo>
                  <a:pt x="4860364" y="3682866"/>
                  <a:pt x="3904088" y="4717784"/>
                  <a:pt x="2678654" y="4842233"/>
                </a:cubicBezTo>
                <a:lnTo>
                  <a:pt x="2583478" y="4847039"/>
                </a:lnTo>
                <a:lnTo>
                  <a:pt x="2464338" y="4727899"/>
                </a:lnTo>
                <a:lnTo>
                  <a:pt x="2569170" y="4623067"/>
                </a:lnTo>
                <a:lnTo>
                  <a:pt x="2655680" y="4618699"/>
                </a:lnTo>
                <a:cubicBezTo>
                  <a:pt x="3767811" y="4505756"/>
                  <a:pt x="4635669" y="3566527"/>
                  <a:pt x="4635669" y="2424598"/>
                </a:cubicBezTo>
                <a:cubicBezTo>
                  <a:pt x="4635669" y="1282670"/>
                  <a:pt x="3767811" y="343441"/>
                  <a:pt x="2655680" y="230498"/>
                </a:cubicBezTo>
                <a:lnTo>
                  <a:pt x="2622684" y="228832"/>
                </a:lnTo>
                <a:lnTo>
                  <a:pt x="2775086" y="76430"/>
                </a:lnTo>
                <a:close/>
                <a:moveTo>
                  <a:pt x="2319594" y="0"/>
                </a:moveTo>
                <a:lnTo>
                  <a:pt x="2396024" y="76430"/>
                </a:lnTo>
                <a:lnTo>
                  <a:pt x="2243939" y="228516"/>
                </a:lnTo>
                <a:lnTo>
                  <a:pt x="2204684" y="230498"/>
                </a:lnTo>
                <a:cubicBezTo>
                  <a:pt x="1092554" y="343441"/>
                  <a:pt x="224695" y="1282670"/>
                  <a:pt x="224695" y="2424598"/>
                </a:cubicBezTo>
                <a:cubicBezTo>
                  <a:pt x="224695" y="3490398"/>
                  <a:pt x="980696" y="4379624"/>
                  <a:pt x="1985699" y="4585278"/>
                </a:cubicBezTo>
                <a:lnTo>
                  <a:pt x="2195828" y="4617347"/>
                </a:lnTo>
                <a:lnTo>
                  <a:pt x="2085276" y="4727899"/>
                </a:lnTo>
                <a:lnTo>
                  <a:pt x="2200562" y="4843185"/>
                </a:lnTo>
                <a:lnTo>
                  <a:pt x="2181710" y="4842233"/>
                </a:lnTo>
                <a:cubicBezTo>
                  <a:pt x="956277" y="4717784"/>
                  <a:pt x="0" y="3682866"/>
                  <a:pt x="0" y="2424598"/>
                </a:cubicBezTo>
                <a:cubicBezTo>
                  <a:pt x="0" y="1166331"/>
                  <a:pt x="956277" y="131412"/>
                  <a:pt x="2181710" y="6963"/>
                </a:cubicBezTo>
                <a:close/>
              </a:path>
            </a:pathLst>
          </a:custGeom>
          <a:solidFill>
            <a:srgbClr val="9F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 name="Oval 2">
            <a:extLst>
              <a:ext uri="{FF2B5EF4-FFF2-40B4-BE49-F238E27FC236}">
                <a16:creationId xmlns:a16="http://schemas.microsoft.com/office/drawing/2014/main" id="{3CA5BDB9-3908-3AE7-07B8-FEAFECF43331}"/>
              </a:ext>
            </a:extLst>
          </p:cNvPr>
          <p:cNvSpPr/>
          <p:nvPr/>
        </p:nvSpPr>
        <p:spPr>
          <a:xfrm>
            <a:off x="13442646" y="3439603"/>
            <a:ext cx="3883071" cy="3883071"/>
          </a:xfrm>
          <a:prstGeom prst="ellipse">
            <a:avLst/>
          </a:prstGeom>
          <a:solidFill>
            <a:schemeClr val="accent4">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 name="Group 58">
            <a:extLst>
              <a:ext uri="{FF2B5EF4-FFF2-40B4-BE49-F238E27FC236}">
                <a16:creationId xmlns:a16="http://schemas.microsoft.com/office/drawing/2014/main" id="{D56ACA81-A600-084D-EDB1-B3EC6F38C5EA}"/>
              </a:ext>
            </a:extLst>
          </p:cNvPr>
          <p:cNvGrpSpPr/>
          <p:nvPr/>
        </p:nvGrpSpPr>
        <p:grpSpPr>
          <a:xfrm>
            <a:off x="13345051" y="5141031"/>
            <a:ext cx="4078262" cy="824883"/>
            <a:chOff x="8373667" y="3114849"/>
            <a:chExt cx="2082128" cy="824883"/>
          </a:xfrm>
        </p:grpSpPr>
        <p:sp>
          <p:nvSpPr>
            <p:cNvPr id="5" name="TextBox 56">
              <a:extLst>
                <a:ext uri="{FF2B5EF4-FFF2-40B4-BE49-F238E27FC236}">
                  <a16:creationId xmlns:a16="http://schemas.microsoft.com/office/drawing/2014/main" id="{8E273728-5512-2642-6274-B070164EEAC3}"/>
                </a:ext>
              </a:extLst>
            </p:cNvPr>
            <p:cNvSpPr txBox="1"/>
            <p:nvPr/>
          </p:nvSpPr>
          <p:spPr>
            <a:xfrm>
              <a:off x="8373667" y="3114849"/>
              <a:ext cx="2082128" cy="646331"/>
            </a:xfrm>
            <a:prstGeom prst="rect">
              <a:avLst/>
            </a:prstGeom>
            <a:noFill/>
          </p:spPr>
          <p:txBody>
            <a:bodyPr wrap="square" rtlCol="0">
              <a:spAutoFit/>
            </a:bodyPr>
            <a:lstStyle/>
            <a:p>
              <a:pPr algn="ctr"/>
              <a:r>
                <a:rPr lang="tr-TR" sz="3600" spc="600" dirty="0">
                  <a:ea typeface="Open Sans Extrabold" panose="020B0906030804020204" pitchFamily="34" charset="0"/>
                  <a:cs typeface="Open Sans Extrabold" panose="020B0906030804020204" pitchFamily="34" charset="0"/>
                </a:rPr>
                <a:t>Yorumlayalım</a:t>
              </a:r>
              <a:endParaRPr lang="en-IN" sz="3600" spc="600" dirty="0">
                <a:ea typeface="Open Sans Extrabold" panose="020B0906030804020204" pitchFamily="34" charset="0"/>
                <a:cs typeface="Open Sans Extrabold" panose="020B0906030804020204" pitchFamily="34" charset="0"/>
              </a:endParaRPr>
            </a:p>
          </p:txBody>
        </p:sp>
        <p:sp>
          <p:nvSpPr>
            <p:cNvPr id="6" name="TextBox 57">
              <a:extLst>
                <a:ext uri="{FF2B5EF4-FFF2-40B4-BE49-F238E27FC236}">
                  <a16:creationId xmlns:a16="http://schemas.microsoft.com/office/drawing/2014/main" id="{23AD792C-5AFF-6656-2B52-6D4E34320449}"/>
                </a:ext>
              </a:extLst>
            </p:cNvPr>
            <p:cNvSpPr txBox="1"/>
            <p:nvPr/>
          </p:nvSpPr>
          <p:spPr>
            <a:xfrm>
              <a:off x="8490518" y="3354957"/>
              <a:ext cx="1678725" cy="584775"/>
            </a:xfrm>
            <a:prstGeom prst="rect">
              <a:avLst/>
            </a:prstGeom>
            <a:noFill/>
          </p:spPr>
          <p:txBody>
            <a:bodyPr wrap="square" rtlCol="0">
              <a:spAutoFit/>
            </a:bodyPr>
            <a:lstStyle/>
            <a:p>
              <a:pPr algn="ctr"/>
              <a:endParaRPr lang="en-IN" sz="3200" spc="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8" name="Grup 7">
            <a:extLst>
              <a:ext uri="{FF2B5EF4-FFF2-40B4-BE49-F238E27FC236}">
                <a16:creationId xmlns:a16="http://schemas.microsoft.com/office/drawing/2014/main" id="{C1969F87-1FD9-B420-D9EF-2896F9DAB6FB}"/>
              </a:ext>
            </a:extLst>
          </p:cNvPr>
          <p:cNvGrpSpPr/>
          <p:nvPr/>
        </p:nvGrpSpPr>
        <p:grpSpPr>
          <a:xfrm>
            <a:off x="0" y="0"/>
            <a:ext cx="5857794" cy="1383904"/>
            <a:chOff x="575782" y="2264924"/>
            <a:chExt cx="5857794" cy="1383904"/>
          </a:xfrm>
        </p:grpSpPr>
        <p:sp>
          <p:nvSpPr>
            <p:cNvPr id="9" name="Freeform 3">
              <a:extLst>
                <a:ext uri="{FF2B5EF4-FFF2-40B4-BE49-F238E27FC236}">
                  <a16:creationId xmlns:a16="http://schemas.microsoft.com/office/drawing/2014/main" id="{C6299C92-F05B-3850-A604-C772C2AAE7F1}"/>
                </a:ext>
              </a:extLst>
            </p:cNvPr>
            <p:cNvSpPr/>
            <p:nvPr/>
          </p:nvSpPr>
          <p:spPr>
            <a:xfrm>
              <a:off x="575782" y="2264924"/>
              <a:ext cx="5857794" cy="1383904"/>
            </a:xfrm>
            <a:custGeom>
              <a:avLst/>
              <a:gdLst/>
              <a:ahLst/>
              <a:cxnLst/>
              <a:rect l="l" t="t" r="r" b="b"/>
              <a:pathLst>
                <a:path w="5857794" h="1383904">
                  <a:moveTo>
                    <a:pt x="0" y="0"/>
                  </a:moveTo>
                  <a:lnTo>
                    <a:pt x="5857794" y="0"/>
                  </a:lnTo>
                  <a:lnTo>
                    <a:pt x="5857794" y="1383904"/>
                  </a:lnTo>
                  <a:lnTo>
                    <a:pt x="0" y="1383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0" name="TextBox 6">
              <a:extLst>
                <a:ext uri="{FF2B5EF4-FFF2-40B4-BE49-F238E27FC236}">
                  <a16:creationId xmlns:a16="http://schemas.microsoft.com/office/drawing/2014/main" id="{D92358C4-9D3E-77C7-606F-628CE79C2D37}"/>
                </a:ext>
              </a:extLst>
            </p:cNvPr>
            <p:cNvSpPr txBox="1"/>
            <p:nvPr/>
          </p:nvSpPr>
          <p:spPr>
            <a:xfrm>
              <a:off x="751317" y="2489476"/>
              <a:ext cx="1101124" cy="902970"/>
            </a:xfrm>
            <a:prstGeom prst="rect">
              <a:avLst/>
            </a:prstGeom>
          </p:spPr>
          <p:txBody>
            <a:bodyPr lIns="0" tIns="0" rIns="0" bIns="0" rtlCol="0" anchor="t">
              <a:spAutoFit/>
            </a:bodyPr>
            <a:lstStyle/>
            <a:p>
              <a:pPr algn="ctr">
                <a:lnSpc>
                  <a:spcPts val="7279"/>
                </a:lnSpc>
              </a:pPr>
              <a:r>
                <a:rPr lang="en-US" sz="5199" b="1" dirty="0">
                  <a:solidFill>
                    <a:srgbClr val="000000"/>
                  </a:solidFill>
                </a:rPr>
                <a:t>1</a:t>
              </a:r>
            </a:p>
          </p:txBody>
        </p:sp>
        <p:sp>
          <p:nvSpPr>
            <p:cNvPr id="11" name="TextBox 7">
              <a:extLst>
                <a:ext uri="{FF2B5EF4-FFF2-40B4-BE49-F238E27FC236}">
                  <a16:creationId xmlns:a16="http://schemas.microsoft.com/office/drawing/2014/main" id="{2B593E27-CA49-8EE0-7EDB-63DB7340FB6B}"/>
                </a:ext>
              </a:extLst>
            </p:cNvPr>
            <p:cNvSpPr txBox="1"/>
            <p:nvPr/>
          </p:nvSpPr>
          <p:spPr>
            <a:xfrm>
              <a:off x="2639714" y="2660499"/>
              <a:ext cx="3566188" cy="560923"/>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Arimo Bold"/>
                </a:rPr>
                <a:t>Ömür </a:t>
              </a:r>
              <a:r>
                <a:rPr lang="en-US" sz="3399" dirty="0" err="1">
                  <a:solidFill>
                    <a:srgbClr val="000000"/>
                  </a:solidFill>
                  <a:latin typeface="Arimo Bold"/>
                </a:rPr>
                <a:t>ve</a:t>
              </a:r>
              <a:r>
                <a:rPr lang="en-US" sz="3399" dirty="0">
                  <a:solidFill>
                    <a:srgbClr val="000000"/>
                  </a:solidFill>
                  <a:latin typeface="Arimo Bold"/>
                </a:rPr>
                <a:t> Ecel</a:t>
              </a:r>
            </a:p>
          </p:txBody>
        </p:sp>
      </p:grpSp>
      <p:grpSp>
        <p:nvGrpSpPr>
          <p:cNvPr id="13" name="Grup 12">
            <a:extLst>
              <a:ext uri="{FF2B5EF4-FFF2-40B4-BE49-F238E27FC236}">
                <a16:creationId xmlns:a16="http://schemas.microsoft.com/office/drawing/2014/main" id="{C73AF625-420F-95EF-4AEF-50D9195BEE6F}"/>
              </a:ext>
            </a:extLst>
          </p:cNvPr>
          <p:cNvGrpSpPr/>
          <p:nvPr/>
        </p:nvGrpSpPr>
        <p:grpSpPr>
          <a:xfrm>
            <a:off x="3218104" y="1477158"/>
            <a:ext cx="9316977" cy="8509508"/>
            <a:chOff x="3218104" y="1477158"/>
            <a:chExt cx="9316977" cy="8509508"/>
          </a:xfrm>
        </p:grpSpPr>
        <p:pic>
          <p:nvPicPr>
            <p:cNvPr id="7" name="Picture 8" descr="FotoÄraf aÃ§Ä±klamasÄ± yok.">
              <a:extLst>
                <a:ext uri="{FF2B5EF4-FFF2-40B4-BE49-F238E27FC236}">
                  <a16:creationId xmlns:a16="http://schemas.microsoft.com/office/drawing/2014/main" id="{5DAE1461-2A93-3739-EE99-F604098E5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8104" y="1477158"/>
              <a:ext cx="9316977" cy="8509508"/>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a:extLst>
                <a:ext uri="{FF2B5EF4-FFF2-40B4-BE49-F238E27FC236}">
                  <a16:creationId xmlns:a16="http://schemas.microsoft.com/office/drawing/2014/main" id="{8203159D-9E80-D9A2-088E-FDFF53BC4FC1}"/>
                </a:ext>
              </a:extLst>
            </p:cNvPr>
            <p:cNvSpPr/>
            <p:nvPr/>
          </p:nvSpPr>
          <p:spPr>
            <a:xfrm>
              <a:off x="6477000" y="1638300"/>
              <a:ext cx="3257460" cy="685800"/>
            </a:xfrm>
            <a:prstGeom prst="rect">
              <a:avLst/>
            </a:prstGeom>
            <a:solidFill>
              <a:srgbClr val="3A2B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custDataLst>
      <p:tags r:id="rId1"/>
    </p:custDataLst>
    <p:extLst>
      <p:ext uri="{BB962C8B-B14F-4D97-AF65-F5344CB8AC3E}">
        <p14:creationId xmlns:p14="http://schemas.microsoft.com/office/powerpoint/2010/main" val="262888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1000"/>
                                        <p:tgtEl>
                                          <p:spTgt spid="3"/>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0v3QpyZ9"/>
  <p:tag name="ISPRING_UUID" val="{46618261-2E0B-4E8B-8CC9-499FEA6FDF59}"/>
  <p:tag name="ISPRING_PROJECT_VERSION" val="9.3"/>
  <p:tag name="ISPRING_PROJECT_FOLDER_UPDATED" val="1"/>
  <p:tag name="ISPRING_SCREEN_RECS_UPDATED" val="C:\Users\Monster\Desktop\YENİ SUNULAR\8.SINIF\1.ÜNİTE\Kader ile ilgili kavramlar [Otomatik kaydedilme]\"/>
  <p:tag name="ARTICULATE_SLIDE_COUNT" val="35"/>
  <p:tag name="ARTICULATE_PROJECT_OPEN" val="0"/>
  <p:tag name="ISPRING_PRESENTATION_TITLE" val="8.1.3. Kader İle İlgili Kavramlar"/>
  <p:tag name="ISPRING_FIRST_PUBLISH" val="1"/>
  <p:tag name="ISPRING_RESOURCE_FOLDER" val="C:\Users\Monster\Desktop\YENİ SUNULAR\8.SINIF\1.ÜNİTE\Yeni\8.1.3. Kader İle İlgili Kavramlar\"/>
  <p:tag name="ISPRING_PRESENTATION_PATH" val="C:\Users\Monster\Desktop\YENİ SUNULAR\8.SINIF\1.ÜNİTE\Yeni\8.1.3. Kader İle İlgili Kavramlar.pptx"/>
  <p:tag name="ISPRING_PRESENTER_PHOTO_0" val="png|iVBORw0KGgoAAAANSUhEUgAAAgAAAAG1CAYAAACPl0yhAAAAAXNSR0IArs4c6QAAAARnQU1BAACx&#10;jwv8YQUAAAAJcEhZcwAADsQAAA7EAZUrDhsAAFyqSURBVHhe7d0HgCNl+T/wZ0t2k+19r/feewWO&#10;A46TomCvWP4IigoqIoKKdEUp0hQQEH6Iyg/8AQoIdxwcx1Hu4I7rve712943u9nyf5/JZHcymzJJ&#10;JpmS70dDMsneluSdeZ+3PW9Kj8fTQwAAAJBUUuV7AAAASCLoAQCwqfauHqprFzd3F7V6usnTk0Kd&#10;3T3iRtJ9h3g9NYUoXfzHe/M+dqT0kEscFLrSqCgzhTLTxBcBgO0gAACwgRZxGm+p7qA9NR10uLGL&#10;jjR1UkO7qOl1kJ+ZSsNy02lEXhqNL86k6SUOynYgKACwOgQAABa1paqDtoob3x9s6JSfTYwxBek0&#10;rTSDppdm0lQREACA9SAAALCQbaKVv/pIG314skPq4jcDZ1oKzSrLoIWDnTS7PEM6BgDzQwAAYHKn&#10;W7tpVUUrrTnqpmq3Pt368TRXBAGLBrtoyZBM+RkAMCMEAAAm9dHpDnrtQIto9XvkZ6yl0JlKl47J&#10;ouXDXZSBXgEA00EAAGAi7q4eeuuIW6r4T4mWvx3kZaTSZ0Zn0YWjXBgeADARBAAAJvGvfa304t4W&#10;KQiwI1458KXxOfRpEQgAgPEQAAAYbF99Jz2wsYFOtHTJz9jbqPx0+tHMfGlZIQAYBwEAgEF47f5T&#10;25vo7aNu+ZnkcvEoF319Yg4SDQEYBAEAgAE2VXbQHz9ppOYOe4zzR6vYmUI/m1NAE4qQSwAg0RAA&#10;ACTYc7tb6Pm9LfIRsMun5tJFIzE3ACCREAAAJAi39u/Z2Chl74P+Fg7MoKtn5WOlAECCIAAASABO&#10;1fu79XVU48bpFsrg7DS6cUEBDRL3ABBf2A4YIM44V/+Na2tDVv7FzuQ5FbmSD+Z4Sxdd/26ttDIC&#10;AOILAQBAHL17vJ1u/bCePCHm+nFrd0AStXiH5KZRTojdBFs9PXTTe7W04XS7/AwAxAMCAIA44Yl+&#10;929skI+CKxeV/8AkCgDKstLFLfTfy4sjfru+gVYn6RJJgERAAAAQB09ua5Jm+2vBlWF5drp8ZH8c&#10;8JS5tF16HtrUSP8+0CofAYCeEAAA6OxfouX/2qE2+Si8chEADMxJnh6A8qzUiAKe/9nRTCsOa38/&#10;AUAbBAAAOlpzrJ3+obHl78OV4YAwXeJ2wn9vWYRDHo9tbaK1xzEnAEBPCAAAdMLZ/R74JPyYvxq3&#10;iJNpEiAPeZS5Iv97/7ixgT48iRwKAHpBAACgA17n//uPI6/855VnSJvjZKWn0KdHZcnP2tfnxmZR&#10;hrjqcOrf6aUZ8rPa3f1xPW2v9shHABALJAICiBFv6vOT1TVU444sr/+igRl03dwC+cjr+T0t9Jy4&#10;2dEVU3PpAlW635s/qKdt1ZG16vNEBPHHs4uoMIlyJwDEA84ggBjds6Eh4sqfDcvrvwHOiAL7booz&#10;NLf/xL+R+ZGvfmjs6Ka7xXsOALFBAAAQg5f3t0qZ/qIRaCKcnVPglgaY6DgwJ7rlj7trPbbtKQFI&#10;FAQAAFE60NBJz+xslo8iVxpgItwQGy8H5MmOaoOyo78E8XDJNswHAIgaAgCAKHR09dDv19fLR9Hh&#10;hDiBlGpMkmMlwfY6iLYHwOf+TxqoXXwWABA5BAAAUfj7rhaqjmLcX6kkSKU4KMZK0YyCpf4N9h5o&#10;VSc+gxf3IVMgQDQQAABE6EhTF71yMLZKJ1QqXDvmBAjVqzE0xmGPF/a2UFVbbMEYQDJCAAAQoYc3&#10;xT4D3ZWeIq1nD3Tr7rFfl3a3+JMC/a18c4XYGVCrJ7c2yo8AQCvkAQCIwOuH2ujxbU3yEZjJzQsL&#10;okouBJCsEAAAaMQT/767spqaYzhlFgzIoGH52tb6c6uZNxaysuXDnZTv1NbFX+/uopUV0W//Oyw3&#10;je5fWiwfAUA4CAAANHrlYBs9tT221v/VM/No6VCnfBRaa2cPfeO/VfKRNf3hrCIaU6BtUuPeOg/d&#10;sLZOPorODfMLpPTKABAe5gAAaPTy/thb45EsWWsXAYDVRfT36rCc7/nd0edlAEg2CAAANHjriFta&#10;chariCpEG0xsd0cQxLi75Acx4E2ZNp7GtsEAWiAAANDg+T36tCwjadXbIcFNJEGMXn/vP3cjRTCA&#10;FggAAML46HSHbuvM3ZH0ANhhCKBT+/um19/LvQD76jvlIwAIBgEAQBhvH9Yv09wnp9vpdKu2SnGl&#10;jj/XKO8ec2taNcFbKq89Hv0KALU1R9vkRwAQDFYBAITAW89++41q+UgfGSLsvmpGPi0Zkik/44+3&#10;Fr7tgzo62qzDoLgJFGWm0C8XFNKoIFv/7het9d+tr6O6dv0uRdmOFPrbBaXyEQAEgh4AgBDWiBas&#10;3kRMQR8cD95C5S5su1T+rFZU7Nuqg2+ZvFW8pmflz7hH4ZPK6LZpBkgWCAAAQnjjUHy6kjPTgqe/&#10;zbThWZkR6u8N8VosMAwAEBoCAIAgDjd20cmW+LTEM9NDVIghXtMDJ8r50vhsum1RoZQ45ztTcuOe&#10;PCdUJR8qOIjF+pPtUvZGAAgMAQBAEFuq4reePCM1eKXnCPFaLMYXOuixZSVSpf8VEQBMKXFIFf+n&#10;R7mk5x45ryToOH2sQvZ4xCkA4KGW3bUe+QgA1BAAAASxPcS4daxCtfLj0SKeLSr6351Z2Lstb6un&#10;hz4QLeSfvVNLn/tPJV32ehU9sqWR5g3IjMuGOpkhtgOIVwDAeH4BAASGVQAAQXztv1URZbKLxNlD&#10;nHTOMJd85K9eNF3v2xD7lsM+I/LS6a6ziqTVB4xXGfxybW3Q3AaDstOovr1b2otAL9+enEOjgmyC&#10;tLfeQ8/ujE8K37EF6fR78bcDQH8IAAAC4KVp179bKx9Z2x2LC2lScV/le92aWmmlQbL4x4Wl5Izz&#10;vAoAK0IAABDAS/tb6W86t0p54l001p9wU0VTdJMRucufx/19eDnezR/Uy0fxw2v/zxuRJR9F5s2K&#10;Nl32XfDBDoEAgSEAAAjgrvX1UgpgvbhEC/TvoiUajQc/aaB3jkU3IZGHGq6ZlScfkbSdMW9rHG+x&#10;dL3/fE0tHdCxh+ILY7PoaxNz5CMA8MEkQIAAjtkkEQ9nxFM6aYG/S+8WyfFm7AsAEAgCAIAATui8&#10;/t+objbOiKeUZ4EsQ3qP1h+3UVZFAD0hAABQOR6H5D9GTUFTBzKjCgLPxLezI1HOnwCwOwQAACp2&#10;ajHurfNIa/59zh3mpFzfesAkUqnTds4AdoIAAEDlWJP+Y8ZGzrR9aX+L/MibdOfnc/LlI3OKx3t1&#10;Ig6fKYDVIQAAUGlw22cIgP3fvla/3fg4BTDvAxDMrLKMuGbnM0IjFjsB9IMAAECFc8jbzW/XN9CW&#10;Kv8g4MnzS+iKabm0dKiT5g/IoK9PzKErpuZKs+bbbbaJTosHQwAAaggAAFQ8caj82jp76Pk9fV3x&#10;Wu2r79QlHwFX6Ld+WE+Pb22Sdjlkhc5UumCEi66emUdfmpBDx5s66fFtTXS6NfbKkn/vN4+45SPt&#10;3j/RHpcshS12jOoAYoREQAAqnIf/PVERxcOFI130XdHK1mJHjYfuXFdP7ji1xicXO6RlgpWtXbrm&#10;/Vf6/NgsqWdBi7ePuunhTY3ykb4uGZ1F35qMZEAASugBAFDxdMcvJv7voTaqcWv7/i/ua4lb5c84&#10;wDjc2Bm3yp+9d1x7L8Bzu+KzIRBrxhAAQD8IAABU4t9brK3CjV+17MUb5BRmxneyXySxVHdP/P5i&#10;DAEA9IcAAEAl3hvHaa0U41gfSr4/PY9+MKNvnwCj9aTE742PY6cOgGUhAABQiffWsWaoi4blptFZ&#10;gzNpdnkmnTPUKT+rv0iCmHhW0pnYDhigHwQAACpOk6yBj1eFmCUqwxvn9+UBuHJ6Ho3MS5eP9NUT&#10;QbgTz5WHvBsjAPhDAACgEu/WotZWcSSVZySun5tP5Vl9pz5nBv7lggIqdur/d0fSA9ATxzEPZzou&#10;dQBqOCsAVOJdWcSxoRvWL+YV0LTSDPmoT7EzlW4/o5gKdN4tMJK/NZ5DAPEe1gGwIgQAACq5GfHu&#10;AdBW0+ndIL5uboGU8S+YAVmpdMcZhfpuFhTBxL54BgDJuAESQDg4KwBUSrPiMx7uo7We06tC5DkN&#10;14uW/6KBwSt/n0HZafS7Mwup1KXPpSGSvyGeQwDKIQ8A8MJZAaAS78oini1dtUnFDnr4vBJaEKLl&#10;r8ZBwL1nF9PMMu3/JphI6vR4LtUvz45vUAdgRQgAAFQGZKXJj4wVa5xw/nAn3bG4kIqiSPaT40ih&#10;mxYU0FUz8mJaFZHAWCekcpN8pgBmggAAQIWXjOWYYMw42h7x/MxU+tX8fCnRT6yWDXNKPQiBJg5q&#10;YYYAgLMdYgoAQH84LQACGBjHYQCtQwDRVJ7c1f/g0iIpwY9euAfhloUFdLnGTYyU4jmur9WgHHT/&#10;AwSCAAAggPFFDvmRcSKpPDPTUuiaWfnSZL94zXi/aKSL/ri0WFotoJUZegDGFxr/WQKYEQIAgADG&#10;F8U+AS4YrZWi1q8bmpNGdy8porOH6NfqD2Z4bhrdJ4IALSsKJCaIAMYXx++zBLCylB6PxwxBOoCp&#10;1Lb30HdXVMlH5sVd/tfMzjckffH/7Wulv8dxC1+9PPOpElPM6QAwGwQAAEFcsbKaatz6rE3j5Xix&#10;VNEHGjrJrdq3/zOjs+jbk3PkI2O8fdRND29qlI+8HKKuHRdjt/uOGo/8KDZDctLowXOK5SMAUEIA&#10;ABDE/Rsb6N3j7fJRbJ67qJQyYmil/3xNrRQE+HxuTBZ9Y5Kxlb/PMzub6eX9rfIRSUmEHltWIh9F&#10;5yuvVVGHDrsD8VJIPVZDANgR+sUAgpgzUL9tclWN94h1KpYOTC/NCFr588+J9Wdpwc0G38/5pvhd&#10;eG6AT5cOmY70qPzZ3AHx2+oYwOoQAAAEMUuHTHg+ygo8Gp2KkYgfzAjeouU9bxKx741D9XOumNb3&#10;O3X2JOAX0ICH/WeXYwIgQDAIAACC4H3zZ+gUBHTFOJWgU14SyJP+9MrTryee4zC2wLve3ve7Gm3u&#10;gPivigCwMgQAACHM12kYIPYhAO/9/EEu7wMTumh0tnQfa7CjnuwYrfmD0P0PEAoCAIAQ5unUhRzz&#10;EID8z82QoCgY33vVHuP4vUeHOQTc/a/nEA6AHSEAAAih0Jka0U56wcTeA+D9BpFk4Us0Z3qKLsMT&#10;esz/WzrMJQ3hAEBwCAAAwlg+Mkt+FL1YZ8bzEIAZx/7VCjJj/x09MQ4hsEvHeIcjACA4BAAAYfCy&#10;u1g3B1LO4o8Gd6sbkOwvYs507/vkjqEZH2tvycyyDCo3cU8JgFngLAHQINZegFjnALC6dh36xuOs&#10;qaNLuo9lImCs79WnR8XeYwOQDBAAAGhw7jCXNMYdrSe2NdGp1shrxVZPD923oUF6zL0AsbSsE6HW&#10;7f397v+kgRo7Iv97q93d9Ohm/9TCkRiWm6bb0k0Au0MAAKBBtiOFvjI++nHlgw2ddO3qGil3vlZ7&#10;6zz003dq6L0TfemI99X1pQM2m4b27t5Kf+PpDvrJ6lraWtUhHWvx4Un+NzW0qzb6fQC+MyVXfgQA&#10;4SAAANCIN9+JZSIet97VG+eEwr0GVW3+reh1J7QHEIm27pR/ZV8vAoJHtmj/ex/6pEHq8YjWxCKH&#10;NF8DALRBAAAQgcsmx97CjKJnvNf7it4As3n/eJv8KDqxDm5cZpLNkQCsAgEAQATOGJRJY+SUt0bg&#10;LvZXDsZW0cbDnjoPba/u33WfqKzAnIRogomTJAGYEQIAgAj9aGa+/Cg6nKUuFi/saTbdZMCntzfL&#10;j/ylRDBvMtopls60FLpiemyfCUAyQgAAECGeaf75scYtNWv29NCfIphLEG8rDrdJPQCxijak4a7/&#10;Yiey/gFECgEAQBS+PjGHygzMzMdzAf59oFU+Ms6G0+302NYm+Sg20VThvAPhBSPNu0ESgJkhAACI&#10;UrRDAbFMApxc7KDbFhVKtzEFxo955zhSe3+f2eWxbb8bTQ/ANbPR9Q8QLQQAAFGaUuKgS0Yndihg&#10;R42H1p90Sz+bgwGj8cQ7/l22VXfQxtOJXaHwrck5NDg7TT4CgEghAACIAVdCI/ISuyrgtUNtdLjR&#10;PAmBjjV30Qt7W+SjxDAi+AKwGwQAADH6xbwCykzwTj3vHTNPQqCPTiW25Z/lSKEfzyqQjwAgWggA&#10;AGLEO899f3qefJQYzXrsmauTmjbvBkCBxCMPAM+9wKx/gNghAACIAefr//uuZmltfiKVZhmXjEht&#10;YHZif5dndzTRs+I95/ceAKKX0uOJIfk2QBLaXNlBH59qlzbpaYpiSv9zF5dpSgZ0/bu1tL/eO9Zf&#10;mJkiKv00cZ9Kxa40umRMdkz7EuiJNwH6194WqSegxt1NtW6+915WeKnko8tKpMfhfPW1KmnHw0jk&#10;ijeSszPOHpBJs7ALIEBEEAAAhMFZ9zac7qCPTrjpY3EfaSWlpjUAONLUJY13lzit2VHHQQAHSCPy&#10;tM3UjyYAUMpIS6FZpQ6aO9BJCwdmxrR9M0AyQAAAEAC3aj882S5NcOMWfyx4K+FS0Wrn1jC34i+f&#10;ii1rA/nHrmY60dzXi6DeCTFSvDPgnAGZtHhQJhVkYrQTQK03APjbzmZ6ab/xmcUAjMInArcZffda&#10;ebvn06UKviw7jUpEZV8uKnruqh+QlSq1TCE6dSIYONLUSSIeo5rWLikwqG7j+26qEQECBwtaeg14&#10;A6c55Zk0S9wc4vP46eoa+RWA5IUAAJKbVOOLU0Cq9QNX1DzWPkCu2LkFX8Y38bhE3HMFD/F19Vs1&#10;9NC5xfJRf63iElYjIgQpQBD3HCCcEEED5yc4Lm7qAIF7ZFqkVRT82YUPHgDsCgEAJB9R0fd09/TW&#10;976lauJZ6b/8f17WN600AxW8CfD2x58eFX2+/2p3Nx1r9AYEx5o8tL+hkw7WdUqfM+PPPwWxACSh&#10;3gBgZYWb1h4z3z7jALFq8Xgn8rV3dlG3uOpz0p6MVHFLTyGHuPAHmivGa815fT/Yz+nWbnp4UwOJ&#10;GJA6xH86uGx0E3k6vXMOMtPTyJlOlI1JhGBzmAQItubr6AWIFMoO2B3KN9gaCjhEC2UH7A5lHAAA&#10;IAkhAAAAAEhCCAAAAACSEAIAAACAJIQAAAAAIAkhAAAAAEhCCAAAAACSEAIAAACAJIQAAAAAIAkh&#10;AAAAAEhCCAAAAACSEAIAAAAAI/n2JFcL9rxOEAAAAAAkmrJyTwmy9XSw53WCAAAAACDR4ly5a4EA&#10;AAAAIAkhAAAAANBbnMfv9YAAAAAAQG8m6OIPBwEAAABAEkIAAAAAkIQQAAAAAGhh5Lh+HH42AgAA&#10;AAAtjBzXj8PPRgAAAACQhBAAAAAAWIHOwwAIAAAAIHlZYL1+L52HARAAAABA8rLAev14QQAAAAD2&#10;Z6WWfoIgAAAAAPtL4pZ+MAgAAAAAkhACAAAAgCSU0uPx6D4wsqWqg+5cXy8f2Qd3IKWlppBDuhGl&#10;y48z01Mo1yFuGamUl5EibuI+M5VKXWk0IDuVyrLSpa+H6KFMoUzpzdNN9PX/VspH5rV8uIsun5or&#10;H4EfHtcP07Xv7uyhFv6wTa5YnNuJFpcAYFNlB92+zn4X62hx8SziC3dWKg3NTadR+d7bsHwHies8&#10;aIAy5Q9lKnYdok74yqvmDwBc4gN9cnkJOdPwwUajvr2bOrvNPwGwJNIAQEPwEw4CAAPxhZov2OML&#10;02laSQZNEbds0eqD/lCmtEGZ0s4qAQC7anouLRvuko9AK4+o+BtEAGAFEQcAOkAAYCJ8mR5d4L1w&#10;zxmQSeOLHNJzgDIVLZSp4KwUAIzOT6e7lxTJR6BVs/iQ3V3mb/0zBADgp8iZSgsHZtLCQU6aUOxI&#10;6hmbKFP6QJnqY6UAgN19VqEI5hzykY3p0LXNusX3qXN3kzWq/ygDgBjfK0wjMrFaUXhfO9RGv36/&#10;jq5cWU3/3N1C1W1d8qsAkUOZsq4VFW75kc3ptF6/QxRrq1T+UYvxvUIAYBF84X5hbwt9/80a+u36&#10;Btp4uoOsMbIFZoUyZS1rj7mptdP2VZpurNL1byQEABbDF+gNp9ulJXE/fruW3jnqJgtMcAUTQ5my&#10;hnZRoa0Rn43lcbd1nPHkPyvM/DcaAgALO97cSQ9uaqQfvl1Db1a0ERoHECuUKXNbIT4TS1JW+jp1&#10;8YfSjoKrCQIAGzjd0kWPbGmiH71VQx+eaJefBYgeypQ5HWnspN21HvnIQhJQ6fvw5D/uLYHwEADY&#10;SGVrF929oYFuer+ODjVY8CIBpoMyZT6W7QVIkKSY/KcTBAA2tKPGQ9etqaNHtzRi0hDoAmXKPD44&#10;7pbWt5tKAsb1tcLkP+0QANgUnwIrK9z049U10hp6gFihTJkDp7VffcxkkwET2MUfSlJP/osiCEMA&#10;YHM1bd1SAp2HNzdRq/45nyAJoUwZb8VhkwUAJukBSOrJf1EEYQgAksTbR9rop2tq6UA9xnFBHyhT&#10;xjnR3Enbqk30vpugBwCT/yKHACCJVLV20Y3v1dHKw5hEBPpAmTLOCrznftox+S/inhgEAEmms5vo&#10;0a1N9OCmJikXOkCsUKaMsf6k2zI73SUCWv9ChD0xCACS1DtH2+jm9+vMN5sYLAtlKrG4vnvrSJLs&#10;DxAGMv9FBwFAEttT56Eb36uXunEB9IAylVgrK9rQ7S24sTQ1KggAkhynfr3hvTo63NApPwMQG5Sp&#10;xOFETZuTfEkmT/7rQPd/VBAAgLRn9m8+wAUb9IMylTjJPhkQk/+ihwAAJM2eHrp1XT0da8IFG/SB&#10;MpUYG061S7kZkhU2/omeaQKAcKsXTJJnwtZ4RvHNH9bTyRZ7jN+GKzIoUvFntzJlRlz1rzqSnL0A&#10;0uQ/VA5RQw8A+OGu21vEBRvLi0AvKFPxxwFAMk6Cx+S/2CAAgH54BvddHzVIOccB9IAyFV88BLDh&#10;tIm2bU5AqxyT/2KHAAAC4uVcf97SKB8BxA5lKr5MNRkwAamBMfkvdggAIKg1R9304r5W+QggdihT&#10;8cPLAXlZYLLA5D8NwvTEIACAkP6xq5l21WKzF9APylR88KWeEwMlA08XJv9pEqYnBgEAhMRDtvd/&#10;0ohtX0E3KFPxw6mBk6Fh7MbYvy6SIgBIF39lTDfjd7o0FE/gemRrk3wELGA5ieSGMoUyFQe80mL9&#10;CXvvD4DJf/pJ6fHoH4Zvquyg29fVy0facG9OqN6KcK8HM7YgnX5/VpF8FD1utXSI0Jp3nOLC1yoe&#10;V7d1U7Vb3Fo7pfuKxi462uiRNumwox/PzKMlQ53yUWJFVabELVSRCfd6MChT+jGyTPGeRV95tVI+&#10;so+pJQ66dVGhfGQ/bZ3d1GLD3qMSV5r8KHEQAOiMlzkdbuyk/fUe2lnjoU2n26ULux3kZaTSw+cU&#10;UY64TzQ7BgBaoUzFh10DAMbv6aCcdPnIXjivRBdXCDZjRACQ+LPO5hziHeUK4oIRLvrZ7Dx6+oJS&#10;umVhAV000kWFTmu/3Y3iivnMrhb5CBIFZQoiteKwPYcBePKfHSt/oyAAiDMe651WmkGXT82lvywr&#10;oevm5NHkYof8qvWsqmjDDG6DoUxBOKuPuaUeDrvB5D99IQBIoDRx4V40yEm3Ly6k+88uogUDM+VX&#10;rOWxrU3S+DUYD2UKAmkWtf8Hx+3VC4DJf/pDAGCQYXnpdP3cfLrzjEIaV2it1tuRxk5696i9Zxpb&#10;EcoUKJkqJ4AO3fY8WRbVv74QABhsYpGD7jqzkK6ekUsuC60Ne25PS1KsN7YilClgu2s9UmBlCtHM&#10;4FZxY1dp3SEAMImlw1x035IimiAu3lbAKUffTJKsY1aFMgWm2h8gBpj8pxPVe4gAwETKs9PojsWF&#10;9IWxWfIz5vaCaLHZcaKRnaBMJbc1x9y2mDiHyX86UfXEIAAwmVTx+XxtYg5dNT3X9B9OfXs3vXsU&#10;LTazQ5lKXpwv4j0RBFgZJv/FDwIAk1o23EU3zM+nDJ7mbWKvHsLF2ipQppKT1YcBMPkvfhAAmNic&#10;8kz65bx8U+eN50lGW6o65CMwO5Sp5HOgoZMO1FszzwJX/G7MDI0bBAAmxwlffjQzTz4yp1cOYH93&#10;K0GZSj4rKqw5DNApTf6TD0B3CAAs4KwhTvrW5Bz5yHw4T39NG2ZuWQnKVHJZe8xtyf0jMPkvvhAA&#10;WMQlo7No0SBzZnnjU3StzbKOJQOUqeTB4+i8IsBKMPkv/hAAWMj3p+dRscucH5nVLi7ghTKVPKw2&#10;GRCT/+IPAYCF5DhS6JqZ+VFtYRtvFY2d5sk6BpqhTCUPfi85O6AphEnqw69i8l/8IQCwmKklDjpv&#10;uFM+Mpf30GVrSShTyWOFWTIthkkN7M38Jx9A3CAAsKCvjM8hpwnXcm+sxJauVoUylRx4h0DeKdDs&#10;uPsf4g8BgAUVOlPpkjHmS+16qMFDdW7M3LYilKnk4BFv5WqTz63A5L/EQQBgUXyxzs8038e3qbJd&#10;fgRWgzKVHFYcNncAgMl/iYMAwKK4u3bZMPON236CLlvLQplKDieaO2lbtTnfU674MfkvcRAAWNjy&#10;ES7TfYA7a5DC1cpQppKDWZcEYvJfYiEAsLBiVxrNHWiuRC68m1tVa5d8BFaDMpUc1p90U4N4X80G&#10;k/8SCwGAxfEOb2azz6Ibj4AXypT9cT371hFzzQXA5L/EQwBgcVNLMky3fGtfHZK3WBnKVHJYWdFm&#10;qsl2PPaP6j+xEABYnEN8gjPKMuQjc0BrzdpQppJDZWsXba40x/wKrvjR/Z94CABsYE65uS7WR5ow&#10;Xmt1KFOJ50pPfK+LWSYDtnR0J3zyn/nSXiUeAgAbmFlmrklbnGms2YNo3spQphJv0eDEL8HccKrd&#10;FNsuv3KwVX6UOA4TZr5MNAQANsBZ3My2o9uJZvQCWBnKVOKdMzTxAQBX/auOGNsLwJke/70/8QGA&#10;GVNfJxoCAJsYne+QH5kDJxsBa0OZSqzRBQ4ampsuHyUOBwDdBnauvHXUTbw9wf76xH2+XPeno/ZD&#10;AGAXowsSf+EI5WQLegCsDmUq8ZYa0AvAQwAbThuTblnqgZB3KPz7rmbpPhEy0fqXIACwiVEma63V&#10;mjDJCEQGZSrxlgxxGnJRNmoy4JbKDmk1AjuewCEeBABeCABsojzLXB9lA3ZwszyUqcTjuRdGLMHk&#10;5YC+ijiROBeBkvo4HhypKZQmboAAwDZKstLkR+bQ0I4hAKtDmTLGOQZsyMRTABJR+Srx5L+PT/kP&#10;PbyZgN8Brf8+CABsgme0ZjvMU7AbOrAM0OpQpowxd4CTcgx43zk1cCI34gs0+bChvYd64vg78Lua&#10;aa641lAIAGykxGWekt2IOQC2gDKVeJyJ8QwDcgLw5kDrTyRmfwD+JFcF2YvguT0t8iP9ZYigNiUF&#10;PQA+CABspCDTPB+nG2k9bQFlyhjnDDNmQ6ZEDQPwnINgOzx+GMcgBN3//hAA2AhHt2bSiU4Ay0OZ&#10;MsaYgnQaYkBOgG3VnoTkW1gZYtWBW8QF1XGYkMhFGdn//CEAsBGzXaw9RmYXAV2gTBnHiJwAbMXh&#10;+A4D1LrD5x34+279hwG49Y/q3x8CABsxW/cWAgDrQ5kyztkG5QRYfcybmS9etGQe3FOr/+6P6P7v&#10;DwGAjWSY7NP0YCWg5aFMGYdzAkw3ICcAb7z04fH49AJIk/8qwn9vXo2gZ2pgrP0PDAGAjZiveKMH&#10;wOpQpoxlxAZBbEWcJgNuOt1B1W3aojg9UwOj9R8YAgAbMdsqKUy4sT6UKWPNG+g0JBfD7loPHWnU&#10;fzJgJKsM9EoNzO9eBtb+B4QAwEY6TLZMirvdwNpQpoxlVE4Apvf+ALzp0EZV5r9w9FiWyBNZU7H2&#10;PyAEADbSjos16AxlynhLhxqTE2DNMbeuuRekyX/yY630SA2M7v/gEADYiNlaa9hv2/pQpow3rtCY&#10;nACtnT30nggC9CBN/guS+S+UWFMDc7yIhkhwuETbSEM81+5EiPPIg/WhTJnD2YblBNBnGOCT0+1U&#10;o3Hyn1osqYG59Y/e/+AQANhIPLJnRSvfiaJlByhT5mBUToADDZ10oD72NfmxJBeKJTUwuv9Dw1Xa&#10;Jnisrtljnu7a/AyceFaHMmUeRQblBGArNKzbD4Vb/pvCZP4LJdrUwOmpKdINgkMAYBNmaqmxfOy5&#10;aXkoU+ZiVGrgtcfc0nyAaL15xB3x5D+1aFIDYxgyPAQANlHZZp6xWpZvol3kIDooU+Yyf6CTsgzI&#10;CcArQXhFQDQ45e9bR2KfRxBpamB+l7D2PzxcpW3ioA7jdHriLkuwNpQpc5FyAgzKlI8SK9rJgBul&#10;yX+xB5KRpgbG2n9tcJW2CT3zZuthUDbCb6tDmTKfc4YZkxOAswJydsBI6ZHIxyeS1MCY/KcNAgCb&#10;ONBgrtbaoJzEr1sGfaFMmc+4QgcNNuh9iHR/AM75/8npDvkodlpTA2Ptv3YIAGygvr1bl242PaG1&#10;Zm0oU+Zl1GTAD467pZ0CtXqzwq371k1aehSw9l87BAA2wEk2zIQnaxkxWQn0gzJlXkuGOA3ZpdEj&#10;6v7VGicD6jX5T01LamB0/2uHAMAGPtaxm00PQ3PRUrM6lCnzKnYZmBNAY0KfDSKArHXr34MULjUw&#10;1v5HBgGAxXFUvqXSXBfrcQUO+RFYEcqU+Z1j0DDAieZO2lYdfm6I3jsJKoVKDYzWf2QQAFjc1qp2&#10;XXfs0sPYQlysrQxlyvzmGZQTgIWr3Ktau2hzHAPIYKmB+d1A/rHIIACwuJUxpumMB56pDNaFMmV+&#10;GeLKvdignADrT7qpoT149z5n/otn+BgsNbADa/8jhgDAwjjS3njKXJO1il1pVIgkQJaFMmUdRuUE&#10;4M6ht4Js7et9LX7d/z6BUgOj+z9yOKss7I3DbTHn2NbblBK01KwMZco6xhc6DMuNwMvxArXyN4jg&#10;sS4Ok//U1KmBed5fBib/RQwBgEXx5hzc1WY2s0qNmZ0MsUOZsh6jcgJUBhnn1zPzXyjq1MBY+x8d&#10;BAAW9eLeloiSciQCn38zDFqeBLFDmbKesw3KCcDUkwGDBQXxokwNjO7/6CAAsCAep33lYKt8ZB5j&#10;C9Mpl2cngeWgTFkT5wSYZlAPCXf3K7NFcpKeeE7+U/OlBsba/+jhzLKgZ3e3SGu1zWZWuTGzkiF2&#10;KFPWZdQwABeXVfKEP5789/bRxA8f8ZADlv5FDwGAxaw/2U5ro9ybO97OHGzMhQhigzJlbQsGZlJW&#10;ujEtYA4AOO3vxwma/KfGKw7Q/R89BAAWwqk1/7SlST4yl7EF6TQQm7VYDsqU9fHe94sNCpR4CIDT&#10;/sYz818oo/IdWPsfAwQAFsGx9QOfNJpukpbPkqHGrEmG6KFM2YdRwwDsf/e00pYqY1JHL0UZiQkC&#10;AIv467Ym2lZtrvzsPjz/xqisZBA9lCn7mFDkoIEG5QQ41BB+b4B4yHak0NwBKCOxQABgAf/a20L/&#10;PWRMF5sW8wdmStu1gnWgTNmPkb0ARuD5IQ5fEQm1RSAEhTPM5HhpzT8CpL00k0+PypIfgRWgTNnT&#10;0iGZhuUEMMJSZSpkzAOICgIAE3txfys9YtIJWj5jCtKl7kewBpQp++I9E6YmSdbEIbnp0iRRiA0C&#10;ABPiZTWPbWmkZ3f2Zboyq4vRUrMElKnkcE6SDAOcnWTDHfGCAMBk6tu76Y719bTChFuyqpVmpdEi&#10;rNM2PZSp5ME5AVwG5QRIFP7rOAUyxA4BgImsO9lOP15dm9B82rH48rgssvm1xvJQppKLkTkBEmV6&#10;WQYVYXtoXeBdNAHOoPXgpib6w8cN1GTSNdlqg3PS6WyswTUtlKnkZffVAMkyzJEICAAM1NbZQ//c&#10;3UI/eKuG3jlq3iVZgXx1Qra0VhvMBWUKJnJOAJtmUOSUx/MGIgDQCwIAAzS0d9P/7Wulq1bV0At7&#10;W6idd9KwEJ6lvRBJWkwFZQqU7NoLsHhwJmFzSP3grUwQvhzvqPHQfRsb6YqV1dJe1o0W6ZpV4gba&#10;ldPykmq9sVmhTEEwPEveju8nUv/qCwFAHHEr7KNT7fTnLU30XXGBvun9OnrvuJs6rdU48/OpkS6p&#10;tQbGQJkCLUpcaTSlxF45AXhYA/kh9IUAQCfc43qksZNWH2mjJ7Y10S/fq6Nvvl5Fd33UQKsq2gzZ&#10;KlNvBZmp9PUJOfIRxBvKFMTCbpPlIhrWQGpgTVJ6PB7d36lNlR10+7p6+Ugb/rxCZXMM93ow5SJq&#10;/Mq4bPkoOvwGecTVuEM84BZYh7i1erqpRlyAa9q6qLqtm+rFY+tfjkO7bk4eLRpkzEUlqjIlbqGK&#10;TLjXg0GZ0o+RZYpHS77yaqV8ZLznLi7TdXyby9X/W1EtTQy1Oj5PH1tWLPVs6KVbVCq8HbZZ6Pm3&#10;aWX7AAD0wWOK18zMk48Sz0wBAOjD6DJl9wCA/WlLE71VYa3VIIFMLcmgWxcVyEf6QACAIQDQgFu8&#10;V0zNlY8AYocylRh2GQbA2v/4QAAAIfG67Gtn59s+vSgkDspU4nBOgAEi2LIypygnC7BENC4QAEBI&#10;35yUg123QFcoU4ll9Y1zeI5IZhqCxXhAAABBnTPMRZ8ZjZ3ZQD8oU4m31OIb59g9tbGREABAQNx1&#10;+P1pGKMF/aBMGYN3WJxaYs318zxXZFIx1v7HCwIA6KdMXDB+MS+f0lE6QCcoU8ayagY93vYXnf/x&#10;g9MR/PA2m7cuLKA8JNwGnaBMGY/3WeDJdFaDff/jC2ck9MrPFBfqRQVStxuAHlCmzIEn0RmVcCla&#10;k4sdKDdxZpoAwJvkh/8T+IYkQPGVK1pn3ErjPdntQpQa6b/BbihT8WXHMmVlVltLr+vkP84kB/2Y&#10;rAeAP6RgN4gX7qK9XbTShuXZ7UIdqBwpbnwHcWHfMmVdPJnOKi1q3XssEO0HhCGAJDckN53uOrMQ&#10;F2rQDcqUeVllSSAn/rHinAWrQQCQxHhZ1m/PKDQkBzXYE8qUuVllTT1S/yYGAoAkxQlZbl5USDkO&#10;RNmgD5Qp8+OcAFNMnhOAg8cpJRnyEcQTAoAk4xCf+FXTc+lHM3J133kMkhPKlLWYvXXNqYsRQiYG&#10;TtckwhOAfndGIS0bbs2kIGA+KFPWs2CQk5wmzq2/dAg2/kkUBABJ4lxxgb53SRGNKkBaTdAHypQ1&#10;ceW/aLA5ewEmFDloIJaNJgwCAJsrdqXRbxYU0A+n51IWZtWCDlCmrM+skwGtvnGR1SAAsCm+LC8f&#10;7qQHlhbRjDJMqIHYoUzZhxlzAvD8kcUm7ZmwpZ4eBAB2xLN8711SSN+bnocWGugCZcpe+BM0W579&#10;eQOdlIUVJImTkoIAwE44or9+bj7dtqiQRuRjXBZihzJlX2YbBkjo6oRkSg0c4m9FAGADA8RF+gfT&#10;c+mhc4ppwUDMoIXYoUzZH2/RzBvumAGnjp6WyGGlZEoNHOJvRQBgYUNz0+kns/LoYXGRPm+4i9Az&#10;C7FCmUouZskJwMMRqIx0EGHPBt5zi+EPbN6ATLppQQHdv7SIzuITBxdpiAHKVPJaONgcOQE4+U+i&#10;dXfLD6xOWelH2LOBAMAieOnVl8dn02PLSuiGefk0sywD2bIgJihTwJU/JwYy0tiCdGkDqUTrsHIA&#10;EEOlr4QAwMSKXal00UgX3XlGIf1lWbF0sebnAKKFMgVqRg8DLB1mTBZJS08D1GkOA858E+GPdFR+&#10;Ol06Jot+dyZfoEvo8qm50g5raJlBNFCmIJzJJQ5pQqAR0kUNdIaBa/9XH3XLj0wsjisWEAAYiMdZ&#10;R4iL8wUjXNJSq/+5oJTuWVJE35yUQ+MLcYGGyKFMQaS4TBgxBs947omRu0f+91Cr/MhkdOriDyel&#10;x+PRPbzYVNlBt6+rl4+A5WemUrmIsofnpdGoggwaLS7Sw/PSpZ3UIDyUqf5QpmLDY8BfebVSPjLe&#10;cxeXGbab4umWLrrqrRr5KHF+Nb+AZpcbk1WyRVR9l71eRX8+t4jSTTDrtcQpPvw4VvaBIACIEJcT&#10;h/gPd11571PImZ5CuSKKzRMX5DxxBudmpIiLcxqVulJpgLhA85pq/hqIHsoUypTeEAD4u+n9OtpR&#10;45GP4q9AlO0nzi8xbMWJLwDgIYhvTsqWn02s9s4eWnvcTSsr3PTX5SXys4kTlwAAAAAAguAu/gS3&#10;9gMxMN4EAAAwgThOtOuVoHH9SCAAAACA5JaICtkklb4SAgAAAIAkhAAAAAAgCSEAAAAAiEYi5g7E&#10;EQIAAACAaJhwXD8SCAAAAACSEAIAAACAJIQAAAAAwMfi4/qRQAAAAADgY/Fx/UggAAAAAEhCCAAA&#10;AACSEAIAAACAJIQAAAAAIAkhAAAAAEhCKT0eT8RrHvbWeWhrtUc+AgAAALOYWOSgycUO+Si4qAKA&#10;l/e30jM7m+UjAAAAMIsvjsumr07Ilo+CwxAAAABAEkIAAAAAkIQQAAAAACQhBAAAAABJCAEAAABA&#10;EkIAAAAAkIQQAAAAACQhBAAAAABJCAEAAABAErJtAFDoTKVLRmf13j49Kkt+BcC8Lh7l8iu3RaIc&#10;AwDEg22vLqWuVPrW5By/G4DZXTYp16/Mlmelya8AAOgLzQsAAIAkhAAAAAAgCdk2AGjtJNpR41Hc&#10;OuRXAMxrpyinynLb0hnxZp0AAJpgO2AAAAAb0bodMAIAsITSKCbDNbV3k7tL/xZ0QWYqDctLpxxH&#10;CmWkpVCLOIXq3V10uLGTPN3yFwGYGK+SSk9NkY+0aevsoeYOFHArMEUAkJ5K9PTyUvkoPP5FWsUV&#10;tK69hw41eGj9qXbaWtVB3Rp/w4fOKaKB2enyUWg8JHDzB/XyUZ87zyik8YUO+ai/VRVt9OjWJvko&#10;OPXv8tv19fRJZXyGIb40Pps+E8Eyx84errC6qVrcNp1up3WnOqimrUt+VZuvTcyhz43Rd2nlA5sa&#10;ae0xt3zUxyHK0f9eXCYfRaZZFG/+G1cdcdO26ujf/2JXKp0/3EVnDXZSeXbgYKRTXBt31XrojcOt&#10;tP5EO2m5VH5/Wi6dJ76vVl94pVJ+pJ+bFxbQ2ILgZf4v25ro3QCfSzhnDnHS96bmykf97artoDvX&#10;N8hHkblpQUHI85QvGdesrqE6UcYj9dflJZSXEZ/R0V+/X0e7RRlRm16aIf1Negp1rbrrzCIaV6jt&#10;WqnEAS4PU6093k7vHGnTVMYHiPPlvrOLKEMRcLx+uI2eFOUqWvyt/nBmIY3I7ysDJ5o76do1tdJ5&#10;GAn+qB9bViKuM8EDolMtnXTdu3XyUWTU18rV4n3705bo/3YttAYAcZ0DwG9nlmglab1lixu39Lhg&#10;Lh/hot+IE+LBpUW0YGCm9xuGkZaSIhUMbTfxnwDCfY/54nfR8qapv09KkJ+nB26FBno/g9344sYt&#10;2FllGXS5uEA/el4xfW96ntSy1Ur5t+l1E//XHbfSuSK6dVEB/VqUp9woLuwXjnSJgK5YOqmCVf6M&#10;A96pJQ76+Zx8+t1ZIgDMCX+BDfQ+hLrFg0v84oHKie82Q1RO0Zgp/l2g7+e7OfkNi4JTlPepYb43&#10;X0u4Uo2G+PYB33s9buL/AQX6Wj1ueuNgnN/XH83IpQdEI2dUiMDR51RLF728r9Xv97pAnFPjQgRw&#10;4Vw6Okv62crvyYFqpJU/m1SSQfni2heoHPlu/LNKXNEtyVX+jr6bWUR3BibQIHERvX5uvtRS4hPT&#10;aFxQJhZHX3DNiN/X5cOddO+SIhpTEHmrwCo44OFWQ3EEJ/LXRBT9XREkcaUTibHiffS2UKz/fk4V&#10;F8hoTIuyAg5nsgiy0jV8HNOi/L1Bm8Hi2nzn4gJNgdaL+1roWFOnfOSteH4ogggtn6PaQBGEf2mC&#10;f14XblVvr+7fs6KF1kAxXuXZSKYPAHzOH+Gin4mWlRksGOSUH9kLjwvecYa9gwBuwd84N09qyYQz&#10;QwQMXxCt/kB4agEPmxys99BJ0cIJNEzFrdCb5hdILQgr4+EPDsQjMSQ3PW5ZDKeXausRjLYHALTL&#10;FIEx93iF6+3ixSyPbGmShmZ8hooy8vkg51coV03Pk7rtfRo7uunpnS3yUeSmi4BSixml9mr4sbjO&#10;AQg0dnvrh/VU1x68n4YjwiJnGk0RH8q5w1zSRVTpud0t9PzewB82R4YOuaVWLC4+6jE1HsPplK/U&#10;blEiK1v7j3urx8ZeED+Luyo/PapvnJYv/Fe8WSMfBfbnc4ulsS8fHuvceLpdPtLXNyb5jzF9dKqd&#10;/iHep1C4a5xPwMUimOH3WonHTX+2ppbqQ3xO0fzMcKrF59EaYNlboHJ0/bu1okURet5CvigDs0Ql&#10;wBcZdWXE5ZfLcSh/PLuIhuf5X9g2VXbQfw+10qbTHX7jn3whXDTYSV8dn9Wvq/CVg2301PbAY34c&#10;dCmHJW5ZWOA3FPPolkbaXdfXcjrS2PdYL+oy/58DrVLArez1eGxrE6043CYfhXfRSJc0vOTDczHW&#10;HHNLz/vwMseb3o98XPV+8bnwEJbPSvF7vX20TXrfr1M1En68upaOKlqeWnDLNs2/uPSzdKhTStXs&#10;s7++kx7e3CgfBcfd4R0BJqbOFMGm8npVK87B29b1n6MUiSZRMQabA6H+zJ/a3kxvVoT+fJ3i4jyh&#10;yEGfG5vdr5HA85vu0PD7XjU9l5Yp5rxwlz1fa7R+RsuGO6UAQOnBTY30ztHI56gwHg596lMlfkMz&#10;fM7xhN55A5zib+37jBvE9fA7K6rlI+3U10rurXhocxLMAQjkhDgB+CIW7HawoZM2iIry6R3NdNWq&#10;6n4Tt7hFFmwclltivu/Dj9WONnp6Xw9U+QdyqrWb3lBd+LgL2cyt5BZx4vv+zmC3neLiyxf033xQ&#10;R/dtbCTl5F6ulLjrOxJafma4W6DKPxj+fXmGf6jbaVEGeLIRX2CU3Y/ss+KEDDUWxy1YdeX/v3ta&#10;6HZxkduoqvxZu/h5fGJft6au389aNswZtMeBL9DK96BL9Y2r2vxfT4TT4tzYJcqHUqTDAOru0u3i&#10;POYAL1ZcNpWVP1t73E17RZD0wYn2fkHr9Chabceb+97vYDeeRKvEn3+gr1PfAlX+gXSJhkqgfx/J&#10;LZIJkDwxONA5pLzxe7vuZDvdsLaW3hPvuRIPrykn5AXDgTdXpD48DYSHAkKcir34s//WJP9JpVw/&#10;RFv5My6nyp/N15XV4vtxeXpHNfGVh3+1/I1WkvAAIBLcauCWs/KCygXmy1F0G8XipHxBULLTMACf&#10;zH9RzRY+R0Tp3KNiB3zBeeAT/9YZt7onhZjLoZ6gxBfTF0QAEA53R/5ZNcOXW05WGz/k1TdK6l6i&#10;UDiwmqwKGLaovl+01O8jV0x7FLPq1b83hgH0x52ofxItWHWwtWBA+Peal8z+VTTulPhc40mB4Vwx&#10;NddvOI1XJDwa42x6dff/rpqO3qW8XO/UiABcSetwgVWYOgBgHDE/oxrf4VUBUU4gjtq6U/7d9ws1&#10;FHYreVu0Xnk824ff3sWDtI21WsGBhk463ODfqh2pakkqFWb6t0m4S9D/UhAcL/PiZaxKI0L8LDPa&#10;puoB4K5SrRMaeUlhlmp2l7pijtZ0VWCxQ7QAlR1HW1UTwSYXZ5hi8rDdcI/He8f9r4laywcv9eWh&#10;NKVvTMwJOcuer/nq1WA8PBuopzcS6oBys+r32lbt/zfaLaA0fQDAeOy8VTFVgVtUk8SJnUjc9aXE&#10;k17UXZFWx2t7lWaW2ycAYCda/KvwfGfwC466zsjWMmtQYd3JDqpq7eq9RbvkzSiHRDCoTvoyVePq&#10;F/VFsrqtK+YLtU+4C/aWKv8yzNeKWJabQXDcM6pUkKm9x5CX7CmHQ/hz+v70wDkjuNXPrX8lnjPw&#10;8r7Y5hzxNVydYGyLash5iyqg5F5Di53KIVniT+Fiwi0wpWgyw8XisGhB8gQeJa35CazioKrVWuay&#10;UUkX1BNKO0LMOahp939tTGE6jY5gSR+3Tr63qqb39vdd1sqcyX/9dlUvgNZhDPXX6dX650mr6smc&#10;6gs0d9nyGL7S9LLENhaShfp84l4BrXh+zvOqITWeR3DWkP5Dq9+elCON//vwT+Gu/wimDAU0Q9Wd&#10;z0OFfJ1XUpddzrkyscg+AaVlrvA8o1WpMCPx/XrqXoAFA+wVADSpFoQUhGghWw23ItQnLk9IDYbH&#10;ApX4ROGMeWcPtecS0EC2qS5+3OsWLokJr4ZQt7jVlXS0pqku2DxTXj3hkm2t8v95mAcQH3NU179Q&#10;51MgLx9opQpVw+7/TcnxWxUjrQZTZcpcdbhNyrgZK3WgGmieim+SrtI0jctQrcAyAYB6nXWaAemU&#10;1p30nxXKY16hMsNZTb/3OPFvcdx8S7QiOHr34b81VGpg7u1Rj1PmiAvTNTPzpOWBF4xwSUsp7Uw9&#10;nu5KTwm7+iVQF6k6kIgW52VQ2lLpH5D7qC/kgeYkQGy4pd4v0AvyeQTD5+AjWxr95tbwXJPLRRDA&#10;OA7gJX/KT44nHj6jQ28aF1H1ypZggar6PLBTQGmZAMAMeGmIelao3XoB7IaX7nAmSeXaY/bBCbff&#10;cqRAeDY/d1Wq8fLAK6bl0tOfKqU7FhdKa3y1pES1Gu5K51a2UrjlgOqLI7eeQuWT0IpjN57QpxTs&#10;gs1LDpXBLLcVpkS4jBEC4ziK15dfLQJhJc6N8rFqorQWfE3lPA5KHFxwXoQvT8jptxLpr9ubpZUE&#10;sRojghd1gq6tqvkjPuqAcpQIgu0S/CMAiBBvUKS00EYz5WPBSXAeX1YS0S2W3hNu0V87Oy/k7dZF&#10;hdImH+q5GpwE6tld4ScQ8UXt1x/U95vR78MVC7d4OdHHPWcVSpvIcMpq3g/ALtSt93ABgDr9rl7d&#10;/9za5IliSsGWFnI+CU7Mo2S1VhvnGgl0zoS6BRo/1+rcoc6A55Dy9qv5BfSkKOOcZEbdO/jUjmYp&#10;O2Y0nt3Z3C9nwY9n5dFnFImWGPfIqfMPREtdHgIt+fNRrzSReg9s0guAACBC6mGAseLCFK+Up1bC&#10;Y7+cMjaSW3oMGyRxC+EMEXSEunFFrBhOlHDL8KHNjZoTQXEQ8PM1daLl0RQ2sQpn8OMMehx43Luk&#10;UNo4yurUywE5E1ywWdDc2zJcNVFSt+V/qu5/nqwVqgdH3ZqLJiGQkTi4DHTOhLqFWEUXFvdgBTqH&#10;lLfZ5RkBN9N69WCblIQpWhywPaHKlMlDAcogg1cMcDZKvagDgFCBKuea2Ffn/7p6OapVoeaK0E5R&#10;UJQXHi6jdrjQJwNu+d+zoYE+jPBixZ82X+SueLOafv9xA605Gn74YGS+g34xN59+IloyPHZuVYFm&#10;QQfbhpd7B5R/KbcIedttPfS/YIf+vureAd7LIJJNoECbF/e1SsFxrPic5AywwTy3p0Vz0B6ONFFV&#10;NSFYvZxUTV2erNajFAwCgAjxZV891rVgYPLMDLcirojeP+6mn66p7beSIxLce7Be/PsHNjVKOcF5&#10;73He05zzoAfbhpS7ZW+YVxDVrmdmwGv41ctfg3V/qrOk7RWtJg66YuWdfOj/vYN1//twdkBuuSnZ&#10;5aJtBvzZ8j4Oz+q4vPUvW5v7fWaMe3t4fwq98MoC5fnIRZS7+UNRB8I8fGmHCeAIAKLwoaoSmVzs&#10;kGaIJzPeivNu0bqO5Fbjjj6i5/0ZODe/+vauKn83p/X8/qpqundjY8AJfbHgC9Nrh9qkTVC+/UYV&#10;Pb418KRBHopQboxjNep5AMG22VUvq9Jr9j/3LCi7g7mOON3a3a8LXHnjjaAOqucBWGhuBvcwBTpn&#10;Qt02xzDfgoPYQOfT/4kWvrpK5p91w9o6aTMnPXGwyZu9qT26tdFvUmes1Mv4Kho8lJ0Regizxt3d&#10;bx8H9bJUK0IAEAW+sCkzE/J43bwkXw1Q1dopdeNFcouldRgsAPjT5ka/7nlO4DdHNX4cDzyOyRsP&#10;/fDtGvrX3pZ+aYOXjXBZtsWwVXWh5xnUyp0CGc/W7pdVTacAQN1y5x/9p3OKAk6EU97Uez1oTWRk&#10;BlzZBDpnQt1iCXA522qg84kTWG1QT3yO45Dn7lr/MsMVP68U0JM6EBxd4AhYfpS3x84r9ltGzLRu&#10;S21mCACiwPWWerxq4UDrXFzsjFv8rx307y78zJjsfql9Q+ElPsroX13ZhcIXLN4WWb1JCZ9o88qt&#10;WUY44FWGatx9OjFM5cpdudxNrIdpOk3g8+7mZq/03Ynwkmrb7EWDnJYNZgPtJhkt7gGI5LpiRpYJ&#10;ANQTxgMMFSWUeiyZu5XUy5SsRv3b69ntlkjcElf2LnDrNJLlmt+blusX/X9hfOS7T66qaOuXQYxT&#10;2VoR73DYPxuaf4WvbqXzdtN6nKMcgPH+/Hqxy+ztROLNrZSZ97jHU71Ezyr07AXiYd9RFg8oLRMA&#10;qJefNLbrO54bKR4zU+a+lrqaLb55Tq4qvXK4me5mxYlC3jzin1zk0jHaK3F1SuRhudG1dtTpSrMi&#10;3FDITLapxpeVGwNxqZmiqli3hJlVrZXe3axWGgYwk5dVvQCcN4CX6lmN3vNArD6x1BKfIF9g1Nup&#10;8qQMI/EYnTpVrNU3BxqZ539yGP0ex4JnDSunGHAKW60JetSZ66YUZ0gBXqTUM5o9ejSJDaKeBT2i&#10;wNG7GczoAJnRtoaZVa2V+oLNY9XfeL1K8+3hzf5DMTxh1067uSUKr3ziHfh8eDz8wlHh9/A3G/UE&#10;QE5CFKjcBLvxtulKVt9oyhKnwizRslbuPMUXdu5iNJp6GGBWeXQVhVmcqcokptdF3Aic1Wvt0eh6&#10;AdRJP3ho58whkV/sylWT4k63GdtrFQtez68cEuJi7mv1q1vV3HOk3uQlWurvzUE3T8DVeuOAQRl2&#10;ccXFyYwgci8f8D+fLhzhktbUW8WQALtJboiwPH1S6X9tmFCU0S/ZmJWY/lfnCVjfmuR/4eZJSW3K&#10;5p1BOCpWrv/m33VmmTV7AXjHLfVGL+tP6JN20yh8wVKWEs4eqGUSGG8SpG69f21CtjSJTCu+0HDg&#10;qnRItdWolfD5pk6v61sOqF4WGGqTpUjwZ6V+z7eodvoLRwpGVO+7HWZvG+FdEVAr0+XyGPh5w6yT&#10;A0XdmxRop79wuFGk7B/kBt9E1R4VVmLqAIBP/l8tKJAiNyVeZmUGfFFUt5IXWHA1wNJhLrpStU6d&#10;u3z3qS74VsNdltwCVLpUw+QlDureOuIf/HCFfvOCfE2zn3ni2q/m5/u1DHjISK9xcaOoK3YeUuEL&#10;4ASNm/RESh1YBNrrXwv1OYqEQNHhmPgV9QobcT7xpEArUHfXRxOoNnd00+F6//Jt5fKU8ABgQFaa&#10;NKs32I1zUvOa+itEhfTIucXSmJ0S55wOthc0X5x930fd/co4Hajv9RKd0oKqkwLNGeCUvreRJwVP&#10;NvP9nYFuPBud98a/aKSL7jqziK6ekes3dMEV4DMaNstRyhXB2mjRYovlFo8dtl7a53/BWjzY2W+9&#10;eiDP72npt+vYiHwH3X92kbQTICen4RYQ/8Zc0XOlz2X1W5Nz6IGzi6VUwEorK9wBs5zx/gHKzyZN&#10;dUZy+lrl60ZSzwPgwPyCkVn9ukDVXxct9YV1S5Dd2sJR5yPg3dyUQ4pmlC4uIIHOkUhuWsp5pFZW&#10;tPmdF/wzeJ8As+PrsXo3yc0R9ib5qBMuRbrPRLjrc7ibnlJ6PKqrnAY8I/SZneFTQHKl8r8Xl8lH&#10;sTshov+fv1sXtPv/zyJgGKBxfSpnseJUlmpcIY4r7HuTH9rcRKtVEz+UeHXCU8tLwlb4d65v6Nca&#10;1QvvRsdb0urlsS2NtEJUWKHo/TPZ/Z809svkxwKVo5+8U6u5++53Zxb65a/n7H2cwjccroB+vaCg&#10;385nkapq7aKfit+XkwWp/WB6Lp2n2qo4lM/9p1J+pB91mX9cvDevi/dIjT+HZy8s8wsW1Tht8A/e&#10;qpGP/F0iWoscIPkEOwcZr6j924WlfmPMwcpHODzu/+wFpX6T//7wcUNMaaEj+Vu04OGpm0RZ0xMv&#10;ReUtrQPR+pkH8vWJOfT5sX3nPmfE5LTYeuDfiX83H5538oVXYi/z3OC584xC+cjruyur+213rQXP&#10;S7llYd9nxWf1d96olpbLBqL3tfLLr1ZK+U5C4R0bedvmcEKcyuZysF6cYB/Um2LsX6lJfOh6p8Q0&#10;Cp9sf9naFLbytxp1LwCPW2pJ3cwtx/s2NsRU5vgC85sP6wNW/lbDFx1eEx6KXt3/E4od/SaYRZtZ&#10;kIdf1L/3dIvO1TGDVw+2krKu47kaHMCYmbo3ibf/jabyZ7tqOvz+fi6lVl1eavoAgN9o3nHql+/X&#10;h92O1SjqLYKtiAOsX4sWDKfYtZuPTrVLJ7wPVywXjtTW6uYUq9y6US/51IL/7c/Ev9V7DwIjhRs3&#10;3RZlN71av3ztjaG3/w2n3/bAOq8HTyb8Obyj6hX9bAR5NoygrqBjCVQ5EOYgQMmq+wKYLgDghhLv&#10;wc6t6qd3NNMPVlVLO06pN2IwE94hzmrtO17SwpPk3qpoo9vX1UtDK+Fad0bh95bHz5W3SLMUvnSg&#10;ze/fnzPUGbIrW4krcH6Pfry6lv59oFWaHBmsQc9BKndT/+aDOmnTFKsmUwom1Pg+vyVbdeoBmKG6&#10;YMe6JHWz6vfmocKyOIyRWwUnMVOeD50RnlAvi/OAe8Z8/55XEKnnvUSDfw3l76XXbpJjVVtYxzpP&#10;Rd0bZdWJgHGdAwBgVzxGzRMfeQ4Izyfjer7O3dVv4iAAQKLZbg4AgJlww8S3jvhAQ6c0xIDKHwCs&#10;BAEAAABAEkIAAAAAkIQQAAAAACQhBAAAAABJCAEAAABAEkIAAAAAkIQQAAAAACQhBAAAAABJCAEA&#10;AABAEkIAAAAAkIQQAAAAACQhBAAAAABJCAEAAABAEkIAAAAAkIQQAAAAACQhBAAAAABJCAEAAABA&#10;EkIAAAAAkIQQAAAAACQhBAAAAABJCAEAAABAEkIAAAAAkIQQAAAAACQhBAAAAABJCAEAAABAEkIA&#10;AAAAkIRSejyeHvmxZm8cbqMX9rbIRwAAAGAWnxmdRZeIWzhRBQAAAABgbRgCAAAASEIIAAAAAJIQ&#10;AgAAAIAkhDkAAElmT52H9ovbvvpOqm/vlm4NbnHr6JZeL3alUUFGChU40yhf3PPxmIJ0mlaaQZlp&#10;KdLXAID1IQAAiIcUYyrKTlGH9/T0kENVUb9xqJVWH3XTPlHxx2JGWQYtGeKiRYOdxD8h3ag+RPE3&#10;AkBsEAAA2FSjaNG/fqhNWrbbIFr5oWSlp9CgnHQ60tRJHV3hLwn89ecMc9EFI100MDtNfhYArAQB&#10;AIAN/X1XC/3nQCt5uv1P7xF56VTd1kXNitP+6xOz6fNjs+Ujog9OtNPDmxrJrQgEZoqW/84aD7UH&#10;CA5ml2fQldNyqdSFQADAShAAANjI1qoOenRrE51q6ZKfIcrNSKWlQ52ixe4UlX833bGuXn6F6OqZ&#10;edJrakcaO+m2dQ1U6/Z+n2XDXXTV9FzaXNlB74sA4a0jbdLzPo5Uossm5dLFo1zyMwBgdggAAGyg&#10;uaObHt/WTGuPu+VniAqdqXTp6CxaPsJFGWkpUtf+j96ulXoA2Lcm5dAlY4JnCzssgoAb19b1tvp/&#10;MTef5g/MlB7Xubvp3wdaaWVFG7k7+y4hk4od9JNZeVSC3gAA00MAAGBxp1u76PYP6+mEotV/2cQc&#10;+uxY/8qdhwSe3tEsPeYZ/bcsLJAeh/L+CTfdu6FRelwkAoonzi+RHvvwPIO/7Wzx6xHIcqTST2fl&#10;0uxyb7AAAOaEPAAAFra3zkPXrantrfyH5KbTH88u6lf5Mw4AfC6fkiM/Cm3xICdNLcmQHteKVv8r&#10;B/u+B8vLSKUfzsilP5xVSMPz0qXnWj3ddOf6BnpN9bUAYC4IAAAsiifr3bC2jlrkTrxFgzLpwaVF&#10;vRWxErfkuQJncwZk0lARKGj1tQl9EwT/tael38RCNqbAIQUBC+QhAvbk9mZ6aT+CAACzQgAAYEE8&#10;I/+eDQ3yEUlj89fNyZeP+ltV0Tc34KKRkU3UG1/kkNb/syYRbLx/vF16rOZITaHr5+bTF8b1BQx/&#10;29lMa471/WwAMA8EAAAWc7Spk+5c3zeT/4zBTmmCXjC85G9LVYf0uNiZStNLvZV5JJYP7wsa3joS&#10;ukLnHoMrpubKR0QPfNJI26q9Px8AzAMBAICF8Nr8O9Y1UJs8855n3V87O096HMyGU30tdg4WosE9&#10;DLyckO2o6fBbZhgIJwi6bFLfPIO7P26kmrbQyYgAILEQAABYyF+3NVGVvIyPc/Rzl3s46xUBwOLB&#10;0c/MXzKkL3hYfzLwMIDSZ8dk0Vnyv2nmiYEf9fVaAIDxEAAAWMT26g5apeh+v35OnjQLPxxODsRy&#10;M1KkyXrRUk7w216jbU8BTh40QE4VfLihk17Y2yI9BgDjIQAAsIiHNjfJj7zj7GMLw1fmPF+gb7gg&#10;8rF/JR5u4D0A2A6NY/q8e+CPZvQNUby4r1XqDQAA4yEAALAAnnhX1ert+uclfMqZ9qHsqu1rqY/T&#10;EDCEw0sIGc9FOFDfKT0OhwOHM+W5B5xV8J+70QsAYAbIBAhgAd97s5qq5El0d59VRKMLwq/jrxQB&#10;wxPbmmjDaW9rnfME8FI9zgdQ09ZFvP2/Ly1wNIaJQGRQThrlZaZKQxHlWWk0WBxzMqIch/92xPwz&#10;v7uyWj4ievL8EilVMQAYBwEAgMlxfv8/bvSm450rWuA3zuub+Mf5/bmb/1hzFx2T70+IGz9npHwR&#10;FHBPBSclGiKCAr7/6FQ7vSwnBuLdB3kXQgAwDgIAAJO7+YP63nX018zMEy1377p+7oLnVn60SkWL&#10;vUhU1OlporXew5cBbrWL+5T+x5zet6mjR9y6A24JHCmeS/DX5SXSJkUAYAwEAAAmxhv9XLWqRj7S&#10;zikqWN6f39cTwLP/vznJ2+JOT02RWugD5dn5kfrR2zVSLwP72Zx8Ot3SRafE71kp7utFgMBBAu8W&#10;GA7nFZhbnkELBzlptrgHgMRCAABgQjw2v+JQG62qaKOGEKcoj8Fz9zpX5oNz0mmQuOdld1zBH2ro&#10;pJ+tqZW+jtfw/3hW6IRBWt2+rp42VXp7JP6yrDjo1r/HRZCwp7aDdtZ6pN6KisbgwxI8f+BzY7No&#10;mSLjIADEFwIAABOpaPDQCzub6D3On8+949wdz/+X7lNoUG66lMp3cnEGTSlxSBV9MFxJc2XNOCmP&#10;MjNfLB7f1kSvi+CE3bG4UJrlrxUHAb9YWyfNXQiEUxV/aXw2AgGABMA0XAATOCIq/ttXV9GPXjlB&#10;7x5qoe7OLurp6qYecU+isswRZ+qTnyqhP51bTFdOy5Uy+oWq/FlDe183PO/lrxdfYh8W6RwE7q2Y&#10;WNQXMHxFVPbKBEM17m56ZEsTXftObcgeAwCIHQIAAIP9a2s9/eDFY7S+ollU+j29lf/EQof32NNF&#10;o/LTRSUe2Zi9MgAoyIxuvD+QMkWXvy8tcSQmKAIADiY4nTEPJSwd2pdq+LCo/HmrY2UeAwDQFwIA&#10;AIO4O7vp9pUn6K/rq/1a/OeNyqZHPj2Ivjg5r/d5Lev+1doU3ewZ+tX/lKNIP8wT/iI1VpGOmCt6&#10;xvMIrp6ZR787o1CaD8B4tQEPYYTbeAgAooMAAMAAPAZ+7b8q6IP9TdQjWvhcyS8elkWPf3EY/eSM&#10;UhqS76ATDR1EUlDQLSXXiVQHp9ztFkGA+L+ey+2yFUl+WuU0w5FQJgBSDyGML3LQfWcX0TR5y2K3&#10;+P4PbPLmQAAAffVOAjzd2t2bahQg2Y0pTCdnHNeoP7rmFL202TtDPyU1lX576VCaNdQ/Mc7TH9XQ&#10;8+Jr+PVblg+kuUOz5Fe0eWJzI726v9n7/ZcU0cQY9wLwUS5N5PF7LTsSKlW3ddOVb3qzAnJFf8vC&#10;AumxElf8166p7W393yN+fx4G0QOnMd5fh/kFAL0BwN92NtNLcpYugGR3/9JiGparY7+5Qrto0X/h&#10;T7vEvTj1RIzxs+VDaPnk/pXgn9eeple2N0hfc++lw2jSgMj28v/zx3W04qA4p8W//8O5pTRepwCg&#10;uaObvvmGtwLnFQk3B6jAw/ncfyqle85P8IezCqXHam8cbqO/bPVugPT/puTQxaMiC4CCqWjqop+u&#10;jjy3AoDdYAgAIMH2nWqjtjaP1O0/odwZsPJnre4ueQ5Aj5TYJ2I93gmF0jCClNlPH8o5AJwhMBZt&#10;IhgKRvmSYjpDzHR8KwAsDQEAQII1tXZKlTpXzhMHBF/vnsI1lfg6nhjYEaKiDEaaaicq/27xb9vi&#10;lO4j1oo52NwEniPxZoU31wAbr8NOhj6cUgEA+BojDwFwbnEsuQHwumCEK+w6+2gdr22nbzy0TRqb&#10;L8t30DM/mEwZ6f1/1uNrTtHzH1eJr0uh2y4dTgtG5cqvaPP3T+roH5vrpH9/49lltHiEfpvv+Lrw&#10;R+en091LiqTHWvHyxO+s8A4h8JLA357Rfwjg1g/rpWsS4wmQDy6N7GeEUi9+Pg8vACQ7ZAIEMMB3&#10;Ht5Oh6tEJSSao0smF9ItXxwtv9Lnnx9W0pPvnpS+5ucXDqXlUwKPlQfz4tY6emJ9jfj3RD85q5zO&#10;HxdZABEMz/z/xn+rpMfBKvBQOEXw1W97x+Bnl2fSr+b3TSLklMEPbWqkI4rdDO86s5DG6dgDAABe&#10;GAIAMMD3zx8iLe/jYYA122rp6id2USUv+1MoyUmXvoa78eubI++dy3KkSsMH3E/f2q7fCp8OEQDw&#10;/AVeXih+RMROKtb1l2V5vwFPLPzr9mb6+bu1vZV/tvjmPMEQlT9AfCAAADDA/HEFdNtXx0qVMwcB&#10;Ww810mX3b6F/iBZ/i1xZjyhxShUtv77vZIv0XCR4y11fJkHf99QDJ+jxzWGIpmquaOwLZrLSU6WK&#10;/4o3a+hVXrEgG5GfTvedXSitMgCA+EAAAGCQs6YU0d3fHk95mWlSS93t7qJHXz9MF922gW76xz6q&#10;b/FIlTf3Amw+EHkynNKcdO+/F0FElap3IRbcWufKn7+vYlsAzY409QUj/7evRar4OahgPCnwy+Oz&#10;6b4lRdJ2xgAQPwgAAAw0b3whPfeLWXTJvHKpUvX1CLy7tZque3KX3APQTdUN7XS6vl3+V9qU5fJe&#10;At5/f6Iusn8bSm1rpzQswUFLQWb4KfWc1Id3Jnx6RzNdt6aO1vJOhyqu9BT6zOgsaU8ADgAAIP4w&#10;CRDAJLYebKQ/vnSA9p/krvAeaZUA41n8PaKezXU5aNaYPJo9Op8mDc2h4aUuygwzCH/eXVukf1+e&#10;n0HPfm+C/GxsVu5rogc/qJZ+v8tnF9Klk/LkV7w4o+iemg7aW+uhndXtdKDB2+KX/g753oc3A+IE&#10;P+cMdUaX6wAAooYAAMBkKk630qpNVbRuVx3tPtYsztIU/r90T6Ly7H0sbgMKM2moCARGlrloYFGm&#10;FBQMFM8NEjf27Ud30tHadvGlKbTqxhnSc7H656Y6elbceHXB56YUUHluOp1s6qSTzZ10QFT6dW5R&#10;4UuVvPhdOT4RP5t/Pn9972Px+ufHZdM3JuXwtwQAAyAAADAxnv3/w4e2UEVVW28lmsK1Kt+rWtTe&#10;HgO550A8NaTERbXi37dxymHhiwvLKYuz+PV+H++/k47534l7/sqWjm7p5vZ47/nfK++lSYDin6Ty&#10;14tb38/33aeK79NDqXwvnnJlpNGUsgyaUu6k53Y0kfgW0s/5n88MoII45VoAgPAQAACY3Itrj9O9&#10;L+yXKuq5Ewpp4aQiOnCylQ6d9t54WZ5fpc7/58pYeqzsMeA7+TllpS2/Jj3v93Xi/4rv4/fvxZ10&#10;L73ufexypNKQwgwaWpBBw3z3BQ4anOddK/D2wRa6f12t9PWzBrnoliUl0vMAYAwEAAAm5+7oootv&#10;eJ/aRNM5Q7TgX7ptIRXk9C3AO1nrpsOn26iiso2OVLVKmQbrRMu/yd0l9QD0VfbcMud7b6XdV8l7&#10;W+H8vP/r3p4E/3/fNzehIDudLptfSkNFZT9EVPbF4jiUq14+Tkcb+fdJpRvPKqFFw/TZ3AcAooMA&#10;AMAC/vLvA/TU64elSvuL5wyln35xrPxKaE1tnXTRrR9L/668MJN+2Ztx0Fup886EHDCkikp+RKlT&#10;PC1X9r3/IXKKln22M42yM9OkYYFvPblX+rol4/PpVxcO8X5RGCv3NNID71dL336s+Dl/vHiQ/AoA&#10;GAUBAIAFtIiK/LM3vkeNLd4W9JM3zqVJI/xn3wdz5QNbaNexZqkl/5/fzBUt9+gz6721s47ueu2Y&#10;eNRDPzx3MF06q9j7QghtImj4zj8OU2N7txRU3HfJEJpQFtnWxgCgP8zAAbCAbFc6fffiUb0Z+G5+&#10;fJs0NKDFnDH5Uj4ATij03o5a+dnobKtoln4+/x6TB2vrwr//7VPSZEb+d+eOzkHlD2ASCAAALOJL&#10;5w2j0QNFpSsq34rjTXTnUzvkV0KbO65Aqvw5CHhvm3cXvmhtPNAgJQHiJH1jy4NvZezzxo46emd3&#10;vZQ0qNiZRledUSa/AgBGQwAAYCF3/mBGbwt8xfvH6Z8rDsuvBDdzbAHlZqZKaYHXbq6ihpbotv3e&#10;e6KFjlW1ST9/voatiTcebqJ7Xz/W+/tef/5A7zJEADAFnI0AFjJycA5d/81JUouaK9V7n9lB/1nD&#10;Y/KhnTerTPp6roxXfnxafjYyKzdV91bmi8cXyM8GtrmimX7x3AGp54F7LL48p5imD0GKXwAzQQAA&#10;YDFfPH8EfeasIVJlzJXrbY9upv955YD8amDL55X3Bg0vvRM+YAhkxYbT0r/v8XTRgnF9e/irrdpW&#10;S9c+s4e6Pd5hh8Wjc+nyswbIrwKAWSAAALCg31w1g86cUdbbIn/wbzvo9se2yK/2N3V0AQ3m7YXF&#10;1x882kTrttfIr2jz7w9OUn1jh1T5L5lcJGX3C+Rv75ygO184IH4vbvl304QBTrrxkuHyqwBgJggA&#10;ACzq9z+bQwumlvYGAS+9eZiuvOV9OlnVJn+Fv28sHyECAO8wwNOvhu4xUHtm5RH553TTl84cKD/b&#10;p7bJQ9c+sZOeWOH9OhIBwISBLrrnsnGUmY7LDIAZ4cwEsKhM0Qr/882L6NuXjPFWuiII+HhLJX3u&#10;mrfoLy/skb+qz2eXDqWi3HSpEt+4o5pWb9A2F+DFd4/TicoWKciYMiyXpqjyD7z5SRV9/fcb6OM9&#10;db3ByNzReXTPtycE7SkAAOMhERCADfx3zVH65T0fSRn6fOl7B5Vl0xVfGk+XntvXBf/8isP0+6e2&#10;S6/nZTvo7787kwaWBF/Od6rGTV+75UMpDTF/34evnUWzxxVKr+0+0kQPvHiAth5skL4fv85ByTWX&#10;jqZLFmLMH8DsEAAA2MS+ww106wMbaPu+eilnv283vrJiF33z0rF06XnDKSfLQVfe/D5t2Fkjpf8d&#10;K1rzT966mLKc/fP4NzR76Krff0QHjrdIlfuy+QPpjiun0pb99fTSu8el1QTKvQPmTSymG746jgYU&#10;IdEPgBUgAACwmf+8eZjuf2or1dS3E++7z/+TBvtSUui8RYNp4cxyuu/p7dTW3iVV3BNGFdDDv1pA&#10;RfmZ3m8gVJxsoZ/c8zEdq+RtiMUT4vt88dzhtF4EDkcrW8Vz3kqfX+QehO9dMpo+NR+tfgArQQAA&#10;YEMtrZ30+D930vOv7aeWNm9Fzy11b4vdO/XH13LnyrxEtNrnTCmlAaIy3yZa+J/sqvG+Ln2ddxdB&#10;7jHgHgXf80MH5NBlF46gS8/StiEQAJgLAgAAG+no8p7OGWneSrq9o4v++3YF/fM/+2n3wfreCl9q&#10;1ise8510LwcF3tf5ee+x7z43O4OWzCmnC0SlP3NCMSGxH4B1IQAASBLb99SKWw0dPtZEew810Mbt&#10;1X1j+L57qbIXtTrfi+Mxw/No5JA8mjAqn+ZNK6XJo0NnAAQAqyD6/yG37h1xwThsAAAAAElFTkSu&#10;QmCC"/>
  <p:tag name="ISPRING_COMPANY_LOGO" val="ISPRING_PRESENTER_PHOTO_0"/>
  <p:tag name="ISPRING_WEBLINKS_TARGET" val="_blank"/>
  <p:tag name="ISPRING_WEBLINKS_TARGETMJT" val="_self"/>
  <p:tag name="ISPRING-SUITE_ISPRING_PLAYERS_CUSTOMIZATION_2" val="{&quot;universal&quot;:{&quot;skinSettings&quot;:{&quot;borderRadius&quot;:20,&quot;colors&quot;:{&quot;asideBackground&quot;:{&quot;color&quot;:&quot;#EFF1F2&quot;,&quot;opacity&quot;:1,&quot;type&quot;:&quot;SOLID&quot;},&quot;asideElementBackgroundActive&quot;:{&quot;color&quot;:&quot;#A282ED&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FFFFFF&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degree&quot;:90,&quot;gradient&quot;:[{&quot;color&quot;:&quot;#8695FF&quot;,&quot;opacity&quot;:1},{&quot;color&quot;:&quot;#D65FCC&quot;,&quot;opacity&quot;:1}],&quot;type&quot;:&quot;GRADIENT&quot;},&quot;primaryButtonBackgroundHover&quot;:{&quot;degree&quot;:180,&quot;gradient&quot;:[{&quot;color&quot;:&quot;#8695FF&quot;,&quot;opacity&quot;:1},{&quot;color&quot;:&quot;#D65FCC&quot;,&quot;opacity&quot;:1}],&quot;type&quot;:&quot;GRADIENT&quot;},&quot;primaryButtonBorder&quot;:{&quot;color&quot;:&quot;#8962DB&quot;,&quot;opacity&quot;:0,&quot;type&quot;:&quot;SOLID&quot;},&quot;primaryButtonBorderHover&quot;:{&quot;color&quot;:&quot;#7150B6&quot;,&quot;opacity&quot;:0,&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Timer&quot;:fals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markerTools&quot;,&quot;outline&quot;],&quot;buttonsAtLeft&quot;:false,&quot;courseTitleVisible&quot;:true,&quot;showLogo&quot;:tru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Sonraki&quot;,&quot;PB_ACCESSIBLE_NAVIGATION_PREV_BUTTON&quot;:&quot;Önceki &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QUESTION_NUMBER% of %TOTAL_QUESTIONS%&quot;,&quot;PB_ACCESSIBLE_VIDEO_NARRATION_LABEL&quot;:&quot;Video narration&quot;,&quot;PB_ACCESSIBLE_WATERMARK_SKIN_CREATED_WITH&quot;:&quot;Created with iSpring evaluation version&quot;,&quot;PB_ATTACHMENT_DOCUMENT_SUBTITLE&quot;:&quot;Dökoman&quot;,&quot;PB_ATTACHMENT_FILE_SUBTITLE&quot;:&quot;Dosya&quot;,&quot;PB_ATTACHMENT_IMAGE_SUBTITLE&quot;:&quot;Resim&quot;,&quot;PB_ATTACHMENT_LINK_SUBTITLE&quot;:&quot;Link&quot;,&quot;PB_ATTACHMENT_VIDEO_SUBTITLE&quot;:&quot;Video&quot;,&quot;PB_BACK_TO_APP_BUTTON_LABEL&quot;:&quot;Geri&quot;,&quot;PB_CC_MENU_OFF&quot;:&quot;Off&quot;,&quot;PB_CC_MENU_ON&quot;:&quot;On&quot;,&quot;PB_CC_MENU_TITLE&quot;:&quot;Notes&quot;,&quot;PB_CONTROL_PANEL_CLOSED_CAPTIONS&quot;:&quot;PB_CONTROL_PANEL_CLOSED_CAPTIONS&quot;,&quot;PB_CONTROL_PANEL_EXIT_FULL_SCREEN&quot;:&quot;Tam ekrandan çık&quot;,&quot;PB_CONTROL_PANEL_FULL_SCREEN&quot;:&quot;Tam ekran&quot;,&quot;PB_CONTROL_PANEL_NEXT&quot;:&quot;SONRAKİ&quot;,&quot;PB_CONTROL_PANEL_OUTLINE&quot;:&quot;OUTLINE&quot;,&quot;PB_CONTROL_PANEL_PREV&quot;:&quot;ÖNCEKİ&quot;,&quot;PB_CONTROL_PANEL_REPLAY&quot;:&quot;Tekrarlama&quot;,&quot;PB_CONTROL_PANEL_SLIDE_COUNTER&quot;:&quot;%SLIDE_NUMBER%\/%TOTAL_SLIDES%&quot;,&quot;PB_CONTROL_PANEL_VOLUME_CONTROL&quot;:&quot;Ses seviyesi&quot;,&quot;PB_CURRENT_SLIDE_IS_NOT_COMPLETED&quot;:&quot;Devam etmek için slaydın tamamını görüntülemeniz gerekiyor&quot;,&quot;PB_DOMAIN_RESTRICTION&quot;:&quot;Üzgünüz, yazar bu alandaki sunumun görüntülenmesini devre dışı bırakt&quot;,&quot;PB_DRAWING_TOOLS_END_DRAWING&quot;:&quot;Çizimi sonlandır&quot;,&quot;PB_DRAWING_TOOLS_ERASER&quot;:&quot;Silgi&quot;,&quot;PB_DRAWING_TOOLS_ERASE_ALL&quot;:&quot;Tümünü Sil&quot;,&quot;PB_DRAWING_TOOLS_HIGHLIGHTER&quot;:&quot;İşaretleyici&quot;,&quot;PB_DRAWING_TOOLS_PEN&quot;:&quot;Kalem&quot;,&quot;PB_ENTER_PASSWORD&quot;:&quot;Sunuyu görüntülemek için şifre girin&quot;,&quot;PB_INCORRECT_PASSWORD&quot;:&quot;Şire yanlış&quot;,&quot;PB_INTERACTION_SLIDE_WINDOW_TEXT&quot;:&quot;Bu slayttan ayrılmadan önce etkileşimi tamamlamanız gerekmektedir.&quot;,&quot;PB_MESSAGE_BOX_NO&quot;:&quot;HAYIR&quot;,&quot;PB_MESSAGE_BOX_OK&quot;:&quot;Tamam&quot;,&quot;PB_MESSAGE_BOX_YES&quot;:&quot;EVET&quot;,&quot;PB_NAVIGATION_IS_RESTRICTED&quot;:&quot;Yalnızca daha önce görüntülenen slaytlara erişebilirsiniz.&quot;,&quot;PB_NAVIGATION_IS_SEQUENTIAL&quot;:&quot;Slaytları verilen sırayla görüntülemeniz gerekir.&quot;,&quot;PB_PLAYBACK_RATE_MENU_CAPTION&quot;:&quot;Speed&quot;,&quot;PB_PRECEDING_QUIZ_FAILED_WINDOW_TEXT&quot;:&quot;%SLIDE_INDEX% slaytındaki sınavı geçemediğiniz için ilerleyemezsiniz.&quot;,&quot;PB_PRECEDING_QUIZ_NOT_COMPLETED_WINDOW_TEXT&quot;:&quot;İlerlemek için %SLIDE_INDEX% slaytındaki testi denemelisiniz.&quot;,&quot;PB_PRECEDING_QUIZ_NOT_PASSED_WINDOW_TEXT&quot;:&quot;İlerlemek için %SLIDE_INDEX% slaytındaki testi geçmelisiniz.&quot;,&quot;PB_PRECEDING_SCENARIO_FAILED_WINDOW_TEXT&quot;:&quot;%SLIDEINDEX% slaytındaki simülasyonu geçemediğiniz için ilerleyemezsiniz.&quot;,&quot;PB_PRECEDING_SCENARIO_NOT_COMPLETED_WINDOW_TEXT&quot;:&quot;İlerlemek için %SLIDE_INDEX% slaytındaki simülasyonu denemelisiniz.&quot;,&quot;PB_PRECEDING_SCENARIO_NOT_PASSED_WINDOW_TEXT&quot;:&quot;İlerlemek için %SLIDE_INDEX% slaytındaki simülasyonu geçmelisiniz.&quot;,&quot;PB_PRESENTER_COLLAPSE_BIO&quot;:&quot;Daha faz göster&quot;,&quot;PB_PRESENTER_EMAIL&quot;:&quot;Email&quot;,&quot;PB_PRESENTER_EXPAND_BIO&quot;:&quot;Daha fazla göster&quot;,&quot;PB_PRESENTER_NO_INFO&quot;:&quot;Sunucu Bilgisi Yok&quot;,&quot;PB_PRESENTER_WEBSITE&quot;:&quot;Website&quot;,&quot;PB_QUIZ_SLIDE_WINDOW_TEXT&quot;:&quot;Bu slayttan ayrılmadan önce testi tamamlamanız gerekmektedir.&quot;,&quot;PB_RATE_MENU_CAPTION&quot;:&quot;Hız&quot;,&quot;PB_RATE_MENU_DEFAULT_RATE&quot;:&quot;Normal&quot;,&quot;PB_RESUME_PRESENTATION_WINDOW_TEXT&quot;:&quot;Sunuyu son görüntülenen slayttan devam ettirmek ister misiniz?&quot;,&quot;PB_SCENARIO_SLIDE_WINDOW_TEXT&quot;:&quot;Bu slayttan ayrılmadan önce simülasyonu tamamlamanız gerekmektedir.&quot;,&quot;PB_SEARCH_CANCEL&quot;:&quot;İptal&quot;,&quot;PB_SEARCH_NO_RESULTS_LABEL&quot;:&quot;Hiçbir sonuç bulunamadı&quot;,&quot;PB_SEARCH_PANEL_DEFAULT_TEXT&quot;:&quot;Ara&quot;,&quot;PB_SEARCH_RESULTS_LABEL&quot;:&quot;ARARMA SONUÇLARI&quot;,&quot;PB_SEARCH_RESULT_IN_NOTES&quot;:&quot;Notlarda ara&quot;,&quot;PB_SEARCH_RESULT_IN_TEXT_LABEL&quot;:&quot;[slayt metni&quot;,&quot;PB_SUBTITLES_MENU_CAPTION&quot;:&quot;Subtitles&quot;,&quot;PB_SUBTITLES_OFF&quot;:&quot;Off&quot;,&quot;PB_TAB_NOTES_LABEL&quot;:&quot;Notlar&quot;,&quot;PB_TAB_OUTLINE_LABEL&quot;:&quot;İÇİNDEKİLER&quot;,&quot;PB_TIME_RESTRICTION&quot;:&quot;Üzgünüz, yazar şu anda sunumu görüntülemeyi devre dışı bıraktı.&quot;,&quot;PB_TITLE_PANEL_ATTACHMENTS&quot;:&quot;www.dindersimateryal.com&quot;,&quot;PB_TITLE_PANEL_MARKER_TOOLS&quot;:&quot;Kalem\/İşaretleyici&quot;,&quot;PB_TITLE_PANEL_NOTES&quot;:&quot;Notlar&quot;,&quot;PB_TITLE_PANEL_OUTLINE&quot;:&quot;İçindekiler&quot;,&quot;PB_TITLE_PANEL_PRESENTER_INFO&quot;:&quot;Sunucu Bilgisi&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false,&quot;texts&quot;:[&quot;DT_COMPANY_WEBSITE&quot;,&quot;DT_COURSE_TITLE&quot;,&quot;DT_SLIDE_TITLE&quot;,&quot;DT_SLIDE_NOTES_TEXT&quot;,&quot;DT_SLIDE_TEXT&quot;,&quot;DT_HYPERLINK_TOOLTIP&quot;]},&quot;resources&quot;:{&quot;attachments&quot;:fals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playAndPause,replay,fullscreen,volumeControl,slideNumber,goToPrev,goToNext&quot;,&quot;playerLayoutHeader&quot;:&quot;markerTools,outline,title,logo&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20,&quot;playerThemeColorScheme&quot;:&quot;builtin.lightPurple&quot;,&quot;playerThemeFont&quot;:&quot;Arial&quot;}}}"/>
  <p:tag name="ISPRING-SUITE_ISPRING_CURRENT_PLAYER_ID" val="universal"/>
  <p:tag name="ISPRING_PRESENTATION_COURSE_TITLE" val="Din Dersi Materyal/Mustafa YILDIRIM"/>
  <p:tag name="ISPRING_LMS_API_VERSION" val="SCORM 2004 (4th edition)"/>
  <p:tag name="ISPRING_ULTRA_SCORM_COURSE_ID" val="B712E37E-1B15-4760-877D-F5A206FE0898"/>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W\uFFFD\uFFFD{B183E348-C202-44F7-B565-2C1AFCBC22E2}&quot;,&quot;C:\\Users\\Monster\\Desktop\\YENİ SUNULAR\\8.SINIF\\1.ÜNİTE\\Yeni&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GENSWF_SLIDE_TITLE" val="Giriş"/>
  <p:tag name="ISPRING_SLIDE_INDENT_LEVEL" val="0"/>
  <p:tag name="ISPRING_CUSTOM_TIMING_USED" val="0"/>
  <p:tag name="GENSWF_SLIDE_UID" val="{46AEAA42-0441-4AF8-A57E-E728F6DEC511}:267"/>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9540B9CB-D3F4-4DF2-8DA6-ACB467E26E69}:256"/>
  <p:tag name="GENSWF_SLIDE_TITLE" val="Giriş sorusu"/>
  <p:tag name="ISPRING_SLIDE_INDENT_LEVEL" val="0"/>
  <p:tag name="ISPRING_CUSTOM_TIMING_USED" val="0"/>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1697D037-5524-4CEB-97FB-1CF3C88A4684}:257"/>
  <p:tag name="GENSWF_SLIDE_TITLE" val="Kavramlar"/>
  <p:tag name="ISPRING_SLIDE_INDENT_LEVEL" val="0"/>
  <p:tag name="ISPRING_CUSTOM_TIMING_USED" val="0"/>
</p:tagLst>
</file>

<file path=ppt/tags/tag39.xml><?xml version="1.0" encoding="utf-8"?>
<p:tagLst xmlns:a="http://schemas.openxmlformats.org/drawingml/2006/main" xmlns:r="http://schemas.openxmlformats.org/officeDocument/2006/relationships" xmlns:p="http://schemas.openxmlformats.org/presentationml/2006/main">
  <p:tag name="GENSWF_SLIDE_UID" val="{6EE1BCE0-3452-41E6-8CF4-04F1FDBC91D6}:375"/>
  <p:tag name="GENSWF_SLIDE_TITLE" val="Etkinlik için tıklayınız."/>
  <p:tag name="ISPRING_SLIDE_INDENT_LEVEL" val="0"/>
  <p:tag name="ISPRING_CUSTOM_TIMING_USED" val="0"/>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7C136F6A-CDB8-4F5C-BFD2-E333F311E8BA}:258"/>
  <p:tag name="GENSWF_SLIDE_TITLE" val="Ecel Ömür"/>
  <p:tag name="ISPRING_SLIDE_INDENT_LEVEL" val="0"/>
  <p:tag name="ISPRING_CUSTOM_TIMING_USED" val="0"/>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168A177F-71F6-4F90-8C30-05B8531325C9}:273"/>
  <p:tag name="GENSWF_SLIDE_TITLE" val="Ecel Ömür"/>
  <p:tag name="ISPRING_SLIDE_INDENT_LEVEL" val="0"/>
  <p:tag name="ISPRING_CUSTOM_TIMING_USED" val="0"/>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FAFA1362-6D08-410A-B9B7-CE60E68104BC}:272"/>
  <p:tag name="GENSWF_SLIDE_TITLE" val="Ecel ömür"/>
  <p:tag name="ISPRING_SLIDE_INDENT_LEVEL" val="0"/>
  <p:tag name="ISPRING_CUSTOM_TIMING_USED" val="0"/>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9&quot;/&gt;&lt;/TableIndex&gt;&lt;/ShapeTextInfo&gt;"/>
  <p:tag name="HTML_SHAPEINFO" val="&lt;ThreeDShapeInfo&gt;&lt;uuid val=&quot;&quot;/&gt;&lt;isInvalidForFieldText val=&quot;0&quot;/&gt;&lt;Image&gt;&lt;filename val=&quot;C:\Users\Samsung\Desktop\Yeni klasör\data\asimages\{F7F69401-69FB-43D4-B0AB-FC078FDAFD92}_17.png&quot;/&gt;&lt;left val=&quot;416&quot;/&gt;&lt;top val=&quot;459&quot;/&gt;&lt;width val=&quot;473&quot;/&gt;&lt;height val=&quot;61&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F6037A30-47D6-48F0-8D88-8DBE8FBB45BE}:274"/>
  <p:tag name="GENSWF_SLIDE_TITLE" val="Ecel ömür"/>
  <p:tag name="ISPRING_SLIDE_INDENT_LEVEL" val="0"/>
  <p:tag name="ISPRING_CUSTOM_TIMING_USED" val="0"/>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181F407F-C64A-4061-AAE3-A4FF921AF8AA}:275"/>
  <p:tag name="GENSWF_SLIDE_TITLE" val="Ecel ömür"/>
  <p:tag name="ISPRING_SLIDE_INDENT_LEVEL" val="0"/>
  <p:tag name="ISPRING_CUSTOM_TIMING_USED" val="0"/>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E7187A48-8B20-4BFF-8D16-BDB8048E0B66}:259"/>
  <p:tag name="GENSWF_SLIDE_TITLE" val="Rızık"/>
  <p:tag name="ISPRING_SLIDE_INDENT_LEVEL" val="0"/>
  <p:tag name="ISPRING_CUSTOM_TIMING_USED" val="0"/>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7ABE4F0F-A201-4884-9FB2-DB66814DC009}:276"/>
  <p:tag name="GENSWF_SLIDE_TITLE" val="Rızık"/>
  <p:tag name="ISPRING_SLIDE_INDENT_LEVEL" val="0"/>
  <p:tag name="ISPRING_CUSTOM_TIMING_USED" val="0"/>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C3A6D6EA-CBD3-409A-B13D-FFCE1E07F934}:277"/>
  <p:tag name="GENSWF_SLIDE_TITLE" val="Rızık"/>
  <p:tag name="ISPRING_SLIDE_INDENT_LEVEL" val="0"/>
  <p:tag name="ISPRING_CUSTOM_TIMING_USED" val="0"/>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45B5A43D-5404-45A1-A030-1530C72AED2E}:278"/>
  <p:tag name="GENSWF_SLIDE_TITLE" val="Rızık"/>
  <p:tag name="ISPRING_SLIDE_INDENT_LEVEL" val="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CD632A52-32A1-415C-962F-7CD0A775BCDF}:279"/>
  <p:tag name="GENSWF_SLIDE_TITLE" val="Tevekkül"/>
  <p:tag name="ISPRING_SLIDE_INDENT_LEVEL" val="0"/>
  <p:tag name="ISPRING_CUSTOM_TIMING_USED" val="0"/>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9D693D9A-3C68-4CB5-A838-E028F3AE3248}:260"/>
  <p:tag name="GENSWF_SLIDE_TITLE" val="Tevekkül"/>
  <p:tag name="ISPRING_SLIDE_INDENT_LEVEL" val="0"/>
  <p:tag name="ISPRING_CUSTOM_TIMING_USED" val="0"/>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894451FE-EA75-40DB-B0DE-911791E95D8B}:264"/>
  <p:tag name="GENSWF_SLIDE_TITLE" val="Tevekkül"/>
  <p:tag name="ISPRING_SLIDE_INDENT_LEVEL" val="0"/>
  <p:tag name="ISPRING_CUSTOM_TIMING_USED" val="0"/>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3AD20CE0-44C6-42CF-B5C7-E9AC58BF1EC7}:266"/>
  <p:tag name="GENSWF_SLIDE_TITLE" val="Tevekkül"/>
  <p:tag name="ISPRING_SLIDE_INDENT_LEVEL" val="0"/>
  <p:tag name="ISPRING_CUSTOM_TIMING_USED" val="0"/>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DB4178EA-B550-4943-842B-58AC0BB0295F}:281"/>
  <p:tag name="GENSWF_SLIDE_TITLE" val="Tevekkül"/>
  <p:tag name="ISPRING_SLIDE_INDENT_LEVEL" val="0"/>
  <p:tag name="ISPRING_CUSTOM_TIMING_USED" val="0"/>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74C64560-E3CE-4AAD-8E18-759C6FF9FF9B}:282"/>
  <p:tag name="GENSWF_SLIDE_TITLE" val="Tevekkül"/>
  <p:tag name="ISPRING_SLIDE_INDENT_LEVEL" val="0"/>
  <p:tag name="ISPRING_CUSTOM_TIMING_USED" val="0"/>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95CD3FA6-7905-4773-9B31-19B721528727}:271"/>
  <p:tag name="GENSWF_SLIDE_TITLE" val="Video"/>
  <p:tag name="ISPRING_SLIDE_INDENT_LEVEL" val="0"/>
  <p:tag name="ISPRING_CUSTOM_TIMING_USED" val="0"/>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FEE93FF0-B885-40AF-9198-E5E47724D6DC}:270"/>
  <p:tag name="GENSWF_SLIDE_TITLE" val="Video"/>
  <p:tag name="ISPRING_SLIDE_INDENT_LEVEL" val="0"/>
  <p:tag name="ISPRING_CUSTOM_TIMING_USED" val="0"/>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08DD9F76-0A71-4B68-964B-BF6366E819A0}:290"/>
  <p:tag name="GENSWF_SLIDE_TITLE" val="Etkinlik boluk doldurma"/>
  <p:tag name="ISPRING_SLIDE_INDENT_LEVEL" val="0"/>
  <p:tag name="ISPRING_CUSTOM_TIMING_USED" val="0"/>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587F0DCC-4FF8-41CF-8C9F-72393FBE2DDE}:283"/>
  <p:tag name="GENSWF_SLIDE_TITLE" val="Etkinlik boluk doldurma"/>
  <p:tag name="ISPRING_SLIDE_INDENT_LEVEL" val="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95BACF6F-DE57-47FF-BFA1-9BF4BC16C841}:263"/>
  <p:tag name="GENSWF_SLIDE_TITLE" val="Başarı-Başarısızlık"/>
  <p:tag name="ISPRING_SLIDE_INDENT_LEVEL" val="0"/>
  <p:tag name="ISPRING_CUSTOM_TIMING_USED" val="0"/>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7F81CE89-B3CD-4BF4-8DF5-605EA70140C5}:284"/>
  <p:tag name="GENSWF_SLIDE_TITLE" val="Başarı-Başarısızlık"/>
  <p:tag name="ISPRING_SLIDE_INDENT_LEVEL" val="0"/>
  <p:tag name="ISPRING_CUSTOM_TIMING_USED" val="0"/>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D73489D6-F8AC-41AD-93DA-68CB85C7DF1F}:285"/>
  <p:tag name="GENSWF_SLIDE_TITLE" val="Başarı-Başarısızlık"/>
  <p:tag name="ISPRING_SLIDE_INDENT_LEVEL" val="0"/>
  <p:tag name="ISPRING_CUSTOM_TIMING_USED" val="0"/>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2EDF62D1-1DDB-4008-B7E4-AE7B5093BAA7}:393"/>
  <p:tag name="GENSWF_SLIDE_TITLE" val="Video"/>
  <p:tag name="ISPRING_SLIDE_INDENT_LEVEL" val="0"/>
  <p:tag name="ISPRING_CUSTOM_TIMING_USED" val="0"/>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95540D62-27DB-47C2-87A1-B2D6F46AF0CD}:394"/>
  <p:tag name="GENSWF_SLIDE_TITLE" val="Video LGS"/>
  <p:tag name="ISPRING_SLIDE_INDENT_LEVEL" val="0"/>
  <p:tag name="ISPRING_CUSTOM_TIMING_USED" val="0"/>
</p:tagLst>
</file>

<file path=ppt/tags/tag65.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s://www.youtube.com/watch?v=9lJ-BKya1UM"/>
</p:tagLst>
</file>

<file path=ppt/tags/tag66.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s://www.youtube.com/watch?v=9lJ-BKya1UM"/>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874B71C7-D732-4928-A931-BBDBA5DA5F45}:286"/>
  <p:tag name="GENSWF_SLIDE_TITLE" val="Sağlık hastalık"/>
  <p:tag name="ISPRING_SLIDE_INDENT_LEVEL" val="0"/>
  <p:tag name="ISPRING_CUSTOM_TIMING_USED" val="0"/>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8FB58DE3-41DE-4868-A3DC-D22BA6D8B5EA}:287"/>
  <p:tag name="GENSWF_SLIDE_TITLE" val="Sağlık hastalık"/>
  <p:tag name="ISPRING_SLIDE_INDENT_LEVEL" val="0"/>
  <p:tag name="ISPRING_CUSTOM_TIMING_USED" val="0"/>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8E78BD81-EE28-4DC3-8EBC-F9046BCDA9C6}:288"/>
  <p:tag name="GENSWF_SLIDE_TITLE" val="Sağlık hastalık"/>
  <p:tag name="ISPRING_SLIDE_INDENT_LEVEL" val="0"/>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1B4BCEDB-5DBD-491F-853B-FF9F84809CB8}:291"/>
  <p:tag name="GENSWF_SLIDE_TITLE" val="Değerlendirme"/>
  <p:tag name="ISPRING_SLIDE_INDENT_LEVEL" val="0"/>
  <p:tag name="ISPRING_CUSTOM_TIMING_USED" val="0"/>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77FA0723-0B2F-4FCC-826F-D74274EBB091}:261"/>
  <p:tag name="GENSWF_SLIDE_TITLE" val="Özet"/>
  <p:tag name="ISPRING_SLIDE_INDENT_LEVEL" val="0"/>
  <p:tag name="ISPRING_CUSTOM_TIMING_USED" val="0"/>
</p:tagLst>
</file>

<file path=ppt/tags/tag72.xml><?xml version="1.0" encoding="utf-8"?>
<p:tagLst xmlns:a="http://schemas.openxmlformats.org/drawingml/2006/main" xmlns:r="http://schemas.openxmlformats.org/officeDocument/2006/relationships" xmlns:p="http://schemas.openxmlformats.org/presentationml/2006/main">
  <p:tag name="GENSWF_SLIDE_UID" val="{6EE1BCE0-3452-41E6-8CF4-04F1FDBC91D6}:375"/>
  <p:tag name="GENSWF_SLIDE_TITLE" val="Etkinlik için tıklayınız."/>
  <p:tag name="ISPRING_SLIDE_INDENT_LEVEL" val="0"/>
  <p:tag name="ISPRING_CUSTOM_TIMING_USED" val="0"/>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7E007C50-0931-46B2-83AD-9F0FC10324DA}:292"/>
  <p:tag name="GENSWF_SLIDE_TITLE" val="Ayet eşleştirme"/>
  <p:tag name="ISPRING_SLIDE_INDENT_LEVEL" val="0"/>
  <p:tag name="ISPRING_CUSTOM_TIMING_USED" val="0"/>
</p:tagLst>
</file>

<file path=ppt/tags/tag74.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9644</TotalTime>
  <Words>1818</Words>
  <Application>Microsoft Office PowerPoint</Application>
  <PresentationFormat>Özel</PresentationFormat>
  <Paragraphs>323</Paragraphs>
  <Slides>36</Slides>
  <Notes>36</Notes>
  <HiddenSlides>0</HiddenSlides>
  <MMClips>2</MMClips>
  <ScaleCrop>false</ScaleCrop>
  <HeadingPairs>
    <vt:vector size="6" baseType="variant">
      <vt:variant>
        <vt:lpstr>Kullanılan Yazı Tipleri</vt:lpstr>
      </vt:variant>
      <vt:variant>
        <vt:i4>11</vt:i4>
      </vt:variant>
      <vt:variant>
        <vt:lpstr>Tema</vt:lpstr>
      </vt:variant>
      <vt:variant>
        <vt:i4>4</vt:i4>
      </vt:variant>
      <vt:variant>
        <vt:lpstr>Slayt Başlıkları</vt:lpstr>
      </vt:variant>
      <vt:variant>
        <vt:i4>36</vt:i4>
      </vt:variant>
    </vt:vector>
  </HeadingPairs>
  <TitlesOfParts>
    <vt:vector size="51" baseType="lpstr">
      <vt:lpstr>Calibri</vt:lpstr>
      <vt:lpstr>Open Sans Extrabold</vt:lpstr>
      <vt:lpstr>Helvetica Bold</vt:lpstr>
      <vt:lpstr>Aptos</vt:lpstr>
      <vt:lpstr>Helvetica</vt:lpstr>
      <vt:lpstr>Wingdings</vt:lpstr>
      <vt:lpstr>Agrandir Bold</vt:lpstr>
      <vt:lpstr>Arimo Bold</vt:lpstr>
      <vt:lpstr>Bobby Jones Soft</vt:lpstr>
      <vt:lpstr>Aptos Display</vt:lpstr>
      <vt:lpstr>Arial</vt:lpstr>
      <vt:lpstr>Office Theme</vt:lpstr>
      <vt:lpstr>1_Office Teması</vt:lpstr>
      <vt:lpstr>1_Office Theme</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8.1.3. Kader İle İlgili Kavramlar</dc:title>
  <dc:creator>Monster</dc:creator>
  <cp:lastModifiedBy>Mustafa YILDIRIM</cp:lastModifiedBy>
  <cp:revision>56</cp:revision>
  <dcterms:created xsi:type="dcterms:W3CDTF">2006-08-16T00:00:00Z</dcterms:created>
  <dcterms:modified xsi:type="dcterms:W3CDTF">2024-09-23T19:11:32Z</dcterms:modified>
  <dc:identifier>DAGJXGIA0Cs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4EC0B2AA-D8FB-42B2-BD94-2B9625A608A9</vt:lpwstr>
  </property>
  <property fmtid="{D5CDD505-2E9C-101B-9397-08002B2CF9AE}" pid="3" name="ArticulatePath">
    <vt:lpwstr>Kader ile ilgili kavramlar</vt:lpwstr>
  </property>
</Properties>
</file>