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3" r:id="rId3"/>
    <p:sldId id="305" r:id="rId4"/>
    <p:sldId id="267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260" r:id="rId38"/>
    <p:sldId id="266" r:id="rId39"/>
    <p:sldId id="264" r:id="rId40"/>
    <p:sldId id="258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1.bp.blogspot.com/-Z2utbZppCIU/UVW3t284-VI/AAAAAAAAAJc/bx1nCTkHtKk/s1600/namaz-nasil-kilin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742955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500166" y="28572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Secde:</a:t>
            </a:r>
            <a:r>
              <a:rPr lang="tr-TR" sz="2400" dirty="0" smtClean="0"/>
              <a:t> Rükudan sonra namazda elleri, alnı, burnu, dizleri yere koyarak yere kapanmak demektir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785918" y="285728"/>
            <a:ext cx="6661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Oturuş (</a:t>
            </a:r>
            <a:r>
              <a:rPr lang="tr-TR" sz="2800" b="1" dirty="0" err="1" smtClean="0"/>
              <a:t>Kade</a:t>
            </a:r>
            <a:r>
              <a:rPr lang="tr-TR" sz="2800" b="1" dirty="0" smtClean="0"/>
              <a:t>):</a:t>
            </a:r>
            <a:r>
              <a:rPr lang="tr-TR" sz="2800" dirty="0" smtClean="0"/>
              <a:t> Namazda oturmak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Kur’an’dan</a:t>
            </a:r>
            <a:r>
              <a:rPr lang="tr-TR" sz="3200" b="1" dirty="0" smtClean="0"/>
              <a:t> bir bölüm okuruz.</a:t>
            </a:r>
            <a:endParaRPr lang="tr-T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uhteva.com/resimler/galeriresimleri/-Ikindi-namazini-kaciran-kimse-sanki-ailesini-ve-malini-kaybetmis-gibidir--Buhari-61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secdeden kalkarız ve dizüstü otururuz.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“</a:t>
            </a:r>
            <a:r>
              <a:rPr lang="tr-TR" sz="2800" b="1" dirty="0" err="1" smtClean="0"/>
              <a:t>Ettehiyyatü</a:t>
            </a:r>
            <a:r>
              <a:rPr lang="tr-TR" sz="2800" b="1" dirty="0" smtClean="0"/>
              <a:t>.” </a:t>
            </a:r>
            <a:r>
              <a:rPr lang="tr-TR" sz="2800" dirty="0" smtClean="0"/>
              <a:t>duasını okuruz.</a:t>
            </a:r>
            <a:endParaRPr lang="tr-TR" sz="2800" dirty="0"/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uhteva.com/resimler/galeriresimleri/Tirmizi-430-Ibn-Omer-r-a--den-riv-yete-gore-Ras-lullah-s-a-v--soyle-buyurmustur--Ikindi-namaz.jpg"/>
          <p:cNvPicPr>
            <a:picLocks noChangeAspect="1" noChangeArrowheads="1"/>
          </p:cNvPicPr>
          <p:nvPr/>
        </p:nvPicPr>
        <p:blipFill>
          <a:blip r:embed="rId2"/>
          <a:srcRect b="17466"/>
          <a:stretch>
            <a:fillRect/>
          </a:stretch>
        </p:blipFill>
        <p:spPr bwMode="auto">
          <a:xfrm>
            <a:off x="1071538" y="-95250"/>
            <a:ext cx="8072462" cy="695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071934" y="1214422"/>
            <a:ext cx="2500330" cy="5000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Esselamü</a:t>
            </a:r>
            <a:r>
              <a:rPr lang="tr-TR" sz="3200" b="1" dirty="0"/>
              <a:t> </a:t>
            </a:r>
            <a:r>
              <a:rPr lang="tr-TR" sz="3200" b="1" dirty="0" err="1"/>
              <a:t>aleyküm</a:t>
            </a:r>
            <a:r>
              <a:rPr lang="tr-TR" sz="3200" b="1" dirty="0"/>
              <a:t> ve </a:t>
            </a:r>
            <a:r>
              <a:rPr lang="tr-TR" sz="3200" b="1" dirty="0" err="1"/>
              <a:t>rahmetullah</a:t>
            </a:r>
            <a:r>
              <a:rPr lang="tr-TR" sz="3200" dirty="0" smtClean="0"/>
              <a:t>”</a:t>
            </a:r>
          </a:p>
          <a:p>
            <a:pPr algn="ctr"/>
            <a:r>
              <a:rPr lang="tr-TR" sz="3200" dirty="0" smtClean="0"/>
              <a:t> </a:t>
            </a:r>
            <a:r>
              <a:rPr lang="tr-TR" sz="3200" dirty="0"/>
              <a:t>diyerek önce sağa sonra sola selam </a:t>
            </a:r>
            <a:r>
              <a:rPr lang="tr-TR" sz="3200" dirty="0" err="1"/>
              <a:t>verilirek</a:t>
            </a:r>
            <a:r>
              <a:rPr lang="tr-TR" sz="3200" dirty="0"/>
              <a:t> namaz bitirilir.</a:t>
            </a:r>
          </a:p>
        </p:txBody>
      </p:sp>
      <p:pic>
        <p:nvPicPr>
          <p:cNvPr id="79883" name="Picture 11" descr="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0"/>
            <a:ext cx="2214578" cy="514353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9884" name="Picture 1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2428892" cy="53578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214290"/>
            <a:ext cx="7786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Namaz bitince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nce sağ tarafa, sonra sol tarafa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 verilir.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www.tebim.net/images/resimlermakale/dini/nam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6349"/>
            <a:ext cx="7786742" cy="543879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928794" y="357166"/>
            <a:ext cx="591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En sonunda dua edilerek namaz bitirilir.</a:t>
            </a:r>
            <a:endParaRPr lang="tr-TR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images.slideplayer.biz.tr/7/1889801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4"/>
          <p:cNvSpPr txBox="1">
            <a:spLocks noChangeArrowheads="1"/>
          </p:cNvSpPr>
          <p:nvPr/>
        </p:nvSpPr>
        <p:spPr bwMode="auto">
          <a:xfrm>
            <a:off x="1285852" y="1500174"/>
            <a:ext cx="7643866" cy="2800767"/>
          </a:xfrm>
          <a:prstGeom prst="rect">
            <a:avLst/>
          </a:prstGeom>
          <a:solidFill>
            <a:srgbClr val="FFFFCC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“Sana </a:t>
            </a:r>
            <a:r>
              <a:rPr lang="tr-T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vahyedilen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kitabı oku ve namazı kıl. Muhakkak ki namaz, çirkin ve kötü işlerden alıkoyar. Allah’ı anmak elbette ibadetlerin en büyüğüdür.”</a:t>
            </a:r>
          </a:p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Ankebut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suresi, 45. ayet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b="455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52313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43306" y="1285860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400" dirty="0" smtClean="0"/>
              <a:t>Önce niyet ederiz.Sonra “</a:t>
            </a:r>
            <a:r>
              <a:rPr lang="tr-TR" sz="4400" b="1" dirty="0" err="1" smtClean="0"/>
              <a:t>Alahü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Ekber</a:t>
            </a:r>
            <a:r>
              <a:rPr lang="tr-TR" sz="4400" b="1" dirty="0" smtClean="0"/>
              <a:t>” </a:t>
            </a:r>
            <a:r>
              <a:rPr lang="tr-TR" sz="4400" dirty="0" smtClean="0"/>
              <a:t>diyerek başlangıç tekbiri alırız.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 l="9808" r="12463" b="8054"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Sübhâneke</a:t>
            </a:r>
            <a:r>
              <a:rPr lang="tr-TR" sz="3200" b="1" dirty="0" smtClean="0"/>
              <a:t> </a:t>
            </a:r>
            <a:r>
              <a:rPr lang="tr-TR" sz="3200" dirty="0" smtClean="0"/>
              <a:t>duasını okuruz.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Eûzü</a:t>
            </a:r>
            <a:r>
              <a:rPr lang="tr-TR" sz="3200" b="1" dirty="0" smtClean="0"/>
              <a:t> Besmele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çekeriz.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dirty="0" err="1" smtClean="0"/>
              <a:t>sûresini</a:t>
            </a:r>
            <a:r>
              <a:rPr lang="tr-TR" sz="3200" dirty="0" smtClean="0"/>
              <a:t> okuruz.</a:t>
            </a:r>
          </a:p>
          <a:p>
            <a:pPr algn="ctr"/>
            <a:r>
              <a:rPr lang="tr-TR" sz="3200" dirty="0" err="1" smtClean="0"/>
              <a:t>Kur’an’dan</a:t>
            </a:r>
            <a:r>
              <a:rPr lang="tr-TR" sz="3200" dirty="0" smtClean="0"/>
              <a:t> bir bölüm okuruz</a:t>
            </a:r>
            <a:endParaRPr lang="tr-TR" sz="32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14414" y="285728"/>
            <a:ext cx="7929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İkindi Namazında İmam Fatiha ve Sureleri içinden okur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Alahü</a:t>
            </a:r>
            <a:r>
              <a:rPr lang="tr-TR" sz="3200" b="1" dirty="0"/>
              <a:t> </a:t>
            </a:r>
            <a:r>
              <a:rPr lang="tr-TR" sz="3200" b="1" dirty="0" err="1"/>
              <a:t>Ekber</a:t>
            </a:r>
            <a:r>
              <a:rPr lang="tr-TR" sz="3200" b="1" dirty="0"/>
              <a:t>” </a:t>
            </a:r>
            <a:r>
              <a:rPr lang="tr-TR" sz="3200" dirty="0"/>
              <a:t>diyerek </a:t>
            </a:r>
            <a:r>
              <a:rPr lang="tr-TR" sz="3200" b="1" dirty="0"/>
              <a:t>rüku’a </a:t>
            </a:r>
            <a:r>
              <a:rPr lang="tr-TR" sz="3200" dirty="0"/>
              <a:t>eğiliriz.</a:t>
            </a:r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Rüku’da</a:t>
            </a:r>
            <a:r>
              <a:rPr lang="tr-TR" sz="3200" b="1" dirty="0"/>
              <a:t> </a:t>
            </a:r>
            <a:r>
              <a:rPr lang="tr-TR" sz="3200" dirty="0"/>
              <a:t>3 defa “</a:t>
            </a:r>
            <a:r>
              <a:rPr lang="tr-TR" sz="3200" b="1" dirty="0" err="1"/>
              <a:t>sübhane</a:t>
            </a:r>
            <a:r>
              <a:rPr lang="tr-TR" sz="3200" b="1" dirty="0"/>
              <a:t> </a:t>
            </a:r>
            <a:r>
              <a:rPr lang="tr-TR" sz="3200" b="1" dirty="0" err="1"/>
              <a:t>rabbiyel</a:t>
            </a:r>
            <a:r>
              <a:rPr lang="tr-TR" sz="3200" b="1" dirty="0"/>
              <a:t> azim</a:t>
            </a:r>
            <a:r>
              <a:rPr lang="tr-TR" sz="3200" dirty="0"/>
              <a:t>”</a:t>
            </a:r>
            <a:r>
              <a:rPr lang="tr-TR" sz="3200" b="1" dirty="0"/>
              <a:t> </a:t>
            </a:r>
            <a:r>
              <a:rPr lang="tr-TR" sz="3200" dirty="0"/>
              <a:t>deriz.</a:t>
            </a:r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357290" y="285728"/>
            <a:ext cx="778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Rükû:</a:t>
            </a:r>
            <a:r>
              <a:rPr lang="tr-TR" sz="2800" dirty="0" smtClean="0"/>
              <a:t> Namazda kıyamdan sonra eğilmek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525</Words>
  <Application>Microsoft Office PowerPoint</Application>
  <PresentationFormat>Ekran Gösterisi (4:3)</PresentationFormat>
  <Paragraphs>92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Slayt 1</vt:lpstr>
      <vt:lpstr>Slayt 2</vt:lpstr>
      <vt:lpstr>Slayt 3</vt:lpstr>
      <vt:lpstr>.</vt:lpstr>
      <vt:lpstr>.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.</vt:lpstr>
      <vt:lpstr>.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22</cp:revision>
  <dcterms:created xsi:type="dcterms:W3CDTF">2015-05-01T20:11:40Z</dcterms:created>
  <dcterms:modified xsi:type="dcterms:W3CDTF">2015-07-03T23:17:04Z</dcterms:modified>
</cp:coreProperties>
</file>