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10.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8" r:id="rId3"/>
    <p:sldMasterId id="2147483711" r:id="rId4"/>
    <p:sldMasterId id="2147483726" r:id="rId5"/>
    <p:sldMasterId id="2147483738" r:id="rId6"/>
    <p:sldMasterId id="2147483750" r:id="rId7"/>
    <p:sldMasterId id="2147483770" r:id="rId8"/>
    <p:sldMasterId id="2147483782" r:id="rId9"/>
  </p:sldMasterIdLst>
  <p:notesMasterIdLst>
    <p:notesMasterId r:id="rId26"/>
  </p:notesMasterIdLst>
  <p:sldIdLst>
    <p:sldId id="256" r:id="rId10"/>
    <p:sldId id="274" r:id="rId11"/>
    <p:sldId id="275" r:id="rId12"/>
    <p:sldId id="276" r:id="rId13"/>
    <p:sldId id="277" r:id="rId14"/>
    <p:sldId id="282" r:id="rId15"/>
    <p:sldId id="283" r:id="rId16"/>
    <p:sldId id="263" r:id="rId17"/>
    <p:sldId id="375" r:id="rId18"/>
    <p:sldId id="281" r:id="rId19"/>
    <p:sldId id="266" r:id="rId20"/>
    <p:sldId id="280" r:id="rId21"/>
    <p:sldId id="278" r:id="rId22"/>
    <p:sldId id="273" r:id="rId23"/>
    <p:sldId id="270" r:id="rId24"/>
    <p:sldId id="391" r:id="rId25"/>
  </p:sldIdLst>
  <p:sldSz cx="12192000" cy="6858000"/>
  <p:notesSz cx="6858000" cy="9144000"/>
  <p:custDataLst>
    <p:tags r:id="rId27"/>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009999"/>
    <a:srgbClr val="C5E0B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1BB9A-1D69-4A33-A89C-A01DDE055F4D}" type="datetimeFigureOut">
              <a:rPr lang="tr-TR" smtClean="0"/>
              <a:t>27.09.2024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D4F58-68EA-45FF-8456-69AB0F938B2F}" type="slidenum">
              <a:rPr lang="tr-TR" smtClean="0"/>
              <a:t>‹#›</a:t>
            </a:fld>
            <a:endParaRPr lang="tr-TR"/>
          </a:p>
        </p:txBody>
      </p:sp>
    </p:spTree>
    <p:extLst>
      <p:ext uri="{BB962C8B-B14F-4D97-AF65-F5344CB8AC3E}">
        <p14:creationId xmlns:p14="http://schemas.microsoft.com/office/powerpoint/2010/main" val="76247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1</a:t>
            </a:fld>
            <a:endParaRPr lang="tr-TR"/>
          </a:p>
        </p:txBody>
      </p:sp>
    </p:spTree>
    <p:extLst>
      <p:ext uri="{BB962C8B-B14F-4D97-AF65-F5344CB8AC3E}">
        <p14:creationId xmlns:p14="http://schemas.microsoft.com/office/powerpoint/2010/main" val="55240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10</a:t>
            </a:fld>
            <a:endParaRPr lang="tr-TR"/>
          </a:p>
        </p:txBody>
      </p:sp>
    </p:spTree>
    <p:extLst>
      <p:ext uri="{BB962C8B-B14F-4D97-AF65-F5344CB8AC3E}">
        <p14:creationId xmlns:p14="http://schemas.microsoft.com/office/powerpoint/2010/main" val="223811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11</a:t>
            </a:fld>
            <a:endParaRPr lang="tr-TR"/>
          </a:p>
        </p:txBody>
      </p:sp>
    </p:spTree>
    <p:extLst>
      <p:ext uri="{BB962C8B-B14F-4D97-AF65-F5344CB8AC3E}">
        <p14:creationId xmlns:p14="http://schemas.microsoft.com/office/powerpoint/2010/main" val="208116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12</a:t>
            </a:fld>
            <a:endParaRPr lang="tr-TR"/>
          </a:p>
        </p:txBody>
      </p:sp>
    </p:spTree>
    <p:extLst>
      <p:ext uri="{BB962C8B-B14F-4D97-AF65-F5344CB8AC3E}">
        <p14:creationId xmlns:p14="http://schemas.microsoft.com/office/powerpoint/2010/main" val="101112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13</a:t>
            </a:fld>
            <a:endParaRPr lang="tr-TR"/>
          </a:p>
        </p:txBody>
      </p:sp>
    </p:spTree>
    <p:extLst>
      <p:ext uri="{BB962C8B-B14F-4D97-AF65-F5344CB8AC3E}">
        <p14:creationId xmlns:p14="http://schemas.microsoft.com/office/powerpoint/2010/main" val="229250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77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F03E3-C67E-4280-BAA1-23FE2F3C170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338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32BD4-BC30-401C-BFD3-1861D1E9DE80}"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621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2</a:t>
            </a:fld>
            <a:endParaRPr lang="tr-TR"/>
          </a:p>
        </p:txBody>
      </p:sp>
    </p:spTree>
    <p:extLst>
      <p:ext uri="{BB962C8B-B14F-4D97-AF65-F5344CB8AC3E}">
        <p14:creationId xmlns:p14="http://schemas.microsoft.com/office/powerpoint/2010/main" val="298599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3</a:t>
            </a:fld>
            <a:endParaRPr lang="tr-TR"/>
          </a:p>
        </p:txBody>
      </p:sp>
    </p:spTree>
    <p:extLst>
      <p:ext uri="{BB962C8B-B14F-4D97-AF65-F5344CB8AC3E}">
        <p14:creationId xmlns:p14="http://schemas.microsoft.com/office/powerpoint/2010/main" val="418515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4</a:t>
            </a:fld>
            <a:endParaRPr lang="tr-TR"/>
          </a:p>
        </p:txBody>
      </p:sp>
    </p:spTree>
    <p:extLst>
      <p:ext uri="{BB962C8B-B14F-4D97-AF65-F5344CB8AC3E}">
        <p14:creationId xmlns:p14="http://schemas.microsoft.com/office/powerpoint/2010/main" val="400873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46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7</a:t>
            </a:fld>
            <a:endParaRPr lang="tr-TR"/>
          </a:p>
        </p:txBody>
      </p:sp>
    </p:spTree>
    <p:extLst>
      <p:ext uri="{BB962C8B-B14F-4D97-AF65-F5344CB8AC3E}">
        <p14:creationId xmlns:p14="http://schemas.microsoft.com/office/powerpoint/2010/main" val="76384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68D4F58-68EA-45FF-8456-69AB0F938B2F}" type="slidenum">
              <a:rPr lang="tr-TR" smtClean="0"/>
              <a:t>8</a:t>
            </a:fld>
            <a:endParaRPr lang="tr-TR"/>
          </a:p>
        </p:txBody>
      </p:sp>
    </p:spTree>
    <p:extLst>
      <p:ext uri="{BB962C8B-B14F-4D97-AF65-F5344CB8AC3E}">
        <p14:creationId xmlns:p14="http://schemas.microsoft.com/office/powerpoint/2010/main" val="344722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32BD4-BC30-401C-BFD3-1861D1E9DE80}"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511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4F2CAF40-9631-4D6D-BE53-C0B268614D96}" type="datetimeFigureOut">
              <a:rPr lang="tr-TR" smtClean="0"/>
              <a:t>27.09.2024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309202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F2CAF40-9631-4D6D-BE53-C0B268614D96}" type="datetimeFigureOut">
              <a:rPr lang="tr-TR" smtClean="0"/>
              <a:t>27.09.2024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38618457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FABF29-82FE-38A3-58E4-CE8F7997E95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1EBEB97-2C58-D39E-3FC4-48FB916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33776E9-6EF1-44AA-9E8C-6EC9C78FF415}"/>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7EFEB06F-B17A-8092-6EBD-178A29F370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592F27-E8D7-4CD3-BE60-0A305E4583B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445308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3A3E5B-AAA4-0568-18CF-27E89FA2F61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FF2449D-D8CE-053A-C792-F4A70BB46AA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F00615-4CFE-CB01-DC03-36B9038F97A7}"/>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A9540FD3-4ECE-87E2-48C4-69F9627A86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04B2EF-3581-DC63-4989-73F00B3A80CD}"/>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629801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99D0A-1D7A-E7A0-EA45-9894176B16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086D603-1099-14BA-A32E-4B0BF89D18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F2E3D41-B9B9-10B8-E2DE-0818EAC06DC5}"/>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0DFC8FB2-FB0E-240B-4BB1-D166A405DC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C2A265-679A-DDCB-5423-07C99F6A63E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2962986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788B2-7961-E4C2-AD53-D8765623EA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3D83BD7-E036-0B81-4516-66D829CF412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DAD771F-871F-C0FF-38CF-72FA28FA917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AEA650-9F00-4ED7-57EB-843F0C27ECF1}"/>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6" name="Alt Bilgi Yer Tutucusu 5">
            <a:extLst>
              <a:ext uri="{FF2B5EF4-FFF2-40B4-BE49-F238E27FC236}">
                <a16:creationId xmlns:a16="http://schemas.microsoft.com/office/drawing/2014/main" id="{77059666-AACA-381F-8399-12A9B606C7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F92A53-25FC-F430-1880-AC865B6890E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7837373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577A7F-70A0-D267-F788-A5D940F67FB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7A45636-B0E7-E1CB-0A89-345DC040F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2CD18E1-29DE-7B80-BB0E-C3BD044F3D1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BD5BD68-C982-683D-A26A-8328A3973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CF4B1DF-F84A-37AF-2FBC-C410B2A76C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D5C0BEE-FF1B-B749-C511-2E6E5D514939}"/>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8" name="Alt Bilgi Yer Tutucusu 7">
            <a:extLst>
              <a:ext uri="{FF2B5EF4-FFF2-40B4-BE49-F238E27FC236}">
                <a16:creationId xmlns:a16="http://schemas.microsoft.com/office/drawing/2014/main" id="{E12878EB-FC64-76B5-941D-85F26F07BD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52EFDED-886B-C457-8100-12A8BD2F9ADD}"/>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0163355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153D6-0ED0-2BC8-5D27-C5B585F0C7C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90D60BA-EA9C-EA1E-DE9F-60B364DDBEFF}"/>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4" name="Alt Bilgi Yer Tutucusu 3">
            <a:extLst>
              <a:ext uri="{FF2B5EF4-FFF2-40B4-BE49-F238E27FC236}">
                <a16:creationId xmlns:a16="http://schemas.microsoft.com/office/drawing/2014/main" id="{FAF241F8-1EFC-B638-C746-B1B176BFF1F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F4434F-62F1-7436-309B-A7096D4962E7}"/>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2778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D78CDEC-AB82-C2D8-CAA5-F8D3DCDE1242}"/>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3" name="Alt Bilgi Yer Tutucusu 2">
            <a:extLst>
              <a:ext uri="{FF2B5EF4-FFF2-40B4-BE49-F238E27FC236}">
                <a16:creationId xmlns:a16="http://schemas.microsoft.com/office/drawing/2014/main" id="{093D2D47-AF96-11DA-355C-7BA0B2FC053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7E60ABE-A5FF-987F-808F-FC531D4FBE9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5508687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AEBF9-E975-AA48-C6F8-AF7EFC8DCF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309E7EC-0E1B-A58E-915C-D3375A5E0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B04B42-1E3D-0F3A-611E-175DC3AFD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39BFEBA-B3BE-8063-D7CA-9846154280FE}"/>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6" name="Alt Bilgi Yer Tutucusu 5">
            <a:extLst>
              <a:ext uri="{FF2B5EF4-FFF2-40B4-BE49-F238E27FC236}">
                <a16:creationId xmlns:a16="http://schemas.microsoft.com/office/drawing/2014/main" id="{1F87CA36-BAF2-DB12-05DC-DDABF38AE2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719001-CE22-3016-A1A1-6849E35F567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539392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CB7F70-371C-2739-CA23-BCAC3E602CC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48B710D-5717-18C4-7E1C-75D20D41A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D5178FA-61E5-48EB-C829-D66A5B052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AFFE73-67AB-A999-C09F-E36C6D75D0F2}"/>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6" name="Alt Bilgi Yer Tutucusu 5">
            <a:extLst>
              <a:ext uri="{FF2B5EF4-FFF2-40B4-BE49-F238E27FC236}">
                <a16:creationId xmlns:a16="http://schemas.microsoft.com/office/drawing/2014/main" id="{3169CEE5-2A9B-3B4C-F6FB-1A55B77A22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940B9E-93D2-3285-DEB7-2744F51200D5}"/>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27254748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66FA6-177A-A4A2-6E16-961206F2274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1F7E12-0F60-5F06-6208-0070B25775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84037A-B381-D17D-1F4E-79CAAA706C33}"/>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11A62D0C-37DE-9592-59A6-AC05A74078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9E7CB84-75B4-5377-D4FE-C5C9E0B048EA}"/>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4011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F2CAF40-9631-4D6D-BE53-C0B268614D96}" type="datetimeFigureOut">
              <a:rPr lang="tr-TR" smtClean="0"/>
              <a:t>27.09.2024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5531140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5AAECC-6764-813E-FF82-40374CEFD17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DB80285-693B-087E-7F91-D5AAA788BB7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91825F-6F1D-027D-ABC5-B5FA4458CE54}"/>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37452303-D47B-4C24-4A0F-F4BAC209B7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6F134A-4E2C-AEA6-9629-852289B885E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600840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28DA1-4DEF-07D9-AF4A-5B6D490004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D1A7F32-F828-1800-808A-D324A7088B32}"/>
              </a:ext>
            </a:extLst>
          </p:cNvPr>
          <p:cNvSpPr>
            <a:spLocks noGrp="1"/>
          </p:cNvSpPr>
          <p:nvPr>
            <p:ph type="dt" sz="half" idx="10"/>
          </p:nvPr>
        </p:nvSpPr>
        <p:spPr/>
        <p:txBody>
          <a:bodyPr/>
          <a:lstStyle/>
          <a:p>
            <a:fld id="{3C5FAE0E-20B2-4F82-9F6A-53ADAE0ACEC0}" type="datetimeFigureOut">
              <a:rPr lang="tr-TR" smtClean="0"/>
              <a:t>27.09.2024</a:t>
            </a:fld>
            <a:endParaRPr lang="tr-TR"/>
          </a:p>
        </p:txBody>
      </p:sp>
      <p:sp>
        <p:nvSpPr>
          <p:cNvPr id="4" name="Alt Bilgi Yer Tutucusu 3">
            <a:extLst>
              <a:ext uri="{FF2B5EF4-FFF2-40B4-BE49-F238E27FC236}">
                <a16:creationId xmlns:a16="http://schemas.microsoft.com/office/drawing/2014/main" id="{2F337F99-A66C-7764-273D-5278D8DE442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3573E3-C618-D551-EEA1-0C41DAFC332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244900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40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022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0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33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20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42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33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6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F2CAF40-9631-4D6D-BE53-C0B268614D96}" type="datetimeFigureOut">
              <a:rPr lang="tr-TR" smtClean="0"/>
              <a:t>27.09.2024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667735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13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3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2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655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917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02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4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34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110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47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F2CAF40-9631-4D6D-BE53-C0B268614D96}" type="datetimeFigureOut">
              <a:rPr lang="tr-TR" smtClean="0"/>
              <a:t>27.09.2024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3417387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3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55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16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931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05081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74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08030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07176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39677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2459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F2CAF40-9631-4D6D-BE53-C0B268614D96}" type="datetimeFigureOut">
              <a:rPr lang="tr-TR" smtClean="0"/>
              <a:t>27.09.2024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3224136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599407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5784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267969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85543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8225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32997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62949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15513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361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78647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F2CAF40-9631-4D6D-BE53-C0B268614D96}" type="datetimeFigureOut">
              <a:rPr lang="tr-TR" smtClean="0"/>
              <a:t>27.09.2024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4140099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291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435378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92464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9479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949580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21142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9269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516798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9587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39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F2CAF40-9631-4D6D-BE53-C0B268614D96}" type="datetimeFigureOut">
              <a:rPr lang="tr-TR" smtClean="0"/>
              <a:t>27.09.2024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2989819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84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76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57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947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2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109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250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923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57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2CAF40-9631-4D6D-BE53-C0B268614D96}" type="datetimeFigureOut">
              <a:rPr lang="tr-TR" smtClean="0"/>
              <a:t>27.09.2024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2206492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697675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49320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713282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10131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39664548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275764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447968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105222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57309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70545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F2CAF40-9631-4D6D-BE53-C0B268614D96}" type="datetimeFigureOut">
              <a:rPr lang="tr-TR" smtClean="0"/>
              <a:t>27.09.2024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41027748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112188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867957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113869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81669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03366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986677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259600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3950147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070691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221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F2CAF40-9631-4D6D-BE53-C0B268614D96}" type="datetimeFigureOut">
              <a:rPr lang="tr-TR" smtClean="0"/>
              <a:t>27.09.2024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5A004E-45D0-4C4F-AD23-71403233D675}" type="slidenum">
              <a:rPr lang="tr-TR" smtClean="0"/>
              <a:t>‹#›</a:t>
            </a:fld>
            <a:endParaRPr lang="tr-TR"/>
          </a:p>
        </p:txBody>
      </p:sp>
    </p:spTree>
    <p:extLst>
      <p:ext uri="{BB962C8B-B14F-4D97-AF65-F5344CB8AC3E}">
        <p14:creationId xmlns:p14="http://schemas.microsoft.com/office/powerpoint/2010/main" val="3333950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37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59197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7270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01270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7872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1196007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1983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892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70260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579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CAF40-9631-4D6D-BE53-C0B268614D96}" type="datetimeFigureOut">
              <a:rPr lang="tr-TR" smtClean="0"/>
              <a:t>27.09.2024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A004E-45D0-4C4F-AD23-71403233D675}" type="slidenum">
              <a:rPr lang="tr-TR" smtClean="0"/>
              <a:t>‹#›</a:t>
            </a:fld>
            <a:endParaRPr lang="tr-TR"/>
          </a:p>
        </p:txBody>
      </p:sp>
    </p:spTree>
    <p:extLst>
      <p:ext uri="{BB962C8B-B14F-4D97-AF65-F5344CB8AC3E}">
        <p14:creationId xmlns:p14="http://schemas.microsoft.com/office/powerpoint/2010/main" val="341391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99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972AA3-EA5F-477F-9C43-587E652628F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EC0401-296B-4860-86F8-7A03D25305E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501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40000"/>
                <a:lumOff val="6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045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30208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0524114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4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3203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158266892"/>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742190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94CDD3-C997-C973-48F0-08B5D41B4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132338-A799-F0B9-CACC-F45E31FFC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D3CDCD-FB71-3818-5C55-092655042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5FAE0E-20B2-4F82-9F6A-53ADAE0ACEC0}" type="datetimeFigureOut">
              <a:rPr lang="tr-TR" smtClean="0"/>
              <a:t>27.09.2024</a:t>
            </a:fld>
            <a:endParaRPr lang="tr-TR"/>
          </a:p>
        </p:txBody>
      </p:sp>
      <p:sp>
        <p:nvSpPr>
          <p:cNvPr id="5" name="Alt Bilgi Yer Tutucusu 4">
            <a:extLst>
              <a:ext uri="{FF2B5EF4-FFF2-40B4-BE49-F238E27FC236}">
                <a16:creationId xmlns:a16="http://schemas.microsoft.com/office/drawing/2014/main" id="{D7CD472F-C728-690D-A094-1EA7578B2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C9E9DF77-40D0-5D86-78CE-A3CE10EBE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BAC3DF-137B-43F0-82A9-B5333303FEF9}" type="slidenum">
              <a:rPr lang="tr-TR" smtClean="0"/>
              <a:t>‹#›</a:t>
            </a:fld>
            <a:endParaRPr lang="tr-TR"/>
          </a:p>
        </p:txBody>
      </p:sp>
    </p:spTree>
    <p:custDataLst>
      <p:tags r:id="rId14"/>
    </p:custDataLst>
    <p:extLst>
      <p:ext uri="{BB962C8B-B14F-4D97-AF65-F5344CB8AC3E}">
        <p14:creationId xmlns:p14="http://schemas.microsoft.com/office/powerpoint/2010/main" val="295610093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10.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5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audio" Target="../media/audio2.wav"/><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2.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2.xml"/><Relationship Id="rId1" Type="http://schemas.openxmlformats.org/officeDocument/2006/relationships/tags" Target="../tags/tag40.xml"/><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54.xml"/><Relationship Id="rId1" Type="http://schemas.openxmlformats.org/officeDocument/2006/relationships/tags" Target="../tags/tag41.xml"/><Relationship Id="rId6" Type="http://schemas.openxmlformats.org/officeDocument/2006/relationships/image" Target="../media/image24.png"/><Relationship Id="rId5" Type="http://schemas.openxmlformats.org/officeDocument/2006/relationships/audio" Target="../media/audio2.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42.xml"/><Relationship Id="rId5" Type="http://schemas.openxmlformats.org/officeDocument/2006/relationships/audio" Target="../media/audio1.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svg"/><Relationship Id="rId3" Type="http://schemas.openxmlformats.org/officeDocument/2006/relationships/notesSlide" Target="../notesSlides/notesSlide16.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95.xml"/><Relationship Id="rId1" Type="http://schemas.openxmlformats.org/officeDocument/2006/relationships/tags" Target="../tags/tag43.xml"/><Relationship Id="rId6" Type="http://schemas.openxmlformats.org/officeDocument/2006/relationships/hyperlink" Target="https://t.me/joinchat/QrR0NEiT70UPac8ZvS8MDA" TargetMode="External"/><Relationship Id="rId11" Type="http://schemas.openxmlformats.org/officeDocument/2006/relationships/hyperlink" Target="https://www.dindersimateryal.com/" TargetMode="External"/><Relationship Id="rId5" Type="http://schemas.openxmlformats.org/officeDocument/2006/relationships/hyperlink" Target="https://www.instagram.com/mustafa__.yildirim/" TargetMode="External"/><Relationship Id="rId10" Type="http://schemas.openxmlformats.org/officeDocument/2006/relationships/image" Target="../media/image30.svg"/><Relationship Id="rId4" Type="http://schemas.openxmlformats.org/officeDocument/2006/relationships/image" Target="../media/image2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tags" Target="../tags/tag17.xml"/><Relationship Id="rId5" Type="http://schemas.microsoft.com/office/2007/relationships/hdphoto" Target="../media/hdphoto2.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52.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2.xml"/><Relationship Id="rId1" Type="http://schemas.openxmlformats.org/officeDocument/2006/relationships/tags" Target="../tags/tag1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0.xml"/><Relationship Id="rId1" Type="http://schemas.openxmlformats.org/officeDocument/2006/relationships/tags" Target="../tags/tag20.xml"/><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7.xml"/><Relationship Id="rId1" Type="http://schemas.openxmlformats.org/officeDocument/2006/relationships/tags" Target="../tags/tag21.xml"/><Relationship Id="rId5" Type="http://schemas.openxmlformats.org/officeDocument/2006/relationships/hyperlink" Target="https://www.youtube.com/watch?v=FYSwlwPjPto" TargetMode="External"/><Relationship Id="rId4" Type="http://schemas.openxmlformats.org/officeDocument/2006/relationships/hyperlink" Target="https://www.youtube.com/watch?v=KonQunY2Fo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video" Target="http://www.youtube.com/embed/FYSwlwPjPto" TargetMode="External"/><Relationship Id="rId7" Type="http://schemas.openxmlformats.org/officeDocument/2006/relationships/image" Target="../media/image1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87.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6.xml"/><Relationship Id="rId1" Type="http://schemas.openxmlformats.org/officeDocument/2006/relationships/tags" Target="../tags/tag26.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hyperlink" Target="https://wordwall.net/play/4131/005/5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9A706-0729-4DE7-AA73-F7802F5C480D}"/>
              </a:ext>
            </a:extLst>
          </p:cNvPr>
          <p:cNvSpPr/>
          <p:nvPr/>
        </p:nvSpPr>
        <p:spPr>
          <a:xfrm>
            <a:off x="-216568" y="0"/>
            <a:ext cx="8261684"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2D957F00-7D06-4CE9-9CE3-922E66F053BC}"/>
              </a:ext>
            </a:extLst>
          </p:cNvPr>
          <p:cNvSpPr/>
          <p:nvPr/>
        </p:nvSpPr>
        <p:spPr>
          <a:xfrm flipH="1">
            <a:off x="6400800" y="1640305"/>
            <a:ext cx="1235242" cy="561474"/>
          </a:xfrm>
          <a:prstGeom prst="triangl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FD51284F-BA16-4D94-A47C-DA3D5BE20151}"/>
              </a:ext>
            </a:extLst>
          </p:cNvPr>
          <p:cNvSpPr/>
          <p:nvPr/>
        </p:nvSpPr>
        <p:spPr>
          <a:xfrm>
            <a:off x="5967663" y="0"/>
            <a:ext cx="5406189" cy="6858000"/>
          </a:xfrm>
          <a:custGeom>
            <a:avLst/>
            <a:gdLst>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802798 w 5194261"/>
              <a:gd name="connsiteY5" fmla="*/ 3429000 h 6858000"/>
              <a:gd name="connsiteX6" fmla="*/ 41223 w 5194261"/>
              <a:gd name="connsiteY6" fmla="*/ 71766 h 6858000"/>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1171767 w 5194261"/>
              <a:gd name="connsiteY5" fmla="*/ 3412958 h 6858000"/>
              <a:gd name="connsiteX6" fmla="*/ 41223 w 5194261"/>
              <a:gd name="connsiteY6" fmla="*/ 71766 h 6858000"/>
              <a:gd name="connsiteX7" fmla="*/ 0 w 5194261"/>
              <a:gd name="connsiteY7" fmla="*/ 0 h 6858000"/>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1508651 w 5194261"/>
              <a:gd name="connsiteY5" fmla="*/ 3412958 h 6858000"/>
              <a:gd name="connsiteX6" fmla="*/ 41223 w 5194261"/>
              <a:gd name="connsiteY6" fmla="*/ 71766 h 6858000"/>
              <a:gd name="connsiteX7" fmla="*/ 0 w 519426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261" h="6858000">
                <a:moveTo>
                  <a:pt x="0" y="0"/>
                </a:moveTo>
                <a:lnTo>
                  <a:pt x="5194261" y="0"/>
                </a:lnTo>
                <a:lnTo>
                  <a:pt x="5194261" y="6858000"/>
                </a:lnTo>
                <a:lnTo>
                  <a:pt x="0" y="6858000"/>
                </a:lnTo>
                <a:lnTo>
                  <a:pt x="41223" y="6786234"/>
                </a:lnTo>
                <a:cubicBezTo>
                  <a:pt x="511763" y="5927043"/>
                  <a:pt x="1508651" y="4724040"/>
                  <a:pt x="1508651" y="3412958"/>
                </a:cubicBezTo>
                <a:cubicBezTo>
                  <a:pt x="1508651" y="2101877"/>
                  <a:pt x="511763" y="930957"/>
                  <a:pt x="41223"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0049F01-7FD6-4BB0-9DB3-891B1ED9A5B7}"/>
              </a:ext>
            </a:extLst>
          </p:cNvPr>
          <p:cNvSpPr/>
          <p:nvPr/>
        </p:nvSpPr>
        <p:spPr>
          <a:xfrm>
            <a:off x="6588665" y="0"/>
            <a:ext cx="5194261" cy="6858000"/>
          </a:xfrm>
          <a:custGeom>
            <a:avLst/>
            <a:gdLst>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802798 w 5194261"/>
              <a:gd name="connsiteY5" fmla="*/ 3429000 h 6858000"/>
              <a:gd name="connsiteX6" fmla="*/ 41223 w 5194261"/>
              <a:gd name="connsiteY6" fmla="*/ 71766 h 6858000"/>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1171767 w 5194261"/>
              <a:gd name="connsiteY5" fmla="*/ 3412958 h 6858000"/>
              <a:gd name="connsiteX6" fmla="*/ 41223 w 5194261"/>
              <a:gd name="connsiteY6" fmla="*/ 71766 h 6858000"/>
              <a:gd name="connsiteX7" fmla="*/ 0 w 519426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261" h="6858000">
                <a:moveTo>
                  <a:pt x="0" y="0"/>
                </a:moveTo>
                <a:lnTo>
                  <a:pt x="5194261" y="0"/>
                </a:lnTo>
                <a:lnTo>
                  <a:pt x="5194261"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33E837C4-DE6E-4783-9552-7DA13FA0C104}"/>
              </a:ext>
            </a:extLst>
          </p:cNvPr>
          <p:cNvSpPr/>
          <p:nvPr/>
        </p:nvSpPr>
        <p:spPr>
          <a:xfrm>
            <a:off x="6997739" y="0"/>
            <a:ext cx="5194261" cy="6858000"/>
          </a:xfrm>
          <a:custGeom>
            <a:avLst/>
            <a:gdLst>
              <a:gd name="connsiteX0" fmla="*/ 0 w 5194261"/>
              <a:gd name="connsiteY0" fmla="*/ 0 h 6858000"/>
              <a:gd name="connsiteX1" fmla="*/ 5194261 w 5194261"/>
              <a:gd name="connsiteY1" fmla="*/ 0 h 6858000"/>
              <a:gd name="connsiteX2" fmla="*/ 5194261 w 5194261"/>
              <a:gd name="connsiteY2" fmla="*/ 6858000 h 6858000"/>
              <a:gd name="connsiteX3" fmla="*/ 0 w 5194261"/>
              <a:gd name="connsiteY3" fmla="*/ 6858000 h 6858000"/>
              <a:gd name="connsiteX4" fmla="*/ 41223 w 5194261"/>
              <a:gd name="connsiteY4" fmla="*/ 6786234 h 6858000"/>
              <a:gd name="connsiteX5" fmla="*/ 802798 w 5194261"/>
              <a:gd name="connsiteY5" fmla="*/ 3429000 h 6858000"/>
              <a:gd name="connsiteX6" fmla="*/ 41223 w 5194261"/>
              <a:gd name="connsiteY6" fmla="*/ 717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261" h="6858000">
                <a:moveTo>
                  <a:pt x="0" y="0"/>
                </a:moveTo>
                <a:lnTo>
                  <a:pt x="5194261" y="0"/>
                </a:lnTo>
                <a:lnTo>
                  <a:pt x="5194261" y="6858000"/>
                </a:lnTo>
                <a:lnTo>
                  <a:pt x="0" y="6858000"/>
                </a:lnTo>
                <a:lnTo>
                  <a:pt x="41223" y="6786234"/>
                </a:lnTo>
                <a:cubicBezTo>
                  <a:pt x="511763" y="5927043"/>
                  <a:pt x="802798" y="4740082"/>
                  <a:pt x="802798" y="3429000"/>
                </a:cubicBezTo>
                <a:cubicBezTo>
                  <a:pt x="802798" y="2117919"/>
                  <a:pt x="511763" y="930957"/>
                  <a:pt x="41223" y="71766"/>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EDCD9A8-C2DC-457F-A01B-DB8015C05282}"/>
              </a:ext>
            </a:extLst>
          </p:cNvPr>
          <p:cNvSpPr/>
          <p:nvPr/>
        </p:nvSpPr>
        <p:spPr>
          <a:xfrm>
            <a:off x="6400800" y="2201779"/>
            <a:ext cx="5791200" cy="2454442"/>
          </a:xfrm>
          <a:prstGeom prst="rect">
            <a:avLst/>
          </a:prstGeom>
          <a:gradFill flip="none" rotWithShape="1">
            <a:gsLst>
              <a:gs pos="0">
                <a:schemeClr val="bg1">
                  <a:lumMod val="65000"/>
                </a:schemeClr>
              </a:gs>
              <a:gs pos="100000">
                <a:schemeClr val="bg1">
                  <a:lumMod val="95000"/>
                </a:schemeClr>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9947DD-499E-486A-B42D-1956E0FADCF4}"/>
              </a:ext>
            </a:extLst>
          </p:cNvPr>
          <p:cNvSpPr txBox="1"/>
          <p:nvPr/>
        </p:nvSpPr>
        <p:spPr>
          <a:xfrm>
            <a:off x="6765973" y="2553860"/>
            <a:ext cx="5204818" cy="1754326"/>
          </a:xfrm>
          <a:prstGeom prst="rect">
            <a:avLst/>
          </a:prstGeom>
          <a:noFill/>
        </p:spPr>
        <p:txBody>
          <a:bodyPr wrap="square" rtlCol="0">
            <a:spAutoFit/>
          </a:bodyPr>
          <a:lstStyle/>
          <a:p>
            <a:pPr lvl="0" algn="ctr"/>
            <a:r>
              <a:rPr lang="tr-TR" sz="5400" b="1" dirty="0">
                <a:solidFill>
                  <a:schemeClr val="accent1">
                    <a:lumMod val="50000"/>
                  </a:schemeClr>
                </a:solidFill>
              </a:rPr>
              <a:t>Peygamber ve İlahi Kitap İnancı</a:t>
            </a:r>
            <a:endParaRPr kumimoji="0" lang="en-US" sz="5400" b="1" i="0" u="none" strike="noStrike" kern="1200" cap="none" spc="0" normalizeH="0" baseline="0" noProof="0" dirty="0">
              <a:ln>
                <a:noFill/>
              </a:ln>
              <a:solidFill>
                <a:schemeClr val="accent1">
                  <a:lumMod val="50000"/>
                </a:schemeClr>
              </a:solidFill>
              <a:effectLst/>
              <a:uLnTx/>
              <a:uFillTx/>
              <a:latin typeface="Oswald" panose="02000503000000000000" pitchFamily="2" charset="0"/>
            </a:endParaRPr>
          </a:p>
        </p:txBody>
      </p:sp>
      <p:sp>
        <p:nvSpPr>
          <p:cNvPr id="11" name="TextBox 10">
            <a:extLst>
              <a:ext uri="{FF2B5EF4-FFF2-40B4-BE49-F238E27FC236}">
                <a16:creationId xmlns:a16="http://schemas.microsoft.com/office/drawing/2014/main" id="{DEB53C76-9A58-4C6C-B59D-0632C6F7B52B}"/>
              </a:ext>
            </a:extLst>
          </p:cNvPr>
          <p:cNvSpPr txBox="1"/>
          <p:nvPr/>
        </p:nvSpPr>
        <p:spPr>
          <a:xfrm>
            <a:off x="8045116" y="1202567"/>
            <a:ext cx="3747090" cy="707886"/>
          </a:xfrm>
          <a:prstGeom prst="rect">
            <a:avLst/>
          </a:prstGeom>
          <a:noFill/>
        </p:spPr>
        <p:txBody>
          <a:bodyPr wrap="square" rtlCol="0">
            <a:spAutoFit/>
          </a:bodyPr>
          <a:lstStyle/>
          <a:p>
            <a:r>
              <a:rPr lang="tr-TR" sz="4000" dirty="0">
                <a:solidFill>
                  <a:schemeClr val="bg1"/>
                </a:solidFill>
              </a:rPr>
              <a:t>6. SINIF 1. ÜNİTE </a:t>
            </a:r>
          </a:p>
        </p:txBody>
      </p:sp>
      <p:pic>
        <p:nvPicPr>
          <p:cNvPr id="21" name="Resim 2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498553" y="15894"/>
            <a:ext cx="4434904" cy="4658513"/>
          </a:xfrm>
          <a:prstGeom prst="rect">
            <a:avLst/>
          </a:prstGeom>
        </p:spPr>
      </p:pic>
      <p:pic>
        <p:nvPicPr>
          <p:cNvPr id="22"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85" y="103432"/>
            <a:ext cx="3747979" cy="393833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8"/>
          <a:stretch>
            <a:fillRect/>
          </a:stretch>
        </p:blipFill>
        <p:spPr>
          <a:xfrm>
            <a:off x="1949393" y="4008617"/>
            <a:ext cx="3459019" cy="175758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1029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custDataLst>
              <p:tags r:id="rId2"/>
            </p:custDataLst>
          </p:nvPr>
        </p:nvSpPr>
        <p:spPr>
          <a:xfrm>
            <a:off x="1614516" y="3666086"/>
            <a:ext cx="9321165" cy="710841"/>
          </a:xfrm>
          <a:prstGeom prst="rect">
            <a:avLst/>
          </a:prstGeom>
          <a:solidFill>
            <a:srgbClr val="008080"/>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prstClr val="white"/>
                </a:solidFill>
                <a:effectLst/>
                <a:uLnTx/>
                <a:uFillTx/>
                <a:latin typeface="Calibri" panose="020F0502020204030204"/>
                <a:ea typeface="+mn-ea"/>
                <a:cs typeface="+mn-cs"/>
              </a:rPr>
              <a:t>Boşluğa gelecek kelimeyi seçiniz.</a:t>
            </a:r>
          </a:p>
        </p:txBody>
      </p:sp>
      <p:sp>
        <p:nvSpPr>
          <p:cNvPr id="19" name="Serbest Form 18"/>
          <p:cNvSpPr/>
          <p:nvPr/>
        </p:nvSpPr>
        <p:spPr>
          <a:xfrm>
            <a:off x="11245346" y="2232718"/>
            <a:ext cx="680485" cy="1020727"/>
          </a:xfrm>
          <a:custGeom>
            <a:avLst/>
            <a:gdLst>
              <a:gd name="connsiteX0" fmla="*/ 0 w 680485"/>
              <a:gd name="connsiteY0" fmla="*/ 0 h 1020727"/>
              <a:gd name="connsiteX1" fmla="*/ 680485 w 680485"/>
              <a:gd name="connsiteY1" fmla="*/ 510364 h 1020727"/>
              <a:gd name="connsiteX2" fmla="*/ 0 w 680485"/>
              <a:gd name="connsiteY2" fmla="*/ 1020727 h 1020727"/>
              <a:gd name="connsiteX3" fmla="*/ 0 w 680485"/>
              <a:gd name="connsiteY3" fmla="*/ 953082 h 1020727"/>
              <a:gd name="connsiteX4" fmla="*/ 586674 w 680485"/>
              <a:gd name="connsiteY4" fmla="*/ 517459 h 1020727"/>
              <a:gd name="connsiteX5" fmla="*/ 0 w 680485"/>
              <a:gd name="connsiteY5" fmla="*/ 73072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485" h="1020727">
                <a:moveTo>
                  <a:pt x="0" y="0"/>
                </a:moveTo>
                <a:lnTo>
                  <a:pt x="680485" y="510364"/>
                </a:lnTo>
                <a:lnTo>
                  <a:pt x="0" y="1020727"/>
                </a:lnTo>
                <a:lnTo>
                  <a:pt x="0" y="953082"/>
                </a:lnTo>
                <a:lnTo>
                  <a:pt x="586674" y="517459"/>
                </a:lnTo>
                <a:lnTo>
                  <a:pt x="0" y="73072"/>
                </a:lnTo>
                <a:close/>
              </a:path>
            </a:pathLst>
          </a:custGeom>
          <a:solidFill>
            <a:srgbClr val="1AA6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Dikdörtgen 19">
            <a:hlinkClick r:id="" action="ppaction://hlinkshowjump?jump=nextslide"/>
          </p:cNvPr>
          <p:cNvSpPr/>
          <p:nvPr/>
        </p:nvSpPr>
        <p:spPr>
          <a:xfrm>
            <a:off x="11208774" y="2256503"/>
            <a:ext cx="717057" cy="1001055"/>
          </a:xfrm>
          <a:prstGeom prst="rect">
            <a:avLst/>
          </a:prstGeom>
          <a:gradFill flip="none" rotWithShape="1">
            <a:gsLst>
              <a:gs pos="29000">
                <a:srgbClr val="70AD47">
                  <a:lumMod val="0"/>
                  <a:lumOff val="100000"/>
                  <a:alpha val="0"/>
                </a:srgbClr>
              </a:gs>
              <a:gs pos="100000">
                <a:srgbClr val="70AD47">
                  <a:lumMod val="100000"/>
                  <a:alpha val="47000"/>
                </a:srgbClr>
              </a:gs>
            </a:gsLst>
            <a:path path="circle">
              <a:fillToRect l="50000" t="-80000" r="50000" b="180000"/>
            </a:path>
            <a:tileRect/>
          </a:gradFill>
          <a:ln w="12700" cap="flat" cmpd="sng" algn="ctr">
            <a:solidFill>
              <a:srgbClr val="A5A5A5">
                <a:lumMod val="60000"/>
                <a:lumOff val="40000"/>
              </a:srgbClr>
            </a:solidFill>
            <a:prstDash val="solid"/>
            <a:miter lim="800000"/>
          </a:ln>
          <a:effectLst>
            <a:innerShdw blurRad="2921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Serbest Form 20"/>
          <p:cNvSpPr/>
          <p:nvPr/>
        </p:nvSpPr>
        <p:spPr>
          <a:xfrm rot="10800000">
            <a:off x="378879" y="2209981"/>
            <a:ext cx="862735" cy="1020727"/>
          </a:xfrm>
          <a:custGeom>
            <a:avLst/>
            <a:gdLst>
              <a:gd name="connsiteX0" fmla="*/ 0 w 680485"/>
              <a:gd name="connsiteY0" fmla="*/ 0 h 1020727"/>
              <a:gd name="connsiteX1" fmla="*/ 680485 w 680485"/>
              <a:gd name="connsiteY1" fmla="*/ 510364 h 1020727"/>
              <a:gd name="connsiteX2" fmla="*/ 0 w 680485"/>
              <a:gd name="connsiteY2" fmla="*/ 1020727 h 1020727"/>
              <a:gd name="connsiteX3" fmla="*/ 0 w 680485"/>
              <a:gd name="connsiteY3" fmla="*/ 953082 h 1020727"/>
              <a:gd name="connsiteX4" fmla="*/ 586674 w 680485"/>
              <a:gd name="connsiteY4" fmla="*/ 517459 h 1020727"/>
              <a:gd name="connsiteX5" fmla="*/ 0 w 680485"/>
              <a:gd name="connsiteY5" fmla="*/ 73072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485" h="1020727">
                <a:moveTo>
                  <a:pt x="0" y="0"/>
                </a:moveTo>
                <a:lnTo>
                  <a:pt x="680485" y="510364"/>
                </a:lnTo>
                <a:lnTo>
                  <a:pt x="0" y="1020727"/>
                </a:lnTo>
                <a:lnTo>
                  <a:pt x="0" y="953082"/>
                </a:lnTo>
                <a:lnTo>
                  <a:pt x="586674" y="517459"/>
                </a:lnTo>
                <a:lnTo>
                  <a:pt x="0" y="73072"/>
                </a:lnTo>
                <a:close/>
              </a:path>
            </a:pathLst>
          </a:custGeom>
          <a:solidFill>
            <a:srgbClr val="1AA6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Dikdörtgen 21">
            <a:hlinkClick r:id="" action="ppaction://hlinkshowjump?jump=previousslide"/>
          </p:cNvPr>
          <p:cNvSpPr/>
          <p:nvPr/>
        </p:nvSpPr>
        <p:spPr>
          <a:xfrm rot="10800000">
            <a:off x="382113" y="2219560"/>
            <a:ext cx="994342" cy="1020727"/>
          </a:xfrm>
          <a:prstGeom prst="rect">
            <a:avLst/>
          </a:prstGeom>
          <a:gradFill flip="none" rotWithShape="1">
            <a:gsLst>
              <a:gs pos="29000">
                <a:srgbClr val="70AD47">
                  <a:lumMod val="0"/>
                  <a:lumOff val="100000"/>
                  <a:alpha val="0"/>
                </a:srgbClr>
              </a:gs>
              <a:gs pos="100000">
                <a:srgbClr val="70AD47">
                  <a:lumMod val="100000"/>
                  <a:alpha val="47000"/>
                </a:srgbClr>
              </a:gs>
            </a:gsLst>
            <a:path path="circle">
              <a:fillToRect l="50000" t="-80000" r="50000" b="180000"/>
            </a:path>
            <a:tileRect/>
          </a:gradFill>
          <a:ln w="12700" cap="flat" cmpd="sng" algn="ctr">
            <a:solidFill>
              <a:srgbClr val="A5A5A5">
                <a:lumMod val="60000"/>
                <a:lumOff val="40000"/>
              </a:srgbClr>
            </a:solidFill>
            <a:prstDash val="solid"/>
            <a:miter lim="800000"/>
          </a:ln>
          <a:effectLst>
            <a:innerShdw blurRad="2921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Dikdörtgen 22"/>
          <p:cNvSpPr/>
          <p:nvPr/>
        </p:nvSpPr>
        <p:spPr>
          <a:xfrm>
            <a:off x="1614516" y="1997879"/>
            <a:ext cx="9321165" cy="1498632"/>
          </a:xfrm>
          <a:prstGeom prst="rect">
            <a:avLst/>
          </a:prstGeom>
          <a:solidFill>
            <a:srgbClr val="44546A">
              <a:lumMod val="20000"/>
              <a:lumOff val="80000"/>
            </a:srgbClr>
          </a:solidFill>
          <a:ln w="38100" cap="flat" cmpd="sng" algn="ctr">
            <a:solidFill>
              <a:srgbClr val="72D4E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4000" b="0" i="0" u="none" strike="noStrike" kern="0" cap="none" spc="0" normalizeH="0" baseline="0" noProof="0" dirty="0" err="1">
                <a:ln>
                  <a:noFill/>
                </a:ln>
                <a:solidFill>
                  <a:prstClr val="black"/>
                </a:solidFill>
                <a:effectLst/>
                <a:uLnTx/>
                <a:uFillTx/>
                <a:latin typeface="Calibri" panose="020F0502020204030204"/>
                <a:ea typeface="+mn-ea"/>
                <a:cs typeface="+mn-cs"/>
              </a:rPr>
              <a:t>Allâhümme</a:t>
            </a:r>
            <a:r>
              <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tr-TR" sz="4000" b="0" i="0" u="none" strike="noStrike" kern="0" cap="none" spc="0" normalizeH="0" baseline="0" noProof="0" dirty="0" err="1">
                <a:ln>
                  <a:noFill/>
                </a:ln>
                <a:solidFill>
                  <a:prstClr val="black"/>
                </a:solidFill>
                <a:effectLst/>
                <a:uLnTx/>
                <a:uFillTx/>
                <a:latin typeface="Calibri" panose="020F0502020204030204"/>
                <a:ea typeface="+mn-ea"/>
                <a:cs typeface="+mn-cs"/>
              </a:rPr>
              <a:t>innâ</a:t>
            </a:r>
            <a:r>
              <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tr-TR" sz="4000" b="0" i="0" u="none" strike="noStrike" kern="0" cap="none" spc="0" normalizeH="0" baseline="0" noProof="0" dirty="0" err="1">
                <a:ln>
                  <a:noFill/>
                </a:ln>
                <a:solidFill>
                  <a:prstClr val="black"/>
                </a:solidFill>
                <a:effectLst/>
                <a:uLnTx/>
                <a:uFillTx/>
                <a:latin typeface="Calibri" panose="020F0502020204030204"/>
                <a:ea typeface="+mn-ea"/>
                <a:cs typeface="+mn-cs"/>
              </a:rPr>
              <a:t>nesteînüke</a:t>
            </a:r>
            <a:r>
              <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rPr>
              <a:t> ve </a:t>
            </a:r>
            <a:r>
              <a:rPr kumimoji="0" lang="tr-TR" sz="4000" b="0" i="0" u="none" strike="noStrike" kern="0" cap="none" spc="0" normalizeH="0" baseline="0" noProof="0" dirty="0" err="1">
                <a:ln>
                  <a:noFill/>
                </a:ln>
                <a:solidFill>
                  <a:prstClr val="black"/>
                </a:solidFill>
                <a:effectLst/>
                <a:uLnTx/>
                <a:uFillTx/>
                <a:latin typeface="Calibri" panose="020F0502020204030204"/>
                <a:ea typeface="+mn-ea"/>
                <a:cs typeface="+mn-cs"/>
              </a:rPr>
              <a:t>nestağfirüke</a:t>
            </a:r>
            <a:r>
              <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rPr>
              <a:t> ve _______________.</a:t>
            </a:r>
          </a:p>
        </p:txBody>
      </p:sp>
      <p:sp>
        <p:nvSpPr>
          <p:cNvPr id="24" name="Dikdörtgen 23"/>
          <p:cNvSpPr/>
          <p:nvPr>
            <p:custDataLst>
              <p:tags r:id="rId3"/>
            </p:custDataLst>
          </p:nvPr>
        </p:nvSpPr>
        <p:spPr>
          <a:xfrm>
            <a:off x="2733362" y="2675326"/>
            <a:ext cx="2494855" cy="574574"/>
          </a:xfrm>
          <a:prstGeom prst="rect">
            <a:avLst/>
          </a:prstGeom>
          <a:solidFill>
            <a:srgbClr val="008080"/>
          </a:soli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0" i="0" u="none" strike="noStrike" kern="0" cap="none" spc="0" normalizeH="0" baseline="0" noProof="0" dirty="0" err="1">
                <a:ln>
                  <a:noFill/>
                </a:ln>
                <a:solidFill>
                  <a:prstClr val="white"/>
                </a:solidFill>
                <a:effectLst/>
                <a:uLnTx/>
                <a:uFillTx/>
                <a:latin typeface="Calibri" panose="020F0502020204030204"/>
                <a:ea typeface="+mn-ea"/>
                <a:cs typeface="+mn-cs"/>
              </a:rPr>
              <a:t>nestehdîk</a:t>
            </a:r>
            <a:endParaRPr kumimoji="0" lang="tr-TR" sz="4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 name="Dikdörtgen 24"/>
          <p:cNvSpPr/>
          <p:nvPr/>
        </p:nvSpPr>
        <p:spPr>
          <a:xfrm>
            <a:off x="4312065" y="116555"/>
            <a:ext cx="3567871" cy="88269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rPr>
              <a:t>Bir sor bir cevap</a:t>
            </a:r>
          </a:p>
        </p:txBody>
      </p:sp>
      <p:sp>
        <p:nvSpPr>
          <p:cNvPr id="26" name="Dikdörtgen 25"/>
          <p:cNvSpPr/>
          <p:nvPr>
            <p:custDataLst>
              <p:tags r:id="rId4"/>
            </p:custDataLst>
          </p:nvPr>
        </p:nvSpPr>
        <p:spPr>
          <a:xfrm>
            <a:off x="378879" y="4608191"/>
            <a:ext cx="11566866" cy="155754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Dikdörtgen 26"/>
          <p:cNvSpPr/>
          <p:nvPr>
            <p:custDataLst>
              <p:tags r:id="rId5"/>
            </p:custDataLst>
          </p:nvPr>
        </p:nvSpPr>
        <p:spPr>
          <a:xfrm rot="519644">
            <a:off x="6012259" y="5138570"/>
            <a:ext cx="2999415" cy="59383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err="1">
                <a:ln>
                  <a:noFill/>
                </a:ln>
                <a:solidFill>
                  <a:prstClr val="black"/>
                </a:solidFill>
                <a:effectLst/>
                <a:uLnTx/>
                <a:uFillTx/>
                <a:latin typeface="Calibri" panose="020F0502020204030204"/>
                <a:ea typeface="+mn-ea"/>
                <a:cs typeface="+mn-cs"/>
              </a:rPr>
              <a:t>iyyâke</a:t>
            </a: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tr-TR" sz="3200" b="0" i="0" u="none" strike="noStrike" kern="0" cap="none" spc="0" normalizeH="0" baseline="0" noProof="0" dirty="0" err="1">
                <a:ln>
                  <a:noFill/>
                </a:ln>
                <a:solidFill>
                  <a:prstClr val="black"/>
                </a:solidFill>
                <a:effectLst/>
                <a:uLnTx/>
                <a:uFillTx/>
                <a:latin typeface="Calibri" panose="020F0502020204030204"/>
                <a:ea typeface="+mn-ea"/>
                <a:cs typeface="+mn-cs"/>
              </a:rPr>
              <a:t>na’büdü</a:t>
            </a:r>
            <a:endPar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Dikdörtgen 27"/>
          <p:cNvSpPr/>
          <p:nvPr>
            <p:custDataLst>
              <p:tags r:id="rId6"/>
            </p:custDataLst>
          </p:nvPr>
        </p:nvSpPr>
        <p:spPr>
          <a:xfrm rot="20470353">
            <a:off x="3540387" y="5069553"/>
            <a:ext cx="1792617" cy="591878"/>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err="1">
                <a:ln>
                  <a:noFill/>
                </a:ln>
                <a:solidFill>
                  <a:prstClr val="black"/>
                </a:solidFill>
                <a:effectLst/>
                <a:uLnTx/>
                <a:uFillTx/>
                <a:latin typeface="Calibri" panose="020F0502020204030204"/>
                <a:ea typeface="+mn-ea"/>
                <a:cs typeface="+mn-cs"/>
              </a:rPr>
              <a:t>yefcürük</a:t>
            </a: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
        <p:nvSpPr>
          <p:cNvPr id="29" name="Dikdörtgen 28"/>
          <p:cNvSpPr/>
          <p:nvPr>
            <p:custDataLst>
              <p:tags r:id="rId7"/>
            </p:custDataLst>
          </p:nvPr>
        </p:nvSpPr>
        <p:spPr>
          <a:xfrm rot="1282575">
            <a:off x="9269133" y="5119018"/>
            <a:ext cx="2490332" cy="651445"/>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0" i="0" u="none" strike="noStrike" kern="0" cap="none" spc="0" normalizeH="0" baseline="0" noProof="0" dirty="0">
                <a:ln>
                  <a:noFill/>
                </a:ln>
                <a:solidFill>
                  <a:prstClr val="black"/>
                </a:solidFill>
                <a:effectLst/>
                <a:uLnTx/>
                <a:uFillTx/>
                <a:latin typeface="Calibri" panose="020F0502020204030204"/>
                <a:ea typeface="+mn-ea"/>
                <a:cs typeface="+mn-cs"/>
              </a:rPr>
              <a:t>leke nüsall</a:t>
            </a:r>
            <a:endParaRPr kumimoji="0" lang="tr-TR" sz="4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Dikdörtgen 29"/>
          <p:cNvSpPr/>
          <p:nvPr>
            <p:custDataLst>
              <p:tags r:id="rId8"/>
            </p:custDataLst>
          </p:nvPr>
        </p:nvSpPr>
        <p:spPr>
          <a:xfrm rot="20470353">
            <a:off x="3550178" y="5053730"/>
            <a:ext cx="1792617" cy="618407"/>
          </a:xfrm>
          <a:prstGeom prst="rect">
            <a:avLst/>
          </a:prstGeom>
          <a:solidFill>
            <a:srgbClr val="FF0000"/>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err="1">
                <a:ln>
                  <a:noFill/>
                </a:ln>
                <a:solidFill>
                  <a:prstClr val="white"/>
                </a:solidFill>
                <a:effectLst/>
                <a:uLnTx/>
                <a:uFillTx/>
                <a:latin typeface="Calibri" panose="020F0502020204030204"/>
                <a:ea typeface="+mn-ea"/>
                <a:cs typeface="+mn-cs"/>
              </a:rPr>
              <a:t>yefcürük</a:t>
            </a:r>
            <a:r>
              <a:rPr kumimoji="0" lang="tr-TR" sz="32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31" name="Dikdörtgen 30"/>
          <p:cNvSpPr/>
          <p:nvPr>
            <p:custDataLst>
              <p:tags r:id="rId9"/>
            </p:custDataLst>
          </p:nvPr>
        </p:nvSpPr>
        <p:spPr>
          <a:xfrm rot="519644">
            <a:off x="5972686" y="5092096"/>
            <a:ext cx="3075993" cy="686780"/>
          </a:xfrm>
          <a:prstGeom prst="rect">
            <a:avLst/>
          </a:prstGeom>
          <a:solidFill>
            <a:srgbClr val="FF0000"/>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prstClr val="white"/>
                </a:solidFill>
                <a:effectLst/>
                <a:uLnTx/>
                <a:uFillTx/>
                <a:latin typeface="Calibri" panose="020F0502020204030204"/>
                <a:ea typeface="+mn-ea"/>
                <a:cs typeface="+mn-cs"/>
              </a:rPr>
              <a:t>iyyâke</a:t>
            </a:r>
            <a:r>
              <a:rPr kumimoji="0" lang="tr-TR" sz="36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tr-TR" sz="3600" b="0" i="0" u="none" strike="noStrike" kern="0" cap="none" spc="0" normalizeH="0" baseline="0" noProof="0" dirty="0" err="1">
                <a:ln>
                  <a:noFill/>
                </a:ln>
                <a:solidFill>
                  <a:prstClr val="white"/>
                </a:solidFill>
                <a:effectLst/>
                <a:uLnTx/>
                <a:uFillTx/>
                <a:latin typeface="Calibri" panose="020F0502020204030204"/>
                <a:ea typeface="+mn-ea"/>
                <a:cs typeface="+mn-cs"/>
              </a:rPr>
              <a:t>na’büdü</a:t>
            </a:r>
            <a:endParaRPr kumimoji="0" lang="tr-TR" sz="3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Dikdörtgen 31"/>
          <p:cNvSpPr/>
          <p:nvPr>
            <p:custDataLst>
              <p:tags r:id="rId10"/>
            </p:custDataLst>
          </p:nvPr>
        </p:nvSpPr>
        <p:spPr>
          <a:xfrm rot="1333974">
            <a:off x="9234448" y="5057052"/>
            <a:ext cx="2559701" cy="730966"/>
          </a:xfrm>
          <a:prstGeom prst="rect">
            <a:avLst/>
          </a:prstGeom>
          <a:solidFill>
            <a:srgbClr val="FF0000"/>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0" i="0" u="none" strike="noStrike" kern="0" cap="none" spc="0" normalizeH="0" baseline="0" noProof="0" dirty="0">
                <a:ln>
                  <a:noFill/>
                </a:ln>
                <a:solidFill>
                  <a:prstClr val="white"/>
                </a:solidFill>
                <a:effectLst/>
                <a:uLnTx/>
                <a:uFillTx/>
                <a:latin typeface="Calibri" panose="020F0502020204030204"/>
                <a:ea typeface="+mn-ea"/>
                <a:cs typeface="+mn-cs"/>
              </a:rPr>
              <a:t>leke nüsallî</a:t>
            </a:r>
            <a:r>
              <a:rPr kumimoji="0" lang="tr-TR" sz="40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33" name="Dikdörtgen 32"/>
          <p:cNvSpPr/>
          <p:nvPr>
            <p:custDataLst>
              <p:tags r:id="rId11"/>
            </p:custDataLst>
          </p:nvPr>
        </p:nvSpPr>
        <p:spPr>
          <a:xfrm rot="20545082">
            <a:off x="602199" y="5070562"/>
            <a:ext cx="2684921" cy="6943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prstClr val="black"/>
                </a:solidFill>
                <a:effectLst/>
                <a:uLnTx/>
                <a:uFillTx/>
                <a:latin typeface="Calibri" panose="020F0502020204030204"/>
                <a:ea typeface="+mn-ea"/>
                <a:cs typeface="+mn-cs"/>
              </a:rPr>
              <a:t>nestehdîk</a:t>
            </a:r>
            <a:endPar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66891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14" name="Doğru Cevap.wav"/>
                                        </p:tgtEl>
                                      </p:cMediaNode>
                                    </p:audio>
                                  </p:sub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subTnLst>
                                    <p:audio>
                                      <p:cMediaNode>
                                        <p:cTn display="0" masterRel="sameClick">
                                          <p:stCondLst>
                                            <p:cond evt="begin" delay="0">
                                              <p:tn val="14"/>
                                            </p:cond>
                                          </p:stCondLst>
                                          <p:endCondLst>
                                            <p:cond evt="onStopAudio" delay="0">
                                              <p:tgtEl>
                                                <p:sldTgt/>
                                              </p:tgtEl>
                                            </p:cond>
                                          </p:endCondLst>
                                        </p:cTn>
                                        <p:tgtEl>
                                          <p:sndTgt r:embed="rId15" name="Yanlış Cevap.wav"/>
                                        </p:tgtEl>
                                      </p:cMediaNode>
                                    </p:audio>
                                  </p:sub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15" name="Yanlış Cevap.wav"/>
                                        </p:tgtEl>
                                      </p:cMediaNode>
                                    </p:audio>
                                  </p:sub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subTnLst>
                                    <p:audio>
                                      <p:cMediaNode>
                                        <p:cTn display="0" masterRel="sameClick">
                                          <p:stCondLst>
                                            <p:cond evt="begin" delay="0">
                                              <p:tn val="26"/>
                                            </p:cond>
                                          </p:stCondLst>
                                          <p:endCondLst>
                                            <p:cond evt="onStopAudio" delay="0">
                                              <p:tgtEl>
                                                <p:sldTgt/>
                                              </p:tgtEl>
                                            </p:cond>
                                          </p:endCondLst>
                                        </p:cTn>
                                        <p:tgtEl>
                                          <p:sndTgt r:embed="rId15" name="Yanlış Cevap.wav"/>
                                        </p:tgtEl>
                                      </p:cMediaNode>
                                    </p:audio>
                                  </p:subTnLst>
                                </p:cTn>
                              </p:par>
                            </p:childTnLst>
                          </p:cTn>
                        </p:par>
                      </p:childTnLst>
                    </p:cTn>
                  </p:par>
                </p:childTnLst>
              </p:cTn>
              <p:nextCondLst>
                <p:cond evt="onClick" delay="0">
                  <p:tgtEl>
                    <p:spTgt spid="29"/>
                  </p:tgtEl>
                </p:cond>
              </p:nextCondLst>
            </p:seq>
          </p:childTnLst>
        </p:cTn>
      </p:par>
    </p:tnLst>
    <p:bldLst>
      <p:bldP spid="24"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96000" y="133806"/>
            <a:ext cx="5640867" cy="6394585"/>
          </a:xfrm>
          <a:prstGeom prst="rect">
            <a:avLst/>
          </a:prstGeom>
          <a:ln w="38100">
            <a:solidFill>
              <a:srgbClr val="72D4E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Dikdörtgen 14"/>
          <p:cNvSpPr/>
          <p:nvPr/>
        </p:nvSpPr>
        <p:spPr>
          <a:xfrm>
            <a:off x="350471" y="216413"/>
            <a:ext cx="5636843" cy="974434"/>
          </a:xfrm>
          <a:prstGeom prst="rect">
            <a:avLst/>
          </a:prstGeom>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Karışık şekilde verilen </a:t>
            </a:r>
            <a:r>
              <a:rPr kumimoji="0" lang="tr-TR" sz="3200" b="1" i="0" u="none" strike="noStrike" kern="1200" cap="none" spc="0" normalizeH="0" baseline="0" noProof="0" dirty="0">
                <a:ln>
                  <a:noFill/>
                </a:ln>
                <a:solidFill>
                  <a:prstClr val="black"/>
                </a:solidFill>
                <a:effectLst/>
                <a:uLnTx/>
                <a:uFillTx/>
                <a:latin typeface="Calibri" panose="020F0502020204030204"/>
                <a:ea typeface="+mn-ea"/>
                <a:cs typeface="+mn-cs"/>
              </a:rPr>
              <a:t>Kunut 2 duasını </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sıralayınız.</a:t>
            </a:r>
            <a:endParaRPr kumimoji="0" lang="tr-TR"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y 2"/>
          <p:cNvSpPr/>
          <p:nvPr/>
        </p:nvSpPr>
        <p:spPr>
          <a:xfrm>
            <a:off x="398412" y="4577226"/>
            <a:ext cx="5292552" cy="662594"/>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ve </a:t>
            </a:r>
            <a:r>
              <a:rPr lang="tr-TR" sz="3600" dirty="0" err="1">
                <a:solidFill>
                  <a:schemeClr val="tx1"/>
                </a:solidFill>
              </a:rPr>
              <a:t>nahşâ</a:t>
            </a:r>
            <a:r>
              <a:rPr lang="tr-TR" sz="3600" dirty="0">
                <a:solidFill>
                  <a:schemeClr val="tx1"/>
                </a:solidFill>
              </a:rPr>
              <a:t> </a:t>
            </a:r>
            <a:r>
              <a:rPr lang="tr-TR" sz="3600" dirty="0" err="1">
                <a:solidFill>
                  <a:schemeClr val="tx1"/>
                </a:solidFill>
              </a:rPr>
              <a:t>azâbeke</a:t>
            </a:r>
            <a:endParaRPr lang="tr-TR" sz="3600" dirty="0">
              <a:solidFill>
                <a:schemeClr val="tx1"/>
              </a:solidFill>
            </a:endParaRPr>
          </a:p>
        </p:txBody>
      </p:sp>
      <p:sp>
        <p:nvSpPr>
          <p:cNvPr id="17" name="y 1"/>
          <p:cNvSpPr/>
          <p:nvPr/>
        </p:nvSpPr>
        <p:spPr>
          <a:xfrm>
            <a:off x="398411" y="2031241"/>
            <a:ext cx="5292553" cy="618130"/>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solidFill>
                  <a:schemeClr val="tx1"/>
                </a:solidFill>
              </a:rPr>
              <a:t>Nercû</a:t>
            </a:r>
            <a:r>
              <a:rPr lang="tr-TR" sz="3600" dirty="0">
                <a:solidFill>
                  <a:schemeClr val="tx1"/>
                </a:solidFill>
              </a:rPr>
              <a:t> </a:t>
            </a:r>
            <a:r>
              <a:rPr lang="tr-TR" sz="3600" dirty="0" err="1">
                <a:solidFill>
                  <a:schemeClr val="tx1"/>
                </a:solidFill>
              </a:rPr>
              <a:t>rahmeteke</a:t>
            </a:r>
            <a:endParaRPr lang="tr-TR" sz="3600" dirty="0">
              <a:solidFill>
                <a:schemeClr val="tx1"/>
              </a:solidFill>
            </a:endParaRPr>
          </a:p>
        </p:txBody>
      </p:sp>
      <p:sp>
        <p:nvSpPr>
          <p:cNvPr id="18" name="D"/>
          <p:cNvSpPr/>
          <p:nvPr/>
        </p:nvSpPr>
        <p:spPr>
          <a:xfrm>
            <a:off x="398412" y="2828397"/>
            <a:ext cx="5292553" cy="624250"/>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err="1">
                <a:solidFill>
                  <a:schemeClr val="tx1"/>
                </a:solidFill>
              </a:rPr>
              <a:t>Allâhümme</a:t>
            </a:r>
            <a:r>
              <a:rPr lang="tr-TR" sz="3600" dirty="0">
                <a:solidFill>
                  <a:schemeClr val="tx1"/>
                </a:solidFill>
              </a:rPr>
              <a:t> </a:t>
            </a:r>
            <a:r>
              <a:rPr lang="tr-TR" sz="3600" dirty="0" err="1">
                <a:solidFill>
                  <a:schemeClr val="tx1"/>
                </a:solidFill>
              </a:rPr>
              <a:t>iyyâke</a:t>
            </a:r>
            <a:r>
              <a:rPr lang="tr-TR" sz="3600" dirty="0">
                <a:solidFill>
                  <a:schemeClr val="tx1"/>
                </a:solidFill>
              </a:rPr>
              <a:t> </a:t>
            </a:r>
            <a:r>
              <a:rPr lang="tr-TR" sz="3600" dirty="0" err="1">
                <a:solidFill>
                  <a:schemeClr val="tx1"/>
                </a:solidFill>
              </a:rPr>
              <a:t>na’büdü</a:t>
            </a:r>
            <a:endParaRPr lang="tr-TR" sz="3600" dirty="0">
              <a:solidFill>
                <a:schemeClr val="tx1"/>
              </a:solidFill>
            </a:endParaRPr>
          </a:p>
        </p:txBody>
      </p:sp>
      <p:sp>
        <p:nvSpPr>
          <p:cNvPr id="19" name="Yuvarlatılmış Dikdörtgen 18"/>
          <p:cNvSpPr/>
          <p:nvPr/>
        </p:nvSpPr>
        <p:spPr>
          <a:xfrm>
            <a:off x="6131072" y="133806"/>
            <a:ext cx="5570721" cy="1057041"/>
          </a:xfrm>
          <a:prstGeom prst="roundRect">
            <a:avLst>
              <a:gd name="adj" fmla="val 0"/>
            </a:avLst>
          </a:prstGeom>
          <a:solidFill>
            <a:schemeClr val="tx2">
              <a:lumMod val="40000"/>
              <a:lumOff val="60000"/>
            </a:schemeClr>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err="1">
                <a:ln>
                  <a:noFill/>
                </a:ln>
                <a:solidFill>
                  <a:prstClr val="black"/>
                </a:solidFill>
                <a:effectLst/>
                <a:uLnTx/>
                <a:uFillTx/>
                <a:latin typeface="Calibri" panose="020F0502020204030204"/>
                <a:ea typeface="+mn-ea"/>
                <a:cs typeface="+mn-cs"/>
              </a:rPr>
              <a:t>Kunut</a:t>
            </a:r>
            <a:r>
              <a:rPr kumimoji="0" lang="tr-TR" sz="4400" b="0" i="0" u="none" strike="noStrike" kern="1200" cap="none" spc="0" normalizeH="0" baseline="0" noProof="0" dirty="0">
                <a:ln>
                  <a:noFill/>
                </a:ln>
                <a:solidFill>
                  <a:prstClr val="black"/>
                </a:solidFill>
                <a:effectLst/>
                <a:uLnTx/>
                <a:uFillTx/>
                <a:latin typeface="Calibri" panose="020F0502020204030204"/>
                <a:ea typeface="+mn-ea"/>
                <a:cs typeface="+mn-cs"/>
              </a:rPr>
              <a:t> 2 duası</a:t>
            </a:r>
          </a:p>
        </p:txBody>
      </p:sp>
      <p:sp>
        <p:nvSpPr>
          <p:cNvPr id="21" name="Dikdörtgen 20"/>
          <p:cNvSpPr/>
          <p:nvPr/>
        </p:nvSpPr>
        <p:spPr>
          <a:xfrm>
            <a:off x="6320047" y="3754636"/>
            <a:ext cx="5210567" cy="547434"/>
          </a:xfrm>
          <a:prstGeom prst="rect">
            <a:avLst/>
          </a:prstGeom>
          <a:solidFill>
            <a:srgbClr val="FFCC99"/>
          </a:solidFill>
          <a:ln w="127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err="1">
                <a:solidFill>
                  <a:schemeClr val="tx1"/>
                </a:solidFill>
              </a:rPr>
              <a:t>Nercû</a:t>
            </a:r>
            <a:r>
              <a:rPr lang="tr-TR" sz="3600" dirty="0">
                <a:solidFill>
                  <a:schemeClr val="tx1"/>
                </a:solidFill>
              </a:rPr>
              <a:t> </a:t>
            </a:r>
            <a:r>
              <a:rPr lang="tr-TR" sz="3600" dirty="0" err="1">
                <a:solidFill>
                  <a:schemeClr val="tx1"/>
                </a:solidFill>
              </a:rPr>
              <a:t>rahmeteke</a:t>
            </a:r>
            <a:endParaRPr lang="tr-TR" sz="3600" dirty="0">
              <a:solidFill>
                <a:schemeClr val="tx1"/>
              </a:solidFill>
            </a:endParaRPr>
          </a:p>
        </p:txBody>
      </p:sp>
      <p:sp>
        <p:nvSpPr>
          <p:cNvPr id="22" name="Dikdörtgen 21"/>
          <p:cNvSpPr/>
          <p:nvPr/>
        </p:nvSpPr>
        <p:spPr>
          <a:xfrm>
            <a:off x="6320047" y="1327990"/>
            <a:ext cx="5210567" cy="473908"/>
          </a:xfrm>
          <a:prstGeom prst="rect">
            <a:avLst/>
          </a:prstGeom>
          <a:solidFill>
            <a:srgbClr val="FFCC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err="1">
                <a:solidFill>
                  <a:schemeClr val="tx1"/>
                </a:solidFill>
              </a:rPr>
              <a:t>Allâhümme</a:t>
            </a:r>
            <a:r>
              <a:rPr lang="tr-TR" sz="3200" dirty="0">
                <a:solidFill>
                  <a:schemeClr val="tx1"/>
                </a:solidFill>
              </a:rPr>
              <a:t> </a:t>
            </a:r>
            <a:r>
              <a:rPr lang="tr-TR" sz="3200" dirty="0" err="1">
                <a:solidFill>
                  <a:schemeClr val="tx1"/>
                </a:solidFill>
              </a:rPr>
              <a:t>iyyâke</a:t>
            </a:r>
            <a:r>
              <a:rPr lang="tr-TR" sz="3200" dirty="0">
                <a:solidFill>
                  <a:schemeClr val="tx1"/>
                </a:solidFill>
              </a:rPr>
              <a:t> </a:t>
            </a:r>
            <a:r>
              <a:rPr lang="tr-TR" sz="3200" dirty="0" err="1">
                <a:solidFill>
                  <a:schemeClr val="tx1"/>
                </a:solidFill>
              </a:rPr>
              <a:t>na’büdü</a:t>
            </a:r>
            <a:endParaRPr lang="tr-TR" sz="3200" dirty="0">
              <a:solidFill>
                <a:schemeClr val="tx1"/>
              </a:solidFill>
            </a:endParaRPr>
          </a:p>
        </p:txBody>
      </p:sp>
      <p:sp>
        <p:nvSpPr>
          <p:cNvPr id="23" name="D"/>
          <p:cNvSpPr/>
          <p:nvPr/>
        </p:nvSpPr>
        <p:spPr>
          <a:xfrm>
            <a:off x="398411" y="1278857"/>
            <a:ext cx="5254485" cy="573358"/>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dirty="0">
                <a:solidFill>
                  <a:schemeClr val="tx1"/>
                </a:solidFill>
              </a:rPr>
              <a:t>Ve ileyke nes’â ve nahfid.</a:t>
            </a:r>
          </a:p>
        </p:txBody>
      </p:sp>
      <p:sp>
        <p:nvSpPr>
          <p:cNvPr id="24" name="D"/>
          <p:cNvSpPr/>
          <p:nvPr/>
        </p:nvSpPr>
        <p:spPr>
          <a:xfrm>
            <a:off x="6320047" y="2873340"/>
            <a:ext cx="5210567" cy="602266"/>
          </a:xfrm>
          <a:prstGeom prst="rect">
            <a:avLst/>
          </a:prstGeom>
          <a:solidFill>
            <a:srgbClr val="FFCC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dirty="0">
                <a:solidFill>
                  <a:schemeClr val="tx1"/>
                </a:solidFill>
              </a:rPr>
              <a:t>Ve ileyke nes’â ve nahfid.</a:t>
            </a:r>
          </a:p>
        </p:txBody>
      </p:sp>
      <p:sp>
        <p:nvSpPr>
          <p:cNvPr id="25" name="D"/>
          <p:cNvSpPr/>
          <p:nvPr/>
        </p:nvSpPr>
        <p:spPr>
          <a:xfrm>
            <a:off x="378926" y="5617191"/>
            <a:ext cx="5293453" cy="608314"/>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600" dirty="0">
                <a:solidFill>
                  <a:schemeClr val="tx1"/>
                </a:solidFill>
              </a:rPr>
              <a:t>ve leke nüsallî ve nescüd</a:t>
            </a:r>
            <a:endParaRPr kumimoji="0" lang="tr-TR" sz="3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7" name="D"/>
          <p:cNvSpPr/>
          <p:nvPr/>
        </p:nvSpPr>
        <p:spPr>
          <a:xfrm>
            <a:off x="6320047" y="4581100"/>
            <a:ext cx="5210567" cy="628927"/>
          </a:xfrm>
          <a:prstGeom prst="rect">
            <a:avLst/>
          </a:prstGeom>
          <a:solidFill>
            <a:srgbClr val="FFCC99"/>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ve </a:t>
            </a:r>
            <a:r>
              <a:rPr lang="tr-TR" sz="3600" dirty="0" err="1">
                <a:solidFill>
                  <a:schemeClr val="tx1"/>
                </a:solidFill>
              </a:rPr>
              <a:t>nahşâ</a:t>
            </a:r>
            <a:r>
              <a:rPr lang="tr-TR" sz="3600" dirty="0">
                <a:solidFill>
                  <a:schemeClr val="tx1"/>
                </a:solidFill>
              </a:rPr>
              <a:t> </a:t>
            </a:r>
            <a:r>
              <a:rPr lang="tr-TR" sz="3600" dirty="0" err="1">
                <a:solidFill>
                  <a:schemeClr val="tx1"/>
                </a:solidFill>
              </a:rPr>
              <a:t>azâbeke</a:t>
            </a:r>
            <a:endParaRPr lang="tr-TR" sz="3600" dirty="0">
              <a:solidFill>
                <a:schemeClr val="tx1"/>
              </a:solidFill>
            </a:endParaRPr>
          </a:p>
        </p:txBody>
      </p:sp>
      <p:sp>
        <p:nvSpPr>
          <p:cNvPr id="28" name="D"/>
          <p:cNvSpPr/>
          <p:nvPr/>
        </p:nvSpPr>
        <p:spPr>
          <a:xfrm>
            <a:off x="6320047" y="2065753"/>
            <a:ext cx="5210567" cy="513382"/>
          </a:xfrm>
          <a:prstGeom prst="rect">
            <a:avLst/>
          </a:prstGeom>
          <a:solidFill>
            <a:srgbClr val="FFCC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600" dirty="0">
                <a:solidFill>
                  <a:schemeClr val="tx1"/>
                </a:solidFill>
              </a:rPr>
              <a:t>ve leke nüsallî ve nescüd</a:t>
            </a:r>
            <a:r>
              <a:rPr lang="tr-TR" sz="3600" dirty="0">
                <a:solidFill>
                  <a:schemeClr val="tx1"/>
                </a:solidFill>
              </a:rPr>
              <a:t>.</a:t>
            </a:r>
            <a:endParaRPr kumimoji="0" lang="tr-TR"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30" name="Komut Düğmesi: Geri veya Önceki 29">
            <a:hlinkClick r:id="" action="ppaction://hlinkshowjump?jump=previousslide" highlightClick="1"/>
          </p:cNvPr>
          <p:cNvSpPr/>
          <p:nvPr/>
        </p:nvSpPr>
        <p:spPr>
          <a:xfrm>
            <a:off x="10647147" y="6346688"/>
            <a:ext cx="395785" cy="47590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Komut Düğmesi: İleri veya Sonraki 30">
            <a:hlinkClick r:id="" action="ppaction://hlinkshowjump?jump=nextslide" highlightClick="1"/>
          </p:cNvPr>
          <p:cNvSpPr/>
          <p:nvPr/>
        </p:nvSpPr>
        <p:spPr>
          <a:xfrm>
            <a:off x="11729117" y="6362012"/>
            <a:ext cx="412785" cy="445261"/>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Komut Düğmesi: Giriş 31">
            <a:hlinkClick r:id="" action="ppaction://hlinkshowjump?jump=firstslide" highlightClick="1"/>
          </p:cNvPr>
          <p:cNvSpPr/>
          <p:nvPr/>
        </p:nvSpPr>
        <p:spPr>
          <a:xfrm>
            <a:off x="11122925" y="6362012"/>
            <a:ext cx="526199" cy="445261"/>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y 2"/>
          <p:cNvSpPr/>
          <p:nvPr/>
        </p:nvSpPr>
        <p:spPr>
          <a:xfrm>
            <a:off x="398411" y="3671247"/>
            <a:ext cx="5292552" cy="662594"/>
          </a:xfrm>
          <a:prstGeom prst="rect">
            <a:avLst/>
          </a:prstGeom>
          <a:solidFill>
            <a:srgbClr val="FFCC99"/>
          </a:solidFill>
          <a:ln w="38100">
            <a:solidFill>
              <a:srgbClr val="72D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err="1">
                <a:solidFill>
                  <a:schemeClr val="tx1"/>
                </a:solidFill>
              </a:rPr>
              <a:t>inne</a:t>
            </a:r>
            <a:r>
              <a:rPr lang="tr-TR" sz="3000" dirty="0">
                <a:solidFill>
                  <a:schemeClr val="tx1"/>
                </a:solidFill>
              </a:rPr>
              <a:t> </a:t>
            </a:r>
            <a:r>
              <a:rPr lang="tr-TR" sz="3000" dirty="0" err="1">
                <a:solidFill>
                  <a:schemeClr val="tx1"/>
                </a:solidFill>
              </a:rPr>
              <a:t>azâbeke</a:t>
            </a:r>
            <a:r>
              <a:rPr lang="tr-TR" sz="3000" dirty="0">
                <a:solidFill>
                  <a:schemeClr val="tx1"/>
                </a:solidFill>
              </a:rPr>
              <a:t> </a:t>
            </a:r>
            <a:r>
              <a:rPr lang="tr-TR" sz="3000" dirty="0" err="1">
                <a:solidFill>
                  <a:schemeClr val="tx1"/>
                </a:solidFill>
              </a:rPr>
              <a:t>bilküffâri</a:t>
            </a:r>
            <a:r>
              <a:rPr lang="tr-TR" sz="3000" dirty="0">
                <a:solidFill>
                  <a:schemeClr val="tx1"/>
                </a:solidFill>
              </a:rPr>
              <a:t> </a:t>
            </a:r>
            <a:r>
              <a:rPr lang="tr-TR" sz="3000" dirty="0" err="1">
                <a:solidFill>
                  <a:schemeClr val="tx1"/>
                </a:solidFill>
              </a:rPr>
              <a:t>mülhik</a:t>
            </a:r>
            <a:r>
              <a:rPr lang="tr-TR" sz="3000" dirty="0">
                <a:solidFill>
                  <a:schemeClr val="tx1"/>
                </a:solidFill>
              </a:rPr>
              <a:t>.</a:t>
            </a:r>
          </a:p>
        </p:txBody>
      </p:sp>
      <p:sp>
        <p:nvSpPr>
          <p:cNvPr id="33" name="D"/>
          <p:cNvSpPr/>
          <p:nvPr/>
        </p:nvSpPr>
        <p:spPr>
          <a:xfrm>
            <a:off x="6320047" y="5338064"/>
            <a:ext cx="5210567" cy="628927"/>
          </a:xfrm>
          <a:prstGeom prst="rect">
            <a:avLst/>
          </a:prstGeom>
          <a:solidFill>
            <a:srgbClr val="FFCC99"/>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err="1">
                <a:solidFill>
                  <a:schemeClr val="tx1"/>
                </a:solidFill>
              </a:rPr>
              <a:t>inne</a:t>
            </a:r>
            <a:r>
              <a:rPr lang="tr-TR" sz="3000" dirty="0">
                <a:solidFill>
                  <a:schemeClr val="tx1"/>
                </a:solidFill>
              </a:rPr>
              <a:t> </a:t>
            </a:r>
            <a:r>
              <a:rPr lang="tr-TR" sz="3000" dirty="0" err="1">
                <a:solidFill>
                  <a:schemeClr val="tx1"/>
                </a:solidFill>
              </a:rPr>
              <a:t>azâbeke</a:t>
            </a:r>
            <a:r>
              <a:rPr lang="tr-TR" sz="3000" dirty="0">
                <a:solidFill>
                  <a:schemeClr val="tx1"/>
                </a:solidFill>
              </a:rPr>
              <a:t> </a:t>
            </a:r>
            <a:r>
              <a:rPr lang="tr-TR" sz="3000" dirty="0" err="1">
                <a:solidFill>
                  <a:schemeClr val="tx1"/>
                </a:solidFill>
              </a:rPr>
              <a:t>bilküffâri</a:t>
            </a:r>
            <a:r>
              <a:rPr lang="tr-TR" sz="3000" dirty="0">
                <a:solidFill>
                  <a:schemeClr val="tx1"/>
                </a:solidFill>
              </a:rPr>
              <a:t> </a:t>
            </a:r>
            <a:r>
              <a:rPr lang="tr-TR" sz="3000" dirty="0" err="1">
                <a:solidFill>
                  <a:schemeClr val="tx1"/>
                </a:solidFill>
              </a:rPr>
              <a:t>mülhiş</a:t>
            </a:r>
            <a:r>
              <a:rPr lang="tr-TR" sz="3000" dirty="0">
                <a:solidFill>
                  <a:schemeClr val="tx1"/>
                </a:solidFill>
              </a:rPr>
              <a:t>.</a:t>
            </a:r>
          </a:p>
        </p:txBody>
      </p:sp>
    </p:spTree>
    <p:custDataLst>
      <p:tags r:id="rId1"/>
    </p:custDataLst>
    <p:extLst>
      <p:ext uri="{BB962C8B-B14F-4D97-AF65-F5344CB8AC3E}">
        <p14:creationId xmlns:p14="http://schemas.microsoft.com/office/powerpoint/2010/main" val="2769822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4"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FF3300"/>
                                      </p:to>
                                    </p:animClr>
                                    <p:audio>
                                      <p:cMediaNode>
                                        <p:cTn display="0" masterRel="sameClick">
                                          <p:stCondLst>
                                            <p:cond evt="begin" delay="0">
                                              <p:tn val="13"/>
                                            </p:cond>
                                          </p:stCondLst>
                                          <p:endCondLst>
                                            <p:cond evt="onStopAudio" delay="0">
                                              <p:tgtEl>
                                                <p:sldTgt/>
                                              </p:tgtEl>
                                            </p:cond>
                                          </p:endCondLst>
                                        </p:cTn>
                                        <p:tgtEl>
                                          <p:sndTgt r:embed="rId4" name="Doğru Cevap.wav"/>
                                        </p:tgtEl>
                                      </p:cMediaNode>
                                    </p:audio>
                                  </p:subTnLst>
                                </p:cTn>
                              </p:par>
                              <p:par>
                                <p:cTn id="16" presetID="1" presetClass="exit"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subTnLst>
                                    <p:audio>
                                      <p:cMediaNode>
                                        <p:cTn display="0" masterRel="sameClick">
                                          <p:stCondLst>
                                            <p:cond evt="begin" delay="0">
                                              <p:tn val="21"/>
                                            </p:cond>
                                          </p:stCondLst>
                                          <p:endCondLst>
                                            <p:cond evt="onStopAudio" delay="0">
                                              <p:tgtEl>
                                                <p:sldTgt/>
                                              </p:tgtEl>
                                            </p:cond>
                                          </p:endCondLst>
                                        </p:cTn>
                                        <p:tgtEl>
                                          <p:sndTgt r:embed="rId4" name="Doğru Cevap.wav"/>
                                        </p:tgtEl>
                                      </p:cMediaNode>
                                    </p:audio>
                                  </p:subTnLst>
                                </p:cTn>
                              </p:par>
                            </p:childTnLst>
                          </p:cTn>
                        </p:par>
                        <p:par>
                          <p:cTn id="24" fill="hold">
                            <p:stCondLst>
                              <p:cond delay="500"/>
                            </p:stCondLst>
                            <p:childTnLst>
                              <p:par>
                                <p:cTn id="25" presetID="1" presetClass="exit"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4" name="Doğru Cevap.wav"/>
                                        </p:tgtEl>
                                      </p:cMediaNode>
                                    </p:audio>
                                  </p:subTnLst>
                                </p:cTn>
                              </p:par>
                              <p:par>
                                <p:cTn id="33" presetID="1" presetClass="exit"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subTnLst>
                                    <p:audio>
                                      <p:cMediaNode>
                                        <p:cTn display="0" masterRel="sameClick">
                                          <p:stCondLst>
                                            <p:cond evt="begin" delay="0">
                                              <p:tn val="38"/>
                                            </p:cond>
                                          </p:stCondLst>
                                          <p:endCondLst>
                                            <p:cond evt="onStopAudio" delay="0">
                                              <p:tgtEl>
                                                <p:sldTgt/>
                                              </p:tgtEl>
                                            </p:cond>
                                          </p:endCondLst>
                                        </p:cTn>
                                        <p:tgtEl>
                                          <p:sndTgt r:embed="rId4" name="Doğru Cevap.wav"/>
                                        </p:tgtEl>
                                      </p:cMediaNode>
                                    </p:audio>
                                  </p:subTnLst>
                                </p:cTn>
                              </p:par>
                              <p:par>
                                <p:cTn id="41" presetID="1" presetClass="exit"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subTnLst>
                                    <p:audio>
                                      <p:cMediaNode>
                                        <p:cTn display="0" masterRel="sameClick">
                                          <p:stCondLst>
                                            <p:cond evt="begin" delay="0">
                                              <p:tn val="46"/>
                                            </p:cond>
                                          </p:stCondLst>
                                          <p:endCondLst>
                                            <p:cond evt="onStopAudio" delay="0">
                                              <p:tgtEl>
                                                <p:sldTgt/>
                                              </p:tgtEl>
                                            </p:cond>
                                          </p:endCondLst>
                                        </p:cTn>
                                        <p:tgtEl>
                                          <p:sndTgt r:embed="rId4" name="Doğru Cevap.wav"/>
                                        </p:tgtEl>
                                      </p:cMediaNode>
                                    </p:audio>
                                  </p:subTnLst>
                                </p:cTn>
                              </p:par>
                            </p:childTnLst>
                          </p:cTn>
                        </p:par>
                        <p:par>
                          <p:cTn id="49" fill="hold">
                            <p:stCondLst>
                              <p:cond delay="500"/>
                            </p:stCondLst>
                            <p:childTnLst>
                              <p:par>
                                <p:cTn id="50" presetID="1" presetClass="exit"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6" grpId="0" animBg="1"/>
      <p:bldP spid="17" grpId="0" animBg="1"/>
      <p:bldP spid="18" grpId="0" animBg="1"/>
      <p:bldP spid="21" grpId="0" animBg="1"/>
      <p:bldP spid="22" grpId="0" animBg="1"/>
      <p:bldP spid="23" grpId="0" animBg="1"/>
      <p:bldP spid="24" grpId="0" animBg="1"/>
      <p:bldP spid="25" grpId="0" animBg="1"/>
      <p:bldP spid="27" grpId="0" animBg="1"/>
      <p:bldP spid="28" grpId="0" animBg="1"/>
      <p:bldP spid="26"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953407" y="102367"/>
            <a:ext cx="6327228" cy="812033"/>
          </a:xfrm>
          <a:prstGeom prst="rect">
            <a:avLst/>
          </a:prstGeom>
          <a:solidFill>
            <a:srgbClr val="ED7D31">
              <a:lumMod val="60000"/>
              <a:lumOff val="4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8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Kunut Dualarının Anlamı</a:t>
            </a:r>
            <a:endParaRPr kumimoji="0" lang="tr-TR"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Dikdörtgen 2"/>
          <p:cNvSpPr/>
          <p:nvPr/>
        </p:nvSpPr>
        <p:spPr>
          <a:xfrm>
            <a:off x="1786758" y="1154195"/>
            <a:ext cx="10331669" cy="264004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Allah’ım! Senden yardım isteriz, günahlarımızı bağışlamanı isteriz, razı olduğun şeylere hidayet etmeni isteriz. Sana inanırız, </a:t>
            </a:r>
            <a:r>
              <a:rPr kumimoji="0" lang="it-IT" sz="2800" b="0" i="0" u="none" strike="noStrike" kern="0" cap="none" spc="0" normalizeH="0" baseline="0" noProof="0" dirty="0">
                <a:ln>
                  <a:noFill/>
                </a:ln>
                <a:solidFill>
                  <a:prstClr val="black"/>
                </a:solidFill>
                <a:effectLst/>
                <a:uLnTx/>
                <a:uFillTx/>
                <a:latin typeface="Calibri" panose="020F0502020204030204"/>
                <a:ea typeface="+mn-ea"/>
                <a:cs typeface="+mn-cs"/>
              </a:rPr>
              <a:t>sana tövbe ederiz. Sana güveniriz.</a:t>
            </a: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0" cap="none" spc="0" normalizeH="0" baseline="0" noProof="0" dirty="0">
                <a:ln>
                  <a:noFill/>
                </a:ln>
                <a:solidFill>
                  <a:prstClr val="black"/>
                </a:solidFill>
                <a:effectLst/>
                <a:uLnTx/>
                <a:uFillTx/>
                <a:latin typeface="Calibri" panose="020F0502020204030204"/>
                <a:ea typeface="+mn-ea"/>
                <a:cs typeface="+mn-cs"/>
              </a:rPr>
              <a:t>Bize verdiğin bütün nimetleri bilerek seni</a:t>
            </a: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 hayır ile överiz. Sana şükrederiz. Hiçbir nimetini inkâr etmez ve onları başkasından </a:t>
            </a:r>
            <a:r>
              <a:rPr kumimoji="0" lang="fi-FI" sz="2800" b="0" i="0" u="none" strike="noStrike" kern="0" cap="none" spc="0" normalizeH="0" baseline="0" noProof="0" dirty="0">
                <a:ln>
                  <a:noFill/>
                </a:ln>
                <a:solidFill>
                  <a:prstClr val="black"/>
                </a:solidFill>
                <a:effectLst/>
                <a:uLnTx/>
                <a:uFillTx/>
                <a:latin typeface="Calibri" panose="020F0502020204030204"/>
                <a:ea typeface="+mn-ea"/>
                <a:cs typeface="+mn-cs"/>
              </a:rPr>
              <a:t>bilmeyiz. Nimetlerini inkâr eden ve sana</a:t>
            </a: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 karşı geleni bırakırız.</a:t>
            </a:r>
            <a:endPar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Dikdörtgen Belirtme Çizgisi 3"/>
          <p:cNvSpPr/>
          <p:nvPr/>
        </p:nvSpPr>
        <p:spPr>
          <a:xfrm rot="16200000">
            <a:off x="-626336" y="2001250"/>
            <a:ext cx="2640040" cy="945930"/>
          </a:xfrm>
          <a:prstGeom prst="wedgeRectCallout">
            <a:avLst>
              <a:gd name="adj1" fmla="val 38774"/>
              <a:gd name="adj2" fmla="val 105228"/>
            </a:avLst>
          </a:prstGeom>
          <a:solidFill>
            <a:schemeClr val="accent2">
              <a:lumMod val="40000"/>
              <a:lumOff val="6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effectLst/>
                <a:uLnTx/>
                <a:uFillTx/>
                <a:latin typeface="Calibri" panose="020F0502020204030204"/>
                <a:ea typeface="+mn-ea"/>
                <a:cs typeface="+mn-cs"/>
              </a:rPr>
              <a:t>Kunut 1</a:t>
            </a:r>
          </a:p>
        </p:txBody>
      </p:sp>
      <p:sp>
        <p:nvSpPr>
          <p:cNvPr id="5" name="Dikdörtgen 4"/>
          <p:cNvSpPr/>
          <p:nvPr/>
        </p:nvSpPr>
        <p:spPr>
          <a:xfrm>
            <a:off x="1786758" y="4172607"/>
            <a:ext cx="10331669" cy="2417379"/>
          </a:xfrm>
          <a:prstGeom prst="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Allah’ım! Biz yalnız sana kulluk ederiz. Namazı yalnız senin için kılarız, ancak sana secde ederiz. Yalnız senin için çabalarız ve sana yaklaştıracak şeyleri kazanmaya çalışırız. İbadetlerini sevinçle yaparız. Rahmetinin devamını ve çoğalmasını dileriz. Azabından korkarız, şüphesiz senin azabın kâfirlere ve inançsızlara ulaşır.</a:t>
            </a:r>
            <a:endParaRPr kumimoji="0" lang="tr-TR" sz="4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Dikdörtgen Belirtme Çizgisi 5"/>
          <p:cNvSpPr/>
          <p:nvPr/>
        </p:nvSpPr>
        <p:spPr>
          <a:xfrm rot="16200000">
            <a:off x="-424011" y="4817337"/>
            <a:ext cx="2235391" cy="945931"/>
          </a:xfrm>
          <a:prstGeom prst="wedgeRectCallout">
            <a:avLst>
              <a:gd name="adj1" fmla="val 35668"/>
              <a:gd name="adj2" fmla="val 100783"/>
            </a:avLst>
          </a:prstGeom>
          <a:solidFill>
            <a:schemeClr val="accent2">
              <a:lumMod val="40000"/>
              <a:lumOff val="6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effectLst/>
                <a:uLnTx/>
                <a:uFillTx/>
                <a:latin typeface="Calibri" panose="020F0502020204030204"/>
                <a:ea typeface="+mn-ea"/>
                <a:cs typeface="+mn-cs"/>
              </a:rPr>
              <a:t>Kunut 2</a:t>
            </a:r>
          </a:p>
        </p:txBody>
      </p:sp>
    </p:spTree>
    <p:custDataLst>
      <p:tags r:id="rId1"/>
    </p:custDataLst>
    <p:extLst>
      <p:ext uri="{BB962C8B-B14F-4D97-AF65-F5344CB8AC3E}">
        <p14:creationId xmlns:p14="http://schemas.microsoft.com/office/powerpoint/2010/main" val="33081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2300" y="1614850"/>
            <a:ext cx="5341755" cy="85443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Allah’ım! Senden yardım isteriz.</a:t>
            </a:r>
          </a:p>
        </p:txBody>
      </p:sp>
      <p:sp>
        <p:nvSpPr>
          <p:cNvPr id="3" name="Dikdörtgen 2"/>
          <p:cNvSpPr/>
          <p:nvPr/>
        </p:nvSpPr>
        <p:spPr>
          <a:xfrm>
            <a:off x="338889" y="1657349"/>
            <a:ext cx="584747" cy="769441"/>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00B050"/>
                </a:solidFill>
                <a:effectLst/>
                <a:uLnTx/>
                <a:uFillTx/>
                <a:latin typeface="Open Sans" panose="020B0606030504020204" pitchFamily="34" charset="0"/>
                <a:ea typeface="+mn-ea"/>
                <a:cs typeface="+mn-cs"/>
              </a:rPr>
              <a:t>✓</a:t>
            </a:r>
          </a:p>
        </p:txBody>
      </p:sp>
      <p:sp>
        <p:nvSpPr>
          <p:cNvPr id="4" name="Dikdörtgen 3"/>
          <p:cNvSpPr/>
          <p:nvPr/>
        </p:nvSpPr>
        <p:spPr>
          <a:xfrm>
            <a:off x="6031909" y="1549925"/>
            <a:ext cx="5939372"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Rahmetinin çoğalmasını dileriz.</a:t>
            </a:r>
          </a:p>
        </p:txBody>
      </p:sp>
      <p:sp>
        <p:nvSpPr>
          <p:cNvPr id="5" name="Dikdörtgen 4"/>
          <p:cNvSpPr/>
          <p:nvPr/>
        </p:nvSpPr>
        <p:spPr>
          <a:xfrm>
            <a:off x="6061887" y="1585812"/>
            <a:ext cx="686385" cy="646331"/>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00B050"/>
                </a:solidFill>
                <a:effectLst/>
                <a:uLnTx/>
                <a:uFillTx/>
                <a:latin typeface="Articulate Extrabold" panose="02000503050000020004" pitchFamily="2" charset="0"/>
                <a:ea typeface="+mn-ea"/>
                <a:cs typeface="+mn-cs"/>
              </a:rPr>
              <a:t>✓</a:t>
            </a:r>
          </a:p>
        </p:txBody>
      </p:sp>
      <p:sp>
        <p:nvSpPr>
          <p:cNvPr id="6" name="Dikdörtgen 5"/>
          <p:cNvSpPr/>
          <p:nvPr/>
        </p:nvSpPr>
        <p:spPr>
          <a:xfrm>
            <a:off x="302300" y="3958449"/>
            <a:ext cx="5341756"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Sana inanırız.</a:t>
            </a:r>
          </a:p>
        </p:txBody>
      </p:sp>
      <p:sp>
        <p:nvSpPr>
          <p:cNvPr id="7" name="Dikdörtgen 6"/>
          <p:cNvSpPr/>
          <p:nvPr/>
        </p:nvSpPr>
        <p:spPr>
          <a:xfrm>
            <a:off x="338889" y="3989226"/>
            <a:ext cx="584747" cy="707886"/>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00B050"/>
                </a:solidFill>
                <a:effectLst/>
                <a:uLnTx/>
                <a:uFillTx/>
                <a:latin typeface="Open Sans" panose="020B0606030504020204" pitchFamily="34" charset="0"/>
                <a:ea typeface="+mn-ea"/>
                <a:cs typeface="+mn-cs"/>
              </a:rPr>
              <a:t>✓</a:t>
            </a:r>
          </a:p>
        </p:txBody>
      </p:sp>
      <p:sp>
        <p:nvSpPr>
          <p:cNvPr id="8" name="Dikdörtgen 7"/>
          <p:cNvSpPr/>
          <p:nvPr/>
        </p:nvSpPr>
        <p:spPr>
          <a:xfrm>
            <a:off x="302300" y="2711905"/>
            <a:ext cx="5341755"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Senin için oruç tutarız.</a:t>
            </a:r>
          </a:p>
        </p:txBody>
      </p:sp>
      <p:sp>
        <p:nvSpPr>
          <p:cNvPr id="9" name="Dikdörtgen 8"/>
          <p:cNvSpPr/>
          <p:nvPr/>
        </p:nvSpPr>
        <p:spPr>
          <a:xfrm>
            <a:off x="327997" y="2735160"/>
            <a:ext cx="595639" cy="707886"/>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10" name="Dikdörtgen 9"/>
          <p:cNvSpPr/>
          <p:nvPr/>
        </p:nvSpPr>
        <p:spPr>
          <a:xfrm>
            <a:off x="5907024" y="5239172"/>
            <a:ext cx="6064257"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Muhammed O’nun kulu ve elçisidir.</a:t>
            </a:r>
          </a:p>
        </p:txBody>
      </p:sp>
      <p:sp>
        <p:nvSpPr>
          <p:cNvPr id="11" name="Dikdörtgen 10"/>
          <p:cNvSpPr/>
          <p:nvPr/>
        </p:nvSpPr>
        <p:spPr>
          <a:xfrm>
            <a:off x="5952744" y="5282468"/>
            <a:ext cx="652272" cy="707886"/>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12" name="Dikdörtgen 11"/>
          <p:cNvSpPr/>
          <p:nvPr/>
        </p:nvSpPr>
        <p:spPr>
          <a:xfrm>
            <a:off x="267327" y="5239173"/>
            <a:ext cx="5376728"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Sana tövbe ederiz</a:t>
            </a:r>
            <a:endParaRPr kumimoji="0" lang="tr-TR"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Dikdörtgen 12"/>
          <p:cNvSpPr/>
          <p:nvPr/>
        </p:nvSpPr>
        <p:spPr>
          <a:xfrm>
            <a:off x="302301" y="5288318"/>
            <a:ext cx="621336" cy="707886"/>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a:ln>
                  <a:noFill/>
                </a:ln>
                <a:solidFill>
                  <a:srgbClr val="00B050"/>
                </a:solidFill>
                <a:effectLst/>
                <a:uLnTx/>
                <a:uFillTx/>
                <a:latin typeface="Open Sans" panose="020B0606030504020204" pitchFamily="34" charset="0"/>
                <a:ea typeface="+mn-ea"/>
                <a:cs typeface="+mn-cs"/>
              </a:rPr>
              <a:t>✓</a:t>
            </a:r>
            <a:endParaRPr kumimoji="0" lang="tr-TR" sz="4000" b="1" i="0" u="none" strike="noStrike" kern="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14" name="Unvan 1"/>
          <p:cNvSpPr txBox="1">
            <a:spLocks/>
          </p:cNvSpPr>
          <p:nvPr/>
        </p:nvSpPr>
        <p:spPr>
          <a:xfrm>
            <a:off x="302300" y="363012"/>
            <a:ext cx="11668981" cy="789118"/>
          </a:xfrm>
          <a:prstGeom prst="rect">
            <a:avLst/>
          </a:prstGeom>
          <a:solidFill>
            <a:schemeClr val="accent4">
              <a:lumMod val="20000"/>
              <a:lumOff val="8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0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Aşağıdakilerden hangisi </a:t>
            </a:r>
            <a:r>
              <a:rPr kumimoji="0" lang="tr-TR" sz="3000" b="1" i="0" u="none" strike="noStrike" kern="1200" cap="none" spc="0" normalizeH="0" baseline="0" noProof="0" dirty="0" err="1">
                <a:ln>
                  <a:noFill/>
                </a:ln>
                <a:solidFill>
                  <a:srgbClr val="FF0000"/>
                </a:solidFill>
                <a:effectLst/>
                <a:uLnTx/>
                <a:uFillTx/>
                <a:latin typeface="Calibri" panose="020F0502020204030204"/>
                <a:ea typeface="+mj-ea"/>
                <a:cs typeface="+mj-cs"/>
              </a:rPr>
              <a:t>Kunut</a:t>
            </a:r>
            <a:r>
              <a:rPr kumimoji="0" lang="tr-TR" sz="3000" b="1" i="0" u="none" strike="noStrike" kern="1200" cap="none" spc="0" normalizeH="0" baseline="0" noProof="0" dirty="0">
                <a:ln>
                  <a:noFill/>
                </a:ln>
                <a:solidFill>
                  <a:srgbClr val="FF0000"/>
                </a:solidFill>
                <a:effectLst/>
                <a:uLnTx/>
                <a:uFillTx/>
                <a:latin typeface="Calibri" panose="020F0502020204030204"/>
                <a:ea typeface="+mj-ea"/>
                <a:cs typeface="+mj-cs"/>
              </a:rPr>
              <a:t> dualarının anlamında </a:t>
            </a:r>
            <a:r>
              <a:rPr kumimoji="0" lang="tr-TR" sz="30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geçer? İşaretleyelim.</a:t>
            </a:r>
          </a:p>
        </p:txBody>
      </p:sp>
      <p:sp>
        <p:nvSpPr>
          <p:cNvPr id="15" name="Yuvarlatılmış Dikdörtgen 14"/>
          <p:cNvSpPr/>
          <p:nvPr/>
        </p:nvSpPr>
        <p:spPr>
          <a:xfrm>
            <a:off x="0" y="6522144"/>
            <a:ext cx="12192000" cy="383982"/>
          </a:xfrm>
          <a:prstGeom prst="round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Komut Düğmesi: Geri veya Önceki 15">
            <a:hlinkClick r:id="" action="ppaction://hlinkshowjump?jump=previousslide" highlightClick="1"/>
          </p:cNvPr>
          <p:cNvSpPr/>
          <p:nvPr/>
        </p:nvSpPr>
        <p:spPr>
          <a:xfrm>
            <a:off x="10656279" y="6513474"/>
            <a:ext cx="395785" cy="372571"/>
          </a:xfrm>
          <a:prstGeom prst="actionButtonBackPrevious">
            <a:avLst/>
          </a:prstGeo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Komut Düğmesi: İleri veya Sonraki 16">
            <a:hlinkClick r:id="" action="ppaction://hlinkshowjump?jump=nextslide" highlightClick="1"/>
          </p:cNvPr>
          <p:cNvSpPr/>
          <p:nvPr/>
        </p:nvSpPr>
        <p:spPr>
          <a:xfrm>
            <a:off x="11738249" y="6522144"/>
            <a:ext cx="412785" cy="348579"/>
          </a:xfrm>
          <a:prstGeom prst="actionButtonForwardNext">
            <a:avLst/>
          </a:prstGeo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Komut Düğmesi: Giriş 17">
            <a:hlinkClick r:id="" action="ppaction://hlinkshowjump?jump=firstslide" highlightClick="1"/>
          </p:cNvPr>
          <p:cNvSpPr/>
          <p:nvPr/>
        </p:nvSpPr>
        <p:spPr>
          <a:xfrm>
            <a:off x="11132057" y="6522144"/>
            <a:ext cx="526199" cy="348579"/>
          </a:xfrm>
          <a:prstGeom prst="actionButtonHome">
            <a:avLst/>
          </a:prstGeo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Dikdörtgen 18"/>
          <p:cNvSpPr/>
          <p:nvPr/>
        </p:nvSpPr>
        <p:spPr>
          <a:xfrm>
            <a:off x="6031909" y="2691744"/>
            <a:ext cx="5939372"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Namazı yalnız senin için kılarız.</a:t>
            </a:r>
          </a:p>
        </p:txBody>
      </p:sp>
      <p:sp>
        <p:nvSpPr>
          <p:cNvPr id="20" name="Dikdörtgen 19"/>
          <p:cNvSpPr/>
          <p:nvPr/>
        </p:nvSpPr>
        <p:spPr>
          <a:xfrm>
            <a:off x="6061887" y="2727631"/>
            <a:ext cx="686385" cy="646331"/>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00B050"/>
                </a:solidFill>
                <a:effectLst/>
                <a:uLnTx/>
                <a:uFillTx/>
                <a:latin typeface="Articulate Extrabold" panose="02000503050000020004" pitchFamily="2" charset="0"/>
                <a:ea typeface="+mn-ea"/>
                <a:cs typeface="+mn-cs"/>
              </a:rPr>
              <a:t>✓</a:t>
            </a:r>
          </a:p>
        </p:txBody>
      </p:sp>
      <p:sp>
        <p:nvSpPr>
          <p:cNvPr id="21" name="Dikdörtgen 20"/>
          <p:cNvSpPr/>
          <p:nvPr/>
        </p:nvSpPr>
        <p:spPr>
          <a:xfrm>
            <a:off x="6031909" y="3972468"/>
            <a:ext cx="5939372" cy="794479"/>
          </a:xfrm>
          <a:prstGeom prst="rect">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Biz yalnız sana kulluk ederiz.</a:t>
            </a:r>
          </a:p>
        </p:txBody>
      </p:sp>
      <p:sp>
        <p:nvSpPr>
          <p:cNvPr id="22" name="Dikdörtgen 21"/>
          <p:cNvSpPr/>
          <p:nvPr/>
        </p:nvSpPr>
        <p:spPr>
          <a:xfrm>
            <a:off x="6061887" y="4008355"/>
            <a:ext cx="686385" cy="646331"/>
          </a:xfrm>
          <a:prstGeom prst="rect">
            <a:avLst/>
          </a:prstGeom>
          <a:solidFill>
            <a:sysClr val="window" lastClr="FFFFFF"/>
          </a:solidFill>
          <a:ln w="12700" cap="flat" cmpd="sng" algn="ctr">
            <a:solidFill>
              <a:srgbClr val="5B9BD5"/>
            </a:solid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00B050"/>
                </a:solidFill>
                <a:effectLst/>
                <a:uLnTx/>
                <a:uFillTx/>
                <a:latin typeface="Articulate Extrabold" panose="02000503050000020004" pitchFamily="2" charset="0"/>
                <a:ea typeface="+mn-ea"/>
                <a:cs typeface="+mn-cs"/>
              </a:rPr>
              <a:t>✓</a:t>
            </a:r>
          </a:p>
        </p:txBody>
      </p:sp>
    </p:spTree>
    <p:custDataLst>
      <p:tags r:id="rId1"/>
    </p:custDataLst>
    <p:extLst>
      <p:ext uri="{BB962C8B-B14F-4D97-AF65-F5344CB8AC3E}">
        <p14:creationId xmlns:p14="http://schemas.microsoft.com/office/powerpoint/2010/main" val="2798574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2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 Hz. Peygamber’den öğrendiğimiz dualardandır.</a:t>
            </a: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 her namazda okunur.</a:t>
            </a: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dualarını her zaman dua niyetine okuyabiliriz.</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 cenaze namazlarında da okunabilir.</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dualarında namaz ve ahiret konuları da vardır.</a:t>
            </a: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8"/>
            <a:ext cx="9199225" cy="7847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a:solidFill>
                  <a:prstClr val="black"/>
                </a:solidFill>
              </a:rPr>
              <a:t>Kunut</a:t>
            </a:r>
            <a:r>
              <a:rPr lang="tr-TR" sz="2400" dirty="0">
                <a:solidFill>
                  <a:prstClr val="black"/>
                </a:solidFill>
              </a:rPr>
              <a:t> dualarında Allah’tan bağışlama ve rahmet istiyoruz.</a:t>
            </a: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78106" cy="80946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6</a:t>
            </a:r>
          </a:p>
        </p:txBody>
      </p:sp>
    </p:spTree>
    <p:custDataLst>
      <p:tags r:id="rId1"/>
    </p:custDataLst>
    <p:extLst>
      <p:ext uri="{BB962C8B-B14F-4D97-AF65-F5344CB8AC3E}">
        <p14:creationId xmlns:p14="http://schemas.microsoft.com/office/powerpoint/2010/main" val="1201263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4"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4"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4"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4"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4"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ikdörtgen 130"/>
          <p:cNvSpPr/>
          <p:nvPr/>
        </p:nvSpPr>
        <p:spPr>
          <a:xfrm>
            <a:off x="34837" y="5518284"/>
            <a:ext cx="582662" cy="5394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132" name="Dikdörtgen 131"/>
          <p:cNvSpPr/>
          <p:nvPr/>
        </p:nvSpPr>
        <p:spPr>
          <a:xfrm>
            <a:off x="153477" y="3703739"/>
            <a:ext cx="504966"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33" name="Dikdörtgen 132"/>
          <p:cNvSpPr/>
          <p:nvPr/>
        </p:nvSpPr>
        <p:spPr>
          <a:xfrm>
            <a:off x="112533" y="4601428"/>
            <a:ext cx="504966"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27" name="Dikdörtgen 126"/>
          <p:cNvSpPr/>
          <p:nvPr/>
        </p:nvSpPr>
        <p:spPr>
          <a:xfrm>
            <a:off x="167963" y="2853154"/>
            <a:ext cx="382138"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72" name="İçerik Yer Tutucusu 2"/>
          <p:cNvSpPr txBox="1">
            <a:spLocks/>
          </p:cNvSpPr>
          <p:nvPr/>
        </p:nvSpPr>
        <p:spPr>
          <a:xfrm>
            <a:off x="137087" y="26947"/>
            <a:ext cx="12019073" cy="2668768"/>
          </a:xfrm>
          <a:prstGeom prst="rect">
            <a:avLst/>
          </a:prstGeom>
          <a:solidFill>
            <a:schemeClr val="accent1">
              <a:lumMod val="20000"/>
              <a:lumOff val="80000"/>
            </a:schemeClr>
          </a:solidFill>
          <a:ln w="31750">
            <a:gradFill>
              <a:gsLst>
                <a:gs pos="0">
                  <a:schemeClr val="bg1">
                    <a:alpha val="99000"/>
                  </a:schemeClr>
                </a:gs>
                <a:gs pos="100000">
                  <a:schemeClr val="bg1"/>
                </a:gs>
              </a:gsLst>
              <a:lin ang="5400000" scaled="1"/>
            </a:gra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742950" lvl="0" indent="-742950" algn="l">
              <a:lnSpc>
                <a:spcPct val="100000"/>
              </a:lnSpc>
              <a:buFont typeface="+mj-lt"/>
              <a:buAutoNum type="arabicPeriod"/>
            </a:pPr>
            <a:r>
              <a:rPr lang="tr-TR" sz="4000" b="1" dirty="0" err="1"/>
              <a:t>Kunut</a:t>
            </a:r>
            <a:r>
              <a:rPr lang="tr-TR" sz="4000" b="1" dirty="0"/>
              <a:t> dualarıyla ilgili aşağıdaki yargıların hangisi doğru </a:t>
            </a:r>
            <a:r>
              <a:rPr lang="tr-TR" sz="4000" b="1" u="sng" dirty="0"/>
              <a:t>değildir?</a:t>
            </a:r>
            <a:endParaRPr kumimoji="0" lang="tr-TR" sz="4000" b="1" i="0" u="sng" strike="noStrike" kern="1200" cap="none" spc="0" normalizeH="0" baseline="0" noProof="0" dirty="0">
              <a:ln>
                <a:noFill/>
              </a:ln>
              <a:solidFill>
                <a:prstClr val="black"/>
              </a:solidFill>
              <a:effectLst/>
              <a:uLnTx/>
              <a:uFillTx/>
              <a:latin typeface="Calibri" panose="020F0502020204030204"/>
            </a:endParaRPr>
          </a:p>
        </p:txBody>
      </p:sp>
      <p:grpSp>
        <p:nvGrpSpPr>
          <p:cNvPr id="105" name="A"/>
          <p:cNvGrpSpPr/>
          <p:nvPr/>
        </p:nvGrpSpPr>
        <p:grpSpPr>
          <a:xfrm>
            <a:off x="540642" y="2839506"/>
            <a:ext cx="11513268" cy="543553"/>
            <a:chOff x="955343" y="3343699"/>
            <a:chExt cx="11513268" cy="682389"/>
          </a:xfrm>
          <a:effectLst/>
        </p:grpSpPr>
        <p:sp>
          <p:nvSpPr>
            <p:cNvPr id="97" name="Yuvarlatılmış Dikdörtgen 96"/>
            <p:cNvSpPr/>
            <p:nvPr/>
          </p:nvSpPr>
          <p:spPr>
            <a:xfrm>
              <a:off x="955343" y="3343700"/>
              <a:ext cx="1201003" cy="682388"/>
            </a:xfrm>
            <a:prstGeom prst="roundRect">
              <a:avLst/>
            </a:prstGeom>
            <a:solidFill>
              <a:schemeClr val="accent6"/>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Serbest Form 95"/>
            <p:cNvSpPr/>
            <p:nvPr/>
          </p:nvSpPr>
          <p:spPr>
            <a:xfrm>
              <a:off x="1223271" y="3343699"/>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gradFill flip="none" rotWithShape="1">
              <a:gsLst>
                <a:gs pos="0">
                  <a:schemeClr val="bg1"/>
                </a:gs>
                <a:gs pos="40000">
                  <a:schemeClr val="bg1">
                    <a:lumMod val="85000"/>
                  </a:schemeClr>
                </a:gs>
                <a:gs pos="100000">
                  <a:schemeClr val="bg1">
                    <a:lumMod val="85000"/>
                  </a:schemeClr>
                </a:gs>
              </a:gsLst>
              <a:lin ang="18900000" scaled="1"/>
              <a:tileRect/>
            </a:gra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tr-TR" sz="3200" dirty="0"/>
                <a:t>Allah’tan yardım talep edilen bir duadır</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04" name="Dikdörtgen 103"/>
          <p:cNvSpPr/>
          <p:nvPr/>
        </p:nvSpPr>
        <p:spPr>
          <a:xfrm>
            <a:off x="427270" y="2734269"/>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A</a:t>
            </a:r>
          </a:p>
        </p:txBody>
      </p:sp>
      <p:grpSp>
        <p:nvGrpSpPr>
          <p:cNvPr id="118" name="B"/>
          <p:cNvGrpSpPr/>
          <p:nvPr/>
        </p:nvGrpSpPr>
        <p:grpSpPr>
          <a:xfrm>
            <a:off x="526156" y="5521784"/>
            <a:ext cx="11527754" cy="543553"/>
            <a:chOff x="955343" y="3343700"/>
            <a:chExt cx="11527754" cy="682389"/>
          </a:xfrm>
        </p:grpSpPr>
        <p:sp>
          <p:nvSpPr>
            <p:cNvPr id="119" name="Yuvarlatılmış Dikdörtgen 118"/>
            <p:cNvSpPr/>
            <p:nvPr/>
          </p:nvSpPr>
          <p:spPr>
            <a:xfrm>
              <a:off x="955343" y="3343700"/>
              <a:ext cx="1201003" cy="682388"/>
            </a:xfrm>
            <a:prstGeom prst="roundRect">
              <a:avLst/>
            </a:prstGeom>
            <a:solidFill>
              <a:srgbClr val="FF0000"/>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Serbest Form 119"/>
            <p:cNvSpPr/>
            <p:nvPr/>
          </p:nvSpPr>
          <p:spPr>
            <a:xfrm>
              <a:off x="1237757"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gradFill flip="none" rotWithShape="1">
              <a:gsLst>
                <a:gs pos="0">
                  <a:schemeClr val="bg1"/>
                </a:gs>
                <a:gs pos="40000">
                  <a:schemeClr val="bg1">
                    <a:lumMod val="85000"/>
                  </a:schemeClr>
                </a:gs>
                <a:gs pos="100000">
                  <a:schemeClr val="bg1">
                    <a:lumMod val="85000"/>
                  </a:schemeClr>
                </a:gs>
              </a:gsLst>
              <a:lin ang="18900000" scaled="1"/>
              <a:tileRect/>
            </a:gra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3200" dirty="0"/>
                <a:t>Vitir namazının ikinci rekâtında okunan dualardır.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1" name="C"/>
          <p:cNvGrpSpPr/>
          <p:nvPr/>
        </p:nvGrpSpPr>
        <p:grpSpPr>
          <a:xfrm>
            <a:off x="526156" y="3684151"/>
            <a:ext cx="11527754" cy="543553"/>
            <a:chOff x="955343" y="3343700"/>
            <a:chExt cx="11527754" cy="682389"/>
          </a:xfrm>
        </p:grpSpPr>
        <p:sp>
          <p:nvSpPr>
            <p:cNvPr id="122" name="Yuvarlatılmış Dikdörtgen 121"/>
            <p:cNvSpPr/>
            <p:nvPr/>
          </p:nvSpPr>
          <p:spPr>
            <a:xfrm>
              <a:off x="955343" y="3343700"/>
              <a:ext cx="1201003" cy="682388"/>
            </a:xfrm>
            <a:prstGeom prst="roundRect">
              <a:avLst/>
            </a:prstGeom>
            <a:solidFill>
              <a:srgbClr val="FFC000"/>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Serbest Form 122"/>
            <p:cNvSpPr/>
            <p:nvPr/>
          </p:nvSpPr>
          <p:spPr>
            <a:xfrm>
              <a:off x="1237757"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gradFill flip="none" rotWithShape="1">
              <a:gsLst>
                <a:gs pos="0">
                  <a:schemeClr val="bg1"/>
                </a:gs>
                <a:gs pos="40000">
                  <a:schemeClr val="bg1">
                    <a:lumMod val="85000"/>
                  </a:schemeClr>
                </a:gs>
                <a:gs pos="100000">
                  <a:schemeClr val="bg1">
                    <a:lumMod val="85000"/>
                  </a:schemeClr>
                </a:gs>
              </a:gsLst>
              <a:lin ang="18900000" scaled="1"/>
              <a:tileRect/>
            </a:gra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3200" dirty="0"/>
                <a:t>Hz. Peygamberin öğrettiği dualardan biridir.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4" name="D"/>
          <p:cNvGrpSpPr/>
          <p:nvPr/>
        </p:nvGrpSpPr>
        <p:grpSpPr>
          <a:xfrm>
            <a:off x="526156" y="4591741"/>
            <a:ext cx="11518296" cy="543553"/>
            <a:chOff x="955343" y="3343700"/>
            <a:chExt cx="11518296" cy="682389"/>
          </a:xfrm>
        </p:grpSpPr>
        <p:sp>
          <p:nvSpPr>
            <p:cNvPr id="125" name="Yuvarlatılmış Dikdörtgen 124"/>
            <p:cNvSpPr/>
            <p:nvPr/>
          </p:nvSpPr>
          <p:spPr>
            <a:xfrm>
              <a:off x="955343" y="3343700"/>
              <a:ext cx="1201003" cy="682388"/>
            </a:xfrm>
            <a:prstGeom prst="roundRect">
              <a:avLst/>
            </a:prstGeom>
            <a:solidFill>
              <a:srgbClr val="0AB3C3"/>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Serbest Form 125"/>
            <p:cNvSpPr/>
            <p:nvPr/>
          </p:nvSpPr>
          <p:spPr>
            <a:xfrm>
              <a:off x="1228299"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gradFill flip="none" rotWithShape="1">
              <a:gsLst>
                <a:gs pos="0">
                  <a:schemeClr val="bg1"/>
                </a:gs>
                <a:gs pos="40000">
                  <a:schemeClr val="bg1">
                    <a:lumMod val="85000"/>
                  </a:schemeClr>
                </a:gs>
                <a:gs pos="100000">
                  <a:schemeClr val="bg1">
                    <a:lumMod val="85000"/>
                  </a:schemeClr>
                </a:gs>
              </a:gsLst>
              <a:lin ang="18900000" scaled="1"/>
              <a:tileRect/>
            </a:gra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3200" dirty="0"/>
                <a:t>İnsanın her zaman okuyabileceği dualardır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8" name="Dikdörtgen 127"/>
          <p:cNvSpPr/>
          <p:nvPr/>
        </p:nvSpPr>
        <p:spPr>
          <a:xfrm>
            <a:off x="412785" y="5422734"/>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D</a:t>
            </a:r>
          </a:p>
        </p:txBody>
      </p:sp>
      <p:sp>
        <p:nvSpPr>
          <p:cNvPr id="129" name="Dikdörtgen 128"/>
          <p:cNvSpPr/>
          <p:nvPr/>
        </p:nvSpPr>
        <p:spPr>
          <a:xfrm>
            <a:off x="344546" y="3601984"/>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B</a:t>
            </a:r>
          </a:p>
        </p:txBody>
      </p:sp>
      <p:sp>
        <p:nvSpPr>
          <p:cNvPr id="130" name="Dikdörtgen 129"/>
          <p:cNvSpPr/>
          <p:nvPr/>
        </p:nvSpPr>
        <p:spPr>
          <a:xfrm>
            <a:off x="358193" y="4460480"/>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C</a:t>
            </a:r>
          </a:p>
        </p:txBody>
      </p:sp>
      <p:sp>
        <p:nvSpPr>
          <p:cNvPr id="26" name="Rectangle 6">
            <a:extLst>
              <a:ext uri="{FF2B5EF4-FFF2-40B4-BE49-F238E27FC236}">
                <a16:creationId xmlns:a16="http://schemas.microsoft.com/office/drawing/2014/main" id="{9007CF10-9BCC-4C67-A2C9-6EDAD53EEC34}"/>
              </a:ext>
            </a:extLst>
          </p:cNvPr>
          <p:cNvSpPr/>
          <p:nvPr/>
        </p:nvSpPr>
        <p:spPr>
          <a:xfrm>
            <a:off x="0" y="6432883"/>
            <a:ext cx="12192000" cy="452037"/>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Komut Düğmesi: Geri veya Önceki 26">
            <a:hlinkClick r:id="" action="ppaction://hlinkshowjump?jump=previousslide" highlightClick="1"/>
          </p:cNvPr>
          <p:cNvSpPr/>
          <p:nvPr/>
        </p:nvSpPr>
        <p:spPr>
          <a:xfrm>
            <a:off x="10619874" y="6463472"/>
            <a:ext cx="437317" cy="39452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75244"/>
            <a:ext cx="412785" cy="3936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75244"/>
            <a:ext cx="526199" cy="3936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Yuvarlatılmış Dikdörtgen 2"/>
          <p:cNvSpPr/>
          <p:nvPr/>
        </p:nvSpPr>
        <p:spPr>
          <a:xfrm>
            <a:off x="9154633" y="2211231"/>
            <a:ext cx="3001527" cy="4820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Doğru cevabı tıklayınız</a:t>
            </a:r>
          </a:p>
        </p:txBody>
      </p:sp>
      <p:sp>
        <p:nvSpPr>
          <p:cNvPr id="2" name="Dikdörtgen 1"/>
          <p:cNvSpPr/>
          <p:nvPr/>
        </p:nvSpPr>
        <p:spPr>
          <a:xfrm>
            <a:off x="9154633" y="1671561"/>
            <a:ext cx="3037367" cy="520905"/>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dirty="0">
                <a:solidFill>
                  <a:schemeClr val="bg1"/>
                </a:solidFill>
              </a:rPr>
              <a:t>MEB Kazanım testi</a:t>
            </a:r>
          </a:p>
        </p:txBody>
      </p:sp>
    </p:spTree>
    <p:custDataLst>
      <p:tags r:id="rId1"/>
    </p:custDataLst>
    <p:extLst>
      <p:ext uri="{BB962C8B-B14F-4D97-AF65-F5344CB8AC3E}">
        <p14:creationId xmlns:p14="http://schemas.microsoft.com/office/powerpoint/2010/main" val="3494467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500"/>
                                  </p:stCondLst>
                                  <p:childTnLst>
                                    <p:set>
                                      <p:cBhvr>
                                        <p:cTn id="6"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750"/>
                                        <p:tgtEl>
                                          <p:spTgt spid="127"/>
                                        </p:tgtEl>
                                      </p:cBhvr>
                                    </p:animEffect>
                                  </p:childTnLst>
                                  <p:subTnLst>
                                    <p:audio>
                                      <p:cMediaNode>
                                        <p:cTn display="0" masterRel="sameClick">
                                          <p:stCondLst>
                                            <p:cond evt="begin" delay="0">
                                              <p:tn val="10"/>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05"/>
                  </p:tgtEl>
                </p:cond>
              </p:nextCondLst>
            </p:seq>
            <p:seq concurrent="1" nextAc="seek">
              <p:cTn id="13" restart="whenNotActive" fill="hold" evtFilter="cancelBubble" nodeType="interactiveSeq">
                <p:stCondLst>
                  <p:cond evt="onClick" delay="0">
                    <p:tgtEl>
                      <p:spTgt spid="118"/>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750"/>
                                        <p:tgtEl>
                                          <p:spTgt spid="131"/>
                                        </p:tgtEl>
                                      </p:cBhvr>
                                    </p:animEffect>
                                  </p:childTnLst>
                                  <p:subTnLst>
                                    <p:audio>
                                      <p:cMediaNode>
                                        <p:cTn display="0" masterRel="sameClick">
                                          <p:stCondLst>
                                            <p:cond evt="begin" delay="0">
                                              <p:tn val="16"/>
                                            </p:cond>
                                          </p:stCondLst>
                                          <p:endCondLst>
                                            <p:cond evt="onStopAudio" delay="0">
                                              <p:tgtEl>
                                                <p:sldTgt/>
                                              </p:tgtEl>
                                            </p:cond>
                                          </p:endCondLst>
                                        </p:cTn>
                                        <p:tgtEl>
                                          <p:sndTgt r:embed="rId5" name="Doğru Cevap.wav"/>
                                        </p:tgtEl>
                                      </p:cMediaNode>
                                    </p:audio>
                                  </p:subTnLst>
                                </p:cTn>
                              </p:par>
                            </p:childTnLst>
                          </p:cTn>
                        </p:par>
                      </p:childTnLst>
                    </p:cTn>
                  </p:par>
                </p:childTnLst>
              </p:cTn>
              <p:nextCondLst>
                <p:cond evt="onClick" delay="0">
                  <p:tgtEl>
                    <p:spTgt spid="118"/>
                  </p:tgtEl>
                </p:cond>
              </p:nextCondLst>
            </p:seq>
            <p:seq concurrent="1" nextAc="seek">
              <p:cTn id="19" restart="whenNotActive" fill="hold" evtFilter="cancelBubble" nodeType="interactiveSeq">
                <p:stCondLst>
                  <p:cond evt="onClick" delay="0">
                    <p:tgtEl>
                      <p:spTgt spid="121"/>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750"/>
                                        <p:tgtEl>
                                          <p:spTgt spid="132"/>
                                        </p:tgtEl>
                                      </p:cBhvr>
                                    </p:animEffect>
                                  </p:childTnLst>
                                  <p:subTnLst>
                                    <p:audio>
                                      <p:cMediaNode>
                                        <p:cTn display="0" masterRel="sameClick">
                                          <p:stCondLst>
                                            <p:cond evt="begin" delay="0">
                                              <p:tn val="22"/>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1"/>
                  </p:tgtEl>
                </p:cond>
              </p:nextCondLst>
            </p:seq>
            <p:seq concurrent="1" nextAc="seek">
              <p:cTn id="25" restart="whenNotActive" fill="hold" evtFilter="cancelBubble" nodeType="interactiveSeq">
                <p:stCondLst>
                  <p:cond evt="onClick" delay="0">
                    <p:tgtEl>
                      <p:spTgt spid="124"/>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750"/>
                                        <p:tgtEl>
                                          <p:spTgt spid="133"/>
                                        </p:tgtEl>
                                      </p:cBhvr>
                                    </p:animEffect>
                                  </p:childTnLst>
                                  <p:subTnLst>
                                    <p:audio>
                                      <p:cMediaNode>
                                        <p:cTn display="0" masterRel="sameClick">
                                          <p:stCondLst>
                                            <p:cond evt="begin" delay="0">
                                              <p:tn val="28"/>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4"/>
                  </p:tgtEl>
                </p:cond>
              </p:nextCondLst>
            </p:seq>
          </p:childTnLst>
        </p:cTn>
      </p:par>
    </p:tnLst>
    <p:bldLst>
      <p:bldP spid="131" grpId="0" animBg="1"/>
      <p:bldP spid="132" grpId="0" animBg="1"/>
      <p:bldP spid="133" grpId="0" animBg="1"/>
      <p:bldP spid="12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8"/>
        </a:solidFill>
        <a:effectLst/>
      </p:bgPr>
    </p:bg>
    <p:spTree>
      <p:nvGrpSpPr>
        <p:cNvPr id="1" name=""/>
        <p:cNvGrpSpPr/>
        <p:nvPr/>
      </p:nvGrpSpPr>
      <p:grpSpPr>
        <a:xfrm>
          <a:off x="0" y="0"/>
          <a:ext cx="0" cy="0"/>
          <a:chOff x="0" y="0"/>
          <a:chExt cx="0" cy="0"/>
        </a:xfrm>
      </p:grpSpPr>
      <p:grpSp>
        <p:nvGrpSpPr>
          <p:cNvPr id="2" name="Group 2"/>
          <p:cNvGrpSpPr/>
          <p:nvPr/>
        </p:nvGrpSpPr>
        <p:grpSpPr>
          <a:xfrm>
            <a:off x="1" y="-21578"/>
            <a:ext cx="12186017" cy="193576"/>
            <a:chOff x="0" y="0"/>
            <a:chExt cx="6355159" cy="378290"/>
          </a:xfrm>
          <a:solidFill>
            <a:srgbClr val="34ADF5"/>
          </a:solidFill>
        </p:grpSpPr>
        <p:sp>
          <p:nvSpPr>
            <p:cNvPr id="3" name="Freeform 3"/>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9525"/>
              <a:ext cx="6355159" cy="387815"/>
            </a:xfrm>
            <a:prstGeom prst="rect">
              <a:avLst/>
            </a:prstGeom>
            <a:grpFill/>
          </p:spPr>
          <p:txBody>
            <a:bodyPr lIns="33867" tIns="33867" rIns="33867" bIns="33867" rtlCol="0" anchor="ctr"/>
            <a:lstStyle/>
            <a:p>
              <a:pPr marL="0" marR="0" lvl="0" indent="0" algn="ctr" defTabSz="60966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2409292" y="6725978"/>
            <a:ext cx="9776726" cy="149298"/>
            <a:chOff x="0" y="0"/>
            <a:chExt cx="6355159" cy="378290"/>
          </a:xfrm>
          <a:solidFill>
            <a:srgbClr val="34ADF5"/>
          </a:solidFill>
        </p:grpSpPr>
        <p:sp>
          <p:nvSpPr>
            <p:cNvPr id="18" name="Freeform 18"/>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9525"/>
              <a:ext cx="6355159" cy="387815"/>
            </a:xfrm>
            <a:prstGeom prst="rect">
              <a:avLst/>
            </a:prstGeom>
            <a:grpFill/>
          </p:spPr>
          <p:txBody>
            <a:bodyPr lIns="33867" tIns="33867" rIns="33867" bIns="33867" rtlCol="0" anchor="ctr"/>
            <a:lstStyle/>
            <a:p>
              <a:pPr marL="0" marR="0" lvl="0" indent="0" algn="ctr" defTabSz="60966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p:cNvSpPr/>
          <p:nvPr/>
        </p:nvSpPr>
        <p:spPr>
          <a:xfrm>
            <a:off x="7208875" y="754912"/>
            <a:ext cx="4977143" cy="5612600"/>
          </a:xfrm>
          <a:custGeom>
            <a:avLst/>
            <a:gdLst/>
            <a:ahLst/>
            <a:cxnLst/>
            <a:rect l="l" t="t" r="r" b="b"/>
            <a:pathLst>
              <a:path w="5778062" h="5778062">
                <a:moveTo>
                  <a:pt x="0" y="0"/>
                </a:moveTo>
                <a:lnTo>
                  <a:pt x="5778063" y="0"/>
                </a:lnTo>
                <a:lnTo>
                  <a:pt x="5778063" y="5778062"/>
                </a:lnTo>
                <a:lnTo>
                  <a:pt x="0" y="5778062"/>
                </a:lnTo>
                <a:lnTo>
                  <a:pt x="0" y="0"/>
                </a:lnTo>
                <a:close/>
              </a:path>
            </a:pathLst>
          </a:custGeom>
          <a:blipFill>
            <a:blip r:embed="rId4"/>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1547690" y="520101"/>
            <a:ext cx="4478017" cy="662938"/>
          </a:xfrm>
          <a:prstGeom prst="rect">
            <a:avLst/>
          </a:prstGeom>
          <a:solidFill>
            <a:srgbClr val="FDF7F5"/>
          </a:solidFill>
        </p:spPr>
        <p:txBody>
          <a:bodyPr wrap="square" lIns="0" tIns="0" rIns="0" bIns="0" rtlCol="0" anchor="t">
            <a:spAutoFit/>
          </a:bodyPr>
          <a:lstStyle/>
          <a:p>
            <a:pPr marL="0" marR="0" lvl="0" indent="0" algn="l" defTabSz="609660" rtl="0" eaLnBrk="1" fontAlgn="auto" latinLnBrk="0" hangingPunct="1">
              <a:lnSpc>
                <a:spcPts val="5846"/>
              </a:lnSpc>
              <a:spcBef>
                <a:spcPts val="0"/>
              </a:spcBef>
              <a:spcAft>
                <a:spcPts val="0"/>
              </a:spcAft>
              <a:buClrTx/>
              <a:buSzTx/>
              <a:buFontTx/>
              <a:buNone/>
              <a:tabLst/>
              <a:defRPr/>
            </a:pPr>
            <a:r>
              <a:rPr kumimoji="0" lang="en-US" sz="3600" b="0" i="0" u="none" strike="noStrike" kern="1200" cap="none" spc="83" normalizeH="0" baseline="0" noProof="0" dirty="0">
                <a:ln>
                  <a:noFill/>
                </a:ln>
                <a:solidFill>
                  <a:srgbClr val="4F4C4C"/>
                </a:solidFill>
                <a:effectLst/>
                <a:uLnTx/>
                <a:uFillTx/>
                <a:latin typeface="Helvetica" panose="020B0604020202020204" pitchFamily="34" charset="0"/>
                <a:ea typeface="+mn-ea"/>
                <a:cs typeface="Helvetica" panose="020B0604020202020204" pitchFamily="34" charset="0"/>
              </a:rPr>
              <a:t>MUSTAFA YILDIRIM</a:t>
            </a:r>
          </a:p>
        </p:txBody>
      </p:sp>
      <p:sp>
        <p:nvSpPr>
          <p:cNvPr id="31" name="TextBox 31"/>
          <p:cNvSpPr txBox="1"/>
          <p:nvPr/>
        </p:nvSpPr>
        <p:spPr>
          <a:xfrm>
            <a:off x="177676" y="1231108"/>
            <a:ext cx="7218045" cy="397032"/>
          </a:xfrm>
          <a:prstGeom prst="rect">
            <a:avLst/>
          </a:prstGeom>
        </p:spPr>
        <p:txBody>
          <a:bodyPr wrap="square" lIns="0" tIns="0" rIns="0" bIns="0" rtlCol="0" anchor="t">
            <a:spAutoFit/>
          </a:bodyPr>
          <a:lstStyle/>
          <a:p>
            <a:pPr marL="0" marR="0" lvl="0" indent="0" algn="l" defTabSz="609660" rtl="0" eaLnBrk="1" fontAlgn="auto" latinLnBrk="0" hangingPunct="1">
              <a:lnSpc>
                <a:spcPts val="342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4ADF5"/>
                </a:solidFill>
                <a:effectLst/>
                <a:uLnTx/>
                <a:uFillTx/>
                <a:latin typeface="Helvetica" panose="020B0604020202020204" pitchFamily="34" charset="0"/>
                <a:ea typeface="+mn-ea"/>
                <a:cs typeface="Helvetica" panose="020B0604020202020204" pitchFamily="34" charset="0"/>
              </a:rPr>
              <a:t>DİN KÜLTÜRÜ VE AHLAK BİLGİSİ ÖĞRETMENİ</a:t>
            </a:r>
          </a:p>
        </p:txBody>
      </p:sp>
      <p:sp>
        <p:nvSpPr>
          <p:cNvPr id="32" name="TextBox 32"/>
          <p:cNvSpPr txBox="1"/>
          <p:nvPr/>
        </p:nvSpPr>
        <p:spPr>
          <a:xfrm>
            <a:off x="1315301" y="2390702"/>
            <a:ext cx="4249688" cy="456343"/>
          </a:xfrm>
          <a:prstGeom prst="rect">
            <a:avLst/>
          </a:prstGeom>
        </p:spPr>
        <p:txBody>
          <a:bodyPr lIns="0" tIns="0" rIns="0" bIns="0" rtlCol="0" anchor="t">
            <a:spAutoFit/>
          </a:bodyPr>
          <a:lstStyle/>
          <a:p>
            <a:pPr marL="0" marR="0" lvl="0" indent="0" algn="l" defTabSz="60966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www.dindersimateryal.com</a:t>
            </a:r>
          </a:p>
        </p:txBody>
      </p:sp>
      <p:sp>
        <p:nvSpPr>
          <p:cNvPr id="40" name="Freeform 26">
            <a:hlinkClick r:id="rId5"/>
            <a:extLst>
              <a:ext uri="{FF2B5EF4-FFF2-40B4-BE49-F238E27FC236}">
                <a16:creationId xmlns:a16="http://schemas.microsoft.com/office/drawing/2014/main" id="{0F1ECF8B-A9EF-DBDA-9C9E-593E2186275D}"/>
              </a:ext>
            </a:extLst>
          </p:cNvPr>
          <p:cNvSpPr/>
          <p:nvPr/>
        </p:nvSpPr>
        <p:spPr>
          <a:xfrm>
            <a:off x="381565" y="3232438"/>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30">
            <a:hlinkClick r:id="rId6"/>
            <a:extLst>
              <a:ext uri="{FF2B5EF4-FFF2-40B4-BE49-F238E27FC236}">
                <a16:creationId xmlns:a16="http://schemas.microsoft.com/office/drawing/2014/main" id="{96B76201-8A16-0B6C-9A7C-D2D4AD3F8CE8}"/>
              </a:ext>
            </a:extLst>
          </p:cNvPr>
          <p:cNvSpPr/>
          <p:nvPr/>
        </p:nvSpPr>
        <p:spPr>
          <a:xfrm>
            <a:off x="381565" y="4251627"/>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32">
            <a:hlinkClick r:id="rId6"/>
            <a:extLst>
              <a:ext uri="{FF2B5EF4-FFF2-40B4-BE49-F238E27FC236}">
                <a16:creationId xmlns:a16="http://schemas.microsoft.com/office/drawing/2014/main" id="{E084193D-FFF4-8C43-63FC-081DCB4030C2}"/>
              </a:ext>
            </a:extLst>
          </p:cNvPr>
          <p:cNvSpPr/>
          <p:nvPr/>
        </p:nvSpPr>
        <p:spPr>
          <a:xfrm>
            <a:off x="515604" y="4394556"/>
            <a:ext cx="618314" cy="600537"/>
          </a:xfrm>
          <a:custGeom>
            <a:avLst/>
            <a:gdLst/>
            <a:ahLst/>
            <a:cxnLst/>
            <a:rect l="l" t="t" r="r" b="b"/>
            <a:pathLst>
              <a:path w="745110" h="723688">
                <a:moveTo>
                  <a:pt x="0" y="0"/>
                </a:moveTo>
                <a:lnTo>
                  <a:pt x="745110" y="0"/>
                </a:lnTo>
                <a:lnTo>
                  <a:pt x="745110" y="723689"/>
                </a:lnTo>
                <a:lnTo>
                  <a:pt x="0" y="7236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33">
            <a:hlinkClick r:id="rId5"/>
            <a:extLst>
              <a:ext uri="{FF2B5EF4-FFF2-40B4-BE49-F238E27FC236}">
                <a16:creationId xmlns:a16="http://schemas.microsoft.com/office/drawing/2014/main" id="{45ED86CA-DED7-1114-1799-C4B31903F606}"/>
              </a:ext>
            </a:extLst>
          </p:cNvPr>
          <p:cNvSpPr/>
          <p:nvPr/>
        </p:nvSpPr>
        <p:spPr>
          <a:xfrm>
            <a:off x="499317" y="3350190"/>
            <a:ext cx="650891" cy="650891"/>
          </a:xfrm>
          <a:custGeom>
            <a:avLst/>
            <a:gdLst/>
            <a:ahLst/>
            <a:cxnLst/>
            <a:rect l="l" t="t" r="r" b="b"/>
            <a:pathLst>
              <a:path w="976336" h="976336">
                <a:moveTo>
                  <a:pt x="0" y="0"/>
                </a:moveTo>
                <a:lnTo>
                  <a:pt x="976336" y="0"/>
                </a:lnTo>
                <a:lnTo>
                  <a:pt x="976336" y="976336"/>
                </a:lnTo>
                <a:lnTo>
                  <a:pt x="0" y="97633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TextBox 32">
            <a:extLst>
              <a:ext uri="{FF2B5EF4-FFF2-40B4-BE49-F238E27FC236}">
                <a16:creationId xmlns:a16="http://schemas.microsoft.com/office/drawing/2014/main" id="{397FB586-151D-101B-6DB2-44BBF9717EF3}"/>
              </a:ext>
            </a:extLst>
          </p:cNvPr>
          <p:cNvSpPr txBox="1"/>
          <p:nvPr/>
        </p:nvSpPr>
        <p:spPr>
          <a:xfrm>
            <a:off x="1315302" y="3428677"/>
            <a:ext cx="2810132" cy="456343"/>
          </a:xfrm>
          <a:prstGeom prst="rect">
            <a:avLst/>
          </a:prstGeom>
        </p:spPr>
        <p:txBody>
          <a:bodyPr wrap="square" lIns="0" tIns="0" rIns="0" bIns="0" rtlCol="0" anchor="t">
            <a:spAutoFit/>
          </a:bodyPr>
          <a:lstStyle/>
          <a:p>
            <a:pPr marL="0" marR="0" lvl="0" indent="0" algn="l" defTabSz="60966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mustafa_yildirim129</a:t>
            </a:r>
          </a:p>
        </p:txBody>
      </p:sp>
      <p:sp>
        <p:nvSpPr>
          <p:cNvPr id="50" name="TextBox 32">
            <a:extLst>
              <a:ext uri="{FF2B5EF4-FFF2-40B4-BE49-F238E27FC236}">
                <a16:creationId xmlns:a16="http://schemas.microsoft.com/office/drawing/2014/main" id="{4DD7BF1C-DEC9-F6C3-8AC2-90B3DD2F1541}"/>
              </a:ext>
            </a:extLst>
          </p:cNvPr>
          <p:cNvSpPr txBox="1"/>
          <p:nvPr/>
        </p:nvSpPr>
        <p:spPr>
          <a:xfrm>
            <a:off x="1344453" y="4466652"/>
            <a:ext cx="4249688" cy="456343"/>
          </a:xfrm>
          <a:prstGeom prst="rect">
            <a:avLst/>
          </a:prstGeom>
        </p:spPr>
        <p:txBody>
          <a:bodyPr lIns="0" tIns="0" rIns="0" bIns="0" rtlCol="0" anchor="t">
            <a:spAutoFit/>
          </a:bodyPr>
          <a:lstStyle/>
          <a:p>
            <a:pPr marL="0" marR="0" lvl="0" indent="0" algn="l" defTabSz="60966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t.me/</a:t>
            </a:r>
            <a:r>
              <a:rPr kumimoji="0" lang="en-US" sz="2400" b="0" i="0" u="none" strike="noStrike" kern="1200" cap="none" spc="31" normalizeH="0" baseline="0" noProof="0" dirty="0" err="1">
                <a:ln>
                  <a:noFill/>
                </a:ln>
                <a:solidFill>
                  <a:srgbClr val="4F4C4C"/>
                </a:solidFill>
                <a:effectLst/>
                <a:uLnTx/>
                <a:uFillTx/>
                <a:latin typeface="Calibri"/>
                <a:ea typeface="+mn-ea"/>
                <a:cs typeface="+mn-cs"/>
              </a:rPr>
              <a:t>Dindersimateryalcom</a:t>
            </a:r>
            <a:endParaRPr kumimoji="0" lang="en-US" sz="2400" b="0" i="0" u="none" strike="noStrike" kern="1200" cap="none" spc="31" normalizeH="0" baseline="0" noProof="0" dirty="0">
              <a:ln>
                <a:noFill/>
              </a:ln>
              <a:solidFill>
                <a:srgbClr val="4F4C4C"/>
              </a:solidFill>
              <a:effectLst/>
              <a:uLnTx/>
              <a:uFillTx/>
              <a:latin typeface="Calibri"/>
              <a:ea typeface="+mn-ea"/>
              <a:cs typeface="+mn-cs"/>
            </a:endParaRPr>
          </a:p>
        </p:txBody>
      </p:sp>
      <p:sp>
        <p:nvSpPr>
          <p:cNvPr id="20" name="Dikdörtgen: Çapraz Köşeleri Kesik 19">
            <a:extLst>
              <a:ext uri="{FF2B5EF4-FFF2-40B4-BE49-F238E27FC236}">
                <a16:creationId xmlns:a16="http://schemas.microsoft.com/office/drawing/2014/main" id="{A8E4C9BC-68A6-D236-991F-B94CFE51A5F6}"/>
              </a:ext>
            </a:extLst>
          </p:cNvPr>
          <p:cNvSpPr/>
          <p:nvPr/>
        </p:nvSpPr>
        <p:spPr>
          <a:xfrm>
            <a:off x="0" y="6300345"/>
            <a:ext cx="2555318" cy="574931"/>
          </a:xfrm>
          <a:prstGeom prst="snip2DiagRect">
            <a:avLst>
              <a:gd name="adj1" fmla="val 0"/>
              <a:gd name="adj2" fmla="val 13951"/>
            </a:avLst>
          </a:prstGeom>
          <a:solidFill>
            <a:srgbClr val="34AD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26">
            <a:hlinkClick r:id="rId11"/>
            <a:extLst>
              <a:ext uri="{FF2B5EF4-FFF2-40B4-BE49-F238E27FC236}">
                <a16:creationId xmlns:a16="http://schemas.microsoft.com/office/drawing/2014/main" id="{15BD4A1E-862B-3E27-AAF4-D7BE6547A232}"/>
              </a:ext>
            </a:extLst>
          </p:cNvPr>
          <p:cNvSpPr/>
          <p:nvPr/>
        </p:nvSpPr>
        <p:spPr>
          <a:xfrm>
            <a:off x="381565" y="2213249"/>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34">
            <a:hlinkClick r:id="rId11"/>
            <a:extLst>
              <a:ext uri="{FF2B5EF4-FFF2-40B4-BE49-F238E27FC236}">
                <a16:creationId xmlns:a16="http://schemas.microsoft.com/office/drawing/2014/main" id="{D7FA7AE3-A9C8-0347-F9F6-7FBCED15D233}"/>
              </a:ext>
            </a:extLst>
          </p:cNvPr>
          <p:cNvSpPr/>
          <p:nvPr/>
        </p:nvSpPr>
        <p:spPr>
          <a:xfrm>
            <a:off x="446630" y="2290132"/>
            <a:ext cx="756262" cy="732629"/>
          </a:xfrm>
          <a:custGeom>
            <a:avLst/>
            <a:gdLst/>
            <a:ahLst/>
            <a:cxnLst/>
            <a:rect l="l" t="t" r="r" b="b"/>
            <a:pathLst>
              <a:path w="1862481" h="1804278">
                <a:moveTo>
                  <a:pt x="0" y="0"/>
                </a:moveTo>
                <a:lnTo>
                  <a:pt x="1862480" y="0"/>
                </a:lnTo>
                <a:lnTo>
                  <a:pt x="1862480" y="1804278"/>
                </a:lnTo>
                <a:lnTo>
                  <a:pt x="0" y="18042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rbest Form 11"/>
          <p:cNvSpPr/>
          <p:nvPr/>
        </p:nvSpPr>
        <p:spPr>
          <a:xfrm>
            <a:off x="284814" y="179882"/>
            <a:ext cx="700140" cy="1019332"/>
          </a:xfrm>
          <a:custGeom>
            <a:avLst/>
            <a:gdLst>
              <a:gd name="connsiteX0" fmla="*/ 505918 w 700141"/>
              <a:gd name="connsiteY0" fmla="*/ 0 h 974362"/>
              <a:gd name="connsiteX1" fmla="*/ 607878 w 700141"/>
              <a:gd name="connsiteY1" fmla="*/ 9898 h 974362"/>
              <a:gd name="connsiteX2" fmla="*/ 700131 w 700141"/>
              <a:gd name="connsiteY2" fmla="*/ 37474 h 974362"/>
              <a:gd name="connsiteX3" fmla="*/ 655619 w 700141"/>
              <a:gd name="connsiteY3" fmla="*/ 37474 h 974362"/>
              <a:gd name="connsiteX4" fmla="*/ 655619 w 700141"/>
              <a:gd name="connsiteY4" fmla="*/ 936885 h 974362"/>
              <a:gd name="connsiteX5" fmla="*/ 700141 w 700141"/>
              <a:gd name="connsiteY5" fmla="*/ 936885 h 974362"/>
              <a:gd name="connsiteX6" fmla="*/ 607878 w 700141"/>
              <a:gd name="connsiteY6" fmla="*/ 964464 h 974362"/>
              <a:gd name="connsiteX7" fmla="*/ 505918 w 700141"/>
              <a:gd name="connsiteY7" fmla="*/ 974362 h 974362"/>
              <a:gd name="connsiteX8" fmla="*/ 0 w 700141"/>
              <a:gd name="connsiteY8" fmla="*/ 487181 h 974362"/>
              <a:gd name="connsiteX9" fmla="*/ 505918 w 700141"/>
              <a:gd name="connsiteY9" fmla="*/ 0 h 97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141" h="974362">
                <a:moveTo>
                  <a:pt x="505918" y="0"/>
                </a:moveTo>
                <a:cubicBezTo>
                  <a:pt x="540845" y="0"/>
                  <a:pt x="574944" y="3408"/>
                  <a:pt x="607878" y="9898"/>
                </a:cubicBezTo>
                <a:lnTo>
                  <a:pt x="700131" y="37474"/>
                </a:lnTo>
                <a:lnTo>
                  <a:pt x="655619" y="37474"/>
                </a:lnTo>
                <a:lnTo>
                  <a:pt x="655619" y="936885"/>
                </a:lnTo>
                <a:lnTo>
                  <a:pt x="700141" y="936885"/>
                </a:lnTo>
                <a:lnTo>
                  <a:pt x="607878" y="964464"/>
                </a:lnTo>
                <a:cubicBezTo>
                  <a:pt x="574944" y="970954"/>
                  <a:pt x="540845" y="974362"/>
                  <a:pt x="505918" y="974362"/>
                </a:cubicBezTo>
                <a:cubicBezTo>
                  <a:pt x="226507" y="974362"/>
                  <a:pt x="0" y="756244"/>
                  <a:pt x="0" y="487181"/>
                </a:cubicBezTo>
                <a:cubicBezTo>
                  <a:pt x="0" y="218118"/>
                  <a:pt x="226507" y="0"/>
                  <a:pt x="505918" y="0"/>
                </a:cubicBezTo>
                <a:close/>
              </a:path>
            </a:pathLst>
          </a:custGeom>
          <a:solidFill>
            <a:srgbClr val="FF00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6000" b="0" i="0" u="none" strike="noStrike" kern="0" cap="none" spc="0" normalizeH="0" baseline="0" noProof="0" dirty="0">
                <a:ln>
                  <a:noFill/>
                </a:ln>
                <a:effectLst/>
                <a:uLnTx/>
                <a:uFillTx/>
                <a:latin typeface="Calibri" panose="020F0502020204030204"/>
                <a:ea typeface="+mn-ea"/>
                <a:cs typeface="+mn-cs"/>
              </a:rPr>
              <a:t>7</a:t>
            </a:r>
          </a:p>
        </p:txBody>
      </p:sp>
      <p:sp>
        <p:nvSpPr>
          <p:cNvPr id="13" name="Dikdörtgen 12"/>
          <p:cNvSpPr/>
          <p:nvPr/>
        </p:nvSpPr>
        <p:spPr>
          <a:xfrm>
            <a:off x="984954" y="273571"/>
            <a:ext cx="10962207" cy="831954"/>
          </a:xfrm>
          <a:prstGeom prst="rect">
            <a:avLst/>
          </a:prstGeom>
          <a:gradFill flip="none" rotWithShape="1">
            <a:gsLst>
              <a:gs pos="0">
                <a:srgbClr val="FF7979"/>
              </a:gs>
              <a:gs pos="100000">
                <a:srgbClr val="FF5050"/>
              </a:gs>
            </a:gsLst>
            <a:lin ang="5400000" scaled="1"/>
            <a:tileRect/>
          </a:gradFill>
          <a:ln w="12700" cap="flat" cmpd="sng" algn="ctr">
            <a:noFill/>
            <a:prstDash val="solid"/>
            <a:miter lim="800000"/>
          </a:ln>
          <a:effectLst>
            <a:outerShdw blurRad="50800" dist="38100" dir="5400000" algn="t" rotWithShape="0">
              <a:srgbClr val="FF7979">
                <a:alpha val="3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0" i="0" u="none" strike="noStrike" kern="0" cap="none" spc="0" normalizeH="0" baseline="0" noProof="0" dirty="0">
                <a:ln>
                  <a:noFill/>
                </a:ln>
                <a:effectLst/>
                <a:uLnTx/>
                <a:uFillTx/>
                <a:latin typeface="Calibri" panose="020F0502020204030204"/>
                <a:ea typeface="+mn-ea"/>
                <a:cs typeface="+mn-cs"/>
              </a:rPr>
              <a:t>Bir Dua Öğreniyorum: Kunut Duaları</a:t>
            </a:r>
            <a:endParaRPr kumimoji="0" lang="tr-TR" sz="4400" b="1" i="0" u="none" strike="noStrike" kern="0" cap="none" spc="0" normalizeH="0" baseline="0" noProof="0" dirty="0">
              <a:ln>
                <a:noFill/>
              </a:ln>
              <a:effectLst/>
              <a:uLnTx/>
              <a:uFillTx/>
              <a:latin typeface="Calibri" panose="020F0502020204030204"/>
              <a:ea typeface="+mn-ea"/>
              <a:cs typeface="+mn-cs"/>
            </a:endParaRPr>
          </a:p>
        </p:txBody>
      </p:sp>
      <p:grpSp>
        <p:nvGrpSpPr>
          <p:cNvPr id="14" name="Grup 13"/>
          <p:cNvGrpSpPr/>
          <p:nvPr/>
        </p:nvGrpSpPr>
        <p:grpSpPr>
          <a:xfrm>
            <a:off x="6933797" y="1220986"/>
            <a:ext cx="4428720" cy="5321365"/>
            <a:chOff x="7563602" y="272716"/>
            <a:chExt cx="4291513" cy="5362575"/>
          </a:xfrm>
        </p:grpSpPr>
        <p:pic>
          <p:nvPicPr>
            <p:cNvPr id="15" name="Resim 14"/>
            <p:cNvPicPr>
              <a:picLocks noChangeAspect="1"/>
            </p:cNvPicPr>
            <p:nvPr/>
          </p:nvPicPr>
          <p:blipFill>
            <a:blip r:embed="rId4">
              <a:extLst>
                <a:ext uri="{BEBA8EAE-BF5A-486C-A8C5-ECC9F3942E4B}">
                  <a14:imgProps xmlns:a14="http://schemas.microsoft.com/office/drawing/2010/main">
                    <a14:imgLayer r:embed="rId5">
                      <a14:imgEffect>
                        <a14:backgroundRemoval t="0" b="99822" l="226" r="99774"/>
                      </a14:imgEffect>
                    </a14:imgLayer>
                  </a14:imgProps>
                </a:ext>
              </a:extLst>
            </a:blip>
            <a:stretch>
              <a:fillRect/>
            </a:stretch>
          </p:blipFill>
          <p:spPr>
            <a:xfrm>
              <a:off x="7563602" y="272716"/>
              <a:ext cx="4219575" cy="5362575"/>
            </a:xfrm>
            <a:prstGeom prst="rect">
              <a:avLst/>
            </a:prstGeom>
          </p:spPr>
        </p:pic>
        <p:sp>
          <p:nvSpPr>
            <p:cNvPr id="16" name="Bulut Belirtme Çizgisi 15"/>
            <p:cNvSpPr/>
            <p:nvPr/>
          </p:nvSpPr>
          <p:spPr>
            <a:xfrm>
              <a:off x="9817768" y="449179"/>
              <a:ext cx="2037347" cy="1395663"/>
            </a:xfrm>
            <a:prstGeom prst="cloudCallout">
              <a:avLst>
                <a:gd name="adj1" fmla="val -48546"/>
                <a:gd name="adj2" fmla="val 108185"/>
              </a:avLst>
            </a:prstGeom>
            <a:solidFill>
              <a:srgbClr val="44546A">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6600" b="1" i="0" u="none" strike="noStrike" kern="0" cap="none" spc="0" normalizeH="0" baseline="0" noProof="0" dirty="0">
                  <a:ln>
                    <a:noFill/>
                  </a:ln>
                  <a:solidFill>
                    <a:srgbClr val="F70021"/>
                  </a:solidFill>
                  <a:effectLst>
                    <a:outerShdw blurRad="38100" dist="38100" dir="2700000" algn="tl">
                      <a:srgbClr val="000000">
                        <a:alpha val="43137"/>
                      </a:srgbClr>
                    </a:outerShdw>
                  </a:effectLst>
                  <a:uLnTx/>
                  <a:uFillTx/>
                </a:rPr>
                <a:t>?</a:t>
              </a:r>
            </a:p>
          </p:txBody>
        </p:sp>
      </p:grpSp>
      <p:sp>
        <p:nvSpPr>
          <p:cNvPr id="17" name="Yuvarlatılmış Dikdörtgen 16"/>
          <p:cNvSpPr/>
          <p:nvPr/>
        </p:nvSpPr>
        <p:spPr>
          <a:xfrm>
            <a:off x="516457" y="2825990"/>
            <a:ext cx="6426010" cy="2638268"/>
          </a:xfrm>
          <a:prstGeom prst="round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457200" lvl="0" indent="-457200" algn="just">
              <a:buFont typeface="Wingdings" panose="05000000000000000000" pitchFamily="2" charset="2"/>
              <a:buChar char="Ø"/>
            </a:pPr>
            <a:r>
              <a:rPr lang="tr-TR" sz="3200" kern="0" dirty="0">
                <a:latin typeface="Calibri" panose="020F0502020204030204"/>
              </a:rPr>
              <a:t>Vitir namazı hakkında neler biliyorsunuz?</a:t>
            </a:r>
          </a:p>
          <a:p>
            <a:pPr marL="457200" lvl="0" indent="-457200" algn="just">
              <a:buFont typeface="Wingdings" panose="05000000000000000000" pitchFamily="2" charset="2"/>
              <a:buChar char="Ø"/>
            </a:pPr>
            <a:endParaRPr lang="tr-TR" sz="3200" kern="0" dirty="0">
              <a:latin typeface="Calibri" panose="020F0502020204030204"/>
            </a:endParaRPr>
          </a:p>
          <a:p>
            <a:pPr marL="457200" indent="-457200" algn="just">
              <a:buFont typeface="Wingdings" panose="05000000000000000000" pitchFamily="2" charset="2"/>
              <a:buChar char="Ø"/>
            </a:pPr>
            <a:r>
              <a:rPr lang="tr-TR" sz="3200" dirty="0">
                <a:latin typeface="Calibri" panose="020F0502020204030204"/>
              </a:rPr>
              <a:t>Vitir namazında hangi dualar okunur?</a:t>
            </a:r>
          </a:p>
        </p:txBody>
      </p:sp>
    </p:spTree>
    <p:custDataLst>
      <p:tags r:id="rId1"/>
    </p:custDataLst>
    <p:extLst>
      <p:ext uri="{BB962C8B-B14F-4D97-AF65-F5344CB8AC3E}">
        <p14:creationId xmlns:p14="http://schemas.microsoft.com/office/powerpoint/2010/main" val="27832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3"/>
          <p:cNvSpPr/>
          <p:nvPr/>
        </p:nvSpPr>
        <p:spPr>
          <a:xfrm>
            <a:off x="3926468" y="1509873"/>
            <a:ext cx="1141677" cy="1430123"/>
          </a:xfrm>
          <a:custGeom>
            <a:avLst/>
            <a:gdLst/>
            <a:ahLst/>
            <a:cxnLst>
              <a:cxn ang="0">
                <a:pos x="wd2" y="hd2"/>
              </a:cxn>
              <a:cxn ang="5400000">
                <a:pos x="wd2" y="hd2"/>
              </a:cxn>
              <a:cxn ang="10800000">
                <a:pos x="wd2" y="hd2"/>
              </a:cxn>
              <a:cxn ang="16200000">
                <a:pos x="wd2" y="hd2"/>
              </a:cxn>
            </a:cxnLst>
            <a:rect l="0" t="0" r="r" b="b"/>
            <a:pathLst>
              <a:path w="21600" h="21600" extrusionOk="0">
                <a:moveTo>
                  <a:pt x="18358" y="0"/>
                </a:moveTo>
                <a:lnTo>
                  <a:pt x="3250" y="0"/>
                </a:lnTo>
                <a:cubicBezTo>
                  <a:pt x="1455" y="0"/>
                  <a:pt x="0" y="1162"/>
                  <a:pt x="0" y="2595"/>
                </a:cubicBezTo>
                <a:lnTo>
                  <a:pt x="0" y="19011"/>
                </a:lnTo>
                <a:cubicBezTo>
                  <a:pt x="4" y="20442"/>
                  <a:pt x="1458" y="21600"/>
                  <a:pt x="3250" y="21600"/>
                </a:cubicBezTo>
                <a:lnTo>
                  <a:pt x="18358" y="21600"/>
                </a:lnTo>
                <a:cubicBezTo>
                  <a:pt x="20147" y="21596"/>
                  <a:pt x="21596" y="20439"/>
                  <a:pt x="21600" y="19011"/>
                </a:cubicBezTo>
                <a:lnTo>
                  <a:pt x="21600" y="2589"/>
                </a:lnTo>
                <a:cubicBezTo>
                  <a:pt x="21596" y="1161"/>
                  <a:pt x="20147" y="4"/>
                  <a:pt x="18358" y="0"/>
                </a:cubicBezTo>
                <a:close/>
                <a:moveTo>
                  <a:pt x="19489" y="19011"/>
                </a:moveTo>
                <a:cubicBezTo>
                  <a:pt x="19478" y="19506"/>
                  <a:pt x="18978" y="19905"/>
                  <a:pt x="18358" y="19914"/>
                </a:cubicBezTo>
                <a:lnTo>
                  <a:pt x="3250" y="19914"/>
                </a:lnTo>
                <a:cubicBezTo>
                  <a:pt x="2630" y="19906"/>
                  <a:pt x="2129" y="19506"/>
                  <a:pt x="2120" y="19011"/>
                </a:cubicBezTo>
                <a:lnTo>
                  <a:pt x="2120" y="2589"/>
                </a:lnTo>
                <a:cubicBezTo>
                  <a:pt x="2129" y="2094"/>
                  <a:pt x="2630" y="1694"/>
                  <a:pt x="3250" y="1686"/>
                </a:cubicBezTo>
                <a:lnTo>
                  <a:pt x="18358" y="1686"/>
                </a:lnTo>
                <a:cubicBezTo>
                  <a:pt x="18979" y="1694"/>
                  <a:pt x="19479" y="2094"/>
                  <a:pt x="19489" y="2589"/>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pPr>
              <a:defRPr/>
            </a:pPr>
            <a:endParaRPr>
              <a:solidFill>
                <a:prstClr val="black"/>
              </a:solidFill>
              <a:latin typeface="Calibri" panose="020F0502020204030204"/>
            </a:endParaRPr>
          </a:p>
        </p:txBody>
      </p:sp>
      <p:sp>
        <p:nvSpPr>
          <p:cNvPr id="3" name="Freeform 334"/>
          <p:cNvSpPr/>
          <p:nvPr/>
        </p:nvSpPr>
        <p:spPr>
          <a:xfrm>
            <a:off x="3991928" y="3865232"/>
            <a:ext cx="1141080" cy="1430049"/>
          </a:xfrm>
          <a:custGeom>
            <a:avLst/>
            <a:gdLst/>
            <a:ahLst/>
            <a:cxnLst>
              <a:cxn ang="0">
                <a:pos x="wd2" y="hd2"/>
              </a:cxn>
              <a:cxn ang="5400000">
                <a:pos x="wd2" y="hd2"/>
              </a:cxn>
              <a:cxn ang="10800000">
                <a:pos x="wd2" y="hd2"/>
              </a:cxn>
              <a:cxn ang="16200000">
                <a:pos x="wd2" y="hd2"/>
              </a:cxn>
            </a:cxnLst>
            <a:rect l="0" t="0" r="r" b="b"/>
            <a:pathLst>
              <a:path w="21600" h="21600" extrusionOk="0">
                <a:moveTo>
                  <a:pt x="18357" y="0"/>
                </a:moveTo>
                <a:lnTo>
                  <a:pt x="3240" y="0"/>
                </a:lnTo>
                <a:cubicBezTo>
                  <a:pt x="1452" y="5"/>
                  <a:pt x="5" y="1161"/>
                  <a:pt x="0" y="2588"/>
                </a:cubicBezTo>
                <a:lnTo>
                  <a:pt x="0" y="19012"/>
                </a:lnTo>
                <a:cubicBezTo>
                  <a:pt x="5" y="20440"/>
                  <a:pt x="1455" y="21597"/>
                  <a:pt x="3245" y="21600"/>
                </a:cubicBezTo>
                <a:lnTo>
                  <a:pt x="18357" y="21600"/>
                </a:lnTo>
                <a:cubicBezTo>
                  <a:pt x="20146" y="21596"/>
                  <a:pt x="21595" y="20440"/>
                  <a:pt x="21600" y="19012"/>
                </a:cubicBezTo>
                <a:lnTo>
                  <a:pt x="21600" y="2588"/>
                </a:lnTo>
                <a:cubicBezTo>
                  <a:pt x="21595" y="1160"/>
                  <a:pt x="20146" y="4"/>
                  <a:pt x="18357" y="0"/>
                </a:cubicBezTo>
                <a:close/>
                <a:moveTo>
                  <a:pt x="19488" y="19012"/>
                </a:moveTo>
                <a:cubicBezTo>
                  <a:pt x="19477" y="19507"/>
                  <a:pt x="18977" y="19906"/>
                  <a:pt x="18357" y="19915"/>
                </a:cubicBezTo>
                <a:lnTo>
                  <a:pt x="3240" y="19915"/>
                </a:lnTo>
                <a:cubicBezTo>
                  <a:pt x="2620" y="19907"/>
                  <a:pt x="2119" y="19507"/>
                  <a:pt x="2109" y="19012"/>
                </a:cubicBezTo>
                <a:lnTo>
                  <a:pt x="2109" y="2588"/>
                </a:lnTo>
                <a:cubicBezTo>
                  <a:pt x="2119" y="2093"/>
                  <a:pt x="2620" y="1693"/>
                  <a:pt x="3240" y="1685"/>
                </a:cubicBezTo>
                <a:lnTo>
                  <a:pt x="18357" y="1685"/>
                </a:lnTo>
                <a:cubicBezTo>
                  <a:pt x="18977" y="1694"/>
                  <a:pt x="19477" y="2093"/>
                  <a:pt x="19488" y="2588"/>
                </a:cubicBez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pPr>
              <a:defRPr/>
            </a:pPr>
            <a:endParaRPr>
              <a:solidFill>
                <a:prstClr val="black"/>
              </a:solidFill>
              <a:latin typeface="Calibri" panose="020F0502020204030204"/>
            </a:endParaRPr>
          </a:p>
        </p:txBody>
      </p:sp>
      <p:grpSp>
        <p:nvGrpSpPr>
          <p:cNvPr id="4" name="Group"/>
          <p:cNvGrpSpPr/>
          <p:nvPr/>
        </p:nvGrpSpPr>
        <p:grpSpPr>
          <a:xfrm>
            <a:off x="4197582" y="160084"/>
            <a:ext cx="7587685" cy="6209061"/>
            <a:chOff x="0" y="0"/>
            <a:chExt cx="4103117" cy="6209060"/>
          </a:xfrm>
        </p:grpSpPr>
        <p:sp>
          <p:nvSpPr>
            <p:cNvPr id="5" name="Freeform 336"/>
            <p:cNvSpPr/>
            <p:nvPr/>
          </p:nvSpPr>
          <p:spPr>
            <a:xfrm>
              <a:off x="0" y="74874"/>
              <a:ext cx="4103118" cy="6134187"/>
            </a:xfrm>
            <a:custGeom>
              <a:avLst/>
              <a:gdLst/>
              <a:ahLst/>
              <a:cxnLst>
                <a:cxn ang="0">
                  <a:pos x="wd2" y="hd2"/>
                </a:cxn>
                <a:cxn ang="5400000">
                  <a:pos x="wd2" y="hd2"/>
                </a:cxn>
                <a:cxn ang="10800000">
                  <a:pos x="wd2" y="hd2"/>
                </a:cxn>
                <a:cxn ang="16200000">
                  <a:pos x="wd2" y="hd2"/>
                </a:cxn>
              </a:cxnLst>
              <a:rect l="0" t="0" r="r" b="b"/>
              <a:pathLst>
                <a:path w="21600" h="21600" extrusionOk="0">
                  <a:moveTo>
                    <a:pt x="20292" y="0"/>
                  </a:moveTo>
                  <a:cubicBezTo>
                    <a:pt x="20653" y="0"/>
                    <a:pt x="20980" y="0"/>
                    <a:pt x="21217" y="0"/>
                  </a:cubicBezTo>
                  <a:cubicBezTo>
                    <a:pt x="21454" y="0"/>
                    <a:pt x="21600" y="0"/>
                    <a:pt x="21600" y="0"/>
                  </a:cubicBezTo>
                  <a:lnTo>
                    <a:pt x="21600" y="21600"/>
                  </a:lnTo>
                  <a:cubicBezTo>
                    <a:pt x="21600" y="21600"/>
                    <a:pt x="21454" y="21600"/>
                    <a:pt x="21217" y="21600"/>
                  </a:cubicBezTo>
                  <a:cubicBezTo>
                    <a:pt x="20980" y="21600"/>
                    <a:pt x="20653" y="21600"/>
                    <a:pt x="20292" y="21600"/>
                  </a:cubicBezTo>
                  <a:lnTo>
                    <a:pt x="0" y="21600"/>
                  </a:lnTo>
                  <a:lnTo>
                    <a:pt x="0" y="0"/>
                  </a:lnTo>
                  <a:lnTo>
                    <a:pt x="0" y="0"/>
                  </a:lnTo>
                  <a:lnTo>
                    <a:pt x="20292" y="0"/>
                  </a:lnTo>
                  <a:close/>
                </a:path>
              </a:pathLst>
            </a:custGeom>
            <a:gradFill flip="none" rotWithShape="1">
              <a:gsLst>
                <a:gs pos="24000">
                  <a:srgbClr val="606867"/>
                </a:gs>
                <a:gs pos="79000">
                  <a:srgbClr val="222625"/>
                </a:gs>
              </a:gsLst>
              <a:lin ang="3514153" scaled="0"/>
            </a:gradFill>
            <a:ln w="6350" cap="flat">
              <a:solidFill>
                <a:srgbClr val="707473"/>
              </a:solidFill>
              <a:prstDash val="solid"/>
              <a:miter lim="800000"/>
            </a:ln>
            <a:effectLst>
              <a:outerShdw blurRad="241300" dist="101600" dir="2700000" rotWithShape="0">
                <a:srgbClr val="000000">
                  <a:alpha val="40000"/>
                </a:srgbClr>
              </a:outerShdw>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6" name="Freeform 337"/>
            <p:cNvSpPr/>
            <p:nvPr/>
          </p:nvSpPr>
          <p:spPr>
            <a:xfrm>
              <a:off x="59283" y="233325"/>
              <a:ext cx="3896607" cy="5652823"/>
            </a:xfrm>
            <a:custGeom>
              <a:avLst/>
              <a:gdLst/>
              <a:ahLst/>
              <a:cxnLst>
                <a:cxn ang="0">
                  <a:pos x="wd2" y="hd2"/>
                </a:cxn>
                <a:cxn ang="5400000">
                  <a:pos x="wd2" y="hd2"/>
                </a:cxn>
                <a:cxn ang="10800000">
                  <a:pos x="wd2" y="hd2"/>
                </a:cxn>
                <a:cxn ang="16200000">
                  <a:pos x="wd2" y="hd2"/>
                </a:cxn>
              </a:cxnLst>
              <a:rect l="0" t="0" r="r" b="b"/>
              <a:pathLst>
                <a:path w="21600" h="21600" extrusionOk="0">
                  <a:moveTo>
                    <a:pt x="21030" y="0"/>
                  </a:moveTo>
                  <a:cubicBezTo>
                    <a:pt x="21345" y="0"/>
                    <a:pt x="21600" y="0"/>
                    <a:pt x="21600" y="0"/>
                  </a:cubicBezTo>
                  <a:lnTo>
                    <a:pt x="21600" y="21600"/>
                  </a:lnTo>
                  <a:cubicBezTo>
                    <a:pt x="21600" y="21600"/>
                    <a:pt x="21345" y="21600"/>
                    <a:pt x="21030" y="21600"/>
                  </a:cubicBezTo>
                  <a:lnTo>
                    <a:pt x="570" y="21600"/>
                  </a:lnTo>
                  <a:lnTo>
                    <a:pt x="570" y="0"/>
                  </a:lnTo>
                  <a:cubicBezTo>
                    <a:pt x="255" y="0"/>
                    <a:pt x="0" y="0"/>
                    <a:pt x="0" y="0"/>
                  </a:cubicBezTo>
                  <a:cubicBezTo>
                    <a:pt x="0" y="0"/>
                    <a:pt x="255" y="0"/>
                    <a:pt x="570" y="0"/>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152400" dist="90035" dir="2315233" rotWithShape="0">
                <a:srgbClr val="000000">
                  <a:alpha val="38297"/>
                </a:srgbClr>
              </a:outerShdw>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7" name="Freeform 511"/>
            <p:cNvSpPr/>
            <p:nvPr/>
          </p:nvSpPr>
          <p:spPr>
            <a:xfrm>
              <a:off x="121499" y="297182"/>
              <a:ext cx="191351"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8" name="Freeform 512"/>
            <p:cNvSpPr/>
            <p:nvPr/>
          </p:nvSpPr>
          <p:spPr>
            <a:xfrm>
              <a:off x="131805" y="297182"/>
              <a:ext cx="170738" cy="170738"/>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3"/>
            <p:cNvSpPr/>
            <p:nvPr/>
          </p:nvSpPr>
          <p:spPr>
            <a:xfrm>
              <a:off x="142934"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14"/>
            <p:cNvSpPr/>
            <p:nvPr/>
          </p:nvSpPr>
          <p:spPr>
            <a:xfrm>
              <a:off x="230094"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15"/>
            <p:cNvSpPr/>
            <p:nvPr/>
          </p:nvSpPr>
          <p:spPr>
            <a:xfrm>
              <a:off x="397246" y="297182"/>
              <a:ext cx="191351"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6"/>
            <p:cNvSpPr/>
            <p:nvPr/>
          </p:nvSpPr>
          <p:spPr>
            <a:xfrm>
              <a:off x="407553" y="297182"/>
              <a:ext cx="170737" cy="170738"/>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17"/>
            <p:cNvSpPr/>
            <p:nvPr/>
          </p:nvSpPr>
          <p:spPr>
            <a:xfrm>
              <a:off x="418681" y="0"/>
              <a:ext cx="59750"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8"/>
            <p:cNvSpPr/>
            <p:nvPr/>
          </p:nvSpPr>
          <p:spPr>
            <a:xfrm>
              <a:off x="505841"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19"/>
            <p:cNvSpPr/>
            <p:nvPr/>
          </p:nvSpPr>
          <p:spPr>
            <a:xfrm>
              <a:off x="673589" y="297182"/>
              <a:ext cx="191352"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20"/>
            <p:cNvSpPr/>
            <p:nvPr/>
          </p:nvSpPr>
          <p:spPr>
            <a:xfrm>
              <a:off x="683897" y="297182"/>
              <a:ext cx="170737" cy="170738"/>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21"/>
            <p:cNvSpPr/>
            <p:nvPr/>
          </p:nvSpPr>
          <p:spPr>
            <a:xfrm>
              <a:off x="69502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22"/>
            <p:cNvSpPr/>
            <p:nvPr/>
          </p:nvSpPr>
          <p:spPr>
            <a:xfrm>
              <a:off x="782186"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23"/>
            <p:cNvSpPr/>
            <p:nvPr/>
          </p:nvSpPr>
          <p:spPr>
            <a:xfrm>
              <a:off x="947843" y="297182"/>
              <a:ext cx="191352"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24"/>
            <p:cNvSpPr/>
            <p:nvPr/>
          </p:nvSpPr>
          <p:spPr>
            <a:xfrm>
              <a:off x="958121" y="297120"/>
              <a:ext cx="170589" cy="170590"/>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5"/>
            <p:cNvSpPr/>
            <p:nvPr/>
          </p:nvSpPr>
          <p:spPr>
            <a:xfrm>
              <a:off x="969204" y="0"/>
              <a:ext cx="59750"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26"/>
            <p:cNvSpPr/>
            <p:nvPr/>
          </p:nvSpPr>
          <p:spPr>
            <a:xfrm>
              <a:off x="1056364"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7"/>
            <p:cNvSpPr/>
            <p:nvPr/>
          </p:nvSpPr>
          <p:spPr>
            <a:xfrm>
              <a:off x="1224860" y="297182"/>
              <a:ext cx="191351"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28"/>
            <p:cNvSpPr/>
            <p:nvPr/>
          </p:nvSpPr>
          <p:spPr>
            <a:xfrm>
              <a:off x="1223423" y="292371"/>
              <a:ext cx="170623" cy="170624"/>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29"/>
            <p:cNvSpPr/>
            <p:nvPr/>
          </p:nvSpPr>
          <p:spPr>
            <a:xfrm>
              <a:off x="1246220"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30"/>
            <p:cNvSpPr/>
            <p:nvPr/>
          </p:nvSpPr>
          <p:spPr>
            <a:xfrm>
              <a:off x="133345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40" y="21600"/>
                    <a:pt x="10800" y="21600"/>
                  </a:cubicBezTo>
                  <a:cubicBezTo>
                    <a:pt x="4860"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31"/>
            <p:cNvSpPr/>
            <p:nvPr/>
          </p:nvSpPr>
          <p:spPr>
            <a:xfrm>
              <a:off x="1498888" y="297182"/>
              <a:ext cx="191352"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8" name="Freeform 532"/>
            <p:cNvSpPr/>
            <p:nvPr/>
          </p:nvSpPr>
          <p:spPr>
            <a:xfrm>
              <a:off x="1509419" y="297182"/>
              <a:ext cx="170588" cy="170589"/>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33"/>
            <p:cNvSpPr/>
            <p:nvPr/>
          </p:nvSpPr>
          <p:spPr>
            <a:xfrm>
              <a:off x="1520398"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534"/>
            <p:cNvSpPr/>
            <p:nvPr/>
          </p:nvSpPr>
          <p:spPr>
            <a:xfrm>
              <a:off x="1607634" y="0"/>
              <a:ext cx="59750"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535"/>
            <p:cNvSpPr/>
            <p:nvPr/>
          </p:nvSpPr>
          <p:spPr>
            <a:xfrm>
              <a:off x="1781805" y="297182"/>
              <a:ext cx="191352"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536"/>
            <p:cNvSpPr/>
            <p:nvPr/>
          </p:nvSpPr>
          <p:spPr>
            <a:xfrm>
              <a:off x="1792187" y="297182"/>
              <a:ext cx="170588" cy="170589"/>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3" name="Freeform 537"/>
            <p:cNvSpPr/>
            <p:nvPr/>
          </p:nvSpPr>
          <p:spPr>
            <a:xfrm>
              <a:off x="180316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60" y="0"/>
                    <a:pt x="10800" y="0"/>
                  </a:cubicBezTo>
                  <a:cubicBezTo>
                    <a:pt x="16740"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4" name="Freeform 538"/>
            <p:cNvSpPr/>
            <p:nvPr/>
          </p:nvSpPr>
          <p:spPr>
            <a:xfrm>
              <a:off x="1890326"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5" name="Freeform 539"/>
            <p:cNvSpPr/>
            <p:nvPr/>
          </p:nvSpPr>
          <p:spPr>
            <a:xfrm>
              <a:off x="2053146" y="297182"/>
              <a:ext cx="191352"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6" name="Freeform 540"/>
            <p:cNvSpPr/>
            <p:nvPr/>
          </p:nvSpPr>
          <p:spPr>
            <a:xfrm>
              <a:off x="2063378" y="297182"/>
              <a:ext cx="170737" cy="170738"/>
            </a:xfrm>
            <a:custGeom>
              <a:avLst/>
              <a:gdLst/>
              <a:ahLst/>
              <a:cxnLst>
                <a:cxn ang="0">
                  <a:pos x="wd2" y="hd2"/>
                </a:cxn>
                <a:cxn ang="5400000">
                  <a:pos x="wd2" y="hd2"/>
                </a:cxn>
                <a:cxn ang="10800000">
                  <a:pos x="wd2" y="hd2"/>
                </a:cxn>
                <a:cxn ang="16200000">
                  <a:pos x="wd2" y="hd2"/>
                </a:cxn>
              </a:cxnLst>
              <a:rect l="0" t="0" r="r" b="b"/>
              <a:pathLst>
                <a:path w="21590" h="21595" extrusionOk="0">
                  <a:moveTo>
                    <a:pt x="21590" y="10788"/>
                  </a:moveTo>
                  <a:cubicBezTo>
                    <a:pt x="21595" y="16751"/>
                    <a:pt x="16766" y="21590"/>
                    <a:pt x="10804" y="21595"/>
                  </a:cubicBezTo>
                  <a:cubicBezTo>
                    <a:pt x="4843" y="21600"/>
                    <a:pt x="5" y="16770"/>
                    <a:pt x="0" y="10807"/>
                  </a:cubicBezTo>
                  <a:cubicBezTo>
                    <a:pt x="-5" y="4844"/>
                    <a:pt x="4824" y="5"/>
                    <a:pt x="10786" y="0"/>
                  </a:cubicBezTo>
                  <a:cubicBezTo>
                    <a:pt x="10792" y="0"/>
                    <a:pt x="10798" y="0"/>
                    <a:pt x="10804" y="0"/>
                  </a:cubicBezTo>
                  <a:cubicBezTo>
                    <a:pt x="16761" y="0"/>
                    <a:pt x="21590" y="4830"/>
                    <a:pt x="21590" y="10788"/>
                  </a:cubicBezTo>
                  <a:close/>
                </a:path>
              </a:pathLst>
            </a:cu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7" name="Freeform 541"/>
            <p:cNvSpPr/>
            <p:nvPr/>
          </p:nvSpPr>
          <p:spPr>
            <a:xfrm>
              <a:off x="2074506"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8" name="Freeform 542"/>
            <p:cNvSpPr/>
            <p:nvPr/>
          </p:nvSpPr>
          <p:spPr>
            <a:xfrm>
              <a:off x="2161667"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60" y="0"/>
                    <a:pt x="10800" y="0"/>
                  </a:cubicBezTo>
                  <a:cubicBezTo>
                    <a:pt x="16740"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43"/>
            <p:cNvSpPr/>
            <p:nvPr/>
          </p:nvSpPr>
          <p:spPr>
            <a:xfrm>
              <a:off x="2331581" y="297182"/>
              <a:ext cx="191351"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44"/>
            <p:cNvSpPr/>
            <p:nvPr/>
          </p:nvSpPr>
          <p:spPr>
            <a:xfrm>
              <a:off x="2341813" y="297182"/>
              <a:ext cx="170737" cy="170738"/>
            </a:xfrm>
            <a:custGeom>
              <a:avLst/>
              <a:gdLst/>
              <a:ahLst/>
              <a:cxnLst>
                <a:cxn ang="0">
                  <a:pos x="wd2" y="hd2"/>
                </a:cxn>
                <a:cxn ang="5400000">
                  <a:pos x="wd2" y="hd2"/>
                </a:cxn>
                <a:cxn ang="10800000">
                  <a:pos x="wd2" y="hd2"/>
                </a:cxn>
                <a:cxn ang="16200000">
                  <a:pos x="wd2" y="hd2"/>
                </a:cxn>
              </a:cxnLst>
              <a:rect l="0" t="0" r="r" b="b"/>
              <a:pathLst>
                <a:path w="21590" h="21595" extrusionOk="0">
                  <a:moveTo>
                    <a:pt x="21590" y="10788"/>
                  </a:moveTo>
                  <a:cubicBezTo>
                    <a:pt x="21595" y="16751"/>
                    <a:pt x="16766" y="21590"/>
                    <a:pt x="10804" y="21595"/>
                  </a:cubicBezTo>
                  <a:cubicBezTo>
                    <a:pt x="4843" y="21600"/>
                    <a:pt x="5" y="16770"/>
                    <a:pt x="0" y="10807"/>
                  </a:cubicBezTo>
                  <a:cubicBezTo>
                    <a:pt x="-5" y="4844"/>
                    <a:pt x="4824" y="5"/>
                    <a:pt x="10786" y="0"/>
                  </a:cubicBezTo>
                  <a:cubicBezTo>
                    <a:pt x="10792" y="0"/>
                    <a:pt x="10798" y="0"/>
                    <a:pt x="10804" y="0"/>
                  </a:cubicBezTo>
                  <a:cubicBezTo>
                    <a:pt x="16761" y="0"/>
                    <a:pt x="21590" y="4830"/>
                    <a:pt x="21590" y="10788"/>
                  </a:cubicBezTo>
                  <a:close/>
                </a:path>
              </a:pathLst>
            </a:cu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45"/>
            <p:cNvSpPr/>
            <p:nvPr/>
          </p:nvSpPr>
          <p:spPr>
            <a:xfrm>
              <a:off x="2352942"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6"/>
            <p:cNvSpPr/>
            <p:nvPr/>
          </p:nvSpPr>
          <p:spPr>
            <a:xfrm>
              <a:off x="2440102"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47"/>
            <p:cNvSpPr/>
            <p:nvPr/>
          </p:nvSpPr>
          <p:spPr>
            <a:xfrm>
              <a:off x="2604266" y="297182"/>
              <a:ext cx="191352"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48"/>
            <p:cNvSpPr/>
            <p:nvPr/>
          </p:nvSpPr>
          <p:spPr>
            <a:xfrm>
              <a:off x="2614722" y="297182"/>
              <a:ext cx="170587" cy="170589"/>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5" name="Freeform 549"/>
            <p:cNvSpPr/>
            <p:nvPr/>
          </p:nvSpPr>
          <p:spPr>
            <a:xfrm>
              <a:off x="2625776"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40" y="21600"/>
                    <a:pt x="10800" y="21600"/>
                  </a:cubicBezTo>
                  <a:cubicBezTo>
                    <a:pt x="4860"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50"/>
            <p:cNvSpPr/>
            <p:nvPr/>
          </p:nvSpPr>
          <p:spPr>
            <a:xfrm>
              <a:off x="2712936"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7" name="Freeform 551"/>
            <p:cNvSpPr/>
            <p:nvPr/>
          </p:nvSpPr>
          <p:spPr>
            <a:xfrm>
              <a:off x="2878519" y="297182"/>
              <a:ext cx="191352"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552"/>
            <p:cNvSpPr/>
            <p:nvPr/>
          </p:nvSpPr>
          <p:spPr>
            <a:xfrm>
              <a:off x="2888945" y="297246"/>
              <a:ext cx="170589" cy="170590"/>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49" name="Freeform 553"/>
            <p:cNvSpPr/>
            <p:nvPr/>
          </p:nvSpPr>
          <p:spPr>
            <a:xfrm>
              <a:off x="2900178"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0" name="Freeform 554"/>
            <p:cNvSpPr/>
            <p:nvPr/>
          </p:nvSpPr>
          <p:spPr>
            <a:xfrm>
              <a:off x="298711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555"/>
            <p:cNvSpPr/>
            <p:nvPr/>
          </p:nvSpPr>
          <p:spPr>
            <a:xfrm>
              <a:off x="3156133" y="297182"/>
              <a:ext cx="191351"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2" name="Freeform 556"/>
            <p:cNvSpPr/>
            <p:nvPr/>
          </p:nvSpPr>
          <p:spPr>
            <a:xfrm>
              <a:off x="3166527" y="297331"/>
              <a:ext cx="170589" cy="170590"/>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3" name="Freeform 557"/>
            <p:cNvSpPr/>
            <p:nvPr/>
          </p:nvSpPr>
          <p:spPr>
            <a:xfrm>
              <a:off x="3177569"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4" name="Freeform 558"/>
            <p:cNvSpPr/>
            <p:nvPr/>
          </p:nvSpPr>
          <p:spPr>
            <a:xfrm>
              <a:off x="3264729" y="0"/>
              <a:ext cx="59750"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5" name="Freeform 559"/>
            <p:cNvSpPr/>
            <p:nvPr/>
          </p:nvSpPr>
          <p:spPr>
            <a:xfrm>
              <a:off x="3434494" y="297182"/>
              <a:ext cx="191352" cy="191351"/>
            </a:xfrm>
            <a:prstGeom prst="ellipse">
              <a:avLst/>
            </a:pr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6" name="Freeform 560"/>
            <p:cNvSpPr/>
            <p:nvPr/>
          </p:nvSpPr>
          <p:spPr>
            <a:xfrm>
              <a:off x="3444842" y="297176"/>
              <a:ext cx="170589" cy="170589"/>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7" name="Freeform 561"/>
            <p:cNvSpPr/>
            <p:nvPr/>
          </p:nvSpPr>
          <p:spPr>
            <a:xfrm>
              <a:off x="345585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562"/>
            <p:cNvSpPr/>
            <p:nvPr/>
          </p:nvSpPr>
          <p:spPr>
            <a:xfrm>
              <a:off x="3543015"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59" name="Freeform 563"/>
            <p:cNvSpPr/>
            <p:nvPr/>
          </p:nvSpPr>
          <p:spPr>
            <a:xfrm>
              <a:off x="3709643" y="297182"/>
              <a:ext cx="191352" cy="191352"/>
            </a:xfrm>
            <a:custGeom>
              <a:avLst/>
              <a:gdLst/>
              <a:ahLst/>
              <a:cxnLst>
                <a:cxn ang="0">
                  <a:pos x="wd2" y="hd2"/>
                </a:cxn>
                <a:cxn ang="5400000">
                  <a:pos x="wd2" y="hd2"/>
                </a:cxn>
                <a:cxn ang="10800000">
                  <a:pos x="wd2" y="hd2"/>
                </a:cxn>
                <a:cxn ang="16200000">
                  <a:pos x="wd2" y="hd2"/>
                </a:cxn>
              </a:cxnLst>
              <a:rect l="0" t="0" r="r" b="b"/>
              <a:pathLst>
                <a:path w="21600" h="21595" extrusionOk="0">
                  <a:moveTo>
                    <a:pt x="21600" y="10797"/>
                  </a:moveTo>
                  <a:cubicBezTo>
                    <a:pt x="21600" y="16761"/>
                    <a:pt x="16765" y="21595"/>
                    <a:pt x="10800" y="21595"/>
                  </a:cubicBezTo>
                  <a:cubicBezTo>
                    <a:pt x="4835" y="21595"/>
                    <a:pt x="0" y="16761"/>
                    <a:pt x="0" y="10797"/>
                  </a:cubicBezTo>
                  <a:cubicBezTo>
                    <a:pt x="0" y="4834"/>
                    <a:pt x="4835" y="0"/>
                    <a:pt x="10800" y="0"/>
                  </a:cubicBezTo>
                  <a:cubicBezTo>
                    <a:pt x="16760" y="-5"/>
                    <a:pt x="21595" y="4822"/>
                    <a:pt x="21600" y="10780"/>
                  </a:cubicBezTo>
                  <a:cubicBezTo>
                    <a:pt x="21600" y="10786"/>
                    <a:pt x="21600" y="10792"/>
                    <a:pt x="21600" y="10797"/>
                  </a:cubicBezTo>
                  <a:close/>
                </a:path>
              </a:pathLst>
            </a:custGeom>
            <a:solidFill>
              <a:srgbClr val="FFFFFF"/>
            </a:solidFill>
            <a:ln w="3175" cap="flat">
              <a:solidFill>
                <a:srgbClr val="A5A5A5"/>
              </a:solidFill>
              <a:prstDash val="solid"/>
              <a:miter lim="8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60" name="Freeform 564"/>
            <p:cNvSpPr/>
            <p:nvPr/>
          </p:nvSpPr>
          <p:spPr>
            <a:xfrm>
              <a:off x="3720044" y="297110"/>
              <a:ext cx="170590" cy="170589"/>
            </a:xfrm>
            <a:prstGeom prst="ellipse">
              <a:avLst/>
            </a:prstGeom>
            <a:solidFill>
              <a:srgbClr val="3C200B"/>
            </a:soli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61" name="Freeform 565"/>
            <p:cNvSpPr/>
            <p:nvPr/>
          </p:nvSpPr>
          <p:spPr>
            <a:xfrm>
              <a:off x="3731079"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62" name="Freeform 566"/>
            <p:cNvSpPr/>
            <p:nvPr/>
          </p:nvSpPr>
          <p:spPr>
            <a:xfrm>
              <a:off x="3818239" y="0"/>
              <a:ext cx="59751" cy="402867"/>
            </a:xfrm>
            <a:custGeom>
              <a:avLst/>
              <a:gdLst/>
              <a:ahLst/>
              <a:cxnLst>
                <a:cxn ang="0">
                  <a:pos x="wd2" y="hd2"/>
                </a:cxn>
                <a:cxn ang="5400000">
                  <a:pos x="wd2" y="hd2"/>
                </a:cxn>
                <a:cxn ang="10800000">
                  <a:pos x="wd2" y="hd2"/>
                </a:cxn>
                <a:cxn ang="16200000">
                  <a:pos x="wd2" y="hd2"/>
                </a:cxn>
              </a:cxnLst>
              <a:rect l="0" t="0" r="r" b="b"/>
              <a:pathLst>
                <a:path w="21600" h="21600" extrusionOk="0">
                  <a:moveTo>
                    <a:pt x="21600" y="19301"/>
                  </a:moveTo>
                  <a:cubicBezTo>
                    <a:pt x="21600" y="20567"/>
                    <a:pt x="16767" y="21600"/>
                    <a:pt x="10800" y="21600"/>
                  </a:cubicBezTo>
                  <a:cubicBezTo>
                    <a:pt x="4833" y="21600"/>
                    <a:pt x="0" y="20567"/>
                    <a:pt x="0" y="19301"/>
                  </a:cubicBezTo>
                  <a:lnTo>
                    <a:pt x="0" y="2299"/>
                  </a:lnTo>
                  <a:cubicBezTo>
                    <a:pt x="0" y="1033"/>
                    <a:pt x="4833" y="0"/>
                    <a:pt x="10800" y="0"/>
                  </a:cubicBezTo>
                  <a:cubicBezTo>
                    <a:pt x="16767" y="0"/>
                    <a:pt x="21600" y="1033"/>
                    <a:pt x="21600" y="2299"/>
                  </a:cubicBezTo>
                  <a:close/>
                </a:path>
              </a:pathLst>
            </a:custGeom>
            <a:gradFill flip="none" rotWithShape="1">
              <a:gsLst>
                <a:gs pos="22846">
                  <a:srgbClr val="FFFFFF"/>
                </a:gs>
                <a:gs pos="44312">
                  <a:srgbClr val="AFAFAF"/>
                </a:gs>
                <a:gs pos="63743">
                  <a:srgbClr val="5E5E5E"/>
                </a:gs>
              </a:gsLst>
              <a:lin ang="0" scaled="0"/>
            </a:gradFill>
            <a:ln w="12700" cap="flat">
              <a:noFill/>
              <a:miter lim="400000"/>
            </a:ln>
            <a:effectLst/>
          </p:spPr>
          <p:txBody>
            <a:bodyPr wrap="square" lIns="45719" tIns="45719" rIns="45719" bIns="4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grpSp>
        <p:nvGrpSpPr>
          <p:cNvPr id="63" name="Group"/>
          <p:cNvGrpSpPr/>
          <p:nvPr/>
        </p:nvGrpSpPr>
        <p:grpSpPr>
          <a:xfrm>
            <a:off x="4620822" y="1599120"/>
            <a:ext cx="7101809" cy="1407316"/>
            <a:chOff x="-1" y="0"/>
            <a:chExt cx="6349846" cy="1091316"/>
          </a:xfrm>
        </p:grpSpPr>
        <p:pic>
          <p:nvPicPr>
            <p:cNvPr id="64" name="TinyPPT_15.png" descr="TinyPPT_15.png"/>
            <p:cNvPicPr>
              <a:picLocks/>
            </p:cNvPicPr>
            <p:nvPr/>
          </p:nvPicPr>
          <p:blipFill>
            <a:blip r:embed="rId4"/>
            <a:srcRect l="8143" t="4699" r="8143" b="9791"/>
            <a:stretch>
              <a:fillRect/>
            </a:stretch>
          </p:blipFill>
          <p:spPr>
            <a:xfrm>
              <a:off x="-1" y="9524"/>
              <a:ext cx="6349846" cy="1081792"/>
            </a:xfrm>
            <a:prstGeom prst="rect">
              <a:avLst/>
            </a:prstGeom>
            <a:ln w="12700" cap="flat">
              <a:noFill/>
              <a:miter lim="400000"/>
            </a:ln>
            <a:effectLst/>
          </p:spPr>
        </p:pic>
        <p:sp>
          <p:nvSpPr>
            <p:cNvPr id="65" name="Freeform 366"/>
            <p:cNvSpPr/>
            <p:nvPr/>
          </p:nvSpPr>
          <p:spPr>
            <a:xfrm>
              <a:off x="310582" y="0"/>
              <a:ext cx="5488938" cy="908653"/>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pPr>
              <a:endParaRPr>
                <a:solidFill>
                  <a:prstClr val="black"/>
                </a:solidFill>
                <a:latin typeface="Calibri" panose="020F0502020204030204"/>
              </a:endParaRPr>
            </a:p>
          </p:txBody>
        </p:sp>
      </p:grpSp>
      <p:grpSp>
        <p:nvGrpSpPr>
          <p:cNvPr id="66" name="Group"/>
          <p:cNvGrpSpPr/>
          <p:nvPr/>
        </p:nvGrpSpPr>
        <p:grpSpPr>
          <a:xfrm>
            <a:off x="4586386" y="3795577"/>
            <a:ext cx="7031433" cy="2222896"/>
            <a:chOff x="-10698" y="-371781"/>
            <a:chExt cx="3827630" cy="2222891"/>
          </a:xfrm>
        </p:grpSpPr>
        <p:pic>
          <p:nvPicPr>
            <p:cNvPr id="67" name="TinyPPT_15.png" descr="TinyPPT_15.png"/>
            <p:cNvPicPr>
              <a:picLocks/>
            </p:cNvPicPr>
            <p:nvPr/>
          </p:nvPicPr>
          <p:blipFill>
            <a:blip r:embed="rId4"/>
            <a:srcRect l="8143" t="4699" r="8143" b="9791"/>
            <a:stretch>
              <a:fillRect/>
            </a:stretch>
          </p:blipFill>
          <p:spPr>
            <a:xfrm>
              <a:off x="-10698" y="769318"/>
              <a:ext cx="3827630" cy="1081792"/>
            </a:xfrm>
            <a:prstGeom prst="rect">
              <a:avLst/>
            </a:prstGeom>
            <a:ln w="12700" cap="flat">
              <a:noFill/>
              <a:miter lim="400000"/>
            </a:ln>
            <a:effectLst/>
          </p:spPr>
        </p:pic>
        <p:sp>
          <p:nvSpPr>
            <p:cNvPr id="68" name="Freeform 366"/>
            <p:cNvSpPr/>
            <p:nvPr/>
          </p:nvSpPr>
          <p:spPr>
            <a:xfrm>
              <a:off x="310582" y="-371781"/>
              <a:ext cx="3213962" cy="196612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pPr>
              <a:endParaRPr sz="2800">
                <a:solidFill>
                  <a:prstClr val="black"/>
                </a:solidFill>
                <a:latin typeface="Calibri" panose="020F0502020204030204"/>
              </a:endParaRPr>
            </a:p>
          </p:txBody>
        </p:sp>
      </p:grpSp>
      <p:sp>
        <p:nvSpPr>
          <p:cNvPr id="69" name="Freeform 425"/>
          <p:cNvSpPr/>
          <p:nvPr/>
        </p:nvSpPr>
        <p:spPr>
          <a:xfrm>
            <a:off x="4033964" y="4039017"/>
            <a:ext cx="1577127" cy="981549"/>
          </a:xfrm>
          <a:custGeom>
            <a:avLst/>
            <a:gdLst/>
            <a:ahLst/>
            <a:cxnLst>
              <a:cxn ang="0">
                <a:pos x="wd2" y="hd2"/>
              </a:cxn>
              <a:cxn ang="5400000">
                <a:pos x="wd2" y="hd2"/>
              </a:cxn>
              <a:cxn ang="10800000">
                <a:pos x="wd2" y="hd2"/>
              </a:cxn>
              <a:cxn ang="16200000">
                <a:pos x="wd2" y="hd2"/>
              </a:cxn>
            </a:cxnLst>
            <a:rect l="0" t="0" r="r" b="b"/>
            <a:pathLst>
              <a:path w="21476" h="21600" extrusionOk="0">
                <a:moveTo>
                  <a:pt x="17016" y="19956"/>
                </a:moveTo>
                <a:cubicBezTo>
                  <a:pt x="16524" y="20864"/>
                  <a:pt x="15533" y="21600"/>
                  <a:pt x="14815" y="21600"/>
                </a:cubicBezTo>
                <a:lnTo>
                  <a:pt x="1307" y="21600"/>
                </a:lnTo>
                <a:cubicBezTo>
                  <a:pt x="586" y="21596"/>
                  <a:pt x="2" y="20585"/>
                  <a:pt x="0" y="19337"/>
                </a:cubicBezTo>
                <a:lnTo>
                  <a:pt x="0" y="2262"/>
                </a:lnTo>
                <a:cubicBezTo>
                  <a:pt x="2" y="1013"/>
                  <a:pt x="586" y="3"/>
                  <a:pt x="1307" y="0"/>
                </a:cubicBezTo>
                <a:lnTo>
                  <a:pt x="14815" y="0"/>
                </a:lnTo>
                <a:cubicBezTo>
                  <a:pt x="15533" y="0"/>
                  <a:pt x="16524" y="738"/>
                  <a:pt x="17021" y="1644"/>
                </a:cubicBezTo>
                <a:lnTo>
                  <a:pt x="21104" y="9091"/>
                </a:lnTo>
                <a:cubicBezTo>
                  <a:pt x="21597" y="10019"/>
                  <a:pt x="21600" y="11444"/>
                  <a:pt x="21111" y="12378"/>
                </a:cubicBez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pPr algn="ctr">
              <a:defRPr/>
            </a:pPr>
            <a:r>
              <a:rPr lang="tr-TR" sz="4800" dirty="0">
                <a:solidFill>
                  <a:prstClr val="white"/>
                </a:solidFill>
                <a:latin typeface="Calibri" panose="020F0502020204030204"/>
              </a:rPr>
              <a:t>2</a:t>
            </a:r>
            <a:endParaRPr sz="4800" dirty="0">
              <a:solidFill>
                <a:prstClr val="white"/>
              </a:solidFill>
              <a:latin typeface="Calibri" panose="020F0502020204030204"/>
            </a:endParaRPr>
          </a:p>
        </p:txBody>
      </p:sp>
      <p:sp>
        <p:nvSpPr>
          <p:cNvPr id="70" name="Freeform 423"/>
          <p:cNvSpPr/>
          <p:nvPr/>
        </p:nvSpPr>
        <p:spPr>
          <a:xfrm>
            <a:off x="3971814" y="1688402"/>
            <a:ext cx="1500732" cy="981922"/>
          </a:xfrm>
          <a:custGeom>
            <a:avLst/>
            <a:gdLst/>
            <a:ahLst/>
            <a:cxnLst>
              <a:cxn ang="0">
                <a:pos x="wd2" y="hd2"/>
              </a:cxn>
              <a:cxn ang="5400000">
                <a:pos x="wd2" y="hd2"/>
              </a:cxn>
              <a:cxn ang="10800000">
                <a:pos x="wd2" y="hd2"/>
              </a:cxn>
              <a:cxn ang="16200000">
                <a:pos x="wd2" y="hd2"/>
              </a:cxn>
            </a:cxnLst>
            <a:rect l="0" t="0" r="r" b="b"/>
            <a:pathLst>
              <a:path w="21476" h="21600" extrusionOk="0">
                <a:moveTo>
                  <a:pt x="17015" y="19949"/>
                </a:moveTo>
                <a:cubicBezTo>
                  <a:pt x="16524" y="20857"/>
                  <a:pt x="15534" y="21600"/>
                  <a:pt x="14815" y="21600"/>
                </a:cubicBezTo>
                <a:lnTo>
                  <a:pt x="1308" y="21600"/>
                </a:lnTo>
                <a:cubicBezTo>
                  <a:pt x="586" y="21597"/>
                  <a:pt x="2" y="20586"/>
                  <a:pt x="0" y="19338"/>
                </a:cubicBezTo>
                <a:lnTo>
                  <a:pt x="0" y="2262"/>
                </a:lnTo>
                <a:cubicBezTo>
                  <a:pt x="2" y="1014"/>
                  <a:pt x="586" y="3"/>
                  <a:pt x="1308" y="0"/>
                </a:cubicBezTo>
                <a:lnTo>
                  <a:pt x="14815" y="0"/>
                </a:lnTo>
                <a:cubicBezTo>
                  <a:pt x="15534" y="0"/>
                  <a:pt x="16524" y="738"/>
                  <a:pt x="17022" y="1643"/>
                </a:cubicBezTo>
                <a:lnTo>
                  <a:pt x="21105" y="9086"/>
                </a:lnTo>
                <a:cubicBezTo>
                  <a:pt x="21597" y="10013"/>
                  <a:pt x="21600" y="11438"/>
                  <a:pt x="21111" y="12371"/>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pPr algn="ctr">
              <a:defRPr/>
            </a:pPr>
            <a:r>
              <a:rPr lang="tr-TR" sz="4400" dirty="0">
                <a:solidFill>
                  <a:prstClr val="white"/>
                </a:solidFill>
                <a:latin typeface="Calibri" panose="020F0502020204030204"/>
              </a:rPr>
              <a:t>1</a:t>
            </a:r>
            <a:endParaRPr sz="4400" dirty="0">
              <a:solidFill>
                <a:prstClr val="white"/>
              </a:solidFill>
              <a:latin typeface="Calibri" panose="020F0502020204030204"/>
            </a:endParaRPr>
          </a:p>
        </p:txBody>
      </p:sp>
      <p:pic>
        <p:nvPicPr>
          <p:cNvPr id="71" name="Picture1.png" descr="Picture1.png"/>
          <p:cNvPicPr>
            <a:picLocks/>
          </p:cNvPicPr>
          <p:nvPr/>
        </p:nvPicPr>
        <p:blipFill>
          <a:blip r:embed="rId5">
            <a:alphaModFix amt="59159"/>
          </a:blip>
          <a:srcRect b="1014"/>
          <a:stretch>
            <a:fillRect/>
          </a:stretch>
        </p:blipFill>
        <p:spPr>
          <a:xfrm rot="16200000" flipH="1">
            <a:off x="4579929" y="1947565"/>
            <a:ext cx="90074" cy="1251820"/>
          </a:xfrm>
          <a:prstGeom prst="rect">
            <a:avLst/>
          </a:prstGeom>
          <a:ln w="12700">
            <a:miter lim="400000"/>
          </a:ln>
        </p:spPr>
      </p:pic>
      <p:pic>
        <p:nvPicPr>
          <p:cNvPr id="72" name="Picture1.png" descr="Picture1.png"/>
          <p:cNvPicPr>
            <a:picLocks/>
          </p:cNvPicPr>
          <p:nvPr/>
        </p:nvPicPr>
        <p:blipFill>
          <a:blip r:embed="rId5">
            <a:alphaModFix amt="59159"/>
          </a:blip>
          <a:srcRect b="1014"/>
          <a:stretch>
            <a:fillRect/>
          </a:stretch>
        </p:blipFill>
        <p:spPr>
          <a:xfrm rot="16200000" flipH="1">
            <a:off x="4648597" y="4133787"/>
            <a:ext cx="68105" cy="1498713"/>
          </a:xfrm>
          <a:prstGeom prst="rect">
            <a:avLst/>
          </a:prstGeom>
          <a:ln w="12700">
            <a:miter lim="400000"/>
          </a:ln>
        </p:spPr>
      </p:pic>
      <p:sp>
        <p:nvSpPr>
          <p:cNvPr id="73" name="TextBox 52"/>
          <p:cNvSpPr txBox="1"/>
          <p:nvPr/>
        </p:nvSpPr>
        <p:spPr>
          <a:xfrm>
            <a:off x="5569749" y="1723095"/>
            <a:ext cx="5292215"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pPr algn="just">
              <a:defRPr/>
            </a:pPr>
            <a:r>
              <a:rPr lang="tr-TR" sz="2800" b="1" dirty="0">
                <a:latin typeface="Calibri" panose="020F0502020204030204"/>
              </a:rPr>
              <a:t>Kunut: </a:t>
            </a:r>
            <a:r>
              <a:rPr lang="tr-TR" sz="2800" dirty="0">
                <a:latin typeface="Calibri" panose="020F0502020204030204"/>
              </a:rPr>
              <a:t>İ</a:t>
            </a:r>
            <a:r>
              <a:rPr lang="tr-TR" sz="2800" dirty="0" err="1">
                <a:latin typeface="Calibri" panose="020F0502020204030204"/>
              </a:rPr>
              <a:t>badet</a:t>
            </a:r>
            <a:r>
              <a:rPr lang="tr-TR" sz="2800" dirty="0">
                <a:latin typeface="Calibri" panose="020F0502020204030204"/>
              </a:rPr>
              <a:t>, boyun eğme, itaat, saygı, huşu, dua etme</a:t>
            </a:r>
            <a:endParaRPr sz="2800" dirty="0">
              <a:latin typeface="Calibri" panose="020F0502020204030204"/>
            </a:endParaRPr>
          </a:p>
        </p:txBody>
      </p:sp>
      <p:sp>
        <p:nvSpPr>
          <p:cNvPr id="74" name="TextBox 52"/>
          <p:cNvSpPr txBox="1"/>
          <p:nvPr/>
        </p:nvSpPr>
        <p:spPr>
          <a:xfrm>
            <a:off x="5721927" y="3919965"/>
            <a:ext cx="5250873" cy="1815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pPr algn="just"/>
            <a:r>
              <a:rPr lang="tr-TR" sz="2800" b="1" dirty="0">
                <a:latin typeface="Calibri" panose="020F0502020204030204"/>
              </a:rPr>
              <a:t>Vitir namazı: </a:t>
            </a:r>
            <a:r>
              <a:rPr lang="tr-TR" sz="2800" dirty="0">
                <a:latin typeface="Calibri" panose="020F0502020204030204"/>
              </a:rPr>
              <a:t>Kunut duaları, yatsı namazının ardından kılınan </a:t>
            </a:r>
            <a:r>
              <a:rPr lang="tr-TR" sz="2800" dirty="0" err="1">
                <a:latin typeface="Calibri" panose="020F0502020204030204"/>
              </a:rPr>
              <a:t>vitr</a:t>
            </a:r>
            <a:r>
              <a:rPr lang="tr-TR" sz="2800" dirty="0">
                <a:latin typeface="Calibri" panose="020F0502020204030204"/>
              </a:rPr>
              <a:t> namazının son rekâtında tekbir alındıktan sonra okunur.</a:t>
            </a:r>
            <a:endParaRPr sz="4000" dirty="0">
              <a:latin typeface="Calibri" panose="020F0502020204030204"/>
            </a:endParaRPr>
          </a:p>
        </p:txBody>
      </p:sp>
      <p:grpSp>
        <p:nvGrpSpPr>
          <p:cNvPr id="75" name="Group"/>
          <p:cNvGrpSpPr/>
          <p:nvPr/>
        </p:nvGrpSpPr>
        <p:grpSpPr>
          <a:xfrm>
            <a:off x="5109116" y="768772"/>
            <a:ext cx="6011698" cy="646329"/>
            <a:chOff x="-1413585" y="160697"/>
            <a:chExt cx="6011694" cy="646328"/>
          </a:xfrm>
        </p:grpSpPr>
        <p:sp>
          <p:nvSpPr>
            <p:cNvPr id="76" name="TextBox 52"/>
            <p:cNvSpPr txBox="1"/>
            <p:nvPr/>
          </p:nvSpPr>
          <p:spPr>
            <a:xfrm>
              <a:off x="-1413585" y="160697"/>
              <a:ext cx="6011694"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100">
                  <a:solidFill>
                    <a:srgbClr val="000000"/>
                  </a:solidFill>
                </a:defRPr>
              </a:lvl1pPr>
            </a:lstStyle>
            <a:p>
              <a:pPr algn="ctr">
                <a:defRPr/>
              </a:pPr>
              <a:r>
                <a:rPr lang="tr-TR" sz="3600" dirty="0">
                  <a:latin typeface="Calibri" panose="020F0502020204030204"/>
                </a:rPr>
                <a:t>Kunut Dualarıyla İlgili Bilgiler </a:t>
              </a:r>
              <a:endParaRPr sz="3600" dirty="0">
                <a:latin typeface="Calibri" panose="020F0502020204030204"/>
              </a:endParaRPr>
            </a:p>
          </p:txBody>
        </p:sp>
        <p:grpSp>
          <p:nvGrpSpPr>
            <p:cNvPr id="77" name="Group"/>
            <p:cNvGrpSpPr/>
            <p:nvPr/>
          </p:nvGrpSpPr>
          <p:grpSpPr>
            <a:xfrm>
              <a:off x="-1137665" y="251336"/>
              <a:ext cx="5344889" cy="507969"/>
              <a:chOff x="-1371189" y="181652"/>
              <a:chExt cx="5344885" cy="507968"/>
            </a:xfrm>
          </p:grpSpPr>
          <p:sp>
            <p:nvSpPr>
              <p:cNvPr id="78" name="Line"/>
              <p:cNvSpPr/>
              <p:nvPr/>
            </p:nvSpPr>
            <p:spPr>
              <a:xfrm>
                <a:off x="-1371189" y="181652"/>
                <a:ext cx="5344885" cy="7985"/>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p>
                <a:pPr>
                  <a:defRPr/>
                </a:pPr>
                <a:endParaRPr>
                  <a:solidFill>
                    <a:prstClr val="black"/>
                  </a:solidFill>
                  <a:latin typeface="Calibri" panose="020F0502020204030204"/>
                </a:endParaRPr>
              </a:p>
            </p:txBody>
          </p:sp>
          <p:sp>
            <p:nvSpPr>
              <p:cNvPr id="79" name="Line"/>
              <p:cNvSpPr/>
              <p:nvPr/>
            </p:nvSpPr>
            <p:spPr>
              <a:xfrm>
                <a:off x="-1371189" y="666226"/>
                <a:ext cx="5344885" cy="23394"/>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p>
                <a:pPr>
                  <a:defRPr/>
                </a:pPr>
                <a:endParaRPr>
                  <a:solidFill>
                    <a:prstClr val="black"/>
                  </a:solidFill>
                  <a:latin typeface="Calibri" panose="020F0502020204030204"/>
                </a:endParaRPr>
              </a:p>
            </p:txBody>
          </p:sp>
        </p:grpSp>
      </p:grpSp>
      <p:sp>
        <p:nvSpPr>
          <p:cNvPr id="80" name="Oval 79"/>
          <p:cNvSpPr/>
          <p:nvPr/>
        </p:nvSpPr>
        <p:spPr>
          <a:xfrm rot="353588">
            <a:off x="159434" y="3993374"/>
            <a:ext cx="3950891" cy="1903062"/>
          </a:xfrm>
          <a:prstGeom prst="ellipse">
            <a:avLst/>
          </a:prstGeom>
          <a:solidFill>
            <a:srgbClr val="E7E6E6">
              <a:lumMod val="75000"/>
            </a:srgbClr>
          </a:solidFill>
          <a:ln w="34925" cap="flat" cmpd="sng" algn="ctr">
            <a:noFill/>
            <a:prstDash val="solid"/>
            <a:miter lim="800000"/>
          </a:ln>
          <a:effectLst/>
          <a:scene3d>
            <a:camera prst="perspectiveRelaxedModerately" fov="2700000">
              <a:rot lat="18242057" lon="18127958" rev="3600000"/>
            </a:camera>
            <a:lightRig rig="threePt" dir="t">
              <a:rot lat="0" lon="0" rev="0"/>
            </a:lightRig>
          </a:scene3d>
          <a:sp3d extrusionH="38100" prstMaterial="clear">
            <a:bevelT w="260350" h="50800" prst="coolSlant"/>
            <a:bevelB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1" name="Picture 2" descr="namaz Ã§ocuk ile ilgili gÃ¶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36" y="-154350"/>
            <a:ext cx="3485722" cy="25083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Ä°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13662" flipH="1">
            <a:off x="-367988" y="1618999"/>
            <a:ext cx="4451195" cy="44586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03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par>
                          <p:cTn id="13" fill="hold">
                            <p:stCondLst>
                              <p:cond delay="500"/>
                            </p:stCondLst>
                            <p:childTnLst>
                              <p:par>
                                <p:cTn id="14" presetID="4" presetClass="entr" presetSubtype="32" fill="hold" grpId="0" nodeType="afterEffect">
                                  <p:stCondLst>
                                    <p:cond delay="0"/>
                                  </p:stCondLst>
                                  <p:iterate>
                                    <p:tmAbs val="0"/>
                                  </p:iterate>
                                  <p:childTnLst>
                                    <p:set>
                                      <p:cBhvr>
                                        <p:cTn id="15" fill="hold"/>
                                        <p:tgtEl>
                                          <p:spTgt spid="75"/>
                                        </p:tgtEl>
                                        <p:attrNameLst>
                                          <p:attrName>style.visibility</p:attrName>
                                        </p:attrNameLst>
                                      </p:cBhvr>
                                      <p:to>
                                        <p:strVal val="visible"/>
                                      </p:to>
                                    </p:set>
                                    <p:animEffect transition="in" filter="box(out)">
                                      <p:cBhvr>
                                        <p:cTn id="16" dur="500"/>
                                        <p:tgtEl>
                                          <p:spTgt spid="75"/>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p:tmAbs val="0"/>
                                  </p:iterate>
                                  <p:childTnLst>
                                    <p:set>
                                      <p:cBhvr>
                                        <p:cTn id="19" fill="hold"/>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p:tmAbs val="0"/>
                                  </p:iterate>
                                  <p:childTnLst>
                                    <p:set>
                                      <p:cBhvr>
                                        <p:cTn id="23" fill="hold"/>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par>
                          <p:cTn id="25" fill="hold">
                            <p:stCondLst>
                              <p:cond delay="2000"/>
                            </p:stCondLst>
                            <p:childTnLst>
                              <p:par>
                                <p:cTn id="26" presetID="4" presetClass="entr" presetSubtype="32" fill="hold" grpId="0" nodeType="afterEffect">
                                  <p:stCondLst>
                                    <p:cond delay="0"/>
                                  </p:stCondLst>
                                  <p:iterate>
                                    <p:tmAbs val="0"/>
                                  </p:iterate>
                                  <p:childTnLst>
                                    <p:set>
                                      <p:cBhvr>
                                        <p:cTn id="27" fill="hold"/>
                                        <p:tgtEl>
                                          <p:spTgt spid="71"/>
                                        </p:tgtEl>
                                        <p:attrNameLst>
                                          <p:attrName>style.visibility</p:attrName>
                                        </p:attrNameLst>
                                      </p:cBhvr>
                                      <p:to>
                                        <p:strVal val="visible"/>
                                      </p:to>
                                    </p:set>
                                    <p:animEffect transition="in" filter="box(out)">
                                      <p:cBhvr>
                                        <p:cTn id="28" dur="500"/>
                                        <p:tgtEl>
                                          <p:spTgt spid="71"/>
                                        </p:tgtEl>
                                      </p:cBhvr>
                                    </p:animEffect>
                                  </p:childTnLst>
                                </p:cTn>
                              </p:par>
                            </p:childTnLst>
                          </p:cTn>
                        </p:par>
                        <p:par>
                          <p:cTn id="29" fill="hold">
                            <p:stCondLst>
                              <p:cond delay="2500"/>
                            </p:stCondLst>
                            <p:childTnLst>
                              <p:par>
                                <p:cTn id="30" presetID="4" presetClass="entr" presetSubtype="32" fill="hold" grpId="0" nodeType="afterEffect">
                                  <p:stCondLst>
                                    <p:cond delay="0"/>
                                  </p:stCondLst>
                                  <p:iterate>
                                    <p:tmAbs val="0"/>
                                  </p:iterate>
                                  <p:childTnLst>
                                    <p:set>
                                      <p:cBhvr>
                                        <p:cTn id="31" fill="hold"/>
                                        <p:tgtEl>
                                          <p:spTgt spid="63"/>
                                        </p:tgtEl>
                                        <p:attrNameLst>
                                          <p:attrName>style.visibility</p:attrName>
                                        </p:attrNameLst>
                                      </p:cBhvr>
                                      <p:to>
                                        <p:strVal val="visible"/>
                                      </p:to>
                                    </p:set>
                                    <p:animEffect transition="in" filter="box(out)">
                                      <p:cBhvr>
                                        <p:cTn id="32" dur="500"/>
                                        <p:tgtEl>
                                          <p:spTgt spid="63"/>
                                        </p:tgtEl>
                                      </p:cBhvr>
                                    </p:animEffect>
                                  </p:childTnLst>
                                </p:cTn>
                              </p:par>
                            </p:childTnLst>
                          </p:cTn>
                        </p:par>
                        <p:par>
                          <p:cTn id="33" fill="hold">
                            <p:stCondLst>
                              <p:cond delay="3000"/>
                            </p:stCondLst>
                            <p:childTnLst>
                              <p:par>
                                <p:cTn id="34" presetID="22" presetClass="entr" presetSubtype="1" fill="hold" grpId="0" nodeType="afterEffect">
                                  <p:stCondLst>
                                    <p:cond delay="0"/>
                                  </p:stCondLst>
                                  <p:iterate>
                                    <p:tmAbs val="0"/>
                                  </p:iterate>
                                  <p:childTnLst>
                                    <p:set>
                                      <p:cBhvr>
                                        <p:cTn id="35" fill="hold"/>
                                        <p:tgtEl>
                                          <p:spTgt spid="73"/>
                                        </p:tgtEl>
                                        <p:attrNameLst>
                                          <p:attrName>style.visibility</p:attrName>
                                        </p:attrNameLst>
                                      </p:cBhvr>
                                      <p:to>
                                        <p:strVal val="visible"/>
                                      </p:to>
                                    </p:set>
                                    <p:animEffect transition="in" filter="wipe(up)">
                                      <p:cBhvr>
                                        <p:cTn id="36" dur="500"/>
                                        <p:tgtEl>
                                          <p:spTgt spid="73"/>
                                        </p:tgtEl>
                                      </p:cBhvr>
                                    </p:animEffect>
                                  </p:childTnLst>
                                </p:cTn>
                              </p:par>
                            </p:childTnLst>
                          </p:cTn>
                        </p:par>
                        <p:par>
                          <p:cTn id="37" fill="hold">
                            <p:stCondLst>
                              <p:cond delay="3500"/>
                            </p:stCondLst>
                            <p:childTnLst>
                              <p:par>
                                <p:cTn id="38" presetID="22" presetClass="entr" presetSubtype="8" fill="hold" grpId="0" nodeType="afterEffect">
                                  <p:stCondLst>
                                    <p:cond delay="0"/>
                                  </p:stCondLst>
                                  <p:iterate>
                                    <p:tmAbs val="0"/>
                                  </p:iterate>
                                  <p:childTnLst>
                                    <p:set>
                                      <p:cBhvr>
                                        <p:cTn id="39" fill="hold"/>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par>
                          <p:cTn id="41" fill="hold">
                            <p:stCondLst>
                              <p:cond delay="4000"/>
                            </p:stCondLst>
                            <p:childTnLst>
                              <p:par>
                                <p:cTn id="42" presetID="22" presetClass="entr" presetSubtype="8" fill="hold" grpId="0" nodeType="afterEffect">
                                  <p:stCondLst>
                                    <p:cond delay="0"/>
                                  </p:stCondLst>
                                  <p:iterate>
                                    <p:tmAbs val="0"/>
                                  </p:iterate>
                                  <p:childTnLst>
                                    <p:set>
                                      <p:cBhvr>
                                        <p:cTn id="43" fill="hold"/>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4500"/>
                            </p:stCondLst>
                            <p:childTnLst>
                              <p:par>
                                <p:cTn id="46" presetID="4" presetClass="entr" presetSubtype="32" fill="hold" grpId="0" nodeType="afterEffect">
                                  <p:stCondLst>
                                    <p:cond delay="0"/>
                                  </p:stCondLst>
                                  <p:iterate>
                                    <p:tmAbs val="0"/>
                                  </p:iterate>
                                  <p:childTnLst>
                                    <p:set>
                                      <p:cBhvr>
                                        <p:cTn id="47" fill="hold"/>
                                        <p:tgtEl>
                                          <p:spTgt spid="72"/>
                                        </p:tgtEl>
                                        <p:attrNameLst>
                                          <p:attrName>style.visibility</p:attrName>
                                        </p:attrNameLst>
                                      </p:cBhvr>
                                      <p:to>
                                        <p:strVal val="visible"/>
                                      </p:to>
                                    </p:set>
                                    <p:animEffect transition="in" filter="box(out)">
                                      <p:cBhvr>
                                        <p:cTn id="48" dur="500"/>
                                        <p:tgtEl>
                                          <p:spTgt spid="72"/>
                                        </p:tgtEl>
                                      </p:cBhvr>
                                    </p:animEffect>
                                  </p:childTnLst>
                                </p:cTn>
                              </p:par>
                            </p:childTnLst>
                          </p:cTn>
                        </p:par>
                        <p:par>
                          <p:cTn id="49" fill="hold">
                            <p:stCondLst>
                              <p:cond delay="5000"/>
                            </p:stCondLst>
                            <p:childTnLst>
                              <p:par>
                                <p:cTn id="50" presetID="4" presetClass="entr" presetSubtype="32" fill="hold" grpId="0" nodeType="afterEffect">
                                  <p:stCondLst>
                                    <p:cond delay="0"/>
                                  </p:stCondLst>
                                  <p:iterate>
                                    <p:tmAbs val="0"/>
                                  </p:iterate>
                                  <p:childTnLst>
                                    <p:set>
                                      <p:cBhvr>
                                        <p:cTn id="51" fill="hold"/>
                                        <p:tgtEl>
                                          <p:spTgt spid="66"/>
                                        </p:tgtEl>
                                        <p:attrNameLst>
                                          <p:attrName>style.visibility</p:attrName>
                                        </p:attrNameLst>
                                      </p:cBhvr>
                                      <p:to>
                                        <p:strVal val="visible"/>
                                      </p:to>
                                    </p:set>
                                    <p:animEffect transition="in" filter="box(out)">
                                      <p:cBhvr>
                                        <p:cTn id="52" dur="500"/>
                                        <p:tgtEl>
                                          <p:spTgt spid="66"/>
                                        </p:tgtEl>
                                      </p:cBhvr>
                                    </p:animEffect>
                                  </p:childTnLst>
                                </p:cTn>
                              </p:par>
                            </p:childTnLst>
                          </p:cTn>
                        </p:par>
                        <p:par>
                          <p:cTn id="53" fill="hold">
                            <p:stCondLst>
                              <p:cond delay="5500"/>
                            </p:stCondLst>
                            <p:childTnLst>
                              <p:par>
                                <p:cTn id="54" presetID="22" presetClass="entr" presetSubtype="1" fill="hold" grpId="0" nodeType="afterEffect">
                                  <p:stCondLst>
                                    <p:cond delay="0"/>
                                  </p:stCondLst>
                                  <p:iterate>
                                    <p:tmAbs val="0"/>
                                  </p:iterate>
                                  <p:childTnLst>
                                    <p:set>
                                      <p:cBhvr>
                                        <p:cTn id="55" fill="hold"/>
                                        <p:tgtEl>
                                          <p:spTgt spid="74"/>
                                        </p:tgtEl>
                                        <p:attrNameLst>
                                          <p:attrName>style.visibility</p:attrName>
                                        </p:attrNameLst>
                                      </p:cBhvr>
                                      <p:to>
                                        <p:strVal val="visible"/>
                                      </p:to>
                                    </p:set>
                                    <p:animEffect transition="in" filter="wipe(up)">
                                      <p:cBhvr>
                                        <p:cTn id="5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63" grpId="0" animBg="1" advAuto="0"/>
      <p:bldP spid="66" grpId="0" animBg="1" advAuto="0"/>
      <p:bldP spid="69" grpId="0" animBg="1" advAuto="0"/>
      <p:bldP spid="70" grpId="0" animBg="1" advAuto="0"/>
      <p:bldP spid="71" grpId="0" animBg="1" advAuto="0"/>
      <p:bldP spid="72" grpId="0" animBg="1" advAuto="0"/>
      <p:bldP spid="73" grpId="0" animBg="1" advAuto="0"/>
      <p:bldP spid="74" grpId="0" animBg="1" advAuto="0"/>
      <p:bldP spid="75" grpId="0" animBg="1" advAuto="0"/>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478971" y="3285280"/>
            <a:ext cx="6013275" cy="2270393"/>
          </a:xfrm>
          <a:prstGeom prst="rect">
            <a:avLst/>
          </a:prstGeom>
          <a:ln>
            <a:noFill/>
          </a:ln>
        </p:spPr>
      </p:pic>
      <p:sp>
        <p:nvSpPr>
          <p:cNvPr id="7" name="Unvan 1"/>
          <p:cNvSpPr txBox="1">
            <a:spLocks/>
          </p:cNvSpPr>
          <p:nvPr/>
        </p:nvSpPr>
        <p:spPr>
          <a:xfrm>
            <a:off x="478971" y="727983"/>
            <a:ext cx="7931152" cy="1325563"/>
          </a:xfrm>
          <a:prstGeom prst="rect">
            <a:avLst/>
          </a:prstGeom>
          <a:solidFill>
            <a:srgbClr val="009999"/>
          </a:solidFill>
          <a:ln w="6350" cap="flat" cmpd="sng" algn="ctr">
            <a:solidFill>
              <a:srgbClr val="009999"/>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8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Kunut</a:t>
            </a:r>
            <a:r>
              <a:rPr kumimoji="0" lang="tr-TR" sz="4800" b="0" i="0" u="none" strike="noStrike" kern="1200" cap="none" spc="0" normalizeH="0" baseline="0" noProof="0" dirty="0">
                <a:ln>
                  <a:noFill/>
                </a:ln>
                <a:solidFill>
                  <a:sysClr val="window" lastClr="FFFFFF"/>
                </a:solidFill>
                <a:effectLst/>
                <a:uLnTx/>
                <a:uFillTx/>
                <a:latin typeface="Calibri" panose="020F0502020204030204"/>
                <a:ea typeface="+mn-ea"/>
                <a:cs typeface="+mn-cs"/>
              </a:rPr>
              <a:t> duaları nerede okunur?</a:t>
            </a:r>
          </a:p>
        </p:txBody>
      </p:sp>
      <p:sp>
        <p:nvSpPr>
          <p:cNvPr id="8" name="İçerik Yer Tutucusu 2"/>
          <p:cNvSpPr txBox="1">
            <a:spLocks/>
          </p:cNvSpPr>
          <p:nvPr/>
        </p:nvSpPr>
        <p:spPr>
          <a:xfrm>
            <a:off x="6553200" y="2851841"/>
            <a:ext cx="5500255" cy="3512457"/>
          </a:xfrm>
          <a:prstGeom prst="rect">
            <a:avLst/>
          </a:prstGeom>
          <a:solidFill>
            <a:srgbClr val="FFFF99"/>
          </a:solidFill>
          <a:ln w="19050" cap="flat" cmpd="sng" algn="ctr">
            <a:solidFill>
              <a:srgbClr val="009999"/>
            </a:solid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Kunut</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duaları, vitir namazının 3.</a:t>
            </a:r>
            <a:r>
              <a:rPr kumimoji="0" lang="tr-TR" sz="3200" b="0" i="0" u="none" strike="noStrike" kern="1200" cap="none" spc="0" normalizeH="0" noProof="0" dirty="0">
                <a:ln>
                  <a:noFill/>
                </a:ln>
                <a:solidFill>
                  <a:sysClr val="windowText" lastClr="000000"/>
                </a:solidFill>
                <a:effectLst/>
                <a:uLnTx/>
                <a:uFillTx/>
                <a:latin typeface="Calibri" panose="020F0502020204030204"/>
                <a:ea typeface="+mn-ea"/>
                <a:cs typeface="+mn-cs"/>
              </a:rPr>
              <a:t> </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rekatında okunur.</a:t>
            </a:r>
            <a:r>
              <a:rPr kumimoji="0" lang="tr-TR" sz="3200" b="0" i="0" u="none" strike="noStrike" kern="1200" cap="none" spc="0" normalizeH="0" noProof="0" dirty="0">
                <a:ln>
                  <a:noFill/>
                </a:ln>
                <a:solidFill>
                  <a:sysClr val="windowText" lastClr="000000"/>
                </a:solidFill>
                <a:effectLst/>
                <a:uLnTx/>
                <a:uFillTx/>
                <a:latin typeface="Calibri" panose="020F0502020204030204"/>
                <a:ea typeface="+mn-ea"/>
                <a:cs typeface="+mn-cs"/>
              </a:rPr>
              <a:t>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tr-TR" sz="3200" baseline="0" dirty="0">
              <a:solidFill>
                <a:sysClr val="windowText" lastClr="000000"/>
              </a:solidFill>
              <a:latin typeface="Calibri" panose="020F0502020204030204"/>
            </a:endParaRP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3200" b="0" i="0" u="none" strike="noStrike" kern="1200" cap="none" spc="0" normalizeH="0" noProof="0" dirty="0">
                <a:ln>
                  <a:noFill/>
                </a:ln>
                <a:solidFill>
                  <a:sysClr val="windowText" lastClr="000000"/>
                </a:solidFill>
                <a:effectLst/>
                <a:uLnTx/>
                <a:uFillTx/>
                <a:latin typeface="Calibri" panose="020F0502020204030204"/>
                <a:ea typeface="+mn-ea"/>
                <a:cs typeface="+mn-cs"/>
              </a:rPr>
              <a:t>Cenaze namazlarında da okunabilir. </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Bükülü Ok 8"/>
          <p:cNvSpPr/>
          <p:nvPr/>
        </p:nvSpPr>
        <p:spPr>
          <a:xfrm rot="5400000">
            <a:off x="8855603" y="910584"/>
            <a:ext cx="1513227" cy="1919782"/>
          </a:xfrm>
          <a:prstGeom prst="bentArrow">
            <a:avLst>
              <a:gd name="adj1" fmla="val 25000"/>
              <a:gd name="adj2" fmla="val 25000"/>
              <a:gd name="adj3" fmla="val 25000"/>
              <a:gd name="adj4" fmla="val 18730"/>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6843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49905" y="1892423"/>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dirty="0">
                  <a:solidFill>
                    <a:prstClr val="black"/>
                  </a:solidFill>
                </a:rPr>
                <a:t>Vitir namazında okunur.</a:t>
              </a:r>
            </a:p>
          </p:txBody>
        </p:sp>
      </p:grpSp>
      <p:sp>
        <p:nvSpPr>
          <p:cNvPr id="20" name="Dikdörtgen 19"/>
          <p:cNvSpPr/>
          <p:nvPr/>
        </p:nvSpPr>
        <p:spPr>
          <a:xfrm>
            <a:off x="353626" y="1798554"/>
            <a:ext cx="130485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49905" y="3247981"/>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dirty="0">
                  <a:solidFill>
                    <a:prstClr val="black"/>
                  </a:solidFill>
                </a:rPr>
                <a:t>Kur’an’da bir suredir.</a:t>
              </a:r>
            </a:p>
          </p:txBody>
        </p:sp>
      </p:grpSp>
      <p:sp>
        <p:nvSpPr>
          <p:cNvPr id="25" name="Dikdörtgen 24"/>
          <p:cNvSpPr/>
          <p:nvPr/>
        </p:nvSpPr>
        <p:spPr>
          <a:xfrm>
            <a:off x="642249" y="3161046"/>
            <a:ext cx="69762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27" name="Grup 26"/>
          <p:cNvGrpSpPr/>
          <p:nvPr/>
        </p:nvGrpSpPr>
        <p:grpSpPr>
          <a:xfrm>
            <a:off x="616601" y="4484227"/>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dirty="0">
                  <a:solidFill>
                    <a:prstClr val="black"/>
                  </a:solidFill>
                </a:rPr>
                <a:t>Cenaze namazlarında da okunabilir.</a:t>
              </a:r>
            </a:p>
          </p:txBody>
        </p:sp>
      </p:grpSp>
      <p:sp>
        <p:nvSpPr>
          <p:cNvPr id="30" name="Dikdörtgen 29"/>
          <p:cNvSpPr/>
          <p:nvPr/>
        </p:nvSpPr>
        <p:spPr>
          <a:xfrm>
            <a:off x="405332" y="4345387"/>
            <a:ext cx="130485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5" name="Grup 34"/>
          <p:cNvGrpSpPr/>
          <p:nvPr/>
        </p:nvGrpSpPr>
        <p:grpSpPr>
          <a:xfrm>
            <a:off x="6587029" y="1892423"/>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dirty="0" err="1">
                  <a:solidFill>
                    <a:prstClr val="black"/>
                  </a:solidFill>
                </a:rPr>
                <a:t>Kunut</a:t>
              </a:r>
              <a:r>
                <a:rPr lang="tr-TR" sz="2800" dirty="0">
                  <a:solidFill>
                    <a:prstClr val="black"/>
                  </a:solidFill>
                </a:rPr>
                <a:t> dua etme anlamına gelir.</a:t>
              </a:r>
            </a:p>
          </p:txBody>
        </p:sp>
      </p:grpSp>
      <p:sp>
        <p:nvSpPr>
          <p:cNvPr id="38" name="Dikdörtgen 37"/>
          <p:cNvSpPr/>
          <p:nvPr/>
        </p:nvSpPr>
        <p:spPr>
          <a:xfrm>
            <a:off x="6390047" y="1770320"/>
            <a:ext cx="130485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624206" y="4524654"/>
            <a:ext cx="5189379" cy="908371"/>
            <a:chOff x="946484" y="753980"/>
            <a:chExt cx="5189379" cy="908371"/>
          </a:xfrm>
        </p:grpSpPr>
        <p:sp>
          <p:nvSpPr>
            <p:cNvPr id="40" name="Serbest Form 39"/>
            <p:cNvSpPr/>
            <p:nvPr/>
          </p:nvSpPr>
          <p:spPr>
            <a:xfrm>
              <a:off x="946484" y="753980"/>
              <a:ext cx="882316" cy="908371"/>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0"/>
              <a:ext cx="4307062" cy="8933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Son suredir.</a:t>
              </a:r>
            </a:p>
          </p:txBody>
        </p:sp>
      </p:grpSp>
      <p:sp>
        <p:nvSpPr>
          <p:cNvPr id="42" name="Dikdörtgen 41"/>
          <p:cNvSpPr/>
          <p:nvPr/>
        </p:nvSpPr>
        <p:spPr>
          <a:xfrm>
            <a:off x="6776510" y="4531514"/>
            <a:ext cx="69762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43" name="Grup 42"/>
          <p:cNvGrpSpPr/>
          <p:nvPr/>
        </p:nvGrpSpPr>
        <p:grpSpPr>
          <a:xfrm>
            <a:off x="6587029" y="3172283"/>
            <a:ext cx="5226555" cy="786062"/>
            <a:chOff x="946484" y="753981"/>
            <a:chExt cx="5226555" cy="786062"/>
          </a:xfrm>
        </p:grpSpPr>
        <p:sp>
          <p:nvSpPr>
            <p:cNvPr id="44" name="Serbest Form 43"/>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5" name="Dikdörtgen 44"/>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dirty="0" err="1">
                  <a:solidFill>
                    <a:prstClr val="black"/>
                  </a:solidFill>
                </a:rPr>
                <a:t>Kunut</a:t>
              </a:r>
              <a:r>
                <a:rPr lang="tr-TR" sz="2800" dirty="0">
                  <a:solidFill>
                    <a:prstClr val="black"/>
                  </a:solidFill>
                </a:rPr>
                <a:t> ibadet etme, boyun eğmek demektir.</a:t>
              </a:r>
            </a:p>
          </p:txBody>
        </p:sp>
      </p:grpSp>
      <p:sp>
        <p:nvSpPr>
          <p:cNvPr id="46" name="Dikdörtgen 45"/>
          <p:cNvSpPr/>
          <p:nvPr/>
        </p:nvSpPr>
        <p:spPr>
          <a:xfrm>
            <a:off x="6375760" y="3007317"/>
            <a:ext cx="130485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Unvan 1"/>
          <p:cNvSpPr txBox="1">
            <a:spLocks/>
          </p:cNvSpPr>
          <p:nvPr/>
        </p:nvSpPr>
        <p:spPr>
          <a:xfrm>
            <a:off x="385763" y="194801"/>
            <a:ext cx="11515725" cy="809295"/>
          </a:xfrm>
          <a:prstGeom prst="rect">
            <a:avLst/>
          </a:prstGeom>
          <a:solidFill>
            <a:srgbClr val="C00000"/>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tr-TR" sz="4000" b="1" dirty="0" err="1">
                <a:solidFill>
                  <a:prstClr val="white"/>
                </a:solidFill>
              </a:rPr>
              <a:t>Kunut</a:t>
            </a:r>
            <a:r>
              <a:rPr lang="tr-TR" sz="4000" b="1" dirty="0">
                <a:solidFill>
                  <a:prstClr val="white"/>
                </a:solidFill>
              </a:rPr>
              <a:t> duaları ile ilgili doğru olanları işaretleyelim.</a:t>
            </a:r>
          </a:p>
        </p:txBody>
      </p:sp>
    </p:spTree>
    <p:custDataLst>
      <p:tags r:id="rId1"/>
    </p:custDataLst>
    <p:extLst>
      <p:ext uri="{BB962C8B-B14F-4D97-AF65-F5344CB8AC3E}">
        <p14:creationId xmlns:p14="http://schemas.microsoft.com/office/powerpoint/2010/main" val="3693669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5" name="Yanlış Cevap.wav"/>
                                        </p:tgtEl>
                                      </p:cMediaNode>
                                    </p:audio>
                                  </p:sub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subTnLst>
                                    <p:audio>
                                      <p:cMediaNode>
                                        <p:cTn display="0" masterRel="sameClick">
                                          <p:stCondLst>
                                            <p:cond evt="begin" delay="0">
                                              <p:tn val="35"/>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43"/>
                  </p:tgtEl>
                </p:cond>
              </p:nextCondLst>
            </p:seq>
          </p:childTnLst>
        </p:cTn>
      </p:par>
    </p:tnLst>
    <p:bldLst>
      <p:bldP spid="20" grpId="0"/>
      <p:bldP spid="25" grpId="0"/>
      <p:bldP spid="30" grpId="0"/>
      <p:bldP spid="38" grpId="0"/>
      <p:bldP spid="4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lvl="0" indent="0" algn="ctr">
              <a:spcAft>
                <a:spcPts val="2133"/>
              </a:spcAft>
              <a:buNone/>
              <a:defRPr/>
            </a:pPr>
            <a:r>
              <a:rPr kumimoji="0" lang="tr-TR" sz="2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omfortaa"/>
                <a:hlinkClick r:id="rId4"/>
              </a:rPr>
              <a:t>Kaynak: </a:t>
            </a:r>
            <a:r>
              <a:rPr lang="tr-TR" sz="2000" kern="0" dirty="0">
                <a:solidFill>
                  <a:prstClr val="black"/>
                </a:solidFill>
                <a:latin typeface="Calibri" panose="020F0502020204030204" pitchFamily="34" charset="0"/>
                <a:cs typeface="Calibri" panose="020F0502020204030204" pitchFamily="34" charset="0"/>
                <a:hlinkClick r:id="rId5"/>
              </a:rPr>
              <a:t>https://www.youtube.com/watch?v=FYSwlwPjPto</a:t>
            </a:r>
            <a:r>
              <a:rPr lang="tr-TR" sz="2000" kern="0" dirty="0">
                <a:solidFill>
                  <a:prstClr val="black"/>
                </a:solidFill>
                <a:latin typeface="Calibri" panose="020F0502020204030204" pitchFamily="34" charset="0"/>
                <a:cs typeface="Calibri" panose="020F0502020204030204" pitchFamily="34" charset="0"/>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ustDataLst>
      <p:tags r:id="rId1"/>
    </p:custDataLst>
    <p:extLst>
      <p:ext uri="{BB962C8B-B14F-4D97-AF65-F5344CB8AC3E}">
        <p14:creationId xmlns:p14="http://schemas.microsoft.com/office/powerpoint/2010/main" val="215718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custDataLst>
              <p:tags r:id="rId2"/>
            </p:custDataLst>
          </p:nvPr>
        </p:nvGrpSpPr>
        <p:grpSpPr>
          <a:xfrm>
            <a:off x="1524000" y="857250"/>
            <a:ext cx="9144000" cy="5143500"/>
            <a:chOff x="1524000" y="857250"/>
            <a:chExt cx="9144000" cy="5143500"/>
          </a:xfrm>
        </p:grpSpPr>
        <p:pic>
          <p:nvPicPr>
            <p:cNvPr id="2" name="FYSwlwPjPto90515140"/>
            <p:cNvPicPr>
              <a:picLocks noRot="1" noChangeAspect="1"/>
            </p:cNvPicPr>
            <p:nvPr>
              <a:videoFile r:link="rId3"/>
              <p:custDataLst>
                <p:tags r:id="rId4"/>
              </p:custDataLst>
            </p:nvPr>
          </p:nvPicPr>
          <p:blipFill>
            <a:blip r:embed="rId7"/>
            <a:stretch>
              <a:fillRect/>
            </a:stretch>
          </p:blipFill>
          <p:spPr>
            <a:xfrm>
              <a:off x="1524000" y="857250"/>
              <a:ext cx="9144000" cy="5143500"/>
            </a:xfrm>
            <a:prstGeom prst="rect">
              <a:avLst/>
            </a:prstGeom>
          </p:spPr>
        </p:pic>
        <p:pic>
          <p:nvPicPr>
            <p:cNvPr id="3" name="FYSwlwPjPto90515140_pic"/>
            <p:cNvPicPr>
              <a:picLocks/>
            </p:cNvPicPr>
            <p:nvPr/>
          </p:nvPicPr>
          <p:blipFill>
            <a:blip r:embed="rId8">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grpSp>
    </p:spTree>
    <p:custDataLst>
      <p:tags r:id="rId1"/>
    </p:custDataLst>
    <p:extLst>
      <p:ext uri="{BB962C8B-B14F-4D97-AF65-F5344CB8AC3E}">
        <p14:creationId xmlns:p14="http://schemas.microsoft.com/office/powerpoint/2010/main" val="323084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4"/>
          <a:stretch>
            <a:fillRect/>
          </a:stretch>
        </p:blipFill>
        <p:spPr>
          <a:xfrm>
            <a:off x="169760" y="649699"/>
            <a:ext cx="5736863" cy="2580198"/>
          </a:xfrm>
          <a:prstGeom prst="rect">
            <a:avLst/>
          </a:prstGeom>
        </p:spPr>
      </p:pic>
      <p:pic>
        <p:nvPicPr>
          <p:cNvPr id="5" name="Resim 4"/>
          <p:cNvPicPr>
            <a:picLocks noChangeAspect="1"/>
          </p:cNvPicPr>
          <p:nvPr/>
        </p:nvPicPr>
        <p:blipFill>
          <a:blip r:embed="rId5"/>
          <a:stretch>
            <a:fillRect/>
          </a:stretch>
        </p:blipFill>
        <p:spPr>
          <a:xfrm>
            <a:off x="169760" y="3998202"/>
            <a:ext cx="5715144" cy="2277908"/>
          </a:xfrm>
          <a:prstGeom prst="rect">
            <a:avLst/>
          </a:prstGeom>
        </p:spPr>
      </p:pic>
      <p:sp>
        <p:nvSpPr>
          <p:cNvPr id="6" name="Dikdörtgen 5"/>
          <p:cNvSpPr/>
          <p:nvPr/>
        </p:nvSpPr>
        <p:spPr>
          <a:xfrm>
            <a:off x="6359236" y="360219"/>
            <a:ext cx="5675000" cy="304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400" dirty="0" err="1">
                <a:solidFill>
                  <a:schemeClr val="tx1"/>
                </a:solidFill>
              </a:rPr>
              <a:t>Allâhümme</a:t>
            </a:r>
            <a:r>
              <a:rPr lang="tr-TR" sz="2400" dirty="0">
                <a:solidFill>
                  <a:schemeClr val="tx1"/>
                </a:solidFill>
              </a:rPr>
              <a:t> </a:t>
            </a:r>
            <a:r>
              <a:rPr lang="tr-TR" sz="2400" dirty="0" err="1">
                <a:solidFill>
                  <a:schemeClr val="tx1"/>
                </a:solidFill>
              </a:rPr>
              <a:t>innâ</a:t>
            </a:r>
            <a:r>
              <a:rPr lang="tr-TR" sz="2400" dirty="0">
                <a:solidFill>
                  <a:schemeClr val="tx1"/>
                </a:solidFill>
              </a:rPr>
              <a:t> </a:t>
            </a:r>
            <a:r>
              <a:rPr lang="tr-TR" sz="2400" dirty="0" err="1">
                <a:solidFill>
                  <a:schemeClr val="tx1"/>
                </a:solidFill>
              </a:rPr>
              <a:t>nesteînüke</a:t>
            </a:r>
            <a:endParaRPr lang="tr-TR" sz="2400" dirty="0">
              <a:solidFill>
                <a:schemeClr val="tx1"/>
              </a:solidFill>
            </a:endParaRPr>
          </a:p>
          <a:p>
            <a:pPr marL="342900" indent="-342900">
              <a:buFont typeface="Wingdings" panose="05000000000000000000" pitchFamily="2" charset="2"/>
              <a:buChar char="Ø"/>
            </a:pPr>
            <a:r>
              <a:rPr lang="tr-TR" sz="2400" dirty="0">
                <a:solidFill>
                  <a:schemeClr val="tx1"/>
                </a:solidFill>
              </a:rPr>
              <a:t>ve </a:t>
            </a:r>
            <a:r>
              <a:rPr lang="tr-TR" sz="2400" dirty="0" err="1">
                <a:solidFill>
                  <a:schemeClr val="tx1"/>
                </a:solidFill>
              </a:rPr>
              <a:t>nestağfirüke</a:t>
            </a:r>
            <a:r>
              <a:rPr lang="tr-TR" sz="2400" dirty="0">
                <a:solidFill>
                  <a:schemeClr val="tx1"/>
                </a:solidFill>
              </a:rPr>
              <a:t> ve </a:t>
            </a:r>
            <a:r>
              <a:rPr lang="tr-TR" sz="2400" dirty="0" err="1">
                <a:solidFill>
                  <a:schemeClr val="tx1"/>
                </a:solidFill>
              </a:rPr>
              <a:t>nestehdîk</a:t>
            </a:r>
            <a:r>
              <a:rPr lang="tr-TR" sz="2400" dirty="0">
                <a:solidFill>
                  <a:schemeClr val="tx1"/>
                </a:solidFill>
              </a:rPr>
              <a:t>.</a:t>
            </a:r>
          </a:p>
          <a:p>
            <a:pPr marL="342900" indent="-342900">
              <a:buFont typeface="Wingdings" panose="05000000000000000000" pitchFamily="2" charset="2"/>
              <a:buChar char="Ø"/>
            </a:pPr>
            <a:r>
              <a:rPr lang="tr-TR" sz="2400" dirty="0">
                <a:solidFill>
                  <a:schemeClr val="tx1"/>
                </a:solidFill>
              </a:rPr>
              <a:t>Ve </a:t>
            </a:r>
            <a:r>
              <a:rPr lang="tr-TR" sz="2400" dirty="0" err="1">
                <a:solidFill>
                  <a:schemeClr val="tx1"/>
                </a:solidFill>
              </a:rPr>
              <a:t>nü’minü</a:t>
            </a:r>
            <a:r>
              <a:rPr lang="tr-TR" sz="2400" dirty="0">
                <a:solidFill>
                  <a:schemeClr val="tx1"/>
                </a:solidFill>
              </a:rPr>
              <a:t> </a:t>
            </a:r>
            <a:r>
              <a:rPr lang="tr-TR" sz="2400" dirty="0" err="1">
                <a:solidFill>
                  <a:schemeClr val="tx1"/>
                </a:solidFill>
              </a:rPr>
              <a:t>bike</a:t>
            </a:r>
            <a:r>
              <a:rPr lang="tr-TR" sz="2400" dirty="0">
                <a:solidFill>
                  <a:schemeClr val="tx1"/>
                </a:solidFill>
              </a:rPr>
              <a:t> ve </a:t>
            </a:r>
            <a:r>
              <a:rPr lang="tr-TR" sz="2400" dirty="0" err="1">
                <a:solidFill>
                  <a:schemeClr val="tx1"/>
                </a:solidFill>
              </a:rPr>
              <a:t>netûbü</a:t>
            </a:r>
            <a:r>
              <a:rPr lang="tr-TR" sz="2400" dirty="0">
                <a:solidFill>
                  <a:schemeClr val="tx1"/>
                </a:solidFill>
              </a:rPr>
              <a:t> </a:t>
            </a:r>
            <a:r>
              <a:rPr lang="tr-TR" sz="2400" dirty="0" err="1">
                <a:solidFill>
                  <a:schemeClr val="tx1"/>
                </a:solidFill>
              </a:rPr>
              <a:t>ileyk</a:t>
            </a:r>
            <a:r>
              <a:rPr lang="tr-TR" sz="2400" dirty="0">
                <a:solidFill>
                  <a:schemeClr val="tx1"/>
                </a:solidFill>
              </a:rPr>
              <a:t>.</a:t>
            </a:r>
          </a:p>
          <a:p>
            <a:pPr marL="342900" indent="-342900">
              <a:buFont typeface="Wingdings" panose="05000000000000000000" pitchFamily="2" charset="2"/>
              <a:buChar char="Ø"/>
            </a:pPr>
            <a:r>
              <a:rPr lang="tr-TR" sz="2400" dirty="0">
                <a:solidFill>
                  <a:schemeClr val="tx1"/>
                </a:solidFill>
              </a:rPr>
              <a:t>Ve </a:t>
            </a:r>
            <a:r>
              <a:rPr lang="tr-TR" sz="2400" dirty="0" err="1">
                <a:solidFill>
                  <a:schemeClr val="tx1"/>
                </a:solidFill>
              </a:rPr>
              <a:t>netevekkelü</a:t>
            </a:r>
            <a:r>
              <a:rPr lang="tr-TR" sz="2400" dirty="0">
                <a:solidFill>
                  <a:schemeClr val="tx1"/>
                </a:solidFill>
              </a:rPr>
              <a:t> </a:t>
            </a:r>
            <a:r>
              <a:rPr lang="tr-TR" sz="2400" dirty="0" err="1">
                <a:solidFill>
                  <a:schemeClr val="tx1"/>
                </a:solidFill>
              </a:rPr>
              <a:t>aleyke</a:t>
            </a:r>
            <a:endParaRPr lang="tr-TR" sz="2400" dirty="0">
              <a:solidFill>
                <a:schemeClr val="tx1"/>
              </a:solidFill>
            </a:endParaRPr>
          </a:p>
          <a:p>
            <a:pPr marL="342900" indent="-342900">
              <a:buFont typeface="Wingdings" panose="05000000000000000000" pitchFamily="2" charset="2"/>
              <a:buChar char="Ø"/>
            </a:pPr>
            <a:r>
              <a:rPr lang="tr-TR" sz="2400" dirty="0">
                <a:solidFill>
                  <a:schemeClr val="tx1"/>
                </a:solidFill>
              </a:rPr>
              <a:t>ve </a:t>
            </a:r>
            <a:r>
              <a:rPr lang="tr-TR" sz="2400" dirty="0" err="1">
                <a:solidFill>
                  <a:schemeClr val="tx1"/>
                </a:solidFill>
              </a:rPr>
              <a:t>nüsnî</a:t>
            </a:r>
            <a:r>
              <a:rPr lang="tr-TR" sz="2400" dirty="0">
                <a:solidFill>
                  <a:schemeClr val="tx1"/>
                </a:solidFill>
              </a:rPr>
              <a:t> </a:t>
            </a:r>
            <a:r>
              <a:rPr lang="tr-TR" sz="2400" dirty="0" err="1">
                <a:solidFill>
                  <a:schemeClr val="tx1"/>
                </a:solidFill>
              </a:rPr>
              <a:t>aleykel</a:t>
            </a:r>
            <a:r>
              <a:rPr lang="tr-TR" sz="2400" dirty="0">
                <a:solidFill>
                  <a:schemeClr val="tx1"/>
                </a:solidFill>
              </a:rPr>
              <a:t>-hayra </a:t>
            </a:r>
            <a:r>
              <a:rPr lang="tr-TR" sz="2400" dirty="0" err="1">
                <a:solidFill>
                  <a:schemeClr val="tx1"/>
                </a:solidFill>
              </a:rPr>
              <a:t>küllehû</a:t>
            </a:r>
            <a:r>
              <a:rPr lang="tr-TR" sz="2400" dirty="0">
                <a:solidFill>
                  <a:schemeClr val="tx1"/>
                </a:solidFill>
              </a:rPr>
              <a:t> </a:t>
            </a:r>
            <a:r>
              <a:rPr lang="tr-TR" sz="2400" dirty="0" err="1">
                <a:solidFill>
                  <a:schemeClr val="tx1"/>
                </a:solidFill>
              </a:rPr>
              <a:t>neşkürüke</a:t>
            </a:r>
            <a:endParaRPr lang="tr-TR" sz="2400" dirty="0">
              <a:solidFill>
                <a:schemeClr val="tx1"/>
              </a:solidFill>
            </a:endParaRPr>
          </a:p>
          <a:p>
            <a:pPr marL="342900" indent="-342900">
              <a:buFont typeface="Wingdings" panose="05000000000000000000" pitchFamily="2" charset="2"/>
              <a:buChar char="Ø"/>
            </a:pPr>
            <a:r>
              <a:rPr lang="tr-TR" sz="2400" dirty="0">
                <a:solidFill>
                  <a:schemeClr val="tx1"/>
                </a:solidFill>
              </a:rPr>
              <a:t>ve lâ </a:t>
            </a:r>
            <a:r>
              <a:rPr lang="tr-TR" sz="2400" dirty="0" err="1">
                <a:solidFill>
                  <a:schemeClr val="tx1"/>
                </a:solidFill>
              </a:rPr>
              <a:t>nekfürük</a:t>
            </a:r>
            <a:r>
              <a:rPr lang="tr-TR" sz="2400" dirty="0">
                <a:solidFill>
                  <a:schemeClr val="tx1"/>
                </a:solidFill>
              </a:rPr>
              <a:t> ve </a:t>
            </a:r>
            <a:r>
              <a:rPr lang="tr-TR" sz="2400" dirty="0" err="1">
                <a:solidFill>
                  <a:schemeClr val="tx1"/>
                </a:solidFill>
              </a:rPr>
              <a:t>nahleu</a:t>
            </a:r>
            <a:r>
              <a:rPr lang="tr-TR" sz="2400" dirty="0">
                <a:solidFill>
                  <a:schemeClr val="tx1"/>
                </a:solidFill>
              </a:rPr>
              <a:t> ve </a:t>
            </a:r>
            <a:r>
              <a:rPr lang="tr-TR" sz="2400" dirty="0" err="1">
                <a:solidFill>
                  <a:schemeClr val="tx1"/>
                </a:solidFill>
              </a:rPr>
              <a:t>netrükü</a:t>
            </a:r>
            <a:r>
              <a:rPr lang="tr-TR" sz="2400" dirty="0">
                <a:solidFill>
                  <a:schemeClr val="tx1"/>
                </a:solidFill>
              </a:rPr>
              <a:t> men </a:t>
            </a:r>
            <a:r>
              <a:rPr lang="tr-TR" sz="2400" dirty="0" err="1">
                <a:solidFill>
                  <a:schemeClr val="tx1"/>
                </a:solidFill>
              </a:rPr>
              <a:t>yefcürük</a:t>
            </a:r>
            <a:r>
              <a:rPr lang="tr-TR" sz="2400" dirty="0">
                <a:solidFill>
                  <a:schemeClr val="tx1"/>
                </a:solidFill>
              </a:rPr>
              <a:t>.</a:t>
            </a:r>
          </a:p>
        </p:txBody>
      </p:sp>
      <p:sp>
        <p:nvSpPr>
          <p:cNvPr id="7" name="Dikdörtgen 6"/>
          <p:cNvSpPr/>
          <p:nvPr/>
        </p:nvSpPr>
        <p:spPr>
          <a:xfrm>
            <a:off x="6359236" y="3990110"/>
            <a:ext cx="5744273" cy="24938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tr-TR" sz="2800" dirty="0" err="1">
                <a:solidFill>
                  <a:schemeClr val="tx1"/>
                </a:solidFill>
              </a:rPr>
              <a:t>Allâhümme</a:t>
            </a:r>
            <a:r>
              <a:rPr lang="tr-TR" sz="2800" dirty="0">
                <a:solidFill>
                  <a:schemeClr val="tx1"/>
                </a:solidFill>
              </a:rPr>
              <a:t> </a:t>
            </a:r>
            <a:r>
              <a:rPr lang="tr-TR" sz="2800" dirty="0" err="1">
                <a:solidFill>
                  <a:schemeClr val="tx1"/>
                </a:solidFill>
              </a:rPr>
              <a:t>iyyâke</a:t>
            </a:r>
            <a:r>
              <a:rPr lang="tr-TR" sz="2800" dirty="0">
                <a:solidFill>
                  <a:schemeClr val="tx1"/>
                </a:solidFill>
              </a:rPr>
              <a:t> </a:t>
            </a:r>
            <a:r>
              <a:rPr lang="tr-TR" sz="2800" dirty="0" err="1">
                <a:solidFill>
                  <a:schemeClr val="tx1"/>
                </a:solidFill>
              </a:rPr>
              <a:t>na’büdü</a:t>
            </a:r>
            <a:endParaRPr lang="tr-TR" sz="2800" dirty="0">
              <a:solidFill>
                <a:schemeClr val="tx1"/>
              </a:solidFill>
            </a:endParaRPr>
          </a:p>
          <a:p>
            <a:pPr marL="457200" indent="-457200">
              <a:buFont typeface="Wingdings" panose="05000000000000000000" pitchFamily="2" charset="2"/>
              <a:buChar char="Ø"/>
            </a:pPr>
            <a:r>
              <a:rPr lang="es-ES" sz="2800" dirty="0">
                <a:solidFill>
                  <a:schemeClr val="tx1"/>
                </a:solidFill>
              </a:rPr>
              <a:t>ve leke nüsallî ve nescüd.</a:t>
            </a:r>
          </a:p>
          <a:p>
            <a:pPr marL="457200" indent="-457200">
              <a:buFont typeface="Wingdings" panose="05000000000000000000" pitchFamily="2" charset="2"/>
              <a:buChar char="Ø"/>
            </a:pPr>
            <a:r>
              <a:rPr lang="es-ES" sz="2800" dirty="0">
                <a:solidFill>
                  <a:schemeClr val="tx1"/>
                </a:solidFill>
              </a:rPr>
              <a:t>Ve ileyke nes’â ve nahfid.</a:t>
            </a:r>
          </a:p>
          <a:p>
            <a:pPr marL="457200" indent="-457200">
              <a:buFont typeface="Wingdings" panose="05000000000000000000" pitchFamily="2" charset="2"/>
              <a:buChar char="Ø"/>
            </a:pPr>
            <a:r>
              <a:rPr lang="tr-TR" sz="2800" dirty="0" err="1">
                <a:solidFill>
                  <a:schemeClr val="tx1"/>
                </a:solidFill>
              </a:rPr>
              <a:t>Nercû</a:t>
            </a:r>
            <a:r>
              <a:rPr lang="tr-TR" sz="2800" dirty="0">
                <a:solidFill>
                  <a:schemeClr val="tx1"/>
                </a:solidFill>
              </a:rPr>
              <a:t> </a:t>
            </a:r>
            <a:r>
              <a:rPr lang="tr-TR" sz="2800" dirty="0" err="1">
                <a:solidFill>
                  <a:schemeClr val="tx1"/>
                </a:solidFill>
              </a:rPr>
              <a:t>rahmeteke</a:t>
            </a:r>
            <a:r>
              <a:rPr lang="tr-TR" sz="2800" dirty="0">
                <a:solidFill>
                  <a:schemeClr val="tx1"/>
                </a:solidFill>
              </a:rPr>
              <a:t> ve </a:t>
            </a:r>
            <a:r>
              <a:rPr lang="tr-TR" sz="2800" dirty="0" err="1">
                <a:solidFill>
                  <a:schemeClr val="tx1"/>
                </a:solidFill>
              </a:rPr>
              <a:t>nahşâ</a:t>
            </a:r>
            <a:r>
              <a:rPr lang="tr-TR" sz="2800" dirty="0">
                <a:solidFill>
                  <a:schemeClr val="tx1"/>
                </a:solidFill>
              </a:rPr>
              <a:t> </a:t>
            </a:r>
            <a:r>
              <a:rPr lang="tr-TR" sz="2800" dirty="0" err="1">
                <a:solidFill>
                  <a:schemeClr val="tx1"/>
                </a:solidFill>
              </a:rPr>
              <a:t>azâbeke</a:t>
            </a:r>
            <a:endParaRPr lang="tr-TR" sz="2800" dirty="0">
              <a:solidFill>
                <a:schemeClr val="tx1"/>
              </a:solidFill>
            </a:endParaRPr>
          </a:p>
          <a:p>
            <a:pPr marL="457200" indent="-457200">
              <a:buFont typeface="Wingdings" panose="05000000000000000000" pitchFamily="2" charset="2"/>
              <a:buChar char="Ø"/>
            </a:pPr>
            <a:r>
              <a:rPr lang="tr-TR" sz="2800" dirty="0" err="1">
                <a:solidFill>
                  <a:schemeClr val="tx1"/>
                </a:solidFill>
              </a:rPr>
              <a:t>inne</a:t>
            </a:r>
            <a:r>
              <a:rPr lang="tr-TR" sz="2800" dirty="0">
                <a:solidFill>
                  <a:schemeClr val="tx1"/>
                </a:solidFill>
              </a:rPr>
              <a:t> </a:t>
            </a:r>
            <a:r>
              <a:rPr lang="tr-TR" sz="2800" dirty="0" err="1">
                <a:solidFill>
                  <a:schemeClr val="tx1"/>
                </a:solidFill>
              </a:rPr>
              <a:t>azâbeke</a:t>
            </a:r>
            <a:r>
              <a:rPr lang="tr-TR" sz="2800" dirty="0">
                <a:solidFill>
                  <a:schemeClr val="tx1"/>
                </a:solidFill>
              </a:rPr>
              <a:t> </a:t>
            </a:r>
            <a:r>
              <a:rPr lang="tr-TR" sz="2800" dirty="0" err="1">
                <a:solidFill>
                  <a:schemeClr val="tx1"/>
                </a:solidFill>
              </a:rPr>
              <a:t>bilküffâri</a:t>
            </a:r>
            <a:r>
              <a:rPr lang="tr-TR" sz="2800" dirty="0">
                <a:solidFill>
                  <a:schemeClr val="tx1"/>
                </a:solidFill>
              </a:rPr>
              <a:t> </a:t>
            </a:r>
            <a:r>
              <a:rPr lang="tr-TR" sz="2800" dirty="0" err="1">
                <a:solidFill>
                  <a:schemeClr val="tx1"/>
                </a:solidFill>
              </a:rPr>
              <a:t>mülhik</a:t>
            </a:r>
            <a:r>
              <a:rPr lang="tr-TR" sz="2800" dirty="0">
                <a:solidFill>
                  <a:schemeClr val="tx1"/>
                </a:solidFill>
              </a:rPr>
              <a:t>.</a:t>
            </a:r>
            <a:endParaRPr lang="tr-TR" sz="3600" dirty="0">
              <a:solidFill>
                <a:schemeClr val="tx1"/>
              </a:solidFill>
            </a:endParaRPr>
          </a:p>
        </p:txBody>
      </p:sp>
    </p:spTree>
    <p:custDataLst>
      <p:tags r:id="rId1"/>
    </p:custDataLst>
    <p:extLst>
      <p:ext uri="{BB962C8B-B14F-4D97-AF65-F5344CB8AC3E}">
        <p14:creationId xmlns:p14="http://schemas.microsoft.com/office/powerpoint/2010/main" val="11596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42161" y="1741586"/>
            <a:ext cx="6507678" cy="3156876"/>
            <a:chOff x="0" y="0"/>
            <a:chExt cx="2167467" cy="1059184"/>
          </a:xfrm>
        </p:grpSpPr>
        <p:sp>
          <p:nvSpPr>
            <p:cNvPr id="3" name="Freeform 3"/>
            <p:cNvSpPr/>
            <p:nvPr/>
          </p:nvSpPr>
          <p:spPr>
            <a:xfrm>
              <a:off x="0" y="0"/>
              <a:ext cx="2167467" cy="1059184"/>
            </a:xfrm>
            <a:custGeom>
              <a:avLst/>
              <a:gdLst/>
              <a:ahLst/>
              <a:cxnLst/>
              <a:rect l="l" t="t" r="r" b="b"/>
              <a:pathLst>
                <a:path w="2167467" h="1059184">
                  <a:moveTo>
                    <a:pt x="47978" y="0"/>
                  </a:moveTo>
                  <a:lnTo>
                    <a:pt x="2119489" y="0"/>
                  </a:lnTo>
                  <a:cubicBezTo>
                    <a:pt x="2145986" y="0"/>
                    <a:pt x="2167467" y="21480"/>
                    <a:pt x="2167467" y="47978"/>
                  </a:cubicBezTo>
                  <a:lnTo>
                    <a:pt x="2167467" y="1011206"/>
                  </a:lnTo>
                  <a:cubicBezTo>
                    <a:pt x="2167467" y="1037704"/>
                    <a:pt x="2145986" y="1059184"/>
                    <a:pt x="2119489" y="1059184"/>
                  </a:cubicBezTo>
                  <a:lnTo>
                    <a:pt x="47978" y="1059184"/>
                  </a:lnTo>
                  <a:cubicBezTo>
                    <a:pt x="21480" y="1059184"/>
                    <a:pt x="0" y="1037704"/>
                    <a:pt x="0" y="1011206"/>
                  </a:cubicBezTo>
                  <a:lnTo>
                    <a:pt x="0" y="47978"/>
                  </a:lnTo>
                  <a:cubicBezTo>
                    <a:pt x="0" y="21480"/>
                    <a:pt x="21480" y="0"/>
                    <a:pt x="47978" y="0"/>
                  </a:cubicBezTo>
                  <a:close/>
                </a:path>
              </a:pathLst>
            </a:custGeom>
            <a:solidFill>
              <a:srgbClr val="EFE8E2"/>
            </a:solidFill>
            <a:ln w="19050" cap="rnd">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4"/>
            <p:cNvSpPr txBox="1"/>
            <p:nvPr/>
          </p:nvSpPr>
          <p:spPr>
            <a:xfrm>
              <a:off x="0" y="-47625"/>
              <a:ext cx="2167467" cy="110680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9"/>
          <p:cNvSpPr txBox="1"/>
          <p:nvPr/>
        </p:nvSpPr>
        <p:spPr>
          <a:xfrm>
            <a:off x="4212624" y="2339755"/>
            <a:ext cx="3766753" cy="555473"/>
          </a:xfrm>
          <a:prstGeom prst="rect">
            <a:avLst/>
          </a:prstGeom>
        </p:spPr>
        <p:txBody>
          <a:bodyPr wrap="square" lIns="0" tIns="0" rIns="0" bIns="0" rtlCol="0" anchor="t">
            <a:spAutoFit/>
          </a:bodyPr>
          <a:lstStyle/>
          <a:p>
            <a:pPr marL="0" marR="0" lvl="0" indent="0" algn="ctr" defTabSz="609630" rtl="0" eaLnBrk="1" fontAlgn="auto" latinLnBrk="0" hangingPunct="1">
              <a:lnSpc>
                <a:spcPts val="4181"/>
              </a:lnSpc>
              <a:spcBef>
                <a:spcPts val="0"/>
              </a:spcBef>
              <a:spcAft>
                <a:spcPts val="0"/>
              </a:spcAft>
              <a:buClrTx/>
              <a:buSzTx/>
              <a:buFontTx/>
              <a:buNone/>
              <a:tabLst/>
              <a:defRPr/>
            </a:pPr>
            <a:r>
              <a:rPr kumimoji="0" lang="tr-TR" sz="4400" b="0" i="0" u="none" strike="noStrike" kern="1200" cap="none" spc="-42" normalizeH="0" baseline="0" noProof="0" dirty="0">
                <a:ln>
                  <a:noFill/>
                </a:ln>
                <a:solidFill>
                  <a:srgbClr val="020519"/>
                </a:solidFill>
                <a:effectLst/>
                <a:uLnTx/>
                <a:uFillTx/>
                <a:latin typeface="Aptos" panose="02110004020202020204"/>
                <a:ea typeface="+mn-ea"/>
                <a:cs typeface="+mn-cs"/>
              </a:rPr>
              <a:t>Etkinlik Zamanı</a:t>
            </a:r>
            <a:endParaRPr kumimoji="0" lang="en-US" sz="4400" b="0" i="0" u="none" strike="noStrike" kern="1200" cap="none" spc="-42" normalizeH="0" baseline="0" noProof="0" dirty="0">
              <a:ln>
                <a:noFill/>
              </a:ln>
              <a:solidFill>
                <a:srgbClr val="020519"/>
              </a:solidFill>
              <a:effectLst/>
              <a:uLnTx/>
              <a:uFillTx/>
              <a:latin typeface="Aptos" panose="02110004020202020204"/>
              <a:ea typeface="+mn-ea"/>
              <a:cs typeface="+mn-cs"/>
            </a:endParaRPr>
          </a:p>
        </p:txBody>
      </p:sp>
      <p:sp>
        <p:nvSpPr>
          <p:cNvPr id="24" name="Dikdörtgen: Köşeleri Yuvarlatılmış 23">
            <a:hlinkClick r:id="rId4"/>
            <a:extLst>
              <a:ext uri="{FF2B5EF4-FFF2-40B4-BE49-F238E27FC236}">
                <a16:creationId xmlns:a16="http://schemas.microsoft.com/office/drawing/2014/main" id="{2C1E9A5F-C131-C341-79AC-6B4C983D0F5D}"/>
              </a:ext>
            </a:extLst>
          </p:cNvPr>
          <p:cNvSpPr/>
          <p:nvPr/>
        </p:nvSpPr>
        <p:spPr>
          <a:xfrm>
            <a:off x="3270523" y="3643402"/>
            <a:ext cx="5650955" cy="810544"/>
          </a:xfrm>
          <a:prstGeom prst="roundRect">
            <a:avLst>
              <a:gd name="adj" fmla="val 25093"/>
            </a:avLst>
          </a:prstGeom>
          <a:solidFill>
            <a:srgbClr val="F1E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Aptos" panose="02110004020202020204"/>
                <a:ea typeface="+mn-ea"/>
                <a:cs typeface="+mn-cs"/>
              </a:rPr>
              <a:t>Etkinlik için tıklayınız.</a:t>
            </a:r>
          </a:p>
        </p:txBody>
      </p:sp>
      <p:pic>
        <p:nvPicPr>
          <p:cNvPr id="17" name="Picture 17"/>
          <p:cNvPicPr>
            <a:picLocks noChangeAspect="1"/>
          </p:cNvPicPr>
          <p:nvPr/>
        </p:nvPicPr>
        <p:blipFill>
          <a:blip r:embed="rId5"/>
          <a:srcRect/>
          <a:stretch>
            <a:fillRect/>
          </a:stretch>
        </p:blipFill>
        <p:spPr>
          <a:xfrm>
            <a:off x="6232271" y="3449067"/>
            <a:ext cx="1562912" cy="3907281"/>
          </a:xfrm>
          <a:prstGeom prst="rect">
            <a:avLst/>
          </a:prstGeom>
        </p:spPr>
      </p:pic>
      <p:pic>
        <p:nvPicPr>
          <p:cNvPr id="5" name="Resim 4">
            <a:extLst>
              <a:ext uri="{FF2B5EF4-FFF2-40B4-BE49-F238E27FC236}">
                <a16:creationId xmlns:a16="http://schemas.microsoft.com/office/drawing/2014/main" id="{1DB6B573-7D40-9844-7F65-688E4B34A8D0}"/>
              </a:ext>
            </a:extLst>
          </p:cNvPr>
          <p:cNvPicPr>
            <a:picLocks noChangeAspect="1"/>
          </p:cNvPicPr>
          <p:nvPr/>
        </p:nvPicPr>
        <p:blipFill>
          <a:blip r:embed="rId6"/>
          <a:stretch>
            <a:fillRect/>
          </a:stretch>
        </p:blipFill>
        <p:spPr>
          <a:xfrm>
            <a:off x="5483185" y="355123"/>
            <a:ext cx="1204764" cy="1166737"/>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80437&quot;&gt;&lt;property id=&quot;20148&quot; value=&quot;5&quot;/&gt;&lt;property id=&quot;20300&quot; value=&quot;Slide 1&quot;/&gt;&lt;property id=&quot;20307&quot; value=&quot;256&quot;/&gt;&lt;/object&gt;&lt;object type=&quot;3&quot; unique_id=&quot;80438&quot;&gt;&lt;property id=&quot;20148&quot; value=&quot;5&quot;/&gt;&lt;property id=&quot;20300&quot; value=&quot;Slide 2&quot;/&gt;&lt;property id=&quot;20307&quot; value=&quot;258&quot;/&gt;&lt;/object&gt;&lt;object type=&quot;3&quot; unique_id=&quot;80439&quot;&gt;&lt;property id=&quot;20148&quot; value=&quot;5&quot;/&gt;&lt;property id=&quot;20300&quot; value=&quot;Slide 3&quot;/&gt;&lt;property id=&quot;20307&quot; value=&quot;259&quot;/&gt;&lt;/object&gt;&lt;object type=&quot;3&quot; unique_id=&quot;80440&quot;&gt;&lt;property id=&quot;20148&quot; value=&quot;5&quot;/&gt;&lt;property id=&quot;20300&quot; value=&quot;Slide 5&quot;/&gt;&lt;property id=&quot;20307&quot; value=&quot;260&quot;/&gt;&lt;/object&gt;&lt;object type=&quot;3&quot; unique_id=&quot;80441&quot;&gt;&lt;property id=&quot;20148&quot; value=&quot;5&quot;/&gt;&lt;property id=&quot;20300&quot; value=&quot;Slide 6&quot;/&gt;&lt;property id=&quot;20307&quot; value=&quot;261&quot;/&gt;&lt;/object&gt;&lt;object type=&quot;3&quot; unique_id=&quot;80477&quot;&gt;&lt;property id=&quot;20148&quot; value=&quot;5&quot;/&gt;&lt;property id=&quot;20300&quot; value=&quot;Slide 4 - &amp;quot;Kunut Duaları nerede okunur?&amp;quot;&quot;/&gt;&lt;property id=&quot;20307&quot; value=&quot;264&quot;/&gt;&lt;/object&gt;&lt;object type=&quot;3&quot; unique_id=&quot;80478&quot;&gt;&lt;property id=&quot;20148&quot; value=&quot;5&quot;/&gt;&lt;property id=&quot;20300&quot; value=&quot;Slide 7&quot;/&gt;&lt;property id=&quot;20307&quot; value=&quot;262&quot;/&gt;&lt;/object&gt;&lt;object type=&quot;3&quot; unique_id=&quot;80479&quot;&gt;&lt;property id=&quot;20148&quot; value=&quot;5&quot;/&gt;&lt;property id=&quot;20300&quot; value=&quot;Slide 8&quot;/&gt;&lt;property id=&quot;20307&quot; value=&quot;263&quot;/&gt;&lt;/object&gt;&lt;object type=&quot;3&quot; unique_id=&quot;80532&quot;&gt;&lt;property id=&quot;20148&quot; value=&quot;5&quot;/&gt;&lt;property id=&quot;20300&quot; value=&quot;Slide 9&quot;/&gt;&lt;property id=&quot;20307&quot; value=&quot;265&quot;/&gt;&lt;/object&gt;&lt;object type=&quot;3&quot; unique_id=&quot;80533&quot;&gt;&lt;property id=&quot;20148&quot; value=&quot;5&quot;/&gt;&lt;property id=&quot;20300&quot; value=&quot;Slide 10&quot;/&gt;&lt;property id=&quot;20307&quot; value=&quot;266&quot;/&gt;&lt;/object&gt;&lt;object type=&quot;3&quot; unique_id=&quot;80606&quot;&gt;&lt;property id=&quot;20148&quot; value=&quot;5&quot;/&gt;&lt;property id=&quot;20300&quot; value=&quot;Slide 11 - &amp;quot;Kunut dualarının anlamı&amp;quot;&quot;/&gt;&lt;property id=&quot;20307&quot; value=&quot;268&quot;/&gt;&lt;/object&gt;&lt;object type=&quot;3&quot; unique_id=&quot;80607&quot;&gt;&lt;property id=&quot;20148&quot; value=&quot;5&quot;/&gt;&lt;property id=&quot;20300&quot; value=&quot;Slide 13&quot;/&gt;&lt;property id=&quot;20307&quot; value=&quot;267&quot;/&gt;&lt;/object&gt;&lt;object type=&quot;3&quot; unique_id=&quot;80668&quot;&gt;&lt;property id=&quot;20148&quot; value=&quot;5&quot;/&gt;&lt;property id=&quot;20300&quot; value=&quot;Slide 12 - &amp;quot;Aşağıdakilerden hangisi Kunut dualarının anlamında geçer ?İşaretleyelim&amp;quot;&quot;/&gt;&lt;property id=&quot;20307&quot; value=&quot;269&quot;/&gt;&lt;/object&gt;&lt;object type=&quot;3&quot; unique_id=&quot;80669&quot;&gt;&lt;property id=&quot;20148&quot; value=&quot;5&quot;/&gt;&lt;property id=&quot;20300&quot; value=&quot;Slide 14&quot;/&gt;&lt;property id=&quot;20307&quot; value=&quot;270&quot;/&gt;&lt;/object&gt;&lt;/object&gt;&lt;/object&gt;&lt;/database&gt;"/>
  <p:tag name="SECTOMILLISECCONVERTED" val="1"/>
  <p:tag name="ISPRING_UUID" val="{762FB08A-A4B5-4158-A49B-AEFD4939AF2F}"/>
  <p:tag name="ISPRING_RESOURCE_FOLDER" val="C:\Users\Samsung\Desktop\Sunumlar 2019\6. Sınıf\1. Ünite\HTML\6.1.7.Bir Dua Öğreniyorum Kunut Duaları\"/>
  <p:tag name="ISPRING_PRESENTATION_PATH" val="C:\Users\Samsung\Desktop\Sunumlar 2019\6. Sınıf\1. Ünite\HTML\6.1.7.Bir Dua Öğreniyorum Kunut Duaları.pptx"/>
  <p:tag name="ISPRING_PROJECT_VERSION" val="9.3"/>
  <p:tag name="ISPRING_PROJECT_FOLDER_UPDATED" val="1"/>
  <p:tag name="ISPRING_SCREEN_RECS_UPDATED" val="C:\Users\Samsung\Desktop\Sunumlar 2019\6. Sınıf\1. Ünite\HTML\6.1.7.Bir Dua Öğreniyorum Kunut Duaları\"/>
  <p:tag name="ISPRING_PRESENTATION_COURSE_TITLE" val="6. Sınıf 1. Ünite: 7.Bir Dua Öğreniyorum Kunut Duaları"/>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uuidT8AMoYycGAACuFAAAHQAAAHVuaXZlcnNhbC9jb21tb25fbWVzc2FnZXMubG5nrVjNbttGEL4HyDssCARogdROCiQoAlvBilpLhClSISk7blEQa3EtL7wkVf7IoU695Q16Kqpbc7UvOfkm+UX6JJ0lKUVyfkiqPdggTc83s/PzzcwevH7nCzRlUczD4FB5vvdMQSwYhR4PxofK0Dn64ScFxQkNPCrCgB0qQaig163Hjw4EDcYpHTN4fvwIoQOfxTG8xi359ukdce9QGbTdNlaPXcd08WDgtoeOYxqujttEV1pdFvGD/fLfvyKtmv0BNs5c3eyablvrKi019Cc0yJAejsPvfnz58t3zFy+/bwRj97GubwOhHOnFsxpAhmOZugtoRHcN8tZRWnYYRPSKNxM1h46uGURplQ/NpAcWOVFaiz+CEauheGhZxHBcW9c6xNVs1zCd3CM6cUhHaXXYlPqIJT67QnzxgQcoFjTzlrcBSqhPfXhY3qLx4mO0uAuSxZ1gPgv4DI1ZBNqzMKoyoGP2sWa4FrEdS1MdzTSUVp9SwWJ28RRldEYjdJ4iKmS2XXEUp0Hqpw80Zhx5bBoxBIbdz8Gg8+UtuD1Z3u5V6z81dBN38hzsE9vGXXC8E6IpZ9coueQxmkRgTJDQBKoBXfPkEr55LHyKvPA6ECH10EXEANC0EZ1MBB8V/8ntSQQFgwbgsEorLHyqGV2oBVO3XWJ0Vn+BQL7nM+5zBJkkfQAHawhmYZtYkIlcjPkOom5eEM7izgd/L+5QzEUzlJ7W7enw40grljf3cxqxREDMRg3NGRDIjWNIDb9KDjKaWFAOtn1qWpDF9peSZpXQ5zxC93MOMURjDhGrAtcM1YSiUZ0NBfd/5fIZDYTMwGoIsA/n2V5WHhwTMtF1ctJop3mVJcCwiGbR8lb41IPnxUeoaSjGKy4YWAxJkdeggF9QhauiiypzXsdDQ+25bWdNtzpNg9FlTTko1y8Wy2ZppDHbKoBKm0o0t22+BQ5SWj2a1Uj1TSnzGEyR/mgidEZspUWmLKkSMvCJ1sV5xIAlV3QlKfKMCun9ES3i47FgK9ECVnBmImhEEbS1+zk754JDcwWi3Gum1yZvhpDcGoaY2SUo0B20akgJ0CNpz6Nf5ePq1IDmoZKOrLk3Q+1n9whrOulsZ+dZmCKfZigIE0S9KZU5ec5GVIY8g28e9/JvExrHQKAM/ZaCATQBL0BuoCdlqzE65O2TpvZsdadts56gHLjwNbQlcAO4I6BT8A/EBPwgeO7yHVTKQn+ob3kjWLTJIyttpSHlCTftGbPFh7UZDY5uq8TAlmZ+MRw2B2IWNM7CIP22arDV48u5VF6azPMjZPBhtrNN3wjJ5y6qZetWtHY1qV7IavuukT120X8ITDZQp8Sn1S3zk1RPGtHWgAK7fCZYfUHNOAKhQTGssAhpwUVYX9owS4B+CpP9BUVnmt7RLK1fH8Lugadzyzv0kqILOhMFFdWHOIHDbx3iRLaT+vKnpG1rDvSkyySZxK/296+vr/dgbfHkLuNTQMyo2BuFlT0iL/3GrXlNOLv15Y0heKtJOZqjE7kTzXjgF1qA6GHSqDMNAuiwT1Y+KjrJNoHAcJSlTz9vWmHw6axeuQckPMrLJ5bB8YuSeP1fTCiOlg9oFF1RAUdazvMDzlDGItlNS90eF6AOlFbqWxNB8wBuEMKOQbQJtmBIUrGhyslqeTNJqKgpBEUofaU79mow6wFRyQEVgpEuPsAmJNIALAIv1YQsdsIOOcIAW/oABhGf1pR/YA+2cB8j2zSGi/c6+PhVIxg5OgI5kzXcL0aYsPjXxiDyHCuMcsUuwlqF5OD2tgXwAueoI1Yu4yvB5Y1sIR6Tw3hlEToa5P/Wjrv4czbOF6rZasu9n8Oam48t//OKm9dYmQjYcbDa60MZwty7KzluAq4ySzWHFiyLZT2rYRrBOOhwWPQQeUf9SXUn20TtY+sY6Dzf+8qdD4ZctL09oiaIedAh3KEcmZsIri9jIODvlzcwHRwvb3RiNcF42KQrZeHcjjZwcaeTX0uBQwUfXaEkhInbQxSNyvspEY7DumBqDxvQUB7gAa0mTQEtQtZ3TvLuJL+n0EMq7wf/+f3vKvm8ya9YGSiveF/VY1iskNsg67c4v1k82N+4aPwXUEsDBBQAAgAIAK66J1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ronUwpfRtRhBQAAphkAACcAAAB1bml2ZXJzYWwvZmxhc2hfcHVibGlzaGluZ19zZXR0aW5ncy54bWzlWU1zGjcYvvtXaLbjWwN24jSOB8gQWGomGFJYd+LpdDyCleEtknYrae0sp97yD3r1rbnWl5x8A/+R/pK+YjEGf8QicWbS5uAPJL2P3i89+6wovHgrODlmSkMki95mbsMjTPaiEGS/6O0HtUfbHtGGypDySLKiJyOPvCitFeKky0EPOswYXKoJwki9E5uiNzAm3snnT05OcqBjZWcjnhjE17leJPKxYppJw1Q+5jTFPyaNmfZmCA4A+CMiOTMrra0RUsiQ9qIw4YxAiJ5LsEFRXuNUD7x8tqxLe8O+ihIZViIeKaL63aL3XcWvblafXK7JoKogmLQ50SUctMNmh4YhWC8o78CIkQGD/gDd3dzY8sgJhGZQ9B5vWRhcnr8JMwXPYqcWphJhEqSZ4QtmaEgNzT5mGyp2xBRWg+mSUQlD0KWxhZWGvTXzgWwoTCUV0AtwhthUFb1qcNj2a37bb1b8w/12I3PV2SKoBw3fyabTqFf9w2Yr8DuHu8FeY2WjwH8TrGC0qmfO8JXWfruzCv7uwWu/3ag3Xx0GrVYjqL++sppWb6FOhfxyyQvYGlGiFgtrBonoSgocT9m16mpm8JxyqvosiGqAbXhEuWYe+S1m/Z8SysGktjXxOA8Zi8s6Zj3Ttn1X9GwveVdwGSA6hs04b+qnz+c9/Wx7KfR8tvtVWLd6WaDG0N4Au99cNu/iyOUqsDxAewaO8WSxazEeJZx3kjiOlLnq/8XBuQt3wBSOIrmUOPuZdCMeztPFRJeFTSrYAmV0hiBruHLTI0dYYo6JbMVMkg6VSFNgMLm9OYBOutqAmdJTbba6rIBygnjIo4zsdW4kuzegSi/VdF5Xyw290i/NyDD9a5bsbOiupZ1IKjoEopFwjIvB+B2MQABBQ468PjlTLlavKGfCZeHk74tTqpjhLIUeOEUAvO+0MBifi/G5HJ8TDdwJOZFJmnxP+uMPCg3N+JwziZXUkczyhQ82ErJjKoh9jinBhgQ09hIRoEHC6IXLLi+TKzCaqskZF3iuJRl/QJomenIm6fHkjBgqqOD4S07ORqSPLD4ElXNLKWcK02+9G78HOcdcJxmh1ZtV/8165gVOhRThx+8F41kUTpvMsBZB5q6HmLU5mgvYQZQQQVMiI0NoeExtIrqsRxPNSIpzIYTTuZhqTcyAkd8TGBFqcHfAI7O+GFbu82vAzBA4uzi1bf/pZbinzoC9iWIjjWTyoLVewH3Ien/iRkutkHM73q4BIHAIk1OLPPMJpj6mODFy37A6O9ALoeE+SHQyqwv+gz29yAn4UILLMqWREx8eUG5r26NZ+TEtN1nGRoePaEqYgotT1gUOaoW8zczRV3wuYSam515Rm6w7fHdrsY3Nx0+2nv7wbPv5Ti7/zx9/Pfqo0UznvOYUEzkTOpWP6kJny2sa9B67O7Sem9U1xXeP0V267x6zj6i/G7a1SAlURCy84evtEtjBvN4M/Ha5EtR/rgcHtwBMy3xTehTyVhbdrpKmUvFrFUnldnmvTDqt5v74XaPcru+4NP8uMkIXlJUAyfg96SY8wYRSZAcn7fQnnvUhrKDLXJa29gPsGt9lqX/MnETeLk0dhV1gKdFVTAlKhpRjsianUxYdEXzJtdw3E1EhcCQ4VE9OwulHNgIpMomE3vLJmasafRAK+xxCcTqkn8RF/w1i+OzXp4xZvgwx4CNX0C/WRt8Gc3/J+vyP0/51Xyt8Q6/+9vY4BBnam20sPFMp5fb22DlgFN1k9YAerLWXe7Pj79VfthrVb4C8v9IMZp/md7dLl7WF/K33+nZG4OuewLTaa435lwGlp1sbhfztU2triLb83Upp7V9QSwMEFAACAAgArronU3kFaM9rAwAAmwwAACEAAAB1bml2ZXJzYWwvZmxhc2hfc2tpbl9zZXR0aW5ncy54bWyVV9tO4zAQfecrqu47XQq7BSlU6g0JbRfQwvLuNNPWqmNHtlO2f7/jSxq7TWghQsIz59hzOR6LRG0o72xBKir4fbffHV50OsmilBK4foO8YERDJyUKHrP77sPf+bzbcxDBhHwFrSlfKWOpbB2KwLTUWvDLheAa97nkQuaEdYffHuxP0rPIUyyBYZ3LWZIF1Mf86N+Op2dR/Bk348F0ctdGWIi8IHw3FytxmZLFZiVFyTMT2rX52mjrXQGSUb45GRGjSj9qyKOYZlez/qx/HqWQoBSYkO6mo/7o50kWIymwffaDm9ub0Zmc+qjPG3NA21JFtaUN+oPrwU0brSAriIs8mU2vptfteI67x135NC5H0PBPn8wcxb8D+aXNRVEWX9FIIcXKFPSAMzDfSQ4TJMPrh4TpnflOEkxC5qCTglSMZtgGITMnxe/mawO31dL/GQ6JxNxtKdiLacLB9DAKSRkMtSwh6VUr51Nr8fFcarxMlT+01JgXTPCFlCpE1bYa9wc+KM8CkDfUiHfByhwmLtwAGNtr/GQytmNluCRMeezeFgQoYeuNQYS1sUY+YVWPkIGxRr6aZj1ztjuCH3ocp5LDmPhefl589AInuKzqVa0qrzlpbi65Co72hgqTiwyGVlVvNAfTtaRnbS6k3lFMCSdbuiIan6XfBpfubDIq6R04vNCaZZVoqhk0qW0hSqkwGHS/R7k3OBzDPRtqpOew1FWbY2PdE/NWhFKw69M699vty+bWHY0vyX03J3ID8k0Iprodz8Pbh9u4N/mYYWY1vqQgH/lSBBwbWBuJCw3qXLBwV/BcONGaLNY5xtSWwr6krrHN/Uv8sU2N5WWegpyhHihUgoxtDremqzXDX/1O4QOymNDidEy9xu04oXu9BwavACBysa5ug1s4T14yTRlsoZopgcEm3JZZolD9TfkadcWaDCxnCdKPoFopIS52NBDeMS4RD7PQEWvebxyLXpNU2cyiiVIN9yCWaN5XY9KoNZyQdu2lFO2M/qYSYrOiepJSi1dNpPab1mufPNnCiNPcTiB0BMc3eByHCVH4ulhnldSRvQ7BvFr7zVRFaPC0UcycHfabKNZzOGTf8H4OlxIgHLDWeBE8Ab9glwois6c9JHoTGtyOjTniq2nnNU76vNBJLzC55uzbgH/jPyXD/1BLAwQUAAIACACuuidThksNOl0FAAAwGQAAJgAAAHVuaXZlcnNhbC9odG1sX3B1Ymxpc2hpbmdfc2V0dGluZ3MueG1s5VlNUxs3GL7zKzTbya2xQz6ahLHJOPZSPDE2tZdOmE6HkXeF/daSdiNpIetTb/kHvXJrruWSEzc7f6S/pK+8xthgQE5IM2kPgK3V++j90qNnRenFW8HJEVMaYln21gsPPMJkGEcge2VvL9i6/8wj2lAZUR5LVvZk7JEXm2ulJO1y0P0OMwanaoIwUm8kpuz1jUk2isXj4+MC6ETZpzFPDeLrQhiLYqKYZtIwVUw4zfCPyRKmvSmCAwD+iFhOzTbX1ggp5Ug7cZRyRiBCzyXYoCjfNoJ7xXxWl4aDnopTGVVjHiuiet2y913Vr63XHp3PyZFqIJi0KdGbOGiHzQaNIrBOUN6BISN9Br0+erv+4LFHjiEy/bL38LGFwenFqzAT8Dx0amGqMeZAmim+YIZG1ND8a76gYodMYTGY3jQqZQi6MDY307C3ZjaQD0WZpALCAJ8Qm6myVwsO2v6W3/abVf9gr93IXXW2COpBw3ey6TTqNf+g2Qr8zsF2sNNY2SjwXwcrGK3qmTN8tbXX7qyCv72/67cb9earg6DVagT13QurSfXm6lQqLpa8hK0Rp2q+sKafiq6kwHGTXaquZga3Kaeqx4J4C7ANDynXzCO/Jaz3U0o5mMy2Ju7mAWNJRScsNG3bd2XP9pJ3AZcDomPYjLOmfvJ81tNPny2EXsxXvwhrqZclagwN+9j95rx550fOZ4GlARoaOMKdxS7FeJhy3kmTJFbmov/nB2cuXANTOozlQuLsd9KNeTRLFxNdFjWpwPLtbkmPHGJNOWaulTBJOlQiLYHBbIYzC512tQEzoaOt6eyKAsoJUg7yJiM7nSvZDftU6YUizgppySDc/KUZG6Z/zbObD103tRNLRQdANDKMcTEYvYMhCCBoyJHHx6fKxeoV5Uy4TBz/9fGEKmY4yyAEpwiA95wmBqMzMTqTozOigTshpzLN0u9Jb/RBoaEZnXEmsZI6lnm+8CAjETuigthzSwk2IKCxeYgADRKGL1xWeZlegNFMjU+5wI0syegD8jLR41NJj8anxFBBBcdfcnw6JD2k7QGogltKOVOYfuvd6D3IGeY9kjNYvVnzX9/LvcBHEUX40XvBeB6F0yJTrHmQmesRZm2G5gK2H6dE0IzI2BAaHVGbiC4LaaoZyfBZBNHkWUK1JqbPyJsUhoQaXB1wy9ybD6vw+TVgZgCcfTyxbf/pZbilzoC9yanOYpneaa3ncO+y3p+40EIrFNy2t2sACBzB+MQiT32CiY8ZPhi6L1ibbui50HAdJDqZ1wU/YE/PcwKeQnBepix24sN9ym1tQ5qXH9NylWVsdHgmU8IUfDxhXeCgVsjb1Bx9RemKmZjse0Vtsq7x3a3FHqw/fPT4yQ9Pnz3fKBT//v3P+zcaTYXNLqeYyKmyqd4oBJ0tL4nOW+yuEXduVpck3i1G1wm9W8xukHtXbLdiJVACseiKr8s1r4N5vRn47Uo1qP9cD/aXAEzKfFV6lIpWBy2XRRNteEkVdb+eLKq0KzsV0mk190bvGpV2fcOl3beRA7qg7KGfjt6TbspTTCFFPnBSS3/g7h7ACkrMZWprL8A+8V2m+kfMSdZt08xRygWWBF3lk6BkQDkma3wy4c0hwfdYy3ZT2RQBR0pDveQklX5kQ5AiF0XoLR+fuurPOyGtz6EQp235SezzbVDB0jckuJELcvb4MlSAx6qgX6xxvmF2/nol+Q9nemnz62UnIekwAdboXzoS/0dv8/YCOAIZ2ctpLDpTGeX2Atg5YNTRZPWA7qytF/uy4+/UX7YatS/aoODWod8EK9xt+vJvs8vXhdvWUnHpxfwaji/+l2Nz7R9QSwMEFAACAAgArronU1DuUxyvAQAAaQYAAB8AAAB1bml2ZXJzYWwvaHRtbF9za2luX3NldHRpbmdzLmpzjZTPT4MwFMfv+ysIXs3i2JTN2xwzMdnBRG/GQ2FPRlb6mrag0/i/S9ncCjx09EK/+fB9P0rf18CrHj/xvVvvq36v94/Nfa2B1Ywq4LKp8x49t7qvebaG5ywHngnwW0j5++lR/j4RlLEvatN492RttePnI0FLQlOEpgmtJLR3Qvuw2hvj2hU/G4UditoX5HQ5LoxBMUxQGBBmKFDlrGb8i/v6cetrwViC+gd9Ywk0TK+D6V3US54cJ3dhtJi5XIK5ZGK3whSHMUu2qcJCrA/xx3a59GYnQVXnve0LyzNtHgzk7cDL0TJYBv2kVKA1HOLOonkwvyFhzmLgbkHhZDqZ/4E2jLsNbdFlpjPzS4dBOA4nLi1ZCp0uLZbRKBo3MVF5dbrZCb7nDHyYvmIkZztQ51ihLOQZBygVprYjXTS0i0Q5snUm0j0XzewiOZuste37N+qBMYxRrY9/xZVdLtNpRuOaYeuabYhbm/fNljMmgyEvt25FXVFzgVMiFRcpUFJieRQb6Zj2rLH7l6pwpragnhF5NT09nxnDkk1eTZQq/1d3MpCpJkSqvDerU48G3z9QSwMEFAACAAgArronU5QTsyJpAAAAbgAAABwAAAB1bml2ZXJzYWwvbG9jYWxfc2V0dGluZ3MueG1sDcwxDoMwDEDRnVNY3int1oHAxlaW0gNYxEWRHBuRgOD2ZPvD02/7MwocvKVg6vD1eCKwzuaDLg5/01C/EVIm9SSm7FANoe+qVmwm+XLOBSZYhS7eJo4lMo8Uixx2EajhU17/wB6brroBUEsDBBQAAgAIAK+6J1NKAP2fUxsAADgpAAAXAAAAdW5pdmVyc2FsL3VuaXZlcnNhbC5wbmftenlUk+e2fqDWg/WgVttKGaUetSqDDGEMxKF1RFAmDUNoGwFDGAzIEGbr1IEQJ4bMToAJQ4SYMCbx1JoomaxAYkgY9DOkEBAhBgwEckOHs3rOvb/1W+v+eZd/JHm+ZK/97b3f/e73edaX74+E7rP+wPYDEAhkfWD/F+Eg0HsWIJAlzmq5+RvwU/4K84dFVvi+3aAmif2o+WJZ8q7Du0CgZtxK49fvm69XnNoPywKBVj1YelkIMu6cAIE+Fx/4YldkHnxiQFzvPYpxGjbm+sC786qsJr+dwO5YK9ttgd255m7D+fVeVzZ8vv+Tk+uQX1vt3wz7rqz53HrH5a4uuHWbjj75bsc/ZD97fbeGLJr8lSOQXqM0jY3hdDnU+Y7hkdO5UUF6zGBHSdEcaZYaZA6j0coc9pOyNWYo/h/gzpU8o9q9Ym5/Gt71Vm9jb/s5EIjCUogjaM17maMHB/LJu61AwwrCgEsFoUL75UDBxKZloNcu4vQrB7fqSajVzqDSZGTO2ciDNE1cgdkpJJZJvB3OzOTcKWBwlnw1KrDhNFg7vJcjh+8GgaSy8b203oYXGaaZfT3IgwN7fvOXKk6/5qDVQE2GB4Li+dzanl7GtnOgbCmras3dF42ti4vPB3KHiqbGuUF1RRZ+ZheYxjkiD4OYm2vsHVoYiO2RU2+2vFp2WXEvltY2u+YUDSjUyqeFd6iLb+pwYGLOdpZc4Tysl5umn0dQ527hIm0lsVMDk4sPGWkJUUZ+xqIMkOfNT7QmQOYqRDq+XUZXXg5Jzn2jHs2HsyNm3h8eNAcYq+9HJcztf0ASUBfGNT7EelVYEmPoYNH02fn743pUbwusu0OKdGktn5BzF5OXbpv6kHOxdMqPmhXiVuRKLVhMrpgU1P29sqqN3xRfQP7YclqSSRAuO+NdbZjTr171pJEA/gnQSbnT7etxxeprfEM0Mc0Z9OvJnFsqevPXB65OuQcvdu7j/FisdR7e2up+A1lYnL6ujTW+abAGq/nIUuK/uYob3TR19XrJbGNGAuR4Q8Wau5dqMRPxpq6V1COX5mR/21IfXH4lcbrc8PnhlMf3REQ13UPqCZY9E5UzcNpqPPgn1mAqym0OwpBX6pKNCp+yJO137oXPwxz3hNMmsCLqggiC4RR/drlImBPVRte7UXE6x4DQuvGV9znEgc9b6bY0b1fe7HzJ69dUeMnCAySSvvj2bEl9z8taZxvipWZ0d0uf9236p4e83pAnC2fRIkKlR6UURaKrwz7zhIP7L8pYDej5FgemPlHZYjIg99diGcl4b7jCFLOP4i543AU7xj+gZjX7B91T9QfL/PT5lUIfGfsEmUbQXPuB4/yVajGSnVxImZBya8dYal3ZZQ2MDRfaALqO4DFMX56j194meYwpL2QazEimEKBCmR8eztBMDaL8NTdlFfoT3IZ62eVRAECLRMc097bpalK4JFOhg/zyKcqC+J5tgYoXsIoWU3I4tlPWEueoeZs82D8Uw678tF4SVvm4Y0w/1ZakTCEDzfWjsEkZ771YlhzmvOFvpkvelYZNt72JGNJmX+vkw/V7O19+ux0ffRhF6C+7nK3G0AkabyMmSJwBZ2yeuwQ7G9yUW2gPGGHJMzfYzvM+K+1htTP+FRM4NL7Lx41ay51x1t4ZjhCeyHfkzezy6/YZQVGS8biS14d3SGKBE3i0w19WRFbYWHtrm++kSuQV5DtmnIf18PlbD39BOCOqMtR/L9a5XCUWOSZTBCXyBBFRX9NOQ9M9g4BeHUSCwhSejBfSJ4SQPheZJzjMMVkZjq+rTUzQdbE7R8QdKNL4MbA/0Ly/zyM+Np2N67PCAYkNIfVqXQw4FCzd+nHBnp3sWzJiUrMkkZJMbcloT+JnhYtRQVJA5AU/pJgsixJkYVLplYLPhKLyA9wkDjghSHqvXxLQ2r5cAHByXJPLyioEn27RJSlRpDI8RqCjCsBh27QSj0dGDGVUX1TlgTJ2RQuy/JO2Kdk5QTI//zCUPIbdzt4E1EznV4b1eUbB9pXvceD1c/svBEA/ratkIFkh7LomMkQ6pzWO0zihqyyQjj3HHa9s9rJGPu5UKp5XuxLJ7vjKzewTpLgNh5BJgtoSFJG/t61M6+Ak8CtJK8BjP8YEKQkMmvwCNe9ErFavaPF4tccRN88pdGSJ8WzV4rmbH4QAAbiB9aUFvp1H06MIP0am/9T3hT3d2NlZSNq8USjXAvdUw7rJPA63kGIraDiI8JBUCTBpaeZyy3u+cpH71zePPpZ7fw68UR3iaxARbNUFdP8NdQsUAVyV19+gT00XtvNo6Niwxmd2li1Bff+oVQh9epvF6CYkKwFcMvKYVaE7JtjIkC8mLdpPptzUddVGqQ15XeEA2hF3gOsmTXDoabaAhyqzXOs8JZlBNHTndNsMaqZQ9SrRVUAT0Bq1aCMc7tgp6oRwaS5UpLkVOse63BOkBhH4iFSQRUYLEK2FFDrQVTfTEWNVDa5U3Kh2je35hp1KUNhfP/fjXFsIYaxrHcVQz68tQPq8ahucQpfpkvvbKJEcIdS2Cv/4/SOTb/YNngljwhFJTjpwpQBpgMjKkeVh52+HKDvdQbPpS3NP9SZLF4oIt94ZlT6Dadxmosju5ZPs8hcbnTSH+u7lQwrM9bPfPnvRey0ymv718Vh5Cx/d0wYZjICejPRMggvbMHDE7QP0kSQZKLELTaal3K6cv4RUyBrVLYfxjMH4RjWqSzF1UMzOyHi4lbfuiOamJIwdqKQi8AAJiSz3crXObGqESPVgn2FMnDweLgREVAQz9VQEE3FZk00SIDwDg7ND5LWJDQiGOnImUElC7LhwRnRMCQ6mBDm11nH/Vt/iepEP62xKKeET4lEYEiJBmEwpFN9ToGMKgoRYZVXAaQd3al2SsiuqgKxHXyeVqRN6twql9+sUYmOzTLS3NupBxzW5VyhB5t2GOmx6mqpCcwDARiO9hwj2ZLIn/B3br4dnq9ZaZTYcrGxEeAWXq3V30iiHhc34hX8MPyuyaMtl2qmjsb6T3p7ZZxl8f+xuMbEkrArHTB2plwsCNCMJYgR7K07X399RCbbzFWooMdgkLNGWSITdujrFRzSTfIKdcKP9mbASztkY69N0fuA9HnNCGYs+aHXnApe9XbNFSQFgFvUzdZa7R6TFMm4SRUTUgOEjQhuYG6Nvjp4k+AYiATzwDtSAWvPmgRBzfs2T31OzAqMnMhxxv9WKkSYG4yfuINpIue2q/uyoeS/ZeEw9kKA7YWzYgksW3IUnOPIiyYJ8uMYLJ0AnSyOYaYN0juQDC0bRkxMjL6o5P5Iu5BbKg8UnwZ16/NsrI96BsfwL4Kd3o3sIDMwstMcrx1F+DwL96OA3/ullWjGANqAXp26Bm+3rTuBFVaNRR5WEojB125ffit5ePQOR2FxO1KJdqPvSSmrVaPKPAaEs6L/Gaooi7uWQFhIWta5K3uP3cmiAkFFIMozFPxIl4KTthmPrLtsSyXu0MdFYIibFUCieZjn0/b1P2/dGZHvd2x9csg3RCzRoj+jY7DgZMTFLJFBXCXJSm8L/KOr+dTBxPsV8vNhFgMNmNkl7TshQsM0M7Hx7nJtOg3n/fG8bFe9DmS+DCbIgm5lAhOAeuxEunRYCQZ1cz6HpfofZTbo+P8Dg5CSl4JQENaoIPOgnyXNIi8fp21JyGhM5gH830C9Ad3rmYBMEGarZyPc5+UHKaIuNQlkbU0NT+GT0wZPPlz7S6Hu+Ko9au3aM5U3pa9hHeEKoFOBbX07ZuEy3jTQ2H/yJ75dmDDpXo267nNjddthDQk2T5qPm2lQnVRo013seCNvb0gSRtgGeyEc6SMurfHuh5iiQ3B736OPPwoG5FtXgn/3JmenfZ6KWqn6u93iEhfhqIzlXj+uwvlMuVLtiMdFDq/99s8Nkz76LdIiRt6SoRFQBMm6aZXsVbT6JZhgE6RQ6inAHzaERfBzrIL91rBlyfYKlfn2kmulCdlHB9tAVFu3BLQ6IddUTsZS6Lp8LVSFODGp+mrmw7oLQrONSbVxtpipTpfXDCU7kFLaEBDXpb7csqsEBFAahUl4lj5EdNdMC8p+1jcGebsxV8VJIEZi0iQ5bJxyrS+a5VxYhTHbAUJBAjtomURGTDikG8oDjeCig0admYAOX8vBnzwQELjtlt9bSWwdyAncepSdEEeqb27sqDjIjxbKIaNJay94FmbBD1hRVsMJCem4N6LU2yfegvr6780pdlzKvsbuzCfloOmJC8QZ1zMoiaCwxASWnc86VJn8zc9S59NWSbZiT0gZ6YaqlPthnqoW99Vypo76FwUL1/YWJ77Y6MhtnvsESc7er+f8z9zj3sUGU+xLtR+XcikyJblqfPWmm6aD7THMO28Db5T92zPYfMmsGGNGsGWxR3sSm3kb51iWHHMXhCFqvMxNT0cEKuPj/UiR/QlHTmteAk+n41ppr4Qe3ZiNY8ldLP6pWOZvfCR9agkDXP30H38F38B18B9/Bd/AdfAffwXfw/ybEXFlzfUkJ1FzrIOdryLnw01qB8mPz76XzW5aBQDu9zBoF5L3xP+GW86Um3aKp4O2I1qR9nlCkq1ttmhaaFp4jSowJ6TdbXBW1qbHsqfD07BL5WIzAErTKIIXOP3xAXZw3GfJMhgcl89Da2S3ZA3OakrkEJ1zJmNQ05wQn4Xtul7z1NT0nrxYQG8M4JHrWFV1WCrU1cJlxvMQ0JFiZyt7VGqngp2rbXyWaXYf/5rreaQF443gbnr6pjPzZmVeD81S3Ct013ZK2uXQOqiyNbViyR5rt1y7Z/7JjMJ08ve5MycIE9bAgvBXmn1Awscpi9s1hSlqQPMuwb2LJLGnQmDEZNhk05rPNyU6B8invmOhH5VpVN76p1MYxPSZZoGHbwo9+ZWuv4ZaJ+Udb481yzy4JMYiycJfWmO7fp/GMGYFty6Er2ia6Z/lwJro3zaz47l9QVM/G3BeiJ6A7LjXjDOoS5T9ZVhat8bt34swC79kOOx18ZZ4/5cXqv9vrhCb2WdSHlumdZom59NDma58RjgzctTCjXE0tUmetzuDoZ93hipnz7sbHQOYteYJJKEAH62nQ/IaMIq3SvfYUMqNrin9REJAgyPrtycxFzTDLvcjw24MfD/Ut2UhgTlmNIvtyIm9RD50/1TXV8agLVlubyEtijwgDWsiKV6j2kc7BKJjgk/8ep/bp05CFwUnTPx8IoIudf7O7W3PuvAvz2ojbrg3WMP4cdsjYGP/PbwF1ofq4xk/TVrer3FuY7RaxworJz0vjIgTHA07Hn1CUHQUSKQ0bWwZWWGGC5q/qJQ3iqmbPYr4YIvecL+7am4Z3zcL2e8aO2D7saWetuTT04ePJiy+1b/N8Mi6utczv/bOmVZUXtskGz8d3BzYJuoS85JDyqqzK2tw3zUOL5NVD1k5S8bPqOljTZkwal4VErYpfD8v5+1n8Fl1SAXPg1vix+KsrVrcXm7OWi64WrbN0OxY745Il2XcxL6D1E8tp3p29BNPUVOrgqk3L3tzhnCu1XuqApsSwB3BrTWVXbKBPSRy/QdGo8w3EGb4PeRkXmXecmJHWT9gjf5ipQAfqsr1fxX6729bYaOgeZx0iFEHdtpt+ObQo+oZAi7AbcmUmNh2NLY8fUQ05DI/GBSw70ZXZ/czgd9x2qNDBSTpS9EP33LrdsqbRfonRX6p4k3XQ6tkxeUCCBi6PZcn79uzEc3J+QJMQY+bGlNJqEHXxN5sSZW/FLwcUc78+JnQpOwtbCcJqcCciggPBMZcXL5XfpjF+fd2F0szxQqbcDTmzcLzC7tE0rwCqdxCa42GPPWE3YFvV1YluU02uYZor1oc5WU6GLEZdYdkWeRgb2XAoLqIuWuaAEtBGvjeHNPbJ7p0SBGFsXFNSqBsQINDpT3jR8dpCtU1ZyU9+8rlUbgTK3fmrB6mirJTRZ8iqOyg8uNgLEOxY9TiwTViLFeL/CC/sQ0tZ048aR8vp0Kdv61x0eTkIEfaznum5/k58bJLQnt6wRZl5sn0Po45tzwxJv6bhbuzugaEqZ3qnoazusEdJusY+z0icZxpbxNJW13rOE0blb3HydOdlt6eo7Q83nBLrKtR7q4yPpfDgVffMe8qfdXr83qFelsiWVzN3/hcwZp8f1QI6AuwmbRbPTNe5CIyh908uVezzWPlDGm/dkXLyZOL5UtXOg+kBTEx4++OyTC/ygB/bRQONRNrwc+v5SH0XV5Ii7PdE3LqUdnxlUOzD3wN8dp/69O+4SclmiCYmFAuNtyFKCp0S5/z44BRZpExwIBwDCXaq4nyRKOIkAaQYRFu97oruEtCi2RKUXcaufPxGjVb1pCbMF2JNtQme1a82LUutxmJCXR0CJ9ZmuwrOlaYMrqKBLqHp/BGc8EBEnMBHfIoTQZE/vXTMqp5HX4eUZZV/s9T/XrHyL2txN2qaLj/SfuzXUgRMfnwiVhfTID4G32v1yPru7SmyOCL7kadf6qeaeBlBXQjIYWn+90LAyUDzY2tPX6XaKPgoTLPW+avU4TDr0o/hyRY3LUfaGjH2yBDBcKdx9cT0qwm/IJwgu0wJ509KEyPwzdtf986WEB6HC+Pp/GYc2E7Tayvnye7LDZ9jgi+wbbcIilNvb9TcHakHyHxeeRaZ0VAyQ10RrDZ05wF676Z50h9zhxQTkNO/aSzm6c9p4HHk8vqtxAMbOxpYI5d61JDbHhIPibzZOfRsUOAipqhw38KTwmafNKS24zvv12D4+5cf5SQbCT7wsxg41tRfuAkoRyT0j883p38lTELAhE4OGv5lO/743o5Ef9NxVMrcuLaBLar8NOMNTdXFZNCCJoexD3toSaO9MT40TDAxo5HvMV3E9OHA62uZwT8cw8KNhgTTAwCCeFBpeLosaTBFxc9t18XQCaJ+XNcn2aSxeZ5tT2/qvFsU8ExAwGaFYgWnDAsUOlXW276/zxNsanMSYm4uujYCQaF2cjxA0REN06xeXn0Ymlup+Yc0WTdB46Qv5lry1aG0LDEfUldZTs753hJezpoUpHiviuIUwJ7eFo0cMk/NCFZtrXSpDVPxsJr2ADDodl5Anws5BqEL8okpSEmlJ1n3NSCFOYK2hb6PZCik40bxqMtdafFPRxh93MgIvAbsOg8p91VyD/X5zXi0MJhoCe2DmU1aGx5PB8lsGGOp0SQyYP8gnIF1/ipHUhlVKTR3ZqKxZSZjvvmP4+r3rfXR68yGImi5bxcsMX+wr4EY/t8CRKAmbi0Tvhgl2VnypeN1aGUWpT7J+sWNUX3M+VKPMvlszETPtKElpQyvtkE8gy1XHfKuuJhiP29zcUav6sY42A3dAY7wqS9ccAttTog98LEuBpnZ4I4tqo16/blQzcBwM134R7yLSaO9/ULBGR/Rv1eukbosEgttoRwO+4+wtvm+UnlX+QJq3TaKZBOBnzX0scPQh6HrWknwXQj7QKUDYBQuz2y8EdJnYyBgBHTc9V6bW+pgijKyyVy05iQgjp7ZRLdg5BoOgV/QAtKzx1c73AoXulXZ1cuIANXA96gS4tyKuJ5wGuJU+sRf9zNLHlY8ffViRrGOuJrBnRvbt42RaHuKpJhFgFe1O4tr3evTbYR2vxw3j8TIRpjEt5jcV6nwjAUPnhJsuGROmAR92IMHxxZsxz5/Kzlp26woREXt+gwogx42T51zj/M53NWCbFe7R3N+R/j2Q0VN9NLg8s4GWy/lDu57EO6KU+kR7dG/N2mKus0VF+/QGiDRZ6jy3MZu+WWTVjncujKK4UIuMjHbr6uHLrXELcZo6vm4PfK+rf+29r3NT4frFKYX63lvX591Mg4/b2wdnNtfNFkwVPDWqIGa/HA7QMqkIVzf8Z/zeoh9b4X/REE9Bz1jk6IB621/DlLzSqRAktrRI5gBUrJOd9rtQ8twYcI56JsIyp6oGzumwcoKOuiSnH/qEtKjeLVMnzB/zXCIT/PQDiibPw25Wq2OwM8eiQhwi3Aq8a+jqejocYSY789KWQCmtusz+m3YlbpeNOR02UFxK2QQ0ae/rKsy8HNfrnaFNs2qdOAL5TbQxdPpE9lM3rodkpJQMupf2XkMFkxyBMuh2EWC6NjXG3BnHphzoaWEfOZLVkDad5UdFvcH7v3t1FINp3CYoxfhSy2WlYrd9ZU3sarOC8UObcyf9X16faKoyvvw/LNnFV0+y0sjwQRgdqjhDCk+Fwg0AbPIx7O556sV1fqYSmEOuT/SMeKPlcE+b3hpeCvJT4HMXsbwNxueeGzDUzRMID4KeubzFe/p191mqd3R3ExXnHykPwwXSvuduvzBEcqn+hjF+ikgWDDH9+VOva5gFKqfL8wOHRuDydyLp7Tin+HMSUHvNL+auCfdOyobsS120sYcPjO6/Wtx+k0aa8o8HBUR2V6O4hFg1L4jNJQWl4vYCff5QRBNuNecpBunpRjD+1S4ignuyzk3mIKydKzFAlOw5S30KT9HgkbVbajPFtUm1PNBV1CQ+QDi5J/7s0vefwU395K8wIFj1BUXnRZfX+xZfpCmOaIxk6do9WbfAnnmteunROKl7kD1mltfIBt3eFgtFva0n7A6UsUwzjfLU+2zlf8izpXGZRt47929JtVGfdPEa9oxtzjLM71mMYrS+iFb9fZm7jQpaJ5OP8Jt5edCN0p1kl+aJy/8i31WB3wE+sYHGrbPqm3ir7QzNliHl0K6dJJ9RKNC01dJVQg9l/4gVSe+Gi69IWEZHTui/0ph/5POVy7tcnfHhasKP1pNWOGLdT0jB5ay7HijCU6uyE5tdoj7cc0p5V9pJ9vK4qBYG2cQfsacvHVIdoNH8Gr5H6xEwau854kvhUMrX6M36FXaOPnb7WsQiePqyXWiZ6uavvzPRKY1u5J5NhAuyrcg15VnMy49R9fEVV3iga7ZTb0NwnzfXR1bEn/yhFnTOA+ztw+tL/g31ZOG0Yl9nUxVw5yWkMr3r28x2xyy+vXokrCSGz98VbNdmd9U0D/ECpg5fvvG0NzQt/vws9eGQfd1l3EJ4ldmlTV2behyu6ykt6Yp4nc9Fja1Mr6Kfsj4zbOgickYhwKXacOiMf1+LldHXs8QcWYHC3A6UTEOVFrsjW2NFUIniso0T02naRH5gwPOw/28J9m0bh/4i/UPlpRiymTz/gjq0Or96pIP4XScdWKHWcYa+3CL6PzV4e6t09Rx8gv/N9D4sV5Kbq7Vd6iF3fKasac8mxztfGe0xv5H45XX9eYp/LZuj6AbxUzYsPx66zIL6Idt5O7OBxcXqyYQqixTT41kVBf6gQUIdH9h7f9Kjsdg8t6akvTfn1m8YrA2X4MOfBn6RdPur779L1BLAwQUAAIACACvuidT5xFZ1E0AAABqAAAAGwAAAHVuaXZlcnNhbC91bml2ZXJzYWwucG5nLnhtbLOxr8jNUShLLSrOzM+zVTLUM1Cyt+PlsikoSi3LTC1XqACKGekZQICSQqWtkgkStzwzpSTDVsncxBQhlpGamZ5RYqtkamoJF9QHGgkAUEsBAgAAFAACAAgA4g7UTjZhWAJHAwAA4QkAABQAAAAAAAAAAQAAAAAAAAAAAHVuaXZlcnNhbC9wbGF5ZXIueG1sUEsBAgAAFAACAAgArronU/ADKGMnBgAArhQAAB0AAAAAAAAAAQAAAAAAeQMAAHVuaXZlcnNhbC9jb21tb25fbWVzc2FnZXMubG5nUEsBAgAAFAACAAgArronUxUeYBujAAAAfwEAAC4AAAAAAAAAAQAAAAAA2wkAAHVuaXZlcnNhbC9wbGF5YmFja19hbmRfbmF2aWdhdGlvbl9zZXR0aW5ncy54bWxQSwECAAAUAAIACACuuidTCl9G1GEFAACmGQAAJwAAAAAAAAABAAAAAADKCgAAdW5pdmVyc2FsL2ZsYXNoX3B1Ymxpc2hpbmdfc2V0dGluZ3MueG1sUEsBAgAAFAACAAgArronU3kFaM9rAwAAmwwAACEAAAAAAAAAAQAAAAAAcBAAAHVuaXZlcnNhbC9mbGFzaF9za2luX3NldHRpbmdzLnhtbFBLAQIAABQAAgAIAK66J1OGSw06XQUAADAZAAAmAAAAAAAAAAEAAAAAABoUAAB1bml2ZXJzYWwvaHRtbF9wdWJsaXNoaW5nX3NldHRpbmdzLnhtbFBLAQIAABQAAgAIAK66J1NQ7lMcrwEAAGkGAAAfAAAAAAAAAAEAAAAAALsZAAB1bml2ZXJzYWwvaHRtbF9za2luX3NldHRpbmdzLmpzUEsBAgAAFAACAAgArronU5QTsyJpAAAAbgAAABwAAAAAAAAAAQAAAAAApxsAAHVuaXZlcnNhbC9sb2NhbF9zZXR0aW5ncy54bWxQSwECAAAUAAIACACvuidTSgD9n1MbAAA4KQAAFwAAAAAAAAAAAAAAAABKHAAAdW5pdmVyc2FsL3VuaXZlcnNhbC5wbmdQSwECAAAUAAIACACvuidT5xFZ1E0AAABqAAAAGwAAAAAAAAABAAAAAADSNwAAdW5pdmVyc2FsL3VuaXZlcnNhbC5wbmcueG1sUEsFBgAAAAAKAAoABgMAAFg4AAAAAA=="/>
  <p:tag name="ISPRING_CURRENT_PLAYER_ID" val="universal"/>
  <p:tag name="ISPRING_LMS_API_VERSION" val="SCORM 1.2"/>
  <p:tag name="ISPRING_ULTRA_SCORM_COURSE_ID" val="ABD92217-9229-4D47-9A20-D2117C15FC68"/>
  <p:tag name="ISPRING_CMI5_LAUNCH_METHOD" val="any window"/>
  <p:tag name="ISPRING_SCORM_RATE_SLIDES" val="0"/>
  <p:tag name="ISPRING_SCORM_PASSING_SCORE" val="0.000000"/>
  <p:tag name="ISPRING_FIRST_PUBLISH" val="1"/>
  <p:tag name="ISPRING_ULTRA_SCORM_COURCE_TITLE" val="6.1.7.Bir Dua Öğreniyorum Kunut Duaları s"/>
  <p:tag name="İSPRİNGCLOUDFOLDERID" val="0"/>
  <p:tag name="İSPRİNGONLİNEFOLDERID" val="1"/>
  <p:tag name="ISPRING_PRESENTATION_TITLE" val="6.1.7.Bir Dua Öğreniyorum Kunut Duaları s"/>
  <p:tag name="ISPRING-SUITE_ISPRING_PLAYERS_CUSTOMIZATION_2" val="{&quot;universal&quot;:{&quot;skinSettings&quot;:{&quot;borderRadius&quot;:10,&quot;colors&quot;:{&quot;asideBackground&quot;:{&quot;color&quot;:&quot;#F3F3F3&quot;,&quot;opacity&quot;:1,&quot;type&quot;:&quot;SOLID&quot;},&quot;asideElementBackgroundActive&quot;:{&quot;color&quot;:&quot;#9DA2A6&quot;,&quot;opacity&quot;:1,&quot;type&quot;:&quot;SOLID&quot;},&quot;asideElementBackgroundHover&quot;:{&quot;color&quot;:&quot;#E1E2E2&quot;,&quot;opacity&quot;:1,&quot;type&quot;:&quot;SOLID&quot;},&quot;asideElementText&quot;:{&quot;color&quot;:&quot;#47484A&quot;,&quot;opacity&quot;:1,&quot;type&quot;:&quot;SOLID&quot;},&quot;asideElementTextActive&quot;:{&quot;color&quot;:&quot;#FFFFFF&quot;,&quot;opacity&quot;:1,&quot;type&quot;:&quot;SOLID&quot;},&quot;asideElementTextHover&quot;:{&quot;color&quot;:&quot;#47484A&quot;,&quot;opacity&quot;:1,&quot;type&quot;:&quot;SOLID&quot;},&quot;asideLogoBackground&quot;:{&quot;color&quot;:&quot;#F3F3F3&quot;,&quot;opacity&quot;:1,&quot;type&quot;:&quot;SOLID&quot;},&quot;pageBackground&quot;:{&quot;color&quot;:&quot;#CED1D3&quot;,&quot;opacity&quot;:1,&quot;type&quot;:&quot;SOLID&quot;},&quot;playerBackground&quot;:{&quot;color&quot;:&quot;#FFFFFF&quot;,&quot;opacity&quot;:1,&quot;type&quot;:&quot;SOLID&quot;},&quot;playerText&quot;:{&quot;color&quot;:&quot;#47484A&quot;,&quot;opacity&quot;:1,&quot;type&quot;:&quot;SOLID&quot;},&quot;primaryButtonBackground&quot;:{&quot;color&quot;:&quot;#528BDF&quot;,&quot;opacity&quot;:1,&quot;type&quot;:&quot;SOLID&quot;},&quot;primaryButtonBackgroundHover&quot;:{&quot;color&quot;:&quot;#4B7DC9&quot;,&quot;opacity&quot;:1,&quot;type&quot;:&quot;SOLID&quot;},&quot;primaryButtonBorder&quot;:{&quot;color&quot;:&quot;#528BDF&quot;,&quot;opacity&quot;:1,&quot;type&quot;:&quot;SOLID&quot;},&quot;primaryButtonBorderHover&quot;:{&quot;color&quot;:&quot;#4B7DC9&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47484A&quot;,&quot;opacity&quot;:0.10000000000000001,&quot;type&quot;:&quot;SOLID&quot;},&quot;secondaryButtonBorder&quot;:{&quot;color&quot;:&quot;#FFFFFF&quot;,&quot;opacity&quot;:1,&quot;type&quot;:&quot;SOLID&quot;},&quot;secondaryButtonBorderHover&quot;:{&quot;color&quot;:&quot;#47484A&quot;,&quot;opacity&quot;:0.10000000000000001,&quot;type&quot;:&quot;SOLID&quot;},&quot;secondaryButtonText&quot;:{&quot;color&quot;:&quot;#47484A&quot;,&quot;opacity&quot;:1,&quot;type&quot;:&quot;SOLID&quot;},&quot;secondaryButtonTextHover&quot;:{&quot;color&quot;:&quot;#47484A&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false,&quot;showPrevButton&quot;:true,&quot;showRewind&quot;:true,&quot;showSlideNumbers&quot;:true,&quot;showSlideOnlyButton&quot;:true,&quot;showTimer&quot;:false,&quot;showVolumeControl&quot;:true,&quot;visible&quot;:true},&quot;fontFamily&quot;:&quot;Open Sans&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markerTools&quot;,&quot;outline&quot;],&quot;buttonsAtLeft&quot;:false,&quot;courseTitleVisible&quot;:true,&quot;showLogo&quot;:true,&quot;visible&quot;:true},&quot;version&quot;:&quot;1.1&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eri&quot;,&quot;PB_CC_MENU_OFF&quot;:&quot;Off&quot;,&quot;PB_CC_MENU_ON&quot;:&quot;On&quot;,&quot;PB_CC_MENU_TITLE&quot;:&quot;Notes&quot;,&quot;PB_CONTROL_PANEL_CLOSED_CAPTIONS&quot;:&quot;Notes&quot;,&quot;PB_CONTROL_PANEL_EXIT_FULL_SCREEN&quot;:&quot;Exit full screen&quot;,&quot;PB_CONTROL_PANEL_FULL_SCREEN&quot;:&quot;Full screen&quot;,&quot;PB_CONTROL_PANEL_NEXT&quot;:&quot;Sonraki&quot;,&quot;PB_CONTROL_PANEL_OUTLINE&quot;:&quot;OUTLINE&quot;,&quot;PB_CONTROL_PANEL_PREV&quot;:&quot;Önceki&quot;,&quot;PB_CONTROL_PANEL_REPLAY&quot;:&quot;Replay&quot;,&quot;PB_CONTROL_PANEL_SLIDE_COUNTER&quot;:&quot;%SLIDE_NUMBER% of %TOTAL_SLIDES%&quot;,&quot;PB_CONTROL_PANEL_VOLUME_CONTROL&quot;:&quot;Volume&quot;,&quot;PB_CURRENT_SLIDE_IS_NOT_COMPLETED&quot;:&quot;Devam etmek için slaydın tamamını görüntülemeniz gerekiyor&quot;,&quot;PB_DOMAIN_RESTRICTION&quot;:&quot;Maalesef, yazar bu alandaki sunumu görüntülemeyi devre dışı bıraktı.&quot;,&quot;PB_DRAWING_TOOLS_END_DRAWING&quot;:&quot;Çizimi Sonlandır&quot;,&quot;PB_DRAWING_TOOLS_ERASER&quot;:&quot;Silgi&quot;,&quot;PB_DRAWING_TOOLS_ERASE_ALL&quot;:&quot;Tümünü sil&quot;,&quot;PB_DRAWING_TOOLS_HIGHLIGHTER&quot;:&quot;İşaretleyici&quot;,&quot;PB_DRAWING_TOOLS_PEN&quot;:&quot;Kalem&quot;,&quot;PB_ENTER_PASSWORD&quot;:&quot;Sunumu görüntülemek için bir şifre girin&quot;,&quot;PB_INCORRECT_PASSWORD&quot;:&quot;Şifre yanlış&quot;,&quot;PB_INTERACTION_SLIDE_WINDOW_TEXT&quot;:&quot;Bu slayttan ayrılmadan önce etkileşimi tamamlamanız gerekir.&quot;,&quot;PB_MESSAGE_BOX_NO&quot;:&quot;Hayır&quot;,&quot;PB_MESSAGE_BOX_OK&quot;:&quot;Tamam&quot;,&quot;PB_MESSAGE_BOX_YES&quot;:&quot;Evet&quot;,&quot;PB_NAVIGATION_IS_RESTRICTED&quot;:&quot;Yalnızca önceden görüntülenen slaytlara erişebilirsiniz.&quot;,&quot;PB_NAVIGATION_IS_SEQUENTIAL&quot;:&quot;Slaytları verilen sırada görüntülemeniz gerekir.&quot;,&quot;PB_PLAYBACK_RATE_MENU_CAPTION&quot;:&quot;Speed&quot;,&quot;PB_PRECEDING_QUIZ_FAILED_WINDOW_TEXT&quot;:&quot;You may not advance because you did not pass the quiz at slide %SLIDE_INDEX%.&quot;,&quot;PB_PRECEDING_QUIZ_NOT_COMPLETED_WINDOW_TEXT&quot;:&quot;% SLIDE slaytında sınavı denemelisiniz&quot;,&quot;PB_PRECEDING_QUIZ_NOT_PASSED_WINDOW_TEXT&quot;:&quot;İlerlemek için sınavı% SLIDE_INDEX% slaytında geçmelisiniz.&quot;,&quot;PB_PRECEDING_SCENARIO_FAILED_WINDOW_TEXT&quot;:&quot;Simülasyonu% SLIDE_INDEX% slaytında geçemediğiniz için ilerleyemezsiniz.&quot;,&quot;PB_PRECEDING_SCENARIO_NOT_COMPLETED_WINDOW_TEXT&quot;:&quot;İlerlemek için simülasyonu% SLIDE_INDEX% slaytında denemelisiniz.&quot;,&quot;PB_PRECEDING_SCENARIO_NOT_PASSED_WINDOW_TEXT&quot;:&quot;İlerlemek için simülasyonu% SLIDE_INDEX% slaytında geçmelisiniz.&quot;,&quot;PB_PRESENTER_COLLAPSE_BIO&quot;:&quot;Show less&quot;,&quot;PB_PRESENTER_EMAIL&quot;:&quot;Email&quot;,&quot;PB_PRESENTER_EXPAND_BIO&quot;:&quot;Show more&quot;,&quot;PB_PRESENTER_NO_INFO&quot;:&quot;Mustafa YILDIRIM&quot;,&quot;PB_PRESENTER_WEBSITE&quot;:&quot;https:\/\/www.dindersimateryal.com&quot;,&quot;PB_QUIZ_SLIDE_WINDOW_TEXT&quot;:&quot;Bu slayttan ayrılmadan önce sınavı tamamlamanız gerekir.&quot;,&quot;PB_RATE_MENU_CAPTION&quot;:&quot;Speed&quot;,&quot;PB_RATE_MENU_DEFAULT_RATE&quot;:&quot;Normal&quot;,&quot;PB_RESUME_PRESENTATION_WINDOW_TEXT&quot;:&quot;Sunuyu, görüntülenen son slayttan devam ettirmek ister misiniz?&quot;,&quot;PB_SCENARIO_SLIDE_WINDOW_TEXT&quot;:&quot;Bu slayttan ayrılmadan önce simülasyonu tamamlamanız gerekir.&quot;,&quot;PB_SEARCH_CANCEL&quot;:&quot;İptal&quot;,&quot;PB_SEARCH_NO_RESULTS_LABEL&quot;:&quot;Hiçbir sonuç bulunamadı&quot;,&quot;PB_SEARCH_PANEL_DEFAULT_TEXT&quot;:&quot;arama&quot;,&quot;PB_SEARCH_RESULTS_LABEL&quot;:&quot;ARAMA SONUÇLARI:&quot;,&quot;PB_SEARCH_RESULT_IN_NOTES&quot;:&quot;in notes&quot;,&quot;PB_SEARCH_RESULT_IN_TEXT_LABEL&quot;:&quot;Sonraki slayt&quot;,&quot;PB_SUBTITLES_MENU_CAPTION&quot;:&quot;Subtitles&quot;,&quot;PB_SUBTITLES_OFF&quot;:&quot;Off&quot;,&quot;PB_TAB_NOTES_LABEL&quot;:&quot;NOTLAR&quot;,&quot;PB_TAB_OUTLINE_LABEL&quot;:&quot;İçindekiler&quot;,&quot;PB_TIME_RESTRICTION&quot;:&quot;Üzgünüz, yazar şu anda sunumu görüntülemeyi devre dışı bıraktı.&quot;,&quot;PB_TITLE_PANEL_ATTACHMENTS&quot;:&quot;www.dindersimateryal.com&quot;,&quot;PB_TITLE_PANEL_MARKER_TOOLS&quot;:&quot;Kalem ve İşaretleyici &quot;,&quot;PB_TITLE_PANEL_NOTES&quot;:&quot;Notlar&quot;,&quot;PB_TITLE_PANEL_OUTLINE&quot;:&quot;İÇİNDEKİLER&quot;,&quot;PB_TITLE_PANEL_PRESENTER_INFO&quot;:&quot;&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3,&quot;skinCompatibleVersion&quot;:0,&quot;publishSettings&quot;:{&quot;backgroundColor&quot;:&quot;#CED1D3&quot;,&quot;playerDimensions&quot;:{&quot;height&quot;:144,&quot;width&quot;:16},&quot;playerModule&quot;:&quot;UniversalHtml&quot;,&quot;presentationContent&quot;:{&quot;metadata&quot;:{&quot;references&quot;:false,&quot;texts&quot;:[&quot;DT_COMPANY_WEBSITE&quot;,&quot;DT_COURSE_TITLE&quot;,&quot;DT_SLIDE_TITLE&quot;,&quot;DT_SLIDE_NOTES_TEXT&quot;,&quot;DT_SLIDE_TEXT&quot;,&quot;DT_HYPERLINK_TOOLTIP&quot;]},&quot;resources&quot;:{&quot;attachments&quot;:false,&quot;companyLogos&quot;:{&quot;enlargeToFit&quot;:false,&quot;height&quot;:156,&quot;jpegQuality&quot;:100,&quot;keepAspectRatio&quot;:true,&quot;width&quot;:266},&quot;fonts&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quot;,&quot;fontFamily&quot;:&quot;Open Sans&quot;,&quot;isBold&quot;:false,&quot;isItalic&quot;:false,&quot;isSemibold&quot;:false,&quot;substituteFontFamily&quot;:&quot;Arial&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b&quot;,&quot;fontFamily&quot;:&quot;Open Sans&quot;,&quot;isBold&quot;:true,&quot;isItalic&quot;:false,&quot;isSemibold&quot;:false,&quot;substituteFontFamily&quot;:&quot;Arial&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i&quot;,&quot;fontFamily&quot;:&quot;Open Sans&quot;,&quot;isBold&quot;:false,&quot;isItalic&quot;:true,&quot;isSemibold&quot;:false,&quot;substituteFontFamily&quot;:&quot;Arial&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bi&quot;,&quot;fontFamily&quot;:&quot;Open Sans&quot;,&quot;isBold&quot;:true,&quot;isItalic&quot;:true,&quot;isSemibold&quot;:false,&quot;substituteFontFamily&quot;:&quot;Arial&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sb&quot;,&quot;fontFamily&quot;:&quot;Open Sans&quot;,&quot;isBold&quot;:false,&quot;isItalic&quot;:false,&quot;isSemibold&quot;:true,&quot;substituteFontFamily&quot;:&quot;Arial&quot;},{&quot;charsets&quot;:{&quot;dynamicFormatted&quot;:[&quot;DCT_INTERACTIVITY_TEXT&quot;,&quot;DCT_INTERACTIVITY_SEMIBOLD_TEXT&quot;],&quot;dynamicPlain&quot;:[&quot;DCT_COMPANY_WEBSITE&quot;,&quot;DCT_COURSE_TITLE&quot;,&quot;DCT_SLIDE_TITLE&quot;,&quot;DCT_SLIDE_NOTES_TEXT&quot;,&quot;DCT_SLIDE_TEXT&quot;,&quot;DCT_HYPERLINK_TOOLTIP&quot;],&quot;static&quot;:[&quot;Kalem ve İşaretleyici &quot;,&quot;Kalem&quot;,&quot;İşaretleyici&quot;,&quot;Silgi&quot;,&quot;Tümünü sil&quot;,&quot;Çizimi Sonlandır&quot;,&quot;İçindekiler&quot;,&quot;İÇİNDEKİLER&quot;,&quot;arama&quot;,&quot;Sonraki slayt&quot;,&quot;ARAMA SONUÇLARI:&quot;,&quot;Hiçbir sonuç bulunamadı&quot;,&quot;in notes&quot;,&quot;İptal&quot;,&quot;Önceki&quot;,&quot;Sonraki&quot;,&quot;Full screen&quot;,&quot;Exit full screen&quot;,&quot;Volume&quot;,&quot;Replay&quot;,&quot;%SLIDE_NUMBER% of %TOTAL_SLIDES%&quot;,&quot;Evet&quot;,&quot;Hayır&quot;,&quot;Tamam&quot;,&quot;Sunuyu, görüntülenen son slayttan devam ettirmek ister misiniz?&quot;,&quot;Devam etmek için slaydın tamamını görüntülemeniz gerekiyor&quot;,&quot;Yalnızca önceden görüntülenen slaytlara erişebilirsiniz.&quot;,&quot;Slaytları verilen sırada görüntülemeniz gerekir.&quot;,&quot;Bu slayttan ayrılmadan önce sınavı tamamlamanız gerekir.&quot;,&quot;İlerlemek için sınavı% SLIDE_INDEX% slaytında geçmelisiniz.&quot;,&quot;% SLIDE slaytında sınavı denemelisiniz&quot;,&quot;You may not advance because you did not pass the quiz at slide %SLIDE_INDEX%.&quot;,&quot;Bu slayttan ayrılmadan önce etkileşimi tamamlamanız gerekir.&quot;,&quot;Bu slayttan ayrılmadan önce simülasyonu tamamlamanız gerekir.&quot;,&quot;İlerlemek için simülasyonu% SLIDE_INDEX% slaytında geçmelisiniz.&quot;,&quot;İlerlemek için simülasyonu% SLIDE_INDEX% slaytında denemelisiniz.&quot;,&quot;Simülasyonu% SLIDE_INDEX% slaytında geçemediğiniz için ilerleyemezsiniz.&quot;,&quot;Sunumu görüntülemek için bir şifre girin&quot;,&quot;Şifre yanlış&quot;,&quot;Maalesef, yazar bu alandaki sunumu görüntülemeyi devre dışı bıraktı.&quot;,&quot;Üzgünüz, yazar şu anda sunumu görüntülemeyi devre dışı bıraktı.&quot;,&quot;Geri&quot;]},&quot;embedName&quot;:&quot;PFnsbi&quot;,&quot;fontFamily&quot;:&quot;Open Sans&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custom&quot;,&quot;playerLayoutFooter&quot;:&quot;playAndPause,replay,fullscreen,volumeControl,slideNumber,goToPrev,goToNext&quot;,&quot;playerLayoutHeader&quot;:&quot;markerTools,outline,title,logo&quot;,&quot;playerLayoutHeaderButtonsPosition&quot;:&quot;right&quot;,&quot;playerLayoutOutline&quot;:&quot;enableSearch,showThumbnails,showSlideNumber,enableMultilevel&quot;,&quot;playerLayoutProgress&quot;:&quot;enabledNavigation,showLabels&quot;,&quot;playerLayoutProgressMode&quot;:&quot;presentationTimeline&quot;,&quot;playerLayoutSidebar&quot;:&quot;&quot;,&quot;playerLayoutSidebarPosition&quot;:&quot;&quot;,&quot;playerMessages&quot;:&quot;custom&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custom&quot;,&quot;playerThemeFont&quot;:&quot;Open Sans&quot;}}}"/>
  <p:tag name="ISPRING-SUITE_ISPRING_CURRENT_PLAYER_ID" val="universal"/>
  <p:tag name="ISPRING_OUTPUT_FOLDER" val="[[&quot;W\uFFFD\uFFFD{B183E348-C202-44F7-B565-2C1AFCBC22E2}&quot;,&quot;C:\\Users\\Monster\\Desktop\\YENİ SUNULAR\\6.SINIF\\1.ÜNİTE&quot;],[&quot;\uFFFD\/\uFFFDf{0E6EF7E3-5697-4B8B-B200-FBDA7933B2F2}&quot;,&quot;C:\\Users\\Samsung\\Desktop\\Sunumlar 2019\\6. Sınıf\\1. Ünite\\HTML&quot;]]"/>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wordSettings&quot;:{&quot;printCopies&quot;:1},&quot;studioSettings&quot;:{}}"/>
  <p:tag name="ISPRING_SCORM_ENDPOINT" val="&lt;endpoint&gt;&lt;enable&gt;0&lt;/enable&gt;&lt;lrs&gt;http://&lt;/lrs&gt;&lt;auth&gt;0&lt;/auth&gt;&lt;login&gt;&lt;/login&gt;&lt;password&gt;&lt;/password&gt;&lt;key&gt;&lt;/key&gt;&lt;name&gt;&lt;/name&gt;&lt;email&gt;&lt;/email&gt;&lt;/endpoint&gt;&#10;"/>
  <p:tag name="ISPRING_SCORM_RATE_QUIZZES" val="0"/>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GENSWF_SLIDE_UID" val="{09AF7E96-5D67-42C5-B2C1-380BC8E46C0F}:25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GENSWF_SLIDE_UID" val="{C4AD7A54-F8B8-4505-AD13-B564A0F55A68}:274"/>
</p:tagLst>
</file>

<file path=ppt/tags/tag18.xml><?xml version="1.0" encoding="utf-8"?>
<p:tagLst xmlns:a="http://schemas.openxmlformats.org/drawingml/2006/main" xmlns:r="http://schemas.openxmlformats.org/officeDocument/2006/relationships" xmlns:p="http://schemas.openxmlformats.org/presentationml/2006/main">
  <p:tag name="GENSWF_SLIDE_UID" val="{184C30F2-B944-4839-8785-5AA76536E269}:275"/>
</p:tagLst>
</file>

<file path=ppt/tags/tag19.xml><?xml version="1.0" encoding="utf-8"?>
<p:tagLst xmlns:a="http://schemas.openxmlformats.org/drawingml/2006/main" xmlns:r="http://schemas.openxmlformats.org/officeDocument/2006/relationships" xmlns:p="http://schemas.openxmlformats.org/presentationml/2006/main">
  <p:tag name="GENSWF_SLIDE_UID" val="{7E61DECF-363B-4F61-ACBE-AC8D3FDB95AF}:27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GENSWF_SLIDE_UID" val="{EE11A0EA-7D42-452A-A335-2ED69F3C9B4A}:277"/>
</p:tagLst>
</file>

<file path=ppt/tags/tag21.xml><?xml version="1.0" encoding="utf-8"?>
<p:tagLst xmlns:a="http://schemas.openxmlformats.org/drawingml/2006/main" xmlns:r="http://schemas.openxmlformats.org/officeDocument/2006/relationships" xmlns:p="http://schemas.openxmlformats.org/presentationml/2006/main">
  <p:tag name="GENSWF_SLIDE_UID" val="{8CD4A762-F545-4A2A-8DF3-270AD89431A9}: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83AF24F1-A065-4556-8930-826043BB110E}:283"/>
</p:tagLst>
</file>

<file path=ppt/tags/tag2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FYSwlwPjPto"/>
</p:tagLst>
</file>

<file path=ppt/tags/tag2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FYSwlwPjPto"/>
</p:tagLst>
</file>

<file path=ppt/tags/tag25.xml><?xml version="1.0" encoding="utf-8"?>
<p:tagLst xmlns:a="http://schemas.openxmlformats.org/drawingml/2006/main" xmlns:r="http://schemas.openxmlformats.org/officeDocument/2006/relationships" xmlns:p="http://schemas.openxmlformats.org/presentationml/2006/main">
  <p:tag name="GENSWF_SLIDE_UID" val="{AA72C9EE-2485-485B-BDB9-273A8202AD55}:263"/>
</p:tagLst>
</file>

<file path=ppt/tags/tag26.xml><?xml version="1.0" encoding="utf-8"?>
<p:tagLst xmlns:a="http://schemas.openxmlformats.org/drawingml/2006/main" xmlns:r="http://schemas.openxmlformats.org/officeDocument/2006/relationships" xmlns:p="http://schemas.openxmlformats.org/presentationml/2006/main">
  <p:tag name="GENSWF_SLIDE_UID" val="{6EE1BCE0-3452-41E6-8CF4-04F1FDBC91D6}:375"/>
  <p:tag name="GENSWF_SLIDE_TITLE" val="Etkinlik için tıklayınız."/>
  <p:tag name="ISPRING_SLIDE_INDENT_LEVEL" val="0"/>
  <p:tag name="ISPRING_CUSTOM_TIMING_USED" val="0"/>
  <p:tag name="AUDIO_ID" val="375"/>
  <p:tag name="ARTICULATE_USED_LAYOUT" val="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GENSWF_SLIDE_UID" val="{4C9E3AC9-74E4-4732-B96C-A4DF24520348}:281"/>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Samsung\Desktop\Yeni klasör\data\asimages\{737C2DD1-6AC5-4605-A17A-737FD8B2A572}_20.png&quot;/&gt;&lt;left val=&quot;490&quot;/&gt;&lt;top val=&quot;471&quot;/&gt;&lt;width val=&quot;406&quot;/&gt;&lt;height val=&quot;5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amsung\Desktop\Yeni klasör\data\asimages\{37D0A9A5-0CB9-49DF-941C-2DE1C6C65ED8}_20.png&quot;/&gt;&lt;left val=&quot;525&quot;/&gt;&lt;top val=&quot;287&quot;/&gt;&lt;width val=&quot;187&quot;/&gt;&lt;height val=&quot;5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amsung\Desktop\Yeni klasör\data\asimages\{5E4B5381-1102-42B1-9BA9-E2384CDF7EDB}_20.png&quot;/&gt;&lt;left val=&quot;676&quot;/&gt;&lt;top val=&quot;260&quot;/&gt;&lt;width val=&quot;276&quot;/&gt;&lt;height val=&quot;6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amsung\Desktop\Yeni klasör\data\asimages\{BB82DC4A-A4D4-4FB7-90C9-C4F26D7A6B21}_20.png&quot;/&gt;&lt;left val=&quot;752&quot;/&gt;&lt;top val=&quot;368&quot;/&gt;&lt;width val=&quot;170&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Samsung\Desktop\Yeni klasör\data\asimages\{5FA5985E-EC92-45CE-82DD-77882917584C}_20.png&quot;/&gt;&lt;left val=&quot;545&quot;/&gt;&lt;top val=&quot;369&quot;/&gt;&lt;width val=&quot;134&quot;/&gt;&lt;height val=&quot;8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amsung\Desktop\Yeni klasör\data\asimages\{BB82DC4A-A4D4-4FB7-90C9-C4F26D7A6B21}_20.png&quot;/&gt;&lt;left val=&quot;752&quot;/&gt;&lt;top val=&quot;368&quot;/&gt;&lt;width val=&quot;170&quot;/&gt;&lt;height val=&quot;6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amsung\Desktop\Yeni klasör\data\asimages\{5E4B5381-1102-42B1-9BA9-E2384CDF7EDB}_20.png&quot;/&gt;&lt;left val=&quot;676&quot;/&gt;&lt;top val=&quot;260&quot;/&gt;&lt;width val=&quot;276&quot;/&gt;&lt;height val=&quot;6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Samsung\Desktop\Yeni klasör\data\asimages\{5FA5985E-EC92-45CE-82DD-77882917584C}_20.png&quot;/&gt;&lt;left val=&quot;545&quot;/&gt;&lt;top val=&quot;369&quot;/&gt;&lt;width val=&quot;134&quot;/&gt;&lt;height val=&quot;8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amsung\Desktop\Yeni klasör\data\asimages\{37D0A9A5-0CB9-49DF-941C-2DE1C6C65ED8}_20.png&quot;/&gt;&lt;left val=&quot;525&quot;/&gt;&lt;top val=&quot;287&quot;/&gt;&lt;width val=&quot;187&quot;/&gt;&lt;height val=&quot;5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GENSWF_SLIDE_UID" val="{1702FD5D-288B-453F-96D8-7139D46B78F3}:266"/>
</p:tagLst>
</file>

<file path=ppt/tags/tag39.xml><?xml version="1.0" encoding="utf-8"?>
<p:tagLst xmlns:a="http://schemas.openxmlformats.org/drawingml/2006/main" xmlns:r="http://schemas.openxmlformats.org/officeDocument/2006/relationships" xmlns:p="http://schemas.openxmlformats.org/presentationml/2006/main">
  <p:tag name="GENSWF_SLIDE_UID" val="{5610CE7D-4FF2-4FF9-A50E-56A406BF3E90}:28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GENSWF_SLIDE_UID" val="{33B89B55-EF89-4C5C-B980-3E26A7985AFD}:278"/>
</p:tagLst>
</file>

<file path=ppt/tags/tag41.xml><?xml version="1.0" encoding="utf-8"?>
<p:tagLst xmlns:a="http://schemas.openxmlformats.org/drawingml/2006/main" xmlns:r="http://schemas.openxmlformats.org/officeDocument/2006/relationships" xmlns:p="http://schemas.openxmlformats.org/presentationml/2006/main">
  <p:tag name="GENSWF_SLIDE_UID" val="{BB99E095-B8CE-4F07-8C3A-07DFCD614139}:273"/>
</p:tagLst>
</file>

<file path=ppt/tags/tag42.xml><?xml version="1.0" encoding="utf-8"?>
<p:tagLst xmlns:a="http://schemas.openxmlformats.org/drawingml/2006/main" xmlns:r="http://schemas.openxmlformats.org/officeDocument/2006/relationships" xmlns:p="http://schemas.openxmlformats.org/presentationml/2006/main">
  <p:tag name="GENSWF_SLIDE_UID" val="{CD1D8387-C16E-411B-B69E-D0DC673761F5}:27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GENSWF_SLIDE_TITLE" val="Son Sayfa: Tanıtım"/>
  <p:tag name="ISPRING_SLIDE_INDENT_LEVEL" val="0"/>
  <p:tag name="ISPRING_CUSTOM_TIMING_USED" val="0"/>
  <p:tag name="GENSWF_SLIDE_UID" val="{CAF0FEAD-FD3B-488A-88D4-2AF3BD4567AF}:391"/>
  <p:tag name="AUDIO_ID" val="391"/>
  <p:tag name="ARTICULATE_USED_LAYOUT" val="7"/>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TotalTime>
  <Words>637</Words>
  <Application>Microsoft Office PowerPoint</Application>
  <PresentationFormat>Geniş ekran</PresentationFormat>
  <Paragraphs>152</Paragraphs>
  <Slides>16</Slides>
  <Notes>16</Notes>
  <HiddenSlides>0</HiddenSlides>
  <MMClips>1</MMClips>
  <ScaleCrop>false</ScaleCrop>
  <HeadingPairs>
    <vt:vector size="6" baseType="variant">
      <vt:variant>
        <vt:lpstr>Kullanılan Yazı Tipleri</vt:lpstr>
      </vt:variant>
      <vt:variant>
        <vt:i4>15</vt:i4>
      </vt:variant>
      <vt:variant>
        <vt:lpstr>Tema</vt:lpstr>
      </vt:variant>
      <vt:variant>
        <vt:i4>9</vt:i4>
      </vt:variant>
      <vt:variant>
        <vt:lpstr>Slayt Başlıkları</vt:lpstr>
      </vt:variant>
      <vt:variant>
        <vt:i4>16</vt:i4>
      </vt:variant>
    </vt:vector>
  </HeadingPairs>
  <TitlesOfParts>
    <vt:vector size="40" baseType="lpstr">
      <vt:lpstr>맑은 고딕</vt:lpstr>
      <vt:lpstr>Aptos</vt:lpstr>
      <vt:lpstr>Aptos Display</vt:lpstr>
      <vt:lpstr>Arial</vt:lpstr>
      <vt:lpstr>Articulate Extrabold</vt:lpstr>
      <vt:lpstr>Bahnschrift SemiCondensed</vt:lpstr>
      <vt:lpstr>Calibri</vt:lpstr>
      <vt:lpstr>Calibri Light</vt:lpstr>
      <vt:lpstr>Comfortaa</vt:lpstr>
      <vt:lpstr>Helvetica</vt:lpstr>
      <vt:lpstr>Open Sans</vt:lpstr>
      <vt:lpstr>Oswald</vt:lpstr>
      <vt:lpstr>Permanent Marker</vt:lpstr>
      <vt:lpstr>Rockwell Extra Bold</vt:lpstr>
      <vt:lpstr>Wingdings</vt:lpstr>
      <vt:lpstr>Office Teması</vt:lpstr>
      <vt:lpstr>4_Office Teması</vt:lpstr>
      <vt:lpstr>5_Office Teması</vt:lpstr>
      <vt:lpstr>Contents Slide Master</vt:lpstr>
      <vt:lpstr>JAY DESIGN</vt:lpstr>
      <vt:lpstr>4_Office Theme</vt:lpstr>
      <vt:lpstr>SKETCH LESSON</vt:lpstr>
      <vt:lpstr>Office Theme</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6.1.7.Bir Dua Öğreniyorum Kunut Duaları s</dc:title>
  <dc:creator>Windows Kullanıcısı</dc:creator>
  <cp:lastModifiedBy>Mustafa YILDIRIM</cp:lastModifiedBy>
  <cp:revision>48</cp:revision>
  <dcterms:created xsi:type="dcterms:W3CDTF">2019-09-22T17:22:01Z</dcterms:created>
  <dcterms:modified xsi:type="dcterms:W3CDTF">2024-09-27T12:29:27Z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BCA46CDF-7D5F-414C-9271-0E0D48DFCEFD</vt:lpwstr>
  </property>
  <property fmtid="{D5CDD505-2E9C-101B-9397-08002B2CF9AE}" pid="3" name="ArticulatePath">
    <vt:lpwstr>6.1.7.bir_dua_ogreniyorum_kunut_dualari</vt:lpwstr>
  </property>
</Properties>
</file>