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4.xml" ContentType="application/vnd.openxmlformats-officedocument.theme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notesSlides/notesSlide13.xml" ContentType="application/vnd.openxmlformats-officedocument.presentationml.notesSlide+xml"/>
  <Override PartName="/ppt/tags/tag28.xml" ContentType="application/vnd.openxmlformats-officedocument.presentationml.tags+xml"/>
  <Override PartName="/ppt/notesSlides/notesSlide14.xml" ContentType="application/vnd.openxmlformats-officedocument.presentationml.notesSlide+xml"/>
  <Override PartName="/ppt/tags/tag29.xml" ContentType="application/vnd.openxmlformats-officedocument.presentationml.tags+xml"/>
  <Override PartName="/ppt/notesSlides/notesSlide15.xml" ContentType="application/vnd.openxmlformats-officedocument.presentationml.notesSlide+xml"/>
  <Override PartName="/ppt/tags/tag30.xml" ContentType="application/vnd.openxmlformats-officedocument.presentationml.tags+xml"/>
  <Override PartName="/ppt/notesSlides/notesSlide16.xml" ContentType="application/vnd.openxmlformats-officedocument.presentationml.notesSlide+xml"/>
  <Override PartName="/ppt/tags/tag31.xml" ContentType="application/vnd.openxmlformats-officedocument.presentationml.tags+xml"/>
  <Override PartName="/ppt/notesSlides/notesSlide17.xml" ContentType="application/vnd.openxmlformats-officedocument.presentationml.notesSlide+xml"/>
  <Override PartName="/ppt/tags/tag32.xml" ContentType="application/vnd.openxmlformats-officedocument.presentationml.tags+xml"/>
  <Override PartName="/ppt/notesSlides/notesSlide18.xml" ContentType="application/vnd.openxmlformats-officedocument.presentationml.notesSlide+xml"/>
  <Override PartName="/ppt/tags/tag33.xml" ContentType="application/vnd.openxmlformats-officedocument.presentationml.tags+xml"/>
  <Override PartName="/ppt/notesSlides/notesSlide19.xml" ContentType="application/vnd.openxmlformats-officedocument.presentationml.notesSlide+xml"/>
  <Override PartName="/ppt/tags/tag34.xml" ContentType="application/vnd.openxmlformats-officedocument.presentationml.tags+xml"/>
  <Override PartName="/ppt/notesSlides/notesSlide20.xml" ContentType="application/vnd.openxmlformats-officedocument.presentationml.notesSlide+xml"/>
  <Override PartName="/ppt/tags/tag35.xml" ContentType="application/vnd.openxmlformats-officedocument.presentationml.tags+xml"/>
  <Override PartName="/ppt/notesSlides/notesSlide21.xml" ContentType="application/vnd.openxmlformats-officedocument.presentationml.notesSlide+xml"/>
  <Override PartName="/ppt/tags/tag36.xml" ContentType="application/vnd.openxmlformats-officedocument.presentationml.tags+xml"/>
  <Override PartName="/ppt/notesSlides/notesSlide22.xml" ContentType="application/vnd.openxmlformats-officedocument.presentationml.notesSlide+xml"/>
  <Override PartName="/ppt/tags/tag37.xml" ContentType="application/vnd.openxmlformats-officedocument.presentationml.tags+xml"/>
  <Override PartName="/ppt/notesSlides/notesSlide23.xml" ContentType="application/vnd.openxmlformats-officedocument.presentationml.notesSlide+xml"/>
  <Override PartName="/ppt/tags/tag38.xml" ContentType="application/vnd.openxmlformats-officedocument.presentationml.tags+xml"/>
  <Override PartName="/ppt/notesSlides/notesSlide24.xml" ContentType="application/vnd.openxmlformats-officedocument.presentationml.notesSlide+xml"/>
  <Override PartName="/ppt/tags/tag39.xml" ContentType="application/vnd.openxmlformats-officedocument.presentationml.tags+xml"/>
  <Override PartName="/ppt/notesSlides/notesSlide25.xml" ContentType="application/vnd.openxmlformats-officedocument.presentationml.notesSlide+xml"/>
  <Override PartName="/ppt/tags/tag40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405" r:id="rId4"/>
    <p:sldId id="264" r:id="rId5"/>
    <p:sldId id="266" r:id="rId6"/>
    <p:sldId id="256" r:id="rId7"/>
    <p:sldId id="270" r:id="rId8"/>
    <p:sldId id="269" r:id="rId9"/>
    <p:sldId id="267" r:id="rId10"/>
    <p:sldId id="273" r:id="rId11"/>
    <p:sldId id="268" r:id="rId12"/>
    <p:sldId id="282" r:id="rId13"/>
    <p:sldId id="259" r:id="rId14"/>
    <p:sldId id="260" r:id="rId15"/>
    <p:sldId id="271" r:id="rId16"/>
    <p:sldId id="276" r:id="rId17"/>
    <p:sldId id="275" r:id="rId18"/>
    <p:sldId id="274" r:id="rId19"/>
    <p:sldId id="277" r:id="rId20"/>
    <p:sldId id="278" r:id="rId21"/>
    <p:sldId id="261" r:id="rId22"/>
    <p:sldId id="279" r:id="rId23"/>
    <p:sldId id="280" r:id="rId24"/>
    <p:sldId id="375" r:id="rId25"/>
    <p:sldId id="403" r:id="rId26"/>
    <p:sldId id="401" r:id="rId27"/>
    <p:sldId id="402" r:id="rId28"/>
    <p:sldId id="391" r:id="rId29"/>
  </p:sldIdLst>
  <p:sldSz cx="18288000" cy="10287000"/>
  <p:notesSz cx="6858000" cy="9144000"/>
  <p:embeddedFontLst>
    <p:embeddedFont>
      <p:font typeface="맑은 고딕" panose="020B0503020000020004" pitchFamily="34" charset="-127"/>
      <p:regular r:id="rId31"/>
      <p:bold r:id="rId32"/>
    </p:embeddedFont>
    <p:embeddedFont>
      <p:font typeface="Arsenica Antiqua Bold" panose="020B0604020202020204" charset="0"/>
      <p:regular r:id="rId33"/>
    </p:embeddedFont>
    <p:embeddedFont>
      <p:font typeface="Blinker" panose="02000000000000000000" pitchFamily="2" charset="0"/>
      <p:regular r:id="rId34"/>
    </p:embeddedFont>
    <p:embeddedFont>
      <p:font typeface="Blinker Bold" panose="020B0604020202020204" charset="0"/>
      <p:regular r:id="rId35"/>
    </p:embeddedFont>
    <p:embeddedFont>
      <p:font typeface="Cascadia Mono" panose="020B0609020000020004" pitchFamily="49" charset="0"/>
      <p:regular r:id="rId36"/>
      <p:bold r:id="rId37"/>
      <p:italic r:id="rId38"/>
      <p:boldItalic r:id="rId39"/>
    </p:embeddedFont>
    <p:embeddedFont>
      <p:font typeface="Handy Casual" panose="020B0604020202020204" charset="0"/>
      <p:regular r:id="rId40"/>
    </p:embeddedFont>
    <p:embeddedFont>
      <p:font typeface="Helvetica" panose="020B0604020202020204" pitchFamily="34" charset="0"/>
      <p:regular r:id="rId41"/>
      <p:bold r:id="rId42"/>
      <p:italic r:id="rId43"/>
      <p:boldItalic r:id="rId44"/>
    </p:embeddedFont>
    <p:embeddedFont>
      <p:font typeface="Inter Bold" panose="020B0604020202020204" charset="0"/>
      <p:regular r:id="rId45"/>
    </p:embeddedFont>
    <p:embeddedFont>
      <p:font typeface="Inter Ultra-Bold" panose="020B0604020202020204" charset="0"/>
      <p:regular r:id="rId46"/>
    </p:embeddedFont>
    <p:embeddedFont>
      <p:font typeface="Montserrat Classic" panose="020B0604020202020204" charset="0"/>
      <p:regular r:id="rId47"/>
    </p:embeddedFont>
    <p:embeddedFont>
      <p:font typeface="Public Sans Bold" panose="020B0604020202020204" charset="0"/>
      <p:regular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8A4"/>
    <a:srgbClr val="191E23"/>
    <a:srgbClr val="FFE786"/>
    <a:srgbClr val="9AE8A7"/>
    <a:srgbClr val="FBF991"/>
    <a:srgbClr val="FFE2EB"/>
    <a:srgbClr val="DAFFF6"/>
    <a:srgbClr val="CEFCC8"/>
    <a:srgbClr val="CCE0DA"/>
    <a:srgbClr val="F6A6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1140" y="16"/>
      </p:cViewPr>
      <p:guideLst>
        <p:guide orient="horz" pos="20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BA63D-4108-40A6-9E09-07438AD9F3FC}" type="datetimeFigureOut">
              <a:rPr lang="tr-TR" smtClean="0"/>
              <a:t>1.01.2025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6DE3E-97EA-46BE-9E09-B7508A94FB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5181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F88F1-5E06-487D-9EF0-8553147383E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683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6DE3E-97EA-46BE-9E09-B7508A94FBD5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3188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6DE3E-97EA-46BE-9E09-B7508A94FBD5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6601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6DE3E-97EA-46BE-9E09-B7508A94FBD5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5624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6DE3E-97EA-46BE-9E09-B7508A94FBD5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4982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6DE3E-97EA-46BE-9E09-B7508A94FBD5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0438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6DE3E-97EA-46BE-9E09-B7508A94FBD5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4880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6DE3E-97EA-46BE-9E09-B7508A94FBD5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4375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6DE3E-97EA-46BE-9E09-B7508A94FBD5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951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6DE3E-97EA-46BE-9E09-B7508A94FBD5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052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6DE3E-97EA-46BE-9E09-B7508A94FBD5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3435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867056-010E-484D-977D-A347B3AD460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068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6DE3E-97EA-46BE-9E09-B7508A94FBD5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0531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6DE3E-97EA-46BE-9E09-B7508A94FBD5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78449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1126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6DE3E-97EA-46BE-9E09-B7508A94FBD5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7377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6DE3E-97EA-46BE-9E09-B7508A94FBD5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803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6DE3E-97EA-46BE-9E09-B7508A94FBD5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62385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16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8DE2-0AC3-4F1D-91C5-907FBE12E09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250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6DE3E-97EA-46BE-9E09-B7508A94FBD5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1709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6DE3E-97EA-46BE-9E09-B7508A94FBD5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9268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6DE3E-97EA-46BE-9E09-B7508A94FBD5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6045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6DE3E-97EA-46BE-9E09-B7508A94FBD5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30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6DE3E-97EA-46BE-9E09-B7508A94FBD5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0031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6DE3E-97EA-46BE-9E09-B7508A94FBD5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3908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31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41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98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92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62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25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1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1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78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31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20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FABF29-82FE-38A3-58E4-CE8F7997E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1EBEB97-2C58-D39E-3FC4-48FB916B1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3776E9-6EF1-44AA-9E8C-6EC9C78FF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1.01.2025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EFEB06F-B17A-8092-6EBD-178A29F3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1592F27-E8D7-4CD3-BE60-0A305E45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8186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3A3E5B-AAA4-0568-18CF-27E89FA2F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FF2449D-D8CE-053A-C792-F4A70BB46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1F00615-4CFE-CB01-DC03-36B9038F9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1.01.2025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9540FD3-4ECE-87E2-48C4-69F9627A8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D04B2EF-3581-DC63-4989-73F00B3A8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7649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D99D0A-1D7A-E7A0-EA45-9894176B1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086D603-1099-14BA-A32E-4B0BF89D1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F2E3D41-B9B9-10B8-E2DE-0818EAC06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1.01.2025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DFC8FB2-FB0E-240B-4BB1-D166A405D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0C2A265-679A-DDCB-5423-07C99F6A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710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7E788B2-7961-E4C2-AD53-D8765623E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D83BD7-E036-0B81-4516-66D829CF4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DAD771F-871F-C0FF-38CF-72FA28FA9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9AEA650-9F00-4ED7-57EB-843F0C27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1.01.2025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7059666-AACA-381F-8399-12A9B606C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0F92A53-25FC-F430-1880-AC865B689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5898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577A7F-70A0-D267-F788-A5D940F67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7A45636-B0E7-E1CB-0A89-345DC040F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2CD18E1-29DE-7B80-BB0E-C3BD044F3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BD5BD68-C982-683D-A26A-8328A3973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CF4B1DF-F84A-37AF-2FBC-C410B2A76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D5C0BEE-FF1B-B749-C511-2E6E5D514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1.01.2025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E12878EB-FC64-76B5-941D-85F26F07B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52EFDED-886B-C457-8100-12A8BD2F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0354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D8153D6-0ED0-2BC8-5D27-C5B585F0C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B90D60BA-EA9C-EA1E-DE9F-60B364DDB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1.01.2025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AF241F8-1EFC-B638-C746-B1B176BFF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3F4434F-62F1-7436-309B-A7096D49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8230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D78CDEC-AB82-C2D8-CAA5-F8D3DCDE1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1.01.2025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93D2D47-AF96-11DA-355C-7BA0B2FC0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7E60ABE-A5FF-987F-808F-FC531D4F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4947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AAEBF9-E975-AA48-C6F8-AF7EFC8DC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09E7EC-0E1B-A58E-915C-D3375A5E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CB04B42-1E3D-0F3A-611E-175DC3AFD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39BFEBA-B3BE-8063-D7CA-984615428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1.01.2025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F87CA36-BAF2-DB12-05DC-DDABF38A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9719001-CE22-3016-A1A1-6849E35F5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5315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0CB7F70-371C-2739-CA23-BCAC3E60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48B710D-5717-18C4-7E1C-75D20D41AD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D5178FA-61E5-48EB-C829-D66A5B052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7AFFE73-67AB-A999-C09F-E36C6D75D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1.01.2025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169CEE5-2A9B-3B4C-F6FB-1A55B77A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3940B9E-93D2-3285-DEB7-2744F51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5583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466FA6-177A-A4A2-6E16-961206F22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D1F7E12-0F60-5F06-6208-0070B2577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184037A-B381-D17D-1F4E-79CAAA70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1.01.2025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1A62D0C-37DE-9592-59A6-AC05A7407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9E7CB84-75B4-5377-D4FE-C5C9E0B04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2127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A5AAECC-6764-813E-FF82-40374CEFD1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DB80285-693B-087E-7F91-D5AAA788B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91825F-6F1D-027D-ABC5-B5FA4458C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1.01.2025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7452303-D47B-4C24-4A0F-F4BAC209B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36F134A-4E2C-AEA6-9629-852289B88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5717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828DA1-4DEF-07D9-AF4A-5B6D4900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D1A7F32-F828-1800-808A-D324A7088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1.01.2025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F337F99-A66C-7764-273D-5278D8DE4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03573E3-C618-D551-EEA1-0C41DAFC3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8450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6739E10E-E80C-18FB-F31A-6D71B3E7420A}"/>
              </a:ext>
            </a:extLst>
          </p:cNvPr>
          <p:cNvSpPr txBox="1"/>
          <p:nvPr userDrawn="1"/>
        </p:nvSpPr>
        <p:spPr>
          <a:xfrm>
            <a:off x="14478000" y="1"/>
            <a:ext cx="3810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tx1"/>
                </a:solidFill>
              </a:rPr>
              <a:t>8. Sınıf 3. Ünite: Din ve Hayat</a:t>
            </a:r>
          </a:p>
        </p:txBody>
      </p:sp>
    </p:spTree>
    <p:extLst>
      <p:ext uri="{BB962C8B-B14F-4D97-AF65-F5344CB8AC3E}">
        <p14:creationId xmlns:p14="http://schemas.microsoft.com/office/powerpoint/2010/main" val="72087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E994CDD3-C997-C973-48F0-08B5D41B4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7132338-A799-F0B9-CACC-F45E31FFC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1D3CDCD-FB71-3818-5C55-092655042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5FAE0E-20B2-4F82-9F6A-53ADAE0ACEC0}" type="datetimeFigureOut">
              <a:rPr lang="tr-TR" smtClean="0"/>
              <a:t>1.01.2025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7CD472F-C728-690D-A094-1EA7578B2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9E9DF77-40D0-5D86-78CE-A3CE10EBE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105028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4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hyperlink" Target="https://wordwall.net/play/24975/795/564" TargetMode="Externa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6.xml"/><Relationship Id="rId6" Type="http://schemas.openxmlformats.org/officeDocument/2006/relationships/image" Target="../media/image31.png"/><Relationship Id="rId5" Type="http://schemas.openxmlformats.org/officeDocument/2006/relationships/image" Target="../media/image15.gif"/><Relationship Id="rId4" Type="http://schemas.openxmlformats.org/officeDocument/2006/relationships/hyperlink" Target="https://wordwall.net/play/721/890/3811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5.sv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1.sv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10.png"/><Relationship Id="rId11" Type="http://schemas.openxmlformats.org/officeDocument/2006/relationships/image" Target="../media/image33.svg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1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34.pn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34.pn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2.sv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hyperlink" Target="https://t.me/joinchat/QrR0NEiT70UPac8ZvS8MDA" TargetMode="External"/><Relationship Id="rId11" Type="http://schemas.openxmlformats.org/officeDocument/2006/relationships/hyperlink" Target="https://www.dindersimateryal.com/" TargetMode="External"/><Relationship Id="rId5" Type="http://schemas.openxmlformats.org/officeDocument/2006/relationships/hyperlink" Target="https://www.instagram.com/mustafayil34/" TargetMode="External"/><Relationship Id="rId10" Type="http://schemas.openxmlformats.org/officeDocument/2006/relationships/image" Target="../media/image40.sv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3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ADB4AFC-0B31-8BAA-B16E-EC5284B205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662" b="18146"/>
          <a:stretch/>
        </p:blipFill>
        <p:spPr>
          <a:xfrm>
            <a:off x="3810000" y="10"/>
            <a:ext cx="14477997" cy="1026822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1085394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10B49F92-2242-A4E8-C1AC-E499B726E7DF}"/>
              </a:ext>
            </a:extLst>
          </p:cNvPr>
          <p:cNvSpPr/>
          <p:nvPr/>
        </p:nvSpPr>
        <p:spPr>
          <a:xfrm>
            <a:off x="533400" y="4457700"/>
            <a:ext cx="6934200" cy="1905001"/>
          </a:xfrm>
          <a:prstGeom prst="roundRect">
            <a:avLst>
              <a:gd name="adj" fmla="val 14785"/>
            </a:avLst>
          </a:prstGeom>
          <a:solidFill>
            <a:srgbClr val="FFE78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R="0" lvl="0" algn="ctr" fontAlgn="auto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1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8. SINIF </a:t>
            </a:r>
            <a:r>
              <a:rPr kumimoji="0" lang="tr-TR" sz="3600" b="1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3</a:t>
            </a:r>
            <a:r>
              <a:rPr kumimoji="0" lang="en-US" sz="3600" b="1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. ÜNİTE: </a:t>
            </a:r>
            <a:r>
              <a:rPr kumimoji="0" lang="tr-TR" sz="3600" b="1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DİN VE HAYAT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tr-TR" sz="3600" b="1" dirty="0">
                <a:solidFill>
                  <a:schemeClr val="tx1"/>
                </a:solidFill>
              </a:rPr>
              <a:t>Din, Birey ve Toplum</a:t>
            </a:r>
            <a:endParaRPr kumimoji="0" lang="en-US" sz="3600" b="1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51C16A7A-DAF9-7B46-2E2D-A188975F9A6D}"/>
              </a:ext>
            </a:extLst>
          </p:cNvPr>
          <p:cNvSpPr/>
          <p:nvPr/>
        </p:nvSpPr>
        <p:spPr>
          <a:xfrm>
            <a:off x="10744200" y="8069063"/>
            <a:ext cx="1295400" cy="274837"/>
          </a:xfrm>
          <a:prstGeom prst="rect">
            <a:avLst/>
          </a:prstGeom>
          <a:solidFill>
            <a:srgbClr val="191E23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512C54B1-0F77-BC2D-33C7-E43D6EAC7395}"/>
              </a:ext>
            </a:extLst>
          </p:cNvPr>
          <p:cNvSpPr/>
          <p:nvPr/>
        </p:nvSpPr>
        <p:spPr>
          <a:xfrm>
            <a:off x="16724193" y="8206481"/>
            <a:ext cx="1295400" cy="274837"/>
          </a:xfrm>
          <a:prstGeom prst="rect">
            <a:avLst/>
          </a:prstGeom>
          <a:solidFill>
            <a:srgbClr val="191E23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Din - İslam Nedir_">
            <a:hlinkClick r:id="" action="ppaction://media"/>
            <a:extLst>
              <a:ext uri="{FF2B5EF4-FFF2-40B4-BE49-F238E27FC236}">
                <a16:creationId xmlns:a16="http://schemas.microsoft.com/office/drawing/2014/main" id="{959A4F13-949C-2FAC-C2F1-9751592348C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8530221" cy="104232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11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AutoShape 20">
            <a:extLst>
              <a:ext uri="{FF2B5EF4-FFF2-40B4-BE49-F238E27FC236}">
                <a16:creationId xmlns:a16="http://schemas.microsoft.com/office/drawing/2014/main" id="{C77D5950-8F9F-624B-0BE5-7179DB1C787E}"/>
              </a:ext>
            </a:extLst>
          </p:cNvPr>
          <p:cNvSpPr/>
          <p:nvPr/>
        </p:nvSpPr>
        <p:spPr>
          <a:xfrm>
            <a:off x="12115800" y="7678668"/>
            <a:ext cx="2381184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67" name="AutoShape 20">
            <a:extLst>
              <a:ext uri="{FF2B5EF4-FFF2-40B4-BE49-F238E27FC236}">
                <a16:creationId xmlns:a16="http://schemas.microsoft.com/office/drawing/2014/main" id="{B345EC58-49D1-729B-3DC9-46C3A30C2514}"/>
              </a:ext>
            </a:extLst>
          </p:cNvPr>
          <p:cNvSpPr/>
          <p:nvPr/>
        </p:nvSpPr>
        <p:spPr>
          <a:xfrm>
            <a:off x="12292230" y="1742942"/>
            <a:ext cx="2381184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20" name="AutoShape 20"/>
          <p:cNvSpPr/>
          <p:nvPr/>
        </p:nvSpPr>
        <p:spPr>
          <a:xfrm>
            <a:off x="5088832" y="1725578"/>
            <a:ext cx="2381184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21" name="AutoShape 21"/>
          <p:cNvSpPr/>
          <p:nvPr/>
        </p:nvSpPr>
        <p:spPr>
          <a:xfrm flipV="1">
            <a:off x="5088832" y="1725578"/>
            <a:ext cx="0" cy="6039298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22" name="AutoShape 22"/>
          <p:cNvSpPr/>
          <p:nvPr/>
        </p:nvSpPr>
        <p:spPr>
          <a:xfrm>
            <a:off x="5088832" y="7764876"/>
            <a:ext cx="2381184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grpSp>
        <p:nvGrpSpPr>
          <p:cNvPr id="61" name="Grup 60">
            <a:extLst>
              <a:ext uri="{FF2B5EF4-FFF2-40B4-BE49-F238E27FC236}">
                <a16:creationId xmlns:a16="http://schemas.microsoft.com/office/drawing/2014/main" id="{9D6601B8-6248-A7E9-9D10-C52D9BEBB516}"/>
              </a:ext>
            </a:extLst>
          </p:cNvPr>
          <p:cNvGrpSpPr/>
          <p:nvPr/>
        </p:nvGrpSpPr>
        <p:grpSpPr>
          <a:xfrm>
            <a:off x="231197" y="3382517"/>
            <a:ext cx="4840271" cy="2513336"/>
            <a:chOff x="231197" y="3382517"/>
            <a:chExt cx="4840271" cy="2513336"/>
          </a:xfrm>
        </p:grpSpPr>
        <p:grpSp>
          <p:nvGrpSpPr>
            <p:cNvPr id="2" name="Group 2"/>
            <p:cNvGrpSpPr/>
            <p:nvPr/>
          </p:nvGrpSpPr>
          <p:grpSpPr>
            <a:xfrm rot="2699999">
              <a:off x="536415" y="3382517"/>
              <a:ext cx="2373886" cy="2449795"/>
              <a:chOff x="0" y="0"/>
              <a:chExt cx="723392" cy="74652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723392" cy="746524"/>
              </a:xfrm>
              <a:custGeom>
                <a:avLst/>
                <a:gdLst/>
                <a:ahLst/>
                <a:cxnLst/>
                <a:rect l="l" t="t" r="r" b="b"/>
                <a:pathLst>
                  <a:path w="723392" h="746524">
                    <a:moveTo>
                      <a:pt x="0" y="0"/>
                    </a:moveTo>
                    <a:lnTo>
                      <a:pt x="723392" y="0"/>
                    </a:lnTo>
                    <a:lnTo>
                      <a:pt x="723392" y="746524"/>
                    </a:lnTo>
                    <a:lnTo>
                      <a:pt x="0" y="74652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28575"/>
                <a:ext cx="723392" cy="7750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2699999">
              <a:off x="1184714" y="3446058"/>
              <a:ext cx="2373886" cy="2449795"/>
              <a:chOff x="0" y="0"/>
              <a:chExt cx="723392" cy="74652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723392" cy="746524"/>
              </a:xfrm>
              <a:custGeom>
                <a:avLst/>
                <a:gdLst/>
                <a:ahLst/>
                <a:cxnLst/>
                <a:rect l="l" t="t" r="r" b="b"/>
                <a:pathLst>
                  <a:path w="723392" h="746524">
                    <a:moveTo>
                      <a:pt x="0" y="0"/>
                    </a:moveTo>
                    <a:lnTo>
                      <a:pt x="723392" y="0"/>
                    </a:lnTo>
                    <a:lnTo>
                      <a:pt x="723392" y="746524"/>
                    </a:lnTo>
                    <a:lnTo>
                      <a:pt x="0" y="746524"/>
                    </a:lnTo>
                    <a:close/>
                  </a:path>
                </a:pathLst>
              </a:custGeom>
              <a:solidFill>
                <a:srgbClr val="D8DBE3"/>
              </a:solid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723392" cy="7750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AutoShape 23"/>
            <p:cNvSpPr/>
            <p:nvPr/>
          </p:nvSpPr>
          <p:spPr>
            <a:xfrm>
              <a:off x="4077086" y="4653590"/>
              <a:ext cx="994382" cy="0"/>
            </a:xfrm>
            <a:prstGeom prst="line">
              <a:avLst/>
            </a:prstGeom>
            <a:ln w="381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1735487" y="5104683"/>
              <a:ext cx="143152" cy="14315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9502C"/>
              </a:solid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289691" y="4356986"/>
              <a:ext cx="4056311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000" b="1" spc="18" dirty="0" err="1">
                  <a:solidFill>
                    <a:srgbClr val="09502C"/>
                  </a:solidFill>
                  <a:ea typeface="Arsenica Antiqua Bold"/>
                  <a:cs typeface="Arsenica Antiqua Bold"/>
                  <a:sym typeface="Arsenica Antiqua Bold"/>
                </a:rPr>
                <a:t>Dinin</a:t>
              </a:r>
              <a:r>
                <a:rPr lang="en-US" sz="4000" b="1" spc="18" dirty="0">
                  <a:solidFill>
                    <a:srgbClr val="09502C"/>
                  </a:solidFill>
                  <a:ea typeface="Arsenica Antiqua Bold"/>
                  <a:cs typeface="Arsenica Antiqua Bold"/>
                  <a:sym typeface="Arsenica Antiqua Bold"/>
                </a:rPr>
                <a:t> </a:t>
              </a:r>
              <a:r>
                <a:rPr lang="en-US" sz="4000" b="1" spc="18" dirty="0" err="1">
                  <a:solidFill>
                    <a:srgbClr val="09502C"/>
                  </a:solidFill>
                  <a:ea typeface="Arsenica Antiqua Bold"/>
                  <a:cs typeface="Arsenica Antiqua Bold"/>
                  <a:sym typeface="Arsenica Antiqua Bold"/>
                </a:rPr>
                <a:t>Etkisi</a:t>
              </a:r>
              <a:endParaRPr lang="en-US" sz="4000" b="1" spc="18" dirty="0">
                <a:solidFill>
                  <a:srgbClr val="09502C"/>
                </a:solidFill>
                <a:ea typeface="Arsenica Antiqua Bold"/>
                <a:cs typeface="Arsenica Antiqua Bold"/>
                <a:sym typeface="Arsenica Antiqua Bold"/>
              </a:endParaRPr>
            </a:p>
          </p:txBody>
        </p:sp>
        <p:grpSp>
          <p:nvGrpSpPr>
            <p:cNvPr id="40" name="Group 40"/>
            <p:cNvGrpSpPr/>
            <p:nvPr/>
          </p:nvGrpSpPr>
          <p:grpSpPr>
            <a:xfrm>
              <a:off x="1916122" y="5104683"/>
              <a:ext cx="143152" cy="143152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47846"/>
              </a:solid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2094004" y="5104683"/>
              <a:ext cx="143152" cy="143152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8965F"/>
              </a:solid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2271886" y="5104683"/>
              <a:ext cx="143152" cy="143152"/>
              <a:chOff x="0" y="0"/>
              <a:chExt cx="812800" cy="8128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7B67E"/>
              </a:solid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2449768" y="5104683"/>
              <a:ext cx="143152" cy="143152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CD6A8"/>
              </a:solid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53" name="AutoShape 53"/>
            <p:cNvSpPr/>
            <p:nvPr/>
          </p:nvSpPr>
          <p:spPr>
            <a:xfrm>
              <a:off x="2639227" y="5182047"/>
              <a:ext cx="71209" cy="0"/>
            </a:xfrm>
            <a:prstGeom prst="line">
              <a:avLst/>
            </a:prstGeom>
            <a:ln w="9525" cap="rnd">
              <a:solidFill>
                <a:srgbClr val="09502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grpSp>
          <p:nvGrpSpPr>
            <p:cNvPr id="54" name="Group 54"/>
            <p:cNvGrpSpPr/>
            <p:nvPr/>
          </p:nvGrpSpPr>
          <p:grpSpPr>
            <a:xfrm>
              <a:off x="231197" y="4582014"/>
              <a:ext cx="143152" cy="143152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</p:grpSp>
      <p:grpSp>
        <p:nvGrpSpPr>
          <p:cNvPr id="59" name="Grup 58">
            <a:extLst>
              <a:ext uri="{FF2B5EF4-FFF2-40B4-BE49-F238E27FC236}">
                <a16:creationId xmlns:a16="http://schemas.microsoft.com/office/drawing/2014/main" id="{CD7B9112-6281-DEB4-0158-D37F110F5A3A}"/>
              </a:ext>
            </a:extLst>
          </p:cNvPr>
          <p:cNvGrpSpPr/>
          <p:nvPr/>
        </p:nvGrpSpPr>
        <p:grpSpPr>
          <a:xfrm>
            <a:off x="7452649" y="1181100"/>
            <a:ext cx="5387196" cy="1169994"/>
            <a:chOff x="7452649" y="1181100"/>
            <a:chExt cx="5387196" cy="1169994"/>
          </a:xfrm>
        </p:grpSpPr>
        <p:sp>
          <p:nvSpPr>
            <p:cNvPr id="8" name="Freeform 8"/>
            <p:cNvSpPr/>
            <p:nvPr/>
          </p:nvSpPr>
          <p:spPr>
            <a:xfrm>
              <a:off x="7452649" y="1181100"/>
              <a:ext cx="5387196" cy="1169994"/>
            </a:xfrm>
            <a:custGeom>
              <a:avLst/>
              <a:gdLst/>
              <a:ahLst/>
              <a:cxnLst/>
              <a:rect l="l" t="t" r="r" b="b"/>
              <a:pathLst>
                <a:path w="3559418" h="1169994">
                  <a:moveTo>
                    <a:pt x="0" y="0"/>
                  </a:moveTo>
                  <a:lnTo>
                    <a:pt x="3559419" y="0"/>
                  </a:lnTo>
                  <a:lnTo>
                    <a:pt x="3559419" y="1169994"/>
                  </a:lnTo>
                  <a:lnTo>
                    <a:pt x="0" y="1169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7696585" y="1263847"/>
              <a:ext cx="1005758" cy="1004501"/>
            </a:xfrm>
            <a:custGeom>
              <a:avLst/>
              <a:gdLst/>
              <a:ahLst/>
              <a:cxnLst/>
              <a:rect l="l" t="t" r="r" b="b"/>
              <a:pathLst>
                <a:path w="1005758" h="1004501">
                  <a:moveTo>
                    <a:pt x="0" y="0"/>
                  </a:moveTo>
                  <a:lnTo>
                    <a:pt x="1005758" y="0"/>
                  </a:lnTo>
                  <a:lnTo>
                    <a:pt x="1005758" y="1004500"/>
                  </a:lnTo>
                  <a:lnTo>
                    <a:pt x="0" y="1004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8688126" y="1435166"/>
              <a:ext cx="3604104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tr-TR" sz="4000" b="1" spc="13" dirty="0">
                  <a:solidFill>
                    <a:srgbClr val="FFFFFF"/>
                  </a:solidFill>
                  <a:ea typeface="Arsenica Antiqua Bold"/>
                  <a:cs typeface="Arsenica Antiqua Bold"/>
                  <a:sym typeface="Arsenica Antiqua Bold"/>
                </a:rPr>
                <a:t>Bireysel Etkisi</a:t>
              </a:r>
              <a:endParaRPr lang="en-US" sz="4000" b="1" spc="13" dirty="0">
                <a:solidFill>
                  <a:srgbClr val="FFFFFF"/>
                </a:solidFill>
                <a:ea typeface="Arsenica Antiqua Bold"/>
                <a:cs typeface="Arsenica Antiqua Bold"/>
                <a:sym typeface="Arsenica Antiqua Bold"/>
              </a:endParaRPr>
            </a:p>
          </p:txBody>
        </p:sp>
        <p:sp>
          <p:nvSpPr>
            <p:cNvPr id="57" name="Metin kutusu 56">
              <a:extLst>
                <a:ext uri="{FF2B5EF4-FFF2-40B4-BE49-F238E27FC236}">
                  <a16:creationId xmlns:a16="http://schemas.microsoft.com/office/drawing/2014/main" id="{DF1F3DBC-5215-A948-BC14-F89C9FAD378F}"/>
                </a:ext>
              </a:extLst>
            </p:cNvPr>
            <p:cNvSpPr txBox="1"/>
            <p:nvPr/>
          </p:nvSpPr>
          <p:spPr>
            <a:xfrm>
              <a:off x="7986637" y="1333500"/>
              <a:ext cx="3768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4800" dirty="0"/>
                <a:t>1</a:t>
              </a:r>
            </a:p>
          </p:txBody>
        </p:sp>
      </p:grpSp>
      <p:grpSp>
        <p:nvGrpSpPr>
          <p:cNvPr id="60" name="Grup 59">
            <a:extLst>
              <a:ext uri="{FF2B5EF4-FFF2-40B4-BE49-F238E27FC236}">
                <a16:creationId xmlns:a16="http://schemas.microsoft.com/office/drawing/2014/main" id="{D1D5F915-81E5-B2EE-F194-3B8BF2C42A19}"/>
              </a:ext>
            </a:extLst>
          </p:cNvPr>
          <p:cNvGrpSpPr/>
          <p:nvPr/>
        </p:nvGrpSpPr>
        <p:grpSpPr>
          <a:xfrm>
            <a:off x="7452649" y="7123217"/>
            <a:ext cx="5615793" cy="1169994"/>
            <a:chOff x="7452649" y="7123217"/>
            <a:chExt cx="5615793" cy="1169994"/>
          </a:xfrm>
        </p:grpSpPr>
        <p:sp>
          <p:nvSpPr>
            <p:cNvPr id="11" name="Freeform 11"/>
            <p:cNvSpPr/>
            <p:nvPr/>
          </p:nvSpPr>
          <p:spPr>
            <a:xfrm>
              <a:off x="7452649" y="7123217"/>
              <a:ext cx="5615793" cy="1169994"/>
            </a:xfrm>
            <a:custGeom>
              <a:avLst/>
              <a:gdLst/>
              <a:ahLst/>
              <a:cxnLst/>
              <a:rect l="l" t="t" r="r" b="b"/>
              <a:pathLst>
                <a:path w="3559418" h="1169994">
                  <a:moveTo>
                    <a:pt x="0" y="0"/>
                  </a:moveTo>
                  <a:lnTo>
                    <a:pt x="3559419" y="0"/>
                  </a:lnTo>
                  <a:lnTo>
                    <a:pt x="3559419" y="1169994"/>
                  </a:lnTo>
                  <a:lnTo>
                    <a:pt x="0" y="1169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7696585" y="7205963"/>
              <a:ext cx="1005758" cy="1004501"/>
            </a:xfrm>
            <a:custGeom>
              <a:avLst/>
              <a:gdLst/>
              <a:ahLst/>
              <a:cxnLst/>
              <a:rect l="l" t="t" r="r" b="b"/>
              <a:pathLst>
                <a:path w="1005758" h="1004501">
                  <a:moveTo>
                    <a:pt x="0" y="0"/>
                  </a:moveTo>
                  <a:lnTo>
                    <a:pt x="1005758" y="0"/>
                  </a:lnTo>
                  <a:lnTo>
                    <a:pt x="1005758" y="1004501"/>
                  </a:lnTo>
                  <a:lnTo>
                    <a:pt x="0" y="1004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8870350" y="7388881"/>
              <a:ext cx="3755957" cy="6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tr-TR" sz="4000" b="1" spc="13" dirty="0">
                  <a:solidFill>
                    <a:srgbClr val="FFFFFF"/>
                  </a:solidFill>
                  <a:ea typeface="Arsenica Antiqua Bold"/>
                  <a:cs typeface="Arsenica Antiqua Bold"/>
                  <a:sym typeface="Arsenica Antiqua Bold"/>
                </a:rPr>
                <a:t>Toplumsal Etkisi</a:t>
              </a:r>
              <a:endParaRPr lang="en-US" sz="4000" b="1" spc="13" dirty="0">
                <a:solidFill>
                  <a:srgbClr val="FFFFFF"/>
                </a:solidFill>
                <a:ea typeface="Arsenica Antiqua Bold"/>
                <a:cs typeface="Arsenica Antiqua Bold"/>
                <a:sym typeface="Arsenica Antiqua Bold"/>
              </a:endParaRPr>
            </a:p>
          </p:txBody>
        </p:sp>
        <p:sp>
          <p:nvSpPr>
            <p:cNvPr id="58" name="Metin kutusu 57">
              <a:extLst>
                <a:ext uri="{FF2B5EF4-FFF2-40B4-BE49-F238E27FC236}">
                  <a16:creationId xmlns:a16="http://schemas.microsoft.com/office/drawing/2014/main" id="{0E081A23-6D44-8BCB-7DC8-7B29FAC22D94}"/>
                </a:ext>
              </a:extLst>
            </p:cNvPr>
            <p:cNvSpPr txBox="1"/>
            <p:nvPr/>
          </p:nvSpPr>
          <p:spPr>
            <a:xfrm>
              <a:off x="7986637" y="7292714"/>
              <a:ext cx="3768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4800" dirty="0"/>
                <a:t>2</a:t>
              </a:r>
            </a:p>
          </p:txBody>
        </p:sp>
      </p:grpSp>
      <p:sp>
        <p:nvSpPr>
          <p:cNvPr id="63" name="Dikdörtgen: Köşeleri Yuvarlatılmış 62">
            <a:extLst>
              <a:ext uri="{FF2B5EF4-FFF2-40B4-BE49-F238E27FC236}">
                <a16:creationId xmlns:a16="http://schemas.microsoft.com/office/drawing/2014/main" id="{7104268C-D249-85C3-C985-045C27FA22FE}"/>
              </a:ext>
            </a:extLst>
          </p:cNvPr>
          <p:cNvSpPr/>
          <p:nvPr/>
        </p:nvSpPr>
        <p:spPr>
          <a:xfrm>
            <a:off x="13792200" y="773078"/>
            <a:ext cx="4267199" cy="1905000"/>
          </a:xfrm>
          <a:prstGeom prst="roundRect">
            <a:avLst/>
          </a:prstGeom>
          <a:solidFill>
            <a:srgbClr val="CCE0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chemeClr val="tx1"/>
                </a:solidFill>
              </a:rPr>
              <a:t>Din – </a:t>
            </a:r>
            <a:r>
              <a:rPr lang="tr-TR" sz="2800" dirty="0">
                <a:solidFill>
                  <a:srgbClr val="C00000"/>
                </a:solidFill>
              </a:rPr>
              <a:t>birey </a:t>
            </a:r>
            <a:r>
              <a:rPr lang="tr-TR" sz="2800" dirty="0">
                <a:solidFill>
                  <a:schemeClr val="tx1"/>
                </a:solidFill>
              </a:rPr>
              <a:t>ilişkisi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chemeClr val="tx1"/>
                </a:solidFill>
              </a:rPr>
              <a:t>Dinin birey üzerindeki etkileri</a:t>
            </a:r>
          </a:p>
        </p:txBody>
      </p:sp>
      <p:sp>
        <p:nvSpPr>
          <p:cNvPr id="64" name="Dikdörtgen: Köşeleri Yuvarlatılmış 63">
            <a:extLst>
              <a:ext uri="{FF2B5EF4-FFF2-40B4-BE49-F238E27FC236}">
                <a16:creationId xmlns:a16="http://schemas.microsoft.com/office/drawing/2014/main" id="{510826B2-FC70-D3B2-3174-4F467C318C81}"/>
              </a:ext>
            </a:extLst>
          </p:cNvPr>
          <p:cNvSpPr/>
          <p:nvPr/>
        </p:nvSpPr>
        <p:spPr>
          <a:xfrm>
            <a:off x="13792200" y="6656423"/>
            <a:ext cx="4267199" cy="1905000"/>
          </a:xfrm>
          <a:prstGeom prst="roundRect">
            <a:avLst/>
          </a:prstGeom>
          <a:solidFill>
            <a:srgbClr val="CCE0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chemeClr val="tx1"/>
                </a:solidFill>
              </a:rPr>
              <a:t>Din – </a:t>
            </a:r>
            <a:r>
              <a:rPr lang="tr-TR" sz="2800" dirty="0">
                <a:solidFill>
                  <a:srgbClr val="C00000"/>
                </a:solidFill>
              </a:rPr>
              <a:t>toplum</a:t>
            </a:r>
            <a:r>
              <a:rPr lang="tr-TR" sz="2800" dirty="0">
                <a:solidFill>
                  <a:schemeClr val="tx1"/>
                </a:solidFill>
              </a:rPr>
              <a:t> ilişkisi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chemeClr val="tx1"/>
                </a:solidFill>
              </a:rPr>
              <a:t>Dinin toplum üzerindeki etkileri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7" grpId="0" animBg="1"/>
      <p:bldP spid="20" grpId="0" animBg="1"/>
      <p:bldP spid="21" grpId="0" animBg="1"/>
      <p:bldP spid="22" grpId="0" animBg="1"/>
      <p:bldP spid="63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utoShape 52">
            <a:extLst>
              <a:ext uri="{FF2B5EF4-FFF2-40B4-BE49-F238E27FC236}">
                <a16:creationId xmlns:a16="http://schemas.microsoft.com/office/drawing/2014/main" id="{617F7B41-322F-0B6E-8C81-31BC88A61397}"/>
              </a:ext>
            </a:extLst>
          </p:cNvPr>
          <p:cNvSpPr/>
          <p:nvPr/>
        </p:nvSpPr>
        <p:spPr>
          <a:xfrm flipH="1" flipV="1">
            <a:off x="16619029" y="3468547"/>
            <a:ext cx="0" cy="2734366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107" name="AutoShape 52">
            <a:extLst>
              <a:ext uri="{FF2B5EF4-FFF2-40B4-BE49-F238E27FC236}">
                <a16:creationId xmlns:a16="http://schemas.microsoft.com/office/drawing/2014/main" id="{61688837-F25D-5DD8-3A02-A28842B6CD53}"/>
              </a:ext>
            </a:extLst>
          </p:cNvPr>
          <p:cNvSpPr/>
          <p:nvPr/>
        </p:nvSpPr>
        <p:spPr>
          <a:xfrm flipH="1" flipV="1">
            <a:off x="12898095" y="3655049"/>
            <a:ext cx="0" cy="2734366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grpSp>
        <p:nvGrpSpPr>
          <p:cNvPr id="106" name="Grup 105">
            <a:extLst>
              <a:ext uri="{FF2B5EF4-FFF2-40B4-BE49-F238E27FC236}">
                <a16:creationId xmlns:a16="http://schemas.microsoft.com/office/drawing/2014/main" id="{64D362FA-42AF-E785-0F2E-E3EBC5CFA20C}"/>
              </a:ext>
            </a:extLst>
          </p:cNvPr>
          <p:cNvGrpSpPr/>
          <p:nvPr/>
        </p:nvGrpSpPr>
        <p:grpSpPr>
          <a:xfrm>
            <a:off x="8977118" y="1728098"/>
            <a:ext cx="7624286" cy="1640921"/>
            <a:chOff x="8082953" y="1673979"/>
            <a:chExt cx="7624286" cy="1640921"/>
          </a:xfrm>
        </p:grpSpPr>
        <p:sp>
          <p:nvSpPr>
            <p:cNvPr id="48" name="AutoShape 48"/>
            <p:cNvSpPr/>
            <p:nvPr/>
          </p:nvSpPr>
          <p:spPr>
            <a:xfrm flipV="1">
              <a:off x="8082953" y="3271249"/>
              <a:ext cx="7624286" cy="20796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51" name="AutoShape 51"/>
            <p:cNvSpPr/>
            <p:nvPr/>
          </p:nvSpPr>
          <p:spPr>
            <a:xfrm flipH="1" flipV="1">
              <a:off x="11993080" y="1673979"/>
              <a:ext cx="1" cy="1640921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52" name="AutoShape 52"/>
          <p:cNvSpPr/>
          <p:nvPr/>
        </p:nvSpPr>
        <p:spPr>
          <a:xfrm flipH="1" flipV="1">
            <a:off x="9177160" y="3468547"/>
            <a:ext cx="0" cy="2734366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grpSp>
        <p:nvGrpSpPr>
          <p:cNvPr id="86" name="Grup 85">
            <a:extLst>
              <a:ext uri="{FF2B5EF4-FFF2-40B4-BE49-F238E27FC236}">
                <a16:creationId xmlns:a16="http://schemas.microsoft.com/office/drawing/2014/main" id="{22AA7AA6-98E9-5B86-3671-EB8419A21634}"/>
              </a:ext>
            </a:extLst>
          </p:cNvPr>
          <p:cNvGrpSpPr/>
          <p:nvPr/>
        </p:nvGrpSpPr>
        <p:grpSpPr>
          <a:xfrm>
            <a:off x="10691912" y="1114096"/>
            <a:ext cx="4486355" cy="626546"/>
            <a:chOff x="10925609" y="1809185"/>
            <a:chExt cx="4486355" cy="626546"/>
          </a:xfrm>
        </p:grpSpPr>
        <p:sp>
          <p:nvSpPr>
            <p:cNvPr id="2" name="AutoShape 2"/>
            <p:cNvSpPr/>
            <p:nvPr/>
          </p:nvSpPr>
          <p:spPr>
            <a:xfrm flipV="1">
              <a:off x="11012758" y="1809185"/>
              <a:ext cx="4399206" cy="8333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" name="AutoShape 3"/>
            <p:cNvSpPr/>
            <p:nvPr/>
          </p:nvSpPr>
          <p:spPr>
            <a:xfrm flipV="1">
              <a:off x="10925609" y="2435731"/>
              <a:ext cx="4399206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1153950" y="1848825"/>
              <a:ext cx="4142007" cy="551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68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rgbClr val="000000"/>
                  </a:solidFill>
                  <a:ea typeface="Inter Ultra-Bold"/>
                  <a:cs typeface="Inter Ultra-Bold"/>
                  <a:sym typeface="Inter Ultra-Bold"/>
                </a:rPr>
                <a:t>1.1. </a:t>
              </a:r>
              <a:r>
                <a:rPr lang="tr-TR" sz="3600" b="1" dirty="0">
                  <a:solidFill>
                    <a:srgbClr val="000000"/>
                  </a:solidFill>
                  <a:ea typeface="Inter Ultra-Bold"/>
                  <a:cs typeface="Inter Ultra-Bold"/>
                  <a:sym typeface="Inter Ultra-Bold"/>
                </a:rPr>
                <a:t>Din Birey İlişkisi</a:t>
              </a:r>
              <a:endParaRPr lang="en-US" sz="3600" b="1" dirty="0">
                <a:solidFill>
                  <a:srgbClr val="000000"/>
                </a:solidFill>
                <a:ea typeface="Inter Ultra-Bold"/>
                <a:cs typeface="Inter Ultra-Bold"/>
                <a:sym typeface="Inter Ultra-Bold"/>
              </a:endParaRPr>
            </a:p>
          </p:txBody>
        </p:sp>
      </p:grpSp>
      <p:grpSp>
        <p:nvGrpSpPr>
          <p:cNvPr id="94" name="Grup 93">
            <a:extLst>
              <a:ext uri="{FF2B5EF4-FFF2-40B4-BE49-F238E27FC236}">
                <a16:creationId xmlns:a16="http://schemas.microsoft.com/office/drawing/2014/main" id="{7025526A-B867-2D5F-CB1B-D3E9BB2803BB}"/>
              </a:ext>
            </a:extLst>
          </p:cNvPr>
          <p:cNvGrpSpPr/>
          <p:nvPr/>
        </p:nvGrpSpPr>
        <p:grpSpPr>
          <a:xfrm>
            <a:off x="7650304" y="6114677"/>
            <a:ext cx="3053713" cy="950010"/>
            <a:chOff x="11196098" y="5488890"/>
            <a:chExt cx="3053713" cy="950010"/>
          </a:xfrm>
        </p:grpSpPr>
        <p:sp>
          <p:nvSpPr>
            <p:cNvPr id="5" name="Freeform 5"/>
            <p:cNvSpPr/>
            <p:nvPr/>
          </p:nvSpPr>
          <p:spPr>
            <a:xfrm>
              <a:off x="11196098" y="5488890"/>
              <a:ext cx="3053713" cy="950010"/>
            </a:xfrm>
            <a:custGeom>
              <a:avLst/>
              <a:gdLst/>
              <a:ahLst/>
              <a:cxnLst/>
              <a:rect l="l" t="t" r="r" b="b"/>
              <a:pathLst>
                <a:path w="719432" h="276454">
                  <a:moveTo>
                    <a:pt x="0" y="0"/>
                  </a:moveTo>
                  <a:lnTo>
                    <a:pt x="719432" y="0"/>
                  </a:lnTo>
                  <a:lnTo>
                    <a:pt x="719432" y="276454"/>
                  </a:lnTo>
                  <a:lnTo>
                    <a:pt x="0" y="276454"/>
                  </a:lnTo>
                  <a:close/>
                </a:path>
              </a:pathLst>
            </a:custGeom>
            <a:solidFill>
              <a:srgbClr val="C5D3E8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11272503" y="5533008"/>
              <a:ext cx="2900903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/>
              <a:r>
                <a:rPr lang="tr-TR" sz="2800" dirty="0">
                  <a:solidFill>
                    <a:srgbClr val="000000"/>
                  </a:solidFill>
                  <a:ea typeface="Inter Bold"/>
                  <a:cs typeface="Inter Bold"/>
                  <a:sym typeface="Inter Bold"/>
                </a:rPr>
                <a:t>Dinin duygu ve düşüncelere etkisi</a:t>
              </a:r>
              <a:endParaRPr lang="en-US" sz="2800" dirty="0">
                <a:solidFill>
                  <a:srgbClr val="000000"/>
                </a:solidFill>
                <a:ea typeface="Inter Bold"/>
                <a:cs typeface="Inter Bold"/>
                <a:sym typeface="Inter Bold"/>
              </a:endParaRPr>
            </a:p>
          </p:txBody>
        </p:sp>
      </p:grpSp>
      <p:grpSp>
        <p:nvGrpSpPr>
          <p:cNvPr id="87" name="Grup 86">
            <a:extLst>
              <a:ext uri="{FF2B5EF4-FFF2-40B4-BE49-F238E27FC236}">
                <a16:creationId xmlns:a16="http://schemas.microsoft.com/office/drawing/2014/main" id="{82876E92-FF5E-5674-7CF5-A82C1A30A1E6}"/>
              </a:ext>
            </a:extLst>
          </p:cNvPr>
          <p:cNvGrpSpPr/>
          <p:nvPr/>
        </p:nvGrpSpPr>
        <p:grpSpPr>
          <a:xfrm>
            <a:off x="8873164" y="3051246"/>
            <a:ext cx="607992" cy="658394"/>
            <a:chOff x="8488304" y="2227029"/>
            <a:chExt cx="607992" cy="658394"/>
          </a:xfrm>
        </p:grpSpPr>
        <p:grpSp>
          <p:nvGrpSpPr>
            <p:cNvPr id="36" name="Group 36"/>
            <p:cNvGrpSpPr/>
            <p:nvPr/>
          </p:nvGrpSpPr>
          <p:grpSpPr>
            <a:xfrm>
              <a:off x="8488304" y="2227029"/>
              <a:ext cx="607992" cy="658394"/>
              <a:chOff x="0" y="0"/>
              <a:chExt cx="149346" cy="148959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49346" cy="148959"/>
              </a:xfrm>
              <a:custGeom>
                <a:avLst/>
                <a:gdLst/>
                <a:ahLst/>
                <a:cxnLst/>
                <a:rect l="l" t="t" r="r" b="b"/>
                <a:pathLst>
                  <a:path w="149346" h="148959">
                    <a:moveTo>
                      <a:pt x="0" y="0"/>
                    </a:moveTo>
                    <a:lnTo>
                      <a:pt x="149346" y="0"/>
                    </a:lnTo>
                    <a:lnTo>
                      <a:pt x="149346" y="148959"/>
                    </a:lnTo>
                    <a:lnTo>
                      <a:pt x="0" y="148959"/>
                    </a:lnTo>
                    <a:close/>
                  </a:path>
                </a:pathLst>
              </a:custGeom>
              <a:solidFill>
                <a:srgbClr val="C5D3E8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149346" cy="1775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7" name="TextBox 67"/>
            <p:cNvSpPr txBox="1"/>
            <p:nvPr/>
          </p:nvSpPr>
          <p:spPr>
            <a:xfrm>
              <a:off x="8631168" y="2279227"/>
              <a:ext cx="322265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/>
              <a:r>
                <a:rPr lang="en-US" sz="3600" b="1" dirty="0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1</a:t>
              </a:r>
            </a:p>
          </p:txBody>
        </p:sp>
      </p:grpSp>
      <p:grpSp>
        <p:nvGrpSpPr>
          <p:cNvPr id="88" name="Grup 87">
            <a:extLst>
              <a:ext uri="{FF2B5EF4-FFF2-40B4-BE49-F238E27FC236}">
                <a16:creationId xmlns:a16="http://schemas.microsoft.com/office/drawing/2014/main" id="{867C78FB-77D8-592D-CA0F-91503936F872}"/>
              </a:ext>
            </a:extLst>
          </p:cNvPr>
          <p:cNvGrpSpPr/>
          <p:nvPr/>
        </p:nvGrpSpPr>
        <p:grpSpPr>
          <a:xfrm>
            <a:off x="243887" y="1678217"/>
            <a:ext cx="7024158" cy="4436460"/>
            <a:chOff x="373098" y="4364641"/>
            <a:chExt cx="7024158" cy="4436460"/>
          </a:xfrm>
        </p:grpSpPr>
        <p:sp>
          <p:nvSpPr>
            <p:cNvPr id="82" name="Freeform 20">
              <a:extLst>
                <a:ext uri="{FF2B5EF4-FFF2-40B4-BE49-F238E27FC236}">
                  <a16:creationId xmlns:a16="http://schemas.microsoft.com/office/drawing/2014/main" id="{81D986EC-54AD-587C-ED36-6BCF32457FB5}"/>
                </a:ext>
              </a:extLst>
            </p:cNvPr>
            <p:cNvSpPr/>
            <p:nvPr/>
          </p:nvSpPr>
          <p:spPr>
            <a:xfrm>
              <a:off x="373098" y="4364641"/>
              <a:ext cx="7024158" cy="4436460"/>
            </a:xfrm>
            <a:custGeom>
              <a:avLst/>
              <a:gdLst/>
              <a:ahLst/>
              <a:cxnLst/>
              <a:rect l="l" t="t" r="r" b="b"/>
              <a:pathLst>
                <a:path w="3282535" h="1193173">
                  <a:moveTo>
                    <a:pt x="280706" y="0"/>
                  </a:moveTo>
                  <a:lnTo>
                    <a:pt x="3001828" y="0"/>
                  </a:lnTo>
                  <a:cubicBezTo>
                    <a:pt x="3156858" y="0"/>
                    <a:pt x="3282535" y="125676"/>
                    <a:pt x="3282535" y="280706"/>
                  </a:cubicBezTo>
                  <a:lnTo>
                    <a:pt x="3282535" y="912467"/>
                  </a:lnTo>
                  <a:cubicBezTo>
                    <a:pt x="3282535" y="1067496"/>
                    <a:pt x="3156858" y="1193173"/>
                    <a:pt x="3001828" y="1193173"/>
                  </a:cubicBezTo>
                  <a:lnTo>
                    <a:pt x="280706" y="1193173"/>
                  </a:lnTo>
                  <a:cubicBezTo>
                    <a:pt x="125676" y="1193173"/>
                    <a:pt x="0" y="1067496"/>
                    <a:pt x="0" y="912467"/>
                  </a:cubicBezTo>
                  <a:lnTo>
                    <a:pt x="0" y="280706"/>
                  </a:lnTo>
                  <a:cubicBezTo>
                    <a:pt x="0" y="125676"/>
                    <a:pt x="125676" y="0"/>
                    <a:pt x="280706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1" name="TextBox 22">
              <a:extLst>
                <a:ext uri="{FF2B5EF4-FFF2-40B4-BE49-F238E27FC236}">
                  <a16:creationId xmlns:a16="http://schemas.microsoft.com/office/drawing/2014/main" id="{68E291DC-DE45-9AD5-9961-9129DF5918B2}"/>
                </a:ext>
              </a:extLst>
            </p:cNvPr>
            <p:cNvSpPr txBox="1"/>
            <p:nvPr/>
          </p:nvSpPr>
          <p:spPr>
            <a:xfrm>
              <a:off x="643934" y="5220852"/>
              <a:ext cx="6482487" cy="28661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dirty="0">
                  <a:latin typeface="Times New Roman"/>
                  <a:ea typeface="Times New Roman"/>
                  <a:cs typeface="Times New Roman"/>
                  <a:sym typeface="Times New Roman"/>
                </a:rPr>
                <a:t>Birey </a:t>
              </a:r>
              <a:r>
                <a:rPr lang="en-US" sz="3200" dirty="0" err="1">
                  <a:latin typeface="Times New Roman"/>
                  <a:ea typeface="Times New Roman"/>
                  <a:cs typeface="Times New Roman"/>
                  <a:sym typeface="Times New Roman"/>
                </a:rPr>
                <a:t>inanç</a:t>
              </a:r>
              <a:r>
                <a:rPr lang="en-US" sz="3200" dirty="0"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3200" dirty="0" err="1">
                  <a:latin typeface="Times New Roman"/>
                  <a:ea typeface="Times New Roman"/>
                  <a:cs typeface="Times New Roman"/>
                  <a:sym typeface="Times New Roman"/>
                </a:rPr>
                <a:t>duygu</a:t>
              </a:r>
              <a:r>
                <a:rPr lang="en-US" sz="3200" dirty="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latin typeface="Times New Roman"/>
                  <a:ea typeface="Times New Roman"/>
                  <a:cs typeface="Times New Roman"/>
                  <a:sym typeface="Times New Roman"/>
                </a:rPr>
                <a:t>ve</a:t>
              </a:r>
              <a:r>
                <a:rPr lang="en-US" sz="3200" dirty="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latin typeface="Times New Roman"/>
                  <a:ea typeface="Times New Roman"/>
                  <a:cs typeface="Times New Roman"/>
                  <a:sym typeface="Times New Roman"/>
                </a:rPr>
                <a:t>düşüncesiyle</a:t>
              </a:r>
              <a:r>
                <a:rPr lang="en-US" sz="3200" dirty="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latin typeface="Times New Roman"/>
                  <a:ea typeface="Times New Roman"/>
                  <a:cs typeface="Times New Roman"/>
                  <a:sym typeface="Times New Roman"/>
                </a:rPr>
                <a:t>kendisini</a:t>
              </a:r>
              <a:r>
                <a:rPr lang="en-US" sz="3200" dirty="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latin typeface="Times New Roman"/>
                  <a:ea typeface="Times New Roman"/>
                  <a:cs typeface="Times New Roman"/>
                  <a:sym typeface="Times New Roman"/>
                </a:rPr>
                <a:t>başkalarından</a:t>
              </a:r>
              <a:r>
                <a:rPr lang="en-US" sz="3200" dirty="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latin typeface="Times New Roman"/>
                  <a:ea typeface="Times New Roman"/>
                  <a:cs typeface="Times New Roman"/>
                  <a:sym typeface="Times New Roman"/>
                </a:rPr>
                <a:t>ayıran</a:t>
              </a:r>
              <a:r>
                <a:rPr lang="en-US" sz="3200" dirty="0"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3200" dirty="0" err="1">
                  <a:latin typeface="Times New Roman"/>
                  <a:ea typeface="Times New Roman"/>
                  <a:cs typeface="Times New Roman"/>
                  <a:sym typeface="Times New Roman"/>
                </a:rPr>
                <a:t>kendine</a:t>
              </a:r>
              <a:r>
                <a:rPr lang="en-US" sz="3200" dirty="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latin typeface="Times New Roman"/>
                  <a:ea typeface="Times New Roman"/>
                  <a:cs typeface="Times New Roman"/>
                  <a:sym typeface="Times New Roman"/>
                </a:rPr>
                <a:t>özgü</a:t>
              </a:r>
              <a:r>
                <a:rPr lang="en-US" sz="3200" dirty="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latin typeface="Times New Roman"/>
                  <a:ea typeface="Times New Roman"/>
                  <a:cs typeface="Times New Roman"/>
                  <a:sym typeface="Times New Roman"/>
                </a:rPr>
                <a:t>nitelikleri</a:t>
              </a:r>
              <a:r>
                <a:rPr lang="en-US" sz="3200" dirty="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latin typeface="Times New Roman"/>
                  <a:ea typeface="Times New Roman"/>
                  <a:cs typeface="Times New Roman"/>
                  <a:sym typeface="Times New Roman"/>
                </a:rPr>
                <a:t>ve</a:t>
              </a:r>
              <a:r>
                <a:rPr lang="en-US" sz="3200" dirty="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latin typeface="Times New Roman"/>
                  <a:ea typeface="Times New Roman"/>
                  <a:cs typeface="Times New Roman"/>
                  <a:sym typeface="Times New Roman"/>
                </a:rPr>
                <a:t>kimliği</a:t>
              </a:r>
              <a:r>
                <a:rPr lang="en-US" sz="3200" dirty="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latin typeface="Times New Roman"/>
                  <a:ea typeface="Times New Roman"/>
                  <a:cs typeface="Times New Roman"/>
                  <a:sym typeface="Times New Roman"/>
                </a:rPr>
                <a:t>olan</a:t>
              </a:r>
              <a:r>
                <a:rPr lang="en-US" sz="3200" dirty="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dirty="0" err="1">
                  <a:latin typeface="Times New Roman"/>
                  <a:ea typeface="Times New Roman"/>
                  <a:cs typeface="Times New Roman"/>
                  <a:sym typeface="Times New Roman"/>
                </a:rPr>
                <a:t>insanlardır</a:t>
              </a:r>
              <a:r>
                <a:rPr lang="en-US" sz="3200" dirty="0"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r>
                <a:rPr lang="tr-TR" sz="3200" dirty="0">
                  <a:latin typeface="Times New Roman"/>
                  <a:ea typeface="Times New Roman"/>
                  <a:cs typeface="Times New Roman"/>
                  <a:sym typeface="Times New Roman"/>
                </a:rPr>
                <a:t> Kişi, </a:t>
              </a:r>
              <a:r>
                <a:rPr lang="tr-TR" sz="3200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fert</a:t>
              </a:r>
              <a:endParaRPr lang="en-US" sz="32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9" name="AutoShape 45">
              <a:extLst>
                <a:ext uri="{FF2B5EF4-FFF2-40B4-BE49-F238E27FC236}">
                  <a16:creationId xmlns:a16="http://schemas.microsoft.com/office/drawing/2014/main" id="{2A8A0648-A2F8-0D49-5FD9-20BD4F2E24CC}"/>
                </a:ext>
              </a:extLst>
            </p:cNvPr>
            <p:cNvSpPr/>
            <p:nvPr/>
          </p:nvSpPr>
          <p:spPr>
            <a:xfrm flipV="1">
              <a:off x="698335" y="8267700"/>
              <a:ext cx="6373685" cy="1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4" name="Dikdörtgen 83">
              <a:extLst>
                <a:ext uri="{FF2B5EF4-FFF2-40B4-BE49-F238E27FC236}">
                  <a16:creationId xmlns:a16="http://schemas.microsoft.com/office/drawing/2014/main" id="{71E59DE0-939D-3202-1552-C281EE5FB628}"/>
                </a:ext>
              </a:extLst>
            </p:cNvPr>
            <p:cNvSpPr/>
            <p:nvPr/>
          </p:nvSpPr>
          <p:spPr>
            <a:xfrm>
              <a:off x="2278408" y="4508827"/>
              <a:ext cx="3213539" cy="74210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4000" dirty="0">
                  <a:solidFill>
                    <a:schemeClr val="tx1"/>
                  </a:solidFill>
                </a:rPr>
                <a:t>Birey</a:t>
              </a:r>
            </a:p>
          </p:txBody>
        </p:sp>
      </p:grpSp>
      <p:grpSp>
        <p:nvGrpSpPr>
          <p:cNvPr id="89" name="Grup 88">
            <a:extLst>
              <a:ext uri="{FF2B5EF4-FFF2-40B4-BE49-F238E27FC236}">
                <a16:creationId xmlns:a16="http://schemas.microsoft.com/office/drawing/2014/main" id="{BCCDF443-D7F8-8927-D54C-0A034569DF8A}"/>
              </a:ext>
            </a:extLst>
          </p:cNvPr>
          <p:cNvGrpSpPr/>
          <p:nvPr/>
        </p:nvGrpSpPr>
        <p:grpSpPr>
          <a:xfrm>
            <a:off x="12594099" y="3134363"/>
            <a:ext cx="607992" cy="658394"/>
            <a:chOff x="8488304" y="2227029"/>
            <a:chExt cx="607992" cy="658394"/>
          </a:xfrm>
        </p:grpSpPr>
        <p:grpSp>
          <p:nvGrpSpPr>
            <p:cNvPr id="90" name="Group 36">
              <a:extLst>
                <a:ext uri="{FF2B5EF4-FFF2-40B4-BE49-F238E27FC236}">
                  <a16:creationId xmlns:a16="http://schemas.microsoft.com/office/drawing/2014/main" id="{F798C867-DC92-AB91-CBD1-DCD663F6B7CC}"/>
                </a:ext>
              </a:extLst>
            </p:cNvPr>
            <p:cNvGrpSpPr/>
            <p:nvPr/>
          </p:nvGrpSpPr>
          <p:grpSpPr>
            <a:xfrm>
              <a:off x="8488304" y="2227029"/>
              <a:ext cx="607992" cy="658394"/>
              <a:chOff x="0" y="0"/>
              <a:chExt cx="149346" cy="148959"/>
            </a:xfrm>
          </p:grpSpPr>
          <p:sp>
            <p:nvSpPr>
              <p:cNvPr id="92" name="Freeform 37">
                <a:extLst>
                  <a:ext uri="{FF2B5EF4-FFF2-40B4-BE49-F238E27FC236}">
                    <a16:creationId xmlns:a16="http://schemas.microsoft.com/office/drawing/2014/main" id="{953D0314-5C01-9E60-6C95-5DDE10BFBB4E}"/>
                  </a:ext>
                </a:extLst>
              </p:cNvPr>
              <p:cNvSpPr/>
              <p:nvPr/>
            </p:nvSpPr>
            <p:spPr>
              <a:xfrm>
                <a:off x="0" y="0"/>
                <a:ext cx="149346" cy="148959"/>
              </a:xfrm>
              <a:custGeom>
                <a:avLst/>
                <a:gdLst/>
                <a:ahLst/>
                <a:cxnLst/>
                <a:rect l="l" t="t" r="r" b="b"/>
                <a:pathLst>
                  <a:path w="149346" h="148959">
                    <a:moveTo>
                      <a:pt x="0" y="0"/>
                    </a:moveTo>
                    <a:lnTo>
                      <a:pt x="149346" y="0"/>
                    </a:lnTo>
                    <a:lnTo>
                      <a:pt x="149346" y="148959"/>
                    </a:lnTo>
                    <a:lnTo>
                      <a:pt x="0" y="148959"/>
                    </a:lnTo>
                    <a:close/>
                  </a:path>
                </a:pathLst>
              </a:custGeom>
              <a:solidFill>
                <a:srgbClr val="CCE0DA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93" name="TextBox 38">
                <a:extLst>
                  <a:ext uri="{FF2B5EF4-FFF2-40B4-BE49-F238E27FC236}">
                    <a16:creationId xmlns:a16="http://schemas.microsoft.com/office/drawing/2014/main" id="{704F6E14-B597-BDE0-DD81-4590CA8B84A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49346" cy="1775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1" name="TextBox 67">
              <a:extLst>
                <a:ext uri="{FF2B5EF4-FFF2-40B4-BE49-F238E27FC236}">
                  <a16:creationId xmlns:a16="http://schemas.microsoft.com/office/drawing/2014/main" id="{D0B34A19-2F64-4CE2-F73B-22E126391D46}"/>
                </a:ext>
              </a:extLst>
            </p:cNvPr>
            <p:cNvSpPr txBox="1"/>
            <p:nvPr/>
          </p:nvSpPr>
          <p:spPr>
            <a:xfrm>
              <a:off x="8631168" y="2279227"/>
              <a:ext cx="322265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/>
              <a:r>
                <a:rPr lang="tr-TR" sz="3600" b="1" dirty="0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</a:t>
              </a:r>
              <a:endParaRPr lang="en-US" sz="3600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endParaRPr>
            </a:p>
          </p:txBody>
        </p:sp>
      </p:grpSp>
      <p:grpSp>
        <p:nvGrpSpPr>
          <p:cNvPr id="95" name="Grup 94">
            <a:extLst>
              <a:ext uri="{FF2B5EF4-FFF2-40B4-BE49-F238E27FC236}">
                <a16:creationId xmlns:a16="http://schemas.microsoft.com/office/drawing/2014/main" id="{615B8EE4-378E-BD32-63D2-378612A2B0BB}"/>
              </a:ext>
            </a:extLst>
          </p:cNvPr>
          <p:cNvGrpSpPr/>
          <p:nvPr/>
        </p:nvGrpSpPr>
        <p:grpSpPr>
          <a:xfrm>
            <a:off x="15092173" y="6108055"/>
            <a:ext cx="3053713" cy="950010"/>
            <a:chOff x="11196098" y="5488890"/>
            <a:chExt cx="3053713" cy="950010"/>
          </a:xfrm>
        </p:grpSpPr>
        <p:sp>
          <p:nvSpPr>
            <p:cNvPr id="96" name="Freeform 5">
              <a:extLst>
                <a:ext uri="{FF2B5EF4-FFF2-40B4-BE49-F238E27FC236}">
                  <a16:creationId xmlns:a16="http://schemas.microsoft.com/office/drawing/2014/main" id="{C5FD6067-52E3-0195-66BA-57EC9FFD358E}"/>
                </a:ext>
              </a:extLst>
            </p:cNvPr>
            <p:cNvSpPr/>
            <p:nvPr/>
          </p:nvSpPr>
          <p:spPr>
            <a:xfrm>
              <a:off x="11196098" y="5488890"/>
              <a:ext cx="3053713" cy="950010"/>
            </a:xfrm>
            <a:custGeom>
              <a:avLst/>
              <a:gdLst/>
              <a:ahLst/>
              <a:cxnLst/>
              <a:rect l="l" t="t" r="r" b="b"/>
              <a:pathLst>
                <a:path w="719432" h="276454">
                  <a:moveTo>
                    <a:pt x="0" y="0"/>
                  </a:moveTo>
                  <a:lnTo>
                    <a:pt x="719432" y="0"/>
                  </a:lnTo>
                  <a:lnTo>
                    <a:pt x="719432" y="276454"/>
                  </a:lnTo>
                  <a:lnTo>
                    <a:pt x="0" y="276454"/>
                  </a:lnTo>
                  <a:close/>
                </a:path>
              </a:pathLst>
            </a:custGeom>
            <a:solidFill>
              <a:srgbClr val="F6A6C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97" name="TextBox 65">
              <a:extLst>
                <a:ext uri="{FF2B5EF4-FFF2-40B4-BE49-F238E27FC236}">
                  <a16:creationId xmlns:a16="http://schemas.microsoft.com/office/drawing/2014/main" id="{3CA637EF-23F4-67FF-D066-9B802E127F48}"/>
                </a:ext>
              </a:extLst>
            </p:cNvPr>
            <p:cNvSpPr txBox="1"/>
            <p:nvPr/>
          </p:nvSpPr>
          <p:spPr>
            <a:xfrm>
              <a:off x="11272503" y="5533008"/>
              <a:ext cx="2900903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/>
              <a:r>
                <a:rPr lang="tr-TR" sz="2800" dirty="0">
                  <a:solidFill>
                    <a:srgbClr val="000000"/>
                  </a:solidFill>
                  <a:ea typeface="Inter Bold"/>
                  <a:cs typeface="Inter Bold"/>
                  <a:sym typeface="Inter Bold"/>
                </a:rPr>
                <a:t>Dinin hayatı anlamlandırması</a:t>
              </a:r>
              <a:endParaRPr lang="en-US" sz="2800" dirty="0">
                <a:solidFill>
                  <a:srgbClr val="000000"/>
                </a:solidFill>
                <a:ea typeface="Inter Bold"/>
                <a:cs typeface="Inter Bold"/>
                <a:sym typeface="Inter Bold"/>
              </a:endParaRPr>
            </a:p>
          </p:txBody>
        </p:sp>
      </p:grpSp>
      <p:grpSp>
        <p:nvGrpSpPr>
          <p:cNvPr id="98" name="Grup 97">
            <a:extLst>
              <a:ext uri="{FF2B5EF4-FFF2-40B4-BE49-F238E27FC236}">
                <a16:creationId xmlns:a16="http://schemas.microsoft.com/office/drawing/2014/main" id="{EE6C74DD-5051-E9B7-4930-131258DB2551}"/>
              </a:ext>
            </a:extLst>
          </p:cNvPr>
          <p:cNvGrpSpPr/>
          <p:nvPr/>
        </p:nvGrpSpPr>
        <p:grpSpPr>
          <a:xfrm>
            <a:off x="11371239" y="6158795"/>
            <a:ext cx="3053713" cy="950010"/>
            <a:chOff x="11196098" y="5488890"/>
            <a:chExt cx="3053713" cy="950010"/>
          </a:xfrm>
        </p:grpSpPr>
        <p:sp>
          <p:nvSpPr>
            <p:cNvPr id="99" name="Freeform 5">
              <a:extLst>
                <a:ext uri="{FF2B5EF4-FFF2-40B4-BE49-F238E27FC236}">
                  <a16:creationId xmlns:a16="http://schemas.microsoft.com/office/drawing/2014/main" id="{74D824F4-734B-D250-3ACE-616EBDA0447C}"/>
                </a:ext>
              </a:extLst>
            </p:cNvPr>
            <p:cNvSpPr/>
            <p:nvPr/>
          </p:nvSpPr>
          <p:spPr>
            <a:xfrm>
              <a:off x="11196098" y="5488890"/>
              <a:ext cx="3053713" cy="950010"/>
            </a:xfrm>
            <a:custGeom>
              <a:avLst/>
              <a:gdLst/>
              <a:ahLst/>
              <a:cxnLst/>
              <a:rect l="l" t="t" r="r" b="b"/>
              <a:pathLst>
                <a:path w="719432" h="276454">
                  <a:moveTo>
                    <a:pt x="0" y="0"/>
                  </a:moveTo>
                  <a:lnTo>
                    <a:pt x="719432" y="0"/>
                  </a:lnTo>
                  <a:lnTo>
                    <a:pt x="719432" y="276454"/>
                  </a:lnTo>
                  <a:lnTo>
                    <a:pt x="0" y="276454"/>
                  </a:lnTo>
                  <a:close/>
                </a:path>
              </a:pathLst>
            </a:custGeom>
            <a:solidFill>
              <a:srgbClr val="CCE0DA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100" name="TextBox 65">
              <a:extLst>
                <a:ext uri="{FF2B5EF4-FFF2-40B4-BE49-F238E27FC236}">
                  <a16:creationId xmlns:a16="http://schemas.microsoft.com/office/drawing/2014/main" id="{5DF97F0C-A005-5CA7-3646-7669C6441729}"/>
                </a:ext>
              </a:extLst>
            </p:cNvPr>
            <p:cNvSpPr txBox="1"/>
            <p:nvPr/>
          </p:nvSpPr>
          <p:spPr>
            <a:xfrm>
              <a:off x="11272503" y="5533008"/>
              <a:ext cx="2900903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/>
              <a:r>
                <a:rPr lang="tr-TR" sz="2800" dirty="0">
                  <a:solidFill>
                    <a:srgbClr val="000000"/>
                  </a:solidFill>
                  <a:ea typeface="Inter Bold"/>
                  <a:cs typeface="Inter Bold"/>
                  <a:sym typeface="Inter Bold"/>
                </a:rPr>
                <a:t>Din ve sorumluluk boyutu</a:t>
              </a:r>
              <a:endParaRPr lang="en-US" sz="2800" dirty="0">
                <a:solidFill>
                  <a:srgbClr val="000000"/>
                </a:solidFill>
                <a:ea typeface="Inter Bold"/>
                <a:cs typeface="Inter Bold"/>
                <a:sym typeface="Inter Bold"/>
              </a:endParaRPr>
            </a:p>
          </p:txBody>
        </p:sp>
      </p:grpSp>
      <p:grpSp>
        <p:nvGrpSpPr>
          <p:cNvPr id="101" name="Grup 100">
            <a:extLst>
              <a:ext uri="{FF2B5EF4-FFF2-40B4-BE49-F238E27FC236}">
                <a16:creationId xmlns:a16="http://schemas.microsoft.com/office/drawing/2014/main" id="{E9933A54-EF5A-BBB3-D0F0-10A7C6687D35}"/>
              </a:ext>
            </a:extLst>
          </p:cNvPr>
          <p:cNvGrpSpPr/>
          <p:nvPr/>
        </p:nvGrpSpPr>
        <p:grpSpPr>
          <a:xfrm>
            <a:off x="16297408" y="2922552"/>
            <a:ext cx="643243" cy="784695"/>
            <a:chOff x="8488304" y="2100728"/>
            <a:chExt cx="643243" cy="784695"/>
          </a:xfrm>
        </p:grpSpPr>
        <p:grpSp>
          <p:nvGrpSpPr>
            <p:cNvPr id="102" name="Group 36">
              <a:extLst>
                <a:ext uri="{FF2B5EF4-FFF2-40B4-BE49-F238E27FC236}">
                  <a16:creationId xmlns:a16="http://schemas.microsoft.com/office/drawing/2014/main" id="{4F115EFF-DAC6-23D6-245E-93E8D406BE2E}"/>
                </a:ext>
              </a:extLst>
            </p:cNvPr>
            <p:cNvGrpSpPr/>
            <p:nvPr/>
          </p:nvGrpSpPr>
          <p:grpSpPr>
            <a:xfrm>
              <a:off x="8488304" y="2100728"/>
              <a:ext cx="643243" cy="784695"/>
              <a:chOff x="0" y="-28575"/>
              <a:chExt cx="158005" cy="177534"/>
            </a:xfrm>
          </p:grpSpPr>
          <p:sp>
            <p:nvSpPr>
              <p:cNvPr id="104" name="Freeform 37">
                <a:extLst>
                  <a:ext uri="{FF2B5EF4-FFF2-40B4-BE49-F238E27FC236}">
                    <a16:creationId xmlns:a16="http://schemas.microsoft.com/office/drawing/2014/main" id="{2835CBA7-EA05-247E-0AC5-F717C7D4D98B}"/>
                  </a:ext>
                </a:extLst>
              </p:cNvPr>
              <p:cNvSpPr/>
              <p:nvPr/>
            </p:nvSpPr>
            <p:spPr>
              <a:xfrm>
                <a:off x="8659" y="0"/>
                <a:ext cx="149346" cy="148959"/>
              </a:xfrm>
              <a:custGeom>
                <a:avLst/>
                <a:gdLst/>
                <a:ahLst/>
                <a:cxnLst/>
                <a:rect l="l" t="t" r="r" b="b"/>
                <a:pathLst>
                  <a:path w="149346" h="148959">
                    <a:moveTo>
                      <a:pt x="0" y="0"/>
                    </a:moveTo>
                    <a:lnTo>
                      <a:pt x="149346" y="0"/>
                    </a:lnTo>
                    <a:lnTo>
                      <a:pt x="149346" y="148959"/>
                    </a:lnTo>
                    <a:lnTo>
                      <a:pt x="0" y="148959"/>
                    </a:lnTo>
                    <a:close/>
                  </a:path>
                </a:pathLst>
              </a:custGeom>
              <a:solidFill>
                <a:srgbClr val="F6A6C2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105" name="TextBox 38">
                <a:extLst>
                  <a:ext uri="{FF2B5EF4-FFF2-40B4-BE49-F238E27FC236}">
                    <a16:creationId xmlns:a16="http://schemas.microsoft.com/office/drawing/2014/main" id="{C7A5E6F2-07C7-D7E6-6163-6452E532C26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49346" cy="1775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3" name="TextBox 67">
              <a:extLst>
                <a:ext uri="{FF2B5EF4-FFF2-40B4-BE49-F238E27FC236}">
                  <a16:creationId xmlns:a16="http://schemas.microsoft.com/office/drawing/2014/main" id="{0747DF32-BE41-EFA0-2659-3B6598D9A90C}"/>
                </a:ext>
              </a:extLst>
            </p:cNvPr>
            <p:cNvSpPr txBox="1"/>
            <p:nvPr/>
          </p:nvSpPr>
          <p:spPr>
            <a:xfrm>
              <a:off x="8631168" y="2279227"/>
              <a:ext cx="322265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/>
              <a:r>
                <a:rPr lang="tr-TR" sz="3600" b="1" dirty="0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3</a:t>
              </a:r>
              <a:endParaRPr lang="en-US" sz="3600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7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up 39">
            <a:extLst>
              <a:ext uri="{FF2B5EF4-FFF2-40B4-BE49-F238E27FC236}">
                <a16:creationId xmlns:a16="http://schemas.microsoft.com/office/drawing/2014/main" id="{29E3F4E1-CB33-86F0-A5A1-9FD8B8935AA1}"/>
              </a:ext>
            </a:extLst>
          </p:cNvPr>
          <p:cNvGrpSpPr/>
          <p:nvPr/>
        </p:nvGrpSpPr>
        <p:grpSpPr>
          <a:xfrm>
            <a:off x="-31376" y="1782588"/>
            <a:ext cx="4486355" cy="4080116"/>
            <a:chOff x="-31376" y="1782588"/>
            <a:chExt cx="4486355" cy="4080116"/>
          </a:xfrm>
        </p:grpSpPr>
        <p:sp>
          <p:nvSpPr>
            <p:cNvPr id="2" name="AutoShape 52">
              <a:extLst>
                <a:ext uri="{FF2B5EF4-FFF2-40B4-BE49-F238E27FC236}">
                  <a16:creationId xmlns:a16="http://schemas.microsoft.com/office/drawing/2014/main" id="{79271334-F710-ACC5-3EC1-156A2A32CFC1}"/>
                </a:ext>
              </a:extLst>
            </p:cNvPr>
            <p:cNvSpPr/>
            <p:nvPr/>
          </p:nvSpPr>
          <p:spPr>
            <a:xfrm flipH="1" flipV="1">
              <a:off x="2228499" y="2409134"/>
              <a:ext cx="0" cy="2734366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grpSp>
          <p:nvGrpSpPr>
            <p:cNvPr id="3" name="Grup 2">
              <a:extLst>
                <a:ext uri="{FF2B5EF4-FFF2-40B4-BE49-F238E27FC236}">
                  <a16:creationId xmlns:a16="http://schemas.microsoft.com/office/drawing/2014/main" id="{4D21A5EE-03A3-474C-52EB-C6D348CA239B}"/>
                </a:ext>
              </a:extLst>
            </p:cNvPr>
            <p:cNvGrpSpPr/>
            <p:nvPr/>
          </p:nvGrpSpPr>
          <p:grpSpPr>
            <a:xfrm>
              <a:off x="684945" y="4912694"/>
              <a:ext cx="3053713" cy="950010"/>
              <a:chOff x="11196098" y="5488890"/>
              <a:chExt cx="3053713" cy="950010"/>
            </a:xfrm>
          </p:grpSpPr>
          <p:sp>
            <p:nvSpPr>
              <p:cNvPr id="4" name="Freeform 5">
                <a:extLst>
                  <a:ext uri="{FF2B5EF4-FFF2-40B4-BE49-F238E27FC236}">
                    <a16:creationId xmlns:a16="http://schemas.microsoft.com/office/drawing/2014/main" id="{75E17C9F-9D10-24C7-6A6C-24447F4A2BCF}"/>
                  </a:ext>
                </a:extLst>
              </p:cNvPr>
              <p:cNvSpPr/>
              <p:nvPr/>
            </p:nvSpPr>
            <p:spPr>
              <a:xfrm>
                <a:off x="11196098" y="5488890"/>
                <a:ext cx="3053713" cy="950010"/>
              </a:xfrm>
              <a:custGeom>
                <a:avLst/>
                <a:gdLst/>
                <a:ahLst/>
                <a:cxnLst/>
                <a:rect l="l" t="t" r="r" b="b"/>
                <a:pathLst>
                  <a:path w="719432" h="276454">
                    <a:moveTo>
                      <a:pt x="0" y="0"/>
                    </a:moveTo>
                    <a:lnTo>
                      <a:pt x="719432" y="0"/>
                    </a:lnTo>
                    <a:lnTo>
                      <a:pt x="719432" y="276454"/>
                    </a:lnTo>
                    <a:lnTo>
                      <a:pt x="0" y="276454"/>
                    </a:lnTo>
                    <a:close/>
                  </a:path>
                </a:pathLst>
              </a:custGeom>
              <a:solidFill>
                <a:srgbClr val="C5D3E8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5" name="TextBox 65">
                <a:extLst>
                  <a:ext uri="{FF2B5EF4-FFF2-40B4-BE49-F238E27FC236}">
                    <a16:creationId xmlns:a16="http://schemas.microsoft.com/office/drawing/2014/main" id="{959D4D71-96F4-5830-3303-2FB8D9E02847}"/>
                  </a:ext>
                </a:extLst>
              </p:cNvPr>
              <p:cNvSpPr txBox="1"/>
              <p:nvPr/>
            </p:nvSpPr>
            <p:spPr>
              <a:xfrm>
                <a:off x="11272503" y="5533008"/>
                <a:ext cx="2900903" cy="86177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/>
                <a:r>
                  <a:rPr lang="tr-TR" sz="2800" dirty="0">
                    <a:solidFill>
                      <a:srgbClr val="000000"/>
                    </a:solidFill>
                    <a:ea typeface="Inter Bold"/>
                    <a:cs typeface="Inter Bold"/>
                    <a:sym typeface="Inter Bold"/>
                  </a:rPr>
                  <a:t>Dinin duygu ve düşüncelere etkisi</a:t>
                </a:r>
                <a:endParaRPr lang="en-US" sz="2800" dirty="0">
                  <a:solidFill>
                    <a:srgbClr val="000000"/>
                  </a:solidFill>
                  <a:ea typeface="Inter Bold"/>
                  <a:cs typeface="Inter Bold"/>
                  <a:sym typeface="Inter Bold"/>
                </a:endParaRPr>
              </a:p>
            </p:txBody>
          </p:sp>
        </p:grpSp>
        <p:grpSp>
          <p:nvGrpSpPr>
            <p:cNvPr id="6" name="Grup 5">
              <a:extLst>
                <a:ext uri="{FF2B5EF4-FFF2-40B4-BE49-F238E27FC236}">
                  <a16:creationId xmlns:a16="http://schemas.microsoft.com/office/drawing/2014/main" id="{CCFC443B-CC95-538E-2CD2-0379027C66F1}"/>
                </a:ext>
              </a:extLst>
            </p:cNvPr>
            <p:cNvGrpSpPr/>
            <p:nvPr/>
          </p:nvGrpSpPr>
          <p:grpSpPr>
            <a:xfrm>
              <a:off x="1907805" y="3304550"/>
              <a:ext cx="607992" cy="658394"/>
              <a:chOff x="8488304" y="2227029"/>
              <a:chExt cx="607992" cy="658394"/>
            </a:xfrm>
          </p:grpSpPr>
          <p:grpSp>
            <p:nvGrpSpPr>
              <p:cNvPr id="7" name="Group 36">
                <a:extLst>
                  <a:ext uri="{FF2B5EF4-FFF2-40B4-BE49-F238E27FC236}">
                    <a16:creationId xmlns:a16="http://schemas.microsoft.com/office/drawing/2014/main" id="{5DE9023C-3B8D-564D-AAFA-9BE75B2CF509}"/>
                  </a:ext>
                </a:extLst>
              </p:cNvPr>
              <p:cNvGrpSpPr/>
              <p:nvPr/>
            </p:nvGrpSpPr>
            <p:grpSpPr>
              <a:xfrm>
                <a:off x="8488304" y="2227029"/>
                <a:ext cx="607992" cy="658394"/>
                <a:chOff x="0" y="0"/>
                <a:chExt cx="149346" cy="148959"/>
              </a:xfrm>
            </p:grpSpPr>
            <p:sp>
              <p:nvSpPr>
                <p:cNvPr id="9" name="Freeform 37">
                  <a:extLst>
                    <a:ext uri="{FF2B5EF4-FFF2-40B4-BE49-F238E27FC236}">
                      <a16:creationId xmlns:a16="http://schemas.microsoft.com/office/drawing/2014/main" id="{0F051742-55DE-8D97-1893-D1F920DD5B4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49346" cy="148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346" h="148959">
                      <a:moveTo>
                        <a:pt x="0" y="0"/>
                      </a:moveTo>
                      <a:lnTo>
                        <a:pt x="149346" y="0"/>
                      </a:lnTo>
                      <a:lnTo>
                        <a:pt x="149346" y="148959"/>
                      </a:lnTo>
                      <a:lnTo>
                        <a:pt x="0" y="148959"/>
                      </a:lnTo>
                      <a:close/>
                    </a:path>
                  </a:pathLst>
                </a:custGeom>
                <a:solidFill>
                  <a:srgbClr val="C5D3E8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" name="TextBox 38">
                  <a:extLst>
                    <a:ext uri="{FF2B5EF4-FFF2-40B4-BE49-F238E27FC236}">
                      <a16:creationId xmlns:a16="http://schemas.microsoft.com/office/drawing/2014/main" id="{F5C982BC-F083-D79A-898C-89FCEA5348A6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49346" cy="17753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8" name="TextBox 67">
                <a:extLst>
                  <a:ext uri="{FF2B5EF4-FFF2-40B4-BE49-F238E27FC236}">
                    <a16:creationId xmlns:a16="http://schemas.microsoft.com/office/drawing/2014/main" id="{1EAC01C7-DB6D-F899-BC74-60B6E20E55A8}"/>
                  </a:ext>
                </a:extLst>
              </p:cNvPr>
              <p:cNvSpPr txBox="1"/>
              <p:nvPr/>
            </p:nvSpPr>
            <p:spPr>
              <a:xfrm>
                <a:off x="8631168" y="2279227"/>
                <a:ext cx="322265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/>
                <a:r>
                  <a:rPr lang="en-US" sz="3600" b="1" dirty="0">
                    <a:solidFill>
                      <a:srgbClr val="000000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1</a:t>
                </a:r>
              </a:p>
            </p:txBody>
          </p:sp>
        </p:grpSp>
        <p:grpSp>
          <p:nvGrpSpPr>
            <p:cNvPr id="11" name="Grup 10">
              <a:extLst>
                <a:ext uri="{FF2B5EF4-FFF2-40B4-BE49-F238E27FC236}">
                  <a16:creationId xmlns:a16="http://schemas.microsoft.com/office/drawing/2014/main" id="{64B1D762-9C82-B85B-4B51-4DCC7C2D4E29}"/>
                </a:ext>
              </a:extLst>
            </p:cNvPr>
            <p:cNvGrpSpPr/>
            <p:nvPr/>
          </p:nvGrpSpPr>
          <p:grpSpPr>
            <a:xfrm>
              <a:off x="-31376" y="1782588"/>
              <a:ext cx="4486355" cy="626546"/>
              <a:chOff x="10925609" y="1809185"/>
              <a:chExt cx="4486355" cy="626546"/>
            </a:xfrm>
          </p:grpSpPr>
          <p:sp>
            <p:nvSpPr>
              <p:cNvPr id="12" name="AutoShape 2">
                <a:extLst>
                  <a:ext uri="{FF2B5EF4-FFF2-40B4-BE49-F238E27FC236}">
                    <a16:creationId xmlns:a16="http://schemas.microsoft.com/office/drawing/2014/main" id="{CBC3748B-E597-AD9C-0951-EB8673D376C8}"/>
                  </a:ext>
                </a:extLst>
              </p:cNvPr>
              <p:cNvSpPr/>
              <p:nvPr/>
            </p:nvSpPr>
            <p:spPr>
              <a:xfrm flipV="1">
                <a:off x="11012758" y="1809185"/>
                <a:ext cx="4399206" cy="8333"/>
              </a:xfrm>
              <a:prstGeom prst="line">
                <a:avLst/>
              </a:prstGeom>
              <a:ln w="19050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" name="AutoShape 3">
                <a:extLst>
                  <a:ext uri="{FF2B5EF4-FFF2-40B4-BE49-F238E27FC236}">
                    <a16:creationId xmlns:a16="http://schemas.microsoft.com/office/drawing/2014/main" id="{2C25F5DE-1D2F-84AB-C678-F93D8C71C04D}"/>
                  </a:ext>
                </a:extLst>
              </p:cNvPr>
              <p:cNvSpPr/>
              <p:nvPr/>
            </p:nvSpPr>
            <p:spPr>
              <a:xfrm flipV="1">
                <a:off x="10925609" y="2435731"/>
                <a:ext cx="4399206" cy="0"/>
              </a:xfrm>
              <a:prstGeom prst="line">
                <a:avLst/>
              </a:prstGeom>
              <a:ln w="19050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" name="TextBox 62">
                <a:extLst>
                  <a:ext uri="{FF2B5EF4-FFF2-40B4-BE49-F238E27FC236}">
                    <a16:creationId xmlns:a16="http://schemas.microsoft.com/office/drawing/2014/main" id="{11E91292-F3BA-3AF1-C452-B9578F2047ED}"/>
                  </a:ext>
                </a:extLst>
              </p:cNvPr>
              <p:cNvSpPr txBox="1"/>
              <p:nvPr/>
            </p:nvSpPr>
            <p:spPr>
              <a:xfrm>
                <a:off x="11182808" y="1850598"/>
                <a:ext cx="4142007" cy="55143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4268"/>
                  </a:lnSpc>
                  <a:spcBef>
                    <a:spcPct val="0"/>
                  </a:spcBef>
                </a:pPr>
                <a:r>
                  <a:rPr lang="en-US" sz="3600" b="1" dirty="0">
                    <a:solidFill>
                      <a:srgbClr val="000000"/>
                    </a:solidFill>
                    <a:ea typeface="Inter Ultra-Bold"/>
                    <a:cs typeface="Inter Ultra-Bold"/>
                    <a:sym typeface="Inter Ultra-Bold"/>
                  </a:rPr>
                  <a:t>1.1. </a:t>
                </a:r>
                <a:r>
                  <a:rPr lang="tr-TR" sz="3600" b="1" dirty="0">
                    <a:solidFill>
                      <a:srgbClr val="000000"/>
                    </a:solidFill>
                    <a:ea typeface="Inter Ultra-Bold"/>
                    <a:cs typeface="Inter Ultra-Bold"/>
                    <a:sym typeface="Inter Ultra-Bold"/>
                  </a:rPr>
                  <a:t>Din Birey İlişkisi</a:t>
                </a:r>
                <a:endParaRPr lang="en-US" sz="3600" b="1" dirty="0">
                  <a:solidFill>
                    <a:srgbClr val="000000"/>
                  </a:solidFill>
                  <a:ea typeface="Inter Ultra-Bold"/>
                  <a:cs typeface="Inter Ultra-Bold"/>
                  <a:sym typeface="Inter Ultra-Bold"/>
                </a:endParaRPr>
              </a:p>
            </p:txBody>
          </p:sp>
        </p:grpSp>
      </p:grpSp>
      <p:sp>
        <p:nvSpPr>
          <p:cNvPr id="15" name="Rectangle: Rounded Corners 1">
            <a:extLst>
              <a:ext uri="{FF2B5EF4-FFF2-40B4-BE49-F238E27FC236}">
                <a16:creationId xmlns:a16="http://schemas.microsoft.com/office/drawing/2014/main" id="{4946DEC7-2D9A-8144-F86A-5B2ED694D14A}"/>
              </a:ext>
            </a:extLst>
          </p:cNvPr>
          <p:cNvSpPr/>
          <p:nvPr/>
        </p:nvSpPr>
        <p:spPr>
          <a:xfrm>
            <a:off x="6255910" y="510988"/>
            <a:ext cx="4032448" cy="864096"/>
          </a:xfrm>
          <a:prstGeom prst="roundRect">
            <a:avLst>
              <a:gd name="adj" fmla="val 50000"/>
            </a:avLst>
          </a:prstGeom>
          <a:solidFill>
            <a:srgbClr val="3892D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7200">
              <a:defRPr/>
            </a:pPr>
            <a:endParaRPr lang="ko-KR" altLang="en-US" ker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C106789-64DA-B6B5-A393-DABA7FC30C8A}"/>
              </a:ext>
            </a:extLst>
          </p:cNvPr>
          <p:cNvSpPr/>
          <p:nvPr/>
        </p:nvSpPr>
        <p:spPr>
          <a:xfrm>
            <a:off x="7736067" y="1209798"/>
            <a:ext cx="288032" cy="288032"/>
          </a:xfrm>
          <a:prstGeom prst="ellipse">
            <a:avLst/>
          </a:prstGeom>
          <a:solidFill>
            <a:srgbClr val="54B5C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7200">
              <a:defRPr/>
            </a:pPr>
            <a:endParaRPr lang="ko-KR" altLang="en-US" ker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BCF3952-0334-D678-D7EE-1B7F8204AB4A}"/>
              </a:ext>
            </a:extLst>
          </p:cNvPr>
          <p:cNvSpPr/>
          <p:nvPr/>
        </p:nvSpPr>
        <p:spPr>
          <a:xfrm>
            <a:off x="8610108" y="1209798"/>
            <a:ext cx="288032" cy="288032"/>
          </a:xfrm>
          <a:prstGeom prst="ellipse">
            <a:avLst/>
          </a:prstGeom>
          <a:solidFill>
            <a:srgbClr val="DD4C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7200">
              <a:defRPr/>
            </a:pPr>
            <a:endParaRPr lang="ko-KR" altLang="en-US" kern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8" name="Connector: Elbow 11">
            <a:extLst>
              <a:ext uri="{FF2B5EF4-FFF2-40B4-BE49-F238E27FC236}">
                <a16:creationId xmlns:a16="http://schemas.microsoft.com/office/drawing/2014/main" id="{5DA49D8E-56EF-3401-6969-7F097C7E98E2}"/>
              </a:ext>
            </a:extLst>
          </p:cNvPr>
          <p:cNvCxnSpPr>
            <a:cxnSpLocks/>
            <a:stCxn id="16" idx="4"/>
            <a:endCxn id="22" idx="0"/>
          </p:cNvCxnSpPr>
          <p:nvPr/>
        </p:nvCxnSpPr>
        <p:spPr>
          <a:xfrm rot="5400000">
            <a:off x="6364150" y="1127155"/>
            <a:ext cx="1145259" cy="1886608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54B5C1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19" name="Connector: Elbow 12">
            <a:extLst>
              <a:ext uri="{FF2B5EF4-FFF2-40B4-BE49-F238E27FC236}">
                <a16:creationId xmlns:a16="http://schemas.microsoft.com/office/drawing/2014/main" id="{4FE27DCA-D035-73CB-739D-606904B418C1}"/>
              </a:ext>
            </a:extLst>
          </p:cNvPr>
          <p:cNvCxnSpPr>
            <a:cxnSpLocks/>
            <a:stCxn id="17" idx="4"/>
            <a:endCxn id="26" idx="0"/>
          </p:cNvCxnSpPr>
          <p:nvPr/>
        </p:nvCxnSpPr>
        <p:spPr>
          <a:xfrm rot="16200000" flipH="1">
            <a:off x="9116093" y="1135860"/>
            <a:ext cx="1199058" cy="1922997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DD4C44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20" name="TextBox 18">
            <a:extLst>
              <a:ext uri="{FF2B5EF4-FFF2-40B4-BE49-F238E27FC236}">
                <a16:creationId xmlns:a16="http://schemas.microsoft.com/office/drawing/2014/main" id="{13D45D06-7C62-B552-528C-339DC8111C8C}"/>
              </a:ext>
            </a:extLst>
          </p:cNvPr>
          <p:cNvSpPr txBox="1"/>
          <p:nvPr/>
        </p:nvSpPr>
        <p:spPr>
          <a:xfrm>
            <a:off x="6734242" y="586746"/>
            <a:ext cx="3075783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defRPr sz="3200">
                <a:latin typeface="Bahnschrift SemiBold" panose="020B0502040204020203" pitchFamily="34" charset="0"/>
                <a:ea typeface="나눔스퀘어 ExtraBold" panose="020B0600000101010101" pitchFamily="50" charset="-127"/>
              </a:defRPr>
            </a:lvl1pPr>
          </a:lstStyle>
          <a:p>
            <a:pPr algn="ctr" defTabSz="457200">
              <a:defRPr/>
            </a:pPr>
            <a:r>
              <a:rPr lang="tr-TR" altLang="ko-KR" sz="3600" dirty="0">
                <a:solidFill>
                  <a:prstClr val="white"/>
                </a:solidFill>
                <a:effectLst>
                  <a:outerShdw blurRad="190500" dist="101600" dir="5400000" algn="t" rotWithShape="0">
                    <a:prstClr val="black">
                      <a:alpha val="77000"/>
                    </a:prstClr>
                  </a:outerShdw>
                </a:effectLst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İnsanın yapısı</a:t>
            </a:r>
            <a:endParaRPr lang="ko-KR" altLang="en-US" sz="3600" b="1" dirty="0">
              <a:solidFill>
                <a:prstClr val="white"/>
              </a:solidFill>
              <a:effectLst>
                <a:outerShdw blurRad="190500" dist="101600" dir="5400000" algn="t" rotWithShape="0">
                  <a:prstClr val="black">
                    <a:alpha val="77000"/>
                  </a:prstClr>
                </a:outerShdw>
              </a:effectLst>
              <a:latin typeface="Calibri" panose="020F0502020204030204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pSp>
        <p:nvGrpSpPr>
          <p:cNvPr id="21" name="Grup 20">
            <a:extLst>
              <a:ext uri="{FF2B5EF4-FFF2-40B4-BE49-F238E27FC236}">
                <a16:creationId xmlns:a16="http://schemas.microsoft.com/office/drawing/2014/main" id="{561AF1CE-B80C-8DBE-F06F-C9C2F4A4323F}"/>
              </a:ext>
            </a:extLst>
          </p:cNvPr>
          <p:cNvGrpSpPr/>
          <p:nvPr/>
        </p:nvGrpSpPr>
        <p:grpSpPr>
          <a:xfrm>
            <a:off x="5122930" y="2643089"/>
            <a:ext cx="1771866" cy="1662208"/>
            <a:chOff x="389136" y="2177992"/>
            <a:chExt cx="1771866" cy="166220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2FA05F0-B519-5450-7494-DED82B787BC9}"/>
                </a:ext>
              </a:extLst>
            </p:cNvPr>
            <p:cNvSpPr/>
            <p:nvPr/>
          </p:nvSpPr>
          <p:spPr>
            <a:xfrm>
              <a:off x="431589" y="2177992"/>
              <a:ext cx="1656184" cy="1656184"/>
            </a:xfrm>
            <a:prstGeom prst="ellipse">
              <a:avLst/>
            </a:prstGeom>
            <a:solidFill>
              <a:srgbClr val="54B5C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 defTabSz="457200">
                <a:defRPr/>
              </a:pPr>
              <a:endParaRPr lang="ko-KR" altLang="en-US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Partial Circle 34">
              <a:extLst>
                <a:ext uri="{FF2B5EF4-FFF2-40B4-BE49-F238E27FC236}">
                  <a16:creationId xmlns:a16="http://schemas.microsoft.com/office/drawing/2014/main" id="{93BC6B22-EDD8-5FE3-1535-2C95A2F30722}"/>
                </a:ext>
              </a:extLst>
            </p:cNvPr>
            <p:cNvSpPr/>
            <p:nvPr/>
          </p:nvSpPr>
          <p:spPr>
            <a:xfrm>
              <a:off x="410362" y="2184015"/>
              <a:ext cx="1656185" cy="1656185"/>
            </a:xfrm>
            <a:prstGeom prst="pie">
              <a:avLst>
                <a:gd name="adj1" fmla="val 8964910"/>
                <a:gd name="adj2" fmla="val 16200000"/>
              </a:avLst>
            </a:prstGeom>
            <a:solidFill>
              <a:sysClr val="windowText" lastClr="000000">
                <a:alpha val="8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 defTabSz="457200">
                <a:defRPr/>
              </a:pPr>
              <a:endParaRPr lang="ko-KR" altLang="en-US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" name="TextBox 19">
              <a:extLst>
                <a:ext uri="{FF2B5EF4-FFF2-40B4-BE49-F238E27FC236}">
                  <a16:creationId xmlns:a16="http://schemas.microsoft.com/office/drawing/2014/main" id="{D7FE5F23-D1C8-8BD9-99AB-8A1E4C34D4A7}"/>
                </a:ext>
              </a:extLst>
            </p:cNvPr>
            <p:cNvSpPr txBox="1"/>
            <p:nvPr/>
          </p:nvSpPr>
          <p:spPr>
            <a:xfrm>
              <a:off x="389136" y="2609962"/>
              <a:ext cx="1771866" cy="61555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algn="ctr">
                <a:defRPr sz="3200">
                  <a:latin typeface="나눔스퀘어 ExtraBold" panose="020B0600000101010101" pitchFamily="50" charset="-127"/>
                  <a:ea typeface="나눔스퀘어 ExtraBold" panose="020B0600000101010101" pitchFamily="50" charset="-127"/>
                </a:defRPr>
              </a:lvl1pPr>
            </a:lstStyle>
            <a:p>
              <a:pPr defTabSz="457200">
                <a:defRPr/>
              </a:pPr>
              <a:r>
                <a:rPr lang="tr-TR" altLang="ko-KR" sz="4000" b="1" dirty="0">
                  <a:solidFill>
                    <a:prstClr val="white"/>
                  </a:solidFill>
                  <a:effectLst>
                    <a:outerShdw blurRad="495300" dist="152400" dir="5400000" algn="t" rotWithShape="0">
                      <a:prstClr val="black">
                        <a:alpha val="68000"/>
                      </a:prstClr>
                    </a:outerShdw>
                  </a:effectLst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Beden</a:t>
              </a:r>
              <a:endParaRPr lang="ko-KR" altLang="en-US" sz="4000" b="1" dirty="0">
                <a:solidFill>
                  <a:prstClr val="white"/>
                </a:solidFill>
                <a:effectLst>
                  <a:outerShdw blurRad="495300" dist="152400" dir="5400000" algn="t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up 24">
            <a:extLst>
              <a:ext uri="{FF2B5EF4-FFF2-40B4-BE49-F238E27FC236}">
                <a16:creationId xmlns:a16="http://schemas.microsoft.com/office/drawing/2014/main" id="{1427C943-8ACE-F96B-7462-E501C5029A42}"/>
              </a:ext>
            </a:extLst>
          </p:cNvPr>
          <p:cNvGrpSpPr/>
          <p:nvPr/>
        </p:nvGrpSpPr>
        <p:grpSpPr>
          <a:xfrm>
            <a:off x="9849028" y="2696887"/>
            <a:ext cx="1656185" cy="1656185"/>
            <a:chOff x="5115234" y="2231790"/>
            <a:chExt cx="1656185" cy="165618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3BBEBE1-ECE8-C4AF-C497-6A6AAEB97588}"/>
                </a:ext>
              </a:extLst>
            </p:cNvPr>
            <p:cNvSpPr/>
            <p:nvPr/>
          </p:nvSpPr>
          <p:spPr>
            <a:xfrm>
              <a:off x="5115235" y="2231791"/>
              <a:ext cx="1656184" cy="1656184"/>
            </a:xfrm>
            <a:prstGeom prst="ellipse">
              <a:avLst/>
            </a:prstGeom>
            <a:solidFill>
              <a:srgbClr val="DD4C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 defTabSz="457200">
                <a:defRPr/>
              </a:pPr>
              <a:endParaRPr lang="ko-KR" altLang="en-US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Partial Circle 36">
              <a:extLst>
                <a:ext uri="{FF2B5EF4-FFF2-40B4-BE49-F238E27FC236}">
                  <a16:creationId xmlns:a16="http://schemas.microsoft.com/office/drawing/2014/main" id="{6083092C-30E4-46F9-319E-D8FD3E524854}"/>
                </a:ext>
              </a:extLst>
            </p:cNvPr>
            <p:cNvSpPr/>
            <p:nvPr/>
          </p:nvSpPr>
          <p:spPr>
            <a:xfrm>
              <a:off x="5115234" y="2231790"/>
              <a:ext cx="1656185" cy="1656185"/>
            </a:xfrm>
            <a:prstGeom prst="pie">
              <a:avLst>
                <a:gd name="adj1" fmla="val 1695357"/>
                <a:gd name="adj2" fmla="val 9042000"/>
              </a:avLst>
            </a:prstGeom>
            <a:solidFill>
              <a:sysClr val="windowText" lastClr="000000">
                <a:alpha val="8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>
                <a:defRPr/>
              </a:pPr>
              <a:endParaRPr lang="ko-KR" altLang="en-US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F925909-4755-7762-3A10-5D0A626883EC}"/>
                </a:ext>
              </a:extLst>
            </p:cNvPr>
            <p:cNvSpPr txBox="1"/>
            <p:nvPr/>
          </p:nvSpPr>
          <p:spPr>
            <a:xfrm>
              <a:off x="5431058" y="2672250"/>
              <a:ext cx="1024536" cy="61555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algn="ctr">
                <a:defRPr sz="3200">
                  <a:latin typeface="나눔스퀘어 ExtraBold" panose="020B0600000101010101" pitchFamily="50" charset="-127"/>
                  <a:ea typeface="나눔스퀘어 ExtraBold" panose="020B0600000101010101" pitchFamily="50" charset="-127"/>
                </a:defRPr>
              </a:lvl1pPr>
            </a:lstStyle>
            <a:p>
              <a:pPr defTabSz="457200">
                <a:defRPr/>
              </a:pPr>
              <a:r>
                <a:rPr lang="tr-TR" altLang="ko-KR" sz="4000" b="1" dirty="0">
                  <a:solidFill>
                    <a:prstClr val="white"/>
                  </a:solidFill>
                  <a:effectLst>
                    <a:outerShdw blurRad="495300" dist="152400" dir="5400000" algn="t" rotWithShape="0">
                      <a:prstClr val="black">
                        <a:alpha val="68000"/>
                      </a:prstClr>
                    </a:outerShdw>
                  </a:effectLst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Ruh</a:t>
              </a:r>
              <a:endParaRPr lang="ko-KR" altLang="en-US" sz="4000" b="1" dirty="0">
                <a:solidFill>
                  <a:prstClr val="white"/>
                </a:solidFill>
                <a:effectLst>
                  <a:outerShdw blurRad="495300" dist="152400" dir="5400000" algn="t" rotWithShape="0">
                    <a:prstClr val="black">
                      <a:alpha val="68000"/>
                    </a:prst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29" name="Freeform: Shape 32">
            <a:extLst>
              <a:ext uri="{FF2B5EF4-FFF2-40B4-BE49-F238E27FC236}">
                <a16:creationId xmlns:a16="http://schemas.microsoft.com/office/drawing/2014/main" id="{AA5FEAD2-873F-6C9D-5381-C07AF93CF376}"/>
              </a:ext>
            </a:extLst>
          </p:cNvPr>
          <p:cNvSpPr/>
          <p:nvPr/>
        </p:nvSpPr>
        <p:spPr>
          <a:xfrm>
            <a:off x="6300459" y="552516"/>
            <a:ext cx="3943350" cy="375280"/>
          </a:xfrm>
          <a:custGeom>
            <a:avLst/>
            <a:gdLst>
              <a:gd name="connsiteX0" fmla="*/ 400351 w 3865808"/>
              <a:gd name="connsiteY0" fmla="*/ 0 h 360040"/>
              <a:gd name="connsiteX1" fmla="*/ 3465457 w 3865808"/>
              <a:gd name="connsiteY1" fmla="*/ 0 h 360040"/>
              <a:gd name="connsiteX2" fmla="*/ 3843742 w 3865808"/>
              <a:gd name="connsiteY2" fmla="*/ 250744 h 360040"/>
              <a:gd name="connsiteX3" fmla="*/ 3865808 w 3865808"/>
              <a:gd name="connsiteY3" fmla="*/ 360040 h 360040"/>
              <a:gd name="connsiteX4" fmla="*/ 0 w 3865808"/>
              <a:gd name="connsiteY4" fmla="*/ 360040 h 360040"/>
              <a:gd name="connsiteX5" fmla="*/ 22066 w 3865808"/>
              <a:gd name="connsiteY5" fmla="*/ 250744 h 360040"/>
              <a:gd name="connsiteX6" fmla="*/ 400351 w 3865808"/>
              <a:gd name="connsiteY6" fmla="*/ 0 h 360040"/>
              <a:gd name="connsiteX0" fmla="*/ 400351 w 3865808"/>
              <a:gd name="connsiteY0" fmla="*/ 0 h 360040"/>
              <a:gd name="connsiteX1" fmla="*/ 3465457 w 3865808"/>
              <a:gd name="connsiteY1" fmla="*/ 0 h 360040"/>
              <a:gd name="connsiteX2" fmla="*/ 3843742 w 3865808"/>
              <a:gd name="connsiteY2" fmla="*/ 250744 h 360040"/>
              <a:gd name="connsiteX3" fmla="*/ 3865808 w 3865808"/>
              <a:gd name="connsiteY3" fmla="*/ 360040 h 360040"/>
              <a:gd name="connsiteX4" fmla="*/ 2580605 w 3865808"/>
              <a:gd name="connsiteY4" fmla="*/ 357316 h 360040"/>
              <a:gd name="connsiteX5" fmla="*/ 0 w 3865808"/>
              <a:gd name="connsiteY5" fmla="*/ 360040 h 360040"/>
              <a:gd name="connsiteX6" fmla="*/ 22066 w 3865808"/>
              <a:gd name="connsiteY6" fmla="*/ 250744 h 360040"/>
              <a:gd name="connsiteX7" fmla="*/ 400351 w 3865808"/>
              <a:gd name="connsiteY7" fmla="*/ 0 h 360040"/>
              <a:gd name="connsiteX0" fmla="*/ 400351 w 3865808"/>
              <a:gd name="connsiteY0" fmla="*/ 0 h 360040"/>
              <a:gd name="connsiteX1" fmla="*/ 3465457 w 3865808"/>
              <a:gd name="connsiteY1" fmla="*/ 0 h 360040"/>
              <a:gd name="connsiteX2" fmla="*/ 3843742 w 3865808"/>
              <a:gd name="connsiteY2" fmla="*/ 250744 h 360040"/>
              <a:gd name="connsiteX3" fmla="*/ 3865808 w 3865808"/>
              <a:gd name="connsiteY3" fmla="*/ 360040 h 360040"/>
              <a:gd name="connsiteX4" fmla="*/ 0 w 3865808"/>
              <a:gd name="connsiteY4" fmla="*/ 360040 h 360040"/>
              <a:gd name="connsiteX5" fmla="*/ 22066 w 3865808"/>
              <a:gd name="connsiteY5" fmla="*/ 250744 h 360040"/>
              <a:gd name="connsiteX6" fmla="*/ 400351 w 3865808"/>
              <a:gd name="connsiteY6" fmla="*/ 0 h 360040"/>
              <a:gd name="connsiteX0" fmla="*/ 0 w 3957248"/>
              <a:gd name="connsiteY0" fmla="*/ 360040 h 451480"/>
              <a:gd name="connsiteX1" fmla="*/ 22066 w 3957248"/>
              <a:gd name="connsiteY1" fmla="*/ 250744 h 451480"/>
              <a:gd name="connsiteX2" fmla="*/ 400351 w 3957248"/>
              <a:gd name="connsiteY2" fmla="*/ 0 h 451480"/>
              <a:gd name="connsiteX3" fmla="*/ 3465457 w 3957248"/>
              <a:gd name="connsiteY3" fmla="*/ 0 h 451480"/>
              <a:gd name="connsiteX4" fmla="*/ 3843742 w 3957248"/>
              <a:gd name="connsiteY4" fmla="*/ 250744 h 451480"/>
              <a:gd name="connsiteX5" fmla="*/ 3957248 w 3957248"/>
              <a:gd name="connsiteY5" fmla="*/ 451480 h 451480"/>
              <a:gd name="connsiteX0" fmla="*/ 0 w 3873428"/>
              <a:gd name="connsiteY0" fmla="*/ 360040 h 375280"/>
              <a:gd name="connsiteX1" fmla="*/ 22066 w 3873428"/>
              <a:gd name="connsiteY1" fmla="*/ 250744 h 375280"/>
              <a:gd name="connsiteX2" fmla="*/ 400351 w 3873428"/>
              <a:gd name="connsiteY2" fmla="*/ 0 h 375280"/>
              <a:gd name="connsiteX3" fmla="*/ 3465457 w 3873428"/>
              <a:gd name="connsiteY3" fmla="*/ 0 h 375280"/>
              <a:gd name="connsiteX4" fmla="*/ 3843742 w 3873428"/>
              <a:gd name="connsiteY4" fmla="*/ 250744 h 375280"/>
              <a:gd name="connsiteX5" fmla="*/ 3873428 w 3873428"/>
              <a:gd name="connsiteY5" fmla="*/ 375280 h 37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3428" h="375280">
                <a:moveTo>
                  <a:pt x="0" y="360040"/>
                </a:moveTo>
                <a:lnTo>
                  <a:pt x="22066" y="250744"/>
                </a:lnTo>
                <a:cubicBezTo>
                  <a:pt x="84391" y="103393"/>
                  <a:pt x="230297" y="0"/>
                  <a:pt x="400351" y="0"/>
                </a:cubicBezTo>
                <a:lnTo>
                  <a:pt x="3465457" y="0"/>
                </a:lnTo>
                <a:cubicBezTo>
                  <a:pt x="3635511" y="0"/>
                  <a:pt x="3781418" y="103393"/>
                  <a:pt x="3843742" y="250744"/>
                </a:cubicBezTo>
                <a:cubicBezTo>
                  <a:pt x="3851097" y="287176"/>
                  <a:pt x="3873428" y="375280"/>
                  <a:pt x="3873428" y="375280"/>
                </a:cubicBezTo>
              </a:path>
            </a:pathLst>
          </a:custGeom>
          <a:noFill/>
          <a:ln w="12700" cap="rnd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57200">
              <a:defRPr/>
            </a:pPr>
            <a:endParaRPr lang="ko-KR" altLang="en-US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" name="Aşağı Ok 28">
            <a:extLst>
              <a:ext uri="{FF2B5EF4-FFF2-40B4-BE49-F238E27FC236}">
                <a16:creationId xmlns:a16="http://schemas.microsoft.com/office/drawing/2014/main" id="{3467F4F4-7BF4-258E-FB33-1186FD9B2E5B}"/>
              </a:ext>
            </a:extLst>
          </p:cNvPr>
          <p:cNvSpPr/>
          <p:nvPr/>
        </p:nvSpPr>
        <p:spPr>
          <a:xfrm>
            <a:off x="5763731" y="4448337"/>
            <a:ext cx="501626" cy="574907"/>
          </a:xfrm>
          <a:prstGeom prst="downArrow">
            <a:avLst/>
          </a:prstGeom>
          <a:solidFill>
            <a:srgbClr val="FFE699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şağı Ok 29">
            <a:extLst>
              <a:ext uri="{FF2B5EF4-FFF2-40B4-BE49-F238E27FC236}">
                <a16:creationId xmlns:a16="http://schemas.microsoft.com/office/drawing/2014/main" id="{4F771147-4786-C70E-1AF0-FB86D8FD6AD2}"/>
              </a:ext>
            </a:extLst>
          </p:cNvPr>
          <p:cNvSpPr/>
          <p:nvPr/>
        </p:nvSpPr>
        <p:spPr>
          <a:xfrm>
            <a:off x="10426306" y="4422300"/>
            <a:ext cx="501626" cy="574907"/>
          </a:xfrm>
          <a:prstGeom prst="downArrow">
            <a:avLst/>
          </a:prstGeom>
          <a:solidFill>
            <a:srgbClr val="FFE699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Dikdörtgen 31">
            <a:extLst>
              <a:ext uri="{FF2B5EF4-FFF2-40B4-BE49-F238E27FC236}">
                <a16:creationId xmlns:a16="http://schemas.microsoft.com/office/drawing/2014/main" id="{D9ECE0F5-1D6C-A24E-4A0D-7B77AE458DBB}"/>
              </a:ext>
            </a:extLst>
          </p:cNvPr>
          <p:cNvSpPr/>
          <p:nvPr/>
        </p:nvSpPr>
        <p:spPr>
          <a:xfrm>
            <a:off x="5168509" y="5130557"/>
            <a:ext cx="2083633" cy="1912717"/>
          </a:xfrm>
          <a:prstGeom prst="rect">
            <a:avLst/>
          </a:prstGeom>
          <a:solidFill>
            <a:srgbClr val="B3CEE5"/>
          </a:solidFill>
          <a:ln w="12700" cap="flat" cmpd="sng" algn="ctr">
            <a:solidFill>
              <a:srgbClr val="1D9A7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Yeme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İçme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Giyinme</a:t>
            </a:r>
          </a:p>
        </p:txBody>
      </p:sp>
      <p:sp>
        <p:nvSpPr>
          <p:cNvPr id="33" name="Dikdörtgen 32">
            <a:extLst>
              <a:ext uri="{FF2B5EF4-FFF2-40B4-BE49-F238E27FC236}">
                <a16:creationId xmlns:a16="http://schemas.microsoft.com/office/drawing/2014/main" id="{7088D3F9-DD7D-604D-E139-524DD3E03C04}"/>
              </a:ext>
            </a:extLst>
          </p:cNvPr>
          <p:cNvSpPr/>
          <p:nvPr/>
        </p:nvSpPr>
        <p:spPr>
          <a:xfrm>
            <a:off x="9550938" y="5098555"/>
            <a:ext cx="2252363" cy="1912717"/>
          </a:xfrm>
          <a:prstGeom prst="rect">
            <a:avLst/>
          </a:prstGeom>
          <a:solidFill>
            <a:srgbClr val="B3CEE5"/>
          </a:solidFill>
          <a:ln w="12700" cap="flat" cmpd="sng" algn="ctr">
            <a:solidFill>
              <a:srgbClr val="1D9A7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Güvenme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İnanma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Sevilme</a:t>
            </a:r>
          </a:p>
        </p:txBody>
      </p:sp>
      <p:sp>
        <p:nvSpPr>
          <p:cNvPr id="34" name="Dikdörtgen 33">
            <a:extLst>
              <a:ext uri="{FF2B5EF4-FFF2-40B4-BE49-F238E27FC236}">
                <a16:creationId xmlns:a16="http://schemas.microsoft.com/office/drawing/2014/main" id="{135610A9-B983-CEBB-B2A7-4D32EB07B1E9}"/>
              </a:ext>
            </a:extLst>
          </p:cNvPr>
          <p:cNvSpPr/>
          <p:nvPr/>
        </p:nvSpPr>
        <p:spPr>
          <a:xfrm>
            <a:off x="5351019" y="5230808"/>
            <a:ext cx="1718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Maddi yönü</a:t>
            </a:r>
          </a:p>
        </p:txBody>
      </p:sp>
      <p:sp>
        <p:nvSpPr>
          <p:cNvPr id="35" name="Dikdörtgen 34">
            <a:extLst>
              <a:ext uri="{FF2B5EF4-FFF2-40B4-BE49-F238E27FC236}">
                <a16:creationId xmlns:a16="http://schemas.microsoft.com/office/drawing/2014/main" id="{ABCA1557-3788-35E0-D0D1-1260817BF1BC}"/>
              </a:ext>
            </a:extLst>
          </p:cNvPr>
          <p:cNvSpPr/>
          <p:nvPr/>
        </p:nvSpPr>
        <p:spPr>
          <a:xfrm>
            <a:off x="9750423" y="5129207"/>
            <a:ext cx="18533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Manevi yönü</a:t>
            </a: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21183F42-075B-B5DF-D613-398428ABCA3C}"/>
              </a:ext>
            </a:extLst>
          </p:cNvPr>
          <p:cNvSpPr txBox="1"/>
          <p:nvPr/>
        </p:nvSpPr>
        <p:spPr>
          <a:xfrm>
            <a:off x="4454979" y="7510712"/>
            <a:ext cx="95349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600" dirty="0"/>
              <a:t>Din insanın aklına ve duygularına hitap ederek onun doğuştan getirdiği inanma duygusunu en doğru biçimde eğitir.</a:t>
            </a:r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16861E63-3D53-E4F4-1087-FD4B0835A584}"/>
              </a:ext>
            </a:extLst>
          </p:cNvPr>
          <p:cNvSpPr/>
          <p:nvPr/>
        </p:nvSpPr>
        <p:spPr>
          <a:xfrm>
            <a:off x="12390619" y="354612"/>
            <a:ext cx="5753635" cy="4953000"/>
          </a:xfrm>
          <a:custGeom>
            <a:avLst/>
            <a:gdLst/>
            <a:ahLst/>
            <a:cxnLst/>
            <a:rect l="l" t="t" r="r" b="b"/>
            <a:pathLst>
              <a:path w="4631565" h="3473674">
                <a:moveTo>
                  <a:pt x="0" y="0"/>
                </a:moveTo>
                <a:lnTo>
                  <a:pt x="4631565" y="0"/>
                </a:lnTo>
                <a:lnTo>
                  <a:pt x="4631565" y="3473674"/>
                </a:lnTo>
                <a:lnTo>
                  <a:pt x="0" y="34736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31B9A405-8217-550F-0BFE-AD51FBACCB02}"/>
              </a:ext>
            </a:extLst>
          </p:cNvPr>
          <p:cNvSpPr/>
          <p:nvPr/>
        </p:nvSpPr>
        <p:spPr>
          <a:xfrm>
            <a:off x="13425376" y="5590872"/>
            <a:ext cx="4648597" cy="3279718"/>
          </a:xfrm>
          <a:custGeom>
            <a:avLst/>
            <a:gdLst/>
            <a:ahLst/>
            <a:cxnLst/>
            <a:rect l="l" t="t" r="r" b="b"/>
            <a:pathLst>
              <a:path w="5012949" h="3339877">
                <a:moveTo>
                  <a:pt x="0" y="0"/>
                </a:moveTo>
                <a:lnTo>
                  <a:pt x="5012949" y="0"/>
                </a:lnTo>
                <a:lnTo>
                  <a:pt x="5012949" y="3339877"/>
                </a:lnTo>
                <a:lnTo>
                  <a:pt x="0" y="33398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84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7" grpId="0"/>
      <p:bldP spid="3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2">
            <a:extLst>
              <a:ext uri="{FF2B5EF4-FFF2-40B4-BE49-F238E27FC236}">
                <a16:creationId xmlns:a16="http://schemas.microsoft.com/office/drawing/2014/main" id="{8EA0924F-438F-308E-E817-A9D50B6AC9BA}"/>
              </a:ext>
            </a:extLst>
          </p:cNvPr>
          <p:cNvSpPr/>
          <p:nvPr/>
        </p:nvSpPr>
        <p:spPr>
          <a:xfrm flipH="1" flipV="1">
            <a:off x="2259875" y="2950646"/>
            <a:ext cx="0" cy="2734366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grpSp>
        <p:nvGrpSpPr>
          <p:cNvPr id="4" name="Grup 3">
            <a:extLst>
              <a:ext uri="{FF2B5EF4-FFF2-40B4-BE49-F238E27FC236}">
                <a16:creationId xmlns:a16="http://schemas.microsoft.com/office/drawing/2014/main" id="{9659FA21-7037-2343-CC99-ED8348D3F5BE}"/>
              </a:ext>
            </a:extLst>
          </p:cNvPr>
          <p:cNvGrpSpPr/>
          <p:nvPr/>
        </p:nvGrpSpPr>
        <p:grpSpPr>
          <a:xfrm>
            <a:off x="716321" y="5454206"/>
            <a:ext cx="3053713" cy="950010"/>
            <a:chOff x="11196098" y="5488890"/>
            <a:chExt cx="3053713" cy="95001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1B6D29F-48E9-FA83-93A2-8BCD59AEAB21}"/>
                </a:ext>
              </a:extLst>
            </p:cNvPr>
            <p:cNvSpPr/>
            <p:nvPr/>
          </p:nvSpPr>
          <p:spPr>
            <a:xfrm>
              <a:off x="11196098" y="5488890"/>
              <a:ext cx="3053713" cy="950010"/>
            </a:xfrm>
            <a:custGeom>
              <a:avLst/>
              <a:gdLst/>
              <a:ahLst/>
              <a:cxnLst/>
              <a:rect l="l" t="t" r="r" b="b"/>
              <a:pathLst>
                <a:path w="719432" h="276454">
                  <a:moveTo>
                    <a:pt x="0" y="0"/>
                  </a:moveTo>
                  <a:lnTo>
                    <a:pt x="719432" y="0"/>
                  </a:lnTo>
                  <a:lnTo>
                    <a:pt x="719432" y="276454"/>
                  </a:lnTo>
                  <a:lnTo>
                    <a:pt x="0" y="276454"/>
                  </a:lnTo>
                  <a:close/>
                </a:path>
              </a:pathLst>
            </a:custGeom>
            <a:solidFill>
              <a:srgbClr val="C5D3E8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15" name="TextBox 65">
              <a:extLst>
                <a:ext uri="{FF2B5EF4-FFF2-40B4-BE49-F238E27FC236}">
                  <a16:creationId xmlns:a16="http://schemas.microsoft.com/office/drawing/2014/main" id="{069178C4-BA0B-83F0-B94E-E930ACDBBC19}"/>
                </a:ext>
              </a:extLst>
            </p:cNvPr>
            <p:cNvSpPr txBox="1"/>
            <p:nvPr/>
          </p:nvSpPr>
          <p:spPr>
            <a:xfrm>
              <a:off x="11272503" y="5533008"/>
              <a:ext cx="2900903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/>
              <a:r>
                <a:rPr lang="tr-TR" sz="2800" dirty="0">
                  <a:solidFill>
                    <a:srgbClr val="000000"/>
                  </a:solidFill>
                  <a:ea typeface="Inter Bold"/>
                  <a:cs typeface="Inter Bold"/>
                  <a:sym typeface="Inter Bold"/>
                </a:rPr>
                <a:t>Dinin duygu ve düşüncelere etkisi</a:t>
              </a:r>
              <a:endParaRPr lang="en-US" sz="2800" dirty="0">
                <a:solidFill>
                  <a:srgbClr val="000000"/>
                </a:solidFill>
                <a:ea typeface="Inter Bold"/>
                <a:cs typeface="Inter Bold"/>
                <a:sym typeface="Inter Bold"/>
              </a:endParaRPr>
            </a:p>
          </p:txBody>
        </p:sp>
      </p:grpSp>
      <p:grpSp>
        <p:nvGrpSpPr>
          <p:cNvPr id="5" name="Grup 4">
            <a:extLst>
              <a:ext uri="{FF2B5EF4-FFF2-40B4-BE49-F238E27FC236}">
                <a16:creationId xmlns:a16="http://schemas.microsoft.com/office/drawing/2014/main" id="{CC27CD14-151E-54A8-6CD9-08ED4EED3C91}"/>
              </a:ext>
            </a:extLst>
          </p:cNvPr>
          <p:cNvGrpSpPr/>
          <p:nvPr/>
        </p:nvGrpSpPr>
        <p:grpSpPr>
          <a:xfrm>
            <a:off x="1939181" y="3846062"/>
            <a:ext cx="607992" cy="658394"/>
            <a:chOff x="8488304" y="2227029"/>
            <a:chExt cx="607992" cy="658394"/>
          </a:xfrm>
        </p:grpSpPr>
        <p:grpSp>
          <p:nvGrpSpPr>
            <p:cNvPr id="10" name="Group 36">
              <a:extLst>
                <a:ext uri="{FF2B5EF4-FFF2-40B4-BE49-F238E27FC236}">
                  <a16:creationId xmlns:a16="http://schemas.microsoft.com/office/drawing/2014/main" id="{F2E08072-A71A-D018-32AA-407901F48E5D}"/>
                </a:ext>
              </a:extLst>
            </p:cNvPr>
            <p:cNvGrpSpPr/>
            <p:nvPr/>
          </p:nvGrpSpPr>
          <p:grpSpPr>
            <a:xfrm>
              <a:off x="8488304" y="2227029"/>
              <a:ext cx="607992" cy="658394"/>
              <a:chOff x="0" y="0"/>
              <a:chExt cx="149346" cy="148959"/>
            </a:xfrm>
          </p:grpSpPr>
          <p:sp>
            <p:nvSpPr>
              <p:cNvPr id="12" name="Freeform 37">
                <a:extLst>
                  <a:ext uri="{FF2B5EF4-FFF2-40B4-BE49-F238E27FC236}">
                    <a16:creationId xmlns:a16="http://schemas.microsoft.com/office/drawing/2014/main" id="{910A5E48-DD76-0AFB-4101-A48064FCCE5E}"/>
                  </a:ext>
                </a:extLst>
              </p:cNvPr>
              <p:cNvSpPr/>
              <p:nvPr/>
            </p:nvSpPr>
            <p:spPr>
              <a:xfrm>
                <a:off x="0" y="0"/>
                <a:ext cx="149346" cy="148959"/>
              </a:xfrm>
              <a:custGeom>
                <a:avLst/>
                <a:gdLst/>
                <a:ahLst/>
                <a:cxnLst/>
                <a:rect l="l" t="t" r="r" b="b"/>
                <a:pathLst>
                  <a:path w="149346" h="148959">
                    <a:moveTo>
                      <a:pt x="0" y="0"/>
                    </a:moveTo>
                    <a:lnTo>
                      <a:pt x="149346" y="0"/>
                    </a:lnTo>
                    <a:lnTo>
                      <a:pt x="149346" y="148959"/>
                    </a:lnTo>
                    <a:lnTo>
                      <a:pt x="0" y="148959"/>
                    </a:lnTo>
                    <a:close/>
                  </a:path>
                </a:pathLst>
              </a:custGeom>
              <a:solidFill>
                <a:srgbClr val="C5D3E8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" name="TextBox 38">
                <a:extLst>
                  <a:ext uri="{FF2B5EF4-FFF2-40B4-BE49-F238E27FC236}">
                    <a16:creationId xmlns:a16="http://schemas.microsoft.com/office/drawing/2014/main" id="{E34976D2-BC04-CA3B-C443-7D90B0ACA1F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49346" cy="1775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TextBox 67">
              <a:extLst>
                <a:ext uri="{FF2B5EF4-FFF2-40B4-BE49-F238E27FC236}">
                  <a16:creationId xmlns:a16="http://schemas.microsoft.com/office/drawing/2014/main" id="{09781252-3A14-9A6B-47E7-E6C98D9C732E}"/>
                </a:ext>
              </a:extLst>
            </p:cNvPr>
            <p:cNvSpPr txBox="1"/>
            <p:nvPr/>
          </p:nvSpPr>
          <p:spPr>
            <a:xfrm>
              <a:off x="8631168" y="2279227"/>
              <a:ext cx="322265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/>
              <a:r>
                <a:rPr lang="en-US" sz="3600" b="1" dirty="0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1</a:t>
              </a:r>
            </a:p>
          </p:txBody>
        </p:sp>
      </p:grpSp>
      <p:grpSp>
        <p:nvGrpSpPr>
          <p:cNvPr id="6" name="Grup 5">
            <a:extLst>
              <a:ext uri="{FF2B5EF4-FFF2-40B4-BE49-F238E27FC236}">
                <a16:creationId xmlns:a16="http://schemas.microsoft.com/office/drawing/2014/main" id="{AE74F2CC-E8BB-4135-91E4-7C0B032C4A70}"/>
              </a:ext>
            </a:extLst>
          </p:cNvPr>
          <p:cNvGrpSpPr/>
          <p:nvPr/>
        </p:nvGrpSpPr>
        <p:grpSpPr>
          <a:xfrm>
            <a:off x="0" y="2324100"/>
            <a:ext cx="4486355" cy="626546"/>
            <a:chOff x="10925609" y="1809185"/>
            <a:chExt cx="4486355" cy="626546"/>
          </a:xfrm>
        </p:grpSpPr>
        <p:sp>
          <p:nvSpPr>
            <p:cNvPr id="7" name="AutoShape 2">
              <a:extLst>
                <a:ext uri="{FF2B5EF4-FFF2-40B4-BE49-F238E27FC236}">
                  <a16:creationId xmlns:a16="http://schemas.microsoft.com/office/drawing/2014/main" id="{A1B4B839-9AB5-91C0-54C0-830FE54C67EF}"/>
                </a:ext>
              </a:extLst>
            </p:cNvPr>
            <p:cNvSpPr/>
            <p:nvPr/>
          </p:nvSpPr>
          <p:spPr>
            <a:xfrm flipV="1">
              <a:off x="11012758" y="1809185"/>
              <a:ext cx="4399206" cy="8333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56CA2579-ABC2-EEAA-08B6-BEDC51D22B50}"/>
                </a:ext>
              </a:extLst>
            </p:cNvPr>
            <p:cNvSpPr/>
            <p:nvPr/>
          </p:nvSpPr>
          <p:spPr>
            <a:xfrm flipV="1">
              <a:off x="10925609" y="2435731"/>
              <a:ext cx="4399206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62">
              <a:extLst>
                <a:ext uri="{FF2B5EF4-FFF2-40B4-BE49-F238E27FC236}">
                  <a16:creationId xmlns:a16="http://schemas.microsoft.com/office/drawing/2014/main" id="{233CAB6F-62EA-E934-C406-6C8F768196C7}"/>
                </a:ext>
              </a:extLst>
            </p:cNvPr>
            <p:cNvSpPr txBox="1"/>
            <p:nvPr/>
          </p:nvSpPr>
          <p:spPr>
            <a:xfrm>
              <a:off x="11182808" y="1850598"/>
              <a:ext cx="4142007" cy="551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68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rgbClr val="000000"/>
                  </a:solidFill>
                  <a:ea typeface="Inter Ultra-Bold"/>
                  <a:cs typeface="Inter Ultra-Bold"/>
                  <a:sym typeface="Inter Ultra-Bold"/>
                </a:rPr>
                <a:t>1.1. </a:t>
              </a:r>
              <a:r>
                <a:rPr lang="tr-TR" sz="3600" b="1" dirty="0">
                  <a:solidFill>
                    <a:srgbClr val="000000"/>
                  </a:solidFill>
                  <a:ea typeface="Inter Ultra-Bold"/>
                  <a:cs typeface="Inter Ultra-Bold"/>
                  <a:sym typeface="Inter Ultra-Bold"/>
                </a:rPr>
                <a:t>Din Birey İlişkisi</a:t>
              </a:r>
              <a:endParaRPr lang="en-US" sz="3600" b="1" dirty="0">
                <a:solidFill>
                  <a:srgbClr val="000000"/>
                </a:solidFill>
                <a:ea typeface="Inter Ultra-Bold"/>
                <a:cs typeface="Inter Ultra-Bold"/>
                <a:sym typeface="Inter Ultra-Bold"/>
              </a:endParaRPr>
            </a:p>
          </p:txBody>
        </p:sp>
      </p:grpSp>
      <p:sp>
        <p:nvSpPr>
          <p:cNvPr id="16" name="Dikdörtgen 15">
            <a:extLst>
              <a:ext uri="{FF2B5EF4-FFF2-40B4-BE49-F238E27FC236}">
                <a16:creationId xmlns:a16="http://schemas.microsoft.com/office/drawing/2014/main" id="{4598959F-A8C0-A2AA-6FFC-686E23B5A7CC}"/>
              </a:ext>
            </a:extLst>
          </p:cNvPr>
          <p:cNvSpPr/>
          <p:nvPr/>
        </p:nvSpPr>
        <p:spPr>
          <a:xfrm>
            <a:off x="5145873" y="5929211"/>
            <a:ext cx="12920786" cy="1493358"/>
          </a:xfrm>
          <a:prstGeom prst="rect">
            <a:avLst/>
          </a:prstGeom>
          <a:solidFill>
            <a:srgbClr val="B3CEE5"/>
          </a:solidFill>
          <a:ln>
            <a:noFill/>
          </a:ln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Din ve inanma duygusu, </a:t>
            </a: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fıtri (doğuştan gelen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 bir özelliktir. İnanmak insanın doğuştan beraberinde getirdiği bir duygudur.</a:t>
            </a: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B9833260-0069-D05A-F158-04B36B490B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78" r="8914" b="25359"/>
          <a:stretch/>
        </p:blipFill>
        <p:spPr>
          <a:xfrm>
            <a:off x="12115800" y="338682"/>
            <a:ext cx="4772001" cy="5379948"/>
          </a:xfrm>
          <a:prstGeom prst="rect">
            <a:avLst/>
          </a:prstGeom>
        </p:spPr>
      </p:pic>
      <p:sp>
        <p:nvSpPr>
          <p:cNvPr id="18" name="Freeform 12">
            <a:extLst>
              <a:ext uri="{FF2B5EF4-FFF2-40B4-BE49-F238E27FC236}">
                <a16:creationId xmlns:a16="http://schemas.microsoft.com/office/drawing/2014/main" id="{7E0EA4A6-4AFC-3A01-3514-B72486CE33E4}"/>
              </a:ext>
            </a:extLst>
          </p:cNvPr>
          <p:cNvSpPr/>
          <p:nvPr/>
        </p:nvSpPr>
        <p:spPr>
          <a:xfrm>
            <a:off x="6533807" y="338682"/>
            <a:ext cx="5294693" cy="5379948"/>
          </a:xfrm>
          <a:custGeom>
            <a:avLst/>
            <a:gdLst/>
            <a:ahLst/>
            <a:cxnLst/>
            <a:rect l="l" t="t" r="r" b="b"/>
            <a:pathLst>
              <a:path w="2794827" h="2794827">
                <a:moveTo>
                  <a:pt x="0" y="0"/>
                </a:moveTo>
                <a:lnTo>
                  <a:pt x="2794827" y="0"/>
                </a:lnTo>
                <a:lnTo>
                  <a:pt x="2794827" y="2794827"/>
                </a:lnTo>
                <a:lnTo>
                  <a:pt x="0" y="27948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Serbest Form 1">
            <a:extLst>
              <a:ext uri="{FF2B5EF4-FFF2-40B4-BE49-F238E27FC236}">
                <a16:creationId xmlns:a16="http://schemas.microsoft.com/office/drawing/2014/main" id="{28CAA606-1172-E42B-FE93-3A5808FF99B2}"/>
              </a:ext>
            </a:extLst>
          </p:cNvPr>
          <p:cNvSpPr/>
          <p:nvPr/>
        </p:nvSpPr>
        <p:spPr>
          <a:xfrm>
            <a:off x="6059903" y="8416859"/>
            <a:ext cx="10603097" cy="1347795"/>
          </a:xfrm>
          <a:custGeom>
            <a:avLst/>
            <a:gdLst>
              <a:gd name="connsiteX0" fmla="*/ 0 w 3608069"/>
              <a:gd name="connsiteY0" fmla="*/ 0 h 1127521"/>
              <a:gd name="connsiteX1" fmla="*/ 3608069 w 3608069"/>
              <a:gd name="connsiteY1" fmla="*/ 0 h 1127521"/>
              <a:gd name="connsiteX2" fmla="*/ 3608069 w 3608069"/>
              <a:gd name="connsiteY2" fmla="*/ 1127521 h 1127521"/>
              <a:gd name="connsiteX3" fmla="*/ 0 w 3608069"/>
              <a:gd name="connsiteY3" fmla="*/ 1127521 h 1127521"/>
              <a:gd name="connsiteX4" fmla="*/ 0 w 3608069"/>
              <a:gd name="connsiteY4" fmla="*/ 0 h 1127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069" h="1127521">
                <a:moveTo>
                  <a:pt x="0" y="0"/>
                </a:moveTo>
                <a:lnTo>
                  <a:pt x="3608069" y="0"/>
                </a:lnTo>
                <a:lnTo>
                  <a:pt x="3608069" y="1127521"/>
                </a:lnTo>
                <a:lnTo>
                  <a:pt x="0" y="11275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3708" tIns="64770" rIns="64770" bIns="64770" numCol="1" spcCol="1270" anchor="t" anchorCtr="0">
            <a:noAutofit/>
          </a:bodyPr>
          <a:lstStyle/>
          <a:p>
            <a:pPr marL="0" marR="0" lvl="1" indent="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FBA7EC11-997C-B232-A126-D6F262ABD525}"/>
              </a:ext>
            </a:extLst>
          </p:cNvPr>
          <p:cNvSpPr/>
          <p:nvPr/>
        </p:nvSpPr>
        <p:spPr>
          <a:xfrm>
            <a:off x="5141391" y="7771319"/>
            <a:ext cx="2707209" cy="73671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Fıtrat/Fıtri</a:t>
            </a:r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9B13FF77-A77B-49A9-2CFA-1BA79B19C4E1}"/>
              </a:ext>
            </a:extLst>
          </p:cNvPr>
          <p:cNvSpPr/>
          <p:nvPr/>
        </p:nvSpPr>
        <p:spPr>
          <a:xfrm>
            <a:off x="6129644" y="8446473"/>
            <a:ext cx="10533356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Yaratılış, doğuştan gelen özellikler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İnsanın doğuştan sahip olduğu özellikler, duygular ve yatkınlıklar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828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 12">
            <a:extLst>
              <a:ext uri="{FF2B5EF4-FFF2-40B4-BE49-F238E27FC236}">
                <a16:creationId xmlns:a16="http://schemas.microsoft.com/office/drawing/2014/main" id="{D2409676-1FE3-819B-72EA-AC3A3845019F}"/>
              </a:ext>
            </a:extLst>
          </p:cNvPr>
          <p:cNvGrpSpPr/>
          <p:nvPr/>
        </p:nvGrpSpPr>
        <p:grpSpPr>
          <a:xfrm>
            <a:off x="3886200" y="3391580"/>
            <a:ext cx="13563596" cy="908917"/>
            <a:chOff x="6908419" y="3009900"/>
            <a:chExt cx="13563596" cy="90891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781126E-286D-AC37-E874-552C4DA1B5E6}"/>
                </a:ext>
              </a:extLst>
            </p:cNvPr>
            <p:cNvSpPr/>
            <p:nvPr/>
          </p:nvSpPr>
          <p:spPr>
            <a:xfrm>
              <a:off x="7340757" y="3108189"/>
              <a:ext cx="709869" cy="712338"/>
            </a:xfrm>
            <a:custGeom>
              <a:avLst/>
              <a:gdLst/>
              <a:ahLst/>
              <a:cxnLst/>
              <a:rect l="l" t="t" r="r" b="b"/>
              <a:pathLst>
                <a:path w="350915" h="350915">
                  <a:moveTo>
                    <a:pt x="0" y="0"/>
                  </a:moveTo>
                  <a:lnTo>
                    <a:pt x="350916" y="0"/>
                  </a:lnTo>
                  <a:lnTo>
                    <a:pt x="350916" y="350915"/>
                  </a:lnTo>
                  <a:lnTo>
                    <a:pt x="0" y="350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Dikdörtgen: Köşeleri Yuvarlatılmış 14">
              <a:extLst>
                <a:ext uri="{FF2B5EF4-FFF2-40B4-BE49-F238E27FC236}">
                  <a16:creationId xmlns:a16="http://schemas.microsoft.com/office/drawing/2014/main" id="{6147B59A-D61D-A4DB-1BD2-59EE32146CF5}"/>
                </a:ext>
              </a:extLst>
            </p:cNvPr>
            <p:cNvSpPr/>
            <p:nvPr/>
          </p:nvSpPr>
          <p:spPr>
            <a:xfrm>
              <a:off x="6908419" y="3009900"/>
              <a:ext cx="13563596" cy="908917"/>
            </a:xfrm>
            <a:prstGeom prst="roundRect">
              <a:avLst>
                <a:gd name="adj" fmla="val 3333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200" dirty="0">
                  <a:solidFill>
                    <a:schemeClr val="tx1"/>
                  </a:solidFill>
                </a:rPr>
                <a:t>Din insanın olumsuz olaylar karşısında sabretmesine destek olur.</a:t>
              </a:r>
              <a:endParaRPr lang="tr-T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up 15">
            <a:extLst>
              <a:ext uri="{FF2B5EF4-FFF2-40B4-BE49-F238E27FC236}">
                <a16:creationId xmlns:a16="http://schemas.microsoft.com/office/drawing/2014/main" id="{9923DCBC-A07F-C563-8B86-4066A2537225}"/>
              </a:ext>
            </a:extLst>
          </p:cNvPr>
          <p:cNvGrpSpPr/>
          <p:nvPr/>
        </p:nvGrpSpPr>
        <p:grpSpPr>
          <a:xfrm>
            <a:off x="3778624" y="2033396"/>
            <a:ext cx="13671176" cy="908917"/>
            <a:chOff x="6908419" y="3009900"/>
            <a:chExt cx="13671176" cy="90891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9B3699F-1449-294B-6AB8-7967BB0F14B9}"/>
                </a:ext>
              </a:extLst>
            </p:cNvPr>
            <p:cNvSpPr/>
            <p:nvPr/>
          </p:nvSpPr>
          <p:spPr>
            <a:xfrm>
              <a:off x="7340757" y="3108189"/>
              <a:ext cx="709869" cy="712338"/>
            </a:xfrm>
            <a:custGeom>
              <a:avLst/>
              <a:gdLst/>
              <a:ahLst/>
              <a:cxnLst/>
              <a:rect l="l" t="t" r="r" b="b"/>
              <a:pathLst>
                <a:path w="350915" h="350915">
                  <a:moveTo>
                    <a:pt x="0" y="0"/>
                  </a:moveTo>
                  <a:lnTo>
                    <a:pt x="350916" y="0"/>
                  </a:lnTo>
                  <a:lnTo>
                    <a:pt x="350916" y="350915"/>
                  </a:lnTo>
                  <a:lnTo>
                    <a:pt x="0" y="350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8" name="Dikdörtgen: Köşeleri Yuvarlatılmış 17">
              <a:extLst>
                <a:ext uri="{FF2B5EF4-FFF2-40B4-BE49-F238E27FC236}">
                  <a16:creationId xmlns:a16="http://schemas.microsoft.com/office/drawing/2014/main" id="{5314EABE-E81E-195F-4041-797FA17335F9}"/>
                </a:ext>
              </a:extLst>
            </p:cNvPr>
            <p:cNvSpPr/>
            <p:nvPr/>
          </p:nvSpPr>
          <p:spPr>
            <a:xfrm>
              <a:off x="6908419" y="3009900"/>
              <a:ext cx="13671176" cy="908917"/>
            </a:xfrm>
            <a:prstGeom prst="roundRect">
              <a:avLst>
                <a:gd name="adj" fmla="val 3333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r-TR" sz="3200" dirty="0">
                  <a:solidFill>
                    <a:schemeClr val="tx1"/>
                  </a:solidFill>
                </a:rPr>
                <a:t>                Din insandaki paylaşma, yardımlaşma, merhamet ve sevgi duygularını </a:t>
              </a:r>
            </a:p>
            <a:p>
              <a:r>
                <a:rPr lang="tr-TR" sz="3200" dirty="0">
                  <a:solidFill>
                    <a:schemeClr val="tx1"/>
                  </a:solidFill>
                </a:rPr>
                <a:t>                geliştirir</a:t>
              </a:r>
              <a:r>
                <a:rPr lang="tr-TR" sz="2800" dirty="0">
                  <a:solidFill>
                    <a:schemeClr val="tx1"/>
                  </a:solidFill>
                </a:rPr>
                <a:t>.</a:t>
              </a:r>
            </a:p>
          </p:txBody>
        </p:sp>
      </p:grpSp>
      <p:grpSp>
        <p:nvGrpSpPr>
          <p:cNvPr id="19" name="Grup 18">
            <a:extLst>
              <a:ext uri="{FF2B5EF4-FFF2-40B4-BE49-F238E27FC236}">
                <a16:creationId xmlns:a16="http://schemas.microsoft.com/office/drawing/2014/main" id="{A4A3D74F-94D5-C55C-C74D-839AEFB3CFA0}"/>
              </a:ext>
            </a:extLst>
          </p:cNvPr>
          <p:cNvGrpSpPr/>
          <p:nvPr/>
        </p:nvGrpSpPr>
        <p:grpSpPr>
          <a:xfrm>
            <a:off x="3886200" y="6107944"/>
            <a:ext cx="13563594" cy="908917"/>
            <a:chOff x="6908419" y="3009900"/>
            <a:chExt cx="13563594" cy="908917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A4B726D4-79F9-7C4D-3A9C-D35D23358470}"/>
                </a:ext>
              </a:extLst>
            </p:cNvPr>
            <p:cNvSpPr/>
            <p:nvPr/>
          </p:nvSpPr>
          <p:spPr>
            <a:xfrm>
              <a:off x="7340757" y="3108189"/>
              <a:ext cx="709869" cy="712338"/>
            </a:xfrm>
            <a:custGeom>
              <a:avLst/>
              <a:gdLst/>
              <a:ahLst/>
              <a:cxnLst/>
              <a:rect l="l" t="t" r="r" b="b"/>
              <a:pathLst>
                <a:path w="350915" h="350915">
                  <a:moveTo>
                    <a:pt x="0" y="0"/>
                  </a:moveTo>
                  <a:lnTo>
                    <a:pt x="350916" y="0"/>
                  </a:lnTo>
                  <a:lnTo>
                    <a:pt x="350916" y="350915"/>
                  </a:lnTo>
                  <a:lnTo>
                    <a:pt x="0" y="350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21" name="Dikdörtgen: Köşeleri Yuvarlatılmış 20">
              <a:extLst>
                <a:ext uri="{FF2B5EF4-FFF2-40B4-BE49-F238E27FC236}">
                  <a16:creationId xmlns:a16="http://schemas.microsoft.com/office/drawing/2014/main" id="{64F28F94-5E1C-1F61-9556-332C7EC0D880}"/>
                </a:ext>
              </a:extLst>
            </p:cNvPr>
            <p:cNvSpPr/>
            <p:nvPr/>
          </p:nvSpPr>
          <p:spPr>
            <a:xfrm>
              <a:off x="6908419" y="3009900"/>
              <a:ext cx="13563594" cy="908917"/>
            </a:xfrm>
            <a:prstGeom prst="roundRect">
              <a:avLst>
                <a:gd name="adj" fmla="val 3333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r-TR" sz="3200" dirty="0">
                  <a:solidFill>
                    <a:schemeClr val="tx1"/>
                  </a:solidFill>
                </a:rPr>
                <a:t>             Din insanın niçin yaratıldığına cevap bulmasını sağlar.</a:t>
              </a:r>
              <a:endParaRPr lang="tr-T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up 21">
            <a:extLst>
              <a:ext uri="{FF2B5EF4-FFF2-40B4-BE49-F238E27FC236}">
                <a16:creationId xmlns:a16="http://schemas.microsoft.com/office/drawing/2014/main" id="{70C02461-6081-7495-4F63-133399BE473C}"/>
              </a:ext>
            </a:extLst>
          </p:cNvPr>
          <p:cNvGrpSpPr/>
          <p:nvPr/>
        </p:nvGrpSpPr>
        <p:grpSpPr>
          <a:xfrm>
            <a:off x="3886200" y="4749762"/>
            <a:ext cx="13563594" cy="908917"/>
            <a:chOff x="6908419" y="3009900"/>
            <a:chExt cx="13563594" cy="908917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AE0D2921-99F5-B777-AE3C-6C94B56BCC25}"/>
                </a:ext>
              </a:extLst>
            </p:cNvPr>
            <p:cNvSpPr/>
            <p:nvPr/>
          </p:nvSpPr>
          <p:spPr>
            <a:xfrm>
              <a:off x="7340757" y="3108189"/>
              <a:ext cx="709869" cy="712338"/>
            </a:xfrm>
            <a:custGeom>
              <a:avLst/>
              <a:gdLst/>
              <a:ahLst/>
              <a:cxnLst/>
              <a:rect l="l" t="t" r="r" b="b"/>
              <a:pathLst>
                <a:path w="350915" h="350915">
                  <a:moveTo>
                    <a:pt x="0" y="0"/>
                  </a:moveTo>
                  <a:lnTo>
                    <a:pt x="350916" y="0"/>
                  </a:lnTo>
                  <a:lnTo>
                    <a:pt x="350916" y="350915"/>
                  </a:lnTo>
                  <a:lnTo>
                    <a:pt x="0" y="350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24" name="Dikdörtgen: Köşeleri Yuvarlatılmış 23">
              <a:extLst>
                <a:ext uri="{FF2B5EF4-FFF2-40B4-BE49-F238E27FC236}">
                  <a16:creationId xmlns:a16="http://schemas.microsoft.com/office/drawing/2014/main" id="{1FE3C70B-D31B-91B6-F403-931F7BAA5D3C}"/>
                </a:ext>
              </a:extLst>
            </p:cNvPr>
            <p:cNvSpPr/>
            <p:nvPr/>
          </p:nvSpPr>
          <p:spPr>
            <a:xfrm>
              <a:off x="6908419" y="3009900"/>
              <a:ext cx="13563594" cy="908917"/>
            </a:xfrm>
            <a:prstGeom prst="roundRect">
              <a:avLst>
                <a:gd name="adj" fmla="val 3333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r-TR" sz="3200" dirty="0">
                  <a:solidFill>
                    <a:schemeClr val="tx1"/>
                  </a:solidFill>
                </a:rPr>
                <a:t>              Ahiret inancı (ölümden sonra hesap verme) insandaki sorumluluk  </a:t>
              </a:r>
            </a:p>
            <a:p>
              <a:r>
                <a:rPr lang="tr-TR" sz="3200" dirty="0">
                  <a:solidFill>
                    <a:schemeClr val="tx1"/>
                  </a:solidFill>
                </a:rPr>
                <a:t>             duygusunu geliştirir.</a:t>
              </a:r>
              <a:endParaRPr lang="tr-T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up 24">
            <a:extLst>
              <a:ext uri="{FF2B5EF4-FFF2-40B4-BE49-F238E27FC236}">
                <a16:creationId xmlns:a16="http://schemas.microsoft.com/office/drawing/2014/main" id="{CE4C2833-FAA3-8A82-1DC5-6BFCF280F7AC}"/>
              </a:ext>
            </a:extLst>
          </p:cNvPr>
          <p:cNvGrpSpPr/>
          <p:nvPr/>
        </p:nvGrpSpPr>
        <p:grpSpPr>
          <a:xfrm>
            <a:off x="3886200" y="7466128"/>
            <a:ext cx="13563594" cy="908917"/>
            <a:chOff x="6908419" y="3009900"/>
            <a:chExt cx="13563594" cy="90891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830554A4-8A9D-A62D-F320-22E7FC7279B2}"/>
                </a:ext>
              </a:extLst>
            </p:cNvPr>
            <p:cNvSpPr/>
            <p:nvPr/>
          </p:nvSpPr>
          <p:spPr>
            <a:xfrm>
              <a:off x="7340757" y="3108189"/>
              <a:ext cx="709869" cy="712338"/>
            </a:xfrm>
            <a:custGeom>
              <a:avLst/>
              <a:gdLst/>
              <a:ahLst/>
              <a:cxnLst/>
              <a:rect l="l" t="t" r="r" b="b"/>
              <a:pathLst>
                <a:path w="350915" h="350915">
                  <a:moveTo>
                    <a:pt x="0" y="0"/>
                  </a:moveTo>
                  <a:lnTo>
                    <a:pt x="350916" y="0"/>
                  </a:lnTo>
                  <a:lnTo>
                    <a:pt x="350916" y="350915"/>
                  </a:lnTo>
                  <a:lnTo>
                    <a:pt x="0" y="350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Dikdörtgen: Köşeleri Yuvarlatılmış 26">
              <a:extLst>
                <a:ext uri="{FF2B5EF4-FFF2-40B4-BE49-F238E27FC236}">
                  <a16:creationId xmlns:a16="http://schemas.microsoft.com/office/drawing/2014/main" id="{D9E4D595-5885-7682-CB30-4EDAE084577F}"/>
                </a:ext>
              </a:extLst>
            </p:cNvPr>
            <p:cNvSpPr/>
            <p:nvPr/>
          </p:nvSpPr>
          <p:spPr>
            <a:xfrm>
              <a:off x="6908419" y="3009900"/>
              <a:ext cx="13563594" cy="908917"/>
            </a:xfrm>
            <a:prstGeom prst="roundRect">
              <a:avLst>
                <a:gd name="adj" fmla="val 3333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r-TR" sz="3200" dirty="0">
                  <a:solidFill>
                    <a:schemeClr val="tx1"/>
                  </a:solidFill>
                </a:rPr>
                <a:t>            Din insanın aklına ve duygularına hitap ederek onun doğuştan getirdiği      </a:t>
              </a:r>
            </a:p>
            <a:p>
              <a:r>
                <a:rPr lang="tr-TR" sz="3200" dirty="0">
                  <a:solidFill>
                    <a:schemeClr val="tx1"/>
                  </a:solidFill>
                </a:rPr>
                <a:t>            inanma duygusuna cevap verir.</a:t>
              </a:r>
              <a:endParaRPr lang="tr-T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up 31">
            <a:extLst>
              <a:ext uri="{FF2B5EF4-FFF2-40B4-BE49-F238E27FC236}">
                <a16:creationId xmlns:a16="http://schemas.microsoft.com/office/drawing/2014/main" id="{52488CCF-E8B2-3D88-9299-37362410D813}"/>
              </a:ext>
            </a:extLst>
          </p:cNvPr>
          <p:cNvGrpSpPr/>
          <p:nvPr/>
        </p:nvGrpSpPr>
        <p:grpSpPr>
          <a:xfrm>
            <a:off x="0" y="797247"/>
            <a:ext cx="4399206" cy="5120295"/>
            <a:chOff x="0" y="797247"/>
            <a:chExt cx="4399206" cy="5120295"/>
          </a:xfrm>
        </p:grpSpPr>
        <p:grpSp>
          <p:nvGrpSpPr>
            <p:cNvPr id="11" name="Grup 10">
              <a:extLst>
                <a:ext uri="{FF2B5EF4-FFF2-40B4-BE49-F238E27FC236}">
                  <a16:creationId xmlns:a16="http://schemas.microsoft.com/office/drawing/2014/main" id="{768208B1-7A64-C859-97C0-1CEF97459E92}"/>
                </a:ext>
              </a:extLst>
            </p:cNvPr>
            <p:cNvGrpSpPr/>
            <p:nvPr/>
          </p:nvGrpSpPr>
          <p:grpSpPr>
            <a:xfrm>
              <a:off x="228600" y="1404574"/>
              <a:ext cx="3053713" cy="4512968"/>
              <a:chOff x="11371239" y="2595837"/>
              <a:chExt cx="3053713" cy="4512968"/>
            </a:xfrm>
          </p:grpSpPr>
          <p:sp>
            <p:nvSpPr>
              <p:cNvPr id="2" name="AutoShape 52">
                <a:extLst>
                  <a:ext uri="{FF2B5EF4-FFF2-40B4-BE49-F238E27FC236}">
                    <a16:creationId xmlns:a16="http://schemas.microsoft.com/office/drawing/2014/main" id="{1515F3B6-029A-A81F-27FF-FA993B5F0210}"/>
                  </a:ext>
                </a:extLst>
              </p:cNvPr>
              <p:cNvSpPr/>
              <p:nvPr/>
            </p:nvSpPr>
            <p:spPr>
              <a:xfrm flipH="1" flipV="1">
                <a:off x="12898095" y="2595837"/>
                <a:ext cx="0" cy="3738926"/>
              </a:xfrm>
              <a:prstGeom prst="line">
                <a:avLst/>
              </a:prstGeom>
              <a:ln w="9525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3" name="Grup 2">
                <a:extLst>
                  <a:ext uri="{FF2B5EF4-FFF2-40B4-BE49-F238E27FC236}">
                    <a16:creationId xmlns:a16="http://schemas.microsoft.com/office/drawing/2014/main" id="{CA1A9C69-235A-0B78-96C0-FF5C6789C216}"/>
                  </a:ext>
                </a:extLst>
              </p:cNvPr>
              <p:cNvGrpSpPr/>
              <p:nvPr/>
            </p:nvGrpSpPr>
            <p:grpSpPr>
              <a:xfrm>
                <a:off x="12594099" y="3134363"/>
                <a:ext cx="607992" cy="658394"/>
                <a:chOff x="8488304" y="2227029"/>
                <a:chExt cx="607992" cy="658394"/>
              </a:xfrm>
            </p:grpSpPr>
            <p:grpSp>
              <p:nvGrpSpPr>
                <p:cNvPr id="4" name="Group 36">
                  <a:extLst>
                    <a:ext uri="{FF2B5EF4-FFF2-40B4-BE49-F238E27FC236}">
                      <a16:creationId xmlns:a16="http://schemas.microsoft.com/office/drawing/2014/main" id="{926F4517-CBF6-DD2C-128F-CD678691E378}"/>
                    </a:ext>
                  </a:extLst>
                </p:cNvPr>
                <p:cNvGrpSpPr/>
                <p:nvPr/>
              </p:nvGrpSpPr>
              <p:grpSpPr>
                <a:xfrm>
                  <a:off x="8488304" y="2227029"/>
                  <a:ext cx="607992" cy="658394"/>
                  <a:chOff x="0" y="0"/>
                  <a:chExt cx="149346" cy="148959"/>
                </a:xfrm>
              </p:grpSpPr>
              <p:sp>
                <p:nvSpPr>
                  <p:cNvPr id="6" name="Freeform 37">
                    <a:extLst>
                      <a:ext uri="{FF2B5EF4-FFF2-40B4-BE49-F238E27FC236}">
                        <a16:creationId xmlns:a16="http://schemas.microsoft.com/office/drawing/2014/main" id="{94CAD8B7-2CF0-FB01-1725-302593B0E5A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49346" cy="148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346" h="148959">
                        <a:moveTo>
                          <a:pt x="0" y="0"/>
                        </a:moveTo>
                        <a:lnTo>
                          <a:pt x="149346" y="0"/>
                        </a:lnTo>
                        <a:lnTo>
                          <a:pt x="149346" y="148959"/>
                        </a:lnTo>
                        <a:lnTo>
                          <a:pt x="0" y="148959"/>
                        </a:lnTo>
                        <a:close/>
                      </a:path>
                    </a:pathLst>
                  </a:custGeom>
                  <a:solidFill>
                    <a:srgbClr val="CCE0DA"/>
                  </a:solidFill>
                  <a:ln w="19050" cap="sq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tr-TR" dirty="0"/>
                  </a:p>
                </p:txBody>
              </p:sp>
              <p:sp>
                <p:nvSpPr>
                  <p:cNvPr id="7" name="TextBox 38">
                    <a:extLst>
                      <a:ext uri="{FF2B5EF4-FFF2-40B4-BE49-F238E27FC236}">
                        <a16:creationId xmlns:a16="http://schemas.microsoft.com/office/drawing/2014/main" id="{3F60B3D0-607C-3644-9E9F-96246D783F38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28575"/>
                    <a:ext cx="149346" cy="177534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1960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  <p:sp>
              <p:nvSpPr>
                <p:cNvPr id="5" name="TextBox 67">
                  <a:extLst>
                    <a:ext uri="{FF2B5EF4-FFF2-40B4-BE49-F238E27FC236}">
                      <a16:creationId xmlns:a16="http://schemas.microsoft.com/office/drawing/2014/main" id="{4696B521-ADA4-2D29-204B-C852609F08CA}"/>
                    </a:ext>
                  </a:extLst>
                </p:cNvPr>
                <p:cNvSpPr txBox="1"/>
                <p:nvPr/>
              </p:nvSpPr>
              <p:spPr>
                <a:xfrm>
                  <a:off x="8631168" y="2279227"/>
                  <a:ext cx="322265" cy="55399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tr-TR" sz="3600" b="1" dirty="0">
                      <a:solidFill>
                        <a:srgbClr val="000000"/>
                      </a:solidFill>
                      <a:latin typeface="Inter Bold"/>
                      <a:ea typeface="Inter Bold"/>
                      <a:cs typeface="Inter Bold"/>
                      <a:sym typeface="Inter Bold"/>
                    </a:rPr>
                    <a:t>2</a:t>
                  </a:r>
                  <a:endParaRPr lang="en-US" sz="3600" b="1" dirty="0">
                    <a:solidFill>
                      <a:srgbClr val="000000"/>
                    </a:solidFill>
                    <a:latin typeface="Inter Bold"/>
                    <a:ea typeface="Inter Bold"/>
                    <a:cs typeface="Inter Bold"/>
                    <a:sym typeface="Inter Bold"/>
                  </a:endParaRPr>
                </a:p>
              </p:txBody>
            </p:sp>
          </p:grpSp>
          <p:grpSp>
            <p:nvGrpSpPr>
              <p:cNvPr id="8" name="Grup 7">
                <a:extLst>
                  <a:ext uri="{FF2B5EF4-FFF2-40B4-BE49-F238E27FC236}">
                    <a16:creationId xmlns:a16="http://schemas.microsoft.com/office/drawing/2014/main" id="{D5951D1A-7411-F08B-4B58-86439660E0EC}"/>
                  </a:ext>
                </a:extLst>
              </p:cNvPr>
              <p:cNvGrpSpPr/>
              <p:nvPr/>
            </p:nvGrpSpPr>
            <p:grpSpPr>
              <a:xfrm>
                <a:off x="11371239" y="6158795"/>
                <a:ext cx="3053713" cy="950010"/>
                <a:chOff x="11196098" y="5488890"/>
                <a:chExt cx="3053713" cy="950010"/>
              </a:xfrm>
            </p:grpSpPr>
            <p:sp>
              <p:nvSpPr>
                <p:cNvPr id="9" name="Freeform 5">
                  <a:extLst>
                    <a:ext uri="{FF2B5EF4-FFF2-40B4-BE49-F238E27FC236}">
                      <a16:creationId xmlns:a16="http://schemas.microsoft.com/office/drawing/2014/main" id="{1691972E-6828-18A8-5EB4-94F42FDF06C8}"/>
                    </a:ext>
                  </a:extLst>
                </p:cNvPr>
                <p:cNvSpPr/>
                <p:nvPr/>
              </p:nvSpPr>
              <p:spPr>
                <a:xfrm>
                  <a:off x="11196098" y="5488890"/>
                  <a:ext cx="3053713" cy="950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432" h="276454">
                      <a:moveTo>
                        <a:pt x="0" y="0"/>
                      </a:moveTo>
                      <a:lnTo>
                        <a:pt x="719432" y="0"/>
                      </a:lnTo>
                      <a:lnTo>
                        <a:pt x="719432" y="276454"/>
                      </a:lnTo>
                      <a:lnTo>
                        <a:pt x="0" y="276454"/>
                      </a:lnTo>
                      <a:close/>
                    </a:path>
                  </a:pathLst>
                </a:custGeom>
                <a:solidFill>
                  <a:srgbClr val="CCE0DA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tr-TR" dirty="0"/>
                </a:p>
              </p:txBody>
            </p:sp>
            <p:sp>
              <p:nvSpPr>
                <p:cNvPr id="10" name="TextBox 65">
                  <a:extLst>
                    <a:ext uri="{FF2B5EF4-FFF2-40B4-BE49-F238E27FC236}">
                      <a16:creationId xmlns:a16="http://schemas.microsoft.com/office/drawing/2014/main" id="{77D8B4B5-D9E0-62C8-0C33-B76276A74DAC}"/>
                    </a:ext>
                  </a:extLst>
                </p:cNvPr>
                <p:cNvSpPr txBox="1"/>
                <p:nvPr/>
              </p:nvSpPr>
              <p:spPr>
                <a:xfrm>
                  <a:off x="11272503" y="5533008"/>
                  <a:ext cx="2900903" cy="86177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tr-TR" sz="2800" dirty="0">
                      <a:solidFill>
                        <a:srgbClr val="000000"/>
                      </a:solidFill>
                      <a:ea typeface="Inter Bold"/>
                      <a:cs typeface="Inter Bold"/>
                      <a:sym typeface="Inter Bold"/>
                    </a:rPr>
                    <a:t>Din ve sorumluluk boyutu</a:t>
                  </a:r>
                  <a:endParaRPr lang="en-US" sz="2800" dirty="0">
                    <a:solidFill>
                      <a:srgbClr val="000000"/>
                    </a:solidFill>
                    <a:ea typeface="Inter Bold"/>
                    <a:cs typeface="Inter Bold"/>
                    <a:sym typeface="Inter Bold"/>
                  </a:endParaRPr>
                </a:p>
              </p:txBody>
            </p:sp>
          </p:grpSp>
        </p:grpSp>
        <p:grpSp>
          <p:nvGrpSpPr>
            <p:cNvPr id="28" name="Grup 27">
              <a:extLst>
                <a:ext uri="{FF2B5EF4-FFF2-40B4-BE49-F238E27FC236}">
                  <a16:creationId xmlns:a16="http://schemas.microsoft.com/office/drawing/2014/main" id="{D8CC20F6-CFF1-369C-46B7-9689B561F2F2}"/>
                </a:ext>
              </a:extLst>
            </p:cNvPr>
            <p:cNvGrpSpPr/>
            <p:nvPr/>
          </p:nvGrpSpPr>
          <p:grpSpPr>
            <a:xfrm>
              <a:off x="0" y="797247"/>
              <a:ext cx="4399206" cy="607947"/>
              <a:chOff x="10925609" y="1827784"/>
              <a:chExt cx="4399206" cy="607947"/>
            </a:xfrm>
          </p:grpSpPr>
          <p:sp>
            <p:nvSpPr>
              <p:cNvPr id="29" name="AutoShape 2">
                <a:extLst>
                  <a:ext uri="{FF2B5EF4-FFF2-40B4-BE49-F238E27FC236}">
                    <a16:creationId xmlns:a16="http://schemas.microsoft.com/office/drawing/2014/main" id="{80A0B009-D53E-F35C-8C91-D42A37A986B5}"/>
                  </a:ext>
                </a:extLst>
              </p:cNvPr>
              <p:cNvSpPr/>
              <p:nvPr/>
            </p:nvSpPr>
            <p:spPr>
              <a:xfrm flipV="1">
                <a:off x="10925609" y="1827784"/>
                <a:ext cx="4399206" cy="8333"/>
              </a:xfrm>
              <a:prstGeom prst="line">
                <a:avLst/>
              </a:prstGeom>
              <a:ln w="19050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" name="AutoShape 3">
                <a:extLst>
                  <a:ext uri="{FF2B5EF4-FFF2-40B4-BE49-F238E27FC236}">
                    <a16:creationId xmlns:a16="http://schemas.microsoft.com/office/drawing/2014/main" id="{D5DAFD27-E10D-D7F7-2418-0988CB8CF3E1}"/>
                  </a:ext>
                </a:extLst>
              </p:cNvPr>
              <p:cNvSpPr/>
              <p:nvPr/>
            </p:nvSpPr>
            <p:spPr>
              <a:xfrm flipV="1">
                <a:off x="10925609" y="2435731"/>
                <a:ext cx="4399206" cy="0"/>
              </a:xfrm>
              <a:prstGeom prst="line">
                <a:avLst/>
              </a:prstGeom>
              <a:ln w="19050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" name="TextBox 62">
                <a:extLst>
                  <a:ext uri="{FF2B5EF4-FFF2-40B4-BE49-F238E27FC236}">
                    <a16:creationId xmlns:a16="http://schemas.microsoft.com/office/drawing/2014/main" id="{F3AE3841-76AD-C286-8FD6-926E8019F8A5}"/>
                  </a:ext>
                </a:extLst>
              </p:cNvPr>
              <p:cNvSpPr txBox="1"/>
              <p:nvPr/>
            </p:nvSpPr>
            <p:spPr>
              <a:xfrm>
                <a:off x="11182808" y="1850598"/>
                <a:ext cx="4142007" cy="55143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4268"/>
                  </a:lnSpc>
                  <a:spcBef>
                    <a:spcPct val="0"/>
                  </a:spcBef>
                </a:pPr>
                <a:r>
                  <a:rPr lang="en-US" sz="3600" b="1" dirty="0">
                    <a:solidFill>
                      <a:srgbClr val="000000"/>
                    </a:solidFill>
                    <a:ea typeface="Inter Ultra-Bold"/>
                    <a:cs typeface="Inter Ultra-Bold"/>
                    <a:sym typeface="Inter Ultra-Bold"/>
                  </a:rPr>
                  <a:t>1.1. </a:t>
                </a:r>
                <a:r>
                  <a:rPr lang="tr-TR" sz="3600" b="1" dirty="0">
                    <a:solidFill>
                      <a:srgbClr val="000000"/>
                    </a:solidFill>
                    <a:ea typeface="Inter Ultra-Bold"/>
                    <a:cs typeface="Inter Ultra-Bold"/>
                    <a:sym typeface="Inter Ultra-Bold"/>
                  </a:rPr>
                  <a:t>Din Birey İlişkisi</a:t>
                </a:r>
                <a:endParaRPr lang="en-US" sz="3600" b="1" dirty="0">
                  <a:solidFill>
                    <a:srgbClr val="000000"/>
                  </a:solidFill>
                  <a:ea typeface="Inter Ultra-Bold"/>
                  <a:cs typeface="Inter Ultra-Bold"/>
                  <a:sym typeface="Inter Ultra-Bold"/>
                </a:endParaRPr>
              </a:p>
            </p:txBody>
          </p:sp>
        </p:grpSp>
      </p:grpSp>
      <p:sp>
        <p:nvSpPr>
          <p:cNvPr id="12" name="Dikdörtgen: Köşeleri Yuvarlatılmış 11">
            <a:hlinkClick r:id="rId6"/>
            <a:extLst>
              <a:ext uri="{FF2B5EF4-FFF2-40B4-BE49-F238E27FC236}">
                <a16:creationId xmlns:a16="http://schemas.microsoft.com/office/drawing/2014/main" id="{DE974875-FF87-E09E-DA28-20F8C07DDF4C}"/>
              </a:ext>
            </a:extLst>
          </p:cNvPr>
          <p:cNvSpPr/>
          <p:nvPr/>
        </p:nvSpPr>
        <p:spPr>
          <a:xfrm>
            <a:off x="12953994" y="9029700"/>
            <a:ext cx="4495800" cy="810544"/>
          </a:xfrm>
          <a:prstGeom prst="roundRect">
            <a:avLst>
              <a:gd name="adj" fmla="val 25093"/>
            </a:avLst>
          </a:prstGeom>
          <a:solidFill>
            <a:srgbClr val="F1E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dirty="0">
                <a:solidFill>
                  <a:schemeClr val="tx1"/>
                </a:solidFill>
              </a:rPr>
              <a:t>Etkinlik için tıklayınız.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254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327A3EC-52F9-CA37-1ACF-29451773BB3E}"/>
              </a:ext>
            </a:extLst>
          </p:cNvPr>
          <p:cNvSpPr/>
          <p:nvPr/>
        </p:nvSpPr>
        <p:spPr>
          <a:xfrm>
            <a:off x="11277600" y="1333500"/>
            <a:ext cx="5962131" cy="7848600"/>
          </a:xfrm>
          <a:custGeom>
            <a:avLst/>
            <a:gdLst/>
            <a:ahLst/>
            <a:cxnLst/>
            <a:rect l="l" t="t" r="r" b="b"/>
            <a:pathLst>
              <a:path w="6038469" h="8229600">
                <a:moveTo>
                  <a:pt x="0" y="0"/>
                </a:moveTo>
                <a:lnTo>
                  <a:pt x="6038469" y="0"/>
                </a:lnTo>
                <a:lnTo>
                  <a:pt x="603846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CA9A7F59-150D-9C6F-2497-46AAED9CFE8A}"/>
              </a:ext>
            </a:extLst>
          </p:cNvPr>
          <p:cNvSpPr/>
          <p:nvPr/>
        </p:nvSpPr>
        <p:spPr>
          <a:xfrm>
            <a:off x="0" y="674594"/>
            <a:ext cx="11161293" cy="2095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6A4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3200" dirty="0">
                <a:solidFill>
                  <a:schemeClr val="tx1"/>
                </a:solidFill>
              </a:rPr>
              <a:t>Her şeyin bir amacı olduğu gibi insanında bir amacı olmalı.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tr-TR" sz="32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3200" dirty="0">
                <a:solidFill>
                  <a:schemeClr val="tx1"/>
                </a:solidFill>
              </a:rPr>
              <a:t>Peki İnsanın bu dünyadaki </a:t>
            </a:r>
            <a:r>
              <a:rPr lang="tr-TR" sz="3200" b="1" dirty="0">
                <a:solidFill>
                  <a:schemeClr val="accent2"/>
                </a:solidFill>
              </a:rPr>
              <a:t>amacı </a:t>
            </a:r>
            <a:r>
              <a:rPr lang="tr-TR" sz="3200" dirty="0">
                <a:solidFill>
                  <a:schemeClr val="tx1"/>
                </a:solidFill>
              </a:rPr>
              <a:t>nedir?</a:t>
            </a:r>
          </a:p>
        </p:txBody>
      </p:sp>
      <p:grpSp>
        <p:nvGrpSpPr>
          <p:cNvPr id="4" name="Grup 3">
            <a:extLst>
              <a:ext uri="{FF2B5EF4-FFF2-40B4-BE49-F238E27FC236}">
                <a16:creationId xmlns:a16="http://schemas.microsoft.com/office/drawing/2014/main" id="{E05B75B0-F730-B68E-7423-479882135A27}"/>
              </a:ext>
            </a:extLst>
          </p:cNvPr>
          <p:cNvGrpSpPr/>
          <p:nvPr/>
        </p:nvGrpSpPr>
        <p:grpSpPr>
          <a:xfrm>
            <a:off x="486937" y="3314700"/>
            <a:ext cx="4800601" cy="6258550"/>
            <a:chOff x="334537" y="3619500"/>
            <a:chExt cx="4800601" cy="6258550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183A36BD-2E2F-09BD-39AD-A252A98A7343}"/>
                </a:ext>
              </a:extLst>
            </p:cNvPr>
            <p:cNvSpPr/>
            <p:nvPr/>
          </p:nvSpPr>
          <p:spPr>
            <a:xfrm>
              <a:off x="334537" y="3619500"/>
              <a:ext cx="4800601" cy="625855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222" b="-922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1516BCA6-AEAD-1EF7-97C1-84DAC012FB1B}"/>
                </a:ext>
              </a:extLst>
            </p:cNvPr>
            <p:cNvSpPr/>
            <p:nvPr/>
          </p:nvSpPr>
          <p:spPr>
            <a:xfrm>
              <a:off x="2734837" y="3619501"/>
              <a:ext cx="54586" cy="6258549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63CD9D67-798E-AF7B-A15A-C17FC8EC5EAB}"/>
              </a:ext>
            </a:extLst>
          </p:cNvPr>
          <p:cNvSpPr/>
          <p:nvPr/>
        </p:nvSpPr>
        <p:spPr>
          <a:xfrm>
            <a:off x="974138" y="3993252"/>
            <a:ext cx="3816000" cy="68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dirty="0">
                <a:solidFill>
                  <a:schemeClr val="tx1"/>
                </a:solidFill>
              </a:rPr>
              <a:t>Ben kimim?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3A4937BA-1DFC-C698-2579-D90FB17B5D7E}"/>
              </a:ext>
            </a:extLst>
          </p:cNvPr>
          <p:cNvSpPr/>
          <p:nvPr/>
        </p:nvSpPr>
        <p:spPr>
          <a:xfrm>
            <a:off x="974138" y="5394454"/>
            <a:ext cx="3816000" cy="68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dirty="0">
                <a:solidFill>
                  <a:schemeClr val="tx1"/>
                </a:solidFill>
              </a:rPr>
              <a:t>Nereden geldim?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F5EEE0D5-5E23-30CF-FACD-861118307163}"/>
              </a:ext>
            </a:extLst>
          </p:cNvPr>
          <p:cNvSpPr/>
          <p:nvPr/>
        </p:nvSpPr>
        <p:spPr>
          <a:xfrm>
            <a:off x="974138" y="6795656"/>
            <a:ext cx="3816000" cy="68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dirty="0">
                <a:solidFill>
                  <a:schemeClr val="tx1"/>
                </a:solidFill>
              </a:rPr>
              <a:t>Nasıl var oldum?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20BC0349-0819-9094-E7DF-086F30A17380}"/>
              </a:ext>
            </a:extLst>
          </p:cNvPr>
          <p:cNvSpPr/>
          <p:nvPr/>
        </p:nvSpPr>
        <p:spPr>
          <a:xfrm>
            <a:off x="974138" y="8196858"/>
            <a:ext cx="3816000" cy="68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dirty="0">
                <a:solidFill>
                  <a:schemeClr val="tx1"/>
                </a:solidFill>
              </a:rPr>
              <a:t>Niçin yaratıldım?</a:t>
            </a:r>
          </a:p>
        </p:txBody>
      </p:sp>
      <p:grpSp>
        <p:nvGrpSpPr>
          <p:cNvPr id="11" name="Grup 10">
            <a:extLst>
              <a:ext uri="{FF2B5EF4-FFF2-40B4-BE49-F238E27FC236}">
                <a16:creationId xmlns:a16="http://schemas.microsoft.com/office/drawing/2014/main" id="{DDD14F91-0C50-19AA-BEA1-45BCD637DCDF}"/>
              </a:ext>
            </a:extLst>
          </p:cNvPr>
          <p:cNvGrpSpPr/>
          <p:nvPr/>
        </p:nvGrpSpPr>
        <p:grpSpPr>
          <a:xfrm>
            <a:off x="5802377" y="4588506"/>
            <a:ext cx="5358916" cy="3608352"/>
            <a:chOff x="5994884" y="4447998"/>
            <a:chExt cx="5358916" cy="3608352"/>
          </a:xfrm>
        </p:grpSpPr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B283551D-527F-2CCE-27C6-120B51B77EE5}"/>
                </a:ext>
              </a:extLst>
            </p:cNvPr>
            <p:cNvSpPr/>
            <p:nvPr/>
          </p:nvSpPr>
          <p:spPr>
            <a:xfrm>
              <a:off x="5994884" y="4447998"/>
              <a:ext cx="5358916" cy="3608352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222" b="-922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Dikdörtgen: Köşeleri Yuvarlatılmış 12">
              <a:extLst>
                <a:ext uri="{FF2B5EF4-FFF2-40B4-BE49-F238E27FC236}">
                  <a16:creationId xmlns:a16="http://schemas.microsoft.com/office/drawing/2014/main" id="{9CAA9DBA-E5CF-F38A-D160-0E1789D7A0E1}"/>
                </a:ext>
              </a:extLst>
            </p:cNvPr>
            <p:cNvSpPr/>
            <p:nvPr/>
          </p:nvSpPr>
          <p:spPr>
            <a:xfrm>
              <a:off x="6528284" y="5448300"/>
              <a:ext cx="4215916" cy="16077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4000" dirty="0">
                  <a:solidFill>
                    <a:schemeClr val="tx1"/>
                  </a:solidFill>
                </a:rPr>
                <a:t>Gibi soruların cevaplarını arar?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4417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la Bükülü Ok 5">
            <a:extLst>
              <a:ext uri="{FF2B5EF4-FFF2-40B4-BE49-F238E27FC236}">
                <a16:creationId xmlns:a16="http://schemas.microsoft.com/office/drawing/2014/main" id="{C32D273B-3349-ED6D-8AF1-C9FFB38A5DF9}"/>
              </a:ext>
            </a:extLst>
          </p:cNvPr>
          <p:cNvSpPr/>
          <p:nvPr/>
        </p:nvSpPr>
        <p:spPr>
          <a:xfrm>
            <a:off x="14981378" y="4533900"/>
            <a:ext cx="3102331" cy="3962401"/>
          </a:xfrm>
          <a:prstGeom prst="curvedLeftArrow">
            <a:avLst>
              <a:gd name="adj1" fmla="val 18433"/>
              <a:gd name="adj2" fmla="val 50000"/>
              <a:gd name="adj3" fmla="val 36559"/>
            </a:avLst>
          </a:prstGeom>
          <a:solidFill>
            <a:srgbClr val="A0DBED"/>
          </a:solidFill>
          <a:ln w="635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BC068FB3-2F01-B010-5149-ED546F775BE8}"/>
              </a:ext>
            </a:extLst>
          </p:cNvPr>
          <p:cNvSpPr/>
          <p:nvPr/>
        </p:nvSpPr>
        <p:spPr>
          <a:xfrm>
            <a:off x="10200709" y="1346841"/>
            <a:ext cx="7942541" cy="4878900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Ahirete inanan bir kişide ölümün bir yok oluş değil yeni bir hayatın başlangıcı olduğunu bilir ve bu dünyada yaptığı her şeyin hesabını vereceğine inandığı için güzel ahlaklı olmaya çalışır.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791E8D7-0C9C-435A-A047-0889642406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91" t="1438" r="15556" b="509"/>
          <a:stretch/>
        </p:blipFill>
        <p:spPr>
          <a:xfrm>
            <a:off x="4576482" y="1352610"/>
            <a:ext cx="5297820" cy="4937426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BB1FCE61-5864-A413-0589-A77ADE5B1DE5}"/>
              </a:ext>
            </a:extLst>
          </p:cNvPr>
          <p:cNvSpPr/>
          <p:nvPr/>
        </p:nvSpPr>
        <p:spPr>
          <a:xfrm>
            <a:off x="4576482" y="7152496"/>
            <a:ext cx="10216208" cy="1006479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Parçaya göre 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 birey 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ilişkisinde neler vardır?</a:t>
            </a:r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id="{DCD034E8-CFB1-700F-9DC9-C34877A522B7}"/>
              </a:ext>
            </a:extLst>
          </p:cNvPr>
          <p:cNvGrpSpPr/>
          <p:nvPr/>
        </p:nvGrpSpPr>
        <p:grpSpPr>
          <a:xfrm>
            <a:off x="0" y="797247"/>
            <a:ext cx="4399206" cy="5128228"/>
            <a:chOff x="0" y="797247"/>
            <a:chExt cx="4399206" cy="5128228"/>
          </a:xfrm>
        </p:grpSpPr>
        <p:grpSp>
          <p:nvGrpSpPr>
            <p:cNvPr id="7" name="Grup 6">
              <a:extLst>
                <a:ext uri="{FF2B5EF4-FFF2-40B4-BE49-F238E27FC236}">
                  <a16:creationId xmlns:a16="http://schemas.microsoft.com/office/drawing/2014/main" id="{CB3CEDE9-8074-E475-1F55-5EF1D6A8DD46}"/>
                </a:ext>
              </a:extLst>
            </p:cNvPr>
            <p:cNvGrpSpPr/>
            <p:nvPr/>
          </p:nvGrpSpPr>
          <p:grpSpPr>
            <a:xfrm>
              <a:off x="35859" y="1404574"/>
              <a:ext cx="3973484" cy="4520901"/>
              <a:chOff x="11178498" y="2595837"/>
              <a:chExt cx="3973484" cy="4520901"/>
            </a:xfrm>
          </p:grpSpPr>
          <p:sp>
            <p:nvSpPr>
              <p:cNvPr id="12" name="AutoShape 52">
                <a:extLst>
                  <a:ext uri="{FF2B5EF4-FFF2-40B4-BE49-F238E27FC236}">
                    <a16:creationId xmlns:a16="http://schemas.microsoft.com/office/drawing/2014/main" id="{86031E59-2FB1-2FE3-3AF2-D3F83FE2FCAE}"/>
                  </a:ext>
                </a:extLst>
              </p:cNvPr>
              <p:cNvSpPr/>
              <p:nvPr/>
            </p:nvSpPr>
            <p:spPr>
              <a:xfrm flipH="1" flipV="1">
                <a:off x="12898095" y="2595837"/>
                <a:ext cx="0" cy="3738926"/>
              </a:xfrm>
              <a:prstGeom prst="line">
                <a:avLst/>
              </a:prstGeom>
              <a:ln w="9525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13" name="Grup 12">
                <a:extLst>
                  <a:ext uri="{FF2B5EF4-FFF2-40B4-BE49-F238E27FC236}">
                    <a16:creationId xmlns:a16="http://schemas.microsoft.com/office/drawing/2014/main" id="{F2C87A4D-8A04-D919-01D2-592FCD5BD010}"/>
                  </a:ext>
                </a:extLst>
              </p:cNvPr>
              <p:cNvGrpSpPr/>
              <p:nvPr/>
            </p:nvGrpSpPr>
            <p:grpSpPr>
              <a:xfrm>
                <a:off x="12594099" y="3134363"/>
                <a:ext cx="607992" cy="658394"/>
                <a:chOff x="8488304" y="2227029"/>
                <a:chExt cx="607992" cy="658394"/>
              </a:xfrm>
            </p:grpSpPr>
            <p:grpSp>
              <p:nvGrpSpPr>
                <p:cNvPr id="17" name="Group 36">
                  <a:extLst>
                    <a:ext uri="{FF2B5EF4-FFF2-40B4-BE49-F238E27FC236}">
                      <a16:creationId xmlns:a16="http://schemas.microsoft.com/office/drawing/2014/main" id="{E4203C82-6750-453E-74EB-9A371EDED560}"/>
                    </a:ext>
                  </a:extLst>
                </p:cNvPr>
                <p:cNvGrpSpPr/>
                <p:nvPr/>
              </p:nvGrpSpPr>
              <p:grpSpPr>
                <a:xfrm>
                  <a:off x="8488304" y="2227029"/>
                  <a:ext cx="607992" cy="658394"/>
                  <a:chOff x="0" y="0"/>
                  <a:chExt cx="149346" cy="148959"/>
                </a:xfrm>
              </p:grpSpPr>
              <p:sp>
                <p:nvSpPr>
                  <p:cNvPr id="19" name="Freeform 37">
                    <a:extLst>
                      <a:ext uri="{FF2B5EF4-FFF2-40B4-BE49-F238E27FC236}">
                        <a16:creationId xmlns:a16="http://schemas.microsoft.com/office/drawing/2014/main" id="{569FCF88-9749-DA57-473E-A4FA53F60BB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49346" cy="148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346" h="148959">
                        <a:moveTo>
                          <a:pt x="0" y="0"/>
                        </a:moveTo>
                        <a:lnTo>
                          <a:pt x="149346" y="0"/>
                        </a:lnTo>
                        <a:lnTo>
                          <a:pt x="149346" y="148959"/>
                        </a:lnTo>
                        <a:lnTo>
                          <a:pt x="0" y="148959"/>
                        </a:lnTo>
                        <a:close/>
                      </a:path>
                    </a:pathLst>
                  </a:custGeom>
                  <a:solidFill>
                    <a:srgbClr val="CCE0DA"/>
                  </a:solidFill>
                  <a:ln w="19050" cap="sq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tr-TR" dirty="0"/>
                  </a:p>
                </p:txBody>
              </p:sp>
              <p:sp>
                <p:nvSpPr>
                  <p:cNvPr id="20" name="TextBox 38">
                    <a:extLst>
                      <a:ext uri="{FF2B5EF4-FFF2-40B4-BE49-F238E27FC236}">
                        <a16:creationId xmlns:a16="http://schemas.microsoft.com/office/drawing/2014/main" id="{AA52A983-DD34-6ABD-C874-94EEA6957723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28575"/>
                    <a:ext cx="149346" cy="177534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1960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  <p:sp>
              <p:nvSpPr>
                <p:cNvPr id="18" name="TextBox 67">
                  <a:extLst>
                    <a:ext uri="{FF2B5EF4-FFF2-40B4-BE49-F238E27FC236}">
                      <a16:creationId xmlns:a16="http://schemas.microsoft.com/office/drawing/2014/main" id="{434C573A-44C8-9898-416E-2BC07ABCEAF3}"/>
                    </a:ext>
                  </a:extLst>
                </p:cNvPr>
                <p:cNvSpPr txBox="1"/>
                <p:nvPr/>
              </p:nvSpPr>
              <p:spPr>
                <a:xfrm>
                  <a:off x="8631168" y="2279227"/>
                  <a:ext cx="322265" cy="55399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tr-TR" sz="3600" b="1" dirty="0">
                      <a:solidFill>
                        <a:srgbClr val="000000"/>
                      </a:solidFill>
                      <a:latin typeface="Inter Bold"/>
                      <a:ea typeface="Inter Bold"/>
                      <a:cs typeface="Inter Bold"/>
                      <a:sym typeface="Inter Bold"/>
                    </a:rPr>
                    <a:t>2</a:t>
                  </a:r>
                  <a:endParaRPr lang="en-US" sz="3600" b="1" dirty="0">
                    <a:solidFill>
                      <a:srgbClr val="000000"/>
                    </a:solidFill>
                    <a:latin typeface="Inter Bold"/>
                    <a:ea typeface="Inter Bold"/>
                    <a:cs typeface="Inter Bold"/>
                    <a:sym typeface="Inter Bold"/>
                  </a:endParaRPr>
                </a:p>
              </p:txBody>
            </p:sp>
          </p:grpSp>
          <p:grpSp>
            <p:nvGrpSpPr>
              <p:cNvPr id="14" name="Grup 13">
                <a:extLst>
                  <a:ext uri="{FF2B5EF4-FFF2-40B4-BE49-F238E27FC236}">
                    <a16:creationId xmlns:a16="http://schemas.microsoft.com/office/drawing/2014/main" id="{B5D77D05-3078-B34B-75B1-B80D1B7F904B}"/>
                  </a:ext>
                </a:extLst>
              </p:cNvPr>
              <p:cNvGrpSpPr/>
              <p:nvPr/>
            </p:nvGrpSpPr>
            <p:grpSpPr>
              <a:xfrm>
                <a:off x="11178498" y="6166728"/>
                <a:ext cx="3973484" cy="950010"/>
                <a:chOff x="11003357" y="5496823"/>
                <a:chExt cx="3973484" cy="950010"/>
              </a:xfrm>
            </p:grpSpPr>
            <p:sp>
              <p:nvSpPr>
                <p:cNvPr id="15" name="Freeform 5">
                  <a:extLst>
                    <a:ext uri="{FF2B5EF4-FFF2-40B4-BE49-F238E27FC236}">
                      <a16:creationId xmlns:a16="http://schemas.microsoft.com/office/drawing/2014/main" id="{1A5BC581-4A4C-5504-AE37-081589BFB912}"/>
                    </a:ext>
                  </a:extLst>
                </p:cNvPr>
                <p:cNvSpPr/>
                <p:nvPr/>
              </p:nvSpPr>
              <p:spPr>
                <a:xfrm>
                  <a:off x="11003357" y="5496823"/>
                  <a:ext cx="3973484" cy="950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432" h="276454">
                      <a:moveTo>
                        <a:pt x="0" y="0"/>
                      </a:moveTo>
                      <a:lnTo>
                        <a:pt x="719432" y="0"/>
                      </a:lnTo>
                      <a:lnTo>
                        <a:pt x="719432" y="276454"/>
                      </a:lnTo>
                      <a:lnTo>
                        <a:pt x="0" y="276454"/>
                      </a:lnTo>
                      <a:close/>
                    </a:path>
                  </a:pathLst>
                </a:custGeom>
                <a:solidFill>
                  <a:srgbClr val="CCE0DA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tr-TR" dirty="0"/>
                </a:p>
              </p:txBody>
            </p:sp>
            <p:sp>
              <p:nvSpPr>
                <p:cNvPr id="16" name="TextBox 65">
                  <a:extLst>
                    <a:ext uri="{FF2B5EF4-FFF2-40B4-BE49-F238E27FC236}">
                      <a16:creationId xmlns:a16="http://schemas.microsoft.com/office/drawing/2014/main" id="{3A8286B1-9A36-59C8-F6B6-654BAB4B4059}"/>
                    </a:ext>
                  </a:extLst>
                </p:cNvPr>
                <p:cNvSpPr txBox="1"/>
                <p:nvPr/>
              </p:nvSpPr>
              <p:spPr>
                <a:xfrm>
                  <a:off x="11062520" y="5789713"/>
                  <a:ext cx="3897079" cy="43088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tr-TR" sz="2800" dirty="0">
                      <a:solidFill>
                        <a:srgbClr val="000000"/>
                      </a:solidFill>
                      <a:ea typeface="Inter Bold"/>
                      <a:cs typeface="Inter Bold"/>
                      <a:sym typeface="Inter Bold"/>
                    </a:rPr>
                    <a:t>Din ve sorumluluk boyutu</a:t>
                  </a:r>
                  <a:endParaRPr lang="en-US" sz="2800" dirty="0">
                    <a:solidFill>
                      <a:srgbClr val="000000"/>
                    </a:solidFill>
                    <a:ea typeface="Inter Bold"/>
                    <a:cs typeface="Inter Bold"/>
                    <a:sym typeface="Inter Bold"/>
                  </a:endParaRPr>
                </a:p>
              </p:txBody>
            </p:sp>
          </p:grpSp>
        </p:grpSp>
        <p:grpSp>
          <p:nvGrpSpPr>
            <p:cNvPr id="8" name="Grup 7">
              <a:extLst>
                <a:ext uri="{FF2B5EF4-FFF2-40B4-BE49-F238E27FC236}">
                  <a16:creationId xmlns:a16="http://schemas.microsoft.com/office/drawing/2014/main" id="{9ED984B2-2D7E-9221-2338-ACE9B898B9E5}"/>
                </a:ext>
              </a:extLst>
            </p:cNvPr>
            <p:cNvGrpSpPr/>
            <p:nvPr/>
          </p:nvGrpSpPr>
          <p:grpSpPr>
            <a:xfrm>
              <a:off x="0" y="797247"/>
              <a:ext cx="4399206" cy="607947"/>
              <a:chOff x="10925609" y="1827784"/>
              <a:chExt cx="4399206" cy="607947"/>
            </a:xfrm>
          </p:grpSpPr>
          <p:sp>
            <p:nvSpPr>
              <p:cNvPr id="9" name="AutoShape 2">
                <a:extLst>
                  <a:ext uri="{FF2B5EF4-FFF2-40B4-BE49-F238E27FC236}">
                    <a16:creationId xmlns:a16="http://schemas.microsoft.com/office/drawing/2014/main" id="{1F4866C2-08A8-935B-068B-6D4E2DA8030C}"/>
                  </a:ext>
                </a:extLst>
              </p:cNvPr>
              <p:cNvSpPr/>
              <p:nvPr/>
            </p:nvSpPr>
            <p:spPr>
              <a:xfrm flipV="1">
                <a:off x="10925609" y="1827784"/>
                <a:ext cx="4399206" cy="8333"/>
              </a:xfrm>
              <a:prstGeom prst="line">
                <a:avLst/>
              </a:prstGeom>
              <a:ln w="19050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" name="AutoShape 3">
                <a:extLst>
                  <a:ext uri="{FF2B5EF4-FFF2-40B4-BE49-F238E27FC236}">
                    <a16:creationId xmlns:a16="http://schemas.microsoft.com/office/drawing/2014/main" id="{009BC080-84B9-B7D1-04B6-85F993753C48}"/>
                  </a:ext>
                </a:extLst>
              </p:cNvPr>
              <p:cNvSpPr/>
              <p:nvPr/>
            </p:nvSpPr>
            <p:spPr>
              <a:xfrm flipV="1">
                <a:off x="10925609" y="2435731"/>
                <a:ext cx="4399206" cy="0"/>
              </a:xfrm>
              <a:prstGeom prst="line">
                <a:avLst/>
              </a:prstGeom>
              <a:ln w="19050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" name="TextBox 62">
                <a:extLst>
                  <a:ext uri="{FF2B5EF4-FFF2-40B4-BE49-F238E27FC236}">
                    <a16:creationId xmlns:a16="http://schemas.microsoft.com/office/drawing/2014/main" id="{5D8078E1-F80A-A01E-878D-588C5E3346E5}"/>
                  </a:ext>
                </a:extLst>
              </p:cNvPr>
              <p:cNvSpPr txBox="1"/>
              <p:nvPr/>
            </p:nvSpPr>
            <p:spPr>
              <a:xfrm>
                <a:off x="11182808" y="1850598"/>
                <a:ext cx="4142007" cy="55143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4268"/>
                  </a:lnSpc>
                  <a:spcBef>
                    <a:spcPct val="0"/>
                  </a:spcBef>
                </a:pPr>
                <a:r>
                  <a:rPr lang="en-US" sz="3600" b="1" dirty="0">
                    <a:solidFill>
                      <a:srgbClr val="000000"/>
                    </a:solidFill>
                    <a:ea typeface="Inter Ultra-Bold"/>
                    <a:cs typeface="Inter Ultra-Bold"/>
                    <a:sym typeface="Inter Ultra-Bold"/>
                  </a:rPr>
                  <a:t>1.1. </a:t>
                </a:r>
                <a:r>
                  <a:rPr lang="tr-TR" sz="3600" b="1" dirty="0">
                    <a:solidFill>
                      <a:srgbClr val="000000"/>
                    </a:solidFill>
                    <a:ea typeface="Inter Ultra-Bold"/>
                    <a:cs typeface="Inter Ultra-Bold"/>
                    <a:sym typeface="Inter Ultra-Bold"/>
                  </a:rPr>
                  <a:t>Din Birey İlişkisi</a:t>
                </a:r>
                <a:endParaRPr lang="en-US" sz="3600" b="1" dirty="0">
                  <a:solidFill>
                    <a:srgbClr val="000000"/>
                  </a:solidFill>
                  <a:ea typeface="Inter Ultra-Bold"/>
                  <a:cs typeface="Inter Ultra-Bold"/>
                  <a:sym typeface="Inter Ultra-Bold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014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441;p22">
            <a:extLst>
              <a:ext uri="{FF2B5EF4-FFF2-40B4-BE49-F238E27FC236}">
                <a16:creationId xmlns:a16="http://schemas.microsoft.com/office/drawing/2014/main" id="{C194BDA7-9C3A-B8E9-0721-1C02EBD2450C}"/>
              </a:ext>
            </a:extLst>
          </p:cNvPr>
          <p:cNvCxnSpPr>
            <a:cxnSpLocks/>
          </p:cNvCxnSpPr>
          <p:nvPr/>
        </p:nvCxnSpPr>
        <p:spPr>
          <a:xfrm>
            <a:off x="3204850" y="5535781"/>
            <a:ext cx="3035006" cy="36028"/>
          </a:xfrm>
          <a:prstGeom prst="straightConnector1">
            <a:avLst/>
          </a:prstGeom>
          <a:noFill/>
          <a:ln w="28575" cap="flat" cmpd="sng">
            <a:solidFill>
              <a:srgbClr val="E4CF0E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" name="Google Shape;442;p22">
            <a:extLst>
              <a:ext uri="{FF2B5EF4-FFF2-40B4-BE49-F238E27FC236}">
                <a16:creationId xmlns:a16="http://schemas.microsoft.com/office/drawing/2014/main" id="{74B2A440-F835-236B-4EE9-9C7BA2A9CB59}"/>
              </a:ext>
            </a:extLst>
          </p:cNvPr>
          <p:cNvCxnSpPr>
            <a:cxnSpLocks/>
          </p:cNvCxnSpPr>
          <p:nvPr/>
        </p:nvCxnSpPr>
        <p:spPr>
          <a:xfrm>
            <a:off x="1946323" y="6837636"/>
            <a:ext cx="4293533" cy="1937537"/>
          </a:xfrm>
          <a:prstGeom prst="bentConnector3">
            <a:avLst>
              <a:gd name="adj1" fmla="val -3034"/>
            </a:avLst>
          </a:prstGeom>
          <a:noFill/>
          <a:ln w="28575" cap="flat" cmpd="sng">
            <a:solidFill>
              <a:srgbClr val="05738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" name="Google Shape;443;p22">
            <a:extLst>
              <a:ext uri="{FF2B5EF4-FFF2-40B4-BE49-F238E27FC236}">
                <a16:creationId xmlns:a16="http://schemas.microsoft.com/office/drawing/2014/main" id="{FB1945A7-ADB0-F3A2-81DD-E84B9EE5349D}"/>
              </a:ext>
            </a:extLst>
          </p:cNvPr>
          <p:cNvCxnSpPr>
            <a:cxnSpLocks/>
          </p:cNvCxnSpPr>
          <p:nvPr/>
        </p:nvCxnSpPr>
        <p:spPr>
          <a:xfrm flipV="1">
            <a:off x="994497" y="2475215"/>
            <a:ext cx="5349624" cy="1504044"/>
          </a:xfrm>
          <a:prstGeom prst="bentConnector3">
            <a:avLst>
              <a:gd name="adj1" fmla="val 8106"/>
            </a:avLst>
          </a:prstGeom>
          <a:noFill/>
          <a:ln w="28575" cap="flat" cmpd="sng">
            <a:solidFill>
              <a:srgbClr val="F49A3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5" name="Metin kutusu 4">
            <a:extLst>
              <a:ext uri="{FF2B5EF4-FFF2-40B4-BE49-F238E27FC236}">
                <a16:creationId xmlns:a16="http://schemas.microsoft.com/office/drawing/2014/main" id="{2859A045-A516-CD30-03A4-C5887E49C7AD}"/>
              </a:ext>
            </a:extLst>
          </p:cNvPr>
          <p:cNvSpPr txBox="1"/>
          <p:nvPr/>
        </p:nvSpPr>
        <p:spPr>
          <a:xfrm>
            <a:off x="180454" y="440111"/>
            <a:ext cx="87687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defRPr/>
            </a:pPr>
            <a:r>
              <a:rPr lang="tr-TR" sz="4000" dirty="0">
                <a:solidFill>
                  <a:prstClr val="black"/>
                </a:solidFill>
                <a:ea typeface="맑은 고딕"/>
                <a:cs typeface="Calibri" panose="020F0502020204030204" pitchFamily="34" charset="0"/>
              </a:rPr>
              <a:t>Dinin birbiriyle ilişkili </a:t>
            </a:r>
            <a:r>
              <a:rPr lang="tr-TR" sz="4000" b="1" dirty="0">
                <a:solidFill>
                  <a:prstClr val="black"/>
                </a:solidFill>
                <a:ea typeface="맑은 고딕"/>
                <a:cs typeface="Calibri" panose="020F0502020204030204" pitchFamily="34" charset="0"/>
              </a:rPr>
              <a:t>üç boyutu </a:t>
            </a:r>
            <a:r>
              <a:rPr lang="tr-TR" sz="4000" dirty="0">
                <a:solidFill>
                  <a:prstClr val="black"/>
                </a:solidFill>
                <a:ea typeface="맑은 고딕"/>
                <a:cs typeface="Calibri" panose="020F0502020204030204" pitchFamily="34" charset="0"/>
              </a:rPr>
              <a:t>vardır.</a:t>
            </a:r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id="{48D0CE20-DAA0-8C83-6252-0743404D22F9}"/>
              </a:ext>
            </a:extLst>
          </p:cNvPr>
          <p:cNvGrpSpPr/>
          <p:nvPr/>
        </p:nvGrpSpPr>
        <p:grpSpPr>
          <a:xfrm>
            <a:off x="105637" y="3763531"/>
            <a:ext cx="3384376" cy="3637219"/>
            <a:chOff x="983432" y="2204864"/>
            <a:chExt cx="3312368" cy="2592288"/>
          </a:xfrm>
        </p:grpSpPr>
        <p:grpSp>
          <p:nvGrpSpPr>
            <p:cNvPr id="7" name="Google Shape;445;p22">
              <a:extLst>
                <a:ext uri="{FF2B5EF4-FFF2-40B4-BE49-F238E27FC236}">
                  <a16:creationId xmlns:a16="http://schemas.microsoft.com/office/drawing/2014/main" id="{1F5BAB2E-3136-23F6-8F4F-2F2F7319A1CC}"/>
                </a:ext>
              </a:extLst>
            </p:cNvPr>
            <p:cNvGrpSpPr/>
            <p:nvPr/>
          </p:nvGrpSpPr>
          <p:grpSpPr>
            <a:xfrm>
              <a:off x="983432" y="2204864"/>
              <a:ext cx="3312368" cy="2592288"/>
              <a:chOff x="1634775" y="2357608"/>
              <a:chExt cx="1988678" cy="1256212"/>
            </a:xfrm>
          </p:grpSpPr>
          <p:sp>
            <p:nvSpPr>
              <p:cNvPr id="11" name="Google Shape;446;p22">
                <a:extLst>
                  <a:ext uri="{FF2B5EF4-FFF2-40B4-BE49-F238E27FC236}">
                    <a16:creationId xmlns:a16="http://schemas.microsoft.com/office/drawing/2014/main" id="{2468992A-A5D8-BD80-9524-22E57592D076}"/>
                  </a:ext>
                </a:extLst>
              </p:cNvPr>
              <p:cNvSpPr/>
              <p:nvPr/>
            </p:nvSpPr>
            <p:spPr>
              <a:xfrm>
                <a:off x="1634775" y="3096620"/>
                <a:ext cx="1760858" cy="517200"/>
              </a:xfrm>
              <a:custGeom>
                <a:avLst/>
                <a:gdLst/>
                <a:ahLst/>
                <a:cxnLst/>
                <a:rect l="l" t="t" r="r" b="b"/>
                <a:pathLst>
                  <a:path w="13472" h="3957" extrusionOk="0">
                    <a:moveTo>
                      <a:pt x="12719" y="1"/>
                    </a:moveTo>
                    <a:lnTo>
                      <a:pt x="663" y="22"/>
                    </a:lnTo>
                    <a:cubicBezTo>
                      <a:pt x="0" y="1235"/>
                      <a:pt x="175" y="2052"/>
                      <a:pt x="816" y="2582"/>
                    </a:cubicBezTo>
                    <a:cubicBezTo>
                      <a:pt x="1601" y="3450"/>
                      <a:pt x="4098" y="3956"/>
                      <a:pt x="6688" y="3956"/>
                    </a:cubicBezTo>
                    <a:cubicBezTo>
                      <a:pt x="8841" y="3956"/>
                      <a:pt x="11058" y="3607"/>
                      <a:pt x="12412" y="2825"/>
                    </a:cubicBezTo>
                    <a:cubicBezTo>
                      <a:pt x="13471" y="2142"/>
                      <a:pt x="13228" y="1039"/>
                      <a:pt x="12719" y="1"/>
                    </a:cubicBezTo>
                    <a:close/>
                  </a:path>
                </a:pathLst>
              </a:custGeom>
              <a:solidFill>
                <a:srgbClr val="2D83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sp>
            <p:nvSpPr>
              <p:cNvPr id="12" name="Google Shape;447;p22">
                <a:extLst>
                  <a:ext uri="{FF2B5EF4-FFF2-40B4-BE49-F238E27FC236}">
                    <a16:creationId xmlns:a16="http://schemas.microsoft.com/office/drawing/2014/main" id="{6C71523D-D75D-40DD-CA2A-22B40452038A}"/>
                  </a:ext>
                </a:extLst>
              </p:cNvPr>
              <p:cNvSpPr/>
              <p:nvPr/>
            </p:nvSpPr>
            <p:spPr>
              <a:xfrm>
                <a:off x="1721302" y="2923434"/>
                <a:ext cx="1578786" cy="366628"/>
              </a:xfrm>
              <a:custGeom>
                <a:avLst/>
                <a:gdLst/>
                <a:ahLst/>
                <a:cxnLst/>
                <a:rect l="l" t="t" r="r" b="b"/>
                <a:pathLst>
                  <a:path w="12079" h="2805" extrusionOk="0">
                    <a:moveTo>
                      <a:pt x="6031" y="1"/>
                    </a:moveTo>
                    <a:cubicBezTo>
                      <a:pt x="3292" y="1"/>
                      <a:pt x="971" y="420"/>
                      <a:pt x="245" y="992"/>
                    </a:cubicBezTo>
                    <a:cubicBezTo>
                      <a:pt x="91" y="1124"/>
                      <a:pt x="1" y="1257"/>
                      <a:pt x="1" y="1389"/>
                    </a:cubicBezTo>
                    <a:cubicBezTo>
                      <a:pt x="1" y="2163"/>
                      <a:pt x="2693" y="2804"/>
                      <a:pt x="6031" y="2804"/>
                    </a:cubicBezTo>
                    <a:cubicBezTo>
                      <a:pt x="9365" y="2804"/>
                      <a:pt x="12078" y="2163"/>
                      <a:pt x="12078" y="1389"/>
                    </a:cubicBezTo>
                    <a:cubicBezTo>
                      <a:pt x="12078" y="621"/>
                      <a:pt x="9365" y="1"/>
                      <a:pt x="6031" y="1"/>
                    </a:cubicBezTo>
                    <a:close/>
                  </a:path>
                </a:pathLst>
              </a:custGeom>
              <a:solidFill>
                <a:srgbClr val="0873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sp>
            <p:nvSpPr>
              <p:cNvPr id="13" name="Google Shape;448;p22">
                <a:extLst>
                  <a:ext uri="{FF2B5EF4-FFF2-40B4-BE49-F238E27FC236}">
                    <a16:creationId xmlns:a16="http://schemas.microsoft.com/office/drawing/2014/main" id="{4C86544B-1750-D287-A564-2C9275A8D6C6}"/>
                  </a:ext>
                </a:extLst>
              </p:cNvPr>
              <p:cNvSpPr/>
              <p:nvPr/>
            </p:nvSpPr>
            <p:spPr>
              <a:xfrm>
                <a:off x="2157074" y="2762143"/>
                <a:ext cx="1466379" cy="415119"/>
              </a:xfrm>
              <a:custGeom>
                <a:avLst/>
                <a:gdLst/>
                <a:ahLst/>
                <a:cxnLst/>
                <a:rect l="l" t="t" r="r" b="b"/>
                <a:pathLst>
                  <a:path w="11219" h="3176" extrusionOk="0">
                    <a:moveTo>
                      <a:pt x="1261" y="0"/>
                    </a:moveTo>
                    <a:lnTo>
                      <a:pt x="0" y="1876"/>
                    </a:lnTo>
                    <a:cubicBezTo>
                      <a:pt x="605" y="2734"/>
                      <a:pt x="3019" y="3175"/>
                      <a:pt x="5475" y="3175"/>
                    </a:cubicBezTo>
                    <a:cubicBezTo>
                      <a:pt x="7949" y="3175"/>
                      <a:pt x="10466" y="2727"/>
                      <a:pt x="11219" y="1807"/>
                    </a:cubicBezTo>
                    <a:lnTo>
                      <a:pt x="9873" y="0"/>
                    </a:lnTo>
                    <a:cubicBezTo>
                      <a:pt x="8845" y="494"/>
                      <a:pt x="6960" y="851"/>
                      <a:pt x="5135" y="851"/>
                    </a:cubicBezTo>
                    <a:cubicBezTo>
                      <a:pt x="3631" y="851"/>
                      <a:pt x="2169" y="608"/>
                      <a:pt x="1261" y="0"/>
                    </a:cubicBezTo>
                    <a:close/>
                  </a:path>
                </a:pathLst>
              </a:custGeom>
              <a:solidFill>
                <a:srgbClr val="EFE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sp>
            <p:nvSpPr>
              <p:cNvPr id="14" name="Google Shape;449;p22">
                <a:extLst>
                  <a:ext uri="{FF2B5EF4-FFF2-40B4-BE49-F238E27FC236}">
                    <a16:creationId xmlns:a16="http://schemas.microsoft.com/office/drawing/2014/main" id="{D2E6F096-B464-DC61-E2B8-32EF21F3D21E}"/>
                  </a:ext>
                </a:extLst>
              </p:cNvPr>
              <p:cNvSpPr/>
              <p:nvPr/>
            </p:nvSpPr>
            <p:spPr>
              <a:xfrm>
                <a:off x="2298367" y="2658232"/>
                <a:ext cx="1157523" cy="250823"/>
              </a:xfrm>
              <a:custGeom>
                <a:avLst/>
                <a:gdLst/>
                <a:ahLst/>
                <a:cxnLst/>
                <a:rect l="l" t="t" r="r" b="b"/>
                <a:pathLst>
                  <a:path w="8856" h="1919" extrusionOk="0">
                    <a:moveTo>
                      <a:pt x="4420" y="0"/>
                    </a:moveTo>
                    <a:cubicBezTo>
                      <a:pt x="1987" y="0"/>
                      <a:pt x="0" y="440"/>
                      <a:pt x="0" y="970"/>
                    </a:cubicBezTo>
                    <a:cubicBezTo>
                      <a:pt x="0" y="1500"/>
                      <a:pt x="1987" y="1919"/>
                      <a:pt x="4420" y="1919"/>
                    </a:cubicBezTo>
                    <a:cubicBezTo>
                      <a:pt x="6868" y="1919"/>
                      <a:pt x="8855" y="1500"/>
                      <a:pt x="8855" y="970"/>
                    </a:cubicBezTo>
                    <a:cubicBezTo>
                      <a:pt x="8855" y="440"/>
                      <a:pt x="6868" y="0"/>
                      <a:pt x="4420" y="0"/>
                    </a:cubicBezTo>
                    <a:close/>
                  </a:path>
                </a:pathLst>
              </a:custGeom>
              <a:solidFill>
                <a:srgbClr val="E4CF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sp>
            <p:nvSpPr>
              <p:cNvPr id="15" name="Google Shape;450;p22">
                <a:extLst>
                  <a:ext uri="{FF2B5EF4-FFF2-40B4-BE49-F238E27FC236}">
                    <a16:creationId xmlns:a16="http://schemas.microsoft.com/office/drawing/2014/main" id="{83EA3A70-5B9A-6048-1E3C-CB0AD46400B1}"/>
                  </a:ext>
                </a:extLst>
              </p:cNvPr>
              <p:cNvSpPr/>
              <p:nvPr/>
            </p:nvSpPr>
            <p:spPr>
              <a:xfrm>
                <a:off x="1877234" y="2435901"/>
                <a:ext cx="1044594" cy="358262"/>
              </a:xfrm>
              <a:custGeom>
                <a:avLst/>
                <a:gdLst/>
                <a:ahLst/>
                <a:cxnLst/>
                <a:rect l="l" t="t" r="r" b="b"/>
                <a:pathLst>
                  <a:path w="7992" h="2741" extrusionOk="0">
                    <a:moveTo>
                      <a:pt x="885" y="0"/>
                    </a:moveTo>
                    <a:lnTo>
                      <a:pt x="0" y="1744"/>
                    </a:lnTo>
                    <a:cubicBezTo>
                      <a:pt x="709" y="2419"/>
                      <a:pt x="2384" y="2741"/>
                      <a:pt x="4032" y="2741"/>
                    </a:cubicBezTo>
                    <a:cubicBezTo>
                      <a:pt x="5773" y="2741"/>
                      <a:pt x="7483" y="2382"/>
                      <a:pt x="7992" y="1701"/>
                    </a:cubicBezTo>
                    <a:lnTo>
                      <a:pt x="7022" y="0"/>
                    </a:lnTo>
                    <a:cubicBezTo>
                      <a:pt x="6295" y="459"/>
                      <a:pt x="4957" y="793"/>
                      <a:pt x="3657" y="793"/>
                    </a:cubicBezTo>
                    <a:cubicBezTo>
                      <a:pt x="2587" y="793"/>
                      <a:pt x="1543" y="567"/>
                      <a:pt x="885" y="0"/>
                    </a:cubicBezTo>
                    <a:close/>
                  </a:path>
                </a:pathLst>
              </a:custGeom>
              <a:solidFill>
                <a:srgbClr val="F7AF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sp>
            <p:nvSpPr>
              <p:cNvPr id="16" name="Google Shape;451;p22">
                <a:extLst>
                  <a:ext uri="{FF2B5EF4-FFF2-40B4-BE49-F238E27FC236}">
                    <a16:creationId xmlns:a16="http://schemas.microsoft.com/office/drawing/2014/main" id="{9813DF62-C83B-37C8-2495-7DA86AB80E6C}"/>
                  </a:ext>
                </a:extLst>
              </p:cNvPr>
              <p:cNvSpPr/>
              <p:nvPr/>
            </p:nvSpPr>
            <p:spPr>
              <a:xfrm>
                <a:off x="1983890" y="2357608"/>
                <a:ext cx="825794" cy="199587"/>
              </a:xfrm>
              <a:custGeom>
                <a:avLst/>
                <a:gdLst/>
                <a:ahLst/>
                <a:cxnLst/>
                <a:rect l="l" t="t" r="r" b="b"/>
                <a:pathLst>
                  <a:path w="6318" h="1527" extrusionOk="0">
                    <a:moveTo>
                      <a:pt x="3159" y="0"/>
                    </a:moveTo>
                    <a:cubicBezTo>
                      <a:pt x="1415" y="0"/>
                      <a:pt x="0" y="355"/>
                      <a:pt x="0" y="774"/>
                    </a:cubicBezTo>
                    <a:cubicBezTo>
                      <a:pt x="0" y="1171"/>
                      <a:pt x="1415" y="1526"/>
                      <a:pt x="3159" y="1526"/>
                    </a:cubicBezTo>
                    <a:cubicBezTo>
                      <a:pt x="4902" y="1526"/>
                      <a:pt x="6317" y="1171"/>
                      <a:pt x="6317" y="774"/>
                    </a:cubicBezTo>
                    <a:cubicBezTo>
                      <a:pt x="6317" y="355"/>
                      <a:pt x="4902" y="0"/>
                      <a:pt x="3159" y="0"/>
                    </a:cubicBezTo>
                    <a:close/>
                  </a:path>
                </a:pathLst>
              </a:custGeom>
              <a:solidFill>
                <a:srgbClr val="F59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</p:grp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30907F5F-C069-CBC0-160D-B21D16C4D400}"/>
                </a:ext>
              </a:extLst>
            </p:cNvPr>
            <p:cNvSpPr txBox="1"/>
            <p:nvPr/>
          </p:nvSpPr>
          <p:spPr>
            <a:xfrm>
              <a:off x="2279576" y="2564904"/>
              <a:ext cx="360040" cy="3948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457200">
                <a:defRPr/>
              </a:pPr>
              <a:r>
                <a:rPr lang="tr-TR" sz="3600" b="1" dirty="0">
                  <a:latin typeface="Arial"/>
                  <a:ea typeface="맑은 고딕"/>
                </a:rPr>
                <a:t>1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6F9930FA-CE83-CD67-A4E2-3D590D3E883B}"/>
                </a:ext>
              </a:extLst>
            </p:cNvPr>
            <p:cNvSpPr txBox="1"/>
            <p:nvPr/>
          </p:nvSpPr>
          <p:spPr>
            <a:xfrm>
              <a:off x="2999656" y="3356992"/>
              <a:ext cx="360040" cy="3948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457200">
                <a:defRPr/>
              </a:pPr>
              <a:r>
                <a:rPr lang="tr-TR" sz="3600" b="1" dirty="0">
                  <a:latin typeface="Arial"/>
                  <a:ea typeface="맑은 고딕"/>
                </a:rPr>
                <a:t>2</a:t>
              </a:r>
            </a:p>
          </p:txBody>
        </p:sp>
        <p:sp>
          <p:nvSpPr>
            <p:cNvPr id="10" name="Metin kutusu 9">
              <a:extLst>
                <a:ext uri="{FF2B5EF4-FFF2-40B4-BE49-F238E27FC236}">
                  <a16:creationId xmlns:a16="http://schemas.microsoft.com/office/drawing/2014/main" id="{EEF2B7F9-0FE8-E241-9F01-45D2DC2B26CF}"/>
                </a:ext>
              </a:extLst>
            </p:cNvPr>
            <p:cNvSpPr txBox="1"/>
            <p:nvPr/>
          </p:nvSpPr>
          <p:spPr>
            <a:xfrm>
              <a:off x="2495600" y="4319208"/>
              <a:ext cx="360040" cy="3948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457200">
                <a:defRPr/>
              </a:pPr>
              <a:r>
                <a:rPr lang="tr-TR" sz="3600" b="1" dirty="0">
                  <a:latin typeface="Arial"/>
                  <a:ea typeface="맑은 고딕"/>
                </a:rPr>
                <a:t>3</a:t>
              </a:r>
            </a:p>
          </p:txBody>
        </p:sp>
      </p:grp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113E0F87-6324-9375-3532-7E5E9AA51D27}"/>
              </a:ext>
            </a:extLst>
          </p:cNvPr>
          <p:cNvSpPr txBox="1"/>
          <p:nvPr/>
        </p:nvSpPr>
        <p:spPr>
          <a:xfrm>
            <a:off x="6477000" y="5294815"/>
            <a:ext cx="3769837" cy="55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defRPr/>
            </a:pPr>
            <a:r>
              <a:rPr lang="tr-TR" sz="3600" dirty="0">
                <a:solidFill>
                  <a:prstClr val="black"/>
                </a:solidFill>
                <a:ea typeface="맑은 고딕"/>
                <a:cs typeface="Calibri" panose="020F0502020204030204" pitchFamily="34" charset="0"/>
              </a:rPr>
              <a:t>İnsan – insan ilişkisi 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572C285C-1282-F34B-7F44-2ABC7D803364}"/>
              </a:ext>
            </a:extLst>
          </p:cNvPr>
          <p:cNvSpPr txBox="1"/>
          <p:nvPr/>
        </p:nvSpPr>
        <p:spPr>
          <a:xfrm>
            <a:off x="6477000" y="2157297"/>
            <a:ext cx="37698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defRPr/>
            </a:pPr>
            <a:r>
              <a:rPr lang="tr-TR" sz="3600" dirty="0">
                <a:solidFill>
                  <a:prstClr val="black"/>
                </a:solidFill>
                <a:ea typeface="맑은 고딕"/>
                <a:cs typeface="Calibri" panose="020F0502020204030204" pitchFamily="34" charset="0"/>
              </a:rPr>
              <a:t>Allah – insan ilişkisi 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D52BF409-0E27-E91A-8D9E-9E2048640C82}"/>
              </a:ext>
            </a:extLst>
          </p:cNvPr>
          <p:cNvSpPr txBox="1"/>
          <p:nvPr/>
        </p:nvSpPr>
        <p:spPr>
          <a:xfrm>
            <a:off x="6435751" y="8492504"/>
            <a:ext cx="3769837" cy="55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defRPr/>
            </a:pPr>
            <a:r>
              <a:rPr lang="tr-TR" sz="3600" dirty="0">
                <a:solidFill>
                  <a:prstClr val="black"/>
                </a:solidFill>
                <a:ea typeface="맑은 고딕"/>
                <a:cs typeface="Calibri" panose="020F0502020204030204" pitchFamily="34" charset="0"/>
              </a:rPr>
              <a:t>İnsan – evren ilişkisi </a:t>
            </a:r>
          </a:p>
        </p:txBody>
      </p:sp>
      <p:cxnSp>
        <p:nvCxnSpPr>
          <p:cNvPr id="21" name="Düz Bağlayıcı 20">
            <a:extLst>
              <a:ext uri="{FF2B5EF4-FFF2-40B4-BE49-F238E27FC236}">
                <a16:creationId xmlns:a16="http://schemas.microsoft.com/office/drawing/2014/main" id="{E0C48396-B30E-D0EF-644B-1CA89659FC8D}"/>
              </a:ext>
            </a:extLst>
          </p:cNvPr>
          <p:cNvCxnSpPr>
            <a:cxnSpLocks/>
          </p:cNvCxnSpPr>
          <p:nvPr/>
        </p:nvCxnSpPr>
        <p:spPr>
          <a:xfrm flipV="1">
            <a:off x="10050567" y="1735013"/>
            <a:ext cx="1416423" cy="755104"/>
          </a:xfrm>
          <a:prstGeom prst="line">
            <a:avLst/>
          </a:prstGeom>
          <a:ln w="19050" cap="rnd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A9C40776-1AA3-99F7-8D9F-0311CD3C055F}"/>
              </a:ext>
            </a:extLst>
          </p:cNvPr>
          <p:cNvSpPr txBox="1"/>
          <p:nvPr/>
        </p:nvSpPr>
        <p:spPr>
          <a:xfrm>
            <a:off x="11691507" y="1386268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/>
              <a:t>İbadet- kulluk</a:t>
            </a:r>
          </a:p>
        </p:txBody>
      </p:sp>
      <p:cxnSp>
        <p:nvCxnSpPr>
          <p:cNvPr id="24" name="Düz Bağlayıcı 23">
            <a:extLst>
              <a:ext uri="{FF2B5EF4-FFF2-40B4-BE49-F238E27FC236}">
                <a16:creationId xmlns:a16="http://schemas.microsoft.com/office/drawing/2014/main" id="{5081ED1A-06A0-0A10-323F-36F2FD394A86}"/>
              </a:ext>
            </a:extLst>
          </p:cNvPr>
          <p:cNvCxnSpPr>
            <a:cxnSpLocks/>
          </p:cNvCxnSpPr>
          <p:nvPr/>
        </p:nvCxnSpPr>
        <p:spPr>
          <a:xfrm flipV="1">
            <a:off x="10050567" y="2476171"/>
            <a:ext cx="1572144" cy="13894"/>
          </a:xfrm>
          <a:prstGeom prst="line">
            <a:avLst/>
          </a:prstGeom>
          <a:ln w="19050" cap="rnd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A0D76EF9-F92F-140A-CF6D-AE3E32B2B935}"/>
              </a:ext>
            </a:extLst>
          </p:cNvPr>
          <p:cNvSpPr txBox="1"/>
          <p:nvPr/>
        </p:nvSpPr>
        <p:spPr>
          <a:xfrm>
            <a:off x="11782234" y="2834313"/>
            <a:ext cx="348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/>
              <a:t>Dua ile sığınma</a:t>
            </a:r>
          </a:p>
        </p:txBody>
      </p:sp>
      <p:cxnSp>
        <p:nvCxnSpPr>
          <p:cNvPr id="29" name="Düz Bağlayıcı 28">
            <a:extLst>
              <a:ext uri="{FF2B5EF4-FFF2-40B4-BE49-F238E27FC236}">
                <a16:creationId xmlns:a16="http://schemas.microsoft.com/office/drawing/2014/main" id="{6E2D2AF8-E09C-3CD6-D2C7-555E64A994FD}"/>
              </a:ext>
            </a:extLst>
          </p:cNvPr>
          <p:cNvCxnSpPr>
            <a:cxnSpLocks/>
          </p:cNvCxnSpPr>
          <p:nvPr/>
        </p:nvCxnSpPr>
        <p:spPr>
          <a:xfrm>
            <a:off x="10050567" y="2498429"/>
            <a:ext cx="1558697" cy="550476"/>
          </a:xfrm>
          <a:prstGeom prst="line">
            <a:avLst/>
          </a:prstGeom>
          <a:ln w="19050" cap="rnd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89BD3F6F-E9E8-8226-3A36-28334737D38C}"/>
              </a:ext>
            </a:extLst>
          </p:cNvPr>
          <p:cNvSpPr txBox="1"/>
          <p:nvPr/>
        </p:nvSpPr>
        <p:spPr>
          <a:xfrm>
            <a:off x="11851311" y="2143377"/>
            <a:ext cx="348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/>
              <a:t>Dua ile sığınma</a:t>
            </a:r>
          </a:p>
        </p:txBody>
      </p:sp>
      <p:cxnSp>
        <p:nvCxnSpPr>
          <p:cNvPr id="46" name="Düz Bağlayıcı 45">
            <a:extLst>
              <a:ext uri="{FF2B5EF4-FFF2-40B4-BE49-F238E27FC236}">
                <a16:creationId xmlns:a16="http://schemas.microsoft.com/office/drawing/2014/main" id="{8A6B4322-5C84-F3D4-31E0-A7EF0AAD324D}"/>
              </a:ext>
            </a:extLst>
          </p:cNvPr>
          <p:cNvCxnSpPr>
            <a:cxnSpLocks/>
          </p:cNvCxnSpPr>
          <p:nvPr/>
        </p:nvCxnSpPr>
        <p:spPr>
          <a:xfrm flipV="1">
            <a:off x="10265051" y="4633954"/>
            <a:ext cx="1531447" cy="937855"/>
          </a:xfrm>
          <a:prstGeom prst="line">
            <a:avLst/>
          </a:prstGeom>
          <a:ln w="19050" cap="rnd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CC2EF506-6BEC-FF5C-0E5E-7EC9D76F9176}"/>
              </a:ext>
            </a:extLst>
          </p:cNvPr>
          <p:cNvSpPr txBox="1"/>
          <p:nvPr/>
        </p:nvSpPr>
        <p:spPr>
          <a:xfrm>
            <a:off x="11832276" y="4338402"/>
            <a:ext cx="4703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/>
              <a:t>İnsanın haklarını koruma</a:t>
            </a:r>
          </a:p>
        </p:txBody>
      </p:sp>
      <p:cxnSp>
        <p:nvCxnSpPr>
          <p:cNvPr id="48" name="Düz Bağlayıcı 47">
            <a:extLst>
              <a:ext uri="{FF2B5EF4-FFF2-40B4-BE49-F238E27FC236}">
                <a16:creationId xmlns:a16="http://schemas.microsoft.com/office/drawing/2014/main" id="{045B4E48-2E7D-EBB9-1C2D-27572739EAD6}"/>
              </a:ext>
            </a:extLst>
          </p:cNvPr>
          <p:cNvCxnSpPr>
            <a:cxnSpLocks/>
          </p:cNvCxnSpPr>
          <p:nvPr/>
        </p:nvCxnSpPr>
        <p:spPr>
          <a:xfrm flipV="1">
            <a:off x="10256281" y="5576169"/>
            <a:ext cx="1572144" cy="13894"/>
          </a:xfrm>
          <a:prstGeom prst="line">
            <a:avLst/>
          </a:prstGeom>
          <a:ln w="19050" cap="rnd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etin kutusu 48">
            <a:extLst>
              <a:ext uri="{FF2B5EF4-FFF2-40B4-BE49-F238E27FC236}">
                <a16:creationId xmlns:a16="http://schemas.microsoft.com/office/drawing/2014/main" id="{497F7937-AAA0-90A0-B186-223C791C51C1}"/>
              </a:ext>
            </a:extLst>
          </p:cNvPr>
          <p:cNvSpPr txBox="1"/>
          <p:nvPr/>
        </p:nvSpPr>
        <p:spPr>
          <a:xfrm>
            <a:off x="11869240" y="6136746"/>
            <a:ext cx="5885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/>
              <a:t>İnsani ilişkilerde düzenleme</a:t>
            </a:r>
          </a:p>
        </p:txBody>
      </p:sp>
      <p:cxnSp>
        <p:nvCxnSpPr>
          <p:cNvPr id="50" name="Düz Bağlayıcı 49">
            <a:extLst>
              <a:ext uri="{FF2B5EF4-FFF2-40B4-BE49-F238E27FC236}">
                <a16:creationId xmlns:a16="http://schemas.microsoft.com/office/drawing/2014/main" id="{7AD17AFA-9EBD-77F7-DDF0-596F6CF11D03}"/>
              </a:ext>
            </a:extLst>
          </p:cNvPr>
          <p:cNvCxnSpPr>
            <a:cxnSpLocks/>
          </p:cNvCxnSpPr>
          <p:nvPr/>
        </p:nvCxnSpPr>
        <p:spPr>
          <a:xfrm>
            <a:off x="10273939" y="5590063"/>
            <a:ext cx="1513671" cy="847379"/>
          </a:xfrm>
          <a:prstGeom prst="line">
            <a:avLst/>
          </a:prstGeom>
          <a:ln w="19050" cap="rnd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Metin kutusu 50">
            <a:extLst>
              <a:ext uri="{FF2B5EF4-FFF2-40B4-BE49-F238E27FC236}">
                <a16:creationId xmlns:a16="http://schemas.microsoft.com/office/drawing/2014/main" id="{E6F139F4-42C3-DBC1-81A4-420FFAA65CFD}"/>
              </a:ext>
            </a:extLst>
          </p:cNvPr>
          <p:cNvSpPr txBox="1"/>
          <p:nvPr/>
        </p:nvSpPr>
        <p:spPr>
          <a:xfrm>
            <a:off x="11869240" y="5278793"/>
            <a:ext cx="5885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/>
              <a:t>İnsana hayatı anlamlandırması</a:t>
            </a:r>
          </a:p>
        </p:txBody>
      </p:sp>
      <p:cxnSp>
        <p:nvCxnSpPr>
          <p:cNvPr id="58" name="Düz Bağlayıcı 57">
            <a:extLst>
              <a:ext uri="{FF2B5EF4-FFF2-40B4-BE49-F238E27FC236}">
                <a16:creationId xmlns:a16="http://schemas.microsoft.com/office/drawing/2014/main" id="{956B9D16-3232-D68B-5FEC-87463B76027C}"/>
              </a:ext>
            </a:extLst>
          </p:cNvPr>
          <p:cNvCxnSpPr>
            <a:cxnSpLocks/>
          </p:cNvCxnSpPr>
          <p:nvPr/>
        </p:nvCxnSpPr>
        <p:spPr>
          <a:xfrm flipV="1">
            <a:off x="10235814" y="7819064"/>
            <a:ext cx="1531447" cy="937855"/>
          </a:xfrm>
          <a:prstGeom prst="line">
            <a:avLst/>
          </a:prstGeom>
          <a:ln w="19050" cap="rnd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Metin kutusu 58">
            <a:extLst>
              <a:ext uri="{FF2B5EF4-FFF2-40B4-BE49-F238E27FC236}">
                <a16:creationId xmlns:a16="http://schemas.microsoft.com/office/drawing/2014/main" id="{D62D2132-2179-83A3-B264-D35DD3837B9A}"/>
              </a:ext>
            </a:extLst>
          </p:cNvPr>
          <p:cNvSpPr txBox="1"/>
          <p:nvPr/>
        </p:nvSpPr>
        <p:spPr>
          <a:xfrm>
            <a:off x="11803038" y="7523512"/>
            <a:ext cx="4703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/>
              <a:t>Doğaya ilişkin görevler</a:t>
            </a:r>
          </a:p>
        </p:txBody>
      </p:sp>
      <p:cxnSp>
        <p:nvCxnSpPr>
          <p:cNvPr id="60" name="Düz Bağlayıcı 59">
            <a:extLst>
              <a:ext uri="{FF2B5EF4-FFF2-40B4-BE49-F238E27FC236}">
                <a16:creationId xmlns:a16="http://schemas.microsoft.com/office/drawing/2014/main" id="{6402DD98-34B5-14FE-2818-BD614AA777D7}"/>
              </a:ext>
            </a:extLst>
          </p:cNvPr>
          <p:cNvCxnSpPr>
            <a:cxnSpLocks/>
          </p:cNvCxnSpPr>
          <p:nvPr/>
        </p:nvCxnSpPr>
        <p:spPr>
          <a:xfrm flipV="1">
            <a:off x="10215465" y="8749344"/>
            <a:ext cx="1572144" cy="13894"/>
          </a:xfrm>
          <a:prstGeom prst="line">
            <a:avLst/>
          </a:prstGeom>
          <a:ln w="19050" cap="rnd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Metin kutusu 60">
            <a:extLst>
              <a:ext uri="{FF2B5EF4-FFF2-40B4-BE49-F238E27FC236}">
                <a16:creationId xmlns:a16="http://schemas.microsoft.com/office/drawing/2014/main" id="{3C1D114B-9D13-45A3-4949-1F611006BB50}"/>
              </a:ext>
            </a:extLst>
          </p:cNvPr>
          <p:cNvSpPr txBox="1"/>
          <p:nvPr/>
        </p:nvSpPr>
        <p:spPr>
          <a:xfrm>
            <a:off x="11840003" y="9321856"/>
            <a:ext cx="348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/>
              <a:t>Evrenin yapısı </a:t>
            </a:r>
          </a:p>
        </p:txBody>
      </p:sp>
      <p:cxnSp>
        <p:nvCxnSpPr>
          <p:cNvPr id="62" name="Düz Bağlayıcı 61">
            <a:extLst>
              <a:ext uri="{FF2B5EF4-FFF2-40B4-BE49-F238E27FC236}">
                <a16:creationId xmlns:a16="http://schemas.microsoft.com/office/drawing/2014/main" id="{1D4FDFDB-B639-85F3-B4DE-204E0009BC21}"/>
              </a:ext>
            </a:extLst>
          </p:cNvPr>
          <p:cNvCxnSpPr>
            <a:cxnSpLocks/>
          </p:cNvCxnSpPr>
          <p:nvPr/>
        </p:nvCxnSpPr>
        <p:spPr>
          <a:xfrm>
            <a:off x="10244702" y="8775173"/>
            <a:ext cx="1513671" cy="847379"/>
          </a:xfrm>
          <a:prstGeom prst="line">
            <a:avLst/>
          </a:prstGeom>
          <a:ln w="19050" cap="rnd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Metin kutusu 62">
            <a:extLst>
              <a:ext uri="{FF2B5EF4-FFF2-40B4-BE49-F238E27FC236}">
                <a16:creationId xmlns:a16="http://schemas.microsoft.com/office/drawing/2014/main" id="{D381F2CE-F67A-9431-C249-664E7FD4D813}"/>
              </a:ext>
            </a:extLst>
          </p:cNvPr>
          <p:cNvSpPr txBox="1"/>
          <p:nvPr/>
        </p:nvSpPr>
        <p:spPr>
          <a:xfrm>
            <a:off x="11840003" y="8463903"/>
            <a:ext cx="5222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/>
              <a:t>Çevre ile ilgili sorumluluklar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684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  <p:bldP spid="19" grpId="0"/>
      <p:bldP spid="23" grpId="0"/>
      <p:bldP spid="28" grpId="0"/>
      <p:bldP spid="32" grpId="0"/>
      <p:bldP spid="47" grpId="0"/>
      <p:bldP spid="49" grpId="0"/>
      <p:bldP spid="51" grpId="0"/>
      <p:bldP spid="59" grpId="0"/>
      <p:bldP spid="61" grpId="0"/>
      <p:bldP spid="6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 flipV="1">
            <a:off x="7487757" y="1641466"/>
            <a:ext cx="3718600" cy="38518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grpSp>
        <p:nvGrpSpPr>
          <p:cNvPr id="55" name="Grup 54">
            <a:extLst>
              <a:ext uri="{FF2B5EF4-FFF2-40B4-BE49-F238E27FC236}">
                <a16:creationId xmlns:a16="http://schemas.microsoft.com/office/drawing/2014/main" id="{E2C4D39E-C9A6-C7D0-E308-05B8F1284693}"/>
              </a:ext>
            </a:extLst>
          </p:cNvPr>
          <p:cNvGrpSpPr/>
          <p:nvPr/>
        </p:nvGrpSpPr>
        <p:grpSpPr>
          <a:xfrm>
            <a:off x="2746839" y="1660725"/>
            <a:ext cx="4747767" cy="7542688"/>
            <a:chOff x="2933058" y="1419083"/>
            <a:chExt cx="4747767" cy="7542688"/>
          </a:xfrm>
        </p:grpSpPr>
        <p:sp>
          <p:nvSpPr>
            <p:cNvPr id="2" name="AutoShape 2"/>
            <p:cNvSpPr/>
            <p:nvPr/>
          </p:nvSpPr>
          <p:spPr>
            <a:xfrm flipH="1">
              <a:off x="5250042" y="5051805"/>
              <a:ext cx="2403777" cy="66366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" name="AutoShape 11"/>
            <p:cNvSpPr/>
            <p:nvPr/>
          </p:nvSpPr>
          <p:spPr>
            <a:xfrm flipH="1">
              <a:off x="7667127" y="1419083"/>
              <a:ext cx="13698" cy="7542688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grpSp>
          <p:nvGrpSpPr>
            <p:cNvPr id="53" name="Grup 52">
              <a:extLst>
                <a:ext uri="{FF2B5EF4-FFF2-40B4-BE49-F238E27FC236}">
                  <a16:creationId xmlns:a16="http://schemas.microsoft.com/office/drawing/2014/main" id="{3A98D2CE-BF6C-A2CF-14E8-9FAD1FFEEA32}"/>
                </a:ext>
              </a:extLst>
            </p:cNvPr>
            <p:cNvGrpSpPr/>
            <p:nvPr/>
          </p:nvGrpSpPr>
          <p:grpSpPr>
            <a:xfrm>
              <a:off x="2933058" y="4352633"/>
              <a:ext cx="4181971" cy="1625322"/>
              <a:chOff x="4161211" y="4248085"/>
              <a:chExt cx="2611638" cy="1625322"/>
            </a:xfrm>
          </p:grpSpPr>
          <p:grpSp>
            <p:nvGrpSpPr>
              <p:cNvPr id="14" name="Group 14"/>
              <p:cNvGrpSpPr/>
              <p:nvPr/>
            </p:nvGrpSpPr>
            <p:grpSpPr>
              <a:xfrm>
                <a:off x="4161211" y="4248085"/>
                <a:ext cx="2611638" cy="1411937"/>
                <a:chOff x="-8639" y="-28575"/>
                <a:chExt cx="688945" cy="372466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-8639" y="57591"/>
                  <a:ext cx="680306" cy="200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06" h="343891">
                      <a:moveTo>
                        <a:pt x="75051" y="0"/>
                      </a:moveTo>
                      <a:lnTo>
                        <a:pt x="605255" y="0"/>
                      </a:lnTo>
                      <a:cubicBezTo>
                        <a:pt x="646704" y="0"/>
                        <a:pt x="680306" y="33601"/>
                        <a:pt x="680306" y="75051"/>
                      </a:cubicBezTo>
                      <a:lnTo>
                        <a:pt x="680306" y="268840"/>
                      </a:lnTo>
                      <a:cubicBezTo>
                        <a:pt x="680306" y="288745"/>
                        <a:pt x="672399" y="307834"/>
                        <a:pt x="658324" y="321909"/>
                      </a:cubicBezTo>
                      <a:cubicBezTo>
                        <a:pt x="644249" y="335984"/>
                        <a:pt x="625160" y="343891"/>
                        <a:pt x="605255" y="343891"/>
                      </a:cubicBezTo>
                      <a:lnTo>
                        <a:pt x="75051" y="343891"/>
                      </a:lnTo>
                      <a:cubicBezTo>
                        <a:pt x="55146" y="343891"/>
                        <a:pt x="36057" y="335984"/>
                        <a:pt x="21982" y="321909"/>
                      </a:cubicBezTo>
                      <a:cubicBezTo>
                        <a:pt x="7907" y="307834"/>
                        <a:pt x="0" y="288745"/>
                        <a:pt x="0" y="268840"/>
                      </a:cubicBezTo>
                      <a:lnTo>
                        <a:pt x="0" y="75051"/>
                      </a:lnTo>
                      <a:cubicBezTo>
                        <a:pt x="0" y="55146"/>
                        <a:pt x="7907" y="36057"/>
                        <a:pt x="21982" y="21982"/>
                      </a:cubicBezTo>
                      <a:cubicBezTo>
                        <a:pt x="36057" y="7907"/>
                        <a:pt x="55146" y="0"/>
                        <a:pt x="75051" y="0"/>
                      </a:cubicBezTo>
                      <a:close/>
                    </a:path>
                  </a:pathLst>
                </a:custGeom>
                <a:solidFill>
                  <a:srgbClr val="FFE4C0"/>
                </a:solidFill>
                <a:ln w="1905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6" name="TextBox 16"/>
                <p:cNvSpPr txBox="1"/>
                <p:nvPr/>
              </p:nvSpPr>
              <p:spPr>
                <a:xfrm>
                  <a:off x="0" y="-28575"/>
                  <a:ext cx="680306" cy="372466"/>
                </a:xfrm>
                <a:prstGeom prst="rect">
                  <a:avLst/>
                </a:prstGeom>
              </p:spPr>
              <p:txBody>
                <a:bodyPr lIns="27093" tIns="27093" rIns="27093" bIns="27093" rtlCol="0" anchor="ctr"/>
                <a:lstStyle/>
                <a:p>
                  <a:pPr marL="0" lvl="0" indent="0" algn="ctr">
                    <a:lnSpc>
                      <a:spcPts val="1941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17" name="TextBox 17"/>
              <p:cNvSpPr txBox="1"/>
              <p:nvPr/>
            </p:nvSpPr>
            <p:spPr>
              <a:xfrm>
                <a:off x="4185649" y="4642301"/>
                <a:ext cx="2438630" cy="123110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000000"/>
                    </a:solidFill>
                    <a:ea typeface="Handy Casual"/>
                    <a:cs typeface="Handy Casual"/>
                    <a:sym typeface="Handy Casual"/>
                  </a:rPr>
                  <a:t>Din </a:t>
                </a:r>
                <a:r>
                  <a:rPr lang="en-US" sz="4000" dirty="0" err="1">
                    <a:solidFill>
                      <a:srgbClr val="000000"/>
                    </a:solidFill>
                    <a:ea typeface="Handy Casual"/>
                    <a:cs typeface="Handy Casual"/>
                    <a:sym typeface="Handy Casual"/>
                  </a:rPr>
                  <a:t>Toplum</a:t>
                </a:r>
                <a:r>
                  <a:rPr lang="en-US" sz="4000" dirty="0">
                    <a:solidFill>
                      <a:srgbClr val="000000"/>
                    </a:solidFill>
                    <a:ea typeface="Handy Casual"/>
                    <a:cs typeface="Handy Casual"/>
                    <a:sym typeface="Handy Casual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a typeface="Handy Casual"/>
                    <a:cs typeface="Handy Casual"/>
                    <a:sym typeface="Handy Casual"/>
                  </a:rPr>
                  <a:t>İlişkisi</a:t>
                </a:r>
                <a:endParaRPr lang="en-US" sz="4000" dirty="0">
                  <a:solidFill>
                    <a:srgbClr val="000000"/>
                  </a:solidFill>
                  <a:ea typeface="Handy Casual"/>
                  <a:cs typeface="Handy Casual"/>
                  <a:sym typeface="Handy Casual"/>
                </a:endParaRPr>
              </a:p>
            </p:txBody>
          </p:sp>
        </p:grpSp>
      </p:grpSp>
      <p:grpSp>
        <p:nvGrpSpPr>
          <p:cNvPr id="63" name="Grup 62">
            <a:extLst>
              <a:ext uri="{FF2B5EF4-FFF2-40B4-BE49-F238E27FC236}">
                <a16:creationId xmlns:a16="http://schemas.microsoft.com/office/drawing/2014/main" id="{23A30AD2-30BC-0CAE-69F9-A8FFF55DE5A9}"/>
              </a:ext>
            </a:extLst>
          </p:cNvPr>
          <p:cNvGrpSpPr/>
          <p:nvPr/>
        </p:nvGrpSpPr>
        <p:grpSpPr>
          <a:xfrm>
            <a:off x="213293" y="1214167"/>
            <a:ext cx="6935809" cy="3239614"/>
            <a:chOff x="213294" y="1208620"/>
            <a:chExt cx="5485604" cy="3320474"/>
          </a:xfrm>
        </p:grpSpPr>
        <p:grpSp>
          <p:nvGrpSpPr>
            <p:cNvPr id="23" name="Group 23"/>
            <p:cNvGrpSpPr/>
            <p:nvPr/>
          </p:nvGrpSpPr>
          <p:grpSpPr>
            <a:xfrm>
              <a:off x="213294" y="1208620"/>
              <a:ext cx="5485604" cy="3320474"/>
              <a:chOff x="0" y="-43086"/>
              <a:chExt cx="1101362" cy="35044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9190" y="-43086"/>
                <a:ext cx="1026487" cy="350446"/>
              </a:xfrm>
              <a:custGeom>
                <a:avLst/>
                <a:gdLst/>
                <a:ahLst/>
                <a:cxnLst/>
                <a:rect l="l" t="t" r="r" b="b"/>
                <a:pathLst>
                  <a:path w="1101362" h="299475">
                    <a:moveTo>
                      <a:pt x="39683" y="0"/>
                    </a:moveTo>
                    <a:lnTo>
                      <a:pt x="1061679" y="0"/>
                    </a:lnTo>
                    <a:cubicBezTo>
                      <a:pt x="1072204" y="0"/>
                      <a:pt x="1082297" y="4181"/>
                      <a:pt x="1089739" y="11623"/>
                    </a:cubicBezTo>
                    <a:cubicBezTo>
                      <a:pt x="1097181" y="19065"/>
                      <a:pt x="1101362" y="29158"/>
                      <a:pt x="1101362" y="39683"/>
                    </a:cubicBezTo>
                    <a:lnTo>
                      <a:pt x="1101362" y="259792"/>
                    </a:lnTo>
                    <a:cubicBezTo>
                      <a:pt x="1101362" y="281708"/>
                      <a:pt x="1083596" y="299475"/>
                      <a:pt x="1061679" y="299475"/>
                    </a:cubicBezTo>
                    <a:lnTo>
                      <a:pt x="39683" y="299475"/>
                    </a:lnTo>
                    <a:cubicBezTo>
                      <a:pt x="29158" y="299475"/>
                      <a:pt x="19065" y="295294"/>
                      <a:pt x="11623" y="287852"/>
                    </a:cubicBezTo>
                    <a:cubicBezTo>
                      <a:pt x="4181" y="280410"/>
                      <a:pt x="0" y="270317"/>
                      <a:pt x="0" y="259792"/>
                    </a:cubicBezTo>
                    <a:lnTo>
                      <a:pt x="0" y="39683"/>
                    </a:lnTo>
                    <a:cubicBezTo>
                      <a:pt x="0" y="29158"/>
                      <a:pt x="4181" y="19065"/>
                      <a:pt x="11623" y="11623"/>
                    </a:cubicBezTo>
                    <a:cubicBezTo>
                      <a:pt x="19065" y="4181"/>
                      <a:pt x="29158" y="0"/>
                      <a:pt x="39683" y="0"/>
                    </a:cubicBezTo>
                    <a:close/>
                  </a:path>
                </a:pathLst>
              </a:custGeom>
              <a:solidFill>
                <a:srgbClr val="FFE2EB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19050"/>
                <a:ext cx="1101362" cy="318525"/>
              </a:xfrm>
              <a:prstGeom prst="rect">
                <a:avLst/>
              </a:prstGeom>
            </p:spPr>
            <p:txBody>
              <a:bodyPr lIns="135467" tIns="135467" rIns="135467" bIns="135467" rtlCol="0" anchor="ctr"/>
              <a:lstStyle/>
              <a:p>
                <a:pPr marL="0" lvl="0" indent="0" algn="ctr">
                  <a:lnSpc>
                    <a:spcPts val="126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36704" y="1244344"/>
              <a:ext cx="4718120" cy="29501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spc="32" dirty="0" err="1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Bireylerden</a:t>
              </a:r>
              <a:r>
                <a:rPr lang="en-US" sz="3200" spc="32" dirty="0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 </a:t>
              </a:r>
              <a:r>
                <a:rPr lang="en-US" sz="3200" spc="32" dirty="0" err="1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oluşan</a:t>
              </a:r>
              <a:r>
                <a:rPr lang="en-US" sz="3200" spc="32" dirty="0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 </a:t>
              </a:r>
              <a:r>
                <a:rPr lang="en-US" sz="3200" spc="32" dirty="0" err="1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ve</a:t>
              </a:r>
              <a:r>
                <a:rPr lang="en-US" sz="3200" spc="32" dirty="0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 </a:t>
              </a:r>
              <a:r>
                <a:rPr lang="en-US" sz="3200" spc="32" dirty="0" err="1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kendine</a:t>
              </a:r>
              <a:r>
                <a:rPr lang="en-US" sz="3200" spc="32" dirty="0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 </a:t>
              </a:r>
              <a:r>
                <a:rPr lang="en-US" sz="3200" spc="32" dirty="0" err="1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özgü</a:t>
              </a:r>
              <a:r>
                <a:rPr lang="en-US" sz="3200" spc="32" dirty="0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 </a:t>
              </a:r>
              <a:r>
                <a:rPr lang="en-US" sz="3200" spc="32" dirty="0" err="1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bir</a:t>
              </a:r>
              <a:r>
                <a:rPr lang="en-US" sz="3200" spc="32" dirty="0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 </a:t>
              </a:r>
              <a:r>
                <a:rPr lang="en-US" sz="3200" spc="32" dirty="0" err="1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yapısı</a:t>
              </a:r>
              <a:r>
                <a:rPr lang="en-US" sz="3200" spc="32" dirty="0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 </a:t>
              </a:r>
              <a:r>
                <a:rPr lang="en-US" sz="3200" spc="32" dirty="0" err="1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olan</a:t>
              </a:r>
              <a:r>
                <a:rPr lang="en-US" sz="3200" spc="32" dirty="0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, </a:t>
              </a:r>
              <a:r>
                <a:rPr lang="en-US" sz="3200" spc="32" dirty="0" err="1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aralarında</a:t>
              </a:r>
              <a:r>
                <a:rPr lang="en-US" sz="3200" spc="32" dirty="0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 </a:t>
              </a:r>
              <a:r>
                <a:rPr lang="en-US" sz="3200" spc="32" dirty="0" err="1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sosyal</a:t>
              </a:r>
              <a:r>
                <a:rPr lang="en-US" sz="3200" spc="32" dirty="0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 </a:t>
              </a:r>
              <a:r>
                <a:rPr lang="en-US" sz="3200" spc="32" dirty="0" err="1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ilişki</a:t>
              </a:r>
              <a:r>
                <a:rPr lang="en-US" sz="3200" spc="32" dirty="0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 </a:t>
              </a:r>
              <a:r>
                <a:rPr lang="en-US" sz="3200" spc="32" dirty="0" err="1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ile</a:t>
              </a:r>
              <a:r>
                <a:rPr lang="en-US" sz="3200" spc="32" dirty="0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 </a:t>
              </a:r>
              <a:r>
                <a:rPr lang="en-US" sz="3200" spc="32" dirty="0" err="1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ortak</a:t>
              </a:r>
              <a:r>
                <a:rPr lang="en-US" sz="3200" spc="32" dirty="0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 </a:t>
              </a:r>
              <a:r>
                <a:rPr lang="en-US" sz="3200" spc="32" dirty="0" err="1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bir</a:t>
              </a:r>
              <a:r>
                <a:rPr lang="en-US" sz="3200" spc="32" dirty="0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 </a:t>
              </a:r>
              <a:r>
                <a:rPr lang="en-US" sz="3200" spc="32" dirty="0" err="1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kültürü</a:t>
              </a:r>
              <a:r>
                <a:rPr lang="en-US" sz="3200" spc="32" dirty="0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 </a:t>
              </a:r>
              <a:r>
                <a:rPr lang="en-US" sz="3200" spc="32" dirty="0" err="1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bulunan</a:t>
              </a:r>
              <a:r>
                <a:rPr lang="tr-TR" sz="3200" spc="32" dirty="0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 </a:t>
              </a:r>
              <a:r>
                <a:rPr lang="en-US" sz="3200" spc="32" dirty="0" err="1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insan</a:t>
              </a:r>
              <a:r>
                <a:rPr lang="en-US" sz="3200" spc="32" dirty="0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 </a:t>
              </a:r>
              <a:r>
                <a:rPr lang="en-US" sz="3200" spc="32" dirty="0" err="1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topluluğuna</a:t>
              </a:r>
              <a:r>
                <a:rPr lang="en-US" sz="3200" spc="32" dirty="0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 “</a:t>
              </a:r>
              <a:r>
                <a:rPr lang="en-US" sz="3200" spc="32" dirty="0" err="1">
                  <a:solidFill>
                    <a:srgbClr val="C00000"/>
                  </a:solidFill>
                  <a:ea typeface="Montserrat Classic"/>
                  <a:cs typeface="Montserrat Classic"/>
                  <a:sym typeface="Montserrat Classic"/>
                </a:rPr>
                <a:t>toplum</a:t>
              </a:r>
              <a:r>
                <a:rPr lang="en-US" sz="3200" spc="32" dirty="0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” </a:t>
              </a:r>
              <a:r>
                <a:rPr lang="en-US" sz="3200" spc="32" dirty="0" err="1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denir</a:t>
              </a:r>
              <a:r>
                <a:rPr lang="en-US" sz="3200" spc="32" dirty="0">
                  <a:solidFill>
                    <a:srgbClr val="242424"/>
                  </a:solidFill>
                  <a:ea typeface="Montserrat Classic"/>
                  <a:cs typeface="Montserrat Classic"/>
                  <a:sym typeface="Montserrat Classic"/>
                </a:rPr>
                <a:t>.</a:t>
              </a:r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0" y="425188"/>
            <a:ext cx="714910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3600" b="1" dirty="0">
                <a:solidFill>
                  <a:srgbClr val="000000"/>
                </a:solidFill>
                <a:ea typeface="Blinker Bold"/>
                <a:cs typeface="Blinker Bold"/>
                <a:sym typeface="Blinker Bold"/>
              </a:rPr>
              <a:t>Dinin Toplum Üzerindeki Etkileri</a:t>
            </a:r>
          </a:p>
        </p:txBody>
      </p:sp>
      <p:sp>
        <p:nvSpPr>
          <p:cNvPr id="54" name="Dikdörtgen: Köşeleri Yuvarlatılmış 53">
            <a:extLst>
              <a:ext uri="{FF2B5EF4-FFF2-40B4-BE49-F238E27FC236}">
                <a16:creationId xmlns:a16="http://schemas.microsoft.com/office/drawing/2014/main" id="{2E0257BF-ED6E-AEAB-39B3-C0BAF6428AA5}"/>
              </a:ext>
            </a:extLst>
          </p:cNvPr>
          <p:cNvSpPr/>
          <p:nvPr/>
        </p:nvSpPr>
        <p:spPr>
          <a:xfrm>
            <a:off x="11374469" y="1251001"/>
            <a:ext cx="6401960" cy="780929"/>
          </a:xfrm>
          <a:prstGeom prst="roundRect">
            <a:avLst>
              <a:gd name="adj" fmla="val 22436"/>
            </a:avLst>
          </a:prstGeom>
          <a:solidFill>
            <a:srgbClr val="FBF99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Birlik ve  Beraberliğe Katkısı</a:t>
            </a:r>
          </a:p>
        </p:txBody>
      </p:sp>
      <p:sp>
        <p:nvSpPr>
          <p:cNvPr id="56" name="AutoShape 12">
            <a:extLst>
              <a:ext uri="{FF2B5EF4-FFF2-40B4-BE49-F238E27FC236}">
                <a16:creationId xmlns:a16="http://schemas.microsoft.com/office/drawing/2014/main" id="{5CE99A13-39D3-C7F3-44BB-2A7E80DC0E85}"/>
              </a:ext>
            </a:extLst>
          </p:cNvPr>
          <p:cNvSpPr/>
          <p:nvPr/>
        </p:nvSpPr>
        <p:spPr>
          <a:xfrm flipV="1">
            <a:off x="7487757" y="4167656"/>
            <a:ext cx="3718600" cy="38518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57" name="Dikdörtgen: Köşeleri Yuvarlatılmış 56">
            <a:extLst>
              <a:ext uri="{FF2B5EF4-FFF2-40B4-BE49-F238E27FC236}">
                <a16:creationId xmlns:a16="http://schemas.microsoft.com/office/drawing/2014/main" id="{E7078745-7DDB-01E4-73EE-2AF9EF6F1687}"/>
              </a:ext>
            </a:extLst>
          </p:cNvPr>
          <p:cNvSpPr/>
          <p:nvPr/>
        </p:nvSpPr>
        <p:spPr>
          <a:xfrm>
            <a:off x="11374469" y="3749228"/>
            <a:ext cx="6430172" cy="780929"/>
          </a:xfrm>
          <a:prstGeom prst="roundRect">
            <a:avLst>
              <a:gd name="adj" fmla="val 22436"/>
            </a:avLst>
          </a:prstGeom>
          <a:solidFill>
            <a:srgbClr val="CEFCC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Yardımlaşma ve Dayanışmaya Katkısı</a:t>
            </a:r>
          </a:p>
        </p:txBody>
      </p:sp>
      <p:sp>
        <p:nvSpPr>
          <p:cNvPr id="58" name="AutoShape 12">
            <a:extLst>
              <a:ext uri="{FF2B5EF4-FFF2-40B4-BE49-F238E27FC236}">
                <a16:creationId xmlns:a16="http://schemas.microsoft.com/office/drawing/2014/main" id="{BEE7B78C-4BE1-43A9-8900-20E764D443D7}"/>
              </a:ext>
            </a:extLst>
          </p:cNvPr>
          <p:cNvSpPr/>
          <p:nvPr/>
        </p:nvSpPr>
        <p:spPr>
          <a:xfrm flipV="1">
            <a:off x="7487757" y="6651902"/>
            <a:ext cx="3718600" cy="38518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59" name="Dikdörtgen: Köşeleri Yuvarlatılmış 58">
            <a:extLst>
              <a:ext uri="{FF2B5EF4-FFF2-40B4-BE49-F238E27FC236}">
                <a16:creationId xmlns:a16="http://schemas.microsoft.com/office/drawing/2014/main" id="{279736E8-FB05-1C3A-4D97-8B7B20DB1809}"/>
              </a:ext>
            </a:extLst>
          </p:cNvPr>
          <p:cNvSpPr/>
          <p:nvPr/>
        </p:nvSpPr>
        <p:spPr>
          <a:xfrm>
            <a:off x="11374469" y="6247455"/>
            <a:ext cx="6430172" cy="780929"/>
          </a:xfrm>
          <a:prstGeom prst="roundRect">
            <a:avLst>
              <a:gd name="adj" fmla="val 22436"/>
            </a:avLst>
          </a:prstGeom>
          <a:solidFill>
            <a:srgbClr val="DAFFF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Kültüre Katkısı</a:t>
            </a:r>
          </a:p>
        </p:txBody>
      </p:sp>
      <p:sp>
        <p:nvSpPr>
          <p:cNvPr id="61" name="AutoShape 12">
            <a:extLst>
              <a:ext uri="{FF2B5EF4-FFF2-40B4-BE49-F238E27FC236}">
                <a16:creationId xmlns:a16="http://schemas.microsoft.com/office/drawing/2014/main" id="{D987766B-6254-6AC2-CA81-A9D188669B63}"/>
              </a:ext>
            </a:extLst>
          </p:cNvPr>
          <p:cNvSpPr/>
          <p:nvPr/>
        </p:nvSpPr>
        <p:spPr>
          <a:xfrm flipV="1">
            <a:off x="7467600" y="9182100"/>
            <a:ext cx="3718600" cy="38518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62" name="Dikdörtgen: Köşeleri Yuvarlatılmış 61">
            <a:extLst>
              <a:ext uri="{FF2B5EF4-FFF2-40B4-BE49-F238E27FC236}">
                <a16:creationId xmlns:a16="http://schemas.microsoft.com/office/drawing/2014/main" id="{0CC4F244-6117-3E41-5C62-5A5D732AECC1}"/>
              </a:ext>
            </a:extLst>
          </p:cNvPr>
          <p:cNvSpPr/>
          <p:nvPr/>
        </p:nvSpPr>
        <p:spPr>
          <a:xfrm>
            <a:off x="11346257" y="8745682"/>
            <a:ext cx="6430172" cy="780929"/>
          </a:xfrm>
          <a:prstGeom prst="roundRect">
            <a:avLst>
              <a:gd name="adj" fmla="val 22436"/>
            </a:avLst>
          </a:prstGeom>
          <a:solidFill>
            <a:srgbClr val="FFE2E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Toplumsal Değerlere Katkısı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2"/>
          <p:cNvSpPr/>
          <p:nvPr/>
        </p:nvSpPr>
        <p:spPr>
          <a:xfrm flipH="1">
            <a:off x="0" y="0"/>
            <a:ext cx="576000" cy="576000"/>
          </a:xfrm>
          <a:custGeom>
            <a:avLst/>
            <a:gdLst/>
            <a:ahLst/>
            <a:cxnLst/>
            <a:rect l="l" t="t" r="r" b="b"/>
            <a:pathLst>
              <a:path w="576000" h="576000">
                <a:moveTo>
                  <a:pt x="576000" y="0"/>
                </a:moveTo>
                <a:lnTo>
                  <a:pt x="0" y="0"/>
                </a:lnTo>
                <a:lnTo>
                  <a:pt x="0" y="576000"/>
                </a:lnTo>
                <a:lnTo>
                  <a:pt x="576000" y="576000"/>
                </a:lnTo>
                <a:lnTo>
                  <a:pt x="576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5" name="Grup 134">
            <a:extLst>
              <a:ext uri="{FF2B5EF4-FFF2-40B4-BE49-F238E27FC236}">
                <a16:creationId xmlns:a16="http://schemas.microsoft.com/office/drawing/2014/main" id="{998A821A-80FF-B043-9D90-0F3889EDE01C}"/>
              </a:ext>
            </a:extLst>
          </p:cNvPr>
          <p:cNvGrpSpPr/>
          <p:nvPr/>
        </p:nvGrpSpPr>
        <p:grpSpPr>
          <a:xfrm>
            <a:off x="4191000" y="3429000"/>
            <a:ext cx="9617472" cy="961498"/>
            <a:chOff x="5644940" y="1212634"/>
            <a:chExt cx="9617472" cy="961498"/>
          </a:xfrm>
        </p:grpSpPr>
        <p:grpSp>
          <p:nvGrpSpPr>
            <p:cNvPr id="2" name="Group 2"/>
            <p:cNvGrpSpPr/>
            <p:nvPr/>
          </p:nvGrpSpPr>
          <p:grpSpPr>
            <a:xfrm>
              <a:off x="5644940" y="1310132"/>
              <a:ext cx="9595060" cy="864000"/>
              <a:chOff x="0" y="0"/>
              <a:chExt cx="1548190" cy="30963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548190" cy="309638"/>
              </a:xfrm>
              <a:custGeom>
                <a:avLst/>
                <a:gdLst/>
                <a:ahLst/>
                <a:cxnLst/>
                <a:rect l="l" t="t" r="r" b="b"/>
                <a:pathLst>
                  <a:path w="1548190" h="309638">
                    <a:moveTo>
                      <a:pt x="43011" y="0"/>
                    </a:moveTo>
                    <a:lnTo>
                      <a:pt x="1505180" y="0"/>
                    </a:lnTo>
                    <a:cubicBezTo>
                      <a:pt x="1528934" y="0"/>
                      <a:pt x="1548190" y="19257"/>
                      <a:pt x="1548190" y="43011"/>
                    </a:cubicBezTo>
                    <a:lnTo>
                      <a:pt x="1548190" y="266627"/>
                    </a:lnTo>
                    <a:cubicBezTo>
                      <a:pt x="1548190" y="290382"/>
                      <a:pt x="1528934" y="309638"/>
                      <a:pt x="1505180" y="309638"/>
                    </a:cubicBezTo>
                    <a:lnTo>
                      <a:pt x="43011" y="309638"/>
                    </a:lnTo>
                    <a:cubicBezTo>
                      <a:pt x="19257" y="309638"/>
                      <a:pt x="0" y="290382"/>
                      <a:pt x="0" y="266627"/>
                    </a:cubicBezTo>
                    <a:lnTo>
                      <a:pt x="0" y="43011"/>
                    </a:lnTo>
                    <a:cubicBezTo>
                      <a:pt x="0" y="19257"/>
                      <a:pt x="19257" y="0"/>
                      <a:pt x="43011" y="0"/>
                    </a:cubicBezTo>
                    <a:close/>
                  </a:path>
                </a:pathLst>
              </a:custGeom>
              <a:solidFill>
                <a:srgbClr val="8B8482">
                  <a:alpha val="31765"/>
                </a:srgbClr>
              </a:solidFill>
              <a:ln w="19050" cap="rnd">
                <a:solidFill>
                  <a:srgbClr val="8B8482">
                    <a:alpha val="31765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9525"/>
                <a:ext cx="1548190" cy="3191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92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5644940" y="1239212"/>
              <a:ext cx="9617472" cy="864000"/>
            </a:xfrm>
            <a:custGeom>
              <a:avLst/>
              <a:gdLst/>
              <a:ahLst/>
              <a:cxnLst/>
              <a:rect l="l" t="t" r="r" b="b"/>
              <a:pathLst>
                <a:path w="1548190" h="309638">
                  <a:moveTo>
                    <a:pt x="28674" y="0"/>
                  </a:moveTo>
                  <a:lnTo>
                    <a:pt x="1519517" y="0"/>
                  </a:lnTo>
                  <a:cubicBezTo>
                    <a:pt x="1535353" y="0"/>
                    <a:pt x="1548190" y="12838"/>
                    <a:pt x="1548190" y="28674"/>
                  </a:cubicBezTo>
                  <a:lnTo>
                    <a:pt x="1548190" y="280964"/>
                  </a:lnTo>
                  <a:cubicBezTo>
                    <a:pt x="1548190" y="288569"/>
                    <a:pt x="1545170" y="295862"/>
                    <a:pt x="1539792" y="301240"/>
                  </a:cubicBezTo>
                  <a:cubicBezTo>
                    <a:pt x="1534415" y="306617"/>
                    <a:pt x="1527122" y="309638"/>
                    <a:pt x="1519517" y="309638"/>
                  </a:cubicBezTo>
                  <a:lnTo>
                    <a:pt x="28674" y="309638"/>
                  </a:lnTo>
                  <a:cubicBezTo>
                    <a:pt x="12838" y="309638"/>
                    <a:pt x="0" y="296800"/>
                    <a:pt x="0" y="280964"/>
                  </a:cubicBezTo>
                  <a:lnTo>
                    <a:pt x="0" y="28674"/>
                  </a:lnTo>
                  <a:cubicBezTo>
                    <a:pt x="0" y="12838"/>
                    <a:pt x="12838" y="0"/>
                    <a:pt x="286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5644941" y="1212634"/>
              <a:ext cx="4320000" cy="890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5788941" y="1383212"/>
              <a:ext cx="576000" cy="576000"/>
              <a:chOff x="0" y="0"/>
              <a:chExt cx="722489" cy="72248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22489" cy="722489"/>
              </a:xfrm>
              <a:custGeom>
                <a:avLst/>
                <a:gdLst/>
                <a:ahLst/>
                <a:cxnLst/>
                <a:rect l="l" t="t" r="r" b="b"/>
                <a:pathLst>
                  <a:path w="722489" h="722489">
                    <a:moveTo>
                      <a:pt x="215053" y="0"/>
                    </a:moveTo>
                    <a:lnTo>
                      <a:pt x="507436" y="0"/>
                    </a:lnTo>
                    <a:cubicBezTo>
                      <a:pt x="564471" y="0"/>
                      <a:pt x="619171" y="22657"/>
                      <a:pt x="659501" y="62988"/>
                    </a:cubicBezTo>
                    <a:cubicBezTo>
                      <a:pt x="699832" y="103318"/>
                      <a:pt x="722489" y="158018"/>
                      <a:pt x="722489" y="215053"/>
                    </a:cubicBezTo>
                    <a:lnTo>
                      <a:pt x="722489" y="507436"/>
                    </a:lnTo>
                    <a:cubicBezTo>
                      <a:pt x="722489" y="564471"/>
                      <a:pt x="699832" y="619171"/>
                      <a:pt x="659501" y="659501"/>
                    </a:cubicBezTo>
                    <a:cubicBezTo>
                      <a:pt x="619171" y="699832"/>
                      <a:pt x="564471" y="722489"/>
                      <a:pt x="507436" y="722489"/>
                    </a:cubicBezTo>
                    <a:lnTo>
                      <a:pt x="215053" y="722489"/>
                    </a:lnTo>
                    <a:cubicBezTo>
                      <a:pt x="158018" y="722489"/>
                      <a:pt x="103318" y="699832"/>
                      <a:pt x="62988" y="659501"/>
                    </a:cubicBezTo>
                    <a:cubicBezTo>
                      <a:pt x="22657" y="619171"/>
                      <a:pt x="0" y="564471"/>
                      <a:pt x="0" y="507436"/>
                    </a:cubicBezTo>
                    <a:lnTo>
                      <a:pt x="0" y="215053"/>
                    </a:lnTo>
                    <a:cubicBezTo>
                      <a:pt x="0" y="158018"/>
                      <a:pt x="22657" y="103318"/>
                      <a:pt x="62988" y="62988"/>
                    </a:cubicBezTo>
                    <a:cubicBezTo>
                      <a:pt x="103318" y="22657"/>
                      <a:pt x="158018" y="0"/>
                      <a:pt x="215053" y="0"/>
                    </a:cubicBezTo>
                    <a:close/>
                  </a:path>
                </a:pathLst>
              </a:custGeom>
              <a:solidFill>
                <a:srgbClr val="80B8AA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9525"/>
                <a:ext cx="722489" cy="732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92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 23"/>
            <p:cNvSpPr/>
            <p:nvPr/>
          </p:nvSpPr>
          <p:spPr>
            <a:xfrm flipH="1">
              <a:off x="15019800" y="1567969"/>
              <a:ext cx="144000" cy="239004"/>
            </a:xfrm>
            <a:custGeom>
              <a:avLst/>
              <a:gdLst/>
              <a:ahLst/>
              <a:cxnLst/>
              <a:rect l="l" t="t" r="r" b="b"/>
              <a:pathLst>
                <a:path w="144000" h="239004">
                  <a:moveTo>
                    <a:pt x="144000" y="0"/>
                  </a:moveTo>
                  <a:lnTo>
                    <a:pt x="0" y="0"/>
                  </a:lnTo>
                  <a:lnTo>
                    <a:pt x="0" y="239004"/>
                  </a:lnTo>
                  <a:lnTo>
                    <a:pt x="144000" y="239004"/>
                  </a:lnTo>
                  <a:lnTo>
                    <a:pt x="14400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5788941" y="1598740"/>
              <a:ext cx="576000" cy="3797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Gotham"/>
                  <a:cs typeface="Gotham"/>
                  <a:sym typeface="Gotham"/>
                </a:rPr>
                <a:t>1</a:t>
              </a:r>
            </a:p>
          </p:txBody>
        </p:sp>
        <p:sp>
          <p:nvSpPr>
            <p:cNvPr id="67" name="Metin kutusu 66">
              <a:extLst>
                <a:ext uri="{FF2B5EF4-FFF2-40B4-BE49-F238E27FC236}">
                  <a16:creationId xmlns:a16="http://schemas.microsoft.com/office/drawing/2014/main" id="{8A2696E8-3D38-5FF8-9F38-17188DFFF015}"/>
                </a:ext>
              </a:extLst>
            </p:cNvPr>
            <p:cNvSpPr txBox="1"/>
            <p:nvPr/>
          </p:nvSpPr>
          <p:spPr>
            <a:xfrm>
              <a:off x="6381326" y="1332193"/>
              <a:ext cx="812228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Din, Birey ve Toplum</a:t>
              </a:r>
            </a:p>
          </p:txBody>
        </p:sp>
      </p:grpSp>
      <p:grpSp>
        <p:nvGrpSpPr>
          <p:cNvPr id="136" name="Grup 135">
            <a:extLst>
              <a:ext uri="{FF2B5EF4-FFF2-40B4-BE49-F238E27FC236}">
                <a16:creationId xmlns:a16="http://schemas.microsoft.com/office/drawing/2014/main" id="{3AA47A44-2C0F-6A1B-3A7C-27393FDC8C92}"/>
              </a:ext>
            </a:extLst>
          </p:cNvPr>
          <p:cNvGrpSpPr/>
          <p:nvPr/>
        </p:nvGrpSpPr>
        <p:grpSpPr>
          <a:xfrm>
            <a:off x="4191000" y="4657130"/>
            <a:ext cx="9653331" cy="961498"/>
            <a:chOff x="5609080" y="2755811"/>
            <a:chExt cx="9653331" cy="961498"/>
          </a:xfrm>
        </p:grpSpPr>
        <p:grpSp>
          <p:nvGrpSpPr>
            <p:cNvPr id="68" name="Group 2">
              <a:extLst>
                <a:ext uri="{FF2B5EF4-FFF2-40B4-BE49-F238E27FC236}">
                  <a16:creationId xmlns:a16="http://schemas.microsoft.com/office/drawing/2014/main" id="{7D4D91DC-D6F8-D5DE-457E-75AA08CA1CF5}"/>
                </a:ext>
              </a:extLst>
            </p:cNvPr>
            <p:cNvGrpSpPr/>
            <p:nvPr/>
          </p:nvGrpSpPr>
          <p:grpSpPr>
            <a:xfrm>
              <a:off x="5609081" y="2853309"/>
              <a:ext cx="9653330" cy="864000"/>
              <a:chOff x="0" y="0"/>
              <a:chExt cx="1548190" cy="309638"/>
            </a:xfrm>
          </p:grpSpPr>
          <p:sp>
            <p:nvSpPr>
              <p:cNvPr id="69" name="Freeform 3">
                <a:extLst>
                  <a:ext uri="{FF2B5EF4-FFF2-40B4-BE49-F238E27FC236}">
                    <a16:creationId xmlns:a16="http://schemas.microsoft.com/office/drawing/2014/main" id="{8AF820C4-3ADC-5EF1-E15A-F151ED70D848}"/>
                  </a:ext>
                </a:extLst>
              </p:cNvPr>
              <p:cNvSpPr/>
              <p:nvPr/>
            </p:nvSpPr>
            <p:spPr>
              <a:xfrm>
                <a:off x="0" y="0"/>
                <a:ext cx="1548190" cy="309638"/>
              </a:xfrm>
              <a:custGeom>
                <a:avLst/>
                <a:gdLst/>
                <a:ahLst/>
                <a:cxnLst/>
                <a:rect l="l" t="t" r="r" b="b"/>
                <a:pathLst>
                  <a:path w="1548190" h="309638">
                    <a:moveTo>
                      <a:pt x="43011" y="0"/>
                    </a:moveTo>
                    <a:lnTo>
                      <a:pt x="1505180" y="0"/>
                    </a:lnTo>
                    <a:cubicBezTo>
                      <a:pt x="1528934" y="0"/>
                      <a:pt x="1548190" y="19257"/>
                      <a:pt x="1548190" y="43011"/>
                    </a:cubicBezTo>
                    <a:lnTo>
                      <a:pt x="1548190" y="266627"/>
                    </a:lnTo>
                    <a:cubicBezTo>
                      <a:pt x="1548190" y="290382"/>
                      <a:pt x="1528934" y="309638"/>
                      <a:pt x="1505180" y="309638"/>
                    </a:cubicBezTo>
                    <a:lnTo>
                      <a:pt x="43011" y="309638"/>
                    </a:lnTo>
                    <a:cubicBezTo>
                      <a:pt x="19257" y="309638"/>
                      <a:pt x="0" y="290382"/>
                      <a:pt x="0" y="266627"/>
                    </a:cubicBezTo>
                    <a:lnTo>
                      <a:pt x="0" y="43011"/>
                    </a:lnTo>
                    <a:cubicBezTo>
                      <a:pt x="0" y="19257"/>
                      <a:pt x="19257" y="0"/>
                      <a:pt x="43011" y="0"/>
                    </a:cubicBezTo>
                    <a:close/>
                  </a:path>
                </a:pathLst>
              </a:custGeom>
              <a:solidFill>
                <a:srgbClr val="8B8482">
                  <a:alpha val="31765"/>
                </a:srgbClr>
              </a:solidFill>
              <a:ln w="19050" cap="rnd">
                <a:solidFill>
                  <a:srgbClr val="8B8482">
                    <a:alpha val="31765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TextBox 4">
                <a:extLst>
                  <a:ext uri="{FF2B5EF4-FFF2-40B4-BE49-F238E27FC236}">
                    <a16:creationId xmlns:a16="http://schemas.microsoft.com/office/drawing/2014/main" id="{DD2E48BE-AD1C-26C4-4F11-7DEE96CADC84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548190" cy="3191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92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0A248EFC-62CF-18D5-6C09-B904F1E6D9F0}"/>
                </a:ext>
              </a:extLst>
            </p:cNvPr>
            <p:cNvSpPr/>
            <p:nvPr/>
          </p:nvSpPr>
          <p:spPr>
            <a:xfrm>
              <a:off x="5609080" y="2782389"/>
              <a:ext cx="9653331" cy="864000"/>
            </a:xfrm>
            <a:custGeom>
              <a:avLst/>
              <a:gdLst/>
              <a:ahLst/>
              <a:cxnLst/>
              <a:rect l="l" t="t" r="r" b="b"/>
              <a:pathLst>
                <a:path w="1548190" h="309638">
                  <a:moveTo>
                    <a:pt x="28674" y="0"/>
                  </a:moveTo>
                  <a:lnTo>
                    <a:pt x="1519517" y="0"/>
                  </a:lnTo>
                  <a:cubicBezTo>
                    <a:pt x="1535353" y="0"/>
                    <a:pt x="1548190" y="12838"/>
                    <a:pt x="1548190" y="28674"/>
                  </a:cubicBezTo>
                  <a:lnTo>
                    <a:pt x="1548190" y="280964"/>
                  </a:lnTo>
                  <a:cubicBezTo>
                    <a:pt x="1548190" y="288569"/>
                    <a:pt x="1545170" y="295862"/>
                    <a:pt x="1539792" y="301240"/>
                  </a:cubicBezTo>
                  <a:cubicBezTo>
                    <a:pt x="1534415" y="306617"/>
                    <a:pt x="1527122" y="309638"/>
                    <a:pt x="1519517" y="309638"/>
                  </a:cubicBezTo>
                  <a:lnTo>
                    <a:pt x="28674" y="309638"/>
                  </a:lnTo>
                  <a:cubicBezTo>
                    <a:pt x="12838" y="309638"/>
                    <a:pt x="0" y="296800"/>
                    <a:pt x="0" y="280964"/>
                  </a:cubicBezTo>
                  <a:lnTo>
                    <a:pt x="0" y="28674"/>
                  </a:lnTo>
                  <a:cubicBezTo>
                    <a:pt x="0" y="12838"/>
                    <a:pt x="12838" y="0"/>
                    <a:pt x="286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TextBox 19">
              <a:extLst>
                <a:ext uri="{FF2B5EF4-FFF2-40B4-BE49-F238E27FC236}">
                  <a16:creationId xmlns:a16="http://schemas.microsoft.com/office/drawing/2014/main" id="{27927D58-95D7-DC36-9D51-FAB978E3A5E4}"/>
                </a:ext>
              </a:extLst>
            </p:cNvPr>
            <p:cNvSpPr txBox="1"/>
            <p:nvPr/>
          </p:nvSpPr>
          <p:spPr>
            <a:xfrm>
              <a:off x="5609082" y="2755811"/>
              <a:ext cx="4320000" cy="890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3" name="Group 20">
              <a:extLst>
                <a:ext uri="{FF2B5EF4-FFF2-40B4-BE49-F238E27FC236}">
                  <a16:creationId xmlns:a16="http://schemas.microsoft.com/office/drawing/2014/main" id="{459F6A5D-EAD5-79C6-4142-4A7B40A9118A}"/>
                </a:ext>
              </a:extLst>
            </p:cNvPr>
            <p:cNvGrpSpPr/>
            <p:nvPr/>
          </p:nvGrpSpPr>
          <p:grpSpPr>
            <a:xfrm>
              <a:off x="5753082" y="2926389"/>
              <a:ext cx="576000" cy="576000"/>
              <a:chOff x="0" y="0"/>
              <a:chExt cx="722489" cy="722489"/>
            </a:xfrm>
          </p:grpSpPr>
          <p:sp>
            <p:nvSpPr>
              <p:cNvPr id="74" name="Freeform 21">
                <a:extLst>
                  <a:ext uri="{FF2B5EF4-FFF2-40B4-BE49-F238E27FC236}">
                    <a16:creationId xmlns:a16="http://schemas.microsoft.com/office/drawing/2014/main" id="{09E4FE92-9A38-6F0B-31F9-470B4AB166F7}"/>
                  </a:ext>
                </a:extLst>
              </p:cNvPr>
              <p:cNvSpPr/>
              <p:nvPr/>
            </p:nvSpPr>
            <p:spPr>
              <a:xfrm>
                <a:off x="0" y="0"/>
                <a:ext cx="722489" cy="722489"/>
              </a:xfrm>
              <a:custGeom>
                <a:avLst/>
                <a:gdLst/>
                <a:ahLst/>
                <a:cxnLst/>
                <a:rect l="l" t="t" r="r" b="b"/>
                <a:pathLst>
                  <a:path w="722489" h="722489">
                    <a:moveTo>
                      <a:pt x="215053" y="0"/>
                    </a:moveTo>
                    <a:lnTo>
                      <a:pt x="507436" y="0"/>
                    </a:lnTo>
                    <a:cubicBezTo>
                      <a:pt x="564471" y="0"/>
                      <a:pt x="619171" y="22657"/>
                      <a:pt x="659501" y="62988"/>
                    </a:cubicBezTo>
                    <a:cubicBezTo>
                      <a:pt x="699832" y="103318"/>
                      <a:pt x="722489" y="158018"/>
                      <a:pt x="722489" y="215053"/>
                    </a:cubicBezTo>
                    <a:lnTo>
                      <a:pt x="722489" y="507436"/>
                    </a:lnTo>
                    <a:cubicBezTo>
                      <a:pt x="722489" y="564471"/>
                      <a:pt x="699832" y="619171"/>
                      <a:pt x="659501" y="659501"/>
                    </a:cubicBezTo>
                    <a:cubicBezTo>
                      <a:pt x="619171" y="699832"/>
                      <a:pt x="564471" y="722489"/>
                      <a:pt x="507436" y="722489"/>
                    </a:cubicBezTo>
                    <a:lnTo>
                      <a:pt x="215053" y="722489"/>
                    </a:lnTo>
                    <a:cubicBezTo>
                      <a:pt x="158018" y="722489"/>
                      <a:pt x="103318" y="699832"/>
                      <a:pt x="62988" y="659501"/>
                    </a:cubicBezTo>
                    <a:cubicBezTo>
                      <a:pt x="22657" y="619171"/>
                      <a:pt x="0" y="564471"/>
                      <a:pt x="0" y="507436"/>
                    </a:cubicBezTo>
                    <a:lnTo>
                      <a:pt x="0" y="215053"/>
                    </a:lnTo>
                    <a:cubicBezTo>
                      <a:pt x="0" y="158018"/>
                      <a:pt x="22657" y="103318"/>
                      <a:pt x="62988" y="62988"/>
                    </a:cubicBezTo>
                    <a:cubicBezTo>
                      <a:pt x="103318" y="22657"/>
                      <a:pt x="158018" y="0"/>
                      <a:pt x="215053" y="0"/>
                    </a:cubicBezTo>
                    <a:close/>
                  </a:path>
                </a:pathLst>
              </a:custGeom>
              <a:solidFill>
                <a:srgbClr val="94C7ED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TextBox 22">
                <a:extLst>
                  <a:ext uri="{FF2B5EF4-FFF2-40B4-BE49-F238E27FC236}">
                    <a16:creationId xmlns:a16="http://schemas.microsoft.com/office/drawing/2014/main" id="{3A7D77B7-3DC9-7E5F-5AFB-C1E6AF40B6E3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722489" cy="732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92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6" name="Freeform 23">
              <a:extLst>
                <a:ext uri="{FF2B5EF4-FFF2-40B4-BE49-F238E27FC236}">
                  <a16:creationId xmlns:a16="http://schemas.microsoft.com/office/drawing/2014/main" id="{B4DD5DA4-0DAA-24DE-DB1A-0FC1153A6A3A}"/>
                </a:ext>
              </a:extLst>
            </p:cNvPr>
            <p:cNvSpPr/>
            <p:nvPr/>
          </p:nvSpPr>
          <p:spPr>
            <a:xfrm flipH="1">
              <a:off x="15019800" y="3111146"/>
              <a:ext cx="144000" cy="239004"/>
            </a:xfrm>
            <a:custGeom>
              <a:avLst/>
              <a:gdLst/>
              <a:ahLst/>
              <a:cxnLst/>
              <a:rect l="l" t="t" r="r" b="b"/>
              <a:pathLst>
                <a:path w="144000" h="239004">
                  <a:moveTo>
                    <a:pt x="144000" y="0"/>
                  </a:moveTo>
                  <a:lnTo>
                    <a:pt x="0" y="0"/>
                  </a:lnTo>
                  <a:lnTo>
                    <a:pt x="0" y="239004"/>
                  </a:lnTo>
                  <a:lnTo>
                    <a:pt x="144000" y="239004"/>
                  </a:lnTo>
                  <a:lnTo>
                    <a:pt x="14400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TextBox 54">
              <a:extLst>
                <a:ext uri="{FF2B5EF4-FFF2-40B4-BE49-F238E27FC236}">
                  <a16:creationId xmlns:a16="http://schemas.microsoft.com/office/drawing/2014/main" id="{8C37742A-A80E-8465-B591-90CF91EC78B2}"/>
                </a:ext>
              </a:extLst>
            </p:cNvPr>
            <p:cNvSpPr txBox="1"/>
            <p:nvPr/>
          </p:nvSpPr>
          <p:spPr>
            <a:xfrm>
              <a:off x="5753082" y="3141917"/>
              <a:ext cx="576000" cy="3797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Gotham"/>
                  <a:cs typeface="Gotham"/>
                  <a:sym typeface="Gotham"/>
                </a:rPr>
                <a:t>2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Gotham"/>
                <a:cs typeface="Gotham"/>
                <a:sym typeface="Gotham"/>
              </a:endParaRPr>
            </a:p>
          </p:txBody>
        </p:sp>
        <p:sp>
          <p:nvSpPr>
            <p:cNvPr id="78" name="Metin kutusu 77">
              <a:extLst>
                <a:ext uri="{FF2B5EF4-FFF2-40B4-BE49-F238E27FC236}">
                  <a16:creationId xmlns:a16="http://schemas.microsoft.com/office/drawing/2014/main" id="{1E28B401-BBBA-66F0-5F10-632DEA96017D}"/>
                </a:ext>
              </a:extLst>
            </p:cNvPr>
            <p:cNvSpPr txBox="1"/>
            <p:nvPr/>
          </p:nvSpPr>
          <p:spPr>
            <a:xfrm>
              <a:off x="6381326" y="2851390"/>
              <a:ext cx="812228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Dinin Temel Gayesi</a:t>
              </a:r>
            </a:p>
          </p:txBody>
        </p:sp>
      </p:grpSp>
      <p:grpSp>
        <p:nvGrpSpPr>
          <p:cNvPr id="140" name="Grup 139">
            <a:extLst>
              <a:ext uri="{FF2B5EF4-FFF2-40B4-BE49-F238E27FC236}">
                <a16:creationId xmlns:a16="http://schemas.microsoft.com/office/drawing/2014/main" id="{DF12B3E2-0E9A-6175-10A5-87244382168A}"/>
              </a:ext>
            </a:extLst>
          </p:cNvPr>
          <p:cNvGrpSpPr/>
          <p:nvPr/>
        </p:nvGrpSpPr>
        <p:grpSpPr>
          <a:xfrm>
            <a:off x="4215654" y="5911838"/>
            <a:ext cx="9648847" cy="961498"/>
            <a:chOff x="5613562" y="8622035"/>
            <a:chExt cx="9648847" cy="961498"/>
          </a:xfrm>
        </p:grpSpPr>
        <p:grpSp>
          <p:nvGrpSpPr>
            <p:cNvPr id="112" name="Group 2">
              <a:extLst>
                <a:ext uri="{FF2B5EF4-FFF2-40B4-BE49-F238E27FC236}">
                  <a16:creationId xmlns:a16="http://schemas.microsoft.com/office/drawing/2014/main" id="{86966B17-21E9-98D3-A6DC-E83923477E76}"/>
                </a:ext>
              </a:extLst>
            </p:cNvPr>
            <p:cNvGrpSpPr/>
            <p:nvPr/>
          </p:nvGrpSpPr>
          <p:grpSpPr>
            <a:xfrm>
              <a:off x="5613563" y="8719533"/>
              <a:ext cx="9626437" cy="864000"/>
              <a:chOff x="0" y="0"/>
              <a:chExt cx="1548190" cy="309638"/>
            </a:xfrm>
          </p:grpSpPr>
          <p:sp>
            <p:nvSpPr>
              <p:cNvPr id="113" name="Freeform 3">
                <a:extLst>
                  <a:ext uri="{FF2B5EF4-FFF2-40B4-BE49-F238E27FC236}">
                    <a16:creationId xmlns:a16="http://schemas.microsoft.com/office/drawing/2014/main" id="{E7A4BE63-7AE5-000F-FBF2-98A684346186}"/>
                  </a:ext>
                </a:extLst>
              </p:cNvPr>
              <p:cNvSpPr/>
              <p:nvPr/>
            </p:nvSpPr>
            <p:spPr>
              <a:xfrm>
                <a:off x="0" y="0"/>
                <a:ext cx="1548190" cy="309638"/>
              </a:xfrm>
              <a:custGeom>
                <a:avLst/>
                <a:gdLst/>
                <a:ahLst/>
                <a:cxnLst/>
                <a:rect l="l" t="t" r="r" b="b"/>
                <a:pathLst>
                  <a:path w="1548190" h="309638">
                    <a:moveTo>
                      <a:pt x="43011" y="0"/>
                    </a:moveTo>
                    <a:lnTo>
                      <a:pt x="1505180" y="0"/>
                    </a:lnTo>
                    <a:cubicBezTo>
                      <a:pt x="1528934" y="0"/>
                      <a:pt x="1548190" y="19257"/>
                      <a:pt x="1548190" y="43011"/>
                    </a:cubicBezTo>
                    <a:lnTo>
                      <a:pt x="1548190" y="266627"/>
                    </a:lnTo>
                    <a:cubicBezTo>
                      <a:pt x="1548190" y="290382"/>
                      <a:pt x="1528934" y="309638"/>
                      <a:pt x="1505180" y="309638"/>
                    </a:cubicBezTo>
                    <a:lnTo>
                      <a:pt x="43011" y="309638"/>
                    </a:lnTo>
                    <a:cubicBezTo>
                      <a:pt x="19257" y="309638"/>
                      <a:pt x="0" y="290382"/>
                      <a:pt x="0" y="266627"/>
                    </a:cubicBezTo>
                    <a:lnTo>
                      <a:pt x="0" y="43011"/>
                    </a:lnTo>
                    <a:cubicBezTo>
                      <a:pt x="0" y="19257"/>
                      <a:pt x="19257" y="0"/>
                      <a:pt x="43011" y="0"/>
                    </a:cubicBezTo>
                    <a:close/>
                  </a:path>
                </a:pathLst>
              </a:custGeom>
              <a:solidFill>
                <a:srgbClr val="8B8482">
                  <a:alpha val="31765"/>
                </a:srgbClr>
              </a:solidFill>
              <a:ln w="19050" cap="rnd">
                <a:solidFill>
                  <a:srgbClr val="8B8482">
                    <a:alpha val="31765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TextBox 4">
                <a:extLst>
                  <a:ext uri="{FF2B5EF4-FFF2-40B4-BE49-F238E27FC236}">
                    <a16:creationId xmlns:a16="http://schemas.microsoft.com/office/drawing/2014/main" id="{8CFD7504-5E89-D68C-0142-3FBCF095CB1A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548190" cy="3191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92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5" name="Freeform 18">
              <a:extLst>
                <a:ext uri="{FF2B5EF4-FFF2-40B4-BE49-F238E27FC236}">
                  <a16:creationId xmlns:a16="http://schemas.microsoft.com/office/drawing/2014/main" id="{20738E4B-E4AE-2EAA-4E20-1803791365E7}"/>
                </a:ext>
              </a:extLst>
            </p:cNvPr>
            <p:cNvSpPr/>
            <p:nvPr/>
          </p:nvSpPr>
          <p:spPr>
            <a:xfrm>
              <a:off x="5613562" y="8648613"/>
              <a:ext cx="9648847" cy="864000"/>
            </a:xfrm>
            <a:custGeom>
              <a:avLst/>
              <a:gdLst/>
              <a:ahLst/>
              <a:cxnLst/>
              <a:rect l="l" t="t" r="r" b="b"/>
              <a:pathLst>
                <a:path w="1548190" h="309638">
                  <a:moveTo>
                    <a:pt x="28674" y="0"/>
                  </a:moveTo>
                  <a:lnTo>
                    <a:pt x="1519517" y="0"/>
                  </a:lnTo>
                  <a:cubicBezTo>
                    <a:pt x="1535353" y="0"/>
                    <a:pt x="1548190" y="12838"/>
                    <a:pt x="1548190" y="28674"/>
                  </a:cubicBezTo>
                  <a:lnTo>
                    <a:pt x="1548190" y="280964"/>
                  </a:lnTo>
                  <a:cubicBezTo>
                    <a:pt x="1548190" y="288569"/>
                    <a:pt x="1545170" y="295862"/>
                    <a:pt x="1539792" y="301240"/>
                  </a:cubicBezTo>
                  <a:cubicBezTo>
                    <a:pt x="1534415" y="306617"/>
                    <a:pt x="1527122" y="309638"/>
                    <a:pt x="1519517" y="309638"/>
                  </a:cubicBezTo>
                  <a:lnTo>
                    <a:pt x="28674" y="309638"/>
                  </a:lnTo>
                  <a:cubicBezTo>
                    <a:pt x="12838" y="309638"/>
                    <a:pt x="0" y="296800"/>
                    <a:pt x="0" y="280964"/>
                  </a:cubicBezTo>
                  <a:lnTo>
                    <a:pt x="0" y="28674"/>
                  </a:lnTo>
                  <a:cubicBezTo>
                    <a:pt x="0" y="12838"/>
                    <a:pt x="12838" y="0"/>
                    <a:pt x="286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TextBox 19">
              <a:extLst>
                <a:ext uri="{FF2B5EF4-FFF2-40B4-BE49-F238E27FC236}">
                  <a16:creationId xmlns:a16="http://schemas.microsoft.com/office/drawing/2014/main" id="{FA5FBF93-456E-1AD1-F4E6-6605D4F9C147}"/>
                </a:ext>
              </a:extLst>
            </p:cNvPr>
            <p:cNvSpPr txBox="1"/>
            <p:nvPr/>
          </p:nvSpPr>
          <p:spPr>
            <a:xfrm>
              <a:off x="5613564" y="8622035"/>
              <a:ext cx="4320000" cy="890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7" name="Group 20">
              <a:extLst>
                <a:ext uri="{FF2B5EF4-FFF2-40B4-BE49-F238E27FC236}">
                  <a16:creationId xmlns:a16="http://schemas.microsoft.com/office/drawing/2014/main" id="{7F2870AA-2419-02E1-F387-5DA12A11D838}"/>
                </a:ext>
              </a:extLst>
            </p:cNvPr>
            <p:cNvGrpSpPr/>
            <p:nvPr/>
          </p:nvGrpSpPr>
          <p:grpSpPr>
            <a:xfrm>
              <a:off x="5757564" y="8792613"/>
              <a:ext cx="576000" cy="576000"/>
              <a:chOff x="0" y="0"/>
              <a:chExt cx="722489" cy="722489"/>
            </a:xfrm>
          </p:grpSpPr>
          <p:sp>
            <p:nvSpPr>
              <p:cNvPr id="118" name="Freeform 21">
                <a:extLst>
                  <a:ext uri="{FF2B5EF4-FFF2-40B4-BE49-F238E27FC236}">
                    <a16:creationId xmlns:a16="http://schemas.microsoft.com/office/drawing/2014/main" id="{83953D6F-9321-236B-0247-BE1FE157EB54}"/>
                  </a:ext>
                </a:extLst>
              </p:cNvPr>
              <p:cNvSpPr/>
              <p:nvPr/>
            </p:nvSpPr>
            <p:spPr>
              <a:xfrm>
                <a:off x="0" y="0"/>
                <a:ext cx="722489" cy="722489"/>
              </a:xfrm>
              <a:custGeom>
                <a:avLst/>
                <a:gdLst/>
                <a:ahLst/>
                <a:cxnLst/>
                <a:rect l="l" t="t" r="r" b="b"/>
                <a:pathLst>
                  <a:path w="722489" h="722489">
                    <a:moveTo>
                      <a:pt x="215053" y="0"/>
                    </a:moveTo>
                    <a:lnTo>
                      <a:pt x="507436" y="0"/>
                    </a:lnTo>
                    <a:cubicBezTo>
                      <a:pt x="564471" y="0"/>
                      <a:pt x="619171" y="22657"/>
                      <a:pt x="659501" y="62988"/>
                    </a:cubicBezTo>
                    <a:cubicBezTo>
                      <a:pt x="699832" y="103318"/>
                      <a:pt x="722489" y="158018"/>
                      <a:pt x="722489" y="215053"/>
                    </a:cubicBezTo>
                    <a:lnTo>
                      <a:pt x="722489" y="507436"/>
                    </a:lnTo>
                    <a:cubicBezTo>
                      <a:pt x="722489" y="564471"/>
                      <a:pt x="699832" y="619171"/>
                      <a:pt x="659501" y="659501"/>
                    </a:cubicBezTo>
                    <a:cubicBezTo>
                      <a:pt x="619171" y="699832"/>
                      <a:pt x="564471" y="722489"/>
                      <a:pt x="507436" y="722489"/>
                    </a:cubicBezTo>
                    <a:lnTo>
                      <a:pt x="215053" y="722489"/>
                    </a:lnTo>
                    <a:cubicBezTo>
                      <a:pt x="158018" y="722489"/>
                      <a:pt x="103318" y="699832"/>
                      <a:pt x="62988" y="659501"/>
                    </a:cubicBezTo>
                    <a:cubicBezTo>
                      <a:pt x="22657" y="619171"/>
                      <a:pt x="0" y="564471"/>
                      <a:pt x="0" y="507436"/>
                    </a:cubicBezTo>
                    <a:lnTo>
                      <a:pt x="0" y="215053"/>
                    </a:lnTo>
                    <a:cubicBezTo>
                      <a:pt x="0" y="158018"/>
                      <a:pt x="22657" y="103318"/>
                      <a:pt x="62988" y="62988"/>
                    </a:cubicBezTo>
                    <a:cubicBezTo>
                      <a:pt x="103318" y="22657"/>
                      <a:pt x="158018" y="0"/>
                      <a:pt x="215053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TextBox 22">
                <a:extLst>
                  <a:ext uri="{FF2B5EF4-FFF2-40B4-BE49-F238E27FC236}">
                    <a16:creationId xmlns:a16="http://schemas.microsoft.com/office/drawing/2014/main" id="{9164E78A-D579-1027-1B1E-C7C0FFFEF644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722489" cy="732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92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0" name="Freeform 23">
              <a:extLst>
                <a:ext uri="{FF2B5EF4-FFF2-40B4-BE49-F238E27FC236}">
                  <a16:creationId xmlns:a16="http://schemas.microsoft.com/office/drawing/2014/main" id="{332EDB46-C7BC-0979-9222-FF203E0275D8}"/>
                </a:ext>
              </a:extLst>
            </p:cNvPr>
            <p:cNvSpPr/>
            <p:nvPr/>
          </p:nvSpPr>
          <p:spPr>
            <a:xfrm flipH="1">
              <a:off x="15019800" y="8977370"/>
              <a:ext cx="144000" cy="239004"/>
            </a:xfrm>
            <a:custGeom>
              <a:avLst/>
              <a:gdLst/>
              <a:ahLst/>
              <a:cxnLst/>
              <a:rect l="l" t="t" r="r" b="b"/>
              <a:pathLst>
                <a:path w="144000" h="239004">
                  <a:moveTo>
                    <a:pt x="144000" y="0"/>
                  </a:moveTo>
                  <a:lnTo>
                    <a:pt x="0" y="0"/>
                  </a:lnTo>
                  <a:lnTo>
                    <a:pt x="0" y="239004"/>
                  </a:lnTo>
                  <a:lnTo>
                    <a:pt x="144000" y="239004"/>
                  </a:lnTo>
                  <a:lnTo>
                    <a:pt x="14400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TextBox 54">
              <a:extLst>
                <a:ext uri="{FF2B5EF4-FFF2-40B4-BE49-F238E27FC236}">
                  <a16:creationId xmlns:a16="http://schemas.microsoft.com/office/drawing/2014/main" id="{A068DEAF-89EA-2092-EB9B-421C54BF7D4B}"/>
                </a:ext>
              </a:extLst>
            </p:cNvPr>
            <p:cNvSpPr txBox="1"/>
            <p:nvPr/>
          </p:nvSpPr>
          <p:spPr>
            <a:xfrm>
              <a:off x="5757564" y="9008141"/>
              <a:ext cx="576000" cy="3797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Gotham"/>
                  <a:cs typeface="Gotham"/>
                  <a:sym typeface="Gotham"/>
                </a:rPr>
                <a:t>3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Gotham"/>
                <a:cs typeface="Gotham"/>
                <a:sym typeface="Gotham"/>
              </a:endParaRPr>
            </a:p>
          </p:txBody>
        </p:sp>
        <p:sp>
          <p:nvSpPr>
            <p:cNvPr id="122" name="Metin kutusu 121">
              <a:extLst>
                <a:ext uri="{FF2B5EF4-FFF2-40B4-BE49-F238E27FC236}">
                  <a16:creationId xmlns:a16="http://schemas.microsoft.com/office/drawing/2014/main" id="{3BF56EED-457B-48D0-4CDE-F5C5834747DD}"/>
                </a:ext>
              </a:extLst>
            </p:cNvPr>
            <p:cNvSpPr txBox="1"/>
            <p:nvPr/>
          </p:nvSpPr>
          <p:spPr>
            <a:xfrm>
              <a:off x="6381326" y="8740761"/>
              <a:ext cx="812228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Bir Peygamber Tanıyorum: Hz. </a:t>
              </a:r>
              <a:r>
                <a:rPr lang="tr-TR" sz="3600" dirty="0">
                  <a:solidFill>
                    <a:prstClr val="black"/>
                  </a:solidFill>
                  <a:latin typeface="Calibri"/>
                </a:rPr>
                <a:t>Yusuf</a:t>
              </a:r>
              <a:r>
                <a:rPr kumimoji="0" lang="nn-NO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(a. s.) 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1" name="Grup 140">
            <a:extLst>
              <a:ext uri="{FF2B5EF4-FFF2-40B4-BE49-F238E27FC236}">
                <a16:creationId xmlns:a16="http://schemas.microsoft.com/office/drawing/2014/main" id="{AC514721-0734-2DEF-85CA-2D5085E5E03B}"/>
              </a:ext>
            </a:extLst>
          </p:cNvPr>
          <p:cNvGrpSpPr/>
          <p:nvPr/>
        </p:nvGrpSpPr>
        <p:grpSpPr>
          <a:xfrm>
            <a:off x="4215654" y="7139968"/>
            <a:ext cx="9617471" cy="961498"/>
            <a:chOff x="5644938" y="10089349"/>
            <a:chExt cx="9617471" cy="961498"/>
          </a:xfrm>
        </p:grpSpPr>
        <p:grpSp>
          <p:nvGrpSpPr>
            <p:cNvPr id="123" name="Group 2">
              <a:extLst>
                <a:ext uri="{FF2B5EF4-FFF2-40B4-BE49-F238E27FC236}">
                  <a16:creationId xmlns:a16="http://schemas.microsoft.com/office/drawing/2014/main" id="{96B8C337-F7D3-F5B8-58F7-62AB1F67E3B5}"/>
                </a:ext>
              </a:extLst>
            </p:cNvPr>
            <p:cNvGrpSpPr/>
            <p:nvPr/>
          </p:nvGrpSpPr>
          <p:grpSpPr>
            <a:xfrm>
              <a:off x="5644939" y="10186847"/>
              <a:ext cx="9617470" cy="864000"/>
              <a:chOff x="0" y="0"/>
              <a:chExt cx="1548190" cy="309638"/>
            </a:xfrm>
          </p:grpSpPr>
          <p:sp>
            <p:nvSpPr>
              <p:cNvPr id="124" name="Freeform 3">
                <a:extLst>
                  <a:ext uri="{FF2B5EF4-FFF2-40B4-BE49-F238E27FC236}">
                    <a16:creationId xmlns:a16="http://schemas.microsoft.com/office/drawing/2014/main" id="{3C816536-C312-31B2-3F82-ED1FC2846B5C}"/>
                  </a:ext>
                </a:extLst>
              </p:cNvPr>
              <p:cNvSpPr/>
              <p:nvPr/>
            </p:nvSpPr>
            <p:spPr>
              <a:xfrm>
                <a:off x="0" y="0"/>
                <a:ext cx="1548190" cy="309638"/>
              </a:xfrm>
              <a:custGeom>
                <a:avLst/>
                <a:gdLst/>
                <a:ahLst/>
                <a:cxnLst/>
                <a:rect l="l" t="t" r="r" b="b"/>
                <a:pathLst>
                  <a:path w="1548190" h="309638">
                    <a:moveTo>
                      <a:pt x="43011" y="0"/>
                    </a:moveTo>
                    <a:lnTo>
                      <a:pt x="1505180" y="0"/>
                    </a:lnTo>
                    <a:cubicBezTo>
                      <a:pt x="1528934" y="0"/>
                      <a:pt x="1548190" y="19257"/>
                      <a:pt x="1548190" y="43011"/>
                    </a:cubicBezTo>
                    <a:lnTo>
                      <a:pt x="1548190" y="266627"/>
                    </a:lnTo>
                    <a:cubicBezTo>
                      <a:pt x="1548190" y="290382"/>
                      <a:pt x="1528934" y="309638"/>
                      <a:pt x="1505180" y="309638"/>
                    </a:cubicBezTo>
                    <a:lnTo>
                      <a:pt x="43011" y="309638"/>
                    </a:lnTo>
                    <a:cubicBezTo>
                      <a:pt x="19257" y="309638"/>
                      <a:pt x="0" y="290382"/>
                      <a:pt x="0" y="266627"/>
                    </a:cubicBezTo>
                    <a:lnTo>
                      <a:pt x="0" y="43011"/>
                    </a:lnTo>
                    <a:cubicBezTo>
                      <a:pt x="0" y="19257"/>
                      <a:pt x="19257" y="0"/>
                      <a:pt x="43011" y="0"/>
                    </a:cubicBezTo>
                    <a:close/>
                  </a:path>
                </a:pathLst>
              </a:custGeom>
              <a:solidFill>
                <a:srgbClr val="8B8482">
                  <a:alpha val="31765"/>
                </a:srgbClr>
              </a:solidFill>
              <a:ln w="19050" cap="rnd">
                <a:solidFill>
                  <a:srgbClr val="8B8482">
                    <a:alpha val="31765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TextBox 4">
                <a:extLst>
                  <a:ext uri="{FF2B5EF4-FFF2-40B4-BE49-F238E27FC236}">
                    <a16:creationId xmlns:a16="http://schemas.microsoft.com/office/drawing/2014/main" id="{C6EF9BDD-D51B-CBA7-EE9C-A62C2064FE43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548190" cy="3191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92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6" name="Freeform 18">
              <a:extLst>
                <a:ext uri="{FF2B5EF4-FFF2-40B4-BE49-F238E27FC236}">
                  <a16:creationId xmlns:a16="http://schemas.microsoft.com/office/drawing/2014/main" id="{E20C1238-5EEB-3EAA-0CC5-960F27E5FB6F}"/>
                </a:ext>
              </a:extLst>
            </p:cNvPr>
            <p:cNvSpPr/>
            <p:nvPr/>
          </p:nvSpPr>
          <p:spPr>
            <a:xfrm>
              <a:off x="5644938" y="10115927"/>
              <a:ext cx="9595061" cy="864000"/>
            </a:xfrm>
            <a:custGeom>
              <a:avLst/>
              <a:gdLst/>
              <a:ahLst/>
              <a:cxnLst/>
              <a:rect l="l" t="t" r="r" b="b"/>
              <a:pathLst>
                <a:path w="1548190" h="309638">
                  <a:moveTo>
                    <a:pt x="28674" y="0"/>
                  </a:moveTo>
                  <a:lnTo>
                    <a:pt x="1519517" y="0"/>
                  </a:lnTo>
                  <a:cubicBezTo>
                    <a:pt x="1535353" y="0"/>
                    <a:pt x="1548190" y="12838"/>
                    <a:pt x="1548190" y="28674"/>
                  </a:cubicBezTo>
                  <a:lnTo>
                    <a:pt x="1548190" y="280964"/>
                  </a:lnTo>
                  <a:cubicBezTo>
                    <a:pt x="1548190" y="288569"/>
                    <a:pt x="1545170" y="295862"/>
                    <a:pt x="1539792" y="301240"/>
                  </a:cubicBezTo>
                  <a:cubicBezTo>
                    <a:pt x="1534415" y="306617"/>
                    <a:pt x="1527122" y="309638"/>
                    <a:pt x="1519517" y="309638"/>
                  </a:cubicBezTo>
                  <a:lnTo>
                    <a:pt x="28674" y="309638"/>
                  </a:lnTo>
                  <a:cubicBezTo>
                    <a:pt x="12838" y="309638"/>
                    <a:pt x="0" y="296800"/>
                    <a:pt x="0" y="280964"/>
                  </a:cubicBezTo>
                  <a:lnTo>
                    <a:pt x="0" y="28674"/>
                  </a:lnTo>
                  <a:cubicBezTo>
                    <a:pt x="0" y="12838"/>
                    <a:pt x="12838" y="0"/>
                    <a:pt x="286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TextBox 19">
              <a:extLst>
                <a:ext uri="{FF2B5EF4-FFF2-40B4-BE49-F238E27FC236}">
                  <a16:creationId xmlns:a16="http://schemas.microsoft.com/office/drawing/2014/main" id="{3D8F56ED-39EC-142E-AE8E-E88D6BCC5773}"/>
                </a:ext>
              </a:extLst>
            </p:cNvPr>
            <p:cNvSpPr txBox="1"/>
            <p:nvPr/>
          </p:nvSpPr>
          <p:spPr>
            <a:xfrm>
              <a:off x="5644940" y="10089349"/>
              <a:ext cx="4320000" cy="890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8" name="Group 20">
              <a:extLst>
                <a:ext uri="{FF2B5EF4-FFF2-40B4-BE49-F238E27FC236}">
                  <a16:creationId xmlns:a16="http://schemas.microsoft.com/office/drawing/2014/main" id="{25F780F7-B0D8-84A5-3880-36A28E880B26}"/>
                </a:ext>
              </a:extLst>
            </p:cNvPr>
            <p:cNvGrpSpPr/>
            <p:nvPr/>
          </p:nvGrpSpPr>
          <p:grpSpPr>
            <a:xfrm>
              <a:off x="5788940" y="10259927"/>
              <a:ext cx="576000" cy="576000"/>
              <a:chOff x="0" y="0"/>
              <a:chExt cx="722489" cy="722489"/>
            </a:xfrm>
          </p:grpSpPr>
          <p:sp>
            <p:nvSpPr>
              <p:cNvPr id="129" name="Freeform 21">
                <a:extLst>
                  <a:ext uri="{FF2B5EF4-FFF2-40B4-BE49-F238E27FC236}">
                    <a16:creationId xmlns:a16="http://schemas.microsoft.com/office/drawing/2014/main" id="{23C167F9-27E8-F3EC-1EEA-9594E3171797}"/>
                  </a:ext>
                </a:extLst>
              </p:cNvPr>
              <p:cNvSpPr/>
              <p:nvPr/>
            </p:nvSpPr>
            <p:spPr>
              <a:xfrm>
                <a:off x="0" y="0"/>
                <a:ext cx="722489" cy="722489"/>
              </a:xfrm>
              <a:custGeom>
                <a:avLst/>
                <a:gdLst/>
                <a:ahLst/>
                <a:cxnLst/>
                <a:rect l="l" t="t" r="r" b="b"/>
                <a:pathLst>
                  <a:path w="722489" h="722489">
                    <a:moveTo>
                      <a:pt x="215053" y="0"/>
                    </a:moveTo>
                    <a:lnTo>
                      <a:pt x="507436" y="0"/>
                    </a:lnTo>
                    <a:cubicBezTo>
                      <a:pt x="564471" y="0"/>
                      <a:pt x="619171" y="22657"/>
                      <a:pt x="659501" y="62988"/>
                    </a:cubicBezTo>
                    <a:cubicBezTo>
                      <a:pt x="699832" y="103318"/>
                      <a:pt x="722489" y="158018"/>
                      <a:pt x="722489" y="215053"/>
                    </a:cubicBezTo>
                    <a:lnTo>
                      <a:pt x="722489" y="507436"/>
                    </a:lnTo>
                    <a:cubicBezTo>
                      <a:pt x="722489" y="564471"/>
                      <a:pt x="699832" y="619171"/>
                      <a:pt x="659501" y="659501"/>
                    </a:cubicBezTo>
                    <a:cubicBezTo>
                      <a:pt x="619171" y="699832"/>
                      <a:pt x="564471" y="722489"/>
                      <a:pt x="507436" y="722489"/>
                    </a:cubicBezTo>
                    <a:lnTo>
                      <a:pt x="215053" y="722489"/>
                    </a:lnTo>
                    <a:cubicBezTo>
                      <a:pt x="158018" y="722489"/>
                      <a:pt x="103318" y="699832"/>
                      <a:pt x="62988" y="659501"/>
                    </a:cubicBezTo>
                    <a:cubicBezTo>
                      <a:pt x="22657" y="619171"/>
                      <a:pt x="0" y="564471"/>
                      <a:pt x="0" y="507436"/>
                    </a:cubicBezTo>
                    <a:lnTo>
                      <a:pt x="0" y="215053"/>
                    </a:lnTo>
                    <a:cubicBezTo>
                      <a:pt x="0" y="158018"/>
                      <a:pt x="22657" y="103318"/>
                      <a:pt x="62988" y="62988"/>
                    </a:cubicBezTo>
                    <a:cubicBezTo>
                      <a:pt x="103318" y="22657"/>
                      <a:pt x="158018" y="0"/>
                      <a:pt x="215053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TextBox 22">
                <a:extLst>
                  <a:ext uri="{FF2B5EF4-FFF2-40B4-BE49-F238E27FC236}">
                    <a16:creationId xmlns:a16="http://schemas.microsoft.com/office/drawing/2014/main" id="{A430C925-2168-4FA4-E990-983A674C2E02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722489" cy="732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92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1" name="Freeform 23">
              <a:extLst>
                <a:ext uri="{FF2B5EF4-FFF2-40B4-BE49-F238E27FC236}">
                  <a16:creationId xmlns:a16="http://schemas.microsoft.com/office/drawing/2014/main" id="{69940E28-EE61-2AC0-E231-323F1C76440F}"/>
                </a:ext>
              </a:extLst>
            </p:cNvPr>
            <p:cNvSpPr/>
            <p:nvPr/>
          </p:nvSpPr>
          <p:spPr>
            <a:xfrm flipH="1">
              <a:off x="15019800" y="10444684"/>
              <a:ext cx="144000" cy="239004"/>
            </a:xfrm>
            <a:custGeom>
              <a:avLst/>
              <a:gdLst/>
              <a:ahLst/>
              <a:cxnLst/>
              <a:rect l="l" t="t" r="r" b="b"/>
              <a:pathLst>
                <a:path w="144000" h="239004">
                  <a:moveTo>
                    <a:pt x="144000" y="0"/>
                  </a:moveTo>
                  <a:lnTo>
                    <a:pt x="0" y="0"/>
                  </a:lnTo>
                  <a:lnTo>
                    <a:pt x="0" y="239004"/>
                  </a:lnTo>
                  <a:lnTo>
                    <a:pt x="144000" y="239004"/>
                  </a:lnTo>
                  <a:lnTo>
                    <a:pt x="14400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TextBox 54">
              <a:extLst>
                <a:ext uri="{FF2B5EF4-FFF2-40B4-BE49-F238E27FC236}">
                  <a16:creationId xmlns:a16="http://schemas.microsoft.com/office/drawing/2014/main" id="{2B6B8FAB-09FF-BE6B-BF17-FD73550B9109}"/>
                </a:ext>
              </a:extLst>
            </p:cNvPr>
            <p:cNvSpPr txBox="1"/>
            <p:nvPr/>
          </p:nvSpPr>
          <p:spPr>
            <a:xfrm>
              <a:off x="5788940" y="10475455"/>
              <a:ext cx="576000" cy="3797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Gotham"/>
                  <a:cs typeface="Gotham"/>
                  <a:sym typeface="Gotham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Gotham"/>
                <a:cs typeface="Gotham"/>
                <a:sym typeface="Gotham"/>
              </a:endParaRPr>
            </a:p>
          </p:txBody>
        </p:sp>
        <p:sp>
          <p:nvSpPr>
            <p:cNvPr id="133" name="Metin kutusu 132">
              <a:extLst>
                <a:ext uri="{FF2B5EF4-FFF2-40B4-BE49-F238E27FC236}">
                  <a16:creationId xmlns:a16="http://schemas.microsoft.com/office/drawing/2014/main" id="{0103F51B-8589-839E-5AF2-15E6E0475A64}"/>
                </a:ext>
              </a:extLst>
            </p:cNvPr>
            <p:cNvSpPr txBox="1"/>
            <p:nvPr/>
          </p:nvSpPr>
          <p:spPr>
            <a:xfrm>
              <a:off x="6381326" y="10220964"/>
              <a:ext cx="812228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Bir Sure Tanıyorum: </a:t>
              </a:r>
              <a:r>
                <a:rPr lang="tr-TR" sz="3600" dirty="0" err="1">
                  <a:solidFill>
                    <a:prstClr val="black"/>
                  </a:solidFill>
                  <a:latin typeface="Calibri"/>
                </a:rPr>
                <a:t>Asr</a:t>
              </a:r>
              <a:r>
                <a:rPr kumimoji="0" lang="nn-NO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Suresi ve Anlamı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3" name="Freeform 52">
            <a:extLst>
              <a:ext uri="{FF2B5EF4-FFF2-40B4-BE49-F238E27FC236}">
                <a16:creationId xmlns:a16="http://schemas.microsoft.com/office/drawing/2014/main" id="{673D4571-043F-E727-6573-227C4C28FF30}"/>
              </a:ext>
            </a:extLst>
          </p:cNvPr>
          <p:cNvSpPr/>
          <p:nvPr/>
        </p:nvSpPr>
        <p:spPr>
          <a:xfrm rot="10800000" flipH="1">
            <a:off x="17686600" y="9711000"/>
            <a:ext cx="576000" cy="576000"/>
          </a:xfrm>
          <a:custGeom>
            <a:avLst/>
            <a:gdLst/>
            <a:ahLst/>
            <a:cxnLst/>
            <a:rect l="l" t="t" r="r" b="b"/>
            <a:pathLst>
              <a:path w="576000" h="576000">
                <a:moveTo>
                  <a:pt x="576000" y="0"/>
                </a:moveTo>
                <a:lnTo>
                  <a:pt x="0" y="0"/>
                </a:lnTo>
                <a:lnTo>
                  <a:pt x="0" y="576000"/>
                </a:lnTo>
                <a:lnTo>
                  <a:pt x="576000" y="576000"/>
                </a:lnTo>
                <a:lnTo>
                  <a:pt x="576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up 24">
            <a:extLst>
              <a:ext uri="{FF2B5EF4-FFF2-40B4-BE49-F238E27FC236}">
                <a16:creationId xmlns:a16="http://schemas.microsoft.com/office/drawing/2014/main" id="{B7786D0A-9BA1-5F9C-387D-36E240A4BD2F}"/>
              </a:ext>
            </a:extLst>
          </p:cNvPr>
          <p:cNvGrpSpPr/>
          <p:nvPr/>
        </p:nvGrpSpPr>
        <p:grpSpPr>
          <a:xfrm>
            <a:off x="5082711" y="1032911"/>
            <a:ext cx="7986724" cy="1988616"/>
            <a:chOff x="4205276" y="925641"/>
            <a:chExt cx="7986724" cy="1988616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C3992192-7A9A-DB04-94C7-68CF5883D6C4}"/>
                </a:ext>
              </a:extLst>
            </p:cNvPr>
            <p:cNvGrpSpPr/>
            <p:nvPr/>
          </p:nvGrpSpPr>
          <p:grpSpPr>
            <a:xfrm>
              <a:off x="4270551" y="2023679"/>
              <a:ext cx="7921449" cy="890578"/>
              <a:chOff x="0" y="-9525"/>
              <a:chExt cx="1548190" cy="319163"/>
            </a:xfrm>
          </p:grpSpPr>
          <p:sp>
            <p:nvSpPr>
              <p:cNvPr id="17" name="Freeform 3">
                <a:extLst>
                  <a:ext uri="{FF2B5EF4-FFF2-40B4-BE49-F238E27FC236}">
                    <a16:creationId xmlns:a16="http://schemas.microsoft.com/office/drawing/2014/main" id="{4B70B5FD-6BE9-5E60-B0F7-A58F62FE0237}"/>
                  </a:ext>
                </a:extLst>
              </p:cNvPr>
              <p:cNvSpPr/>
              <p:nvPr/>
            </p:nvSpPr>
            <p:spPr>
              <a:xfrm>
                <a:off x="0" y="0"/>
                <a:ext cx="1278148" cy="309638"/>
              </a:xfrm>
              <a:custGeom>
                <a:avLst/>
                <a:gdLst/>
                <a:ahLst/>
                <a:cxnLst/>
                <a:rect l="l" t="t" r="r" b="b"/>
                <a:pathLst>
                  <a:path w="1548190" h="309638">
                    <a:moveTo>
                      <a:pt x="43011" y="0"/>
                    </a:moveTo>
                    <a:lnTo>
                      <a:pt x="1505180" y="0"/>
                    </a:lnTo>
                    <a:cubicBezTo>
                      <a:pt x="1528934" y="0"/>
                      <a:pt x="1548190" y="19257"/>
                      <a:pt x="1548190" y="43011"/>
                    </a:cubicBezTo>
                    <a:lnTo>
                      <a:pt x="1548190" y="266627"/>
                    </a:lnTo>
                    <a:cubicBezTo>
                      <a:pt x="1548190" y="290382"/>
                      <a:pt x="1528934" y="309638"/>
                      <a:pt x="1505180" y="309638"/>
                    </a:cubicBezTo>
                    <a:lnTo>
                      <a:pt x="43011" y="309638"/>
                    </a:lnTo>
                    <a:cubicBezTo>
                      <a:pt x="19257" y="309638"/>
                      <a:pt x="0" y="290382"/>
                      <a:pt x="0" y="266627"/>
                    </a:cubicBezTo>
                    <a:lnTo>
                      <a:pt x="0" y="43011"/>
                    </a:lnTo>
                    <a:cubicBezTo>
                      <a:pt x="0" y="19257"/>
                      <a:pt x="19257" y="0"/>
                      <a:pt x="43011" y="0"/>
                    </a:cubicBezTo>
                    <a:close/>
                  </a:path>
                </a:pathLst>
              </a:custGeom>
              <a:solidFill>
                <a:srgbClr val="8B8482">
                  <a:alpha val="31765"/>
                </a:srgbClr>
              </a:solidFill>
              <a:ln w="19050" cap="rnd">
                <a:solidFill>
                  <a:srgbClr val="8B8482">
                    <a:alpha val="31765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TextBox 4">
                <a:extLst>
                  <a:ext uri="{FF2B5EF4-FFF2-40B4-BE49-F238E27FC236}">
                    <a16:creationId xmlns:a16="http://schemas.microsoft.com/office/drawing/2014/main" id="{048C561B-62DB-45BC-A0C8-EDD9DC687C89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548190" cy="3191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92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2ACFE153-611F-2093-EDCB-CF9E707CDC68}"/>
                </a:ext>
              </a:extLst>
            </p:cNvPr>
            <p:cNvSpPr/>
            <p:nvPr/>
          </p:nvSpPr>
          <p:spPr>
            <a:xfrm>
              <a:off x="4205276" y="925641"/>
              <a:ext cx="7986724" cy="1953545"/>
            </a:xfrm>
            <a:custGeom>
              <a:avLst/>
              <a:gdLst/>
              <a:ahLst/>
              <a:cxnLst/>
              <a:rect l="l" t="t" r="r" b="b"/>
              <a:pathLst>
                <a:path w="1548190" h="309638">
                  <a:moveTo>
                    <a:pt x="28674" y="0"/>
                  </a:moveTo>
                  <a:lnTo>
                    <a:pt x="1519517" y="0"/>
                  </a:lnTo>
                  <a:cubicBezTo>
                    <a:pt x="1535353" y="0"/>
                    <a:pt x="1548190" y="12838"/>
                    <a:pt x="1548190" y="28674"/>
                  </a:cubicBezTo>
                  <a:lnTo>
                    <a:pt x="1548190" y="280964"/>
                  </a:lnTo>
                  <a:cubicBezTo>
                    <a:pt x="1548190" y="288569"/>
                    <a:pt x="1545170" y="295862"/>
                    <a:pt x="1539792" y="301240"/>
                  </a:cubicBezTo>
                  <a:cubicBezTo>
                    <a:pt x="1534415" y="306617"/>
                    <a:pt x="1527122" y="309638"/>
                    <a:pt x="1519517" y="309638"/>
                  </a:cubicBezTo>
                  <a:lnTo>
                    <a:pt x="28674" y="309638"/>
                  </a:lnTo>
                  <a:cubicBezTo>
                    <a:pt x="12838" y="309638"/>
                    <a:pt x="0" y="296800"/>
                    <a:pt x="0" y="280964"/>
                  </a:cubicBezTo>
                  <a:lnTo>
                    <a:pt x="0" y="28674"/>
                  </a:lnTo>
                  <a:cubicBezTo>
                    <a:pt x="0" y="12838"/>
                    <a:pt x="12838" y="0"/>
                    <a:pt x="286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9">
              <a:extLst>
                <a:ext uri="{FF2B5EF4-FFF2-40B4-BE49-F238E27FC236}">
                  <a16:creationId xmlns:a16="http://schemas.microsoft.com/office/drawing/2014/main" id="{6222B7B8-AA0D-532D-8533-E2353DD1632F}"/>
                </a:ext>
              </a:extLst>
            </p:cNvPr>
            <p:cNvSpPr txBox="1"/>
            <p:nvPr/>
          </p:nvSpPr>
          <p:spPr>
            <a:xfrm>
              <a:off x="4270551" y="1523125"/>
              <a:ext cx="4320000" cy="890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roup 20">
              <a:extLst>
                <a:ext uri="{FF2B5EF4-FFF2-40B4-BE49-F238E27FC236}">
                  <a16:creationId xmlns:a16="http://schemas.microsoft.com/office/drawing/2014/main" id="{2B1843ED-B12F-01D0-F6DA-2C5478AD0B68}"/>
                </a:ext>
              </a:extLst>
            </p:cNvPr>
            <p:cNvGrpSpPr/>
            <p:nvPr/>
          </p:nvGrpSpPr>
          <p:grpSpPr>
            <a:xfrm>
              <a:off x="4414550" y="1071751"/>
              <a:ext cx="3718960" cy="1670750"/>
              <a:chOff x="0" y="-9525"/>
              <a:chExt cx="722489" cy="732014"/>
            </a:xfrm>
          </p:grpSpPr>
          <p:sp>
            <p:nvSpPr>
              <p:cNvPr id="15" name="Freeform 21">
                <a:extLst>
                  <a:ext uri="{FF2B5EF4-FFF2-40B4-BE49-F238E27FC236}">
                    <a16:creationId xmlns:a16="http://schemas.microsoft.com/office/drawing/2014/main" id="{41A1805A-A9B6-B8EE-F356-7B5461FE1F23}"/>
                  </a:ext>
                </a:extLst>
              </p:cNvPr>
              <p:cNvSpPr/>
              <p:nvPr/>
            </p:nvSpPr>
            <p:spPr>
              <a:xfrm>
                <a:off x="0" y="-9525"/>
                <a:ext cx="559651" cy="732014"/>
              </a:xfrm>
              <a:custGeom>
                <a:avLst/>
                <a:gdLst/>
                <a:ahLst/>
                <a:cxnLst/>
                <a:rect l="l" t="t" r="r" b="b"/>
                <a:pathLst>
                  <a:path w="722489" h="722489">
                    <a:moveTo>
                      <a:pt x="215053" y="0"/>
                    </a:moveTo>
                    <a:lnTo>
                      <a:pt x="507436" y="0"/>
                    </a:lnTo>
                    <a:cubicBezTo>
                      <a:pt x="564471" y="0"/>
                      <a:pt x="619171" y="22657"/>
                      <a:pt x="659501" y="62988"/>
                    </a:cubicBezTo>
                    <a:cubicBezTo>
                      <a:pt x="699832" y="103318"/>
                      <a:pt x="722489" y="158018"/>
                      <a:pt x="722489" y="215053"/>
                    </a:cubicBezTo>
                    <a:lnTo>
                      <a:pt x="722489" y="507436"/>
                    </a:lnTo>
                    <a:cubicBezTo>
                      <a:pt x="722489" y="564471"/>
                      <a:pt x="699832" y="619171"/>
                      <a:pt x="659501" y="659501"/>
                    </a:cubicBezTo>
                    <a:cubicBezTo>
                      <a:pt x="619171" y="699832"/>
                      <a:pt x="564471" y="722489"/>
                      <a:pt x="507436" y="722489"/>
                    </a:cubicBezTo>
                    <a:lnTo>
                      <a:pt x="215053" y="722489"/>
                    </a:lnTo>
                    <a:cubicBezTo>
                      <a:pt x="158018" y="722489"/>
                      <a:pt x="103318" y="699832"/>
                      <a:pt x="62988" y="659501"/>
                    </a:cubicBezTo>
                    <a:cubicBezTo>
                      <a:pt x="22657" y="619171"/>
                      <a:pt x="0" y="564471"/>
                      <a:pt x="0" y="507436"/>
                    </a:cubicBezTo>
                    <a:lnTo>
                      <a:pt x="0" y="215053"/>
                    </a:lnTo>
                    <a:cubicBezTo>
                      <a:pt x="0" y="158018"/>
                      <a:pt x="22657" y="103318"/>
                      <a:pt x="62988" y="62988"/>
                    </a:cubicBezTo>
                    <a:cubicBezTo>
                      <a:pt x="103318" y="22657"/>
                      <a:pt x="158018" y="0"/>
                      <a:pt x="215053" y="0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TextBox 22">
                <a:extLst>
                  <a:ext uri="{FF2B5EF4-FFF2-40B4-BE49-F238E27FC236}">
                    <a16:creationId xmlns:a16="http://schemas.microsoft.com/office/drawing/2014/main" id="{1982F51B-2DE3-D37E-6C77-C035D292468A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722489" cy="732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92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54">
              <a:extLst>
                <a:ext uri="{FF2B5EF4-FFF2-40B4-BE49-F238E27FC236}">
                  <a16:creationId xmlns:a16="http://schemas.microsoft.com/office/drawing/2014/main" id="{0574E544-84FC-C03F-2C96-C1DD4028D057}"/>
                </a:ext>
              </a:extLst>
            </p:cNvPr>
            <p:cNvSpPr txBox="1"/>
            <p:nvPr/>
          </p:nvSpPr>
          <p:spPr>
            <a:xfrm>
              <a:off x="4452654" y="1207160"/>
              <a:ext cx="2711824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1"/>
              <a:r>
                <a:rPr kumimoji="0" lang="tr-TR" sz="4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Gotham"/>
                  <a:cs typeface="Gotham"/>
                  <a:sym typeface="Gotham"/>
                </a:rPr>
                <a:t>8. Sınıf </a:t>
              </a:r>
            </a:p>
            <a:p>
              <a:pPr lvl="1"/>
              <a:r>
                <a:rPr kumimoji="0" lang="tr-TR" sz="4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Gotham"/>
                  <a:cs typeface="Gotham"/>
                  <a:sym typeface="Gotham"/>
                </a:rPr>
                <a:t>3. Ünite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Gotham"/>
                <a:cs typeface="Gotham"/>
                <a:sym typeface="Gotham"/>
              </a:endParaRPr>
            </a:p>
          </p:txBody>
        </p:sp>
        <p:sp>
          <p:nvSpPr>
            <p:cNvPr id="14" name="Metin kutusu 13">
              <a:extLst>
                <a:ext uri="{FF2B5EF4-FFF2-40B4-BE49-F238E27FC236}">
                  <a16:creationId xmlns:a16="http://schemas.microsoft.com/office/drawing/2014/main" id="{1B65A3A9-7FB3-C8AD-EFD5-5EBD1FB35BCD}"/>
                </a:ext>
              </a:extLst>
            </p:cNvPr>
            <p:cNvSpPr txBox="1"/>
            <p:nvPr/>
          </p:nvSpPr>
          <p:spPr>
            <a:xfrm>
              <a:off x="7384972" y="1482959"/>
              <a:ext cx="461539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DİN VE HAYAT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esim 17">
            <a:extLst>
              <a:ext uri="{FF2B5EF4-FFF2-40B4-BE49-F238E27FC236}">
                <a16:creationId xmlns:a16="http://schemas.microsoft.com/office/drawing/2014/main" id="{4F2F7A81-5793-8C9C-C1FA-FBDEEEB11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1294" y="294253"/>
            <a:ext cx="8743517" cy="6040894"/>
          </a:xfrm>
          <a:prstGeom prst="rect">
            <a:avLst/>
          </a:prstGeom>
        </p:spPr>
      </p:pic>
      <p:grpSp>
        <p:nvGrpSpPr>
          <p:cNvPr id="17" name="Grup 16">
            <a:extLst>
              <a:ext uri="{FF2B5EF4-FFF2-40B4-BE49-F238E27FC236}">
                <a16:creationId xmlns:a16="http://schemas.microsoft.com/office/drawing/2014/main" id="{61F83BD4-BF3D-4351-7E27-9DB3C6AE17A7}"/>
              </a:ext>
            </a:extLst>
          </p:cNvPr>
          <p:cNvGrpSpPr/>
          <p:nvPr/>
        </p:nvGrpSpPr>
        <p:grpSpPr>
          <a:xfrm>
            <a:off x="838200" y="495300"/>
            <a:ext cx="7937158" cy="8281855"/>
            <a:chOff x="303033" y="1790700"/>
            <a:chExt cx="4878562" cy="5090211"/>
          </a:xfrm>
        </p:grpSpPr>
        <p:sp>
          <p:nvSpPr>
            <p:cNvPr id="8" name="AutoShape 52">
              <a:extLst>
                <a:ext uri="{FF2B5EF4-FFF2-40B4-BE49-F238E27FC236}">
                  <a16:creationId xmlns:a16="http://schemas.microsoft.com/office/drawing/2014/main" id="{DAF7E5F2-A39D-D57E-51E2-0C7294271DFC}"/>
                </a:ext>
              </a:extLst>
            </p:cNvPr>
            <p:cNvSpPr/>
            <p:nvPr/>
          </p:nvSpPr>
          <p:spPr>
            <a:xfrm flipH="1" flipV="1">
              <a:off x="2722806" y="2385598"/>
              <a:ext cx="3533" cy="4078604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3DDCC4E6-70C5-283B-F02C-DBAE6C9DE2B8}"/>
                </a:ext>
              </a:extLst>
            </p:cNvPr>
            <p:cNvSpPr/>
            <p:nvPr/>
          </p:nvSpPr>
          <p:spPr>
            <a:xfrm>
              <a:off x="2355734" y="3883752"/>
              <a:ext cx="773160" cy="672205"/>
            </a:xfrm>
            <a:custGeom>
              <a:avLst/>
              <a:gdLst/>
              <a:ahLst/>
              <a:cxnLst/>
              <a:rect l="l" t="t" r="r" b="b"/>
              <a:pathLst>
                <a:path w="149346" h="148959">
                  <a:moveTo>
                    <a:pt x="0" y="0"/>
                  </a:moveTo>
                  <a:lnTo>
                    <a:pt x="149346" y="0"/>
                  </a:lnTo>
                  <a:lnTo>
                    <a:pt x="149346" y="148959"/>
                  </a:lnTo>
                  <a:lnTo>
                    <a:pt x="0" y="148959"/>
                  </a:lnTo>
                  <a:close/>
                </a:path>
              </a:pathLst>
            </a:custGeom>
            <a:solidFill>
              <a:srgbClr val="FBF991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algn="ctr" defTabSz="1481328">
                <a:spcAft>
                  <a:spcPts val="600"/>
                </a:spcAft>
              </a:pPr>
              <a:r>
                <a:rPr lang="tr-TR" sz="648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1</a:t>
              </a:r>
              <a:endParaRPr lang="tr-TR" sz="4000" b="1"/>
            </a:p>
          </p:txBody>
        </p:sp>
        <p:sp>
          <p:nvSpPr>
            <p:cNvPr id="16" name="TextBox 38">
              <a:extLst>
                <a:ext uri="{FF2B5EF4-FFF2-40B4-BE49-F238E27FC236}">
                  <a16:creationId xmlns:a16="http://schemas.microsoft.com/office/drawing/2014/main" id="{DFEC28F8-67C1-C0C8-7259-3AF34BE28FAC}"/>
                </a:ext>
              </a:extLst>
            </p:cNvPr>
            <p:cNvSpPr txBox="1"/>
            <p:nvPr/>
          </p:nvSpPr>
          <p:spPr>
            <a:xfrm>
              <a:off x="2262137" y="3380079"/>
              <a:ext cx="607992" cy="7846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  <p:grpSp>
          <p:nvGrpSpPr>
            <p:cNvPr id="10" name="Grup 9">
              <a:extLst>
                <a:ext uri="{FF2B5EF4-FFF2-40B4-BE49-F238E27FC236}">
                  <a16:creationId xmlns:a16="http://schemas.microsoft.com/office/drawing/2014/main" id="{639E4254-011D-4B0E-D8AF-E01DD2F591C1}"/>
                </a:ext>
              </a:extLst>
            </p:cNvPr>
            <p:cNvGrpSpPr/>
            <p:nvPr/>
          </p:nvGrpSpPr>
          <p:grpSpPr>
            <a:xfrm>
              <a:off x="303033" y="5930901"/>
              <a:ext cx="4878562" cy="950010"/>
              <a:chOff x="10973024" y="5458806"/>
              <a:chExt cx="5075117" cy="950010"/>
            </a:xfrm>
            <a:solidFill>
              <a:srgbClr val="FFE2EB"/>
            </a:solidFill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633E8971-A9D7-6AAB-1FB3-A31F0FB63814}"/>
                  </a:ext>
                </a:extLst>
              </p:cNvPr>
              <p:cNvSpPr/>
              <p:nvPr/>
            </p:nvSpPr>
            <p:spPr>
              <a:xfrm>
                <a:off x="10973024" y="5458806"/>
                <a:ext cx="5075117" cy="950010"/>
              </a:xfrm>
              <a:custGeom>
                <a:avLst/>
                <a:gdLst/>
                <a:ahLst/>
                <a:cxnLst/>
                <a:rect l="l" t="t" r="r" b="b"/>
                <a:pathLst>
                  <a:path w="719432" h="276454">
                    <a:moveTo>
                      <a:pt x="0" y="0"/>
                    </a:moveTo>
                    <a:lnTo>
                      <a:pt x="719432" y="0"/>
                    </a:lnTo>
                    <a:lnTo>
                      <a:pt x="719432" y="276454"/>
                    </a:lnTo>
                    <a:lnTo>
                      <a:pt x="0" y="276454"/>
                    </a:lnTo>
                    <a:close/>
                  </a:path>
                </a:pathLst>
              </a:custGeom>
              <a:solidFill>
                <a:srgbClr val="FBF991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" name="TextBox 65">
                <a:extLst>
                  <a:ext uri="{FF2B5EF4-FFF2-40B4-BE49-F238E27FC236}">
                    <a16:creationId xmlns:a16="http://schemas.microsoft.com/office/drawing/2014/main" id="{C58C5397-E933-9AF6-09A3-F2397E8C0BDA}"/>
                  </a:ext>
                </a:extLst>
              </p:cNvPr>
              <p:cNvSpPr txBox="1"/>
              <p:nvPr/>
            </p:nvSpPr>
            <p:spPr>
              <a:xfrm>
                <a:off x="11037110" y="5668960"/>
                <a:ext cx="4906357" cy="492443"/>
              </a:xfrm>
              <a:prstGeom prst="rect">
                <a:avLst/>
              </a:prstGeom>
              <a:solidFill>
                <a:srgbClr val="FBF991"/>
              </a:solidFill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1481328">
                  <a:spcAft>
                    <a:spcPts val="600"/>
                  </a:spcAft>
                </a:pPr>
                <a:r>
                  <a:rPr lang="tr-TR" sz="5184" kern="1200" dirty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Inter Bold"/>
                  </a:rPr>
                  <a:t>Birlik ve  Beraberliğe Katkısı</a:t>
                </a:r>
                <a:endParaRPr lang="tr-TR" sz="3200" dirty="0">
                  <a:solidFill>
                    <a:srgbClr val="000000"/>
                  </a:solidFill>
                  <a:ea typeface="Inter Bold"/>
                  <a:cs typeface="Inter Bold"/>
                  <a:sym typeface="Inter Bold"/>
                </a:endParaRPr>
              </a:p>
            </p:txBody>
          </p:sp>
        </p:grpSp>
        <p:grpSp>
          <p:nvGrpSpPr>
            <p:cNvPr id="4" name="Grup 3">
              <a:extLst>
                <a:ext uri="{FF2B5EF4-FFF2-40B4-BE49-F238E27FC236}">
                  <a16:creationId xmlns:a16="http://schemas.microsoft.com/office/drawing/2014/main" id="{C3740441-BEEF-5A0C-0A4C-D26041EF35FD}"/>
                </a:ext>
              </a:extLst>
            </p:cNvPr>
            <p:cNvGrpSpPr/>
            <p:nvPr/>
          </p:nvGrpSpPr>
          <p:grpSpPr>
            <a:xfrm>
              <a:off x="303033" y="1790700"/>
              <a:ext cx="4399206" cy="607947"/>
              <a:chOff x="10925609" y="1827784"/>
              <a:chExt cx="4399206" cy="607947"/>
            </a:xfrm>
          </p:grpSpPr>
          <p:sp>
            <p:nvSpPr>
              <p:cNvPr id="5" name="AutoShape 2">
                <a:extLst>
                  <a:ext uri="{FF2B5EF4-FFF2-40B4-BE49-F238E27FC236}">
                    <a16:creationId xmlns:a16="http://schemas.microsoft.com/office/drawing/2014/main" id="{184B4670-1A56-AC50-4121-A830ED3265ED}"/>
                  </a:ext>
                </a:extLst>
              </p:cNvPr>
              <p:cNvSpPr/>
              <p:nvPr/>
            </p:nvSpPr>
            <p:spPr>
              <a:xfrm flipV="1">
                <a:off x="10925609" y="1827784"/>
                <a:ext cx="4399206" cy="8333"/>
              </a:xfrm>
              <a:prstGeom prst="line">
                <a:avLst/>
              </a:prstGeom>
              <a:ln w="19050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" name="AutoShape 3">
                <a:extLst>
                  <a:ext uri="{FF2B5EF4-FFF2-40B4-BE49-F238E27FC236}">
                    <a16:creationId xmlns:a16="http://schemas.microsoft.com/office/drawing/2014/main" id="{CAB4F196-9229-360D-7FE3-00F060170A08}"/>
                  </a:ext>
                </a:extLst>
              </p:cNvPr>
              <p:cNvSpPr/>
              <p:nvPr/>
            </p:nvSpPr>
            <p:spPr>
              <a:xfrm flipV="1">
                <a:off x="10925609" y="2435731"/>
                <a:ext cx="4399206" cy="0"/>
              </a:xfrm>
              <a:prstGeom prst="line">
                <a:avLst/>
              </a:prstGeom>
              <a:ln w="19050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" name="TextBox 62">
                <a:extLst>
                  <a:ext uri="{FF2B5EF4-FFF2-40B4-BE49-F238E27FC236}">
                    <a16:creationId xmlns:a16="http://schemas.microsoft.com/office/drawing/2014/main" id="{DBFE56E6-876D-E108-3E40-790F7D29378F}"/>
                  </a:ext>
                </a:extLst>
              </p:cNvPr>
              <p:cNvSpPr txBox="1"/>
              <p:nvPr/>
            </p:nvSpPr>
            <p:spPr>
              <a:xfrm>
                <a:off x="11022398" y="1871249"/>
                <a:ext cx="4142007" cy="55143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1481328">
                  <a:lnSpc>
                    <a:spcPts val="6914"/>
                  </a:lnSpc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tr-TR" sz="5832" b="1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Inter Ultra-Bold"/>
                  </a:rPr>
                  <a:t>2</a:t>
                </a:r>
                <a:r>
                  <a:rPr lang="en-US" sz="5832" b="1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Inter Ultra-Bold"/>
                  </a:rPr>
                  <a:t>. </a:t>
                </a:r>
                <a:r>
                  <a:rPr lang="tr-TR" sz="5832" b="1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Inter Ultra-Bold"/>
                  </a:rPr>
                  <a:t>Din Toplum İlişkisi</a:t>
                </a:r>
                <a:endParaRPr lang="en-US" sz="3600" b="1">
                  <a:solidFill>
                    <a:srgbClr val="000000"/>
                  </a:solidFill>
                  <a:ea typeface="Inter Ultra-Bold"/>
                  <a:cs typeface="Inter Ultra-Bold"/>
                  <a:sym typeface="Inter Ultra-Bold"/>
                </a:endParaRPr>
              </a:p>
            </p:txBody>
          </p:sp>
        </p:grpSp>
      </p:grp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DDFF8A5D-02A9-9A2F-9C55-7542D91571B8}"/>
              </a:ext>
            </a:extLst>
          </p:cNvPr>
          <p:cNvSpPr txBox="1"/>
          <p:nvPr/>
        </p:nvSpPr>
        <p:spPr>
          <a:xfrm>
            <a:off x="9144000" y="6538975"/>
            <a:ext cx="888506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800" dirty="0"/>
              <a:t>İslam dini, inancın gereği olan bir arada yaşamanın kural ve ilkelerini de koyar. Toplum bireyleri arasında birlik ve beraberliğin oluşmasını amaçlar.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tr-TR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rgbClr val="C00000"/>
                </a:solidFill>
              </a:rPr>
              <a:t>Cuma namazlar, bayramlar ve iftar sofraları </a:t>
            </a:r>
            <a:r>
              <a:rPr lang="tr-TR" sz="2800" dirty="0"/>
              <a:t>toplumda birlik ve beraberliği artırır.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198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>
            <a:extLst>
              <a:ext uri="{FF2B5EF4-FFF2-40B4-BE49-F238E27FC236}">
                <a16:creationId xmlns:a16="http://schemas.microsoft.com/office/drawing/2014/main" id="{C4D0AA44-0315-082E-CE63-562D1C34B779}"/>
              </a:ext>
            </a:extLst>
          </p:cNvPr>
          <p:cNvGrpSpPr/>
          <p:nvPr/>
        </p:nvGrpSpPr>
        <p:grpSpPr>
          <a:xfrm>
            <a:off x="228600" y="495300"/>
            <a:ext cx="7937158" cy="8501052"/>
            <a:chOff x="303033" y="1790700"/>
            <a:chExt cx="4878562" cy="5224934"/>
          </a:xfrm>
        </p:grpSpPr>
        <p:sp>
          <p:nvSpPr>
            <p:cNvPr id="3" name="AutoShape 52">
              <a:extLst>
                <a:ext uri="{FF2B5EF4-FFF2-40B4-BE49-F238E27FC236}">
                  <a16:creationId xmlns:a16="http://schemas.microsoft.com/office/drawing/2014/main" id="{89A9FAFB-36DB-9703-BA63-F6F25239B615}"/>
                </a:ext>
              </a:extLst>
            </p:cNvPr>
            <p:cNvSpPr/>
            <p:nvPr/>
          </p:nvSpPr>
          <p:spPr>
            <a:xfrm flipH="1" flipV="1">
              <a:off x="2715888" y="2383552"/>
              <a:ext cx="3533" cy="4078604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Freeform 37">
              <a:extLst>
                <a:ext uri="{FF2B5EF4-FFF2-40B4-BE49-F238E27FC236}">
                  <a16:creationId xmlns:a16="http://schemas.microsoft.com/office/drawing/2014/main" id="{8EF6DBC2-3CFD-F813-0C2A-ECF8F6E0EDCF}"/>
                </a:ext>
              </a:extLst>
            </p:cNvPr>
            <p:cNvSpPr/>
            <p:nvPr/>
          </p:nvSpPr>
          <p:spPr>
            <a:xfrm>
              <a:off x="2336226" y="3828671"/>
              <a:ext cx="773160" cy="672205"/>
            </a:xfrm>
            <a:custGeom>
              <a:avLst/>
              <a:gdLst/>
              <a:ahLst/>
              <a:cxnLst/>
              <a:rect l="l" t="t" r="r" b="b"/>
              <a:pathLst>
                <a:path w="149346" h="148959">
                  <a:moveTo>
                    <a:pt x="0" y="0"/>
                  </a:moveTo>
                  <a:lnTo>
                    <a:pt x="149346" y="0"/>
                  </a:lnTo>
                  <a:lnTo>
                    <a:pt x="149346" y="148959"/>
                  </a:lnTo>
                  <a:lnTo>
                    <a:pt x="0" y="148959"/>
                  </a:lnTo>
                  <a:close/>
                </a:path>
              </a:pathLst>
            </a:custGeom>
            <a:solidFill>
              <a:srgbClr val="9AE8A7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algn="ctr" defTabSz="1481328">
                <a:spcAft>
                  <a:spcPts val="600"/>
                </a:spcAft>
              </a:pPr>
              <a:r>
                <a:rPr lang="tr-TR" sz="648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2</a:t>
              </a:r>
              <a:endParaRPr lang="tr-TR" sz="4000" b="1" dirty="0"/>
            </a:p>
          </p:txBody>
        </p:sp>
        <p:sp>
          <p:nvSpPr>
            <p:cNvPr id="5" name="TextBox 38">
              <a:extLst>
                <a:ext uri="{FF2B5EF4-FFF2-40B4-BE49-F238E27FC236}">
                  <a16:creationId xmlns:a16="http://schemas.microsoft.com/office/drawing/2014/main" id="{726A9C1A-46E1-669D-2F1B-208D7B99512F}"/>
                </a:ext>
              </a:extLst>
            </p:cNvPr>
            <p:cNvSpPr txBox="1"/>
            <p:nvPr/>
          </p:nvSpPr>
          <p:spPr>
            <a:xfrm>
              <a:off x="2262137" y="3380079"/>
              <a:ext cx="607992" cy="7846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  <p:grpSp>
          <p:nvGrpSpPr>
            <p:cNvPr id="6" name="Grup 5">
              <a:extLst>
                <a:ext uri="{FF2B5EF4-FFF2-40B4-BE49-F238E27FC236}">
                  <a16:creationId xmlns:a16="http://schemas.microsoft.com/office/drawing/2014/main" id="{E072FCE0-0529-3D61-5426-FAFE6AA3A8E8}"/>
                </a:ext>
              </a:extLst>
            </p:cNvPr>
            <p:cNvGrpSpPr/>
            <p:nvPr/>
          </p:nvGrpSpPr>
          <p:grpSpPr>
            <a:xfrm>
              <a:off x="303033" y="5779942"/>
              <a:ext cx="4878562" cy="1235692"/>
              <a:chOff x="10973024" y="5307847"/>
              <a:chExt cx="5075117" cy="1235692"/>
            </a:xfrm>
            <a:solidFill>
              <a:srgbClr val="FFE2EB"/>
            </a:solidFill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1E84E457-7137-144E-C4D5-7FD774F971ED}"/>
                  </a:ext>
                </a:extLst>
              </p:cNvPr>
              <p:cNvSpPr/>
              <p:nvPr/>
            </p:nvSpPr>
            <p:spPr>
              <a:xfrm>
                <a:off x="10973024" y="5307847"/>
                <a:ext cx="5075117" cy="1235692"/>
              </a:xfrm>
              <a:custGeom>
                <a:avLst/>
                <a:gdLst/>
                <a:ahLst/>
                <a:cxnLst/>
                <a:rect l="l" t="t" r="r" b="b"/>
                <a:pathLst>
                  <a:path w="719432" h="276454">
                    <a:moveTo>
                      <a:pt x="0" y="0"/>
                    </a:moveTo>
                    <a:lnTo>
                      <a:pt x="719432" y="0"/>
                    </a:lnTo>
                    <a:lnTo>
                      <a:pt x="719432" y="276454"/>
                    </a:lnTo>
                    <a:lnTo>
                      <a:pt x="0" y="276454"/>
                    </a:lnTo>
                    <a:close/>
                  </a:path>
                </a:pathLst>
              </a:custGeom>
              <a:solidFill>
                <a:srgbClr val="9AE8A7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" name="TextBox 65">
                <a:extLst>
                  <a:ext uri="{FF2B5EF4-FFF2-40B4-BE49-F238E27FC236}">
                    <a16:creationId xmlns:a16="http://schemas.microsoft.com/office/drawing/2014/main" id="{504EDD11-0F61-6A2E-B55B-FF399E417855}"/>
                  </a:ext>
                </a:extLst>
              </p:cNvPr>
              <p:cNvSpPr txBox="1"/>
              <p:nvPr/>
            </p:nvSpPr>
            <p:spPr>
              <a:xfrm>
                <a:off x="11037110" y="5458857"/>
                <a:ext cx="4906357" cy="980669"/>
              </a:xfrm>
              <a:prstGeom prst="rect">
                <a:avLst/>
              </a:prstGeom>
              <a:solidFill>
                <a:srgbClr val="9AE8A7"/>
              </a:solidFill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1481328">
                  <a:spcAft>
                    <a:spcPts val="600"/>
                  </a:spcAft>
                </a:pPr>
                <a:r>
                  <a:rPr lang="tr-TR" sz="5184" kern="1200" dirty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Inter Bold"/>
                  </a:rPr>
                  <a:t>Yardımlaşma ve Dayanışmaya Olan Katkısı</a:t>
                </a:r>
                <a:endParaRPr lang="tr-TR" sz="3200" dirty="0">
                  <a:solidFill>
                    <a:srgbClr val="000000"/>
                  </a:solidFill>
                  <a:ea typeface="Inter Bold"/>
                  <a:cs typeface="Inter Bold"/>
                  <a:sym typeface="Inter Bold"/>
                </a:endParaRPr>
              </a:p>
            </p:txBody>
          </p:sp>
        </p:grpSp>
        <p:grpSp>
          <p:nvGrpSpPr>
            <p:cNvPr id="7" name="Grup 6">
              <a:extLst>
                <a:ext uri="{FF2B5EF4-FFF2-40B4-BE49-F238E27FC236}">
                  <a16:creationId xmlns:a16="http://schemas.microsoft.com/office/drawing/2014/main" id="{DC3A6F01-814D-3B22-B56E-F79B1CCFA301}"/>
                </a:ext>
              </a:extLst>
            </p:cNvPr>
            <p:cNvGrpSpPr/>
            <p:nvPr/>
          </p:nvGrpSpPr>
          <p:grpSpPr>
            <a:xfrm>
              <a:off x="303033" y="1790700"/>
              <a:ext cx="4399206" cy="607947"/>
              <a:chOff x="10925609" y="1827784"/>
              <a:chExt cx="4399206" cy="607947"/>
            </a:xfrm>
          </p:grpSpPr>
          <p:sp>
            <p:nvSpPr>
              <p:cNvPr id="8" name="AutoShape 2">
                <a:extLst>
                  <a:ext uri="{FF2B5EF4-FFF2-40B4-BE49-F238E27FC236}">
                    <a16:creationId xmlns:a16="http://schemas.microsoft.com/office/drawing/2014/main" id="{0B41E470-EE87-988F-54F2-A96480778223}"/>
                  </a:ext>
                </a:extLst>
              </p:cNvPr>
              <p:cNvSpPr/>
              <p:nvPr/>
            </p:nvSpPr>
            <p:spPr>
              <a:xfrm flipV="1">
                <a:off x="10925609" y="1827784"/>
                <a:ext cx="4399206" cy="8333"/>
              </a:xfrm>
              <a:prstGeom prst="line">
                <a:avLst/>
              </a:prstGeom>
              <a:ln w="19050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9" name="AutoShape 3">
                <a:extLst>
                  <a:ext uri="{FF2B5EF4-FFF2-40B4-BE49-F238E27FC236}">
                    <a16:creationId xmlns:a16="http://schemas.microsoft.com/office/drawing/2014/main" id="{168F862A-BA3C-A161-A4A1-8AB03FFBF671}"/>
                  </a:ext>
                </a:extLst>
              </p:cNvPr>
              <p:cNvSpPr/>
              <p:nvPr/>
            </p:nvSpPr>
            <p:spPr>
              <a:xfrm flipV="1">
                <a:off x="10925609" y="2435731"/>
                <a:ext cx="4399206" cy="0"/>
              </a:xfrm>
              <a:prstGeom prst="line">
                <a:avLst/>
              </a:prstGeom>
              <a:ln w="19050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" name="TextBox 62">
                <a:extLst>
                  <a:ext uri="{FF2B5EF4-FFF2-40B4-BE49-F238E27FC236}">
                    <a16:creationId xmlns:a16="http://schemas.microsoft.com/office/drawing/2014/main" id="{965AB027-08D4-FBEE-15A6-B1BC8A3E4CDA}"/>
                  </a:ext>
                </a:extLst>
              </p:cNvPr>
              <p:cNvSpPr txBox="1"/>
              <p:nvPr/>
            </p:nvSpPr>
            <p:spPr>
              <a:xfrm>
                <a:off x="11022398" y="1871249"/>
                <a:ext cx="4142007" cy="55143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1481328">
                  <a:lnSpc>
                    <a:spcPts val="6914"/>
                  </a:lnSpc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tr-TR" sz="5832" b="1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Inter Ultra-Bold"/>
                  </a:rPr>
                  <a:t>2</a:t>
                </a:r>
                <a:r>
                  <a:rPr lang="en-US" sz="5832" b="1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Inter Ultra-Bold"/>
                  </a:rPr>
                  <a:t>. </a:t>
                </a:r>
                <a:r>
                  <a:rPr lang="tr-TR" sz="5832" b="1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Inter Ultra-Bold"/>
                  </a:rPr>
                  <a:t>Din Toplum İlişkisi</a:t>
                </a:r>
                <a:endParaRPr lang="en-US" sz="3600" b="1">
                  <a:solidFill>
                    <a:srgbClr val="000000"/>
                  </a:solidFill>
                  <a:ea typeface="Inter Ultra-Bold"/>
                  <a:cs typeface="Inter Ultra-Bold"/>
                  <a:sym typeface="Inter Ultra-Bold"/>
                </a:endParaRPr>
              </a:p>
            </p:txBody>
          </p:sp>
        </p:grpSp>
      </p:grpSp>
      <p:pic>
        <p:nvPicPr>
          <p:cNvPr id="13" name="Resim 12">
            <a:extLst>
              <a:ext uri="{FF2B5EF4-FFF2-40B4-BE49-F238E27FC236}">
                <a16:creationId xmlns:a16="http://schemas.microsoft.com/office/drawing/2014/main" id="{9DC372CD-4F36-208D-3F92-1115CDBAB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532" y="114300"/>
            <a:ext cx="9428397" cy="5378323"/>
          </a:xfrm>
          <a:prstGeom prst="rect">
            <a:avLst/>
          </a:prstGeom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F518E89C-AE2D-D241-8D16-5EB68E68A7E0}"/>
              </a:ext>
            </a:extLst>
          </p:cNvPr>
          <p:cNvSpPr txBox="1"/>
          <p:nvPr/>
        </p:nvSpPr>
        <p:spPr>
          <a:xfrm>
            <a:off x="8473532" y="5676900"/>
            <a:ext cx="958012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3200" dirty="0"/>
              <a:t>İslam dini paylaşma ve yardımlaşmaya önem verir. Kur’an’daki pek çok ayette ve hadislerde paylaşma ve yardımlaşma emredilir. </a:t>
            </a:r>
            <a:r>
              <a:rPr lang="tr-TR" sz="3200" dirty="0">
                <a:solidFill>
                  <a:srgbClr val="C00000"/>
                </a:solidFill>
              </a:rPr>
              <a:t>Zekât ve sadaka </a:t>
            </a:r>
            <a:r>
              <a:rPr lang="tr-TR" sz="3200" dirty="0"/>
              <a:t>ibadetleri toplumdaki ihtiyaç sahiplerinin ihtiyaçları giderilir.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tr-TR" sz="32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3200" dirty="0"/>
              <a:t>Zor durumda olanlara yardım etmek, hasta ziyaretleri toplumsal dayanışmayı sağlar.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661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63242" y="2612379"/>
            <a:ext cx="9761517" cy="4735314"/>
            <a:chOff x="0" y="0"/>
            <a:chExt cx="2167467" cy="10591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7467" cy="1059184"/>
            </a:xfrm>
            <a:custGeom>
              <a:avLst/>
              <a:gdLst/>
              <a:ahLst/>
              <a:cxnLst/>
              <a:rect l="l" t="t" r="r" b="b"/>
              <a:pathLst>
                <a:path w="2167467" h="1059184">
                  <a:moveTo>
                    <a:pt x="47978" y="0"/>
                  </a:moveTo>
                  <a:lnTo>
                    <a:pt x="2119489" y="0"/>
                  </a:lnTo>
                  <a:cubicBezTo>
                    <a:pt x="2145986" y="0"/>
                    <a:pt x="2167467" y="21480"/>
                    <a:pt x="2167467" y="47978"/>
                  </a:cubicBezTo>
                  <a:lnTo>
                    <a:pt x="2167467" y="1011206"/>
                  </a:lnTo>
                  <a:cubicBezTo>
                    <a:pt x="2167467" y="1037704"/>
                    <a:pt x="2145986" y="1059184"/>
                    <a:pt x="2119489" y="1059184"/>
                  </a:cubicBezTo>
                  <a:lnTo>
                    <a:pt x="47978" y="1059184"/>
                  </a:lnTo>
                  <a:cubicBezTo>
                    <a:pt x="21480" y="1059184"/>
                    <a:pt x="0" y="1037704"/>
                    <a:pt x="0" y="1011206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EFE8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1371600"/>
              <a:endParaRPr lang="tr-TR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67467" cy="1106809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3359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318937" y="3509633"/>
            <a:ext cx="5650130" cy="840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6272"/>
              </a:lnSpc>
            </a:pPr>
            <a:r>
              <a:rPr lang="tr-TR" sz="6600" spc="-63" dirty="0">
                <a:solidFill>
                  <a:srgbClr val="020519"/>
                </a:solidFill>
                <a:latin typeface="Aptos" panose="02110004020202020204"/>
              </a:rPr>
              <a:t>Etkinlik Zamanı</a:t>
            </a:r>
            <a:endParaRPr lang="en-US" sz="6600" spc="-63" dirty="0">
              <a:solidFill>
                <a:srgbClr val="020519"/>
              </a:solidFill>
              <a:latin typeface="Aptos" panose="02110004020202020204"/>
            </a:endParaRPr>
          </a:p>
        </p:txBody>
      </p:sp>
      <p:sp>
        <p:nvSpPr>
          <p:cNvPr id="24" name="Dikdörtgen: Köşeleri Yuvarlatılmış 23">
            <a:hlinkClick r:id="rId4"/>
            <a:extLst>
              <a:ext uri="{FF2B5EF4-FFF2-40B4-BE49-F238E27FC236}">
                <a16:creationId xmlns:a16="http://schemas.microsoft.com/office/drawing/2014/main" id="{2C1E9A5F-C131-C341-79AC-6B4C983D0F5D}"/>
              </a:ext>
            </a:extLst>
          </p:cNvPr>
          <p:cNvSpPr/>
          <p:nvPr/>
        </p:nvSpPr>
        <p:spPr>
          <a:xfrm>
            <a:off x="4905785" y="5465103"/>
            <a:ext cx="8505415" cy="1215816"/>
          </a:xfrm>
          <a:prstGeom prst="roundRect">
            <a:avLst>
              <a:gd name="adj" fmla="val 25093"/>
            </a:avLst>
          </a:prstGeom>
          <a:solidFill>
            <a:srgbClr val="F1E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tr-TR" sz="4800" dirty="0">
                <a:solidFill>
                  <a:prstClr val="black"/>
                </a:solidFill>
                <a:latin typeface="Aptos" panose="02110004020202020204"/>
              </a:rPr>
              <a:t>Etkinlik için tıklayınız.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48407" y="5173601"/>
            <a:ext cx="2344368" cy="586092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DB6B573-7D40-9844-7F65-688E4B34A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4778" y="532685"/>
            <a:ext cx="1807146" cy="17501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">
            <a:extLst>
              <a:ext uri="{FF2B5EF4-FFF2-40B4-BE49-F238E27FC236}">
                <a16:creationId xmlns:a16="http://schemas.microsoft.com/office/drawing/2014/main" id="{D98E68EE-21CC-A269-FDD7-77E0D2A2A57F}"/>
              </a:ext>
            </a:extLst>
          </p:cNvPr>
          <p:cNvSpPr/>
          <p:nvPr/>
        </p:nvSpPr>
        <p:spPr>
          <a:xfrm>
            <a:off x="307488" y="565971"/>
            <a:ext cx="16532712" cy="1282918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  <a:ln>
            <a:solidFill>
              <a:srgbClr val="004481"/>
            </a:solidFill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0" name="Grup 39">
            <a:extLst>
              <a:ext uri="{FF2B5EF4-FFF2-40B4-BE49-F238E27FC236}">
                <a16:creationId xmlns:a16="http://schemas.microsoft.com/office/drawing/2014/main" id="{19C1912C-6890-A115-832C-0F3C442F9F12}"/>
              </a:ext>
            </a:extLst>
          </p:cNvPr>
          <p:cNvGrpSpPr/>
          <p:nvPr/>
        </p:nvGrpSpPr>
        <p:grpSpPr>
          <a:xfrm>
            <a:off x="307487" y="219770"/>
            <a:ext cx="606727" cy="692401"/>
            <a:chOff x="0" y="1838262"/>
            <a:chExt cx="744869" cy="723435"/>
          </a:xfrm>
        </p:grpSpPr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35091F1A-8535-EB76-52A8-27F8AC69F4E0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9">
              <a:extLst>
                <a:ext uri="{FF2B5EF4-FFF2-40B4-BE49-F238E27FC236}">
                  <a16:creationId xmlns:a16="http://schemas.microsoft.com/office/drawing/2014/main" id="{7794E0DA-7386-BC25-DC77-B8DDF665CA3B}"/>
                </a:ext>
              </a:extLst>
            </p:cNvPr>
            <p:cNvSpPr txBox="1"/>
            <p:nvPr/>
          </p:nvSpPr>
          <p:spPr>
            <a:xfrm>
              <a:off x="204319" y="2039749"/>
              <a:ext cx="331650" cy="4530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18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44" name="Dikdörtgen: Köşeleri Yuvarlatılmış 43">
            <a:extLst>
              <a:ext uri="{FF2B5EF4-FFF2-40B4-BE49-F238E27FC236}">
                <a16:creationId xmlns:a16="http://schemas.microsoft.com/office/drawing/2014/main" id="{018306E6-9BFF-D7C8-3653-B298C54C8372}"/>
              </a:ext>
            </a:extLst>
          </p:cNvPr>
          <p:cNvSpPr/>
          <p:nvPr/>
        </p:nvSpPr>
        <p:spPr>
          <a:xfrm>
            <a:off x="910484" y="734947"/>
            <a:ext cx="13549758" cy="9449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Namaz, oruç, zekât ve hac ibadetinin kaynaşma ve dayanışma katkı sağlaması dinin toplumsal etkisine örnektir.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2D255D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id="{E0430824-D1B6-7CCA-EE9E-CCA68E90805C}"/>
              </a:ext>
            </a:extLst>
          </p:cNvPr>
          <p:cNvSpPr/>
          <p:nvPr/>
        </p:nvSpPr>
        <p:spPr>
          <a:xfrm>
            <a:off x="14630400" y="703430"/>
            <a:ext cx="1008000" cy="10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D</a:t>
            </a:r>
          </a:p>
        </p:txBody>
      </p:sp>
      <p:sp>
        <p:nvSpPr>
          <p:cNvPr id="18" name="Y">
            <a:extLst>
              <a:ext uri="{FF2B5EF4-FFF2-40B4-BE49-F238E27FC236}">
                <a16:creationId xmlns:a16="http://schemas.microsoft.com/office/drawing/2014/main" id="{E55A7E35-F9FB-0DB8-0868-233C37231541}"/>
              </a:ext>
            </a:extLst>
          </p:cNvPr>
          <p:cNvSpPr/>
          <p:nvPr/>
        </p:nvSpPr>
        <p:spPr>
          <a:xfrm>
            <a:off x="15727478" y="703430"/>
            <a:ext cx="1008000" cy="10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Y</a:t>
            </a:r>
          </a:p>
        </p:txBody>
      </p:sp>
      <p:grpSp>
        <p:nvGrpSpPr>
          <p:cNvPr id="82" name="Grup 81">
            <a:extLst>
              <a:ext uri="{FF2B5EF4-FFF2-40B4-BE49-F238E27FC236}">
                <a16:creationId xmlns:a16="http://schemas.microsoft.com/office/drawing/2014/main" id="{8C275722-B7A6-E7F1-4051-31314497618D}"/>
              </a:ext>
            </a:extLst>
          </p:cNvPr>
          <p:cNvGrpSpPr/>
          <p:nvPr/>
        </p:nvGrpSpPr>
        <p:grpSpPr>
          <a:xfrm>
            <a:off x="2209800" y="-58735"/>
            <a:ext cx="7525149" cy="646331"/>
            <a:chOff x="-326166" y="-7982"/>
            <a:chExt cx="7525149" cy="646331"/>
          </a:xfrm>
        </p:grpSpPr>
        <p:sp>
          <p:nvSpPr>
            <p:cNvPr id="80" name="Metin kutusu 79">
              <a:extLst>
                <a:ext uri="{FF2B5EF4-FFF2-40B4-BE49-F238E27FC236}">
                  <a16:creationId xmlns:a16="http://schemas.microsoft.com/office/drawing/2014/main" id="{380E1C00-1B2C-258F-EC38-DE2A55CADA83}"/>
                </a:ext>
              </a:extLst>
            </p:cNvPr>
            <p:cNvSpPr txBox="1"/>
            <p:nvPr/>
          </p:nvSpPr>
          <p:spPr>
            <a:xfrm>
              <a:off x="-326166" y="-7982"/>
              <a:ext cx="752514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Doğru ve yanlış etkinliğini yapalım.</a:t>
              </a:r>
            </a:p>
          </p:txBody>
        </p:sp>
        <p:sp>
          <p:nvSpPr>
            <p:cNvPr id="81" name="Freeform 35">
              <a:extLst>
                <a:ext uri="{FF2B5EF4-FFF2-40B4-BE49-F238E27FC236}">
                  <a16:creationId xmlns:a16="http://schemas.microsoft.com/office/drawing/2014/main" id="{DD13B00E-75DD-C29F-3FBD-2487F9755505}"/>
                </a:ext>
              </a:extLst>
            </p:cNvPr>
            <p:cNvSpPr/>
            <p:nvPr/>
          </p:nvSpPr>
          <p:spPr>
            <a:xfrm rot="20444029">
              <a:off x="6379323" y="92745"/>
              <a:ext cx="457423" cy="391369"/>
            </a:xfrm>
            <a:custGeom>
              <a:avLst/>
              <a:gdLst/>
              <a:ahLst/>
              <a:cxnLst/>
              <a:rect l="l" t="t" r="r" b="b"/>
              <a:pathLst>
                <a:path w="808968" h="808968">
                  <a:moveTo>
                    <a:pt x="0" y="0"/>
                  </a:moveTo>
                  <a:lnTo>
                    <a:pt x="808968" y="0"/>
                  </a:lnTo>
                  <a:lnTo>
                    <a:pt x="808968" y="808968"/>
                  </a:lnTo>
                  <a:lnTo>
                    <a:pt x="0" y="808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3" name="X">
            <a:extLst>
              <a:ext uri="{FF2B5EF4-FFF2-40B4-BE49-F238E27FC236}">
                <a16:creationId xmlns:a16="http://schemas.microsoft.com/office/drawing/2014/main" id="{41F27E60-2574-AD27-718E-B67ED17E3FB3}"/>
              </a:ext>
            </a:extLst>
          </p:cNvPr>
          <p:cNvSpPr/>
          <p:nvPr/>
        </p:nvSpPr>
        <p:spPr>
          <a:xfrm>
            <a:off x="16901650" y="701359"/>
            <a:ext cx="883037" cy="1056365"/>
          </a:xfrm>
          <a:custGeom>
            <a:avLst/>
            <a:gdLst/>
            <a:ahLst/>
            <a:cxnLst/>
            <a:rect l="l" t="t" r="r" b="b"/>
            <a:pathLst>
              <a:path w="2995223" h="2976503">
                <a:moveTo>
                  <a:pt x="0" y="0"/>
                </a:moveTo>
                <a:lnTo>
                  <a:pt x="2995223" y="0"/>
                </a:lnTo>
                <a:lnTo>
                  <a:pt x="2995223" y="2976503"/>
                </a:lnTo>
                <a:lnTo>
                  <a:pt x="0" y="297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Onay">
            <a:extLst>
              <a:ext uri="{FF2B5EF4-FFF2-40B4-BE49-F238E27FC236}">
                <a16:creationId xmlns:a16="http://schemas.microsoft.com/office/drawing/2014/main" id="{2A9C7B32-3F05-9B93-FF70-F37525629A1B}"/>
              </a:ext>
            </a:extLst>
          </p:cNvPr>
          <p:cNvSpPr/>
          <p:nvPr/>
        </p:nvSpPr>
        <p:spPr>
          <a:xfrm>
            <a:off x="16841944" y="396995"/>
            <a:ext cx="1202504" cy="1282918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8" name="Grup 137">
            <a:extLst>
              <a:ext uri="{FF2B5EF4-FFF2-40B4-BE49-F238E27FC236}">
                <a16:creationId xmlns:a16="http://schemas.microsoft.com/office/drawing/2014/main" id="{3C1247A9-1407-3025-E7B4-9B7876D47E08}"/>
              </a:ext>
            </a:extLst>
          </p:cNvPr>
          <p:cNvGrpSpPr/>
          <p:nvPr/>
        </p:nvGrpSpPr>
        <p:grpSpPr>
          <a:xfrm>
            <a:off x="307487" y="2153253"/>
            <a:ext cx="16532713" cy="1629119"/>
            <a:chOff x="307487" y="219770"/>
            <a:chExt cx="16532713" cy="1629119"/>
          </a:xfrm>
        </p:grpSpPr>
        <p:sp>
          <p:nvSpPr>
            <p:cNvPr id="139" name="Freeform 3">
              <a:extLst>
                <a:ext uri="{FF2B5EF4-FFF2-40B4-BE49-F238E27FC236}">
                  <a16:creationId xmlns:a16="http://schemas.microsoft.com/office/drawing/2014/main" id="{EB8C0879-E68A-C83D-A64B-98A6AE02D5BD}"/>
                </a:ext>
              </a:extLst>
            </p:cNvPr>
            <p:cNvSpPr/>
            <p:nvPr/>
          </p:nvSpPr>
          <p:spPr>
            <a:xfrm>
              <a:off x="307488" y="565971"/>
              <a:ext cx="16532712" cy="1282918"/>
            </a:xfrm>
            <a:custGeom>
              <a:avLst/>
              <a:gdLst/>
              <a:ahLst/>
              <a:cxnLst/>
              <a:rect l="l" t="t" r="r" b="b"/>
              <a:pathLst>
                <a:path w="1724567" h="1108724">
                  <a:moveTo>
                    <a:pt x="59527" y="0"/>
                  </a:moveTo>
                  <a:lnTo>
                    <a:pt x="1665041" y="0"/>
                  </a:lnTo>
                  <a:cubicBezTo>
                    <a:pt x="1680828" y="0"/>
                    <a:pt x="1695969" y="6272"/>
                    <a:pt x="1707132" y="17435"/>
                  </a:cubicBezTo>
                  <a:cubicBezTo>
                    <a:pt x="1718296" y="28598"/>
                    <a:pt x="1724567" y="43739"/>
                    <a:pt x="1724567" y="59527"/>
                  </a:cubicBezTo>
                  <a:lnTo>
                    <a:pt x="1724567" y="1049198"/>
                  </a:lnTo>
                  <a:cubicBezTo>
                    <a:pt x="1724567" y="1064985"/>
                    <a:pt x="1718296" y="1080126"/>
                    <a:pt x="1707132" y="1091289"/>
                  </a:cubicBezTo>
                  <a:cubicBezTo>
                    <a:pt x="1695969" y="1102453"/>
                    <a:pt x="1680828" y="1108724"/>
                    <a:pt x="1665041" y="1108724"/>
                  </a:cubicBezTo>
                  <a:lnTo>
                    <a:pt x="59527" y="1108724"/>
                  </a:lnTo>
                  <a:cubicBezTo>
                    <a:pt x="43739" y="1108724"/>
                    <a:pt x="28598" y="1102453"/>
                    <a:pt x="17435" y="1091289"/>
                  </a:cubicBezTo>
                  <a:cubicBezTo>
                    <a:pt x="6272" y="1080126"/>
                    <a:pt x="0" y="1064985"/>
                    <a:pt x="0" y="1049198"/>
                  </a:cubicBezTo>
                  <a:lnTo>
                    <a:pt x="0" y="59527"/>
                  </a:lnTo>
                  <a:cubicBezTo>
                    <a:pt x="0" y="43739"/>
                    <a:pt x="6272" y="28598"/>
                    <a:pt x="17435" y="17435"/>
                  </a:cubicBezTo>
                  <a:cubicBezTo>
                    <a:pt x="28598" y="6272"/>
                    <a:pt x="43739" y="0"/>
                    <a:pt x="59527" y="0"/>
                  </a:cubicBezTo>
                  <a:close/>
                </a:path>
              </a:pathLst>
            </a:custGeom>
            <a:solidFill>
              <a:srgbClr val="FFECC2"/>
            </a:solidFill>
            <a:ln>
              <a:solidFill>
                <a:srgbClr val="004481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40" name="Grup 139">
              <a:extLst>
                <a:ext uri="{FF2B5EF4-FFF2-40B4-BE49-F238E27FC236}">
                  <a16:creationId xmlns:a16="http://schemas.microsoft.com/office/drawing/2014/main" id="{38443618-81F9-C283-71E4-F9D62923533B}"/>
                </a:ext>
              </a:extLst>
            </p:cNvPr>
            <p:cNvGrpSpPr/>
            <p:nvPr/>
          </p:nvGrpSpPr>
          <p:grpSpPr>
            <a:xfrm>
              <a:off x="307487" y="219770"/>
              <a:ext cx="606727" cy="692401"/>
              <a:chOff x="0" y="1838262"/>
              <a:chExt cx="744869" cy="723435"/>
            </a:xfrm>
          </p:grpSpPr>
          <p:sp>
            <p:nvSpPr>
              <p:cNvPr id="142" name="Freeform 8">
                <a:extLst>
                  <a:ext uri="{FF2B5EF4-FFF2-40B4-BE49-F238E27FC236}">
                    <a16:creationId xmlns:a16="http://schemas.microsoft.com/office/drawing/2014/main" id="{C2D8390D-C2C4-17C5-194A-FB7A33B6B099}"/>
                  </a:ext>
                </a:extLst>
              </p:cNvPr>
              <p:cNvSpPr/>
              <p:nvPr/>
            </p:nvSpPr>
            <p:spPr>
              <a:xfrm>
                <a:off x="0" y="1838262"/>
                <a:ext cx="744869" cy="723435"/>
              </a:xfrm>
              <a:custGeom>
                <a:avLst/>
                <a:gdLst/>
                <a:ahLst/>
                <a:cxnLst/>
                <a:rect l="l" t="t" r="r" b="b"/>
                <a:pathLst>
                  <a:path w="723435" h="723435">
                    <a:moveTo>
                      <a:pt x="0" y="0"/>
                    </a:moveTo>
                    <a:lnTo>
                      <a:pt x="723434" y="0"/>
                    </a:lnTo>
                    <a:lnTo>
                      <a:pt x="723434" y="723435"/>
                    </a:lnTo>
                    <a:lnTo>
                      <a:pt x="0" y="7234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TextBox 49">
                <a:extLst>
                  <a:ext uri="{FF2B5EF4-FFF2-40B4-BE49-F238E27FC236}">
                    <a16:creationId xmlns:a16="http://schemas.microsoft.com/office/drawing/2014/main" id="{2EA2044C-9B73-3E07-49FC-0180C0B836DC}"/>
                  </a:ext>
                </a:extLst>
              </p:cNvPr>
              <p:cNvSpPr txBox="1"/>
              <p:nvPr/>
            </p:nvSpPr>
            <p:spPr>
              <a:xfrm>
                <a:off x="204319" y="2039749"/>
                <a:ext cx="331650" cy="45301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ts val="3118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1" name="Dikdörtgen: Köşeleri Yuvarlatılmış 140">
              <a:extLst>
                <a:ext uri="{FF2B5EF4-FFF2-40B4-BE49-F238E27FC236}">
                  <a16:creationId xmlns:a16="http://schemas.microsoft.com/office/drawing/2014/main" id="{6C7C2C9E-B106-3952-F138-B871A2EB99C4}"/>
                </a:ext>
              </a:extLst>
            </p:cNvPr>
            <p:cNvSpPr/>
            <p:nvPr/>
          </p:nvSpPr>
          <p:spPr>
            <a:xfrm>
              <a:off x="910484" y="734947"/>
              <a:ext cx="13549758" cy="9449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İnsanın anlam arayışı, din ve toplum arasındaki ilişkiyi gösterir.</a:t>
              </a:r>
            </a:p>
          </p:txBody>
        </p:sp>
      </p:grpSp>
      <p:sp>
        <p:nvSpPr>
          <p:cNvPr id="144" name="D">
            <a:extLst>
              <a:ext uri="{FF2B5EF4-FFF2-40B4-BE49-F238E27FC236}">
                <a16:creationId xmlns:a16="http://schemas.microsoft.com/office/drawing/2014/main" id="{3D956D6A-8C2F-F0B3-6775-2764B041A275}"/>
              </a:ext>
            </a:extLst>
          </p:cNvPr>
          <p:cNvSpPr/>
          <p:nvPr/>
        </p:nvSpPr>
        <p:spPr>
          <a:xfrm>
            <a:off x="14630400" y="2636913"/>
            <a:ext cx="1008000" cy="10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D</a:t>
            </a:r>
          </a:p>
        </p:txBody>
      </p:sp>
      <p:sp>
        <p:nvSpPr>
          <p:cNvPr id="145" name="Y">
            <a:extLst>
              <a:ext uri="{FF2B5EF4-FFF2-40B4-BE49-F238E27FC236}">
                <a16:creationId xmlns:a16="http://schemas.microsoft.com/office/drawing/2014/main" id="{19080DC9-688B-D19C-6512-5B1224651CB0}"/>
              </a:ext>
            </a:extLst>
          </p:cNvPr>
          <p:cNvSpPr/>
          <p:nvPr/>
        </p:nvSpPr>
        <p:spPr>
          <a:xfrm>
            <a:off x="15727478" y="2636913"/>
            <a:ext cx="1008000" cy="10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Y</a:t>
            </a:r>
          </a:p>
        </p:txBody>
      </p:sp>
      <p:sp>
        <p:nvSpPr>
          <p:cNvPr id="149" name="X">
            <a:extLst>
              <a:ext uri="{FF2B5EF4-FFF2-40B4-BE49-F238E27FC236}">
                <a16:creationId xmlns:a16="http://schemas.microsoft.com/office/drawing/2014/main" id="{B7F3A411-EF86-F23B-CEE4-37A3986CB6EC}"/>
              </a:ext>
            </a:extLst>
          </p:cNvPr>
          <p:cNvSpPr/>
          <p:nvPr/>
        </p:nvSpPr>
        <p:spPr>
          <a:xfrm>
            <a:off x="16901650" y="2634842"/>
            <a:ext cx="883037" cy="1056365"/>
          </a:xfrm>
          <a:custGeom>
            <a:avLst/>
            <a:gdLst/>
            <a:ahLst/>
            <a:cxnLst/>
            <a:rect l="l" t="t" r="r" b="b"/>
            <a:pathLst>
              <a:path w="2995223" h="2976503">
                <a:moveTo>
                  <a:pt x="0" y="0"/>
                </a:moveTo>
                <a:lnTo>
                  <a:pt x="2995223" y="0"/>
                </a:lnTo>
                <a:lnTo>
                  <a:pt x="2995223" y="2976503"/>
                </a:lnTo>
                <a:lnTo>
                  <a:pt x="0" y="297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Onay">
            <a:extLst>
              <a:ext uri="{FF2B5EF4-FFF2-40B4-BE49-F238E27FC236}">
                <a16:creationId xmlns:a16="http://schemas.microsoft.com/office/drawing/2014/main" id="{0682153D-B6DB-507D-33E6-F94353E0FFB4}"/>
              </a:ext>
            </a:extLst>
          </p:cNvPr>
          <p:cNvSpPr/>
          <p:nvPr/>
        </p:nvSpPr>
        <p:spPr>
          <a:xfrm>
            <a:off x="16841944" y="2330478"/>
            <a:ext cx="1202504" cy="1282918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B127E479-36B3-BB5B-DCD9-C1C2BA662B28}"/>
              </a:ext>
            </a:extLst>
          </p:cNvPr>
          <p:cNvGrpSpPr/>
          <p:nvPr/>
        </p:nvGrpSpPr>
        <p:grpSpPr>
          <a:xfrm>
            <a:off x="296601" y="8297680"/>
            <a:ext cx="16532713" cy="1629119"/>
            <a:chOff x="307487" y="219770"/>
            <a:chExt cx="16532713" cy="1629119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2B870243-C54E-514B-5732-C7F6EA14D58C}"/>
                </a:ext>
              </a:extLst>
            </p:cNvPr>
            <p:cNvSpPr/>
            <p:nvPr/>
          </p:nvSpPr>
          <p:spPr>
            <a:xfrm>
              <a:off x="307488" y="565971"/>
              <a:ext cx="16532712" cy="1282918"/>
            </a:xfrm>
            <a:custGeom>
              <a:avLst/>
              <a:gdLst/>
              <a:ahLst/>
              <a:cxnLst/>
              <a:rect l="l" t="t" r="r" b="b"/>
              <a:pathLst>
                <a:path w="1724567" h="1108724">
                  <a:moveTo>
                    <a:pt x="59527" y="0"/>
                  </a:moveTo>
                  <a:lnTo>
                    <a:pt x="1665041" y="0"/>
                  </a:lnTo>
                  <a:cubicBezTo>
                    <a:pt x="1680828" y="0"/>
                    <a:pt x="1695969" y="6272"/>
                    <a:pt x="1707132" y="17435"/>
                  </a:cubicBezTo>
                  <a:cubicBezTo>
                    <a:pt x="1718296" y="28598"/>
                    <a:pt x="1724567" y="43739"/>
                    <a:pt x="1724567" y="59527"/>
                  </a:cubicBezTo>
                  <a:lnTo>
                    <a:pt x="1724567" y="1049198"/>
                  </a:lnTo>
                  <a:cubicBezTo>
                    <a:pt x="1724567" y="1064985"/>
                    <a:pt x="1718296" y="1080126"/>
                    <a:pt x="1707132" y="1091289"/>
                  </a:cubicBezTo>
                  <a:cubicBezTo>
                    <a:pt x="1695969" y="1102453"/>
                    <a:pt x="1680828" y="1108724"/>
                    <a:pt x="1665041" y="1108724"/>
                  </a:cubicBezTo>
                  <a:lnTo>
                    <a:pt x="59527" y="1108724"/>
                  </a:lnTo>
                  <a:cubicBezTo>
                    <a:pt x="43739" y="1108724"/>
                    <a:pt x="28598" y="1102453"/>
                    <a:pt x="17435" y="1091289"/>
                  </a:cubicBezTo>
                  <a:cubicBezTo>
                    <a:pt x="6272" y="1080126"/>
                    <a:pt x="0" y="1064985"/>
                    <a:pt x="0" y="1049198"/>
                  </a:cubicBezTo>
                  <a:lnTo>
                    <a:pt x="0" y="59527"/>
                  </a:lnTo>
                  <a:cubicBezTo>
                    <a:pt x="0" y="43739"/>
                    <a:pt x="6272" y="28598"/>
                    <a:pt x="17435" y="17435"/>
                  </a:cubicBezTo>
                  <a:cubicBezTo>
                    <a:pt x="28598" y="6272"/>
                    <a:pt x="43739" y="0"/>
                    <a:pt x="59527" y="0"/>
                  </a:cubicBezTo>
                  <a:close/>
                </a:path>
              </a:pathLst>
            </a:custGeom>
            <a:solidFill>
              <a:srgbClr val="FFECC2"/>
            </a:solidFill>
            <a:ln>
              <a:solidFill>
                <a:srgbClr val="004481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" name="Grup 15">
              <a:extLst>
                <a:ext uri="{FF2B5EF4-FFF2-40B4-BE49-F238E27FC236}">
                  <a16:creationId xmlns:a16="http://schemas.microsoft.com/office/drawing/2014/main" id="{C9E9B1C0-026D-8A1B-FD24-DD10648DD224}"/>
                </a:ext>
              </a:extLst>
            </p:cNvPr>
            <p:cNvGrpSpPr/>
            <p:nvPr/>
          </p:nvGrpSpPr>
          <p:grpSpPr>
            <a:xfrm>
              <a:off x="307487" y="219770"/>
              <a:ext cx="606727" cy="692401"/>
              <a:chOff x="0" y="1838262"/>
              <a:chExt cx="744869" cy="723435"/>
            </a:xfrm>
          </p:grpSpPr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FE7B0410-DF1C-5A92-0671-5750BF416CF7}"/>
                  </a:ext>
                </a:extLst>
              </p:cNvPr>
              <p:cNvSpPr/>
              <p:nvPr/>
            </p:nvSpPr>
            <p:spPr>
              <a:xfrm>
                <a:off x="0" y="1838262"/>
                <a:ext cx="744869" cy="723435"/>
              </a:xfrm>
              <a:custGeom>
                <a:avLst/>
                <a:gdLst/>
                <a:ahLst/>
                <a:cxnLst/>
                <a:rect l="l" t="t" r="r" b="b"/>
                <a:pathLst>
                  <a:path w="723435" h="723435">
                    <a:moveTo>
                      <a:pt x="0" y="0"/>
                    </a:moveTo>
                    <a:lnTo>
                      <a:pt x="723434" y="0"/>
                    </a:lnTo>
                    <a:lnTo>
                      <a:pt x="723434" y="723435"/>
                    </a:lnTo>
                    <a:lnTo>
                      <a:pt x="0" y="7234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TextBox 49">
                <a:extLst>
                  <a:ext uri="{FF2B5EF4-FFF2-40B4-BE49-F238E27FC236}">
                    <a16:creationId xmlns:a16="http://schemas.microsoft.com/office/drawing/2014/main" id="{ABD658FA-F00C-7458-20E0-390A5CB0CBEA}"/>
                  </a:ext>
                </a:extLst>
              </p:cNvPr>
              <p:cNvSpPr txBox="1"/>
              <p:nvPr/>
            </p:nvSpPr>
            <p:spPr>
              <a:xfrm>
                <a:off x="204319" y="2039749"/>
                <a:ext cx="331650" cy="45301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ts val="3118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9" name="Dikdörtgen: Köşeleri Yuvarlatılmış 18">
              <a:extLst>
                <a:ext uri="{FF2B5EF4-FFF2-40B4-BE49-F238E27FC236}">
                  <a16:creationId xmlns:a16="http://schemas.microsoft.com/office/drawing/2014/main" id="{91720799-51ED-F826-5669-CB3782B01F81}"/>
                </a:ext>
              </a:extLst>
            </p:cNvPr>
            <p:cNvSpPr/>
            <p:nvPr/>
          </p:nvSpPr>
          <p:spPr>
            <a:xfrm>
              <a:off x="910484" y="734947"/>
              <a:ext cx="13549758" cy="9449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Tevhit dinin muamelat  boyutuyla ilgili bir durumdur</a:t>
              </a: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22" name="D">
            <a:extLst>
              <a:ext uri="{FF2B5EF4-FFF2-40B4-BE49-F238E27FC236}">
                <a16:creationId xmlns:a16="http://schemas.microsoft.com/office/drawing/2014/main" id="{407BE1DB-1411-0D89-AAA9-98F79CC75F1F}"/>
              </a:ext>
            </a:extLst>
          </p:cNvPr>
          <p:cNvSpPr/>
          <p:nvPr/>
        </p:nvSpPr>
        <p:spPr>
          <a:xfrm>
            <a:off x="14619514" y="8781340"/>
            <a:ext cx="1008000" cy="10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D</a:t>
            </a:r>
          </a:p>
        </p:txBody>
      </p:sp>
      <p:sp>
        <p:nvSpPr>
          <p:cNvPr id="23" name="Y">
            <a:extLst>
              <a:ext uri="{FF2B5EF4-FFF2-40B4-BE49-F238E27FC236}">
                <a16:creationId xmlns:a16="http://schemas.microsoft.com/office/drawing/2014/main" id="{759806E3-CA87-8A1C-CC9D-69EAAADAB700}"/>
              </a:ext>
            </a:extLst>
          </p:cNvPr>
          <p:cNvSpPr/>
          <p:nvPr/>
        </p:nvSpPr>
        <p:spPr>
          <a:xfrm>
            <a:off x="15716592" y="8781340"/>
            <a:ext cx="1008000" cy="10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Y</a:t>
            </a:r>
          </a:p>
        </p:txBody>
      </p:sp>
      <p:sp>
        <p:nvSpPr>
          <p:cNvPr id="24" name="X">
            <a:extLst>
              <a:ext uri="{FF2B5EF4-FFF2-40B4-BE49-F238E27FC236}">
                <a16:creationId xmlns:a16="http://schemas.microsoft.com/office/drawing/2014/main" id="{11EBD5C0-A906-FAC8-717C-5DF7A9526A17}"/>
              </a:ext>
            </a:extLst>
          </p:cNvPr>
          <p:cNvSpPr/>
          <p:nvPr/>
        </p:nvSpPr>
        <p:spPr>
          <a:xfrm>
            <a:off x="16890764" y="8779269"/>
            <a:ext cx="883037" cy="1056365"/>
          </a:xfrm>
          <a:custGeom>
            <a:avLst/>
            <a:gdLst/>
            <a:ahLst/>
            <a:cxnLst/>
            <a:rect l="l" t="t" r="r" b="b"/>
            <a:pathLst>
              <a:path w="2995223" h="2976503">
                <a:moveTo>
                  <a:pt x="0" y="0"/>
                </a:moveTo>
                <a:lnTo>
                  <a:pt x="2995223" y="0"/>
                </a:lnTo>
                <a:lnTo>
                  <a:pt x="2995223" y="2976503"/>
                </a:lnTo>
                <a:lnTo>
                  <a:pt x="0" y="297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nay">
            <a:extLst>
              <a:ext uri="{FF2B5EF4-FFF2-40B4-BE49-F238E27FC236}">
                <a16:creationId xmlns:a16="http://schemas.microsoft.com/office/drawing/2014/main" id="{5BB74A5A-EA76-57F1-2BBD-29F33D8FF8CD}"/>
              </a:ext>
            </a:extLst>
          </p:cNvPr>
          <p:cNvSpPr/>
          <p:nvPr/>
        </p:nvSpPr>
        <p:spPr>
          <a:xfrm>
            <a:off x="16831058" y="8474905"/>
            <a:ext cx="1202504" cy="1282918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6A429D6C-2BE9-4B24-5759-1CDB18646A7D}"/>
              </a:ext>
            </a:extLst>
          </p:cNvPr>
          <p:cNvSpPr/>
          <p:nvPr/>
        </p:nvSpPr>
        <p:spPr>
          <a:xfrm>
            <a:off x="274832" y="4581210"/>
            <a:ext cx="16532712" cy="1282918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  <a:ln>
            <a:solidFill>
              <a:srgbClr val="004481"/>
            </a:solidFill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up 26">
            <a:extLst>
              <a:ext uri="{FF2B5EF4-FFF2-40B4-BE49-F238E27FC236}">
                <a16:creationId xmlns:a16="http://schemas.microsoft.com/office/drawing/2014/main" id="{EC412BC2-27E4-6D86-2EA9-2D83CC201CC1}"/>
              </a:ext>
            </a:extLst>
          </p:cNvPr>
          <p:cNvGrpSpPr/>
          <p:nvPr/>
        </p:nvGrpSpPr>
        <p:grpSpPr>
          <a:xfrm>
            <a:off x="274831" y="4235009"/>
            <a:ext cx="606727" cy="692401"/>
            <a:chOff x="0" y="1838262"/>
            <a:chExt cx="744869" cy="723435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9755CFB9-0E96-E6A1-77D8-0AD4DA39BAB5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49">
              <a:extLst>
                <a:ext uri="{FF2B5EF4-FFF2-40B4-BE49-F238E27FC236}">
                  <a16:creationId xmlns:a16="http://schemas.microsoft.com/office/drawing/2014/main" id="{08E4610D-3177-EEAE-4CE1-C436844B9D8D}"/>
                </a:ext>
              </a:extLst>
            </p:cNvPr>
            <p:cNvSpPr txBox="1"/>
            <p:nvPr/>
          </p:nvSpPr>
          <p:spPr>
            <a:xfrm>
              <a:off x="204319" y="2039749"/>
              <a:ext cx="331650" cy="4530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18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0E4BFF40-53E2-D9A8-9290-8FE8D432273C}"/>
              </a:ext>
            </a:extLst>
          </p:cNvPr>
          <p:cNvSpPr/>
          <p:nvPr/>
        </p:nvSpPr>
        <p:spPr>
          <a:xfrm>
            <a:off x="877828" y="4750186"/>
            <a:ext cx="13549758" cy="9449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Din, toplumlarda evrensel değerlerin (adalet, sevgi saygı) yerleşmesini sağlar.</a:t>
            </a:r>
          </a:p>
        </p:txBody>
      </p:sp>
      <p:sp>
        <p:nvSpPr>
          <p:cNvPr id="31" name="D">
            <a:extLst>
              <a:ext uri="{FF2B5EF4-FFF2-40B4-BE49-F238E27FC236}">
                <a16:creationId xmlns:a16="http://schemas.microsoft.com/office/drawing/2014/main" id="{434D3071-01E2-0177-759A-187F1258F6A5}"/>
              </a:ext>
            </a:extLst>
          </p:cNvPr>
          <p:cNvSpPr/>
          <p:nvPr/>
        </p:nvSpPr>
        <p:spPr>
          <a:xfrm>
            <a:off x="14597744" y="4718669"/>
            <a:ext cx="1008000" cy="10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D</a:t>
            </a:r>
          </a:p>
        </p:txBody>
      </p:sp>
      <p:sp>
        <p:nvSpPr>
          <p:cNvPr id="32" name="Y">
            <a:extLst>
              <a:ext uri="{FF2B5EF4-FFF2-40B4-BE49-F238E27FC236}">
                <a16:creationId xmlns:a16="http://schemas.microsoft.com/office/drawing/2014/main" id="{3B91D227-87A1-BD17-8931-6CA7EDF7638C}"/>
              </a:ext>
            </a:extLst>
          </p:cNvPr>
          <p:cNvSpPr/>
          <p:nvPr/>
        </p:nvSpPr>
        <p:spPr>
          <a:xfrm>
            <a:off x="15694822" y="4718669"/>
            <a:ext cx="1008000" cy="10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Y</a:t>
            </a:r>
          </a:p>
        </p:txBody>
      </p:sp>
      <p:sp>
        <p:nvSpPr>
          <p:cNvPr id="33" name="X">
            <a:extLst>
              <a:ext uri="{FF2B5EF4-FFF2-40B4-BE49-F238E27FC236}">
                <a16:creationId xmlns:a16="http://schemas.microsoft.com/office/drawing/2014/main" id="{94DCE2E1-BE59-B674-89E2-462E6395C119}"/>
              </a:ext>
            </a:extLst>
          </p:cNvPr>
          <p:cNvSpPr/>
          <p:nvPr/>
        </p:nvSpPr>
        <p:spPr>
          <a:xfrm>
            <a:off x="16868994" y="4716598"/>
            <a:ext cx="883037" cy="1056365"/>
          </a:xfrm>
          <a:custGeom>
            <a:avLst/>
            <a:gdLst/>
            <a:ahLst/>
            <a:cxnLst/>
            <a:rect l="l" t="t" r="r" b="b"/>
            <a:pathLst>
              <a:path w="2995223" h="2976503">
                <a:moveTo>
                  <a:pt x="0" y="0"/>
                </a:moveTo>
                <a:lnTo>
                  <a:pt x="2995223" y="0"/>
                </a:lnTo>
                <a:lnTo>
                  <a:pt x="2995223" y="2976503"/>
                </a:lnTo>
                <a:lnTo>
                  <a:pt x="0" y="297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nay">
            <a:extLst>
              <a:ext uri="{FF2B5EF4-FFF2-40B4-BE49-F238E27FC236}">
                <a16:creationId xmlns:a16="http://schemas.microsoft.com/office/drawing/2014/main" id="{B57462C3-169D-5B82-9E3D-9ACB8ED32502}"/>
              </a:ext>
            </a:extLst>
          </p:cNvPr>
          <p:cNvSpPr/>
          <p:nvPr/>
        </p:nvSpPr>
        <p:spPr>
          <a:xfrm>
            <a:off x="16809288" y="4412234"/>
            <a:ext cx="1202504" cy="1282918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3">
            <a:extLst>
              <a:ext uri="{FF2B5EF4-FFF2-40B4-BE49-F238E27FC236}">
                <a16:creationId xmlns:a16="http://schemas.microsoft.com/office/drawing/2014/main" id="{CB1318DD-FD92-3D62-DBB9-D9677E2C64B6}"/>
              </a:ext>
            </a:extLst>
          </p:cNvPr>
          <p:cNvSpPr/>
          <p:nvPr/>
        </p:nvSpPr>
        <p:spPr>
          <a:xfrm>
            <a:off x="274831" y="6636753"/>
            <a:ext cx="16532712" cy="1282918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  <a:ln>
            <a:solidFill>
              <a:srgbClr val="004481"/>
            </a:solidFill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up 35">
            <a:extLst>
              <a:ext uri="{FF2B5EF4-FFF2-40B4-BE49-F238E27FC236}">
                <a16:creationId xmlns:a16="http://schemas.microsoft.com/office/drawing/2014/main" id="{BC0A2F7D-D97A-40D5-EBC3-CBCA0AD1DA5F}"/>
              </a:ext>
            </a:extLst>
          </p:cNvPr>
          <p:cNvGrpSpPr/>
          <p:nvPr/>
        </p:nvGrpSpPr>
        <p:grpSpPr>
          <a:xfrm>
            <a:off x="274830" y="6290552"/>
            <a:ext cx="606727" cy="692401"/>
            <a:chOff x="0" y="1838262"/>
            <a:chExt cx="744869" cy="723435"/>
          </a:xfrm>
        </p:grpSpPr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B2A63F1E-69ED-E9A8-8525-E9EA7A0993B6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Box 49">
              <a:extLst>
                <a:ext uri="{FF2B5EF4-FFF2-40B4-BE49-F238E27FC236}">
                  <a16:creationId xmlns:a16="http://schemas.microsoft.com/office/drawing/2014/main" id="{D892CB7E-CCA5-B1A9-6ED6-3C692C8A1BBB}"/>
                </a:ext>
              </a:extLst>
            </p:cNvPr>
            <p:cNvSpPr txBox="1"/>
            <p:nvPr/>
          </p:nvSpPr>
          <p:spPr>
            <a:xfrm>
              <a:off x="204319" y="2039749"/>
              <a:ext cx="331650" cy="4530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18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Dikdörtgen: Köşeleri Yuvarlatılmış 42">
            <a:extLst>
              <a:ext uri="{FF2B5EF4-FFF2-40B4-BE49-F238E27FC236}">
                <a16:creationId xmlns:a16="http://schemas.microsoft.com/office/drawing/2014/main" id="{01286474-9B4C-5393-90DA-18B9FA5E50DE}"/>
              </a:ext>
            </a:extLst>
          </p:cNvPr>
          <p:cNvSpPr/>
          <p:nvPr/>
        </p:nvSpPr>
        <p:spPr>
          <a:xfrm>
            <a:off x="877827" y="6805729"/>
            <a:ext cx="13549758" cy="9449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rgbClr val="2D255D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Din, insan ilişkilerinin iyi olması için hangi güzel davranışları yapacaklarını gösterir.</a:t>
            </a:r>
          </a:p>
        </p:txBody>
      </p:sp>
      <p:sp>
        <p:nvSpPr>
          <p:cNvPr id="45" name="D">
            <a:extLst>
              <a:ext uri="{FF2B5EF4-FFF2-40B4-BE49-F238E27FC236}">
                <a16:creationId xmlns:a16="http://schemas.microsoft.com/office/drawing/2014/main" id="{33627320-F07E-5CE4-A713-9119C9A4CC05}"/>
              </a:ext>
            </a:extLst>
          </p:cNvPr>
          <p:cNvSpPr/>
          <p:nvPr/>
        </p:nvSpPr>
        <p:spPr>
          <a:xfrm>
            <a:off x="14597743" y="6774212"/>
            <a:ext cx="1008000" cy="10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D</a:t>
            </a:r>
          </a:p>
        </p:txBody>
      </p:sp>
      <p:sp>
        <p:nvSpPr>
          <p:cNvPr id="46" name="Y">
            <a:extLst>
              <a:ext uri="{FF2B5EF4-FFF2-40B4-BE49-F238E27FC236}">
                <a16:creationId xmlns:a16="http://schemas.microsoft.com/office/drawing/2014/main" id="{03D58105-34FE-76E1-D23A-2BD966FC3F56}"/>
              </a:ext>
            </a:extLst>
          </p:cNvPr>
          <p:cNvSpPr/>
          <p:nvPr/>
        </p:nvSpPr>
        <p:spPr>
          <a:xfrm>
            <a:off x="15694821" y="6774212"/>
            <a:ext cx="1008000" cy="10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Y</a:t>
            </a:r>
          </a:p>
        </p:txBody>
      </p:sp>
      <p:sp>
        <p:nvSpPr>
          <p:cNvPr id="47" name="X">
            <a:extLst>
              <a:ext uri="{FF2B5EF4-FFF2-40B4-BE49-F238E27FC236}">
                <a16:creationId xmlns:a16="http://schemas.microsoft.com/office/drawing/2014/main" id="{261ACE04-4629-00B5-5B45-A9B735EA8761}"/>
              </a:ext>
            </a:extLst>
          </p:cNvPr>
          <p:cNvSpPr/>
          <p:nvPr/>
        </p:nvSpPr>
        <p:spPr>
          <a:xfrm>
            <a:off x="16868993" y="6772141"/>
            <a:ext cx="883037" cy="1056365"/>
          </a:xfrm>
          <a:custGeom>
            <a:avLst/>
            <a:gdLst/>
            <a:ahLst/>
            <a:cxnLst/>
            <a:rect l="l" t="t" r="r" b="b"/>
            <a:pathLst>
              <a:path w="2995223" h="2976503">
                <a:moveTo>
                  <a:pt x="0" y="0"/>
                </a:moveTo>
                <a:lnTo>
                  <a:pt x="2995223" y="0"/>
                </a:lnTo>
                <a:lnTo>
                  <a:pt x="2995223" y="2976503"/>
                </a:lnTo>
                <a:lnTo>
                  <a:pt x="0" y="297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nay">
            <a:extLst>
              <a:ext uri="{FF2B5EF4-FFF2-40B4-BE49-F238E27FC236}">
                <a16:creationId xmlns:a16="http://schemas.microsoft.com/office/drawing/2014/main" id="{BC8FDBCE-1330-FF3A-28C3-80F1CFA500A6}"/>
              </a:ext>
            </a:extLst>
          </p:cNvPr>
          <p:cNvSpPr/>
          <p:nvPr/>
        </p:nvSpPr>
        <p:spPr>
          <a:xfrm>
            <a:off x="16809287" y="6467777"/>
            <a:ext cx="1202504" cy="1282918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Eylem Düğmesi: İleriye Git veya Sonrakine Git 4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B6BFBF8-35D0-1C5E-B7D6-E19A6219CB25}"/>
              </a:ext>
            </a:extLst>
          </p:cNvPr>
          <p:cNvSpPr/>
          <p:nvPr/>
        </p:nvSpPr>
        <p:spPr>
          <a:xfrm>
            <a:off x="17928000" y="9917037"/>
            <a:ext cx="360000" cy="360000"/>
          </a:xfrm>
          <a:prstGeom prst="actionButtonForwardNex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Eylem Düğmesi: Geri Git veya Öncekine Git 4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8487AAC-A5E3-704E-FC30-252362CEE53C}"/>
              </a:ext>
            </a:extLst>
          </p:cNvPr>
          <p:cNvSpPr/>
          <p:nvPr/>
        </p:nvSpPr>
        <p:spPr>
          <a:xfrm>
            <a:off x="17443196" y="9917037"/>
            <a:ext cx="360000" cy="360000"/>
          </a:xfrm>
          <a:prstGeom prst="actionButtonBackPreviou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94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8" grpId="0" animBg="1"/>
      <p:bldP spid="123" grpId="0" animBg="1"/>
      <p:bldP spid="123" grpId="1" animBg="1"/>
      <p:bldP spid="124" grpId="0" animBg="1"/>
      <p:bldP spid="144" grpId="0" animBg="1"/>
      <p:bldP spid="149" grpId="0" animBg="1"/>
      <p:bldP spid="149" grpId="1" animBg="1"/>
      <p:bldP spid="150" grpId="0" animBg="1"/>
      <p:bldP spid="22" grpId="0" animBg="1"/>
      <p:bldP spid="24" grpId="0" animBg="1"/>
      <p:bldP spid="24" grpId="1" animBg="1"/>
      <p:bldP spid="25" grpId="0" animBg="1"/>
      <p:bldP spid="32" grpId="0" animBg="1"/>
      <p:bldP spid="33" grpId="0" animBg="1"/>
      <p:bldP spid="33" grpId="1" animBg="1"/>
      <p:bldP spid="34" grpId="0" animBg="1"/>
      <p:bldP spid="46" grpId="0" animBg="1"/>
      <p:bldP spid="47" grpId="0" animBg="1"/>
      <p:bldP spid="47" grpId="1" animBg="1"/>
      <p:bldP spid="4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">
            <a:extLst>
              <a:ext uri="{FF2B5EF4-FFF2-40B4-BE49-F238E27FC236}">
                <a16:creationId xmlns:a16="http://schemas.microsoft.com/office/drawing/2014/main" id="{E4029F4D-56A7-3B34-163C-18374FDBBCBD}"/>
              </a:ext>
            </a:extLst>
          </p:cNvPr>
          <p:cNvGrpSpPr/>
          <p:nvPr/>
        </p:nvGrpSpPr>
        <p:grpSpPr>
          <a:xfrm>
            <a:off x="9315001" y="5128724"/>
            <a:ext cx="8612999" cy="2057400"/>
            <a:chOff x="14361" y="5762539"/>
            <a:chExt cx="8612999" cy="2057400"/>
          </a:xfrm>
        </p:grpSpPr>
        <p:sp>
          <p:nvSpPr>
            <p:cNvPr id="2" name="Dikdörtgen 1">
              <a:extLst>
                <a:ext uri="{FF2B5EF4-FFF2-40B4-BE49-F238E27FC236}">
                  <a16:creationId xmlns:a16="http://schemas.microsoft.com/office/drawing/2014/main" id="{B9C2F70C-4BDC-14C3-128E-8678C11C20E2}"/>
                </a:ext>
              </a:extLst>
            </p:cNvPr>
            <p:cNvSpPr/>
            <p:nvPr/>
          </p:nvSpPr>
          <p:spPr>
            <a:xfrm>
              <a:off x="367902" y="5762539"/>
              <a:ext cx="8259458" cy="2057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endPos="0" dist="508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08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36000" rIns="612000" bIns="36000" rtlCol="0" anchor="ctr"/>
            <a:lstStyle/>
            <a:p>
              <a:pPr marL="36000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İbadet, kültür ve sosyalleşme mekânlarıdır. 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4C33B86-49B5-08C7-1CEE-4C1F80C93CD2}"/>
                </a:ext>
              </a:extLst>
            </p:cNvPr>
            <p:cNvSpPr/>
            <p:nvPr/>
          </p:nvSpPr>
          <p:spPr>
            <a:xfrm>
              <a:off x="14361" y="6449239"/>
              <a:ext cx="684000" cy="684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5" name="Onay">
            <a:extLst>
              <a:ext uri="{FF2B5EF4-FFF2-40B4-BE49-F238E27FC236}">
                <a16:creationId xmlns:a16="http://schemas.microsoft.com/office/drawing/2014/main" id="{6514D029-8A0A-D33F-33C6-CDE396D7099A}"/>
              </a:ext>
            </a:extLst>
          </p:cNvPr>
          <p:cNvSpPr/>
          <p:nvPr/>
        </p:nvSpPr>
        <p:spPr>
          <a:xfrm>
            <a:off x="17085496" y="5547851"/>
            <a:ext cx="1202504" cy="1282918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0C6A76D1-0476-D868-D06E-14CF6E56140A}"/>
              </a:ext>
            </a:extLst>
          </p:cNvPr>
          <p:cNvSpPr/>
          <p:nvPr/>
        </p:nvSpPr>
        <p:spPr>
          <a:xfrm>
            <a:off x="0" y="-23923"/>
            <a:ext cx="18288000" cy="4873473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381000" dist="127000" dir="7080000" sx="94000" sy="94000" algn="t" rotWithShape="0">
              <a:prstClr val="black">
                <a:alpha val="16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90000" rtlCol="0" anchor="ctr"/>
          <a:lstStyle/>
          <a:p>
            <a:pPr marL="14400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oppins SemiBold" panose="00000700000000000000" pitchFamily="2" charset="0"/>
              </a:rPr>
              <a:t>Camiler sadece ibadet yeri değil aynı zamanda insanların farklı ihtiyaçlarının karşılandığı çok işlevli yapılardır. Örneğin eski ve yeni mimari tarzının birleşimini yansıtan Taksim Camii ve Külliyesi; dinî sohbetlerin, konferansların, Türkçe ve farklı dillerde tefsir derslerinin yapıldığı bir eğitim yuvasıdır. Ayrıca içerisinde sanat atölyeleri, oyun alanları, dil kursları, kütüphane, tiyatro salonu ve aşevi bulunan bir kurumdur. </a:t>
            </a:r>
          </a:p>
          <a:p>
            <a:pPr marL="14400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oppins SemiBold" panose="00000700000000000000" pitchFamily="2" charset="0"/>
              </a:rPr>
              <a:t>Bu metinde “camiler” ile ilgili aşağıdakilerden hangisi vurgulanmaktadır? </a:t>
            </a:r>
          </a:p>
        </p:txBody>
      </p:sp>
      <p:grpSp>
        <p:nvGrpSpPr>
          <p:cNvPr id="18" name="C">
            <a:extLst>
              <a:ext uri="{FF2B5EF4-FFF2-40B4-BE49-F238E27FC236}">
                <a16:creationId xmlns:a16="http://schemas.microsoft.com/office/drawing/2014/main" id="{46612A3E-8848-EDD5-4AC4-1F8DFC728EFE}"/>
              </a:ext>
            </a:extLst>
          </p:cNvPr>
          <p:cNvGrpSpPr/>
          <p:nvPr/>
        </p:nvGrpSpPr>
        <p:grpSpPr>
          <a:xfrm>
            <a:off x="80795" y="7859637"/>
            <a:ext cx="8617406" cy="2057400"/>
            <a:chOff x="8901834" y="5762539"/>
            <a:chExt cx="8617406" cy="2057400"/>
          </a:xfrm>
        </p:grpSpPr>
        <p:sp>
          <p:nvSpPr>
            <p:cNvPr id="13" name="Dikdörtgen 12">
              <a:extLst>
                <a:ext uri="{FF2B5EF4-FFF2-40B4-BE49-F238E27FC236}">
                  <a16:creationId xmlns:a16="http://schemas.microsoft.com/office/drawing/2014/main" id="{EF9749C0-A77E-1A56-FA67-87407E691FC7}"/>
                </a:ext>
              </a:extLst>
            </p:cNvPr>
            <p:cNvSpPr/>
            <p:nvPr/>
          </p:nvSpPr>
          <p:spPr>
            <a:xfrm>
              <a:off x="9259783" y="5762539"/>
              <a:ext cx="8259457" cy="2057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endPos="0" dist="508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08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36000" rIns="612000" bIns="36000" rtlCol="0" anchor="ctr"/>
            <a:lstStyle/>
            <a:p>
              <a:pPr marL="360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İslam mimarisinin gelişimine öncülük eden eserlerdir. 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2908690-F891-F154-B72D-27E382F1AEE3}"/>
                </a:ext>
              </a:extLst>
            </p:cNvPr>
            <p:cNvSpPr/>
            <p:nvPr/>
          </p:nvSpPr>
          <p:spPr>
            <a:xfrm>
              <a:off x="8901834" y="6449239"/>
              <a:ext cx="684000" cy="684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16" name="X">
            <a:extLst>
              <a:ext uri="{FF2B5EF4-FFF2-40B4-BE49-F238E27FC236}">
                <a16:creationId xmlns:a16="http://schemas.microsoft.com/office/drawing/2014/main" id="{836F8C0E-DE03-300F-BB75-15310BFD12A4}"/>
              </a:ext>
            </a:extLst>
          </p:cNvPr>
          <p:cNvSpPr/>
          <p:nvPr/>
        </p:nvSpPr>
        <p:spPr>
          <a:xfrm>
            <a:off x="8065337" y="8112430"/>
            <a:ext cx="1151904" cy="1402818"/>
          </a:xfrm>
          <a:prstGeom prst="mathMultiply">
            <a:avLst>
              <a:gd name="adj1" fmla="val 1538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C">
            <a:extLst>
              <a:ext uri="{FF2B5EF4-FFF2-40B4-BE49-F238E27FC236}">
                <a16:creationId xmlns:a16="http://schemas.microsoft.com/office/drawing/2014/main" id="{5F8A5FA0-802F-3B77-747E-764447D3A185}"/>
              </a:ext>
            </a:extLst>
          </p:cNvPr>
          <p:cNvGrpSpPr/>
          <p:nvPr/>
        </p:nvGrpSpPr>
        <p:grpSpPr>
          <a:xfrm>
            <a:off x="101584" y="5231307"/>
            <a:ext cx="8617406" cy="2057400"/>
            <a:chOff x="8901834" y="5762539"/>
            <a:chExt cx="8617406" cy="2057400"/>
          </a:xfrm>
        </p:grpSpPr>
        <p:sp>
          <p:nvSpPr>
            <p:cNvPr id="23" name="Dikdörtgen 22">
              <a:extLst>
                <a:ext uri="{FF2B5EF4-FFF2-40B4-BE49-F238E27FC236}">
                  <a16:creationId xmlns:a16="http://schemas.microsoft.com/office/drawing/2014/main" id="{A741BCAD-B346-731A-44F0-3353B5FB890A}"/>
                </a:ext>
              </a:extLst>
            </p:cNvPr>
            <p:cNvSpPr/>
            <p:nvPr/>
          </p:nvSpPr>
          <p:spPr>
            <a:xfrm>
              <a:off x="9259783" y="5762539"/>
              <a:ext cx="8259457" cy="2057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endPos="0" dist="508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08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36000" rIns="612000" bIns="36000" rtlCol="0" anchor="ctr"/>
            <a:lstStyle/>
            <a:p>
              <a:pPr marL="36000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Şehirlerin merkezinde yer alan yapılardır. 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12C3AC-DD91-897B-5F7F-1592EF8CDD2C}"/>
                </a:ext>
              </a:extLst>
            </p:cNvPr>
            <p:cNvSpPr/>
            <p:nvPr/>
          </p:nvSpPr>
          <p:spPr>
            <a:xfrm>
              <a:off x="8901834" y="6449239"/>
              <a:ext cx="684000" cy="684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25" name="X">
            <a:extLst>
              <a:ext uri="{FF2B5EF4-FFF2-40B4-BE49-F238E27FC236}">
                <a16:creationId xmlns:a16="http://schemas.microsoft.com/office/drawing/2014/main" id="{86BD3EF0-F8DC-F4DC-E23D-95E69311DF90}"/>
              </a:ext>
            </a:extLst>
          </p:cNvPr>
          <p:cNvSpPr/>
          <p:nvPr/>
        </p:nvSpPr>
        <p:spPr>
          <a:xfrm>
            <a:off x="8282421" y="5526707"/>
            <a:ext cx="1151904" cy="1402818"/>
          </a:xfrm>
          <a:prstGeom prst="mathMultiply">
            <a:avLst>
              <a:gd name="adj1" fmla="val 1538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C">
            <a:extLst>
              <a:ext uri="{FF2B5EF4-FFF2-40B4-BE49-F238E27FC236}">
                <a16:creationId xmlns:a16="http://schemas.microsoft.com/office/drawing/2014/main" id="{3845FD26-775C-D743-694A-18D2EBE3BC1D}"/>
              </a:ext>
            </a:extLst>
          </p:cNvPr>
          <p:cNvGrpSpPr/>
          <p:nvPr/>
        </p:nvGrpSpPr>
        <p:grpSpPr>
          <a:xfrm>
            <a:off x="9242050" y="7721139"/>
            <a:ext cx="8617406" cy="2057400"/>
            <a:chOff x="8901834" y="5762539"/>
            <a:chExt cx="8617406" cy="2057400"/>
          </a:xfrm>
        </p:grpSpPr>
        <p:sp>
          <p:nvSpPr>
            <p:cNvPr id="27" name="Dikdörtgen 26">
              <a:extLst>
                <a:ext uri="{FF2B5EF4-FFF2-40B4-BE49-F238E27FC236}">
                  <a16:creationId xmlns:a16="http://schemas.microsoft.com/office/drawing/2014/main" id="{AECF979F-CC73-CE2E-3FDF-A23BBA4B8902}"/>
                </a:ext>
              </a:extLst>
            </p:cNvPr>
            <p:cNvSpPr/>
            <p:nvPr/>
          </p:nvSpPr>
          <p:spPr>
            <a:xfrm>
              <a:off x="9259783" y="5762539"/>
              <a:ext cx="8259457" cy="2057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endPos="0" dist="508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08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36000" rIns="612000" bIns="36000" rtlCol="0" anchor="ctr"/>
            <a:lstStyle/>
            <a:p>
              <a:pPr marL="36000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Müslümanların varlığını simgeleyen kurumlardır.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03A0C6D-3597-F931-312A-C369E72C7746}"/>
                </a:ext>
              </a:extLst>
            </p:cNvPr>
            <p:cNvSpPr/>
            <p:nvPr/>
          </p:nvSpPr>
          <p:spPr>
            <a:xfrm>
              <a:off x="8901834" y="6449239"/>
              <a:ext cx="684000" cy="684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29" name="X">
            <a:extLst>
              <a:ext uri="{FF2B5EF4-FFF2-40B4-BE49-F238E27FC236}">
                <a16:creationId xmlns:a16="http://schemas.microsoft.com/office/drawing/2014/main" id="{BD9CBC88-9BBB-E162-B22B-40FCC7A0593A}"/>
              </a:ext>
            </a:extLst>
          </p:cNvPr>
          <p:cNvSpPr/>
          <p:nvPr/>
        </p:nvSpPr>
        <p:spPr>
          <a:xfrm>
            <a:off x="17251401" y="7942011"/>
            <a:ext cx="1151904" cy="1402818"/>
          </a:xfrm>
          <a:prstGeom prst="mathMultiply">
            <a:avLst>
              <a:gd name="adj1" fmla="val 1538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ylem Düğmesi: İleriye Git veya Sonrakine Git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357D1E4-32FB-1274-209F-616B4A067D0F}"/>
              </a:ext>
            </a:extLst>
          </p:cNvPr>
          <p:cNvSpPr/>
          <p:nvPr/>
        </p:nvSpPr>
        <p:spPr>
          <a:xfrm>
            <a:off x="17928000" y="9917037"/>
            <a:ext cx="360000" cy="360000"/>
          </a:xfrm>
          <a:prstGeom prst="actionButtonForwardNex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ylem Düğmesi: Geri Git veya Öncekine Git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0573FFE-17E4-61DA-0895-9656AB3D98D5}"/>
              </a:ext>
            </a:extLst>
          </p:cNvPr>
          <p:cNvSpPr/>
          <p:nvPr/>
        </p:nvSpPr>
        <p:spPr>
          <a:xfrm>
            <a:off x="17443196" y="9917037"/>
            <a:ext cx="360000" cy="360000"/>
          </a:xfrm>
          <a:prstGeom prst="actionButtonBackPreviou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1EBD77FC-98B5-0792-21AE-E6B53AC5D174}"/>
              </a:ext>
            </a:extLst>
          </p:cNvPr>
          <p:cNvSpPr/>
          <p:nvPr/>
        </p:nvSpPr>
        <p:spPr>
          <a:xfrm>
            <a:off x="15424482" y="4320683"/>
            <a:ext cx="2863518" cy="57829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/>
              <a:t>2024 LGS SORUSU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869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25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">
            <a:extLst>
              <a:ext uri="{FF2B5EF4-FFF2-40B4-BE49-F238E27FC236}">
                <a16:creationId xmlns:a16="http://schemas.microsoft.com/office/drawing/2014/main" id="{E4029F4D-56A7-3B34-163C-18374FDBBCBD}"/>
              </a:ext>
            </a:extLst>
          </p:cNvPr>
          <p:cNvGrpSpPr/>
          <p:nvPr/>
        </p:nvGrpSpPr>
        <p:grpSpPr>
          <a:xfrm>
            <a:off x="9217241" y="7677260"/>
            <a:ext cx="8612999" cy="2057400"/>
            <a:chOff x="14361" y="5762539"/>
            <a:chExt cx="8612999" cy="2057400"/>
          </a:xfrm>
        </p:grpSpPr>
        <p:sp>
          <p:nvSpPr>
            <p:cNvPr id="2" name="Dikdörtgen 1">
              <a:extLst>
                <a:ext uri="{FF2B5EF4-FFF2-40B4-BE49-F238E27FC236}">
                  <a16:creationId xmlns:a16="http://schemas.microsoft.com/office/drawing/2014/main" id="{B9C2F70C-4BDC-14C3-128E-8678C11C20E2}"/>
                </a:ext>
              </a:extLst>
            </p:cNvPr>
            <p:cNvSpPr/>
            <p:nvPr/>
          </p:nvSpPr>
          <p:spPr>
            <a:xfrm>
              <a:off x="367902" y="5762539"/>
              <a:ext cx="8259458" cy="2057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endPos="0" dist="508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08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36000" rIns="612000" bIns="36000" rtlCol="0" anchor="ctr"/>
            <a:lstStyle/>
            <a:p>
              <a:pPr marL="36000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Dinin yaşanmasında denge gözetilmelidir. 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4C33B86-49B5-08C7-1CEE-4C1F80C93CD2}"/>
                </a:ext>
              </a:extLst>
            </p:cNvPr>
            <p:cNvSpPr/>
            <p:nvPr/>
          </p:nvSpPr>
          <p:spPr>
            <a:xfrm>
              <a:off x="14361" y="6449239"/>
              <a:ext cx="684000" cy="684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5" name="Onay">
            <a:extLst>
              <a:ext uri="{FF2B5EF4-FFF2-40B4-BE49-F238E27FC236}">
                <a16:creationId xmlns:a16="http://schemas.microsoft.com/office/drawing/2014/main" id="{6514D029-8A0A-D33F-33C6-CDE396D7099A}"/>
              </a:ext>
            </a:extLst>
          </p:cNvPr>
          <p:cNvSpPr/>
          <p:nvPr/>
        </p:nvSpPr>
        <p:spPr>
          <a:xfrm>
            <a:off x="17120645" y="8064501"/>
            <a:ext cx="1202504" cy="1282918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0C6A76D1-0476-D868-D06E-14CF6E56140A}"/>
              </a:ext>
            </a:extLst>
          </p:cNvPr>
          <p:cNvSpPr/>
          <p:nvPr/>
        </p:nvSpPr>
        <p:spPr>
          <a:xfrm>
            <a:off x="-1" y="-23923"/>
            <a:ext cx="18323149" cy="4873473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381000" dist="127000" dir="7080000" sx="94000" sy="94000" algn="t" rotWithShape="0">
              <a:prstClr val="black">
                <a:alpha val="16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90000" rtlCol="0" anchor="ctr"/>
          <a:lstStyle/>
          <a:p>
            <a:pPr marL="14400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oppins SemiBold" panose="00000700000000000000" pitchFamily="2" charset="0"/>
              </a:rPr>
              <a:t>Hz. Muhammed (sav.), sorumluluklarını terk ederek kendisini sadece ibadete veren Osman bin </a:t>
            </a:r>
            <a:r>
              <a:rPr kumimoji="0" lang="tr-T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oppins SemiBold" panose="00000700000000000000" pitchFamily="2" charset="0"/>
              </a:rPr>
              <a:t>Mazun’a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oppins SemiBold" panose="00000700000000000000" pitchFamily="2" charset="0"/>
              </a:rPr>
              <a:t> şöyle demiştir: “Ailenin senin üzerinde hakkı vardır. Misafirinin senin üzerinde hakkı vardır. Senin kendi üzerinde hakkın vardır.” </a:t>
            </a:r>
          </a:p>
          <a:p>
            <a:pPr marL="14400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Poppins SemiBold" panose="00000700000000000000" pitchFamily="2" charset="0"/>
            </a:endParaRPr>
          </a:p>
          <a:p>
            <a:pPr marL="14400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oppins SemiBold" panose="00000700000000000000" pitchFamily="2" charset="0"/>
              </a:rPr>
              <a:t>Bu metinden çıkarılabilecek </a:t>
            </a:r>
            <a:r>
              <a:rPr kumimoji="0" lang="tr-TR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oppins SemiBold" panose="00000700000000000000" pitchFamily="2" charset="0"/>
              </a:rPr>
              <a:t>en kapsamlı</a:t>
            </a:r>
            <a:r>
              <a:rPr kumimoji="0" lang="tr-TR" sz="3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oppins SemiBold" panose="00000700000000000000" pitchFamily="2" charset="0"/>
              </a:rPr>
              <a:t>  </a:t>
            </a: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oppins SemiBold" panose="00000700000000000000" pitchFamily="2" charset="0"/>
              </a:rPr>
              <a:t>yargı aşağıdakilerden hangisidir? </a:t>
            </a:r>
          </a:p>
        </p:txBody>
      </p:sp>
      <p:grpSp>
        <p:nvGrpSpPr>
          <p:cNvPr id="18" name="C">
            <a:extLst>
              <a:ext uri="{FF2B5EF4-FFF2-40B4-BE49-F238E27FC236}">
                <a16:creationId xmlns:a16="http://schemas.microsoft.com/office/drawing/2014/main" id="{46612A3E-8848-EDD5-4AC4-1F8DFC728EFE}"/>
              </a:ext>
            </a:extLst>
          </p:cNvPr>
          <p:cNvGrpSpPr/>
          <p:nvPr/>
        </p:nvGrpSpPr>
        <p:grpSpPr>
          <a:xfrm>
            <a:off x="80795" y="7859637"/>
            <a:ext cx="8617406" cy="2057400"/>
            <a:chOff x="8901834" y="5762539"/>
            <a:chExt cx="8617406" cy="2057400"/>
          </a:xfrm>
        </p:grpSpPr>
        <p:sp>
          <p:nvSpPr>
            <p:cNvPr id="13" name="Dikdörtgen 12">
              <a:extLst>
                <a:ext uri="{FF2B5EF4-FFF2-40B4-BE49-F238E27FC236}">
                  <a16:creationId xmlns:a16="http://schemas.microsoft.com/office/drawing/2014/main" id="{EF9749C0-A77E-1A56-FA67-87407E691FC7}"/>
                </a:ext>
              </a:extLst>
            </p:cNvPr>
            <p:cNvSpPr/>
            <p:nvPr/>
          </p:nvSpPr>
          <p:spPr>
            <a:xfrm>
              <a:off x="9259783" y="5762539"/>
              <a:ext cx="8259457" cy="2057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endPos="0" dist="508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08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36000" rIns="612000" bIns="36000" rtlCol="0" anchor="ctr"/>
            <a:lstStyle/>
            <a:p>
              <a:pPr marL="360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Konuklara gereken ilgi gösterilmelidir. 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2908690-F891-F154-B72D-27E382F1AEE3}"/>
                </a:ext>
              </a:extLst>
            </p:cNvPr>
            <p:cNvSpPr/>
            <p:nvPr/>
          </p:nvSpPr>
          <p:spPr>
            <a:xfrm>
              <a:off x="8901834" y="6449239"/>
              <a:ext cx="684000" cy="684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16" name="X">
            <a:extLst>
              <a:ext uri="{FF2B5EF4-FFF2-40B4-BE49-F238E27FC236}">
                <a16:creationId xmlns:a16="http://schemas.microsoft.com/office/drawing/2014/main" id="{836F8C0E-DE03-300F-BB75-15310BFD12A4}"/>
              </a:ext>
            </a:extLst>
          </p:cNvPr>
          <p:cNvSpPr/>
          <p:nvPr/>
        </p:nvSpPr>
        <p:spPr>
          <a:xfrm>
            <a:off x="8065337" y="8112430"/>
            <a:ext cx="1151904" cy="1402818"/>
          </a:xfrm>
          <a:prstGeom prst="mathMultiply">
            <a:avLst>
              <a:gd name="adj1" fmla="val 1538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C">
            <a:extLst>
              <a:ext uri="{FF2B5EF4-FFF2-40B4-BE49-F238E27FC236}">
                <a16:creationId xmlns:a16="http://schemas.microsoft.com/office/drawing/2014/main" id="{5F8A5FA0-802F-3B77-747E-764447D3A185}"/>
              </a:ext>
            </a:extLst>
          </p:cNvPr>
          <p:cNvGrpSpPr/>
          <p:nvPr/>
        </p:nvGrpSpPr>
        <p:grpSpPr>
          <a:xfrm>
            <a:off x="101584" y="5231307"/>
            <a:ext cx="8617406" cy="2057400"/>
            <a:chOff x="8901834" y="5762539"/>
            <a:chExt cx="8617406" cy="2057400"/>
          </a:xfrm>
        </p:grpSpPr>
        <p:sp>
          <p:nvSpPr>
            <p:cNvPr id="23" name="Dikdörtgen 22">
              <a:extLst>
                <a:ext uri="{FF2B5EF4-FFF2-40B4-BE49-F238E27FC236}">
                  <a16:creationId xmlns:a16="http://schemas.microsoft.com/office/drawing/2014/main" id="{A741BCAD-B346-731A-44F0-3353B5FB890A}"/>
                </a:ext>
              </a:extLst>
            </p:cNvPr>
            <p:cNvSpPr/>
            <p:nvPr/>
          </p:nvSpPr>
          <p:spPr>
            <a:xfrm>
              <a:off x="9259783" y="5762539"/>
              <a:ext cx="8259457" cy="2057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endPos="0" dist="508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08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36000" rIns="612000" bIns="36000" rtlCol="0" anchor="ctr"/>
            <a:lstStyle/>
            <a:p>
              <a:pPr marL="36000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Aile fertlerinin ihtiyaçları karşılanmalıdır. 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12C3AC-DD91-897B-5F7F-1592EF8CDD2C}"/>
                </a:ext>
              </a:extLst>
            </p:cNvPr>
            <p:cNvSpPr/>
            <p:nvPr/>
          </p:nvSpPr>
          <p:spPr>
            <a:xfrm>
              <a:off x="8901834" y="6449239"/>
              <a:ext cx="684000" cy="684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25" name="X">
            <a:extLst>
              <a:ext uri="{FF2B5EF4-FFF2-40B4-BE49-F238E27FC236}">
                <a16:creationId xmlns:a16="http://schemas.microsoft.com/office/drawing/2014/main" id="{86BD3EF0-F8DC-F4DC-E23D-95E69311DF90}"/>
              </a:ext>
            </a:extLst>
          </p:cNvPr>
          <p:cNvSpPr/>
          <p:nvPr/>
        </p:nvSpPr>
        <p:spPr>
          <a:xfrm>
            <a:off x="8282421" y="5526707"/>
            <a:ext cx="1151904" cy="1402818"/>
          </a:xfrm>
          <a:prstGeom prst="mathMultiply">
            <a:avLst>
              <a:gd name="adj1" fmla="val 1538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C">
            <a:extLst>
              <a:ext uri="{FF2B5EF4-FFF2-40B4-BE49-F238E27FC236}">
                <a16:creationId xmlns:a16="http://schemas.microsoft.com/office/drawing/2014/main" id="{3845FD26-775C-D743-694A-18D2EBE3BC1D}"/>
              </a:ext>
            </a:extLst>
          </p:cNvPr>
          <p:cNvGrpSpPr/>
          <p:nvPr/>
        </p:nvGrpSpPr>
        <p:grpSpPr>
          <a:xfrm>
            <a:off x="9310594" y="5170343"/>
            <a:ext cx="8617406" cy="2057400"/>
            <a:chOff x="8901834" y="5762539"/>
            <a:chExt cx="8617406" cy="2057400"/>
          </a:xfrm>
        </p:grpSpPr>
        <p:sp>
          <p:nvSpPr>
            <p:cNvPr id="27" name="Dikdörtgen 26">
              <a:extLst>
                <a:ext uri="{FF2B5EF4-FFF2-40B4-BE49-F238E27FC236}">
                  <a16:creationId xmlns:a16="http://schemas.microsoft.com/office/drawing/2014/main" id="{AECF979F-CC73-CE2E-3FDF-A23BBA4B8902}"/>
                </a:ext>
              </a:extLst>
            </p:cNvPr>
            <p:cNvSpPr/>
            <p:nvPr/>
          </p:nvSpPr>
          <p:spPr>
            <a:xfrm>
              <a:off x="9259783" y="5762539"/>
              <a:ext cx="8259457" cy="2057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endPos="0" dist="508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08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36000" rIns="612000" bIns="36000" rtlCol="0" anchor="ctr"/>
            <a:lstStyle/>
            <a:p>
              <a:pPr marL="36000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İbadetler noksansız ve zamanında yapılmalıdır. 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03A0C6D-3597-F931-312A-C369E72C7746}"/>
                </a:ext>
              </a:extLst>
            </p:cNvPr>
            <p:cNvSpPr/>
            <p:nvPr/>
          </p:nvSpPr>
          <p:spPr>
            <a:xfrm>
              <a:off x="8901834" y="6449239"/>
              <a:ext cx="684000" cy="684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29" name="X">
            <a:extLst>
              <a:ext uri="{FF2B5EF4-FFF2-40B4-BE49-F238E27FC236}">
                <a16:creationId xmlns:a16="http://schemas.microsoft.com/office/drawing/2014/main" id="{BD9CBC88-9BBB-E162-B22B-40FCC7A0593A}"/>
              </a:ext>
            </a:extLst>
          </p:cNvPr>
          <p:cNvSpPr/>
          <p:nvPr/>
        </p:nvSpPr>
        <p:spPr>
          <a:xfrm>
            <a:off x="17319945" y="5391215"/>
            <a:ext cx="1151904" cy="1402818"/>
          </a:xfrm>
          <a:prstGeom prst="mathMultiply">
            <a:avLst>
              <a:gd name="adj1" fmla="val 1538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ylem Düğmesi: İleriye Git veya Sonrakine Git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357D1E4-32FB-1274-209F-616B4A067D0F}"/>
              </a:ext>
            </a:extLst>
          </p:cNvPr>
          <p:cNvSpPr/>
          <p:nvPr/>
        </p:nvSpPr>
        <p:spPr>
          <a:xfrm>
            <a:off x="17928000" y="9917037"/>
            <a:ext cx="360000" cy="360000"/>
          </a:xfrm>
          <a:prstGeom prst="actionButtonForwardNex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ylem Düğmesi: Geri Git veya Öncekine Git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0573FFE-17E4-61DA-0895-9656AB3D98D5}"/>
              </a:ext>
            </a:extLst>
          </p:cNvPr>
          <p:cNvSpPr/>
          <p:nvPr/>
        </p:nvSpPr>
        <p:spPr>
          <a:xfrm>
            <a:off x="17443196" y="9917037"/>
            <a:ext cx="360000" cy="360000"/>
          </a:xfrm>
          <a:prstGeom prst="actionButtonBackPreviou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Yuvarlatılmış Dikdörtgen 8">
            <a:extLst>
              <a:ext uri="{FF2B5EF4-FFF2-40B4-BE49-F238E27FC236}">
                <a16:creationId xmlns:a16="http://schemas.microsoft.com/office/drawing/2014/main" id="{2676393B-04ED-DA56-9E5B-2BEE2585A626}"/>
              </a:ext>
            </a:extLst>
          </p:cNvPr>
          <p:cNvSpPr/>
          <p:nvPr/>
        </p:nvSpPr>
        <p:spPr>
          <a:xfrm>
            <a:off x="15163800" y="4354286"/>
            <a:ext cx="3034145" cy="495263"/>
          </a:xfrm>
          <a:prstGeom prst="roundRect">
            <a:avLst>
              <a:gd name="adj" fmla="val 12148"/>
            </a:avLst>
          </a:prstGeo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2020 LGS SORUSU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147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25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" y="-32367"/>
            <a:ext cx="18279026" cy="290364"/>
            <a:chOff x="0" y="0"/>
            <a:chExt cx="6355159" cy="378290"/>
          </a:xfrm>
          <a:solidFill>
            <a:srgbClr val="34ADF5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914490"/>
              <a:endParaRPr lang="tr-T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50801" tIns="50801" rIns="50801" bIns="50801" rtlCol="0" anchor="ctr"/>
            <a:lstStyle/>
            <a:p>
              <a:pPr algn="ctr" defTabSz="914490">
                <a:lnSpc>
                  <a:spcPts val="623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613938" y="10088967"/>
            <a:ext cx="14665089" cy="223947"/>
            <a:chOff x="0" y="0"/>
            <a:chExt cx="6355159" cy="378290"/>
          </a:xfrm>
          <a:solidFill>
            <a:srgbClr val="34ADF5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914490"/>
              <a:endParaRPr lang="tr-T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50801" tIns="50801" rIns="50801" bIns="50801" rtlCol="0" anchor="ctr"/>
            <a:lstStyle/>
            <a:p>
              <a:pPr algn="ctr" defTabSz="914490">
                <a:lnSpc>
                  <a:spcPts val="623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10813313" y="1132368"/>
            <a:ext cx="7465715" cy="8418900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3" y="0"/>
                </a:lnTo>
                <a:lnTo>
                  <a:pt x="5778063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914490"/>
            <a:endParaRPr lang="tr-T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529216" y="1303634"/>
            <a:ext cx="4607523" cy="553998"/>
          </a:xfrm>
          <a:prstGeom prst="rect">
            <a:avLst/>
          </a:prstGeom>
          <a:solidFill>
            <a:srgbClr val="FDF7F5"/>
          </a:solidFill>
        </p:spPr>
        <p:txBody>
          <a:bodyPr wrap="square" lIns="0" tIns="0" rIns="0" bIns="0" rtlCol="0" anchor="ctr">
            <a:spAutoFit/>
          </a:bodyPr>
          <a:lstStyle/>
          <a:p>
            <a:pPr defTabSz="914490"/>
            <a:r>
              <a:rPr lang="en-US" sz="3600" spc="125" dirty="0">
                <a:solidFill>
                  <a:srgbClr val="4F4C4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MUSTAFA YILDIRIM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66516" y="1846663"/>
            <a:ext cx="6705936" cy="560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90">
              <a:lnSpc>
                <a:spcPts val="5130"/>
              </a:lnSpc>
            </a:pPr>
            <a:r>
              <a:rPr lang="en-US" sz="2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DİN KÜLTÜRÜ VE AHLAK BİLGİSİ ÖĞRETMENİ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972952" y="3586054"/>
            <a:ext cx="6374532" cy="679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90">
              <a:lnSpc>
                <a:spcPts val="5778"/>
              </a:lnSpc>
            </a:pPr>
            <a:r>
              <a:rPr lang="en-US" sz="3600" spc="47" dirty="0">
                <a:solidFill>
                  <a:srgbClr val="4F4C4C"/>
                </a:solidFill>
                <a:latin typeface="Calibri"/>
              </a:rPr>
              <a:t>www.dindersimateryal.com</a:t>
            </a:r>
          </a:p>
        </p:txBody>
      </p:sp>
      <p:sp>
        <p:nvSpPr>
          <p:cNvPr id="40" name="Freeform 26">
            <a:hlinkClick r:id="rId5"/>
            <a:extLst>
              <a:ext uri="{FF2B5EF4-FFF2-40B4-BE49-F238E27FC236}">
                <a16:creationId xmlns:a16="http://schemas.microsoft.com/office/drawing/2014/main" id="{0F1ECF8B-A9EF-DBDA-9C9E-593E2186275D}"/>
              </a:ext>
            </a:extLst>
          </p:cNvPr>
          <p:cNvSpPr/>
          <p:nvPr/>
        </p:nvSpPr>
        <p:spPr>
          <a:xfrm>
            <a:off x="572348" y="4848658"/>
            <a:ext cx="1329593" cy="132959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914490"/>
            <a:endParaRPr lang="tr-T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Freeform 30">
            <a:hlinkClick r:id="rId6"/>
            <a:extLst>
              <a:ext uri="{FF2B5EF4-FFF2-40B4-BE49-F238E27FC236}">
                <a16:creationId xmlns:a16="http://schemas.microsoft.com/office/drawing/2014/main" id="{96B76201-8A16-0B6C-9A7C-D2D4AD3F8CE8}"/>
              </a:ext>
            </a:extLst>
          </p:cNvPr>
          <p:cNvSpPr/>
          <p:nvPr/>
        </p:nvSpPr>
        <p:spPr>
          <a:xfrm>
            <a:off x="572348" y="6377441"/>
            <a:ext cx="1329593" cy="132959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914490"/>
            <a:endParaRPr lang="tr-T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32">
            <a:hlinkClick r:id="rId6"/>
            <a:extLst>
              <a:ext uri="{FF2B5EF4-FFF2-40B4-BE49-F238E27FC236}">
                <a16:creationId xmlns:a16="http://schemas.microsoft.com/office/drawing/2014/main" id="{E084193D-FFF4-8C43-63FC-081DCB4030C2}"/>
              </a:ext>
            </a:extLst>
          </p:cNvPr>
          <p:cNvSpPr/>
          <p:nvPr/>
        </p:nvSpPr>
        <p:spPr>
          <a:xfrm>
            <a:off x="773406" y="6591835"/>
            <a:ext cx="927471" cy="900806"/>
          </a:xfrm>
          <a:custGeom>
            <a:avLst/>
            <a:gdLst/>
            <a:ahLst/>
            <a:cxnLst/>
            <a:rect l="l" t="t" r="r" b="b"/>
            <a:pathLst>
              <a:path w="745110" h="723688">
                <a:moveTo>
                  <a:pt x="0" y="0"/>
                </a:moveTo>
                <a:lnTo>
                  <a:pt x="745110" y="0"/>
                </a:lnTo>
                <a:lnTo>
                  <a:pt x="745110" y="723689"/>
                </a:lnTo>
                <a:lnTo>
                  <a:pt x="0" y="723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0"/>
            <a:endParaRPr lang="tr-T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33">
            <a:hlinkClick r:id="rId5"/>
            <a:extLst>
              <a:ext uri="{FF2B5EF4-FFF2-40B4-BE49-F238E27FC236}">
                <a16:creationId xmlns:a16="http://schemas.microsoft.com/office/drawing/2014/main" id="{45ED86CA-DED7-1114-1799-C4B31903F606}"/>
              </a:ext>
            </a:extLst>
          </p:cNvPr>
          <p:cNvSpPr/>
          <p:nvPr/>
        </p:nvSpPr>
        <p:spPr>
          <a:xfrm>
            <a:off x="748976" y="5025286"/>
            <a:ext cx="976337" cy="976337"/>
          </a:xfrm>
          <a:custGeom>
            <a:avLst/>
            <a:gdLst/>
            <a:ahLst/>
            <a:cxnLst/>
            <a:rect l="l" t="t" r="r" b="b"/>
            <a:pathLst>
              <a:path w="976336" h="976336">
                <a:moveTo>
                  <a:pt x="0" y="0"/>
                </a:moveTo>
                <a:lnTo>
                  <a:pt x="976336" y="0"/>
                </a:lnTo>
                <a:lnTo>
                  <a:pt x="976336" y="976336"/>
                </a:lnTo>
                <a:lnTo>
                  <a:pt x="0" y="976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914490"/>
            <a:endParaRPr lang="tr-T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TextBox 32">
            <a:hlinkClick r:id="rId5"/>
            <a:extLst>
              <a:ext uri="{FF2B5EF4-FFF2-40B4-BE49-F238E27FC236}">
                <a16:creationId xmlns:a16="http://schemas.microsoft.com/office/drawing/2014/main" id="{397FB586-151D-101B-6DB2-44BBF9717EF3}"/>
              </a:ext>
            </a:extLst>
          </p:cNvPr>
          <p:cNvSpPr txBox="1"/>
          <p:nvPr/>
        </p:nvSpPr>
        <p:spPr>
          <a:xfrm>
            <a:off x="2078570" y="5230511"/>
            <a:ext cx="278437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90">
              <a:lnSpc>
                <a:spcPts val="5778"/>
              </a:lnSpc>
            </a:pPr>
            <a:r>
              <a:rPr lang="en-US" sz="3600" spc="47" dirty="0">
                <a:solidFill>
                  <a:srgbClr val="4F4C4C"/>
                </a:solidFill>
                <a:latin typeface="Calibri"/>
              </a:rPr>
              <a:t>mustafayil34</a:t>
            </a:r>
          </a:p>
        </p:txBody>
      </p:sp>
      <p:sp>
        <p:nvSpPr>
          <p:cNvPr id="50" name="TextBox 32">
            <a:extLst>
              <a:ext uri="{FF2B5EF4-FFF2-40B4-BE49-F238E27FC236}">
                <a16:creationId xmlns:a16="http://schemas.microsoft.com/office/drawing/2014/main" id="{4DD7BF1C-DEC9-F6C3-8AC2-90B3DD2F1541}"/>
              </a:ext>
            </a:extLst>
          </p:cNvPr>
          <p:cNvSpPr txBox="1"/>
          <p:nvPr/>
        </p:nvSpPr>
        <p:spPr>
          <a:xfrm>
            <a:off x="2016680" y="6699979"/>
            <a:ext cx="6374532" cy="679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90">
              <a:lnSpc>
                <a:spcPts val="5778"/>
              </a:lnSpc>
            </a:pPr>
            <a:r>
              <a:rPr lang="en-US" sz="3600" spc="47" dirty="0">
                <a:solidFill>
                  <a:srgbClr val="4F4C4C"/>
                </a:solidFill>
                <a:latin typeface="Calibri"/>
              </a:rPr>
              <a:t>t.me/</a:t>
            </a:r>
            <a:r>
              <a:rPr lang="en-US" sz="3600" spc="47" dirty="0" err="1">
                <a:solidFill>
                  <a:srgbClr val="4F4C4C"/>
                </a:solidFill>
                <a:latin typeface="Calibri"/>
              </a:rPr>
              <a:t>Dindersimateryalcom</a:t>
            </a:r>
            <a:endParaRPr lang="en-US" sz="3600" spc="47" dirty="0">
              <a:solidFill>
                <a:srgbClr val="4F4C4C"/>
              </a:solidFill>
              <a:latin typeface="Calibri"/>
            </a:endParaRPr>
          </a:p>
        </p:txBody>
      </p:sp>
      <p:sp>
        <p:nvSpPr>
          <p:cNvPr id="20" name="Dikdörtgen: Çapraz Köşeleri Kesik 19">
            <a:extLst>
              <a:ext uri="{FF2B5EF4-FFF2-40B4-BE49-F238E27FC236}">
                <a16:creationId xmlns:a16="http://schemas.microsoft.com/office/drawing/2014/main" id="{A8E4C9BC-68A6-D236-991F-B94CFE51A5F6}"/>
              </a:ext>
            </a:extLst>
          </p:cNvPr>
          <p:cNvSpPr/>
          <p:nvPr/>
        </p:nvSpPr>
        <p:spPr>
          <a:xfrm>
            <a:off x="0" y="9450518"/>
            <a:ext cx="3832977" cy="862397"/>
          </a:xfrm>
          <a:prstGeom prst="snip2DiagRect">
            <a:avLst>
              <a:gd name="adj1" fmla="val 0"/>
              <a:gd name="adj2" fmla="val 13951"/>
            </a:avLst>
          </a:prstGeom>
          <a:solidFill>
            <a:srgbClr val="34A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tr-TR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reeform 26">
            <a:hlinkClick r:id="rId11"/>
            <a:extLst>
              <a:ext uri="{FF2B5EF4-FFF2-40B4-BE49-F238E27FC236}">
                <a16:creationId xmlns:a16="http://schemas.microsoft.com/office/drawing/2014/main" id="{15BD4A1E-862B-3E27-AAF4-D7BE6547A232}"/>
              </a:ext>
            </a:extLst>
          </p:cNvPr>
          <p:cNvSpPr/>
          <p:nvPr/>
        </p:nvSpPr>
        <p:spPr>
          <a:xfrm>
            <a:off x="572348" y="3319874"/>
            <a:ext cx="1329593" cy="132959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914490"/>
            <a:endParaRPr lang="tr-T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34">
            <a:hlinkClick r:id="rId11"/>
            <a:extLst>
              <a:ext uri="{FF2B5EF4-FFF2-40B4-BE49-F238E27FC236}">
                <a16:creationId xmlns:a16="http://schemas.microsoft.com/office/drawing/2014/main" id="{D7FA7AE3-A9C8-0347-F9F6-7FBCED15D233}"/>
              </a:ext>
            </a:extLst>
          </p:cNvPr>
          <p:cNvSpPr/>
          <p:nvPr/>
        </p:nvSpPr>
        <p:spPr>
          <a:xfrm>
            <a:off x="669945" y="3435199"/>
            <a:ext cx="1134393" cy="1098944"/>
          </a:xfrm>
          <a:custGeom>
            <a:avLst/>
            <a:gdLst/>
            <a:ahLst/>
            <a:cxnLst/>
            <a:rect l="l" t="t" r="r" b="b"/>
            <a:pathLst>
              <a:path w="1862481" h="1804278">
                <a:moveTo>
                  <a:pt x="0" y="0"/>
                </a:moveTo>
                <a:lnTo>
                  <a:pt x="1862480" y="0"/>
                </a:lnTo>
                <a:lnTo>
                  <a:pt x="1862480" y="1804278"/>
                </a:lnTo>
                <a:lnTo>
                  <a:pt x="0" y="18042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69"/>
            <a:endParaRPr lang="tr-TR" sz="270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1734800" y="1210212"/>
            <a:ext cx="6553200" cy="7866576"/>
          </a:xfrm>
          <a:custGeom>
            <a:avLst/>
            <a:gdLst/>
            <a:ahLst/>
            <a:cxnLst/>
            <a:rect l="l" t="t" r="r" b="b"/>
            <a:pathLst>
              <a:path w="5937093" h="7587339">
                <a:moveTo>
                  <a:pt x="0" y="0"/>
                </a:moveTo>
                <a:lnTo>
                  <a:pt x="5937093" y="0"/>
                </a:lnTo>
                <a:lnTo>
                  <a:pt x="5937093" y="7587339"/>
                </a:lnTo>
                <a:lnTo>
                  <a:pt x="0" y="75873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3A41D953-886F-2284-EDC0-815D002E07E3}"/>
              </a:ext>
            </a:extLst>
          </p:cNvPr>
          <p:cNvGrpSpPr/>
          <p:nvPr/>
        </p:nvGrpSpPr>
        <p:grpSpPr>
          <a:xfrm>
            <a:off x="152400" y="3695700"/>
            <a:ext cx="11277600" cy="3200400"/>
            <a:chOff x="152400" y="3695700"/>
            <a:chExt cx="11277600" cy="3200400"/>
          </a:xfrm>
        </p:grpSpPr>
        <p:sp>
          <p:nvSpPr>
            <p:cNvPr id="8" name="Dikdörtgen 7">
              <a:extLst>
                <a:ext uri="{FF2B5EF4-FFF2-40B4-BE49-F238E27FC236}">
                  <a16:creationId xmlns:a16="http://schemas.microsoft.com/office/drawing/2014/main" id="{DB64017F-7426-AE18-824E-760397E3150F}"/>
                </a:ext>
              </a:extLst>
            </p:cNvPr>
            <p:cNvSpPr/>
            <p:nvPr/>
          </p:nvSpPr>
          <p:spPr>
            <a:xfrm>
              <a:off x="152400" y="3695700"/>
              <a:ext cx="11277600" cy="3200400"/>
            </a:xfrm>
            <a:prstGeom prst="rect">
              <a:avLst/>
            </a:prstGeom>
            <a:solidFill>
              <a:srgbClr val="F0E23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90747" y="4464904"/>
              <a:ext cx="10886853" cy="1661993"/>
            </a:xfrm>
            <a:prstGeom prst="rect">
              <a:avLst/>
            </a:prstGeom>
            <a:solidFill>
              <a:srgbClr val="F0E238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5400" dirty="0">
                  <a:solidFill>
                    <a:srgbClr val="FF0000"/>
                  </a:solidFill>
                  <a:latin typeface="Calibri"/>
                </a:rPr>
                <a:t>Ü</a:t>
              </a:r>
              <a:r>
                <a:rPr kumimoji="0" lang="tr-T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ç kelimeyle </a:t>
              </a:r>
              <a:r>
                <a:rPr kumimoji="0" lang="tr-T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dinin tanımını yapsaydınız nasıl bir tanım yapardınız?</a:t>
              </a:r>
              <a:endPara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2BEFF">
                <a:alpha val="100000"/>
              </a:srgbClr>
            </a:gs>
            <a:gs pos="100000">
              <a:srgbClr val="FFF0D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51"/>
          <p:cNvSpPr/>
          <p:nvPr/>
        </p:nvSpPr>
        <p:spPr>
          <a:xfrm>
            <a:off x="5601497" y="2514673"/>
            <a:ext cx="473799" cy="671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grpSp>
        <p:nvGrpSpPr>
          <p:cNvPr id="81" name="Grup 80">
            <a:extLst>
              <a:ext uri="{FF2B5EF4-FFF2-40B4-BE49-F238E27FC236}">
                <a16:creationId xmlns:a16="http://schemas.microsoft.com/office/drawing/2014/main" id="{EEB0FAA5-AFF0-54BE-9EB6-84E8DEE2CBDA}"/>
              </a:ext>
            </a:extLst>
          </p:cNvPr>
          <p:cNvGrpSpPr/>
          <p:nvPr/>
        </p:nvGrpSpPr>
        <p:grpSpPr>
          <a:xfrm>
            <a:off x="6064119" y="574987"/>
            <a:ext cx="3116025" cy="711444"/>
            <a:chOff x="8352694" y="686398"/>
            <a:chExt cx="3116025" cy="711444"/>
          </a:xfrm>
        </p:grpSpPr>
        <p:grpSp>
          <p:nvGrpSpPr>
            <p:cNvPr id="2" name="Group 2"/>
            <p:cNvGrpSpPr/>
            <p:nvPr/>
          </p:nvGrpSpPr>
          <p:grpSpPr>
            <a:xfrm>
              <a:off x="8352694" y="686398"/>
              <a:ext cx="3116024" cy="711444"/>
              <a:chOff x="0" y="0"/>
              <a:chExt cx="1156521" cy="26405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156521" cy="264055"/>
              </a:xfrm>
              <a:custGeom>
                <a:avLst/>
                <a:gdLst/>
                <a:ahLst/>
                <a:cxnLst/>
                <a:rect l="l" t="t" r="r" b="b"/>
                <a:pathLst>
                  <a:path w="1156521" h="264055">
                    <a:moveTo>
                      <a:pt x="132027" y="0"/>
                    </a:moveTo>
                    <a:lnTo>
                      <a:pt x="1024494" y="0"/>
                    </a:lnTo>
                    <a:cubicBezTo>
                      <a:pt x="1059510" y="0"/>
                      <a:pt x="1093092" y="13910"/>
                      <a:pt x="1117852" y="38670"/>
                    </a:cubicBezTo>
                    <a:cubicBezTo>
                      <a:pt x="1142611" y="63430"/>
                      <a:pt x="1156521" y="97011"/>
                      <a:pt x="1156521" y="132027"/>
                    </a:cubicBezTo>
                    <a:lnTo>
                      <a:pt x="1156521" y="132027"/>
                    </a:lnTo>
                    <a:cubicBezTo>
                      <a:pt x="1156521" y="204944"/>
                      <a:pt x="1097411" y="264055"/>
                      <a:pt x="1024494" y="264055"/>
                    </a:cubicBezTo>
                    <a:lnTo>
                      <a:pt x="132027" y="264055"/>
                    </a:lnTo>
                    <a:cubicBezTo>
                      <a:pt x="97011" y="264055"/>
                      <a:pt x="63430" y="250145"/>
                      <a:pt x="38670" y="225385"/>
                    </a:cubicBezTo>
                    <a:cubicBezTo>
                      <a:pt x="13910" y="200625"/>
                      <a:pt x="0" y="167043"/>
                      <a:pt x="0" y="132027"/>
                    </a:cubicBezTo>
                    <a:lnTo>
                      <a:pt x="0" y="132027"/>
                    </a:lnTo>
                    <a:cubicBezTo>
                      <a:pt x="0" y="97011"/>
                      <a:pt x="13910" y="63430"/>
                      <a:pt x="38670" y="38670"/>
                    </a:cubicBezTo>
                    <a:cubicBezTo>
                      <a:pt x="63430" y="13910"/>
                      <a:pt x="97011" y="0"/>
                      <a:pt x="1320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28575"/>
                <a:ext cx="1156521" cy="292630"/>
              </a:xfrm>
              <a:prstGeom prst="rect">
                <a:avLst/>
              </a:prstGeom>
            </p:spPr>
            <p:txBody>
              <a:bodyPr lIns="26596" tIns="26596" rIns="26596" bIns="26596" rtlCol="0" anchor="ctr"/>
              <a:lstStyle/>
              <a:p>
                <a:pPr marL="0" lvl="0" indent="0" algn="ctr">
                  <a:lnSpc>
                    <a:spcPts val="1866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8633423" y="695848"/>
              <a:ext cx="2835296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tr-TR" sz="4000" spc="-4" dirty="0">
                  <a:solidFill>
                    <a:srgbClr val="FFFFFF"/>
                  </a:solidFill>
                  <a:latin typeface="Blinker"/>
                  <a:ea typeface="Blinker"/>
                  <a:cs typeface="Blinker"/>
                  <a:sym typeface="Blinker"/>
                </a:rPr>
                <a:t>Kanun</a:t>
              </a:r>
              <a:endParaRPr lang="en-US" sz="4000" spc="-4" dirty="0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8770838" y="938457"/>
              <a:ext cx="277443" cy="277443"/>
            </a:xfrm>
            <a:custGeom>
              <a:avLst/>
              <a:gdLst/>
              <a:ahLst/>
              <a:cxnLst/>
              <a:rect l="l" t="t" r="r" b="b"/>
              <a:pathLst>
                <a:path w="277443" h="277443">
                  <a:moveTo>
                    <a:pt x="0" y="0"/>
                  </a:moveTo>
                  <a:lnTo>
                    <a:pt x="277443" y="0"/>
                  </a:lnTo>
                  <a:lnTo>
                    <a:pt x="277443" y="277443"/>
                  </a:lnTo>
                  <a:lnTo>
                    <a:pt x="0" y="277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83" name="Grup 82">
            <a:extLst>
              <a:ext uri="{FF2B5EF4-FFF2-40B4-BE49-F238E27FC236}">
                <a16:creationId xmlns:a16="http://schemas.microsoft.com/office/drawing/2014/main" id="{96639EC2-02DA-C3C5-6DC9-BD250D82AFCB}"/>
              </a:ext>
            </a:extLst>
          </p:cNvPr>
          <p:cNvGrpSpPr/>
          <p:nvPr/>
        </p:nvGrpSpPr>
        <p:grpSpPr>
          <a:xfrm>
            <a:off x="1286453" y="1524858"/>
            <a:ext cx="4343775" cy="7030766"/>
            <a:chOff x="365562" y="1296355"/>
            <a:chExt cx="4343775" cy="7030766"/>
          </a:xfrm>
        </p:grpSpPr>
        <p:grpSp>
          <p:nvGrpSpPr>
            <p:cNvPr id="82" name="Grup 81">
              <a:extLst>
                <a:ext uri="{FF2B5EF4-FFF2-40B4-BE49-F238E27FC236}">
                  <a16:creationId xmlns:a16="http://schemas.microsoft.com/office/drawing/2014/main" id="{A01D57BA-CDE8-F4F6-F458-A0E22AAC4826}"/>
                </a:ext>
              </a:extLst>
            </p:cNvPr>
            <p:cNvGrpSpPr/>
            <p:nvPr/>
          </p:nvGrpSpPr>
          <p:grpSpPr>
            <a:xfrm>
              <a:off x="365562" y="3508443"/>
              <a:ext cx="4330299" cy="2440806"/>
              <a:chOff x="365562" y="3508443"/>
              <a:chExt cx="4330299" cy="2440806"/>
            </a:xfrm>
          </p:grpSpPr>
          <p:grpSp>
            <p:nvGrpSpPr>
              <p:cNvPr id="14" name="Group 14"/>
              <p:cNvGrpSpPr/>
              <p:nvPr/>
            </p:nvGrpSpPr>
            <p:grpSpPr>
              <a:xfrm>
                <a:off x="365562" y="3508443"/>
                <a:ext cx="3880909" cy="2440806"/>
                <a:chOff x="0" y="0"/>
                <a:chExt cx="1019678" cy="641302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0" y="0"/>
                  <a:ext cx="1019678" cy="641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9678" h="641302">
                      <a:moveTo>
                        <a:pt x="167569" y="0"/>
                      </a:moveTo>
                      <a:lnTo>
                        <a:pt x="852108" y="0"/>
                      </a:lnTo>
                      <a:cubicBezTo>
                        <a:pt x="896551" y="0"/>
                        <a:pt x="939173" y="17655"/>
                        <a:pt x="970598" y="49080"/>
                      </a:cubicBezTo>
                      <a:cubicBezTo>
                        <a:pt x="1002023" y="80505"/>
                        <a:pt x="1019678" y="123127"/>
                        <a:pt x="1019678" y="167569"/>
                      </a:cubicBezTo>
                      <a:lnTo>
                        <a:pt x="1019678" y="473733"/>
                      </a:lnTo>
                      <a:cubicBezTo>
                        <a:pt x="1019678" y="566279"/>
                        <a:pt x="944654" y="641302"/>
                        <a:pt x="852108" y="641302"/>
                      </a:cubicBezTo>
                      <a:lnTo>
                        <a:pt x="167569" y="641302"/>
                      </a:lnTo>
                      <a:cubicBezTo>
                        <a:pt x="123127" y="641302"/>
                        <a:pt x="80505" y="623648"/>
                        <a:pt x="49080" y="592222"/>
                      </a:cubicBezTo>
                      <a:cubicBezTo>
                        <a:pt x="17655" y="560797"/>
                        <a:pt x="0" y="518175"/>
                        <a:pt x="0" y="473733"/>
                      </a:cubicBezTo>
                      <a:lnTo>
                        <a:pt x="0" y="167569"/>
                      </a:lnTo>
                      <a:cubicBezTo>
                        <a:pt x="0" y="75023"/>
                        <a:pt x="75023" y="0"/>
                        <a:pt x="1675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6" name="TextBox 16"/>
                <p:cNvSpPr txBox="1"/>
                <p:nvPr/>
              </p:nvSpPr>
              <p:spPr>
                <a:xfrm>
                  <a:off x="0" y="-28575"/>
                  <a:ext cx="1019678" cy="66987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866"/>
                    </a:lnSpc>
                  </a:pPr>
                  <a:endParaRPr/>
                </a:p>
              </p:txBody>
            </p:sp>
          </p:grpSp>
          <p:sp>
            <p:nvSpPr>
              <p:cNvPr id="23" name="TextBox 23"/>
              <p:cNvSpPr txBox="1"/>
              <p:nvPr/>
            </p:nvSpPr>
            <p:spPr>
              <a:xfrm>
                <a:off x="490185" y="3990182"/>
                <a:ext cx="3747955" cy="147732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tr-TR" sz="4800" dirty="0">
                    <a:solidFill>
                      <a:srgbClr val="000000"/>
                    </a:solidFill>
                    <a:ea typeface="Blinker"/>
                    <a:cs typeface="Blinker"/>
                    <a:sym typeface="Blinker"/>
                  </a:rPr>
                  <a:t>Dinin Kelime Anlamları</a:t>
                </a:r>
                <a:endParaRPr lang="en-US" sz="4800" dirty="0">
                  <a:solidFill>
                    <a:srgbClr val="000000"/>
                  </a:solidFill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41" name="AutoShape 41"/>
              <p:cNvSpPr/>
              <p:nvPr/>
            </p:nvSpPr>
            <p:spPr>
              <a:xfrm>
                <a:off x="4222062" y="4652195"/>
                <a:ext cx="473799" cy="100"/>
              </a:xfrm>
              <a:prstGeom prst="line">
                <a:avLst/>
              </a:prstGeom>
              <a:ln w="9525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42" name="AutoShape 42"/>
            <p:cNvSpPr/>
            <p:nvPr/>
          </p:nvSpPr>
          <p:spPr>
            <a:xfrm flipH="1" flipV="1">
              <a:off x="4689197" y="1296355"/>
              <a:ext cx="20140" cy="7030766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3" name="AutoShape 43"/>
          <p:cNvSpPr/>
          <p:nvPr/>
        </p:nvSpPr>
        <p:spPr>
          <a:xfrm flipV="1">
            <a:off x="5608311" y="957350"/>
            <a:ext cx="438284" cy="56378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44" name="AutoShape 44"/>
          <p:cNvSpPr/>
          <p:nvPr/>
        </p:nvSpPr>
        <p:spPr>
          <a:xfrm>
            <a:off x="5625094" y="8551930"/>
            <a:ext cx="421501" cy="488355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grpSp>
        <p:nvGrpSpPr>
          <p:cNvPr id="114" name="Grup 113">
            <a:extLst>
              <a:ext uri="{FF2B5EF4-FFF2-40B4-BE49-F238E27FC236}">
                <a16:creationId xmlns:a16="http://schemas.microsoft.com/office/drawing/2014/main" id="{866AA472-91BB-F288-D545-7AC97A5C6439}"/>
              </a:ext>
            </a:extLst>
          </p:cNvPr>
          <p:cNvGrpSpPr/>
          <p:nvPr/>
        </p:nvGrpSpPr>
        <p:grpSpPr>
          <a:xfrm>
            <a:off x="10244422" y="3419549"/>
            <a:ext cx="7429528" cy="5208107"/>
            <a:chOff x="10244422" y="3419549"/>
            <a:chExt cx="7429528" cy="5208107"/>
          </a:xfrm>
        </p:grpSpPr>
        <p:grpSp>
          <p:nvGrpSpPr>
            <p:cNvPr id="18" name="Group 18"/>
            <p:cNvGrpSpPr/>
            <p:nvPr/>
          </p:nvGrpSpPr>
          <p:grpSpPr>
            <a:xfrm>
              <a:off x="10244422" y="3419549"/>
              <a:ext cx="7429528" cy="5208107"/>
              <a:chOff x="-30321" y="-677518"/>
              <a:chExt cx="5290802" cy="2589658"/>
            </a:xfrm>
          </p:grpSpPr>
          <p:grpSp>
            <p:nvGrpSpPr>
              <p:cNvPr id="19" name="Group 19"/>
              <p:cNvGrpSpPr/>
              <p:nvPr/>
            </p:nvGrpSpPr>
            <p:grpSpPr>
              <a:xfrm>
                <a:off x="-30321" y="-677518"/>
                <a:ext cx="5290802" cy="2589658"/>
                <a:chOff x="-18920" y="-422770"/>
                <a:chExt cx="3301454" cy="1615943"/>
              </a:xfrm>
            </p:grpSpPr>
            <p:sp>
              <p:nvSpPr>
                <p:cNvPr id="20" name="Freeform 20"/>
                <p:cNvSpPr/>
                <p:nvPr/>
              </p:nvSpPr>
              <p:spPr>
                <a:xfrm>
                  <a:off x="-18920" y="-422770"/>
                  <a:ext cx="3282535" cy="16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2535" h="1193173">
                      <a:moveTo>
                        <a:pt x="280706" y="0"/>
                      </a:moveTo>
                      <a:lnTo>
                        <a:pt x="3001828" y="0"/>
                      </a:lnTo>
                      <a:cubicBezTo>
                        <a:pt x="3156858" y="0"/>
                        <a:pt x="3282535" y="125676"/>
                        <a:pt x="3282535" y="280706"/>
                      </a:cubicBezTo>
                      <a:lnTo>
                        <a:pt x="3282535" y="912467"/>
                      </a:lnTo>
                      <a:cubicBezTo>
                        <a:pt x="3282535" y="1067496"/>
                        <a:pt x="3156858" y="1193173"/>
                        <a:pt x="3001828" y="1193173"/>
                      </a:cubicBezTo>
                      <a:lnTo>
                        <a:pt x="280706" y="1193173"/>
                      </a:lnTo>
                      <a:cubicBezTo>
                        <a:pt x="125676" y="1193173"/>
                        <a:pt x="0" y="1067496"/>
                        <a:pt x="0" y="912467"/>
                      </a:cubicBezTo>
                      <a:lnTo>
                        <a:pt x="0" y="280706"/>
                      </a:lnTo>
                      <a:cubicBezTo>
                        <a:pt x="0" y="125676"/>
                        <a:pt x="125676" y="0"/>
                        <a:pt x="28070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21" name="TextBox 21"/>
                <p:cNvSpPr txBox="1"/>
                <p:nvPr/>
              </p:nvSpPr>
              <p:spPr>
                <a:xfrm>
                  <a:off x="0" y="-19050"/>
                  <a:ext cx="3282534" cy="1212223"/>
                </a:xfrm>
                <a:prstGeom prst="rect">
                  <a:avLst/>
                </a:prstGeom>
              </p:spPr>
              <p:txBody>
                <a:bodyPr lIns="25545" tIns="25545" rIns="25545" bIns="25545" rtlCol="0" anchor="ctr"/>
                <a:lstStyle/>
                <a:p>
                  <a:pPr marL="0" lvl="0" indent="0" algn="ctr">
                    <a:lnSpc>
                      <a:spcPts val="1866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22" name="TextBox 22"/>
              <p:cNvSpPr txBox="1"/>
              <p:nvPr/>
            </p:nvSpPr>
            <p:spPr>
              <a:xfrm>
                <a:off x="166339" y="-351538"/>
                <a:ext cx="4927801" cy="17924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Din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: Allah (C. C)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tarafından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peygamberler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aracılığıyla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gönderilen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ve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akıl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sahibi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bireyleri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kendi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özgür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iradeleriyle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iyiye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ve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doğruya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yönelten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ve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onların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mutluluğunu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amaçlayan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ilahî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kurallar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bütününe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denir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.</a:t>
                </a:r>
              </a:p>
            </p:txBody>
          </p:sp>
        </p:grpSp>
        <p:sp>
          <p:nvSpPr>
            <p:cNvPr id="45" name="AutoShape 45"/>
            <p:cNvSpPr/>
            <p:nvPr/>
          </p:nvSpPr>
          <p:spPr>
            <a:xfrm flipV="1">
              <a:off x="11658600" y="8191500"/>
              <a:ext cx="4190999" cy="1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 dirty="0"/>
            </a:p>
          </p:txBody>
        </p:sp>
      </p:grpSp>
      <p:sp>
        <p:nvSpPr>
          <p:cNvPr id="52" name="AutoShape 52"/>
          <p:cNvSpPr/>
          <p:nvPr/>
        </p:nvSpPr>
        <p:spPr>
          <a:xfrm>
            <a:off x="5618281" y="4179426"/>
            <a:ext cx="45701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53" name="AutoShape 53"/>
          <p:cNvSpPr/>
          <p:nvPr/>
        </p:nvSpPr>
        <p:spPr>
          <a:xfrm>
            <a:off x="5616753" y="5789052"/>
            <a:ext cx="437296" cy="657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54" name="AutoShape 54"/>
          <p:cNvSpPr/>
          <p:nvPr/>
        </p:nvSpPr>
        <p:spPr>
          <a:xfrm>
            <a:off x="5601497" y="7314427"/>
            <a:ext cx="495893" cy="657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grpSp>
        <p:nvGrpSpPr>
          <p:cNvPr id="84" name="Grup 83">
            <a:extLst>
              <a:ext uri="{FF2B5EF4-FFF2-40B4-BE49-F238E27FC236}">
                <a16:creationId xmlns:a16="http://schemas.microsoft.com/office/drawing/2014/main" id="{E2DA782B-821A-1F2A-C820-F3F20C04E2E8}"/>
              </a:ext>
            </a:extLst>
          </p:cNvPr>
          <p:cNvGrpSpPr/>
          <p:nvPr/>
        </p:nvGrpSpPr>
        <p:grpSpPr>
          <a:xfrm>
            <a:off x="6023104" y="2171942"/>
            <a:ext cx="3116025" cy="711444"/>
            <a:chOff x="8352694" y="686398"/>
            <a:chExt cx="3116025" cy="711444"/>
          </a:xfrm>
        </p:grpSpPr>
        <p:grpSp>
          <p:nvGrpSpPr>
            <p:cNvPr id="85" name="Group 2">
              <a:extLst>
                <a:ext uri="{FF2B5EF4-FFF2-40B4-BE49-F238E27FC236}">
                  <a16:creationId xmlns:a16="http://schemas.microsoft.com/office/drawing/2014/main" id="{55EC3E3E-A853-9DE7-E35B-36D8A99D796D}"/>
                </a:ext>
              </a:extLst>
            </p:cNvPr>
            <p:cNvGrpSpPr/>
            <p:nvPr/>
          </p:nvGrpSpPr>
          <p:grpSpPr>
            <a:xfrm>
              <a:off x="8352694" y="686398"/>
              <a:ext cx="3116024" cy="711444"/>
              <a:chOff x="0" y="0"/>
              <a:chExt cx="1156521" cy="264055"/>
            </a:xfrm>
          </p:grpSpPr>
          <p:sp>
            <p:nvSpPr>
              <p:cNvPr id="88" name="Freeform 3">
                <a:extLst>
                  <a:ext uri="{FF2B5EF4-FFF2-40B4-BE49-F238E27FC236}">
                    <a16:creationId xmlns:a16="http://schemas.microsoft.com/office/drawing/2014/main" id="{176A32AF-3A7B-4E20-5D8B-06607F5C090F}"/>
                  </a:ext>
                </a:extLst>
              </p:cNvPr>
              <p:cNvSpPr/>
              <p:nvPr/>
            </p:nvSpPr>
            <p:spPr>
              <a:xfrm>
                <a:off x="0" y="0"/>
                <a:ext cx="1156521" cy="264055"/>
              </a:xfrm>
              <a:custGeom>
                <a:avLst/>
                <a:gdLst/>
                <a:ahLst/>
                <a:cxnLst/>
                <a:rect l="l" t="t" r="r" b="b"/>
                <a:pathLst>
                  <a:path w="1156521" h="264055">
                    <a:moveTo>
                      <a:pt x="132027" y="0"/>
                    </a:moveTo>
                    <a:lnTo>
                      <a:pt x="1024494" y="0"/>
                    </a:lnTo>
                    <a:cubicBezTo>
                      <a:pt x="1059510" y="0"/>
                      <a:pt x="1093092" y="13910"/>
                      <a:pt x="1117852" y="38670"/>
                    </a:cubicBezTo>
                    <a:cubicBezTo>
                      <a:pt x="1142611" y="63430"/>
                      <a:pt x="1156521" y="97011"/>
                      <a:pt x="1156521" y="132027"/>
                    </a:cubicBezTo>
                    <a:lnTo>
                      <a:pt x="1156521" y="132027"/>
                    </a:lnTo>
                    <a:cubicBezTo>
                      <a:pt x="1156521" y="204944"/>
                      <a:pt x="1097411" y="264055"/>
                      <a:pt x="1024494" y="264055"/>
                    </a:cubicBezTo>
                    <a:lnTo>
                      <a:pt x="132027" y="264055"/>
                    </a:lnTo>
                    <a:cubicBezTo>
                      <a:pt x="97011" y="264055"/>
                      <a:pt x="63430" y="250145"/>
                      <a:pt x="38670" y="225385"/>
                    </a:cubicBezTo>
                    <a:cubicBezTo>
                      <a:pt x="13910" y="200625"/>
                      <a:pt x="0" y="167043"/>
                      <a:pt x="0" y="132027"/>
                    </a:cubicBezTo>
                    <a:lnTo>
                      <a:pt x="0" y="132027"/>
                    </a:lnTo>
                    <a:cubicBezTo>
                      <a:pt x="0" y="97011"/>
                      <a:pt x="13910" y="63430"/>
                      <a:pt x="38670" y="38670"/>
                    </a:cubicBezTo>
                    <a:cubicBezTo>
                      <a:pt x="63430" y="13910"/>
                      <a:pt x="97011" y="0"/>
                      <a:pt x="1320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89" name="TextBox 4">
                <a:extLst>
                  <a:ext uri="{FF2B5EF4-FFF2-40B4-BE49-F238E27FC236}">
                    <a16:creationId xmlns:a16="http://schemas.microsoft.com/office/drawing/2014/main" id="{597527C6-B5AB-58B6-A2BC-F131A886598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156521" cy="292630"/>
              </a:xfrm>
              <a:prstGeom prst="rect">
                <a:avLst/>
              </a:prstGeom>
            </p:spPr>
            <p:txBody>
              <a:bodyPr lIns="26596" tIns="26596" rIns="26596" bIns="26596" rtlCol="0" anchor="ctr"/>
              <a:lstStyle/>
              <a:p>
                <a:pPr marL="0" lvl="0" indent="0" algn="ctr">
                  <a:lnSpc>
                    <a:spcPts val="1866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6" name="TextBox 5">
              <a:extLst>
                <a:ext uri="{FF2B5EF4-FFF2-40B4-BE49-F238E27FC236}">
                  <a16:creationId xmlns:a16="http://schemas.microsoft.com/office/drawing/2014/main" id="{01609E4C-9704-065F-B7BD-9633B6DE8D52}"/>
                </a:ext>
              </a:extLst>
            </p:cNvPr>
            <p:cNvSpPr txBox="1"/>
            <p:nvPr/>
          </p:nvSpPr>
          <p:spPr>
            <a:xfrm>
              <a:off x="8633423" y="695848"/>
              <a:ext cx="2835296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tr-TR" sz="4000" spc="-4" dirty="0">
                  <a:solidFill>
                    <a:srgbClr val="FFFFFF"/>
                  </a:solidFill>
                  <a:latin typeface="Blinker"/>
                  <a:ea typeface="Blinker"/>
                  <a:cs typeface="Blinker"/>
                  <a:sym typeface="Blinker"/>
                </a:rPr>
                <a:t>    Ödül-ceza</a:t>
              </a:r>
              <a:endParaRPr lang="en-US" sz="4000" spc="-4" dirty="0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87" name="Freeform 17">
              <a:extLst>
                <a:ext uri="{FF2B5EF4-FFF2-40B4-BE49-F238E27FC236}">
                  <a16:creationId xmlns:a16="http://schemas.microsoft.com/office/drawing/2014/main" id="{F7C0B0E7-C113-35D7-2C4B-5514F768C371}"/>
                </a:ext>
              </a:extLst>
            </p:cNvPr>
            <p:cNvSpPr/>
            <p:nvPr/>
          </p:nvSpPr>
          <p:spPr>
            <a:xfrm>
              <a:off x="8770838" y="938457"/>
              <a:ext cx="277443" cy="277443"/>
            </a:xfrm>
            <a:custGeom>
              <a:avLst/>
              <a:gdLst/>
              <a:ahLst/>
              <a:cxnLst/>
              <a:rect l="l" t="t" r="r" b="b"/>
              <a:pathLst>
                <a:path w="277443" h="277443">
                  <a:moveTo>
                    <a:pt x="0" y="0"/>
                  </a:moveTo>
                  <a:lnTo>
                    <a:pt x="277443" y="0"/>
                  </a:lnTo>
                  <a:lnTo>
                    <a:pt x="277443" y="277443"/>
                  </a:lnTo>
                  <a:lnTo>
                    <a:pt x="0" y="277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90" name="Grup 89">
            <a:extLst>
              <a:ext uri="{FF2B5EF4-FFF2-40B4-BE49-F238E27FC236}">
                <a16:creationId xmlns:a16="http://schemas.microsoft.com/office/drawing/2014/main" id="{51B9DEA1-B8D0-1376-4C89-5338C8B0D075}"/>
              </a:ext>
            </a:extLst>
          </p:cNvPr>
          <p:cNvGrpSpPr/>
          <p:nvPr/>
        </p:nvGrpSpPr>
        <p:grpSpPr>
          <a:xfrm>
            <a:off x="6064119" y="3771755"/>
            <a:ext cx="3116025" cy="711444"/>
            <a:chOff x="8352694" y="686398"/>
            <a:chExt cx="3116025" cy="711444"/>
          </a:xfrm>
        </p:grpSpPr>
        <p:grpSp>
          <p:nvGrpSpPr>
            <p:cNvPr id="91" name="Group 2">
              <a:extLst>
                <a:ext uri="{FF2B5EF4-FFF2-40B4-BE49-F238E27FC236}">
                  <a16:creationId xmlns:a16="http://schemas.microsoft.com/office/drawing/2014/main" id="{6996D5B2-D7EE-D237-BFAE-5F8670A18136}"/>
                </a:ext>
              </a:extLst>
            </p:cNvPr>
            <p:cNvGrpSpPr/>
            <p:nvPr/>
          </p:nvGrpSpPr>
          <p:grpSpPr>
            <a:xfrm>
              <a:off x="8352694" y="686398"/>
              <a:ext cx="3116024" cy="711444"/>
              <a:chOff x="0" y="0"/>
              <a:chExt cx="1156521" cy="264055"/>
            </a:xfrm>
          </p:grpSpPr>
          <p:sp>
            <p:nvSpPr>
              <p:cNvPr id="94" name="Freeform 3">
                <a:extLst>
                  <a:ext uri="{FF2B5EF4-FFF2-40B4-BE49-F238E27FC236}">
                    <a16:creationId xmlns:a16="http://schemas.microsoft.com/office/drawing/2014/main" id="{08F947E0-0F88-5094-D5F9-A50256F71759}"/>
                  </a:ext>
                </a:extLst>
              </p:cNvPr>
              <p:cNvSpPr/>
              <p:nvPr/>
            </p:nvSpPr>
            <p:spPr>
              <a:xfrm>
                <a:off x="0" y="0"/>
                <a:ext cx="1156521" cy="264055"/>
              </a:xfrm>
              <a:custGeom>
                <a:avLst/>
                <a:gdLst/>
                <a:ahLst/>
                <a:cxnLst/>
                <a:rect l="l" t="t" r="r" b="b"/>
                <a:pathLst>
                  <a:path w="1156521" h="264055">
                    <a:moveTo>
                      <a:pt x="132027" y="0"/>
                    </a:moveTo>
                    <a:lnTo>
                      <a:pt x="1024494" y="0"/>
                    </a:lnTo>
                    <a:cubicBezTo>
                      <a:pt x="1059510" y="0"/>
                      <a:pt x="1093092" y="13910"/>
                      <a:pt x="1117852" y="38670"/>
                    </a:cubicBezTo>
                    <a:cubicBezTo>
                      <a:pt x="1142611" y="63430"/>
                      <a:pt x="1156521" y="97011"/>
                      <a:pt x="1156521" y="132027"/>
                    </a:cubicBezTo>
                    <a:lnTo>
                      <a:pt x="1156521" y="132027"/>
                    </a:lnTo>
                    <a:cubicBezTo>
                      <a:pt x="1156521" y="204944"/>
                      <a:pt x="1097411" y="264055"/>
                      <a:pt x="1024494" y="264055"/>
                    </a:cubicBezTo>
                    <a:lnTo>
                      <a:pt x="132027" y="264055"/>
                    </a:lnTo>
                    <a:cubicBezTo>
                      <a:pt x="97011" y="264055"/>
                      <a:pt x="63430" y="250145"/>
                      <a:pt x="38670" y="225385"/>
                    </a:cubicBezTo>
                    <a:cubicBezTo>
                      <a:pt x="13910" y="200625"/>
                      <a:pt x="0" y="167043"/>
                      <a:pt x="0" y="132027"/>
                    </a:cubicBezTo>
                    <a:lnTo>
                      <a:pt x="0" y="132027"/>
                    </a:lnTo>
                    <a:cubicBezTo>
                      <a:pt x="0" y="97011"/>
                      <a:pt x="13910" y="63430"/>
                      <a:pt x="38670" y="38670"/>
                    </a:cubicBezTo>
                    <a:cubicBezTo>
                      <a:pt x="63430" y="13910"/>
                      <a:pt x="97011" y="0"/>
                      <a:pt x="1320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95" name="TextBox 4">
                <a:extLst>
                  <a:ext uri="{FF2B5EF4-FFF2-40B4-BE49-F238E27FC236}">
                    <a16:creationId xmlns:a16="http://schemas.microsoft.com/office/drawing/2014/main" id="{37CBE831-1235-3CE8-5F44-84B1E1DF321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156521" cy="292630"/>
              </a:xfrm>
              <a:prstGeom prst="rect">
                <a:avLst/>
              </a:prstGeom>
            </p:spPr>
            <p:txBody>
              <a:bodyPr lIns="26596" tIns="26596" rIns="26596" bIns="26596" rtlCol="0" anchor="ctr"/>
              <a:lstStyle/>
              <a:p>
                <a:pPr marL="0" lvl="0" indent="0" algn="ctr">
                  <a:lnSpc>
                    <a:spcPts val="1866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2" name="TextBox 5">
              <a:extLst>
                <a:ext uri="{FF2B5EF4-FFF2-40B4-BE49-F238E27FC236}">
                  <a16:creationId xmlns:a16="http://schemas.microsoft.com/office/drawing/2014/main" id="{9FA998F2-DA54-0D87-CC90-2BE7F168C27A}"/>
                </a:ext>
              </a:extLst>
            </p:cNvPr>
            <p:cNvSpPr txBox="1"/>
            <p:nvPr/>
          </p:nvSpPr>
          <p:spPr>
            <a:xfrm>
              <a:off x="8633423" y="695848"/>
              <a:ext cx="2835296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tr-TR" sz="4000" spc="-4" dirty="0">
                  <a:solidFill>
                    <a:srgbClr val="FFFFFF"/>
                  </a:solidFill>
                  <a:latin typeface="Blinker"/>
                  <a:ea typeface="Blinker"/>
                  <a:cs typeface="Blinker"/>
                  <a:sym typeface="Blinker"/>
                </a:rPr>
                <a:t>    Saygı</a:t>
              </a:r>
              <a:endParaRPr lang="en-US" sz="4000" spc="-4" dirty="0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93" name="Freeform 17">
              <a:extLst>
                <a:ext uri="{FF2B5EF4-FFF2-40B4-BE49-F238E27FC236}">
                  <a16:creationId xmlns:a16="http://schemas.microsoft.com/office/drawing/2014/main" id="{5950F95D-1F7E-FD5A-5799-7112E4A031DF}"/>
                </a:ext>
              </a:extLst>
            </p:cNvPr>
            <p:cNvSpPr/>
            <p:nvPr/>
          </p:nvSpPr>
          <p:spPr>
            <a:xfrm>
              <a:off x="8770838" y="938457"/>
              <a:ext cx="277443" cy="277443"/>
            </a:xfrm>
            <a:custGeom>
              <a:avLst/>
              <a:gdLst/>
              <a:ahLst/>
              <a:cxnLst/>
              <a:rect l="l" t="t" r="r" b="b"/>
              <a:pathLst>
                <a:path w="277443" h="277443">
                  <a:moveTo>
                    <a:pt x="0" y="0"/>
                  </a:moveTo>
                  <a:lnTo>
                    <a:pt x="277443" y="0"/>
                  </a:lnTo>
                  <a:lnTo>
                    <a:pt x="277443" y="277443"/>
                  </a:lnTo>
                  <a:lnTo>
                    <a:pt x="0" y="277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96" name="Grup 95">
            <a:extLst>
              <a:ext uri="{FF2B5EF4-FFF2-40B4-BE49-F238E27FC236}">
                <a16:creationId xmlns:a16="http://schemas.microsoft.com/office/drawing/2014/main" id="{89106F78-3C00-2215-1B0C-83872A6434D9}"/>
              </a:ext>
            </a:extLst>
          </p:cNvPr>
          <p:cNvGrpSpPr/>
          <p:nvPr/>
        </p:nvGrpSpPr>
        <p:grpSpPr>
          <a:xfrm>
            <a:off x="6064119" y="5370139"/>
            <a:ext cx="3116025" cy="711444"/>
            <a:chOff x="8352694" y="686398"/>
            <a:chExt cx="3116025" cy="711444"/>
          </a:xfrm>
        </p:grpSpPr>
        <p:grpSp>
          <p:nvGrpSpPr>
            <p:cNvPr id="97" name="Group 2">
              <a:extLst>
                <a:ext uri="{FF2B5EF4-FFF2-40B4-BE49-F238E27FC236}">
                  <a16:creationId xmlns:a16="http://schemas.microsoft.com/office/drawing/2014/main" id="{3F6AE9FD-6359-C47E-4724-F9DC4CC23005}"/>
                </a:ext>
              </a:extLst>
            </p:cNvPr>
            <p:cNvGrpSpPr/>
            <p:nvPr/>
          </p:nvGrpSpPr>
          <p:grpSpPr>
            <a:xfrm>
              <a:off x="8352694" y="686398"/>
              <a:ext cx="3116024" cy="711444"/>
              <a:chOff x="0" y="0"/>
              <a:chExt cx="1156521" cy="264055"/>
            </a:xfrm>
          </p:grpSpPr>
          <p:sp>
            <p:nvSpPr>
              <p:cNvPr id="100" name="Freeform 3">
                <a:extLst>
                  <a:ext uri="{FF2B5EF4-FFF2-40B4-BE49-F238E27FC236}">
                    <a16:creationId xmlns:a16="http://schemas.microsoft.com/office/drawing/2014/main" id="{44FB8DAA-0955-180E-A31E-BD6A6CD4E34E}"/>
                  </a:ext>
                </a:extLst>
              </p:cNvPr>
              <p:cNvSpPr/>
              <p:nvPr/>
            </p:nvSpPr>
            <p:spPr>
              <a:xfrm>
                <a:off x="0" y="0"/>
                <a:ext cx="1156521" cy="264055"/>
              </a:xfrm>
              <a:custGeom>
                <a:avLst/>
                <a:gdLst/>
                <a:ahLst/>
                <a:cxnLst/>
                <a:rect l="l" t="t" r="r" b="b"/>
                <a:pathLst>
                  <a:path w="1156521" h="264055">
                    <a:moveTo>
                      <a:pt x="132027" y="0"/>
                    </a:moveTo>
                    <a:lnTo>
                      <a:pt x="1024494" y="0"/>
                    </a:lnTo>
                    <a:cubicBezTo>
                      <a:pt x="1059510" y="0"/>
                      <a:pt x="1093092" y="13910"/>
                      <a:pt x="1117852" y="38670"/>
                    </a:cubicBezTo>
                    <a:cubicBezTo>
                      <a:pt x="1142611" y="63430"/>
                      <a:pt x="1156521" y="97011"/>
                      <a:pt x="1156521" y="132027"/>
                    </a:cubicBezTo>
                    <a:lnTo>
                      <a:pt x="1156521" y="132027"/>
                    </a:lnTo>
                    <a:cubicBezTo>
                      <a:pt x="1156521" y="204944"/>
                      <a:pt x="1097411" y="264055"/>
                      <a:pt x="1024494" y="264055"/>
                    </a:cubicBezTo>
                    <a:lnTo>
                      <a:pt x="132027" y="264055"/>
                    </a:lnTo>
                    <a:cubicBezTo>
                      <a:pt x="97011" y="264055"/>
                      <a:pt x="63430" y="250145"/>
                      <a:pt x="38670" y="225385"/>
                    </a:cubicBezTo>
                    <a:cubicBezTo>
                      <a:pt x="13910" y="200625"/>
                      <a:pt x="0" y="167043"/>
                      <a:pt x="0" y="132027"/>
                    </a:cubicBezTo>
                    <a:lnTo>
                      <a:pt x="0" y="132027"/>
                    </a:lnTo>
                    <a:cubicBezTo>
                      <a:pt x="0" y="97011"/>
                      <a:pt x="13910" y="63430"/>
                      <a:pt x="38670" y="38670"/>
                    </a:cubicBezTo>
                    <a:cubicBezTo>
                      <a:pt x="63430" y="13910"/>
                      <a:pt x="97011" y="0"/>
                      <a:pt x="1320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" name="TextBox 4">
                <a:extLst>
                  <a:ext uri="{FF2B5EF4-FFF2-40B4-BE49-F238E27FC236}">
                    <a16:creationId xmlns:a16="http://schemas.microsoft.com/office/drawing/2014/main" id="{0958F1A3-7410-D65C-387D-694956D311D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156521" cy="292630"/>
              </a:xfrm>
              <a:prstGeom prst="rect">
                <a:avLst/>
              </a:prstGeom>
            </p:spPr>
            <p:txBody>
              <a:bodyPr lIns="26596" tIns="26596" rIns="26596" bIns="26596" rtlCol="0" anchor="ctr"/>
              <a:lstStyle/>
              <a:p>
                <a:pPr marL="0" lvl="0" indent="0" algn="ctr">
                  <a:lnSpc>
                    <a:spcPts val="1866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8" name="TextBox 5">
              <a:extLst>
                <a:ext uri="{FF2B5EF4-FFF2-40B4-BE49-F238E27FC236}">
                  <a16:creationId xmlns:a16="http://schemas.microsoft.com/office/drawing/2014/main" id="{3EEB68E3-818C-80FB-77B1-36BCE9CD38DE}"/>
                </a:ext>
              </a:extLst>
            </p:cNvPr>
            <p:cNvSpPr txBox="1"/>
            <p:nvPr/>
          </p:nvSpPr>
          <p:spPr>
            <a:xfrm>
              <a:off x="8633423" y="695848"/>
              <a:ext cx="2835296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tr-TR" sz="4000" spc="-4" dirty="0">
                  <a:solidFill>
                    <a:srgbClr val="FFFFFF"/>
                  </a:solidFill>
                  <a:latin typeface="Blinker"/>
                  <a:ea typeface="Blinker"/>
                  <a:cs typeface="Blinker"/>
                  <a:sym typeface="Blinker"/>
                </a:rPr>
                <a:t>    İtaat</a:t>
              </a:r>
              <a:endParaRPr lang="en-US" sz="4000" spc="-4" dirty="0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99" name="Freeform 17">
              <a:extLst>
                <a:ext uri="{FF2B5EF4-FFF2-40B4-BE49-F238E27FC236}">
                  <a16:creationId xmlns:a16="http://schemas.microsoft.com/office/drawing/2014/main" id="{961148CC-BC1C-BE4A-A7A0-DEF22DED02BF}"/>
                </a:ext>
              </a:extLst>
            </p:cNvPr>
            <p:cNvSpPr/>
            <p:nvPr/>
          </p:nvSpPr>
          <p:spPr>
            <a:xfrm>
              <a:off x="8770838" y="938457"/>
              <a:ext cx="277443" cy="277443"/>
            </a:xfrm>
            <a:custGeom>
              <a:avLst/>
              <a:gdLst/>
              <a:ahLst/>
              <a:cxnLst/>
              <a:rect l="l" t="t" r="r" b="b"/>
              <a:pathLst>
                <a:path w="277443" h="277443">
                  <a:moveTo>
                    <a:pt x="0" y="0"/>
                  </a:moveTo>
                  <a:lnTo>
                    <a:pt x="277443" y="0"/>
                  </a:lnTo>
                  <a:lnTo>
                    <a:pt x="277443" y="277443"/>
                  </a:lnTo>
                  <a:lnTo>
                    <a:pt x="0" y="277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02" name="Grup 101">
            <a:extLst>
              <a:ext uri="{FF2B5EF4-FFF2-40B4-BE49-F238E27FC236}">
                <a16:creationId xmlns:a16="http://schemas.microsoft.com/office/drawing/2014/main" id="{876653A2-0E2B-B1E5-455B-29E3049D4BFE}"/>
              </a:ext>
            </a:extLst>
          </p:cNvPr>
          <p:cNvGrpSpPr/>
          <p:nvPr/>
        </p:nvGrpSpPr>
        <p:grpSpPr>
          <a:xfrm>
            <a:off x="6064119" y="6968523"/>
            <a:ext cx="3116025" cy="711444"/>
            <a:chOff x="8352694" y="686398"/>
            <a:chExt cx="3116025" cy="711444"/>
          </a:xfrm>
        </p:grpSpPr>
        <p:grpSp>
          <p:nvGrpSpPr>
            <p:cNvPr id="103" name="Group 2">
              <a:extLst>
                <a:ext uri="{FF2B5EF4-FFF2-40B4-BE49-F238E27FC236}">
                  <a16:creationId xmlns:a16="http://schemas.microsoft.com/office/drawing/2014/main" id="{3FE730B7-7BED-2263-EF87-01B46381D702}"/>
                </a:ext>
              </a:extLst>
            </p:cNvPr>
            <p:cNvGrpSpPr/>
            <p:nvPr/>
          </p:nvGrpSpPr>
          <p:grpSpPr>
            <a:xfrm>
              <a:off x="8352694" y="686398"/>
              <a:ext cx="3116024" cy="711444"/>
              <a:chOff x="0" y="0"/>
              <a:chExt cx="1156521" cy="264055"/>
            </a:xfrm>
          </p:grpSpPr>
          <p:sp>
            <p:nvSpPr>
              <p:cNvPr id="106" name="Freeform 3">
                <a:extLst>
                  <a:ext uri="{FF2B5EF4-FFF2-40B4-BE49-F238E27FC236}">
                    <a16:creationId xmlns:a16="http://schemas.microsoft.com/office/drawing/2014/main" id="{C5CD7C64-7A78-F594-A840-D151869BDEF2}"/>
                  </a:ext>
                </a:extLst>
              </p:cNvPr>
              <p:cNvSpPr/>
              <p:nvPr/>
            </p:nvSpPr>
            <p:spPr>
              <a:xfrm>
                <a:off x="0" y="0"/>
                <a:ext cx="1156521" cy="264055"/>
              </a:xfrm>
              <a:custGeom>
                <a:avLst/>
                <a:gdLst/>
                <a:ahLst/>
                <a:cxnLst/>
                <a:rect l="l" t="t" r="r" b="b"/>
                <a:pathLst>
                  <a:path w="1156521" h="264055">
                    <a:moveTo>
                      <a:pt x="132027" y="0"/>
                    </a:moveTo>
                    <a:lnTo>
                      <a:pt x="1024494" y="0"/>
                    </a:lnTo>
                    <a:cubicBezTo>
                      <a:pt x="1059510" y="0"/>
                      <a:pt x="1093092" y="13910"/>
                      <a:pt x="1117852" y="38670"/>
                    </a:cubicBezTo>
                    <a:cubicBezTo>
                      <a:pt x="1142611" y="63430"/>
                      <a:pt x="1156521" y="97011"/>
                      <a:pt x="1156521" y="132027"/>
                    </a:cubicBezTo>
                    <a:lnTo>
                      <a:pt x="1156521" y="132027"/>
                    </a:lnTo>
                    <a:cubicBezTo>
                      <a:pt x="1156521" y="204944"/>
                      <a:pt x="1097411" y="264055"/>
                      <a:pt x="1024494" y="264055"/>
                    </a:cubicBezTo>
                    <a:lnTo>
                      <a:pt x="132027" y="264055"/>
                    </a:lnTo>
                    <a:cubicBezTo>
                      <a:pt x="97011" y="264055"/>
                      <a:pt x="63430" y="250145"/>
                      <a:pt x="38670" y="225385"/>
                    </a:cubicBezTo>
                    <a:cubicBezTo>
                      <a:pt x="13910" y="200625"/>
                      <a:pt x="0" y="167043"/>
                      <a:pt x="0" y="132027"/>
                    </a:cubicBezTo>
                    <a:lnTo>
                      <a:pt x="0" y="132027"/>
                    </a:lnTo>
                    <a:cubicBezTo>
                      <a:pt x="0" y="97011"/>
                      <a:pt x="13910" y="63430"/>
                      <a:pt x="38670" y="38670"/>
                    </a:cubicBezTo>
                    <a:cubicBezTo>
                      <a:pt x="63430" y="13910"/>
                      <a:pt x="97011" y="0"/>
                      <a:pt x="1320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7" name="TextBox 4">
                <a:extLst>
                  <a:ext uri="{FF2B5EF4-FFF2-40B4-BE49-F238E27FC236}">
                    <a16:creationId xmlns:a16="http://schemas.microsoft.com/office/drawing/2014/main" id="{22E16B4A-A98F-C6BA-1C25-B71B085E935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156521" cy="292630"/>
              </a:xfrm>
              <a:prstGeom prst="rect">
                <a:avLst/>
              </a:prstGeom>
            </p:spPr>
            <p:txBody>
              <a:bodyPr lIns="26596" tIns="26596" rIns="26596" bIns="26596" rtlCol="0" anchor="ctr"/>
              <a:lstStyle/>
              <a:p>
                <a:pPr marL="0" lvl="0" indent="0" algn="ctr">
                  <a:lnSpc>
                    <a:spcPts val="1866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4" name="TextBox 5">
              <a:extLst>
                <a:ext uri="{FF2B5EF4-FFF2-40B4-BE49-F238E27FC236}">
                  <a16:creationId xmlns:a16="http://schemas.microsoft.com/office/drawing/2014/main" id="{38AC6241-1EE5-5D6B-1D2D-E56261465C27}"/>
                </a:ext>
              </a:extLst>
            </p:cNvPr>
            <p:cNvSpPr txBox="1"/>
            <p:nvPr/>
          </p:nvSpPr>
          <p:spPr>
            <a:xfrm>
              <a:off x="8633423" y="695848"/>
              <a:ext cx="2835296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tr-TR" sz="4000" spc="-4" dirty="0">
                  <a:solidFill>
                    <a:srgbClr val="FFFFFF"/>
                  </a:solidFill>
                  <a:latin typeface="Blinker"/>
                  <a:ea typeface="Blinker"/>
                  <a:cs typeface="Blinker"/>
                  <a:sym typeface="Blinker"/>
                </a:rPr>
                <a:t>  Teslimiyet</a:t>
              </a:r>
              <a:endParaRPr lang="en-US" sz="4000" spc="-4" dirty="0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05" name="Freeform 17">
              <a:extLst>
                <a:ext uri="{FF2B5EF4-FFF2-40B4-BE49-F238E27FC236}">
                  <a16:creationId xmlns:a16="http://schemas.microsoft.com/office/drawing/2014/main" id="{538BF4B1-CB54-DD1B-383B-534D759D7354}"/>
                </a:ext>
              </a:extLst>
            </p:cNvPr>
            <p:cNvSpPr/>
            <p:nvPr/>
          </p:nvSpPr>
          <p:spPr>
            <a:xfrm>
              <a:off x="8641743" y="901291"/>
              <a:ext cx="277443" cy="277443"/>
            </a:xfrm>
            <a:custGeom>
              <a:avLst/>
              <a:gdLst/>
              <a:ahLst/>
              <a:cxnLst/>
              <a:rect l="l" t="t" r="r" b="b"/>
              <a:pathLst>
                <a:path w="277443" h="277443">
                  <a:moveTo>
                    <a:pt x="0" y="0"/>
                  </a:moveTo>
                  <a:lnTo>
                    <a:pt x="277443" y="0"/>
                  </a:lnTo>
                  <a:lnTo>
                    <a:pt x="277443" y="277443"/>
                  </a:lnTo>
                  <a:lnTo>
                    <a:pt x="0" y="277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08" name="Grup 107">
            <a:extLst>
              <a:ext uri="{FF2B5EF4-FFF2-40B4-BE49-F238E27FC236}">
                <a16:creationId xmlns:a16="http://schemas.microsoft.com/office/drawing/2014/main" id="{C3E5C0ED-DBE6-1B8E-F540-FFAC1C21A8FF}"/>
              </a:ext>
            </a:extLst>
          </p:cNvPr>
          <p:cNvGrpSpPr/>
          <p:nvPr/>
        </p:nvGrpSpPr>
        <p:grpSpPr>
          <a:xfrm>
            <a:off x="6021542" y="8618206"/>
            <a:ext cx="3116025" cy="711444"/>
            <a:chOff x="8352694" y="686398"/>
            <a:chExt cx="3116025" cy="711444"/>
          </a:xfrm>
        </p:grpSpPr>
        <p:grpSp>
          <p:nvGrpSpPr>
            <p:cNvPr id="109" name="Group 2">
              <a:extLst>
                <a:ext uri="{FF2B5EF4-FFF2-40B4-BE49-F238E27FC236}">
                  <a16:creationId xmlns:a16="http://schemas.microsoft.com/office/drawing/2014/main" id="{C1AFFFA1-9354-72AC-4A93-324D02D20EDB}"/>
                </a:ext>
              </a:extLst>
            </p:cNvPr>
            <p:cNvGrpSpPr/>
            <p:nvPr/>
          </p:nvGrpSpPr>
          <p:grpSpPr>
            <a:xfrm>
              <a:off x="8352694" y="686398"/>
              <a:ext cx="3116024" cy="711444"/>
              <a:chOff x="0" y="0"/>
              <a:chExt cx="1156521" cy="264055"/>
            </a:xfrm>
          </p:grpSpPr>
          <p:sp>
            <p:nvSpPr>
              <p:cNvPr id="112" name="Freeform 3">
                <a:extLst>
                  <a:ext uri="{FF2B5EF4-FFF2-40B4-BE49-F238E27FC236}">
                    <a16:creationId xmlns:a16="http://schemas.microsoft.com/office/drawing/2014/main" id="{E8573228-0D28-317F-FA9B-CE3688CF189A}"/>
                  </a:ext>
                </a:extLst>
              </p:cNvPr>
              <p:cNvSpPr/>
              <p:nvPr/>
            </p:nvSpPr>
            <p:spPr>
              <a:xfrm>
                <a:off x="0" y="0"/>
                <a:ext cx="1156521" cy="264055"/>
              </a:xfrm>
              <a:custGeom>
                <a:avLst/>
                <a:gdLst/>
                <a:ahLst/>
                <a:cxnLst/>
                <a:rect l="l" t="t" r="r" b="b"/>
                <a:pathLst>
                  <a:path w="1156521" h="264055">
                    <a:moveTo>
                      <a:pt x="132027" y="0"/>
                    </a:moveTo>
                    <a:lnTo>
                      <a:pt x="1024494" y="0"/>
                    </a:lnTo>
                    <a:cubicBezTo>
                      <a:pt x="1059510" y="0"/>
                      <a:pt x="1093092" y="13910"/>
                      <a:pt x="1117852" y="38670"/>
                    </a:cubicBezTo>
                    <a:cubicBezTo>
                      <a:pt x="1142611" y="63430"/>
                      <a:pt x="1156521" y="97011"/>
                      <a:pt x="1156521" y="132027"/>
                    </a:cubicBezTo>
                    <a:lnTo>
                      <a:pt x="1156521" y="132027"/>
                    </a:lnTo>
                    <a:cubicBezTo>
                      <a:pt x="1156521" y="204944"/>
                      <a:pt x="1097411" y="264055"/>
                      <a:pt x="1024494" y="264055"/>
                    </a:cubicBezTo>
                    <a:lnTo>
                      <a:pt x="132027" y="264055"/>
                    </a:lnTo>
                    <a:cubicBezTo>
                      <a:pt x="97011" y="264055"/>
                      <a:pt x="63430" y="250145"/>
                      <a:pt x="38670" y="225385"/>
                    </a:cubicBezTo>
                    <a:cubicBezTo>
                      <a:pt x="13910" y="200625"/>
                      <a:pt x="0" y="167043"/>
                      <a:pt x="0" y="132027"/>
                    </a:cubicBezTo>
                    <a:lnTo>
                      <a:pt x="0" y="132027"/>
                    </a:lnTo>
                    <a:cubicBezTo>
                      <a:pt x="0" y="97011"/>
                      <a:pt x="13910" y="63430"/>
                      <a:pt x="38670" y="38670"/>
                    </a:cubicBezTo>
                    <a:cubicBezTo>
                      <a:pt x="63430" y="13910"/>
                      <a:pt x="97011" y="0"/>
                      <a:pt x="1320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3" name="TextBox 4">
                <a:extLst>
                  <a:ext uri="{FF2B5EF4-FFF2-40B4-BE49-F238E27FC236}">
                    <a16:creationId xmlns:a16="http://schemas.microsoft.com/office/drawing/2014/main" id="{0AD55AAE-01F3-6A25-AE90-64C5CFE698C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156521" cy="292630"/>
              </a:xfrm>
              <a:prstGeom prst="rect">
                <a:avLst/>
              </a:prstGeom>
            </p:spPr>
            <p:txBody>
              <a:bodyPr lIns="26596" tIns="26596" rIns="26596" bIns="26596" rtlCol="0" anchor="ctr"/>
              <a:lstStyle/>
              <a:p>
                <a:pPr marL="0" lvl="0" indent="0" algn="ctr">
                  <a:lnSpc>
                    <a:spcPts val="1866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0" name="TextBox 5">
              <a:extLst>
                <a:ext uri="{FF2B5EF4-FFF2-40B4-BE49-F238E27FC236}">
                  <a16:creationId xmlns:a16="http://schemas.microsoft.com/office/drawing/2014/main" id="{934821B3-B7EE-F86A-46E7-ECE9C7FD4E78}"/>
                </a:ext>
              </a:extLst>
            </p:cNvPr>
            <p:cNvSpPr txBox="1"/>
            <p:nvPr/>
          </p:nvSpPr>
          <p:spPr>
            <a:xfrm>
              <a:off x="8633423" y="695848"/>
              <a:ext cx="2835296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tr-TR" sz="4000" spc="-4" dirty="0">
                  <a:solidFill>
                    <a:srgbClr val="FFFFFF"/>
                  </a:solidFill>
                  <a:latin typeface="Blinker"/>
                  <a:ea typeface="Blinker"/>
                  <a:cs typeface="Blinker"/>
                  <a:sym typeface="Blinker"/>
                </a:rPr>
                <a:t>  Karşılık</a:t>
              </a:r>
              <a:endParaRPr lang="en-US" sz="4000" spc="-4" dirty="0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11" name="Freeform 17">
              <a:extLst>
                <a:ext uri="{FF2B5EF4-FFF2-40B4-BE49-F238E27FC236}">
                  <a16:creationId xmlns:a16="http://schemas.microsoft.com/office/drawing/2014/main" id="{B06738C7-5ACF-7B62-EB34-A048FE92BFD5}"/>
                </a:ext>
              </a:extLst>
            </p:cNvPr>
            <p:cNvSpPr/>
            <p:nvPr/>
          </p:nvSpPr>
          <p:spPr>
            <a:xfrm>
              <a:off x="8641743" y="901291"/>
              <a:ext cx="277443" cy="277443"/>
            </a:xfrm>
            <a:custGeom>
              <a:avLst/>
              <a:gdLst/>
              <a:ahLst/>
              <a:cxnLst/>
              <a:rect l="l" t="t" r="r" b="b"/>
              <a:pathLst>
                <a:path w="277443" h="277443">
                  <a:moveTo>
                    <a:pt x="0" y="0"/>
                  </a:moveTo>
                  <a:lnTo>
                    <a:pt x="277443" y="0"/>
                  </a:lnTo>
                  <a:lnTo>
                    <a:pt x="277443" y="277443"/>
                  </a:lnTo>
                  <a:lnTo>
                    <a:pt x="0" y="277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3" grpId="0" animBg="1"/>
      <p:bldP spid="44" grpId="0" animBg="1"/>
      <p:bldP spid="52" grpId="0" animBg="1"/>
      <p:bldP spid="53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SPRING_QUIZ_SHAPE1">
            <a:extLst>
              <a:ext uri="{FF2B5EF4-FFF2-40B4-BE49-F238E27FC236}">
                <a16:creationId xmlns:a16="http://schemas.microsoft.com/office/drawing/2014/main" id="{77EC7DA4-A0CE-1F1F-BB31-9722D13102E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2247" r="2940" b="5619"/>
          <a:stretch/>
        </p:blipFill>
        <p:spPr>
          <a:xfrm>
            <a:off x="228600" y="171450"/>
            <a:ext cx="18059400" cy="1011555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502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91AA2F47-2039-4BFD-6594-7C5FC3496A70}"/>
              </a:ext>
            </a:extLst>
          </p:cNvPr>
          <p:cNvSpPr/>
          <p:nvPr/>
        </p:nvSpPr>
        <p:spPr>
          <a:xfrm>
            <a:off x="7426896" y="1924100"/>
            <a:ext cx="3168352" cy="864096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맑은 고딕"/>
                <a:cs typeface="+mn-cs"/>
              </a:rPr>
              <a:t>Din</a:t>
            </a:r>
          </a:p>
        </p:txBody>
      </p:sp>
      <p:cxnSp>
        <p:nvCxnSpPr>
          <p:cNvPr id="3" name="Düz Ok Bağlayıcısı 2">
            <a:extLst>
              <a:ext uri="{FF2B5EF4-FFF2-40B4-BE49-F238E27FC236}">
                <a16:creationId xmlns:a16="http://schemas.microsoft.com/office/drawing/2014/main" id="{5B35A027-CB62-D33C-E8B6-1030D835AF27}"/>
              </a:ext>
            </a:extLst>
          </p:cNvPr>
          <p:cNvCxnSpPr/>
          <p:nvPr/>
        </p:nvCxnSpPr>
        <p:spPr>
          <a:xfrm>
            <a:off x="4402560" y="4228484"/>
            <a:ext cx="0" cy="1152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" name="Dikdörtgen 3">
            <a:extLst>
              <a:ext uri="{FF2B5EF4-FFF2-40B4-BE49-F238E27FC236}">
                <a16:creationId xmlns:a16="http://schemas.microsoft.com/office/drawing/2014/main" id="{893C1B60-4A73-E399-F65D-8F7353D738AE}"/>
              </a:ext>
            </a:extLst>
          </p:cNvPr>
          <p:cNvSpPr/>
          <p:nvPr/>
        </p:nvSpPr>
        <p:spPr>
          <a:xfrm>
            <a:off x="3178424" y="5524500"/>
            <a:ext cx="2448272" cy="792088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맑은 고딕"/>
                <a:cs typeface="Calibri" panose="020F0502020204030204" pitchFamily="34" charset="0"/>
              </a:rPr>
              <a:t>Allah’tır.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08CEA2F-F44F-71FA-FBBB-DB5A732FC501}"/>
              </a:ext>
            </a:extLst>
          </p:cNvPr>
          <p:cNvSpPr txBox="1"/>
          <p:nvPr/>
        </p:nvSpPr>
        <p:spPr>
          <a:xfrm>
            <a:off x="3538464" y="3796308"/>
            <a:ext cx="18002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defRPr/>
            </a:pPr>
            <a:r>
              <a:rPr lang="tr-TR" sz="2800" dirty="0">
                <a:solidFill>
                  <a:prstClr val="black"/>
                </a:solidFill>
                <a:ea typeface="맑은 고딕"/>
                <a:cs typeface="Calibri" panose="020F0502020204030204" pitchFamily="34" charset="0"/>
              </a:rPr>
              <a:t>……..…………</a:t>
            </a:r>
          </a:p>
        </p:txBody>
      </p:sp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898CE1D2-1E48-2098-FF0B-A399A0094A8B}"/>
              </a:ext>
            </a:extLst>
          </p:cNvPr>
          <p:cNvCxnSpPr>
            <a:endCxn id="5" idx="0"/>
          </p:cNvCxnSpPr>
          <p:nvPr/>
        </p:nvCxnSpPr>
        <p:spPr>
          <a:xfrm flipH="1">
            <a:off x="4438564" y="2716188"/>
            <a:ext cx="2916324" cy="108012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id="{E925D16D-0F05-2E0E-098A-E6F744CD7EA1}"/>
              </a:ext>
            </a:extLst>
          </p:cNvPr>
          <p:cNvCxnSpPr/>
          <p:nvPr/>
        </p:nvCxnSpPr>
        <p:spPr>
          <a:xfrm>
            <a:off x="9155088" y="4228484"/>
            <a:ext cx="0" cy="1152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Dikdörtgen 7">
            <a:extLst>
              <a:ext uri="{FF2B5EF4-FFF2-40B4-BE49-F238E27FC236}">
                <a16:creationId xmlns:a16="http://schemas.microsoft.com/office/drawing/2014/main" id="{B928D9C5-8EBE-B76A-06AA-588F79C6EFE9}"/>
              </a:ext>
            </a:extLst>
          </p:cNvPr>
          <p:cNvSpPr/>
          <p:nvPr/>
        </p:nvSpPr>
        <p:spPr>
          <a:xfrm>
            <a:off x="7642920" y="5524500"/>
            <a:ext cx="3024336" cy="792088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맑은 고딕"/>
                <a:cs typeface="Calibri" panose="020F0502020204030204" pitchFamily="34" charset="0"/>
              </a:rPr>
              <a:t>……………….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5288BE2-7344-0C41-C875-67BC1BD77B2C}"/>
              </a:ext>
            </a:extLst>
          </p:cNvPr>
          <p:cNvSpPr txBox="1"/>
          <p:nvPr/>
        </p:nvSpPr>
        <p:spPr>
          <a:xfrm>
            <a:off x="7894948" y="3724300"/>
            <a:ext cx="25202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defRPr/>
            </a:pPr>
            <a:r>
              <a:rPr lang="tr-TR" sz="2800" dirty="0">
                <a:solidFill>
                  <a:prstClr val="black"/>
                </a:solidFill>
                <a:ea typeface="맑은 고딕"/>
                <a:cs typeface="Calibri" panose="020F0502020204030204" pitchFamily="34" charset="0"/>
              </a:rPr>
              <a:t>Peygamberler ile</a:t>
            </a:r>
          </a:p>
        </p:txBody>
      </p:sp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78BA5855-EB57-1C11-C942-5CDD1AE0B1BC}"/>
              </a:ext>
            </a:extLst>
          </p:cNvPr>
          <p:cNvCxnSpPr/>
          <p:nvPr/>
        </p:nvCxnSpPr>
        <p:spPr>
          <a:xfrm>
            <a:off x="9155088" y="2860204"/>
            <a:ext cx="0" cy="792088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11" name="Düz Ok Bağlayıcısı 10">
            <a:extLst>
              <a:ext uri="{FF2B5EF4-FFF2-40B4-BE49-F238E27FC236}">
                <a16:creationId xmlns:a16="http://schemas.microsoft.com/office/drawing/2014/main" id="{ED0EFD33-9842-6450-7C8D-3046EC4EF398}"/>
              </a:ext>
            </a:extLst>
          </p:cNvPr>
          <p:cNvCxnSpPr/>
          <p:nvPr/>
        </p:nvCxnSpPr>
        <p:spPr>
          <a:xfrm>
            <a:off x="13475568" y="4228484"/>
            <a:ext cx="0" cy="1152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Dikdörtgen 11">
            <a:extLst>
              <a:ext uri="{FF2B5EF4-FFF2-40B4-BE49-F238E27FC236}">
                <a16:creationId xmlns:a16="http://schemas.microsoft.com/office/drawing/2014/main" id="{F2150929-E49E-A824-E7EE-36458159AFB8}"/>
              </a:ext>
            </a:extLst>
          </p:cNvPr>
          <p:cNvSpPr/>
          <p:nvPr/>
        </p:nvSpPr>
        <p:spPr>
          <a:xfrm>
            <a:off x="11963400" y="5524500"/>
            <a:ext cx="3024336" cy="792088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맑은 고딕"/>
                <a:cs typeface="Calibri" panose="020F0502020204030204" pitchFamily="34" charset="0"/>
              </a:rPr>
              <a:t>başlamıştır.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8B390CE-1741-20EA-6327-2A46DFE91283}"/>
              </a:ext>
            </a:extLst>
          </p:cNvPr>
          <p:cNvSpPr txBox="1"/>
          <p:nvPr/>
        </p:nvSpPr>
        <p:spPr>
          <a:xfrm>
            <a:off x="12179424" y="3796308"/>
            <a:ext cx="25202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defRPr/>
            </a:pPr>
            <a:r>
              <a:rPr lang="tr-TR" sz="2800" dirty="0">
                <a:solidFill>
                  <a:prstClr val="black"/>
                </a:solidFill>
                <a:ea typeface="맑은 고딕"/>
                <a:cs typeface="Calibri" panose="020F0502020204030204" pitchFamily="34" charset="0"/>
              </a:rPr>
              <a:t>…………………..</a:t>
            </a:r>
          </a:p>
        </p:txBody>
      </p:sp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343295C6-610F-415D-D91B-542348C77920}"/>
              </a:ext>
            </a:extLst>
          </p:cNvPr>
          <p:cNvCxnSpPr>
            <a:endCxn id="13" idx="0"/>
          </p:cNvCxnSpPr>
          <p:nvPr/>
        </p:nvCxnSpPr>
        <p:spPr>
          <a:xfrm>
            <a:off x="10739264" y="2716188"/>
            <a:ext cx="2700300" cy="108012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15" name="Dikdörtgen 14">
            <a:extLst>
              <a:ext uri="{FF2B5EF4-FFF2-40B4-BE49-F238E27FC236}">
                <a16:creationId xmlns:a16="http://schemas.microsoft.com/office/drawing/2014/main" id="{6F2B6F96-CBA4-2792-73DC-A7AD5410247A}"/>
              </a:ext>
            </a:extLst>
          </p:cNvPr>
          <p:cNvSpPr/>
          <p:nvPr/>
        </p:nvSpPr>
        <p:spPr>
          <a:xfrm>
            <a:off x="3048000" y="7685901"/>
            <a:ext cx="11939736" cy="864096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Calibri" panose="020F0502020204030204" pitchFamily="34" charset="0"/>
              </a:rPr>
              <a:t>Noktalı yerleri uygun bir şekilde dolduralım.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F60D9992-F99E-679F-D5DC-870AAF739E4B}"/>
              </a:ext>
            </a:extLst>
          </p:cNvPr>
          <p:cNvSpPr txBox="1"/>
          <p:nvPr/>
        </p:nvSpPr>
        <p:spPr>
          <a:xfrm>
            <a:off x="7894948" y="5565856"/>
            <a:ext cx="25202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defRPr/>
            </a:pPr>
            <a:r>
              <a:rPr lang="tr-TR" sz="2800" b="1" dirty="0">
                <a:solidFill>
                  <a:srgbClr val="C00000"/>
                </a:solidFill>
                <a:ea typeface="맑은 고딕"/>
                <a:cs typeface="Calibri" panose="020F0502020204030204" pitchFamily="34" charset="0"/>
              </a:rPr>
              <a:t>gönderilmiştir.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3749E4BD-B297-3F60-AE03-FDF24359C8F9}"/>
              </a:ext>
            </a:extLst>
          </p:cNvPr>
          <p:cNvSpPr txBox="1"/>
          <p:nvPr/>
        </p:nvSpPr>
        <p:spPr>
          <a:xfrm>
            <a:off x="3190166" y="3736503"/>
            <a:ext cx="25202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defRPr/>
            </a:pPr>
            <a:r>
              <a:rPr lang="tr-TR" sz="2800" b="1" dirty="0">
                <a:solidFill>
                  <a:srgbClr val="C00000"/>
                </a:solidFill>
                <a:ea typeface="맑은 고딕"/>
                <a:cs typeface="Calibri" panose="020F0502020204030204" pitchFamily="34" charset="0"/>
              </a:rPr>
              <a:t>kaynağı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14F0E189-EAB4-8DE5-8C1F-041C5A76356C}"/>
              </a:ext>
            </a:extLst>
          </p:cNvPr>
          <p:cNvSpPr txBox="1"/>
          <p:nvPr/>
        </p:nvSpPr>
        <p:spPr>
          <a:xfrm>
            <a:off x="11672293" y="3724300"/>
            <a:ext cx="382257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defRPr/>
            </a:pPr>
            <a:r>
              <a:rPr lang="tr-TR" sz="2800" b="1" dirty="0">
                <a:solidFill>
                  <a:srgbClr val="C00000"/>
                </a:solidFill>
                <a:ea typeface="맑은 고딕"/>
                <a:cs typeface="Calibri" panose="020F0502020204030204" pitchFamily="34" charset="0"/>
              </a:rPr>
              <a:t>İlk insan Hz. Adem ile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398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8" grpId="0" animBg="1"/>
      <p:bldP spid="9" grpId="0"/>
      <p:bldP spid="12" grpId="0" animBg="1"/>
      <p:bldP spid="13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>
            <a:extLst>
              <a:ext uri="{FF2B5EF4-FFF2-40B4-BE49-F238E27FC236}">
                <a16:creationId xmlns:a16="http://schemas.microsoft.com/office/drawing/2014/main" id="{CF04437D-72DF-3131-FB58-D9EA2D406678}"/>
              </a:ext>
            </a:extLst>
          </p:cNvPr>
          <p:cNvSpPr/>
          <p:nvPr/>
        </p:nvSpPr>
        <p:spPr>
          <a:xfrm flipH="1" flipV="1">
            <a:off x="5234940" y="5022078"/>
            <a:ext cx="1572241" cy="11098"/>
          </a:xfrm>
          <a:prstGeom prst="line">
            <a:avLst/>
          </a:prstGeom>
          <a:ln w="28575" cap="flat">
            <a:solidFill>
              <a:srgbClr val="394A7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FB081F46-5B5E-5E89-9D5A-97BE48C869BC}"/>
              </a:ext>
            </a:extLst>
          </p:cNvPr>
          <p:cNvSpPr/>
          <p:nvPr/>
        </p:nvSpPr>
        <p:spPr>
          <a:xfrm flipH="1">
            <a:off x="5247170" y="3246691"/>
            <a:ext cx="1660448" cy="1767117"/>
          </a:xfrm>
          <a:prstGeom prst="line">
            <a:avLst/>
          </a:prstGeom>
          <a:ln w="28575" cap="flat">
            <a:solidFill>
              <a:srgbClr val="394A7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28" name="AutoShape 28">
            <a:extLst>
              <a:ext uri="{FF2B5EF4-FFF2-40B4-BE49-F238E27FC236}">
                <a16:creationId xmlns:a16="http://schemas.microsoft.com/office/drawing/2014/main" id="{948BFAA9-DA8D-256B-B71F-C7FD08436F7D}"/>
              </a:ext>
            </a:extLst>
          </p:cNvPr>
          <p:cNvSpPr/>
          <p:nvPr/>
        </p:nvSpPr>
        <p:spPr>
          <a:xfrm flipH="1" flipV="1">
            <a:off x="5220886" y="5013808"/>
            <a:ext cx="1677160" cy="1850017"/>
          </a:xfrm>
          <a:prstGeom prst="line">
            <a:avLst/>
          </a:prstGeom>
          <a:ln w="28575" cap="flat">
            <a:solidFill>
              <a:srgbClr val="394A7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57" name="AutoShape 57">
            <a:extLst>
              <a:ext uri="{FF2B5EF4-FFF2-40B4-BE49-F238E27FC236}">
                <a16:creationId xmlns:a16="http://schemas.microsoft.com/office/drawing/2014/main" id="{1DEACEC4-ED7C-B9B5-6440-7B7DF883BD13}"/>
              </a:ext>
            </a:extLst>
          </p:cNvPr>
          <p:cNvSpPr/>
          <p:nvPr/>
        </p:nvSpPr>
        <p:spPr>
          <a:xfrm flipH="1">
            <a:off x="5186038" y="1781745"/>
            <a:ext cx="1693111" cy="3331207"/>
          </a:xfrm>
          <a:prstGeom prst="line">
            <a:avLst/>
          </a:prstGeom>
          <a:ln w="28575" cap="flat">
            <a:solidFill>
              <a:srgbClr val="394A7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58" name="AutoShape 58">
            <a:extLst>
              <a:ext uri="{FF2B5EF4-FFF2-40B4-BE49-F238E27FC236}">
                <a16:creationId xmlns:a16="http://schemas.microsoft.com/office/drawing/2014/main" id="{93A1E723-C30D-C5AA-C6F4-8B18D5DCDF7C}"/>
              </a:ext>
            </a:extLst>
          </p:cNvPr>
          <p:cNvSpPr/>
          <p:nvPr/>
        </p:nvSpPr>
        <p:spPr>
          <a:xfrm flipH="1" flipV="1">
            <a:off x="5238815" y="4994440"/>
            <a:ext cx="1677157" cy="3858899"/>
          </a:xfrm>
          <a:prstGeom prst="line">
            <a:avLst/>
          </a:prstGeom>
          <a:ln w="28575" cap="flat">
            <a:solidFill>
              <a:srgbClr val="394A7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60" name="Dikdörtgen: Köşeleri Yuvarlatılmış 59">
            <a:extLst>
              <a:ext uri="{FF2B5EF4-FFF2-40B4-BE49-F238E27FC236}">
                <a16:creationId xmlns:a16="http://schemas.microsoft.com/office/drawing/2014/main" id="{AF94449C-1086-5B12-8A11-DD4124493F8D}"/>
              </a:ext>
            </a:extLst>
          </p:cNvPr>
          <p:cNvSpPr/>
          <p:nvPr/>
        </p:nvSpPr>
        <p:spPr>
          <a:xfrm>
            <a:off x="6858000" y="1079072"/>
            <a:ext cx="10591802" cy="866688"/>
          </a:xfrm>
          <a:prstGeom prst="roundRect">
            <a:avLst/>
          </a:prstGeom>
          <a:solidFill>
            <a:srgbClr val="CCE0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Din, Allah (cc) tarafından gönderilmiştir.</a:t>
            </a:r>
          </a:p>
        </p:txBody>
      </p:sp>
      <p:sp>
        <p:nvSpPr>
          <p:cNvPr id="61" name="Dikdörtgen: Köşeleri Yuvarlatılmış 60">
            <a:extLst>
              <a:ext uri="{FF2B5EF4-FFF2-40B4-BE49-F238E27FC236}">
                <a16:creationId xmlns:a16="http://schemas.microsoft.com/office/drawing/2014/main" id="{5A7042E6-A686-2589-C0B6-C6F2EF648BDC}"/>
              </a:ext>
            </a:extLst>
          </p:cNvPr>
          <p:cNvSpPr/>
          <p:nvPr/>
        </p:nvSpPr>
        <p:spPr>
          <a:xfrm>
            <a:off x="6858000" y="2895279"/>
            <a:ext cx="10591802" cy="866688"/>
          </a:xfrm>
          <a:prstGeom prst="roundRect">
            <a:avLst/>
          </a:prstGeom>
          <a:solidFill>
            <a:srgbClr val="CCE0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Din, peygamberler aracılığıyla gönderilmiştir.</a:t>
            </a:r>
          </a:p>
        </p:txBody>
      </p:sp>
      <p:sp>
        <p:nvSpPr>
          <p:cNvPr id="62" name="Dikdörtgen: Köşeleri Yuvarlatılmış 61">
            <a:extLst>
              <a:ext uri="{FF2B5EF4-FFF2-40B4-BE49-F238E27FC236}">
                <a16:creationId xmlns:a16="http://schemas.microsoft.com/office/drawing/2014/main" id="{D73F438C-F7E3-5BFC-EDA8-F8105C251763}"/>
              </a:ext>
            </a:extLst>
          </p:cNvPr>
          <p:cNvSpPr/>
          <p:nvPr/>
        </p:nvSpPr>
        <p:spPr>
          <a:xfrm>
            <a:off x="6807181" y="4629554"/>
            <a:ext cx="10591802" cy="866688"/>
          </a:xfrm>
          <a:prstGeom prst="roundRect">
            <a:avLst/>
          </a:prstGeom>
          <a:solidFill>
            <a:srgbClr val="CCE0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Dinin temel amacı, mutlu kılmaktır.</a:t>
            </a:r>
          </a:p>
        </p:txBody>
      </p:sp>
      <p:sp>
        <p:nvSpPr>
          <p:cNvPr id="63" name="Dikdörtgen: Köşeleri Yuvarlatılmış 62">
            <a:extLst>
              <a:ext uri="{FF2B5EF4-FFF2-40B4-BE49-F238E27FC236}">
                <a16:creationId xmlns:a16="http://schemas.microsoft.com/office/drawing/2014/main" id="{72087287-21A8-19AE-7B3F-5DEACF23B0F9}"/>
              </a:ext>
            </a:extLst>
          </p:cNvPr>
          <p:cNvSpPr/>
          <p:nvPr/>
        </p:nvSpPr>
        <p:spPr>
          <a:xfrm>
            <a:off x="6858000" y="6527693"/>
            <a:ext cx="10591802" cy="866688"/>
          </a:xfrm>
          <a:prstGeom prst="roundRect">
            <a:avLst/>
          </a:prstGeom>
          <a:solidFill>
            <a:srgbClr val="CCE0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Din baskı ve zorlamayı kabul etmez.</a:t>
            </a:r>
          </a:p>
        </p:txBody>
      </p:sp>
      <p:sp>
        <p:nvSpPr>
          <p:cNvPr id="64" name="Dikdörtgen: Köşeleri Yuvarlatılmış 63">
            <a:extLst>
              <a:ext uri="{FF2B5EF4-FFF2-40B4-BE49-F238E27FC236}">
                <a16:creationId xmlns:a16="http://schemas.microsoft.com/office/drawing/2014/main" id="{A6E252D1-3438-081D-ECB6-85F6E3B5E11D}"/>
              </a:ext>
            </a:extLst>
          </p:cNvPr>
          <p:cNvSpPr/>
          <p:nvPr/>
        </p:nvSpPr>
        <p:spPr>
          <a:xfrm>
            <a:off x="6858000" y="8343900"/>
            <a:ext cx="10591802" cy="866688"/>
          </a:xfrm>
          <a:prstGeom prst="roundRect">
            <a:avLst/>
          </a:prstGeom>
          <a:solidFill>
            <a:srgbClr val="CCE0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Din, akıl yetisine sahip insanlara hitap eder..</a:t>
            </a: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5AF527B9-F810-5D0E-B590-CF2350425A3C}"/>
              </a:ext>
            </a:extLst>
          </p:cNvPr>
          <p:cNvGrpSpPr/>
          <p:nvPr/>
        </p:nvGrpSpPr>
        <p:grpSpPr>
          <a:xfrm>
            <a:off x="920482" y="4156536"/>
            <a:ext cx="4326688" cy="1799559"/>
            <a:chOff x="854152" y="4191094"/>
            <a:chExt cx="4326688" cy="1799559"/>
          </a:xfrm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6C89B085-318C-46A9-D6E5-2855A3A1EEF4}"/>
                </a:ext>
              </a:extLst>
            </p:cNvPr>
            <p:cNvGrpSpPr/>
            <p:nvPr/>
          </p:nvGrpSpPr>
          <p:grpSpPr>
            <a:xfrm>
              <a:off x="854152" y="4276109"/>
              <a:ext cx="4326688" cy="1714544"/>
              <a:chOff x="0" y="0"/>
              <a:chExt cx="1326735" cy="93191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EF7DD0E9-946D-2095-6CF4-C97D5270EE6C}"/>
                  </a:ext>
                </a:extLst>
              </p:cNvPr>
              <p:cNvSpPr/>
              <p:nvPr/>
            </p:nvSpPr>
            <p:spPr>
              <a:xfrm>
                <a:off x="0" y="0"/>
                <a:ext cx="1326735" cy="931910"/>
              </a:xfrm>
              <a:custGeom>
                <a:avLst/>
                <a:gdLst/>
                <a:ahLst/>
                <a:cxnLst/>
                <a:rect l="l" t="t" r="r" b="b"/>
                <a:pathLst>
                  <a:path w="1326735" h="931910">
                    <a:moveTo>
                      <a:pt x="53919" y="0"/>
                    </a:moveTo>
                    <a:lnTo>
                      <a:pt x="1272816" y="0"/>
                    </a:lnTo>
                    <a:cubicBezTo>
                      <a:pt x="1302595" y="0"/>
                      <a:pt x="1326735" y="24140"/>
                      <a:pt x="1326735" y="53919"/>
                    </a:cubicBezTo>
                    <a:lnTo>
                      <a:pt x="1326735" y="877991"/>
                    </a:lnTo>
                    <a:cubicBezTo>
                      <a:pt x="1326735" y="907770"/>
                      <a:pt x="1302595" y="931910"/>
                      <a:pt x="1272816" y="931910"/>
                    </a:cubicBezTo>
                    <a:lnTo>
                      <a:pt x="53919" y="931910"/>
                    </a:lnTo>
                    <a:cubicBezTo>
                      <a:pt x="24140" y="931910"/>
                      <a:pt x="0" y="907770"/>
                      <a:pt x="0" y="877991"/>
                    </a:cubicBezTo>
                    <a:lnTo>
                      <a:pt x="0" y="53919"/>
                    </a:lnTo>
                    <a:cubicBezTo>
                      <a:pt x="0" y="24140"/>
                      <a:pt x="24140" y="0"/>
                      <a:pt x="53919" y="0"/>
                    </a:cubicBezTo>
                    <a:close/>
                  </a:path>
                </a:pathLst>
              </a:custGeom>
              <a:solidFill>
                <a:srgbClr val="11EA9B"/>
              </a:solidFill>
              <a:ln w="19050" cap="sq">
                <a:solidFill>
                  <a:srgbClr val="394A7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353A2607-485B-B923-287B-535E180DCCF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326735" cy="9604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03948E4D-041A-C6BB-0CD3-C0E64BE41BE7}"/>
                </a:ext>
              </a:extLst>
            </p:cNvPr>
            <p:cNvGrpSpPr/>
            <p:nvPr/>
          </p:nvGrpSpPr>
          <p:grpSpPr>
            <a:xfrm>
              <a:off x="854152" y="4191094"/>
              <a:ext cx="4326688" cy="1714544"/>
              <a:chOff x="0" y="0"/>
              <a:chExt cx="1326735" cy="931910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619CEE01-D965-A81B-F967-F5BB0FBFE740}"/>
                  </a:ext>
                </a:extLst>
              </p:cNvPr>
              <p:cNvSpPr/>
              <p:nvPr/>
            </p:nvSpPr>
            <p:spPr>
              <a:xfrm>
                <a:off x="0" y="0"/>
                <a:ext cx="1326735" cy="931910"/>
              </a:xfrm>
              <a:custGeom>
                <a:avLst/>
                <a:gdLst/>
                <a:ahLst/>
                <a:cxnLst/>
                <a:rect l="l" t="t" r="r" b="b"/>
                <a:pathLst>
                  <a:path w="1326735" h="931910">
                    <a:moveTo>
                      <a:pt x="53919" y="0"/>
                    </a:moveTo>
                    <a:lnTo>
                      <a:pt x="1272816" y="0"/>
                    </a:lnTo>
                    <a:cubicBezTo>
                      <a:pt x="1302595" y="0"/>
                      <a:pt x="1326735" y="24140"/>
                      <a:pt x="1326735" y="53919"/>
                    </a:cubicBezTo>
                    <a:lnTo>
                      <a:pt x="1326735" y="877991"/>
                    </a:lnTo>
                    <a:cubicBezTo>
                      <a:pt x="1326735" y="907770"/>
                      <a:pt x="1302595" y="931910"/>
                      <a:pt x="1272816" y="931910"/>
                    </a:cubicBezTo>
                    <a:lnTo>
                      <a:pt x="53919" y="931910"/>
                    </a:lnTo>
                    <a:cubicBezTo>
                      <a:pt x="24140" y="931910"/>
                      <a:pt x="0" y="907770"/>
                      <a:pt x="0" y="877991"/>
                    </a:cubicBezTo>
                    <a:lnTo>
                      <a:pt x="0" y="53919"/>
                    </a:lnTo>
                    <a:cubicBezTo>
                      <a:pt x="0" y="24140"/>
                      <a:pt x="24140" y="0"/>
                      <a:pt x="539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94A7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093E2E72-B409-3ABB-0F7E-B0ED5E037AB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326735" cy="9604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F8D16EF5-7A57-3A59-107B-3D146AF85F46}"/>
                </a:ext>
              </a:extLst>
            </p:cNvPr>
            <p:cNvSpPr txBox="1"/>
            <p:nvPr/>
          </p:nvSpPr>
          <p:spPr>
            <a:xfrm>
              <a:off x="986816" y="4371256"/>
              <a:ext cx="3797305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tr-TR" sz="4400" b="1" dirty="0">
                  <a:solidFill>
                    <a:srgbClr val="394A7F"/>
                  </a:solidFill>
                  <a:ea typeface="Public Sans Bold"/>
                  <a:cs typeface="Public Sans Bold"/>
                  <a:sym typeface="Public Sans Bold"/>
                </a:rPr>
                <a:t>DİNİN TEMEL ÖZELLİKLERİ</a:t>
              </a:r>
              <a:endParaRPr lang="en-US" sz="4400" b="1" dirty="0">
                <a:solidFill>
                  <a:srgbClr val="394A7F"/>
                </a:solidFill>
                <a:ea typeface="Public Sans Bold"/>
                <a:cs typeface="Public Sans Bold"/>
                <a:sym typeface="Public Sans Bold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9546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8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">
            <a:extLst>
              <a:ext uri="{FF2B5EF4-FFF2-40B4-BE49-F238E27FC236}">
                <a16:creationId xmlns:a16="http://schemas.microsoft.com/office/drawing/2014/main" id="{087D4036-D53F-E01E-E8CC-DD32F58A4F68}"/>
              </a:ext>
            </a:extLst>
          </p:cNvPr>
          <p:cNvSpPr/>
          <p:nvPr/>
        </p:nvSpPr>
        <p:spPr>
          <a:xfrm>
            <a:off x="266124" y="1427936"/>
            <a:ext cx="17297400" cy="1576828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  <a:ln>
            <a:solidFill>
              <a:srgbClr val="004481"/>
            </a:solidFill>
          </a:ln>
        </p:spPr>
        <p:txBody>
          <a:bodyPr/>
          <a:lstStyle/>
          <a:p>
            <a:pPr defTabSz="406440"/>
            <a:endParaRPr lang="tr-TR" sz="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3" name="Grup 32">
            <a:extLst>
              <a:ext uri="{FF2B5EF4-FFF2-40B4-BE49-F238E27FC236}">
                <a16:creationId xmlns:a16="http://schemas.microsoft.com/office/drawing/2014/main" id="{06650A53-E7A0-C180-D1D2-DFC59E98E357}"/>
              </a:ext>
            </a:extLst>
          </p:cNvPr>
          <p:cNvGrpSpPr/>
          <p:nvPr/>
        </p:nvGrpSpPr>
        <p:grpSpPr>
          <a:xfrm>
            <a:off x="241298" y="802883"/>
            <a:ext cx="634425" cy="855939"/>
            <a:chOff x="0" y="1838262"/>
            <a:chExt cx="744869" cy="723435"/>
          </a:xfrm>
        </p:grpSpPr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49C22E7-BF3E-926C-5893-C5D3249917E6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06440">
                <a:defRPr/>
              </a:pPr>
              <a:endParaRPr lang="tr-TR" sz="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TextBox 49">
              <a:extLst>
                <a:ext uri="{FF2B5EF4-FFF2-40B4-BE49-F238E27FC236}">
                  <a16:creationId xmlns:a16="http://schemas.microsoft.com/office/drawing/2014/main" id="{4797BB12-1F2B-7EC9-9D5D-E11BDF2AEC2E}"/>
                </a:ext>
              </a:extLst>
            </p:cNvPr>
            <p:cNvSpPr txBox="1"/>
            <p:nvPr/>
          </p:nvSpPr>
          <p:spPr>
            <a:xfrm>
              <a:off x="205814" y="1857668"/>
              <a:ext cx="331649" cy="5202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06440">
                <a:spcBef>
                  <a:spcPct val="0"/>
                </a:spcBef>
                <a:defRPr/>
              </a:pPr>
              <a:r>
                <a:rPr lang="en-US" sz="4000" dirty="0">
                  <a:solidFill>
                    <a:srgbClr val="000000"/>
                  </a:solidFill>
                  <a:latin typeface="Calibri"/>
                </a:rPr>
                <a:t>1</a:t>
              </a:r>
            </a:p>
          </p:txBody>
        </p:sp>
      </p:grp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532B5733-54D8-4B20-66BE-CBBD24FE90F4}"/>
              </a:ext>
            </a:extLst>
          </p:cNvPr>
          <p:cNvSpPr txBox="1"/>
          <p:nvPr/>
        </p:nvSpPr>
        <p:spPr>
          <a:xfrm>
            <a:off x="806075" y="1400138"/>
            <a:ext cx="17297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tr-TR" sz="3600" dirty="0">
                <a:solidFill>
                  <a:prstClr val="black"/>
                </a:solidFill>
                <a:latin typeface="Calibri"/>
              </a:rPr>
              <a:t>kurallar   bütünüdür    Din   ilahî</a:t>
            </a:r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6F366364-DC8C-38C4-7A37-4E12DD897218}"/>
              </a:ext>
            </a:extLst>
          </p:cNvPr>
          <p:cNvSpPr/>
          <p:nvPr/>
        </p:nvSpPr>
        <p:spPr>
          <a:xfrm>
            <a:off x="416595" y="2066448"/>
            <a:ext cx="16999714" cy="7037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lvl="1" defTabSz="609630"/>
            <a:endParaRPr lang="tr-TR" sz="2133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74B6086A-08E2-EBF4-A887-FB9ED0D7A971}"/>
              </a:ext>
            </a:extLst>
          </p:cNvPr>
          <p:cNvSpPr txBox="1"/>
          <p:nvPr/>
        </p:nvSpPr>
        <p:spPr>
          <a:xfrm>
            <a:off x="416595" y="23101"/>
            <a:ext cx="103010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tr-TR" sz="3600" dirty="0">
                <a:solidFill>
                  <a:prstClr val="black"/>
                </a:solidFill>
                <a:latin typeface="Calibri"/>
              </a:rPr>
              <a:t>Aşağıda karışık bir şekilde verilen cümleleri düzeltelim.</a:t>
            </a:r>
          </a:p>
        </p:txBody>
      </p:sp>
      <p:sp>
        <p:nvSpPr>
          <p:cNvPr id="39" name="Freeform 35">
            <a:extLst>
              <a:ext uri="{FF2B5EF4-FFF2-40B4-BE49-F238E27FC236}">
                <a16:creationId xmlns:a16="http://schemas.microsoft.com/office/drawing/2014/main" id="{9E88B3C4-4752-17D1-76FF-DB051F8175B5}"/>
              </a:ext>
            </a:extLst>
          </p:cNvPr>
          <p:cNvSpPr/>
          <p:nvPr/>
        </p:nvSpPr>
        <p:spPr>
          <a:xfrm rot="20444029">
            <a:off x="10758280" y="69010"/>
            <a:ext cx="672280" cy="661325"/>
          </a:xfrm>
          <a:custGeom>
            <a:avLst/>
            <a:gdLst/>
            <a:ahLst/>
            <a:cxnLst/>
            <a:rect l="l" t="t" r="r" b="b"/>
            <a:pathLst>
              <a:path w="808968" h="808968">
                <a:moveTo>
                  <a:pt x="0" y="0"/>
                </a:moveTo>
                <a:lnTo>
                  <a:pt x="808968" y="0"/>
                </a:lnTo>
                <a:lnTo>
                  <a:pt x="808968" y="808968"/>
                </a:lnTo>
                <a:lnTo>
                  <a:pt x="0" y="808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06440"/>
            <a:endParaRPr lang="tr-TR" sz="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747AA368-9787-7B83-0C51-75ACF9506B95}"/>
              </a:ext>
            </a:extLst>
          </p:cNvPr>
          <p:cNvSpPr txBox="1"/>
          <p:nvPr/>
        </p:nvSpPr>
        <p:spPr>
          <a:xfrm>
            <a:off x="557832" y="2102292"/>
            <a:ext cx="16992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indent="-304815" defTabSz="609630">
              <a:buFont typeface="Wingdings" panose="05000000000000000000" pitchFamily="2" charset="2"/>
              <a:buChar char="ü"/>
              <a:defRPr/>
            </a:pPr>
            <a:r>
              <a:rPr lang="tr-TR" sz="3200" dirty="0">
                <a:solidFill>
                  <a:srgbClr val="C00000"/>
                </a:solidFill>
              </a:rPr>
              <a:t>Din ilahî kurallar bütünüdür.</a:t>
            </a:r>
            <a:endParaRPr lang="tr-TR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Freeform 3">
            <a:extLst>
              <a:ext uri="{FF2B5EF4-FFF2-40B4-BE49-F238E27FC236}">
                <a16:creationId xmlns:a16="http://schemas.microsoft.com/office/drawing/2014/main" id="{F6568251-CE2E-A6F2-0A54-B4F49C4784FE}"/>
              </a:ext>
            </a:extLst>
          </p:cNvPr>
          <p:cNvSpPr/>
          <p:nvPr/>
        </p:nvSpPr>
        <p:spPr>
          <a:xfrm>
            <a:off x="299915" y="3690004"/>
            <a:ext cx="17297400" cy="1576828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  <a:ln>
            <a:solidFill>
              <a:srgbClr val="004481"/>
            </a:solidFill>
          </a:ln>
        </p:spPr>
        <p:txBody>
          <a:bodyPr/>
          <a:lstStyle/>
          <a:p>
            <a:pPr defTabSz="406440"/>
            <a:endParaRPr lang="tr-TR" sz="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2" name="Grup 41">
            <a:extLst>
              <a:ext uri="{FF2B5EF4-FFF2-40B4-BE49-F238E27FC236}">
                <a16:creationId xmlns:a16="http://schemas.microsoft.com/office/drawing/2014/main" id="{159A3AA0-9D83-A102-3AFC-7665C67ACB39}"/>
              </a:ext>
            </a:extLst>
          </p:cNvPr>
          <p:cNvGrpSpPr/>
          <p:nvPr/>
        </p:nvGrpSpPr>
        <p:grpSpPr>
          <a:xfrm>
            <a:off x="275089" y="3064951"/>
            <a:ext cx="634425" cy="855939"/>
            <a:chOff x="0" y="1838262"/>
            <a:chExt cx="744869" cy="723435"/>
          </a:xfrm>
        </p:grpSpPr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118E43C1-7574-B2C9-E7C4-678C4BE96D68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06440">
                <a:defRPr/>
              </a:pPr>
              <a:endParaRPr lang="tr-TR" sz="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TextBox 49">
              <a:extLst>
                <a:ext uri="{FF2B5EF4-FFF2-40B4-BE49-F238E27FC236}">
                  <a16:creationId xmlns:a16="http://schemas.microsoft.com/office/drawing/2014/main" id="{E650B1E3-0A2D-367C-C00F-907ABC9EEB73}"/>
                </a:ext>
              </a:extLst>
            </p:cNvPr>
            <p:cNvSpPr txBox="1"/>
            <p:nvPr/>
          </p:nvSpPr>
          <p:spPr>
            <a:xfrm>
              <a:off x="205814" y="1857668"/>
              <a:ext cx="331649" cy="5202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06440">
                <a:spcBef>
                  <a:spcPct val="0"/>
                </a:spcBef>
                <a:defRPr/>
              </a:pPr>
              <a:r>
                <a:rPr lang="tr-TR" sz="4000" dirty="0">
                  <a:solidFill>
                    <a:srgbClr val="000000"/>
                  </a:solidFill>
                  <a:latin typeface="Calibri"/>
                </a:rPr>
                <a:t>2</a:t>
              </a:r>
              <a:endParaRPr lang="en-US" sz="40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176AEE48-EB30-6052-B8AF-C6CCF3027FF9}"/>
              </a:ext>
            </a:extLst>
          </p:cNvPr>
          <p:cNvSpPr txBox="1"/>
          <p:nvPr/>
        </p:nvSpPr>
        <p:spPr>
          <a:xfrm>
            <a:off x="732861" y="3645196"/>
            <a:ext cx="6734740" cy="606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tr-TR" sz="3200" dirty="0">
                <a:solidFill>
                  <a:prstClr val="black"/>
                </a:solidFill>
                <a:latin typeface="Calibri"/>
              </a:rPr>
              <a:t> inanç, sistemidir. ahlak Din; ibadet, </a:t>
            </a:r>
          </a:p>
        </p:txBody>
      </p:sp>
      <p:sp>
        <p:nvSpPr>
          <p:cNvPr id="46" name="Dikdörtgen: Köşeleri Yuvarlatılmış 45">
            <a:extLst>
              <a:ext uri="{FF2B5EF4-FFF2-40B4-BE49-F238E27FC236}">
                <a16:creationId xmlns:a16="http://schemas.microsoft.com/office/drawing/2014/main" id="{F4D4C392-9E86-434C-58F5-C1AE9388AC25}"/>
              </a:ext>
            </a:extLst>
          </p:cNvPr>
          <p:cNvSpPr/>
          <p:nvPr/>
        </p:nvSpPr>
        <p:spPr>
          <a:xfrm>
            <a:off x="450386" y="4328516"/>
            <a:ext cx="16999714" cy="7037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lvl="1" defTabSz="609630"/>
            <a:endParaRPr lang="tr-TR" sz="2133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9C416342-25E9-4B02-6A69-86274B537516}"/>
              </a:ext>
            </a:extLst>
          </p:cNvPr>
          <p:cNvSpPr txBox="1"/>
          <p:nvPr/>
        </p:nvSpPr>
        <p:spPr>
          <a:xfrm>
            <a:off x="591623" y="4364360"/>
            <a:ext cx="16992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indent="-304815" defTabSz="609630">
              <a:buFont typeface="Wingdings" panose="05000000000000000000" pitchFamily="2" charset="2"/>
              <a:buChar char="ü"/>
              <a:defRPr/>
            </a:pPr>
            <a:r>
              <a:rPr lang="nb-NO" sz="3200" dirty="0">
                <a:solidFill>
                  <a:srgbClr val="C00000"/>
                </a:solidFill>
              </a:rPr>
              <a:t>Din; inanç, ibadet, ahlak sistemidir. </a:t>
            </a:r>
          </a:p>
        </p:txBody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A11D193F-3842-D786-AED8-6991ADF4277C}"/>
              </a:ext>
            </a:extLst>
          </p:cNvPr>
          <p:cNvSpPr/>
          <p:nvPr/>
        </p:nvSpPr>
        <p:spPr>
          <a:xfrm>
            <a:off x="364165" y="6004144"/>
            <a:ext cx="17297400" cy="1576828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  <a:ln>
            <a:solidFill>
              <a:srgbClr val="004481"/>
            </a:solidFill>
          </a:ln>
        </p:spPr>
        <p:txBody>
          <a:bodyPr/>
          <a:lstStyle/>
          <a:p>
            <a:pPr defTabSz="406440"/>
            <a:endParaRPr lang="tr-TR" sz="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9" name="Grup 48">
            <a:extLst>
              <a:ext uri="{FF2B5EF4-FFF2-40B4-BE49-F238E27FC236}">
                <a16:creationId xmlns:a16="http://schemas.microsoft.com/office/drawing/2014/main" id="{9A9E5171-DA6F-1333-02EF-2763FD8C54B4}"/>
              </a:ext>
            </a:extLst>
          </p:cNvPr>
          <p:cNvGrpSpPr/>
          <p:nvPr/>
        </p:nvGrpSpPr>
        <p:grpSpPr>
          <a:xfrm>
            <a:off x="339339" y="5379091"/>
            <a:ext cx="634425" cy="855939"/>
            <a:chOff x="0" y="1838262"/>
            <a:chExt cx="744869" cy="723435"/>
          </a:xfrm>
        </p:grpSpPr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198221A0-3874-DE60-8015-0F2A55D5C647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06440">
                <a:defRPr/>
              </a:pPr>
              <a:endParaRPr lang="tr-TR" sz="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TextBox 49">
              <a:extLst>
                <a:ext uri="{FF2B5EF4-FFF2-40B4-BE49-F238E27FC236}">
                  <a16:creationId xmlns:a16="http://schemas.microsoft.com/office/drawing/2014/main" id="{0186C15F-0002-C2F3-7CAE-29DEBCC469CD}"/>
                </a:ext>
              </a:extLst>
            </p:cNvPr>
            <p:cNvSpPr txBox="1"/>
            <p:nvPr/>
          </p:nvSpPr>
          <p:spPr>
            <a:xfrm>
              <a:off x="205814" y="1857668"/>
              <a:ext cx="331649" cy="5202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06440">
                <a:spcBef>
                  <a:spcPct val="0"/>
                </a:spcBef>
                <a:defRPr/>
              </a:pPr>
              <a:r>
                <a:rPr lang="tr-TR" sz="4000" dirty="0">
                  <a:solidFill>
                    <a:srgbClr val="000000"/>
                  </a:solidFill>
                  <a:latin typeface="Calibri"/>
                </a:rPr>
                <a:t>3</a:t>
              </a:r>
              <a:endParaRPr lang="en-US" sz="40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52" name="Metin kutusu 51">
            <a:extLst>
              <a:ext uri="{FF2B5EF4-FFF2-40B4-BE49-F238E27FC236}">
                <a16:creationId xmlns:a16="http://schemas.microsoft.com/office/drawing/2014/main" id="{D09EADFC-8D92-9088-F51F-A45E231E1E2A}"/>
              </a:ext>
            </a:extLst>
          </p:cNvPr>
          <p:cNvSpPr txBox="1"/>
          <p:nvPr/>
        </p:nvSpPr>
        <p:spPr>
          <a:xfrm>
            <a:off x="797110" y="5959336"/>
            <a:ext cx="172976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tr-TR" sz="3200" dirty="0">
                <a:solidFill>
                  <a:prstClr val="black"/>
                </a:solidFill>
                <a:latin typeface="Calibri"/>
              </a:rPr>
              <a:t> insanı iyiye ve yönlendirir   din   doğruya.</a:t>
            </a:r>
          </a:p>
        </p:txBody>
      </p:sp>
      <p:sp>
        <p:nvSpPr>
          <p:cNvPr id="53" name="Dikdörtgen: Köşeleri Yuvarlatılmış 52">
            <a:extLst>
              <a:ext uri="{FF2B5EF4-FFF2-40B4-BE49-F238E27FC236}">
                <a16:creationId xmlns:a16="http://schemas.microsoft.com/office/drawing/2014/main" id="{F95B13C6-D959-BEF4-5362-26C861E26A97}"/>
              </a:ext>
            </a:extLst>
          </p:cNvPr>
          <p:cNvSpPr/>
          <p:nvPr/>
        </p:nvSpPr>
        <p:spPr>
          <a:xfrm>
            <a:off x="514636" y="6642656"/>
            <a:ext cx="16999714" cy="7037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lvl="1" defTabSz="609630"/>
            <a:endParaRPr lang="tr-TR" sz="2133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54" name="Metin kutusu 53">
            <a:extLst>
              <a:ext uri="{FF2B5EF4-FFF2-40B4-BE49-F238E27FC236}">
                <a16:creationId xmlns:a16="http://schemas.microsoft.com/office/drawing/2014/main" id="{6EC4F635-8393-4475-433E-6091E23CCE32}"/>
              </a:ext>
            </a:extLst>
          </p:cNvPr>
          <p:cNvSpPr txBox="1"/>
          <p:nvPr/>
        </p:nvSpPr>
        <p:spPr>
          <a:xfrm>
            <a:off x="655873" y="6678500"/>
            <a:ext cx="16992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indent="-304815" defTabSz="609630">
              <a:buFont typeface="Wingdings" panose="05000000000000000000" pitchFamily="2" charset="2"/>
              <a:buChar char="ü"/>
              <a:defRPr/>
            </a:pPr>
            <a:r>
              <a:rPr lang="tr-TR" sz="3200" dirty="0">
                <a:solidFill>
                  <a:srgbClr val="C00000"/>
                </a:solidFill>
              </a:rPr>
              <a:t>Din insanı iyiye ve doğruya yönlendirir.</a:t>
            </a:r>
          </a:p>
        </p:txBody>
      </p:sp>
      <p:sp>
        <p:nvSpPr>
          <p:cNvPr id="55" name="Freeform 3">
            <a:extLst>
              <a:ext uri="{FF2B5EF4-FFF2-40B4-BE49-F238E27FC236}">
                <a16:creationId xmlns:a16="http://schemas.microsoft.com/office/drawing/2014/main" id="{DFF1F510-2E85-8A77-D514-8CEDBCFE00B9}"/>
              </a:ext>
            </a:extLst>
          </p:cNvPr>
          <p:cNvSpPr/>
          <p:nvPr/>
        </p:nvSpPr>
        <p:spPr>
          <a:xfrm>
            <a:off x="351293" y="8403725"/>
            <a:ext cx="17297400" cy="1576828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  <a:ln>
            <a:solidFill>
              <a:srgbClr val="004481"/>
            </a:solidFill>
          </a:ln>
        </p:spPr>
        <p:txBody>
          <a:bodyPr/>
          <a:lstStyle/>
          <a:p>
            <a:pPr defTabSz="406440"/>
            <a:endParaRPr lang="tr-TR" sz="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6" name="Grup 55">
            <a:extLst>
              <a:ext uri="{FF2B5EF4-FFF2-40B4-BE49-F238E27FC236}">
                <a16:creationId xmlns:a16="http://schemas.microsoft.com/office/drawing/2014/main" id="{683E1A1F-6B41-A4A9-AB80-E74407B6D33A}"/>
              </a:ext>
            </a:extLst>
          </p:cNvPr>
          <p:cNvGrpSpPr/>
          <p:nvPr/>
        </p:nvGrpSpPr>
        <p:grpSpPr>
          <a:xfrm>
            <a:off x="326467" y="7778672"/>
            <a:ext cx="634425" cy="855939"/>
            <a:chOff x="0" y="1838262"/>
            <a:chExt cx="744869" cy="723435"/>
          </a:xfrm>
        </p:grpSpPr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15E3950D-E884-9F85-F82A-0E563E37B283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06440">
                <a:defRPr/>
              </a:pPr>
              <a:endParaRPr lang="tr-TR" sz="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TextBox 49">
              <a:extLst>
                <a:ext uri="{FF2B5EF4-FFF2-40B4-BE49-F238E27FC236}">
                  <a16:creationId xmlns:a16="http://schemas.microsoft.com/office/drawing/2014/main" id="{6A434BF4-FD59-A0F5-8CEF-A87FD1939A57}"/>
                </a:ext>
              </a:extLst>
            </p:cNvPr>
            <p:cNvSpPr txBox="1"/>
            <p:nvPr/>
          </p:nvSpPr>
          <p:spPr>
            <a:xfrm>
              <a:off x="205814" y="1857668"/>
              <a:ext cx="331649" cy="5202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06440">
                <a:spcBef>
                  <a:spcPct val="0"/>
                </a:spcBef>
                <a:defRPr/>
              </a:pPr>
              <a:r>
                <a:rPr lang="tr-TR" sz="4000" dirty="0">
                  <a:solidFill>
                    <a:srgbClr val="000000"/>
                  </a:solidFill>
                  <a:latin typeface="Calibri"/>
                </a:rPr>
                <a:t>4</a:t>
              </a:r>
              <a:endParaRPr lang="en-US" sz="40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59" name="Metin kutusu 58">
            <a:extLst>
              <a:ext uri="{FF2B5EF4-FFF2-40B4-BE49-F238E27FC236}">
                <a16:creationId xmlns:a16="http://schemas.microsoft.com/office/drawing/2014/main" id="{3D1F0714-A4EF-2635-A7FB-A2628894AC97}"/>
              </a:ext>
            </a:extLst>
          </p:cNvPr>
          <p:cNvSpPr txBox="1"/>
          <p:nvPr/>
        </p:nvSpPr>
        <p:spPr>
          <a:xfrm>
            <a:off x="784238" y="8358917"/>
            <a:ext cx="172976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tr-TR" sz="3200" dirty="0">
                <a:solidFill>
                  <a:prstClr val="black"/>
                </a:solidFill>
                <a:latin typeface="Calibri"/>
              </a:rPr>
              <a:t> bir hayat amacı  huzurlu sürmesidir  dinin insanın</a:t>
            </a:r>
          </a:p>
        </p:txBody>
      </p:sp>
      <p:sp>
        <p:nvSpPr>
          <p:cNvPr id="60" name="Dikdörtgen: Köşeleri Yuvarlatılmış 59">
            <a:extLst>
              <a:ext uri="{FF2B5EF4-FFF2-40B4-BE49-F238E27FC236}">
                <a16:creationId xmlns:a16="http://schemas.microsoft.com/office/drawing/2014/main" id="{961FABD8-3B87-7ED9-2306-7F1208A36342}"/>
              </a:ext>
            </a:extLst>
          </p:cNvPr>
          <p:cNvSpPr/>
          <p:nvPr/>
        </p:nvSpPr>
        <p:spPr>
          <a:xfrm>
            <a:off x="501764" y="9042237"/>
            <a:ext cx="16999714" cy="7037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lvl="1" defTabSz="609630"/>
            <a:endParaRPr lang="tr-TR" sz="2133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61" name="Metin kutusu 60">
            <a:extLst>
              <a:ext uri="{FF2B5EF4-FFF2-40B4-BE49-F238E27FC236}">
                <a16:creationId xmlns:a16="http://schemas.microsoft.com/office/drawing/2014/main" id="{CFE17A26-7E0A-F346-127C-D133A3CAA4CA}"/>
              </a:ext>
            </a:extLst>
          </p:cNvPr>
          <p:cNvSpPr txBox="1"/>
          <p:nvPr/>
        </p:nvSpPr>
        <p:spPr>
          <a:xfrm>
            <a:off x="643001" y="9078081"/>
            <a:ext cx="16992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indent="-304815" defTabSz="609630">
              <a:buFont typeface="Wingdings" panose="05000000000000000000" pitchFamily="2" charset="2"/>
              <a:buChar char="ü"/>
              <a:defRPr/>
            </a:pPr>
            <a:r>
              <a:rPr lang="tr-TR" sz="3200" dirty="0">
                <a:solidFill>
                  <a:srgbClr val="C00000"/>
                </a:solidFill>
              </a:rPr>
              <a:t>Dinin amacı insanın huzurlu bir hayat sürmesidir.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089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7" grpId="0"/>
      <p:bldP spid="54" grpId="0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up 66">
            <a:extLst>
              <a:ext uri="{FF2B5EF4-FFF2-40B4-BE49-F238E27FC236}">
                <a16:creationId xmlns:a16="http://schemas.microsoft.com/office/drawing/2014/main" id="{A58B02A6-0D67-8773-5EA8-3C72930F34DF}"/>
              </a:ext>
            </a:extLst>
          </p:cNvPr>
          <p:cNvGrpSpPr/>
          <p:nvPr/>
        </p:nvGrpSpPr>
        <p:grpSpPr>
          <a:xfrm>
            <a:off x="7452302" y="3755907"/>
            <a:ext cx="3194999" cy="3194999"/>
            <a:chOff x="7452302" y="3755907"/>
            <a:chExt cx="3194999" cy="3194999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1BFAA0AF-5F5E-5AFE-706B-FD3F299A552B}"/>
                </a:ext>
              </a:extLst>
            </p:cNvPr>
            <p:cNvGrpSpPr/>
            <p:nvPr/>
          </p:nvGrpSpPr>
          <p:grpSpPr>
            <a:xfrm>
              <a:off x="7452302" y="3755907"/>
              <a:ext cx="3194999" cy="3194999"/>
              <a:chOff x="0" y="0"/>
              <a:chExt cx="6350000" cy="635000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90FD947E-2CED-5DBF-08DB-0C8929AB514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CE0DA"/>
              </a:solidFill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EEBCCDE-C948-06DB-7FAC-4B623F38240B}"/>
                </a:ext>
              </a:extLst>
            </p:cNvPr>
            <p:cNvSpPr txBox="1"/>
            <p:nvPr/>
          </p:nvSpPr>
          <p:spPr>
            <a:xfrm>
              <a:off x="7452302" y="4676298"/>
              <a:ext cx="3194999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tr-TR" sz="4400" b="1" dirty="0">
                  <a:solidFill>
                    <a:srgbClr val="373737"/>
                  </a:solidFill>
                  <a:latin typeface="Blinker Bold"/>
                  <a:ea typeface="Blinker Bold"/>
                  <a:cs typeface="Blinker Bold"/>
                  <a:sym typeface="Blinker Bold"/>
                </a:rPr>
                <a:t>Dinin </a:t>
              </a:r>
            </a:p>
            <a:p>
              <a:pPr algn="ctr"/>
              <a:r>
                <a:rPr lang="tr-TR" sz="4400" b="1" dirty="0">
                  <a:solidFill>
                    <a:srgbClr val="373737"/>
                  </a:solidFill>
                  <a:latin typeface="Blinker Bold"/>
                  <a:ea typeface="Blinker Bold"/>
                  <a:cs typeface="Blinker Bold"/>
                  <a:sym typeface="Blinker Bold"/>
                </a:rPr>
                <a:t>Boyutları</a:t>
              </a:r>
              <a:endParaRPr lang="en-US" sz="4400" b="1" dirty="0">
                <a:solidFill>
                  <a:srgbClr val="373737"/>
                </a:solidFill>
                <a:latin typeface="Blinker Bold"/>
                <a:ea typeface="Blinker Bold"/>
                <a:cs typeface="Blinker Bold"/>
                <a:sym typeface="Blinker Bold"/>
              </a:endParaRPr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A48B87E2-1B32-7048-8E14-D781F482E2D0}"/>
              </a:ext>
            </a:extLst>
          </p:cNvPr>
          <p:cNvSpPr txBox="1"/>
          <p:nvPr/>
        </p:nvSpPr>
        <p:spPr>
          <a:xfrm>
            <a:off x="4098698" y="983674"/>
            <a:ext cx="920849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373737"/>
                </a:solidFill>
                <a:ea typeface="Blinker"/>
                <a:cs typeface="Blinker"/>
                <a:sym typeface="Blinker"/>
              </a:rPr>
              <a:t>Dinin</a:t>
            </a:r>
            <a:r>
              <a:rPr lang="en-US" sz="4000" b="1" dirty="0">
                <a:solidFill>
                  <a:srgbClr val="373737"/>
                </a:solidFill>
                <a:ea typeface="Blinker"/>
                <a:cs typeface="Blinker"/>
                <a:sym typeface="Blinker"/>
              </a:rPr>
              <a:t> </a:t>
            </a:r>
            <a:r>
              <a:rPr lang="en-US" sz="4000" b="1" dirty="0" err="1">
                <a:solidFill>
                  <a:srgbClr val="373737"/>
                </a:solidFill>
                <a:ea typeface="Blinker"/>
                <a:cs typeface="Blinker"/>
                <a:sym typeface="Blinker"/>
              </a:rPr>
              <a:t>dört</a:t>
            </a:r>
            <a:r>
              <a:rPr lang="en-US" sz="4000" b="1" dirty="0">
                <a:solidFill>
                  <a:srgbClr val="373737"/>
                </a:solidFill>
                <a:ea typeface="Blinker"/>
                <a:cs typeface="Blinker"/>
                <a:sym typeface="Blinker"/>
              </a:rPr>
              <a:t> </a:t>
            </a:r>
            <a:r>
              <a:rPr lang="en-US" sz="4000" b="1" dirty="0" err="1">
                <a:solidFill>
                  <a:srgbClr val="373737"/>
                </a:solidFill>
                <a:ea typeface="Blinker"/>
                <a:cs typeface="Blinker"/>
                <a:sym typeface="Blinker"/>
              </a:rPr>
              <a:t>temel</a:t>
            </a:r>
            <a:r>
              <a:rPr lang="en-US" sz="4000" b="1" dirty="0">
                <a:solidFill>
                  <a:srgbClr val="373737"/>
                </a:solidFill>
                <a:ea typeface="Blinker"/>
                <a:cs typeface="Blinker"/>
                <a:sym typeface="Blinker"/>
              </a:rPr>
              <a:t> </a:t>
            </a:r>
            <a:r>
              <a:rPr lang="en-US" sz="4000" b="1" dirty="0" err="1">
                <a:solidFill>
                  <a:srgbClr val="373737"/>
                </a:solidFill>
                <a:ea typeface="Blinker"/>
                <a:cs typeface="Blinker"/>
                <a:sym typeface="Blinker"/>
              </a:rPr>
              <a:t>boyutu</a:t>
            </a:r>
            <a:r>
              <a:rPr lang="en-US" sz="4000" b="1" dirty="0">
                <a:solidFill>
                  <a:srgbClr val="373737"/>
                </a:solidFill>
                <a:ea typeface="Blinker"/>
                <a:cs typeface="Blinker"/>
                <a:sym typeface="Blinker"/>
              </a:rPr>
              <a:t> </a:t>
            </a:r>
            <a:r>
              <a:rPr lang="en-US" sz="4000" b="1" dirty="0" err="1">
                <a:solidFill>
                  <a:srgbClr val="373737"/>
                </a:solidFill>
                <a:ea typeface="Blinker"/>
                <a:cs typeface="Blinker"/>
                <a:sym typeface="Blinker"/>
              </a:rPr>
              <a:t>vardır</a:t>
            </a:r>
            <a:r>
              <a:rPr lang="en-US" sz="3200" dirty="0">
                <a:solidFill>
                  <a:srgbClr val="373737"/>
                </a:solidFill>
                <a:latin typeface="Blinker"/>
                <a:ea typeface="Blinker"/>
                <a:cs typeface="Blinker"/>
                <a:sym typeface="Blinker"/>
              </a:rPr>
              <a:t>.</a:t>
            </a:r>
          </a:p>
        </p:txBody>
      </p:sp>
      <p:grpSp>
        <p:nvGrpSpPr>
          <p:cNvPr id="68" name="Grup 67">
            <a:extLst>
              <a:ext uri="{FF2B5EF4-FFF2-40B4-BE49-F238E27FC236}">
                <a16:creationId xmlns:a16="http://schemas.microsoft.com/office/drawing/2014/main" id="{B0E548F9-ABFB-5142-262E-D9BFB0A9EDF0}"/>
              </a:ext>
            </a:extLst>
          </p:cNvPr>
          <p:cNvGrpSpPr/>
          <p:nvPr/>
        </p:nvGrpSpPr>
        <p:grpSpPr>
          <a:xfrm>
            <a:off x="2347225" y="2427880"/>
            <a:ext cx="1226149" cy="1944038"/>
            <a:chOff x="2325690" y="2377207"/>
            <a:chExt cx="1226149" cy="1944038"/>
          </a:xfrm>
        </p:grpSpPr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8BC40A97-44E7-8C10-3B60-56A2DA1E170F}"/>
                </a:ext>
              </a:extLst>
            </p:cNvPr>
            <p:cNvSpPr/>
            <p:nvPr/>
          </p:nvSpPr>
          <p:spPr>
            <a:xfrm>
              <a:off x="2960461" y="3337773"/>
              <a:ext cx="591378" cy="0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6" name="AutoShape 26">
              <a:extLst>
                <a:ext uri="{FF2B5EF4-FFF2-40B4-BE49-F238E27FC236}">
                  <a16:creationId xmlns:a16="http://schemas.microsoft.com/office/drawing/2014/main" id="{7A7B810C-1A34-B88D-B8CD-86B3BDB7A8AB}"/>
                </a:ext>
              </a:extLst>
            </p:cNvPr>
            <p:cNvSpPr/>
            <p:nvPr/>
          </p:nvSpPr>
          <p:spPr>
            <a:xfrm>
              <a:off x="2968156" y="2377207"/>
              <a:ext cx="0" cy="1944038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AutoShape 27">
              <a:extLst>
                <a:ext uri="{FF2B5EF4-FFF2-40B4-BE49-F238E27FC236}">
                  <a16:creationId xmlns:a16="http://schemas.microsoft.com/office/drawing/2014/main" id="{F805189B-137D-3982-EDF1-FEFC64C6692A}"/>
                </a:ext>
              </a:extLst>
            </p:cNvPr>
            <p:cNvSpPr/>
            <p:nvPr/>
          </p:nvSpPr>
          <p:spPr>
            <a:xfrm>
              <a:off x="2377486" y="2384667"/>
              <a:ext cx="599072" cy="0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8" name="AutoShape 28">
              <a:extLst>
                <a:ext uri="{FF2B5EF4-FFF2-40B4-BE49-F238E27FC236}">
                  <a16:creationId xmlns:a16="http://schemas.microsoft.com/office/drawing/2014/main" id="{38BA5EB4-F807-AA69-F48D-C61BA68BC5BD}"/>
                </a:ext>
              </a:extLst>
            </p:cNvPr>
            <p:cNvSpPr/>
            <p:nvPr/>
          </p:nvSpPr>
          <p:spPr>
            <a:xfrm>
              <a:off x="2325690" y="3322685"/>
              <a:ext cx="599072" cy="0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0" name="AutoShape 30">
              <a:extLst>
                <a:ext uri="{FF2B5EF4-FFF2-40B4-BE49-F238E27FC236}">
                  <a16:creationId xmlns:a16="http://schemas.microsoft.com/office/drawing/2014/main" id="{3547E783-E006-D7C1-D918-69DA06FC1356}"/>
                </a:ext>
              </a:extLst>
            </p:cNvPr>
            <p:cNvSpPr/>
            <p:nvPr/>
          </p:nvSpPr>
          <p:spPr>
            <a:xfrm>
              <a:off x="2377486" y="4313786"/>
              <a:ext cx="599072" cy="0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9" name="Grup 8">
            <a:extLst>
              <a:ext uri="{FF2B5EF4-FFF2-40B4-BE49-F238E27FC236}">
                <a16:creationId xmlns:a16="http://schemas.microsoft.com/office/drawing/2014/main" id="{D1959E96-F3DE-5F1C-2DF7-189514AE3A2B}"/>
              </a:ext>
            </a:extLst>
          </p:cNvPr>
          <p:cNvGrpSpPr/>
          <p:nvPr/>
        </p:nvGrpSpPr>
        <p:grpSpPr>
          <a:xfrm>
            <a:off x="2585078" y="6359213"/>
            <a:ext cx="1182756" cy="1944038"/>
            <a:chOff x="2585078" y="6359213"/>
            <a:chExt cx="1182756" cy="1944038"/>
          </a:xfrm>
        </p:grpSpPr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F256846D-102E-A92C-DB8C-27CF3EF100F6}"/>
                </a:ext>
              </a:extLst>
            </p:cNvPr>
            <p:cNvSpPr/>
            <p:nvPr/>
          </p:nvSpPr>
          <p:spPr>
            <a:xfrm>
              <a:off x="3176456" y="7400481"/>
              <a:ext cx="591378" cy="0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1" name="AutoShape 31">
              <a:extLst>
                <a:ext uri="{FF2B5EF4-FFF2-40B4-BE49-F238E27FC236}">
                  <a16:creationId xmlns:a16="http://schemas.microsoft.com/office/drawing/2014/main" id="{2CE6F99C-64E2-8CE4-2DC6-832BB6E1C4B3}"/>
                </a:ext>
              </a:extLst>
            </p:cNvPr>
            <p:cNvSpPr/>
            <p:nvPr/>
          </p:nvSpPr>
          <p:spPr>
            <a:xfrm>
              <a:off x="3175748" y="6359213"/>
              <a:ext cx="0" cy="1944038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2" name="AutoShape 32">
              <a:extLst>
                <a:ext uri="{FF2B5EF4-FFF2-40B4-BE49-F238E27FC236}">
                  <a16:creationId xmlns:a16="http://schemas.microsoft.com/office/drawing/2014/main" id="{1A99F97D-1169-FCA0-80D0-1780A78A08B4}"/>
                </a:ext>
              </a:extLst>
            </p:cNvPr>
            <p:cNvSpPr/>
            <p:nvPr/>
          </p:nvSpPr>
          <p:spPr>
            <a:xfrm>
              <a:off x="2585078" y="6366672"/>
              <a:ext cx="599072" cy="0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3" name="AutoShape 33">
              <a:extLst>
                <a:ext uri="{FF2B5EF4-FFF2-40B4-BE49-F238E27FC236}">
                  <a16:creationId xmlns:a16="http://schemas.microsoft.com/office/drawing/2014/main" id="{B5907045-8F35-999B-768D-8414F44FB1C4}"/>
                </a:ext>
              </a:extLst>
            </p:cNvPr>
            <p:cNvSpPr/>
            <p:nvPr/>
          </p:nvSpPr>
          <p:spPr>
            <a:xfrm>
              <a:off x="2585078" y="7014242"/>
              <a:ext cx="599072" cy="0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4" name="AutoShape 34">
              <a:extLst>
                <a:ext uri="{FF2B5EF4-FFF2-40B4-BE49-F238E27FC236}">
                  <a16:creationId xmlns:a16="http://schemas.microsoft.com/office/drawing/2014/main" id="{C5FFAAF1-D508-2CE1-65CF-E764410B9DBF}"/>
                </a:ext>
              </a:extLst>
            </p:cNvPr>
            <p:cNvSpPr/>
            <p:nvPr/>
          </p:nvSpPr>
          <p:spPr>
            <a:xfrm>
              <a:off x="2585078" y="7651863"/>
              <a:ext cx="599072" cy="0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5" name="AutoShape 35">
              <a:extLst>
                <a:ext uri="{FF2B5EF4-FFF2-40B4-BE49-F238E27FC236}">
                  <a16:creationId xmlns:a16="http://schemas.microsoft.com/office/drawing/2014/main" id="{7F313C53-3C4C-D50E-B36B-AFEBAF089830}"/>
                </a:ext>
              </a:extLst>
            </p:cNvPr>
            <p:cNvSpPr/>
            <p:nvPr/>
          </p:nvSpPr>
          <p:spPr>
            <a:xfrm>
              <a:off x="2585078" y="8295791"/>
              <a:ext cx="599072" cy="0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0" name="Grup 9">
            <a:extLst>
              <a:ext uri="{FF2B5EF4-FFF2-40B4-BE49-F238E27FC236}">
                <a16:creationId xmlns:a16="http://schemas.microsoft.com/office/drawing/2014/main" id="{A652BADA-1910-FEA0-3B24-DE952C56BD62}"/>
              </a:ext>
            </a:extLst>
          </p:cNvPr>
          <p:cNvGrpSpPr/>
          <p:nvPr/>
        </p:nvGrpSpPr>
        <p:grpSpPr>
          <a:xfrm>
            <a:off x="13544571" y="2343043"/>
            <a:ext cx="1175531" cy="1944038"/>
            <a:chOff x="13544571" y="2343043"/>
            <a:chExt cx="1175531" cy="1944038"/>
          </a:xfrm>
        </p:grpSpPr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F47EC5B0-732C-660C-0541-62EA01B5D7B5}"/>
                </a:ext>
              </a:extLst>
            </p:cNvPr>
            <p:cNvSpPr/>
            <p:nvPr/>
          </p:nvSpPr>
          <p:spPr>
            <a:xfrm flipH="1">
              <a:off x="13544571" y="3349226"/>
              <a:ext cx="591378" cy="0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6" name="AutoShape 36">
              <a:extLst>
                <a:ext uri="{FF2B5EF4-FFF2-40B4-BE49-F238E27FC236}">
                  <a16:creationId xmlns:a16="http://schemas.microsoft.com/office/drawing/2014/main" id="{F4F39051-4CFB-12FE-26E9-7F6B3A1397F3}"/>
                </a:ext>
              </a:extLst>
            </p:cNvPr>
            <p:cNvSpPr/>
            <p:nvPr/>
          </p:nvSpPr>
          <p:spPr>
            <a:xfrm flipV="1">
              <a:off x="14129432" y="2343043"/>
              <a:ext cx="0" cy="1944038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7" name="AutoShape 37">
              <a:extLst>
                <a:ext uri="{FF2B5EF4-FFF2-40B4-BE49-F238E27FC236}">
                  <a16:creationId xmlns:a16="http://schemas.microsoft.com/office/drawing/2014/main" id="{843AAB6E-31E7-727C-96E6-7563A793EF6F}"/>
                </a:ext>
              </a:extLst>
            </p:cNvPr>
            <p:cNvSpPr/>
            <p:nvPr/>
          </p:nvSpPr>
          <p:spPr>
            <a:xfrm flipH="1">
              <a:off x="14121030" y="4279621"/>
              <a:ext cx="599072" cy="0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8" name="AutoShape 38">
              <a:extLst>
                <a:ext uri="{FF2B5EF4-FFF2-40B4-BE49-F238E27FC236}">
                  <a16:creationId xmlns:a16="http://schemas.microsoft.com/office/drawing/2014/main" id="{EAD36035-17CC-75CA-97F6-98171C076344}"/>
                </a:ext>
              </a:extLst>
            </p:cNvPr>
            <p:cNvSpPr/>
            <p:nvPr/>
          </p:nvSpPr>
          <p:spPr>
            <a:xfrm flipH="1">
              <a:off x="14121030" y="3632052"/>
              <a:ext cx="599072" cy="0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9" name="AutoShape 39">
              <a:extLst>
                <a:ext uri="{FF2B5EF4-FFF2-40B4-BE49-F238E27FC236}">
                  <a16:creationId xmlns:a16="http://schemas.microsoft.com/office/drawing/2014/main" id="{FA190FF0-D796-8B79-EC47-0EAEB4554D1E}"/>
                </a:ext>
              </a:extLst>
            </p:cNvPr>
            <p:cNvSpPr/>
            <p:nvPr/>
          </p:nvSpPr>
          <p:spPr>
            <a:xfrm flipH="1">
              <a:off x="14121030" y="2994431"/>
              <a:ext cx="599072" cy="0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912ECA18-5A2C-437F-2C86-145164D3255D}"/>
                </a:ext>
              </a:extLst>
            </p:cNvPr>
            <p:cNvSpPr/>
            <p:nvPr/>
          </p:nvSpPr>
          <p:spPr>
            <a:xfrm flipH="1">
              <a:off x="14121030" y="2350503"/>
              <a:ext cx="599072" cy="0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1" name="Grup 50">
            <a:extLst>
              <a:ext uri="{FF2B5EF4-FFF2-40B4-BE49-F238E27FC236}">
                <a16:creationId xmlns:a16="http://schemas.microsoft.com/office/drawing/2014/main" id="{1A5012A2-A82C-6B70-52AB-66E110201276}"/>
              </a:ext>
            </a:extLst>
          </p:cNvPr>
          <p:cNvGrpSpPr/>
          <p:nvPr/>
        </p:nvGrpSpPr>
        <p:grpSpPr>
          <a:xfrm>
            <a:off x="5516786" y="5418419"/>
            <a:ext cx="1910742" cy="1507824"/>
            <a:chOff x="6622358" y="5450123"/>
            <a:chExt cx="1910742" cy="1507824"/>
          </a:xfrm>
        </p:grpSpPr>
        <p:sp>
          <p:nvSpPr>
            <p:cNvPr id="14" name="AutoShape 14">
              <a:extLst>
                <a:ext uri="{FF2B5EF4-FFF2-40B4-BE49-F238E27FC236}">
                  <a16:creationId xmlns:a16="http://schemas.microsoft.com/office/drawing/2014/main" id="{E27ABE72-1574-11A2-FD28-426B48AD9804}"/>
                </a:ext>
              </a:extLst>
            </p:cNvPr>
            <p:cNvSpPr/>
            <p:nvPr/>
          </p:nvSpPr>
          <p:spPr>
            <a:xfrm flipV="1">
              <a:off x="6622358" y="5450123"/>
              <a:ext cx="1910742" cy="32438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8" name="AutoShape 48">
              <a:extLst>
                <a:ext uri="{FF2B5EF4-FFF2-40B4-BE49-F238E27FC236}">
                  <a16:creationId xmlns:a16="http://schemas.microsoft.com/office/drawing/2014/main" id="{6536033A-1A7F-1A7C-C2C3-2E36CD310736}"/>
                </a:ext>
              </a:extLst>
            </p:cNvPr>
            <p:cNvSpPr/>
            <p:nvPr/>
          </p:nvSpPr>
          <p:spPr>
            <a:xfrm>
              <a:off x="6623215" y="5482561"/>
              <a:ext cx="0" cy="1475386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4" name="Grup 53">
            <a:extLst>
              <a:ext uri="{FF2B5EF4-FFF2-40B4-BE49-F238E27FC236}">
                <a16:creationId xmlns:a16="http://schemas.microsoft.com/office/drawing/2014/main" id="{2232504A-5269-F195-C676-BD4595B60F7B}"/>
              </a:ext>
            </a:extLst>
          </p:cNvPr>
          <p:cNvGrpSpPr/>
          <p:nvPr/>
        </p:nvGrpSpPr>
        <p:grpSpPr>
          <a:xfrm>
            <a:off x="10641529" y="5407345"/>
            <a:ext cx="1651378" cy="1475386"/>
            <a:chOff x="9787939" y="5474866"/>
            <a:chExt cx="1651378" cy="1475386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25FBBC87-80AF-E361-BF2B-195476EF620A}"/>
                </a:ext>
              </a:extLst>
            </p:cNvPr>
            <p:cNvSpPr/>
            <p:nvPr/>
          </p:nvSpPr>
          <p:spPr>
            <a:xfrm flipH="1" flipV="1">
              <a:off x="9787939" y="5474866"/>
              <a:ext cx="1651378" cy="7695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9" name="AutoShape 49">
              <a:extLst>
                <a:ext uri="{FF2B5EF4-FFF2-40B4-BE49-F238E27FC236}">
                  <a16:creationId xmlns:a16="http://schemas.microsoft.com/office/drawing/2014/main" id="{2EEF441C-1426-30BF-2848-8238D9D8AEEC}"/>
                </a:ext>
              </a:extLst>
            </p:cNvPr>
            <p:cNvSpPr/>
            <p:nvPr/>
          </p:nvSpPr>
          <p:spPr>
            <a:xfrm>
              <a:off x="11431858" y="5474866"/>
              <a:ext cx="0" cy="1475386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2" name="Grup 51">
            <a:extLst>
              <a:ext uri="{FF2B5EF4-FFF2-40B4-BE49-F238E27FC236}">
                <a16:creationId xmlns:a16="http://schemas.microsoft.com/office/drawing/2014/main" id="{C07968E1-C316-9B93-FA4A-EC9335ECE727}"/>
              </a:ext>
            </a:extLst>
          </p:cNvPr>
          <p:cNvGrpSpPr/>
          <p:nvPr/>
        </p:nvGrpSpPr>
        <p:grpSpPr>
          <a:xfrm>
            <a:off x="5495554" y="3677452"/>
            <a:ext cx="1950975" cy="1406137"/>
            <a:chOff x="6622357" y="3756560"/>
            <a:chExt cx="1950975" cy="1406137"/>
          </a:xfrm>
        </p:grpSpPr>
        <p:sp>
          <p:nvSpPr>
            <p:cNvPr id="13" name="AutoShape 13">
              <a:extLst>
                <a:ext uri="{FF2B5EF4-FFF2-40B4-BE49-F238E27FC236}">
                  <a16:creationId xmlns:a16="http://schemas.microsoft.com/office/drawing/2014/main" id="{6E04F86C-C125-386A-6DE1-7DDC461EF0B0}"/>
                </a:ext>
              </a:extLst>
            </p:cNvPr>
            <p:cNvSpPr/>
            <p:nvPr/>
          </p:nvSpPr>
          <p:spPr>
            <a:xfrm>
              <a:off x="6622357" y="5155002"/>
              <a:ext cx="1950975" cy="0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6" name="AutoShape 46">
              <a:extLst>
                <a:ext uri="{FF2B5EF4-FFF2-40B4-BE49-F238E27FC236}">
                  <a16:creationId xmlns:a16="http://schemas.microsoft.com/office/drawing/2014/main" id="{AC3D29B4-AC01-BEAD-386D-C0CB25329AF2}"/>
                </a:ext>
              </a:extLst>
            </p:cNvPr>
            <p:cNvSpPr/>
            <p:nvPr/>
          </p:nvSpPr>
          <p:spPr>
            <a:xfrm>
              <a:off x="6630287" y="3756560"/>
              <a:ext cx="0" cy="1406137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3" name="Grup 52">
            <a:extLst>
              <a:ext uri="{FF2B5EF4-FFF2-40B4-BE49-F238E27FC236}">
                <a16:creationId xmlns:a16="http://schemas.microsoft.com/office/drawing/2014/main" id="{CE15FD94-6045-C2A1-86DC-00E4F23F6988}"/>
              </a:ext>
            </a:extLst>
          </p:cNvPr>
          <p:cNvGrpSpPr/>
          <p:nvPr/>
        </p:nvGrpSpPr>
        <p:grpSpPr>
          <a:xfrm>
            <a:off x="10660531" y="3756560"/>
            <a:ext cx="1632376" cy="1406137"/>
            <a:chOff x="9806941" y="3756560"/>
            <a:chExt cx="1632376" cy="1406137"/>
          </a:xfrm>
        </p:grpSpPr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64AED935-A9EC-388D-38AD-9A8183699660}"/>
                </a:ext>
              </a:extLst>
            </p:cNvPr>
            <p:cNvSpPr/>
            <p:nvPr/>
          </p:nvSpPr>
          <p:spPr>
            <a:xfrm flipH="1" flipV="1">
              <a:off x="9806941" y="5143500"/>
              <a:ext cx="1632376" cy="11502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7" name="AutoShape 47">
              <a:extLst>
                <a:ext uri="{FF2B5EF4-FFF2-40B4-BE49-F238E27FC236}">
                  <a16:creationId xmlns:a16="http://schemas.microsoft.com/office/drawing/2014/main" id="{C5CC0F0F-3D41-7826-7B5D-C789AA507BAF}"/>
                </a:ext>
              </a:extLst>
            </p:cNvPr>
            <p:cNvSpPr/>
            <p:nvPr/>
          </p:nvSpPr>
          <p:spPr>
            <a:xfrm>
              <a:off x="11431858" y="3756560"/>
              <a:ext cx="0" cy="1406137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1" name="Grup 10">
            <a:extLst>
              <a:ext uri="{FF2B5EF4-FFF2-40B4-BE49-F238E27FC236}">
                <a16:creationId xmlns:a16="http://schemas.microsoft.com/office/drawing/2014/main" id="{7EA7087F-7318-9FB9-395A-B4F7122BB08F}"/>
              </a:ext>
            </a:extLst>
          </p:cNvPr>
          <p:cNvGrpSpPr/>
          <p:nvPr/>
        </p:nvGrpSpPr>
        <p:grpSpPr>
          <a:xfrm>
            <a:off x="13825341" y="6332327"/>
            <a:ext cx="1175531" cy="1944038"/>
            <a:chOff x="13825341" y="6332327"/>
            <a:chExt cx="1175531" cy="1944038"/>
          </a:xfrm>
        </p:grpSpPr>
        <p:sp>
          <p:nvSpPr>
            <p:cNvPr id="41" name="AutoShape 41">
              <a:extLst>
                <a:ext uri="{FF2B5EF4-FFF2-40B4-BE49-F238E27FC236}">
                  <a16:creationId xmlns:a16="http://schemas.microsoft.com/office/drawing/2014/main" id="{4BC2653E-ABAD-D967-F4F1-7752BDBAF412}"/>
                </a:ext>
              </a:extLst>
            </p:cNvPr>
            <p:cNvSpPr/>
            <p:nvPr/>
          </p:nvSpPr>
          <p:spPr>
            <a:xfrm flipV="1">
              <a:off x="14410202" y="6332327"/>
              <a:ext cx="0" cy="1944038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2" name="AutoShape 42">
              <a:extLst>
                <a:ext uri="{FF2B5EF4-FFF2-40B4-BE49-F238E27FC236}">
                  <a16:creationId xmlns:a16="http://schemas.microsoft.com/office/drawing/2014/main" id="{FA03C9A1-4B61-9D57-2659-F3F465DF0792}"/>
                </a:ext>
              </a:extLst>
            </p:cNvPr>
            <p:cNvSpPr/>
            <p:nvPr/>
          </p:nvSpPr>
          <p:spPr>
            <a:xfrm flipH="1">
              <a:off x="14401800" y="8268905"/>
              <a:ext cx="599072" cy="0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3" name="AutoShape 43">
              <a:extLst>
                <a:ext uri="{FF2B5EF4-FFF2-40B4-BE49-F238E27FC236}">
                  <a16:creationId xmlns:a16="http://schemas.microsoft.com/office/drawing/2014/main" id="{92037B4E-9314-8644-5BCC-08A5D5ECA982}"/>
                </a:ext>
              </a:extLst>
            </p:cNvPr>
            <p:cNvSpPr/>
            <p:nvPr/>
          </p:nvSpPr>
          <p:spPr>
            <a:xfrm flipH="1">
              <a:off x="14401800" y="7621336"/>
              <a:ext cx="599072" cy="0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4" name="AutoShape 44">
              <a:extLst>
                <a:ext uri="{FF2B5EF4-FFF2-40B4-BE49-F238E27FC236}">
                  <a16:creationId xmlns:a16="http://schemas.microsoft.com/office/drawing/2014/main" id="{24AF3152-6F75-5CCB-1E34-17950A1D4F43}"/>
                </a:ext>
              </a:extLst>
            </p:cNvPr>
            <p:cNvSpPr/>
            <p:nvPr/>
          </p:nvSpPr>
          <p:spPr>
            <a:xfrm flipH="1">
              <a:off x="14401800" y="6983715"/>
              <a:ext cx="599072" cy="0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5" name="AutoShape 45">
              <a:extLst>
                <a:ext uri="{FF2B5EF4-FFF2-40B4-BE49-F238E27FC236}">
                  <a16:creationId xmlns:a16="http://schemas.microsoft.com/office/drawing/2014/main" id="{E36AFB05-19AF-C7E1-5B14-5959C8426663}"/>
                </a:ext>
              </a:extLst>
            </p:cNvPr>
            <p:cNvSpPr/>
            <p:nvPr/>
          </p:nvSpPr>
          <p:spPr>
            <a:xfrm flipH="1">
              <a:off x="14401800" y="6339786"/>
              <a:ext cx="599072" cy="0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2" name="AutoShape 22">
              <a:extLst>
                <a:ext uri="{FF2B5EF4-FFF2-40B4-BE49-F238E27FC236}">
                  <a16:creationId xmlns:a16="http://schemas.microsoft.com/office/drawing/2014/main" id="{6A4C8AA7-0752-AFF7-DB90-BB96524E5E17}"/>
                </a:ext>
              </a:extLst>
            </p:cNvPr>
            <p:cNvSpPr/>
            <p:nvPr/>
          </p:nvSpPr>
          <p:spPr>
            <a:xfrm flipH="1">
              <a:off x="13825341" y="7373595"/>
              <a:ext cx="591378" cy="0"/>
            </a:xfrm>
            <a:prstGeom prst="line">
              <a:avLst/>
            </a:prstGeom>
            <a:ln w="9525" cap="flat">
              <a:solidFill>
                <a:srgbClr val="37373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63" name="Grup 62">
            <a:extLst>
              <a:ext uri="{FF2B5EF4-FFF2-40B4-BE49-F238E27FC236}">
                <a16:creationId xmlns:a16="http://schemas.microsoft.com/office/drawing/2014/main" id="{A7A3CFE2-EBEF-EB5C-7023-E57B745DDF2D}"/>
              </a:ext>
            </a:extLst>
          </p:cNvPr>
          <p:cNvGrpSpPr/>
          <p:nvPr/>
        </p:nvGrpSpPr>
        <p:grpSpPr>
          <a:xfrm>
            <a:off x="3571215" y="2813933"/>
            <a:ext cx="3235508" cy="1017504"/>
            <a:chOff x="3816702" y="2813933"/>
            <a:chExt cx="3235508" cy="1017504"/>
          </a:xfrm>
        </p:grpSpPr>
        <p:sp>
          <p:nvSpPr>
            <p:cNvPr id="50" name="Dikdörtgen: Köşeleri Yuvarlatılmış 49">
              <a:extLst>
                <a:ext uri="{FF2B5EF4-FFF2-40B4-BE49-F238E27FC236}">
                  <a16:creationId xmlns:a16="http://schemas.microsoft.com/office/drawing/2014/main" id="{37D4CB03-910E-CC31-DE5A-0108EDD101AD}"/>
                </a:ext>
              </a:extLst>
            </p:cNvPr>
            <p:cNvSpPr/>
            <p:nvPr/>
          </p:nvSpPr>
          <p:spPr>
            <a:xfrm>
              <a:off x="4196682" y="2813933"/>
              <a:ext cx="2855528" cy="1017504"/>
            </a:xfrm>
            <a:prstGeom prst="roundRect">
              <a:avLst>
                <a:gd name="adj" fmla="val 50000"/>
              </a:avLst>
            </a:prstGeom>
            <a:solidFill>
              <a:srgbClr val="F6A6C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4000" dirty="0">
                  <a:solidFill>
                    <a:schemeClr val="tx1"/>
                  </a:solidFill>
                </a:rPr>
                <a:t>İnanç</a:t>
              </a:r>
            </a:p>
          </p:txBody>
        </p:sp>
        <p:sp>
          <p:nvSpPr>
            <p:cNvPr id="59" name="Dikdörtgen: Köşeleri Yuvarlatılmış 58">
              <a:extLst>
                <a:ext uri="{FF2B5EF4-FFF2-40B4-BE49-F238E27FC236}">
                  <a16:creationId xmlns:a16="http://schemas.microsoft.com/office/drawing/2014/main" id="{4E6D5D5D-B3BF-0654-387F-F15877F13EAF}"/>
                </a:ext>
              </a:extLst>
            </p:cNvPr>
            <p:cNvSpPr/>
            <p:nvPr/>
          </p:nvSpPr>
          <p:spPr>
            <a:xfrm>
              <a:off x="3816702" y="2994431"/>
              <a:ext cx="686632" cy="577080"/>
            </a:xfrm>
            <a:prstGeom prst="roundRect">
              <a:avLst/>
            </a:prstGeom>
            <a:solidFill>
              <a:srgbClr val="CCE0D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4000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65" name="Grup 64">
            <a:extLst>
              <a:ext uri="{FF2B5EF4-FFF2-40B4-BE49-F238E27FC236}">
                <a16:creationId xmlns:a16="http://schemas.microsoft.com/office/drawing/2014/main" id="{CBBF73C0-2374-687F-BC48-26B75EB0E5AB}"/>
              </a:ext>
            </a:extLst>
          </p:cNvPr>
          <p:cNvGrpSpPr/>
          <p:nvPr/>
        </p:nvGrpSpPr>
        <p:grpSpPr>
          <a:xfrm>
            <a:off x="10500832" y="2813933"/>
            <a:ext cx="3190443" cy="1017504"/>
            <a:chOff x="10479887" y="2774219"/>
            <a:chExt cx="3190443" cy="1017504"/>
          </a:xfrm>
        </p:grpSpPr>
        <p:sp>
          <p:nvSpPr>
            <p:cNvPr id="57" name="Dikdörtgen: Köşeleri Yuvarlatılmış 56">
              <a:extLst>
                <a:ext uri="{FF2B5EF4-FFF2-40B4-BE49-F238E27FC236}">
                  <a16:creationId xmlns:a16="http://schemas.microsoft.com/office/drawing/2014/main" id="{4607DFFA-A4B9-0F98-C742-991CA243FC17}"/>
                </a:ext>
              </a:extLst>
            </p:cNvPr>
            <p:cNvSpPr/>
            <p:nvPr/>
          </p:nvSpPr>
          <p:spPr>
            <a:xfrm>
              <a:off x="10814802" y="2774219"/>
              <a:ext cx="2855528" cy="1017504"/>
            </a:xfrm>
            <a:prstGeom prst="roundRect">
              <a:avLst>
                <a:gd name="adj" fmla="val 50000"/>
              </a:avLst>
            </a:prstGeom>
            <a:solidFill>
              <a:srgbClr val="FFE78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4000" dirty="0">
                  <a:solidFill>
                    <a:schemeClr val="tx1"/>
                  </a:solidFill>
                </a:rPr>
                <a:t>İbadet</a:t>
              </a:r>
            </a:p>
          </p:txBody>
        </p:sp>
        <p:sp>
          <p:nvSpPr>
            <p:cNvPr id="60" name="Dikdörtgen: Köşeleri Yuvarlatılmış 59">
              <a:extLst>
                <a:ext uri="{FF2B5EF4-FFF2-40B4-BE49-F238E27FC236}">
                  <a16:creationId xmlns:a16="http://schemas.microsoft.com/office/drawing/2014/main" id="{789E67A9-9287-1E1B-30D5-5DE84EB912E6}"/>
                </a:ext>
              </a:extLst>
            </p:cNvPr>
            <p:cNvSpPr/>
            <p:nvPr/>
          </p:nvSpPr>
          <p:spPr>
            <a:xfrm>
              <a:off x="10479887" y="2994431"/>
              <a:ext cx="686632" cy="577080"/>
            </a:xfrm>
            <a:prstGeom prst="roundRect">
              <a:avLst/>
            </a:prstGeom>
            <a:solidFill>
              <a:srgbClr val="CCE0D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40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64" name="Grup 63">
            <a:extLst>
              <a:ext uri="{FF2B5EF4-FFF2-40B4-BE49-F238E27FC236}">
                <a16:creationId xmlns:a16="http://schemas.microsoft.com/office/drawing/2014/main" id="{786E8B0C-E328-3CC4-69FD-70A63B68126F}"/>
              </a:ext>
            </a:extLst>
          </p:cNvPr>
          <p:cNvGrpSpPr/>
          <p:nvPr/>
        </p:nvGrpSpPr>
        <p:grpSpPr>
          <a:xfrm>
            <a:off x="3571215" y="6848716"/>
            <a:ext cx="3373335" cy="1017504"/>
            <a:chOff x="3571215" y="6891729"/>
            <a:chExt cx="3373335" cy="1017504"/>
          </a:xfrm>
        </p:grpSpPr>
        <p:sp>
          <p:nvSpPr>
            <p:cNvPr id="56" name="Dikdörtgen: Köşeleri Yuvarlatılmış 55">
              <a:extLst>
                <a:ext uri="{FF2B5EF4-FFF2-40B4-BE49-F238E27FC236}">
                  <a16:creationId xmlns:a16="http://schemas.microsoft.com/office/drawing/2014/main" id="{313FBF6E-BFCC-DE3C-226A-BD76163D6240}"/>
                </a:ext>
              </a:extLst>
            </p:cNvPr>
            <p:cNvSpPr/>
            <p:nvPr/>
          </p:nvSpPr>
          <p:spPr>
            <a:xfrm>
              <a:off x="4089022" y="6891729"/>
              <a:ext cx="2855528" cy="1017504"/>
            </a:xfrm>
            <a:prstGeom prst="roundRect">
              <a:avLst>
                <a:gd name="adj" fmla="val 50000"/>
              </a:avLst>
            </a:prstGeom>
            <a:solidFill>
              <a:srgbClr val="9AE8A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4000" dirty="0">
                  <a:solidFill>
                    <a:schemeClr val="tx1"/>
                  </a:solidFill>
                </a:rPr>
                <a:t>Ahlak</a:t>
              </a:r>
            </a:p>
          </p:txBody>
        </p:sp>
        <p:sp>
          <p:nvSpPr>
            <p:cNvPr id="61" name="Dikdörtgen: Köşeleri Yuvarlatılmış 60">
              <a:extLst>
                <a:ext uri="{FF2B5EF4-FFF2-40B4-BE49-F238E27FC236}">
                  <a16:creationId xmlns:a16="http://schemas.microsoft.com/office/drawing/2014/main" id="{04AECDE6-FA63-A478-DEBD-5FEA53B6EC70}"/>
                </a:ext>
              </a:extLst>
            </p:cNvPr>
            <p:cNvSpPr/>
            <p:nvPr/>
          </p:nvSpPr>
          <p:spPr>
            <a:xfrm>
              <a:off x="3571215" y="7125508"/>
              <a:ext cx="686632" cy="577080"/>
            </a:xfrm>
            <a:prstGeom prst="roundRect">
              <a:avLst/>
            </a:prstGeom>
            <a:solidFill>
              <a:srgbClr val="CCE0D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4000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66" name="Grup 65">
            <a:extLst>
              <a:ext uri="{FF2B5EF4-FFF2-40B4-BE49-F238E27FC236}">
                <a16:creationId xmlns:a16="http://schemas.microsoft.com/office/drawing/2014/main" id="{6828F53E-980A-EB46-A787-7339C76F5738}"/>
              </a:ext>
            </a:extLst>
          </p:cNvPr>
          <p:cNvGrpSpPr/>
          <p:nvPr/>
        </p:nvGrpSpPr>
        <p:grpSpPr>
          <a:xfrm>
            <a:off x="10500832" y="6848716"/>
            <a:ext cx="3230846" cy="1017504"/>
            <a:chOff x="10660531" y="6856994"/>
            <a:chExt cx="3230846" cy="1017504"/>
          </a:xfrm>
        </p:grpSpPr>
        <p:sp>
          <p:nvSpPr>
            <p:cNvPr id="58" name="Dikdörtgen: Köşeleri Yuvarlatılmış 57">
              <a:extLst>
                <a:ext uri="{FF2B5EF4-FFF2-40B4-BE49-F238E27FC236}">
                  <a16:creationId xmlns:a16="http://schemas.microsoft.com/office/drawing/2014/main" id="{84449E6D-A3B8-0BE6-E914-845828EEC7A9}"/>
                </a:ext>
              </a:extLst>
            </p:cNvPr>
            <p:cNvSpPr/>
            <p:nvPr/>
          </p:nvSpPr>
          <p:spPr>
            <a:xfrm>
              <a:off x="11035849" y="6856994"/>
              <a:ext cx="2855528" cy="1017504"/>
            </a:xfrm>
            <a:prstGeom prst="roundRect">
              <a:avLst>
                <a:gd name="adj" fmla="val 50000"/>
              </a:avLst>
            </a:prstGeom>
            <a:solidFill>
              <a:srgbClr val="8AAB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4000" dirty="0">
                  <a:solidFill>
                    <a:schemeClr val="tx1"/>
                  </a:solidFill>
                </a:rPr>
                <a:t>  Muamelat</a:t>
              </a:r>
            </a:p>
          </p:txBody>
        </p:sp>
        <p:sp>
          <p:nvSpPr>
            <p:cNvPr id="62" name="Dikdörtgen: Köşeleri Yuvarlatılmış 61">
              <a:extLst>
                <a:ext uri="{FF2B5EF4-FFF2-40B4-BE49-F238E27FC236}">
                  <a16:creationId xmlns:a16="http://schemas.microsoft.com/office/drawing/2014/main" id="{DFD170E1-FD32-7240-2269-8A95D2456AD7}"/>
                </a:ext>
              </a:extLst>
            </p:cNvPr>
            <p:cNvSpPr/>
            <p:nvPr/>
          </p:nvSpPr>
          <p:spPr>
            <a:xfrm>
              <a:off x="10660531" y="7077206"/>
              <a:ext cx="686632" cy="577080"/>
            </a:xfrm>
            <a:prstGeom prst="roundRect">
              <a:avLst/>
            </a:prstGeom>
            <a:solidFill>
              <a:srgbClr val="CCE0D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40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69" name="Metin kutusu 68">
            <a:extLst>
              <a:ext uri="{FF2B5EF4-FFF2-40B4-BE49-F238E27FC236}">
                <a16:creationId xmlns:a16="http://schemas.microsoft.com/office/drawing/2014/main" id="{702D2938-99D2-D8DE-98A5-DE9E1A3E3585}"/>
              </a:ext>
            </a:extLst>
          </p:cNvPr>
          <p:cNvSpPr txBox="1"/>
          <p:nvPr/>
        </p:nvSpPr>
        <p:spPr>
          <a:xfrm>
            <a:off x="-83805" y="2127658"/>
            <a:ext cx="2535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/>
              <a:t>İmanın Şartları</a:t>
            </a:r>
          </a:p>
        </p:txBody>
      </p:sp>
      <p:sp>
        <p:nvSpPr>
          <p:cNvPr id="70" name="Metin kutusu 69">
            <a:extLst>
              <a:ext uri="{FF2B5EF4-FFF2-40B4-BE49-F238E27FC236}">
                <a16:creationId xmlns:a16="http://schemas.microsoft.com/office/drawing/2014/main" id="{40DF6657-6F14-445A-DDF8-D1F07FC41A38}"/>
              </a:ext>
            </a:extLst>
          </p:cNvPr>
          <p:cNvSpPr txBox="1"/>
          <p:nvPr/>
        </p:nvSpPr>
        <p:spPr>
          <a:xfrm>
            <a:off x="832650" y="3087616"/>
            <a:ext cx="1832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/>
              <a:t>Tevhit</a:t>
            </a:r>
          </a:p>
        </p:txBody>
      </p:sp>
      <p:sp>
        <p:nvSpPr>
          <p:cNvPr id="71" name="Metin kutusu 70">
            <a:extLst>
              <a:ext uri="{FF2B5EF4-FFF2-40B4-BE49-F238E27FC236}">
                <a16:creationId xmlns:a16="http://schemas.microsoft.com/office/drawing/2014/main" id="{5EEE41DF-547F-FC81-EF0F-29F71DE97E9F}"/>
              </a:ext>
            </a:extLst>
          </p:cNvPr>
          <p:cNvSpPr txBox="1"/>
          <p:nvPr/>
        </p:nvSpPr>
        <p:spPr>
          <a:xfrm>
            <a:off x="182907" y="4133626"/>
            <a:ext cx="2166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/>
              <a:t>Ahiret inancı</a:t>
            </a:r>
          </a:p>
        </p:txBody>
      </p:sp>
      <p:sp>
        <p:nvSpPr>
          <p:cNvPr id="72" name="Metin kutusu 71">
            <a:extLst>
              <a:ext uri="{FF2B5EF4-FFF2-40B4-BE49-F238E27FC236}">
                <a16:creationId xmlns:a16="http://schemas.microsoft.com/office/drawing/2014/main" id="{C177D876-F78F-0248-2F6D-368D63466CB4}"/>
              </a:ext>
            </a:extLst>
          </p:cNvPr>
          <p:cNvSpPr txBox="1"/>
          <p:nvPr/>
        </p:nvSpPr>
        <p:spPr>
          <a:xfrm>
            <a:off x="14787052" y="2090536"/>
            <a:ext cx="237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İbadetler</a:t>
            </a:r>
          </a:p>
        </p:txBody>
      </p:sp>
      <p:sp>
        <p:nvSpPr>
          <p:cNvPr id="73" name="Metin kutusu 72">
            <a:extLst>
              <a:ext uri="{FF2B5EF4-FFF2-40B4-BE49-F238E27FC236}">
                <a16:creationId xmlns:a16="http://schemas.microsoft.com/office/drawing/2014/main" id="{CA2DBEB5-5618-4D57-65A1-EDD7BDD6786D}"/>
              </a:ext>
            </a:extLst>
          </p:cNvPr>
          <p:cNvSpPr txBox="1"/>
          <p:nvPr/>
        </p:nvSpPr>
        <p:spPr>
          <a:xfrm>
            <a:off x="14854553" y="2743764"/>
            <a:ext cx="237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Kulluk</a:t>
            </a:r>
          </a:p>
        </p:txBody>
      </p:sp>
      <p:sp>
        <p:nvSpPr>
          <p:cNvPr id="74" name="Metin kutusu 73">
            <a:extLst>
              <a:ext uri="{FF2B5EF4-FFF2-40B4-BE49-F238E27FC236}">
                <a16:creationId xmlns:a16="http://schemas.microsoft.com/office/drawing/2014/main" id="{F28FF00F-8936-CBB3-7A3D-7A4B3F712CBC}"/>
              </a:ext>
            </a:extLst>
          </p:cNvPr>
          <p:cNvSpPr txBox="1"/>
          <p:nvPr/>
        </p:nvSpPr>
        <p:spPr>
          <a:xfrm>
            <a:off x="14813369" y="4080528"/>
            <a:ext cx="3287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İyilikler, salih ameller</a:t>
            </a:r>
          </a:p>
        </p:txBody>
      </p:sp>
      <p:sp>
        <p:nvSpPr>
          <p:cNvPr id="75" name="Metin kutusu 74">
            <a:extLst>
              <a:ext uri="{FF2B5EF4-FFF2-40B4-BE49-F238E27FC236}">
                <a16:creationId xmlns:a16="http://schemas.microsoft.com/office/drawing/2014/main" id="{504B176B-A352-288B-BEEA-B5182BA3A6F3}"/>
              </a:ext>
            </a:extLst>
          </p:cNvPr>
          <p:cNvSpPr txBox="1"/>
          <p:nvPr/>
        </p:nvSpPr>
        <p:spPr>
          <a:xfrm>
            <a:off x="14778087" y="3375202"/>
            <a:ext cx="3287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Dua, namaz, oruç vb.</a:t>
            </a:r>
          </a:p>
        </p:txBody>
      </p:sp>
      <p:sp>
        <p:nvSpPr>
          <p:cNvPr id="76" name="Metin kutusu 75">
            <a:extLst>
              <a:ext uri="{FF2B5EF4-FFF2-40B4-BE49-F238E27FC236}">
                <a16:creationId xmlns:a16="http://schemas.microsoft.com/office/drawing/2014/main" id="{F540B34C-F821-FCD6-8275-B2F29E2A1F5E}"/>
              </a:ext>
            </a:extLst>
          </p:cNvPr>
          <p:cNvSpPr txBox="1"/>
          <p:nvPr/>
        </p:nvSpPr>
        <p:spPr>
          <a:xfrm>
            <a:off x="979799" y="6106846"/>
            <a:ext cx="1604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/>
              <a:t>Kurallar</a:t>
            </a:r>
          </a:p>
        </p:txBody>
      </p:sp>
      <p:sp>
        <p:nvSpPr>
          <p:cNvPr id="77" name="Metin kutusu 76">
            <a:extLst>
              <a:ext uri="{FF2B5EF4-FFF2-40B4-BE49-F238E27FC236}">
                <a16:creationId xmlns:a16="http://schemas.microsoft.com/office/drawing/2014/main" id="{CC186734-EC15-C363-2A05-6B888456EA4F}"/>
              </a:ext>
            </a:extLst>
          </p:cNvPr>
          <p:cNvSpPr txBox="1"/>
          <p:nvPr/>
        </p:nvSpPr>
        <p:spPr>
          <a:xfrm>
            <a:off x="-377080" y="6735497"/>
            <a:ext cx="32652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600" dirty="0"/>
              <a:t>Adalet, merhamet</a:t>
            </a:r>
          </a:p>
        </p:txBody>
      </p:sp>
      <p:sp>
        <p:nvSpPr>
          <p:cNvPr id="78" name="Metin kutusu 77">
            <a:extLst>
              <a:ext uri="{FF2B5EF4-FFF2-40B4-BE49-F238E27FC236}">
                <a16:creationId xmlns:a16="http://schemas.microsoft.com/office/drawing/2014/main" id="{2D3D2BC8-F2AD-4986-0CF5-8F01B1157778}"/>
              </a:ext>
            </a:extLst>
          </p:cNvPr>
          <p:cNvSpPr txBox="1"/>
          <p:nvPr/>
        </p:nvSpPr>
        <p:spPr>
          <a:xfrm>
            <a:off x="966766" y="7370768"/>
            <a:ext cx="1752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/>
              <a:t>Değerler</a:t>
            </a:r>
          </a:p>
        </p:txBody>
      </p:sp>
      <p:sp>
        <p:nvSpPr>
          <p:cNvPr id="79" name="Metin kutusu 78">
            <a:extLst>
              <a:ext uri="{FF2B5EF4-FFF2-40B4-BE49-F238E27FC236}">
                <a16:creationId xmlns:a16="http://schemas.microsoft.com/office/drawing/2014/main" id="{9FC5017E-D792-6661-9541-DC14E3895DF9}"/>
              </a:ext>
            </a:extLst>
          </p:cNvPr>
          <p:cNvSpPr txBox="1"/>
          <p:nvPr/>
        </p:nvSpPr>
        <p:spPr>
          <a:xfrm>
            <a:off x="-333347" y="7973996"/>
            <a:ext cx="2942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dirty="0"/>
              <a:t>Güzel davranışlar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5F54AB2F-5A1E-F549-A9BB-B38C6BAA06FB}"/>
              </a:ext>
            </a:extLst>
          </p:cNvPr>
          <p:cNvSpPr txBox="1"/>
          <p:nvPr/>
        </p:nvSpPr>
        <p:spPr>
          <a:xfrm>
            <a:off x="15095243" y="6030171"/>
            <a:ext cx="237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Sosyal hayat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3CF4AA7E-9B65-EE8E-C9B3-833BD662E1C0}"/>
              </a:ext>
            </a:extLst>
          </p:cNvPr>
          <p:cNvSpPr txBox="1"/>
          <p:nvPr/>
        </p:nvSpPr>
        <p:spPr>
          <a:xfrm>
            <a:off x="15088727" y="6735497"/>
            <a:ext cx="237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Hukuk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E959C6E-8915-0E17-EB90-F26C820089FF}"/>
              </a:ext>
            </a:extLst>
          </p:cNvPr>
          <p:cNvSpPr txBox="1"/>
          <p:nvPr/>
        </p:nvSpPr>
        <p:spPr>
          <a:xfrm>
            <a:off x="15052270" y="7351780"/>
            <a:ext cx="2854730" cy="542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Kurallar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CD5CB982-AFD9-DB26-DC20-495E218A58F4}"/>
              </a:ext>
            </a:extLst>
          </p:cNvPr>
          <p:cNvSpPr txBox="1"/>
          <p:nvPr/>
        </p:nvSpPr>
        <p:spPr>
          <a:xfrm>
            <a:off x="15112252" y="8020163"/>
            <a:ext cx="3287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Haklar ve sorumluluklar</a:t>
            </a:r>
          </a:p>
        </p:txBody>
      </p:sp>
      <p:grpSp>
        <p:nvGrpSpPr>
          <p:cNvPr id="55" name="Grup 54">
            <a:extLst>
              <a:ext uri="{FF2B5EF4-FFF2-40B4-BE49-F238E27FC236}">
                <a16:creationId xmlns:a16="http://schemas.microsoft.com/office/drawing/2014/main" id="{FE498B51-AC90-A3D8-A6A1-F96F4CA364F9}"/>
              </a:ext>
            </a:extLst>
          </p:cNvPr>
          <p:cNvGrpSpPr/>
          <p:nvPr/>
        </p:nvGrpSpPr>
        <p:grpSpPr>
          <a:xfrm>
            <a:off x="7996981" y="8049184"/>
            <a:ext cx="2503850" cy="863063"/>
            <a:chOff x="7905024" y="8303251"/>
            <a:chExt cx="2105639" cy="863063"/>
          </a:xfrm>
        </p:grpSpPr>
        <p:sp>
          <p:nvSpPr>
            <p:cNvPr id="24" name="Dikdörtgen 2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95D32A5-0296-48ED-68E7-3C45348636CA}"/>
                </a:ext>
              </a:extLst>
            </p:cNvPr>
            <p:cNvSpPr/>
            <p:nvPr/>
          </p:nvSpPr>
          <p:spPr>
            <a:xfrm>
              <a:off x="8362004" y="8303251"/>
              <a:ext cx="1648659" cy="863063"/>
            </a:xfrm>
            <a:prstGeom prst="rect">
              <a:avLst/>
            </a:prstGeom>
            <a:solidFill>
              <a:srgbClr val="FF5A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09630"/>
              <a:r>
                <a:rPr lang="tr-TR" sz="2400" dirty="0">
                  <a:solidFill>
                    <a:prstClr val="white"/>
                  </a:solidFill>
                  <a:latin typeface="Calibri"/>
                </a:rPr>
                <a:t>Video için tıklayınız.</a:t>
              </a:r>
            </a:p>
          </p:txBody>
        </p:sp>
        <p:pic>
          <p:nvPicPr>
            <p:cNvPr id="29" name="Resim 28" descr="grafik, kırmızı, renklilik, karmin içeren bir resim&#10;&#10;Açıklama otomatik olarak oluşturuldu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0BF61CD-74FF-22E3-633A-9EFCE0EF6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5024" y="8303251"/>
              <a:ext cx="863062" cy="863063"/>
            </a:xfrm>
            <a:prstGeom prst="rect">
              <a:avLst/>
            </a:prstGeom>
          </p:spPr>
        </p:pic>
      </p:grpSp>
      <p:pic>
        <p:nvPicPr>
          <p:cNvPr id="23" name="Picture 17">
            <a:extLst>
              <a:ext uri="{FF2B5EF4-FFF2-40B4-BE49-F238E27FC236}">
                <a16:creationId xmlns:a16="http://schemas.microsoft.com/office/drawing/2014/main" id="{E662920C-5A8D-6DEC-043E-D345263FB5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85265" y="8120342"/>
            <a:ext cx="866663" cy="21666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9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3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3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3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2" grpId="0"/>
      <p:bldP spid="3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31A2E674-A7E8-4C94-AA75-40010519DC91}"/>
  <p:tag name="ISPRING_PROJECT_VERSION" val="9.3"/>
  <p:tag name="ISPRING_PROJECT_FOLDER_UPDATED" val="1"/>
  <p:tag name="ISPRING-SUITE_ISPRING_PLAYERS_CUSTOMIZATION_2" val="{&quot;universal&quot;:{&quot;skinSettings&quot;:{&quot;borderRadius&quot;:20,&quot;colors&quot;:{&quot;asideBackground&quot;:{&quot;color&quot;:&quot;#EFF1F2&quot;,&quot;opacity&quot;:1,&quot;type&quot;:&quot;SOLID&quot;},&quot;asideElementBackgroundActive&quot;:{&quot;color&quot;:&quot;#A282ED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FFFFFF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degree&quot;:90,&quot;gradient&quot;:[{&quot;color&quot;:&quot;#8695FF&quot;,&quot;opacity&quot;:1},{&quot;color&quot;:&quot;#D65FCC&quot;,&quot;opacity&quot;:1}],&quot;type&quot;:&quot;GRADIENT&quot;},&quot;primaryButtonBackgroundHover&quot;:{&quot;degree&quot;:180,&quot;gradient&quot;:[{&quot;color&quot;:&quot;#8695FF&quot;,&quot;opacity&quot;:1},{&quot;color&quot;:&quot;#D65FCC&quot;,&quot;opacity&quot;:1}],&quot;type&quot;:&quot;GRADIENT&quot;},&quot;primaryButtonBorder&quot;:{&quot;color&quot;:&quot;#8962DB&quot;,&quot;opacity&quot;:0,&quot;type&quot;:&quot;SOLID&quot;},&quot;primaryButtonBorderHover&quot;:{&quot;color&quot;:&quot;#7150B6&quot;,&quot;opacity&quot;:0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true,&quot;showPlaybackRateButton&quot;:false,&quot;showPrevButton&quot;:true,&quot;showRewind&quot;:true,&quot;showSlideNumbers&quot;:true,&quot;showSlideOnlyButton&quot;:true,&quot;showTimer&quot;:false,&quot;showVolumeControl&quot;:tru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true,&quot;showLogo&quot;:true,&quot;visible&quot;:true},&quot;version&quot;:&quot;1.1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NAVIGATION_NEXT_BUTTON&quot;:&quot;Sonraki&quot;,&quot;PB_ACCESSIBLE_NAVIGATION_PREV_BUTTON&quot;:&quot;Önceki 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QUESTION_NUMBER% of %TOTAL_QUESTIONS%&quot;,&quot;PB_ACCESSIBLE_VIDEO_NARRATION_LABEL&quot;:&quot;Video narration&quot;,&quot;PB_ACCESSIBLE_WATERMARK_SKIN_CREATED_WITH&quot;:&quot;Created with iSpring evaluation version&quot;,&quot;PB_ATTACHMENT_DOCUMENT_SUBTITLE&quot;:&quot;Dökoman&quot;,&quot;PB_ATTACHMENT_FILE_SUBTITLE&quot;:&quot;Dosya&quot;,&quot;PB_ATTACHMENT_IMAGE_SUBTITLE&quot;:&quot;Resim&quot;,&quot;PB_ATTACHMENT_LINK_SUBTITLE&quot;:&quot;Link&quot;,&quot;PB_ATTACHMENT_VIDEO_SUBTITLE&quot;:&quot;Video&quot;,&quot;PB_BACK_TO_APP_BUTTON_LABEL&quot;:&quot;Geri&quot;,&quot;PB_CC_MENU_OFF&quot;:&quot;Off&quot;,&quot;PB_CC_MENU_ON&quot;:&quot;On&quot;,&quot;PB_CC_MENU_TITLE&quot;:&quot;Notes&quot;,&quot;PB_CONTROL_PANEL_CLOSED_CAPTIONS&quot;:&quot;PB_CONTROL_PANEL_CLOSED_CAPTIONS&quot;,&quot;PB_CONTROL_PANEL_EXIT_FULL_SCREEN&quot;:&quot;Tam ekrandan çık&quot;,&quot;PB_CONTROL_PANEL_FULL_SCREEN&quot;:&quot;Tam ekran&quot;,&quot;PB_CONTROL_PANEL_NEXT&quot;:&quot;SONRAKİ&quot;,&quot;PB_CONTROL_PANEL_OUTLINE&quot;:&quot;OUTLINE&quot;,&quot;PB_CONTROL_PANEL_PREV&quot;:&quot;ÖNCEKİ&quot;,&quot;PB_CONTROL_PANEL_REPLAY&quot;:&quot;Tekrarlama&quot;,&quot;PB_CONTROL_PANEL_SLIDE_COUNTER&quot;:&quot;%SLIDE_NUMBER%\/%TOTAL_SLIDES%&quot;,&quot;PB_CONTROL_PANEL_SUBTITLES&quot;:&quot;PB_CONTROL_PANEL_SUBTITLES&quot;,&quot;PB_CONTROL_PANEL_VOLUME_CONTROL&quot;:&quot;Ses seviyesi&quot;,&quot;PB_CURRENT_SLIDE_IS_NOT_COMPLETED&quot;:&quot;Devam etmek için slaydın tamamını görüntülemeniz gerekiyor&quot;,&quot;PB_DOMAIN_RESTRICTION&quot;:&quot;Üzgünüz, yazar bu alandaki sunumun görüntülenmesini devre dışı bırakt&quot;,&quot;PB_DRAWING_TOOLS_END_DRAWING&quot;:&quot;Çizimi sonlandır&quot;,&quot;PB_DRAWING_TOOLS_ERASER&quot;:&quot;Silgi&quot;,&quot;PB_DRAWING_TOOLS_ERASE_ALL&quot;:&quot;Tümünü Sil&quot;,&quot;PB_DRAWING_TOOLS_HIGHLIGHTER&quot;:&quot;İşaretleyici&quot;,&quot;PB_DRAWING_TOOLS_PEN&quot;:&quot;Kalem&quot;,&quot;PB_ENTER_PASSWORD&quot;:&quot;Sunuyu görüntülemek için şifre girin&quot;,&quot;PB_INCORRECT_PASSWORD&quot;:&quot;Şire yanlış&quot;,&quot;PB_INTERACTION_SLIDE_WINDOW_TEXT&quot;:&quot;Bu slayttan ayrılmadan önce etkileşimi tamamlamanız gerekmektedir.&quot;,&quot;PB_MESSAGE_BOX_NO&quot;:&quot;HAYIR&quot;,&quot;PB_MESSAGE_BOX_OK&quot;:&quot;Tamam&quot;,&quot;PB_MESSAGE_BOX_YES&quot;:&quot;EVET&quot;,&quot;PB_NAVIGATION_IS_RESTRICTED&quot;:&quot;Yalnızca daha önce görüntülenen slaytlara erişebilirsiniz.&quot;,&quot;PB_NAVIGATION_IS_SEQUENTIAL&quot;:&quot;Slaytları verilen sırayla görüntülemeniz gerekir.&quot;,&quot;PB_PLAYBACK_RATE_MENU_CAPTION&quot;:&quot;Speed&quot;,&quot;PB_PRECEDING_QUIZ_FAILED_WINDOW_TEXT&quot;:&quot;%SLIDE_INDEX% slaytındaki sınavı geçemediğiniz için ilerleyemezsiniz.&quot;,&quot;PB_PRECEDING_QUIZ_NOT_COMPLETED_WINDOW_TEXT&quot;:&quot;İlerlemek için %SLIDE_INDEX% slaytındaki testi denemelisiniz.&quot;,&quot;PB_PRECEDING_QUIZ_NOT_PASSED_WINDOW_TEXT&quot;:&quot;İlerlemek için %SLIDE_INDEX% slaytındaki testi geçmelisiniz.&quot;,&quot;PB_PRECEDING_SCENARIO_FAILED_WINDOW_TEXT&quot;:&quot;%SLIDEINDEX% slaytındaki simülasyonu geçemediğiniz için ilerleyemezsiniz.&quot;,&quot;PB_PRECEDING_SCENARIO_NOT_COMPLETED_WINDOW_TEXT&quot;:&quot;İlerlemek için %SLIDE_INDEX% slaytındaki simülasyonu denemelisiniz.&quot;,&quot;PB_PRECEDING_SCENARIO_NOT_PASSED_WINDOW_TEXT&quot;:&quot;İlerlemek için %SLIDE_INDEX% slaytındaki simülasyonu geçmelisiniz.&quot;,&quot;PB_PRESENTER_COLLAPSE_BIO&quot;:&quot;Daha faz göster&quot;,&quot;PB_PRESENTER_EMAIL&quot;:&quot;Email&quot;,&quot;PB_PRESENTER_EXPAND_BIO&quot;:&quot;Daha fazla göster&quot;,&quot;PB_PRESENTER_NO_INFO&quot;:&quot;Sunucu Bilgisi Yok&quot;,&quot;PB_PRESENTER_WEBSITE&quot;:&quot;Website&quot;,&quot;PB_QUIZ_SLIDE_WINDOW_TEXT&quot;:&quot;Bu slayttan ayrılmadan önce testi tamamlamanız gerekmektedir.&quot;,&quot;PB_RATE_MENU_CAPTION&quot;:&quot;Hız&quot;,&quot;PB_RATE_MENU_DEFAULT_RATE&quot;:&quot;Normal&quot;,&quot;PB_RESUME_PRESENTATION_WINDOW_TEXT&quot;:&quot;Sunuyu son görüntülenen slayttan devam ettirmek ister misiniz?&quot;,&quot;PB_SCENARIO_SLIDE_WINDOW_TEXT&quot;:&quot;Bu slayttan ayrılmadan önce simülasyonu tamamlamanız gerekmektedir.&quot;,&quot;PB_SEARCH_CANCEL&quot;:&quot;İptal&quot;,&quot;PB_SEARCH_NO_RESULTS_LABEL&quot;:&quot;Hiçbir sonuç bulunamadı&quot;,&quot;PB_SEARCH_PANEL_DEFAULT_TEXT&quot;:&quot;Ara&quot;,&quot;PB_SEARCH_RESULTS_LABEL&quot;:&quot;ARARMA SONUÇLARI&quot;,&quot;PB_SEARCH_RESULT_IN_NOTES&quot;:&quot;Notlarda ara&quot;,&quot;PB_SEARCH_RESULT_IN_TEXT_LABEL&quot;:&quot;[slayt metni&quot;,&quot;PB_SUBTITLES_MENU_CAPTION&quot;:&quot;Subtitles&quot;,&quot;PB_SUBTITLES_OFF&quot;:&quot;Off&quot;,&quot;PB_TAB_NOTES_LABEL&quot;:&quot;Notlar&quot;,&quot;PB_TAB_OUTLINE_LABEL&quot;:&quot;İÇİNDEKİLER&quot;,&quot;PB_TIME_RESTRICTION&quot;:&quot;Üzgünüz, yazar şu anda sunumu görüntülemeyi devre dışı bıraktı.&quot;,&quot;PB_TITLE_PANEL_ATTACHMENTS&quot;:&quot;www.dindersimateryal.com&quot;,&quot;PB_TITLE_PANEL_MARKER_TOOLS&quot;:&quot;Kalem\/İşaretleyici&quot;,&quot;PB_TITLE_PANEL_NOTES&quot;:&quot;Notlar&quot;,&quot;PB_TITLE_PANEL_OUTLINE&quot;:&quot;İçindekiler&quot;,&quot;PB_TITLE_PANEL_PRESENTER_INFO&quot;:&quot;Sunucu Bilgisi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PROMPT&quot;,&quot;enableKeyboardNavigation&quot;:true},&quot;keyboardSettings&quot;:&quot;&quot;,&quot;skinVersion&quot;:3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COMPANY_WEBSITE&quot;,&quot;DT_COURSE_TITLE&quot;,&quot;DT_SLIDE_TITLE&quot;,&quot;DT_SLIDE_NOTES_TEXT&quot;,&quot;DT_SLIDE_TEXT&quot;,&quot;DT_HYPERLINK_TOOLTIP&quot;]},&quot;resources&quot;:{&quot;attachments&quot;:false,&quot;companyLogos&quot;:{&quot;enlargeToFit&quot;:false,&quot;height&quot;:156,&quot;jpegQuality&quot;:100,&quot;keepAspectRatio&quot;:true,&quot;width&quot;:266},&quot;fonts&quot;:[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Tekrarlama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Tekrarlama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Tekrarlama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Tekrarlama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Tekrarlama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Tekrarlama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playAndPause,replay,fullscreen,volumeControl,slideNumber,goToPrev,goToNext&quot;,&quot;playerLayoutHeader&quot;:&quot;markerTools,outline,title,logo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custom&quot;,&quot;playerNavigationAutoStart&quot;:true,&quot;playerNavigationEnableKeyboardNavigation&quot;:true,&quot;playerNavigationMode&quot;:&quot;bySlides&quot;,&quot;playerNavigationOnRestart&quot;:&quot;prompt&quot;,&quot;playerNavigationSaveAnimationStates&quot;:true,&quot;playerNavigationType&quot;:&quot;free&quot;,&quot;playerTheme&quot;:&quot;custom&quot;,&quot;playerThemeBorderRadius&quot;:20,&quot;playerThemeColorScheme&quot;:&quot;builtin.lightPurple&quot;,&quot;playerThemeFont&quot;:&quot;Arial&quot;}}}"/>
  <p:tag name="ISPRING-SUITE_ISPRING_CURRENT_PLAYER_ID" val="universal"/>
  <p:tag name="ISPRING_PRESENTATION_COURSE_TITLE" val="8.3.1.1. Din, Birey ve Toplum"/>
  <p:tag name="ISPRING_LMS_API_VERSION" val="SCORM 2004 (4th edition)"/>
  <p:tag name="ISPRING_ULTRA_SCORM_COURSE_ID" val="EDCC7F53-ED86-414C-B0AF-E08D2B9205D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İSPRİNGCLOUDFOLDERID" val="1"/>
  <p:tag name="İSPRİNGONLİNEFOLDERID" val="1"/>
  <p:tag name="ISPRING_OUTPUT_FOLDER" val="[[&quot;W\uFFFD\uFFFD{B183E348-C202-44F7-B565-2C1AFCBC22E2}&quot;,&quot;C:\\Users\\Monster\\Desktop\\YENİ SUNULAR\\8.SINIF\\3.ÜNİTE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PASSING_SCORE" val="80.000000"/>
  <p:tag name="ISPRING_PRESENTATION_TITLE" val="8.3.1.1. Din, Birey ve Toplum"/>
  <p:tag name="ISPRING_FIRST_PUBLISH" val="1"/>
  <p:tag name="ISPRING_RESOURCE_FOLDER" val="C:\Users\Monster\Desktop\YENİ SUNULAR\8.SINIF\3.ÜNİTE\DKAB 8.3 POWERPOİNT\8.3.1.1. Din, Birey ve Toplum\"/>
  <p:tag name="ISPRING_PRESENTATION_PATH" val="C:\Users\Monster\Desktop\YENİ SUNULAR\8.SINIF\3.ÜNİTE\DKAB 8.3 POWERPOİNT\8.3.1.1. Din, Birey ve Toplum.pptx"/>
  <p:tag name="ISPRING_SCREEN_RECS_UPDATED" val="C:\Users\Monster\Desktop\YENİ SUNULAR\8.SINIF\3.ÜNİTE\DKAB 8.3 POWERPOİNT\8.3.1.1. Din, Birey ve Toplum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riş: Başlık"/>
  <p:tag name="ISPRING_SLIDE_INDENT_LEVEL" val="0"/>
  <p:tag name="ISPRING_CUSTOM_TIMING_USED" val="0"/>
  <p:tag name="ARTICULATE_SLIDE_THUMBNAIL_REFRESH" val="1"/>
  <p:tag name="GENSWF_SLIDE_UID" val="{7B2E2DD8-6C6F-4C48-B5ED-7E9838DA5082}:40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Ünite Konuları"/>
  <p:tag name="ISPRING_SLIDE_INDENT_LEVEL" val="0"/>
  <p:tag name="ISPRING_CUSTOM_TIMING_USED" val="0"/>
  <p:tag name="ARTICULATE_SLIDE_THUMBNAIL_REFRESH" val="1"/>
  <p:tag name="GENSWF_SLIDE_UID" val="{0C72372E-EB54-49C7-BB8F-6F27600EEEED}:26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274DE8-D180-4C44-9B00-7239847A5389}:26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2BD1FD-A930-4543-B009-0D003526B61B}:25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RELATIVE_PATH" val="8.3.1.1. Din, Birey ve Toplum\quiz\quiz1.quiz"/>
  <p:tag name="GENSWF_SLIDE_UID" val="{38EB00AC-6989-42BA-ADAA-AC9BCC1C2E2B}:270"/>
  <p:tag name="ISPRING_QUIZ_FULL_PATH" val="C:\Users\Monster\Desktop\YENİ SUNULAR\8.SINIF\3.ÜNİTE\DKAB 8.3 POWERPOİNT\8.3.1.1. Din, Birey ve Toplum\quiz\quiz1.quiz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BEF372-19C6-4545-A44E-DDDAA1E03D2F}:26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A4B0C6-499E-4AC8-B3EA-5CDF8A6ABB56}:26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A3A01F-9C65-4B85-81A3-F14D6EBE5EFF}:27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4FF312-4488-42ED-8BE6-190B47E8CD0E}:26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C0321C-D037-4D91-9A78-D8FE9E449A38}:28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85B926-9F19-43AB-9A43-9CA44482528E}:25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B0B2B2-EFF2-46CB-959E-F6572CFD773D}:26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ADA402-8DA9-4CEF-AB5C-BE9299B8C9AA}:27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A3C2D9-4C8C-437A-B82E-830AEC08ACD8}:27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7BEA14-0F3C-4FEB-97E5-E8BD4D1D8B85}:2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BE03AD-F6FC-4E2C-9839-71A8BE145A4C}:27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A66CFD-E8DC-4ACB-8887-FAD29AD9681D}:27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54605E-4314-48D9-94D2-22B28FFE0399}:27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279606-FFD5-4021-9EDB-EE110246AF38}:26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EF6A74-7F0D-4626-A2A2-77AA86CB28D9}:27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81DD5D-00C9-4AF7-9859-AAD801BAE5C8}:28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E1BCE0-3452-41E6-8CF4-04F1FDBC91D6}:375"/>
  <p:tag name="GENSWF_SLIDE_TITLE" val="Etkinlik için tıklayınız."/>
  <p:tag name="ISPRING_SLIDE_INDENT_LEVEL" val="0"/>
  <p:tag name="ISPRING_CUSTOM_TIMING_USED" val="0"/>
  <p:tag name="AUDIO_ID" val="375"/>
  <p:tag name="ARTICULATE_USED_LAYOUT" val="7"/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ED1A1796-E3DB-40FB-A8A8-995FB21550AC}:40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2B19DAB5-3619-41B8-9EC1-2CD81E74326C}:40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44B638FB-CC83-448D-8817-FFF8ADD62E68}:40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Son Sayfa: Tanıtım"/>
  <p:tag name="ISPRING_SLIDE_INDENT_LEVEL" val="0"/>
  <p:tag name="ISPRING_CUSTOM_TIMING_USED" val="0"/>
  <p:tag name="GENSWF_SLIDE_UID" val="{CAF0FEAD-FD3B-488A-88D4-2AF3BD4567AF}:391"/>
  <p:tag name="AUDIO_ID" val="391"/>
  <p:tag name="ARTICULATE_USED_LAYOUT" val="7"/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</TotalTime>
  <Words>1134</Words>
  <Application>Microsoft Office PowerPoint</Application>
  <PresentationFormat>Özel</PresentationFormat>
  <Paragraphs>260</Paragraphs>
  <Slides>26</Slides>
  <Notes>26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17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26</vt:i4>
      </vt:variant>
    </vt:vector>
  </HeadingPairs>
  <TitlesOfParts>
    <vt:vector size="46" baseType="lpstr">
      <vt:lpstr>Inter Ultra-Bold</vt:lpstr>
      <vt:lpstr>Handy Casual</vt:lpstr>
      <vt:lpstr>Aptos</vt:lpstr>
      <vt:lpstr>Public Sans Bold</vt:lpstr>
      <vt:lpstr>맑은 고딕</vt:lpstr>
      <vt:lpstr>Arsenica Antiqua Bold</vt:lpstr>
      <vt:lpstr>Arial</vt:lpstr>
      <vt:lpstr>Wingdings</vt:lpstr>
      <vt:lpstr>Aptos Display</vt:lpstr>
      <vt:lpstr>Times New Roman</vt:lpstr>
      <vt:lpstr>Blinker Bold</vt:lpstr>
      <vt:lpstr>Helvetica</vt:lpstr>
      <vt:lpstr>Inter Bold</vt:lpstr>
      <vt:lpstr>Calibri</vt:lpstr>
      <vt:lpstr>Montserrat Classic</vt:lpstr>
      <vt:lpstr>Blinker</vt:lpstr>
      <vt:lpstr>Cascadia Mono</vt:lpstr>
      <vt:lpstr>Office Theme</vt:lpstr>
      <vt:lpstr>1_Office Theme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8.3.1.1. Din, Birey ve Toplum</dc:title>
  <cp:lastModifiedBy>Mustafa YILDIRIM</cp:lastModifiedBy>
  <cp:revision>21</cp:revision>
  <dcterms:created xsi:type="dcterms:W3CDTF">2006-08-16T00:00:00Z</dcterms:created>
  <dcterms:modified xsi:type="dcterms:W3CDTF">2025-01-01T20:10:24Z</dcterms:modified>
  <dc:identifier>DAGX8p4E9yY</dc:identifier>
</cp:coreProperties>
</file>