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CC"/>
    <a:srgbClr val="FFFF00"/>
    <a:srgbClr val="FFFF66"/>
    <a:srgbClr val="B19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B3C1CF3-455D-4C72-994D-F60F6AF9CDD1}" type="datetime1">
              <a:rPr lang="tr-TR"/>
              <a:pPr/>
              <a:t>17.10.2011</a:t>
            </a:fld>
            <a:endParaRPr lang="tr-TR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r>
              <a:rPr lang="tr-TR"/>
              <a:t>Mehmet Emin AKASLAN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26B0A0A-90F8-4260-9DF7-97504AA9E80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730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CDAEE06-9E36-4807-A5E9-3CDFD1DA8DE7}" type="datetime1">
              <a:rPr lang="tr-TR"/>
              <a:pPr/>
              <a:t>17.10.2011</a:t>
            </a:fld>
            <a:endParaRPr lang="tr-TR"/>
          </a:p>
        </p:txBody>
      </p:sp>
      <p:sp>
        <p:nvSpPr>
          <p:cNvPr id="706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r>
              <a:rPr lang="tr-TR"/>
              <a:t>Mehmet Emin AKASLAN</a:t>
            </a:r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3D5CA32-773C-4D1E-B442-18F68DAF098F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74269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6F7FF1-A9C6-4891-9934-50A1E3A523FA}" type="datetime1">
              <a:rPr lang="tr-TR"/>
              <a:pPr/>
              <a:t>17.10.2011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tr-TR"/>
              <a:t>Mehmet Emin AKASLAN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2017F2-5FEB-4EA0-9F43-729621F6262B}" type="slidenum">
              <a:rPr lang="tr-TR"/>
              <a:pPr/>
              <a:t>8</a:t>
            </a:fld>
            <a:endParaRPr lang="tr-TR"/>
          </a:p>
        </p:txBody>
      </p:sp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2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2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tr-TR" noProof="0" smtClean="0"/>
              <a:t>Asıl başlık stili için tıklatın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FD4F623-9B16-486D-BCAE-830AAE6C187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4E743-108C-4898-99FA-7FC17A1C119E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0889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14262-CB1E-4C98-969B-623467794C9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3967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E3B6301-451F-4FB9-8D09-BD7D6003BA5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468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D38D973-856A-4F78-9D86-A91B7D3D87F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523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354F3-F4CE-4CA2-817C-D4983407209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571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D24B1-2415-4CE3-A3B0-CEB954D6E49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97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B579E-856C-472C-9336-5865A3102D1E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746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4F055-2614-4CA6-9C1E-D94E28ADBD80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03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A905F-4106-499F-96CC-A982F5FF8E34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73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A0B85-B032-4B39-805C-B4C7B00AF021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438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33B01-F654-44EC-A323-9D0475F20709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3319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28B15-4B3A-495C-90CD-F11EE9DECED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6185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608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8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09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10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4610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610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610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4610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4610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74251C0-2468-4048-B974-C1A448653428}" type="slidenum">
              <a:rPr lang="tr-TR"/>
              <a:pPr/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A70FA964-6DEE-4F52-BE54-D8ED2C558C9C}" type="slidenum">
              <a:rPr lang="tr-TR"/>
              <a:pPr/>
              <a:t>1</a:t>
            </a:fld>
            <a:endParaRPr lang="tr-TR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tr-TR"/>
              <a:t>NAMAZA HAZIRLIK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/>
              <a:t>NAMAZIN DIŞINDAKİ FARZLAR</a:t>
            </a:r>
          </a:p>
          <a:p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9DFA5-E10D-41B4-BDF4-CBC4D2241BB4}" type="slidenum">
              <a:rPr lang="tr-TR"/>
              <a:pPr/>
              <a:t>2</a:t>
            </a:fld>
            <a:endParaRPr lang="tr-TR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sz="6000"/>
              <a:t>NAMAZIN DIŞINDAKİ FARZLAR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CD388-144F-4FC0-8C92-B063B5C6ABDA}" type="slidenum">
              <a:rPr lang="tr-TR"/>
              <a:pPr/>
              <a:t>3</a:t>
            </a:fld>
            <a:endParaRPr lang="tr-TR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1. HADESTEN TAHARET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 sz="2800"/>
              <a:t>BOY ABDESTİ</a:t>
            </a:r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r>
              <a:rPr lang="tr-TR" sz="2800"/>
              <a:t>NAMAZ ABDESTİ</a:t>
            </a:r>
          </a:p>
        </p:txBody>
      </p:sp>
      <p:pic>
        <p:nvPicPr>
          <p:cNvPr id="49156" name="Picture 4" descr="beb21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9475" y="1052513"/>
            <a:ext cx="5148263" cy="2990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9158" name="Picture 6" descr="Resim1"/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4076700"/>
            <a:ext cx="3887788" cy="2189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9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ECFEB-F1C4-4DD4-B378-F0F7A60F042C}" type="slidenum">
              <a:rPr lang="tr-TR"/>
              <a:pPr/>
              <a:t>4</a:t>
            </a:fld>
            <a:endParaRPr lang="tr-TR"/>
          </a:p>
        </p:txBody>
      </p:sp>
      <p:pic>
        <p:nvPicPr>
          <p:cNvPr id="52230" name="Picture 6" descr="beb11"/>
          <p:cNvPicPr>
            <a:picLocks noChangeAspect="1" noChangeArrowheads="1" noCrop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275" y="549275"/>
            <a:ext cx="2259013" cy="2824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2. NECASETTEN TAHARET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tr-TR" sz="2000"/>
              <a:t>BEDEN TEMİZLİĞİ</a:t>
            </a:r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r>
              <a:rPr lang="tr-TR" sz="2000"/>
              <a:t>ELBİSE TEMİZLİĞİ</a:t>
            </a:r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endParaRPr lang="tr-TR" sz="2000"/>
          </a:p>
          <a:p>
            <a:pPr>
              <a:lnSpc>
                <a:spcPct val="80000"/>
              </a:lnSpc>
            </a:pPr>
            <a:r>
              <a:rPr lang="tr-TR" sz="2000"/>
              <a:t>NAMAZ KILACAK YERİN</a:t>
            </a:r>
            <a:r>
              <a:rPr lang="tr-TR" sz="1400"/>
              <a:t> TEMİZLİĞİ</a:t>
            </a:r>
          </a:p>
        </p:txBody>
      </p:sp>
      <p:pic>
        <p:nvPicPr>
          <p:cNvPr id="52228" name="Picture 4" descr="SECCADE"/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6688" y="1501775"/>
            <a:ext cx="2346325" cy="5356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2232" name="Picture 8" descr="ELBİS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357563"/>
            <a:ext cx="2663825" cy="27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9" name="Slayt Numarası Yer Tutucus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000D9-02C4-4B69-B3D3-4E4E0DF56306}" type="slidenum">
              <a:rPr lang="tr-TR"/>
              <a:pPr/>
              <a:t>5</a:t>
            </a:fld>
            <a:endParaRPr lang="tr-TR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3. SETRİ AVRET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 sz="2800"/>
              <a:t>GİYİNİK OLMAK</a:t>
            </a:r>
          </a:p>
          <a:p>
            <a:pPr lvl="1"/>
            <a:r>
              <a:rPr lang="tr-TR" sz="2400"/>
              <a:t>ERKEKLER</a:t>
            </a:r>
          </a:p>
          <a:p>
            <a:pPr lvl="1"/>
            <a:r>
              <a:rPr lang="tr-TR" sz="2400"/>
              <a:t>KADINLAR</a:t>
            </a:r>
          </a:p>
        </p:txBody>
      </p:sp>
      <p:pic>
        <p:nvPicPr>
          <p:cNvPr id="55300" name="Picture 4" descr="29ck"/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950" y="260350"/>
            <a:ext cx="1641475" cy="2189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5308" name="Picture 12" descr="kıbleye dö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268413"/>
            <a:ext cx="259238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10" name="Picture 14" descr="kıbleye dön kad"/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42100" y="2565400"/>
            <a:ext cx="2501900" cy="4292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2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8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2" uiExpand="1" build="p"/>
      <p:bldP spid="55299" grpId="3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10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4BEE3-3191-4B09-8676-73654CE52802}" type="slidenum">
              <a:rPr lang="tr-TR"/>
              <a:pPr/>
              <a:t>6</a:t>
            </a:fld>
            <a:endParaRPr lang="tr-TR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4. İSTİKBALİ KIBLE</a:t>
            </a:r>
          </a:p>
        </p:txBody>
      </p:sp>
      <p:pic>
        <p:nvPicPr>
          <p:cNvPr id="59396" name="Picture 4" descr="kabe02"/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08850" y="260350"/>
            <a:ext cx="1835150" cy="2973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9398" name="Picture 6" descr="SECAADE2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485905">
            <a:off x="590550" y="4826000"/>
            <a:ext cx="2374900" cy="1152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9400" name="AutoShape 8"/>
          <p:cNvSpPr>
            <a:spLocks noChangeArrowheads="1"/>
          </p:cNvSpPr>
          <p:nvPr/>
        </p:nvSpPr>
        <p:spPr bwMode="auto">
          <a:xfrm rot="-2111746">
            <a:off x="3135313" y="2847975"/>
            <a:ext cx="4392612" cy="385763"/>
          </a:xfrm>
          <a:prstGeom prst="rightArrow">
            <a:avLst>
              <a:gd name="adj1" fmla="val 50000"/>
              <a:gd name="adj2" fmla="val 2846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 rot="-1954695">
            <a:off x="1211263" y="2559050"/>
            <a:ext cx="2963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 sz="2400" b="1"/>
              <a:t>K I B L E M İ Z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 rot="-2162099">
            <a:off x="4932363" y="4149725"/>
            <a:ext cx="27352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/>
              <a:t>K Â B E’ D İ 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400" grpId="0" animBg="1"/>
      <p:bldP spid="594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30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54B8-3EDD-4F95-8C73-1372F5AAA84A}" type="slidenum">
              <a:rPr lang="tr-TR"/>
              <a:pPr/>
              <a:t>7</a:t>
            </a:fld>
            <a:endParaRPr lang="tr-TR"/>
          </a:p>
        </p:txBody>
      </p:sp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>
            <a:off x="4211638" y="260350"/>
            <a:ext cx="0" cy="4321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H="1">
            <a:off x="0" y="4581525"/>
            <a:ext cx="42116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>
            <a:off x="4211638" y="4581525"/>
            <a:ext cx="4932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4519" name="Oval 7"/>
          <p:cNvSpPr>
            <a:spLocks noChangeArrowheads="1"/>
          </p:cNvSpPr>
          <p:nvPr/>
        </p:nvSpPr>
        <p:spPr bwMode="auto">
          <a:xfrm>
            <a:off x="7308850" y="404813"/>
            <a:ext cx="1008063" cy="1008062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4520" name="Picture 8" descr="NAMAZ VAKİT ZEMİN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41338" y="0"/>
            <a:ext cx="9144001" cy="62372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23" name="Oval 11"/>
          <p:cNvSpPr>
            <a:spLocks noChangeArrowheads="1"/>
          </p:cNvSpPr>
          <p:nvPr/>
        </p:nvSpPr>
        <p:spPr bwMode="auto">
          <a:xfrm>
            <a:off x="4356100" y="0"/>
            <a:ext cx="792163" cy="836613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25" name="Oval 13"/>
          <p:cNvSpPr>
            <a:spLocks noChangeArrowheads="1"/>
          </p:cNvSpPr>
          <p:nvPr/>
        </p:nvSpPr>
        <p:spPr bwMode="auto">
          <a:xfrm>
            <a:off x="7380288" y="908050"/>
            <a:ext cx="792162" cy="836613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26" name="Oval 14"/>
          <p:cNvSpPr>
            <a:spLocks noChangeArrowheads="1"/>
          </p:cNvSpPr>
          <p:nvPr/>
        </p:nvSpPr>
        <p:spPr bwMode="auto">
          <a:xfrm>
            <a:off x="7956550" y="5589588"/>
            <a:ext cx="792163" cy="836612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27" name="Oval 15"/>
          <p:cNvSpPr>
            <a:spLocks noChangeArrowheads="1"/>
          </p:cNvSpPr>
          <p:nvPr/>
        </p:nvSpPr>
        <p:spPr bwMode="auto">
          <a:xfrm>
            <a:off x="7885113" y="4149725"/>
            <a:ext cx="792162" cy="836613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28" name="Oval 16"/>
          <p:cNvSpPr>
            <a:spLocks noChangeArrowheads="1"/>
          </p:cNvSpPr>
          <p:nvPr/>
        </p:nvSpPr>
        <p:spPr bwMode="auto">
          <a:xfrm>
            <a:off x="0" y="4149725"/>
            <a:ext cx="792163" cy="836613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29" name="AutoShape 17"/>
          <p:cNvSpPr>
            <a:spLocks noChangeArrowheads="1"/>
          </p:cNvSpPr>
          <p:nvPr/>
        </p:nvSpPr>
        <p:spPr bwMode="auto">
          <a:xfrm rot="9873619">
            <a:off x="890588" y="3937000"/>
            <a:ext cx="2879725" cy="439738"/>
          </a:xfrm>
          <a:prstGeom prst="rightArrow">
            <a:avLst>
              <a:gd name="adj1" fmla="val 50000"/>
              <a:gd name="adj2" fmla="val 1637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30" name="AutoShape 18"/>
          <p:cNvSpPr>
            <a:spLocks noChangeArrowheads="1"/>
          </p:cNvSpPr>
          <p:nvPr/>
        </p:nvSpPr>
        <p:spPr bwMode="auto">
          <a:xfrm rot="-26364727">
            <a:off x="2987675" y="1989138"/>
            <a:ext cx="2736850" cy="431800"/>
          </a:xfrm>
          <a:prstGeom prst="rightArrow">
            <a:avLst>
              <a:gd name="adj1" fmla="val 50000"/>
              <a:gd name="adj2" fmla="val 158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31" name="AutoShape 19"/>
          <p:cNvSpPr>
            <a:spLocks noChangeArrowheads="1"/>
          </p:cNvSpPr>
          <p:nvPr/>
        </p:nvSpPr>
        <p:spPr bwMode="auto">
          <a:xfrm rot="-2011469">
            <a:off x="3951288" y="2359025"/>
            <a:ext cx="3671887" cy="431800"/>
          </a:xfrm>
          <a:prstGeom prst="rightArrow">
            <a:avLst>
              <a:gd name="adj1" fmla="val 50000"/>
              <a:gd name="adj2" fmla="val 2125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32" name="AutoShape 20"/>
          <p:cNvSpPr>
            <a:spLocks noChangeArrowheads="1"/>
          </p:cNvSpPr>
          <p:nvPr/>
        </p:nvSpPr>
        <p:spPr bwMode="auto">
          <a:xfrm rot="1463253">
            <a:off x="3635375" y="4795838"/>
            <a:ext cx="4465638" cy="365125"/>
          </a:xfrm>
          <a:prstGeom prst="rightArrow">
            <a:avLst>
              <a:gd name="adj1" fmla="val 50000"/>
              <a:gd name="adj2" fmla="val 3057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33" name="AutoShape 21"/>
          <p:cNvSpPr>
            <a:spLocks noChangeArrowheads="1"/>
          </p:cNvSpPr>
          <p:nvPr/>
        </p:nvSpPr>
        <p:spPr bwMode="auto">
          <a:xfrm rot="714796">
            <a:off x="4146550" y="4008438"/>
            <a:ext cx="3816350" cy="504825"/>
          </a:xfrm>
          <a:prstGeom prst="rightArrow">
            <a:avLst>
              <a:gd name="adj1" fmla="val 50000"/>
              <a:gd name="adj2" fmla="val 1889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64534" name="Oval 22" descr="Beyaz mermer"/>
          <p:cNvSpPr>
            <a:spLocks noChangeArrowheads="1"/>
          </p:cNvSpPr>
          <p:nvPr/>
        </p:nvSpPr>
        <p:spPr bwMode="auto">
          <a:xfrm>
            <a:off x="3635375" y="3357563"/>
            <a:ext cx="792163" cy="83661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4539" name="Picture 27" descr="Resim 006">
            <a:hlinkClick r:id="" action="ppaction://noaction" highlightClick="1">
              <a:snd r:embed="rId4" name="EMİRHAN EZAN.wav"/>
            </a:hlinkClick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0"/>
            <a:ext cx="4211638" cy="357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43" name="Text Box 31"/>
          <p:cNvSpPr txBox="1">
            <a:spLocks noChangeArrowheads="1"/>
          </p:cNvSpPr>
          <p:nvPr/>
        </p:nvSpPr>
        <p:spPr bwMode="auto">
          <a:xfrm>
            <a:off x="2700338" y="260350"/>
            <a:ext cx="2303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>
                <a:solidFill>
                  <a:srgbClr val="0000CC"/>
                </a:solidFill>
              </a:rPr>
              <a:t>5. VAKİT</a:t>
            </a:r>
          </a:p>
        </p:txBody>
      </p:sp>
      <p:sp>
        <p:nvSpPr>
          <p:cNvPr id="64544" name="Text Box 32"/>
          <p:cNvSpPr txBox="1">
            <a:spLocks noChangeArrowheads="1"/>
          </p:cNvSpPr>
          <p:nvPr/>
        </p:nvSpPr>
        <p:spPr bwMode="auto">
          <a:xfrm>
            <a:off x="900113" y="5445125"/>
            <a:ext cx="237648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>
                <a:solidFill>
                  <a:srgbClr val="800000"/>
                </a:solidFill>
              </a:rPr>
              <a:t>Sabah Namazı</a:t>
            </a:r>
          </a:p>
          <a:p>
            <a:pPr>
              <a:spcBef>
                <a:spcPct val="50000"/>
              </a:spcBef>
            </a:pPr>
            <a:r>
              <a:rPr lang="tr-TR">
                <a:solidFill>
                  <a:srgbClr val="800000"/>
                </a:solidFill>
              </a:rPr>
              <a:t>Güneş doğmadan önce</a:t>
            </a:r>
          </a:p>
        </p:txBody>
      </p:sp>
      <p:sp>
        <p:nvSpPr>
          <p:cNvPr id="64545" name="Text Box 33"/>
          <p:cNvSpPr txBox="1">
            <a:spLocks noChangeArrowheads="1"/>
          </p:cNvSpPr>
          <p:nvPr/>
        </p:nvSpPr>
        <p:spPr bwMode="auto">
          <a:xfrm>
            <a:off x="5724525" y="0"/>
            <a:ext cx="2447925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>
                <a:solidFill>
                  <a:srgbClr val="0000CC"/>
                </a:solidFill>
              </a:rPr>
              <a:t>Öğle Namazı </a:t>
            </a:r>
          </a:p>
          <a:p>
            <a:pPr>
              <a:spcBef>
                <a:spcPct val="50000"/>
              </a:spcBef>
            </a:pPr>
            <a:r>
              <a:rPr lang="tr-TR">
                <a:solidFill>
                  <a:srgbClr val="0000CC"/>
                </a:solidFill>
              </a:rPr>
              <a:t>Güneş tepeyi aşınca</a:t>
            </a:r>
          </a:p>
        </p:txBody>
      </p:sp>
      <p:sp>
        <p:nvSpPr>
          <p:cNvPr id="64546" name="Text Box 34"/>
          <p:cNvSpPr txBox="1">
            <a:spLocks noChangeArrowheads="1"/>
          </p:cNvSpPr>
          <p:nvPr/>
        </p:nvSpPr>
        <p:spPr bwMode="auto">
          <a:xfrm>
            <a:off x="5435600" y="1341438"/>
            <a:ext cx="1873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/>
          </a:p>
        </p:txBody>
      </p:sp>
      <p:sp>
        <p:nvSpPr>
          <p:cNvPr id="64547" name="Text Box 35"/>
          <p:cNvSpPr txBox="1">
            <a:spLocks noChangeArrowheads="1"/>
          </p:cNvSpPr>
          <p:nvPr/>
        </p:nvSpPr>
        <p:spPr bwMode="auto">
          <a:xfrm>
            <a:off x="5940425" y="1125538"/>
            <a:ext cx="2016125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>
                <a:solidFill>
                  <a:srgbClr val="0000CC"/>
                </a:solidFill>
              </a:rPr>
              <a:t>İkindi Namazı</a:t>
            </a:r>
          </a:p>
          <a:p>
            <a:pPr>
              <a:spcBef>
                <a:spcPct val="50000"/>
              </a:spcBef>
            </a:pPr>
            <a:r>
              <a:rPr lang="tr-TR">
                <a:solidFill>
                  <a:srgbClr val="0000CC"/>
                </a:solidFill>
              </a:rPr>
              <a:t>Öğle-Akşam arası</a:t>
            </a:r>
          </a:p>
        </p:txBody>
      </p:sp>
      <p:sp>
        <p:nvSpPr>
          <p:cNvPr id="64548" name="Text Box 36"/>
          <p:cNvSpPr txBox="1">
            <a:spLocks noChangeArrowheads="1"/>
          </p:cNvSpPr>
          <p:nvPr/>
        </p:nvSpPr>
        <p:spPr bwMode="auto">
          <a:xfrm>
            <a:off x="6877050" y="3644900"/>
            <a:ext cx="1800225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>
                <a:solidFill>
                  <a:srgbClr val="0000CC"/>
                </a:solidFill>
              </a:rPr>
              <a:t>Akşam Namazı</a:t>
            </a:r>
          </a:p>
          <a:p>
            <a:pPr>
              <a:spcBef>
                <a:spcPct val="50000"/>
              </a:spcBef>
            </a:pPr>
            <a:r>
              <a:rPr lang="tr-TR">
                <a:solidFill>
                  <a:srgbClr val="800000"/>
                </a:solidFill>
              </a:rPr>
              <a:t>Güneş batınca</a:t>
            </a:r>
          </a:p>
        </p:txBody>
      </p:sp>
      <p:sp>
        <p:nvSpPr>
          <p:cNvPr id="64549" name="Text Box 37"/>
          <p:cNvSpPr txBox="1">
            <a:spLocks noChangeArrowheads="1"/>
          </p:cNvSpPr>
          <p:nvPr/>
        </p:nvSpPr>
        <p:spPr bwMode="auto">
          <a:xfrm>
            <a:off x="5795963" y="5445125"/>
            <a:ext cx="2449512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>
                <a:solidFill>
                  <a:srgbClr val="800000"/>
                </a:solidFill>
              </a:rPr>
              <a:t>Yatsı Namazı</a:t>
            </a:r>
          </a:p>
          <a:p>
            <a:pPr>
              <a:spcBef>
                <a:spcPct val="50000"/>
              </a:spcBef>
            </a:pPr>
            <a:r>
              <a:rPr lang="tr-TR">
                <a:solidFill>
                  <a:srgbClr val="800000"/>
                </a:solidFill>
              </a:rPr>
              <a:t>İyice karanlık çökünce</a:t>
            </a:r>
          </a:p>
        </p:txBody>
      </p:sp>
      <p:sp>
        <p:nvSpPr>
          <p:cNvPr id="64550" name="Text Box 38" descr="Beyaz mermer"/>
          <p:cNvSpPr txBox="1">
            <a:spLocks noChangeArrowheads="1"/>
          </p:cNvSpPr>
          <p:nvPr/>
        </p:nvSpPr>
        <p:spPr bwMode="auto">
          <a:xfrm>
            <a:off x="3708400" y="3500438"/>
            <a:ext cx="576263" cy="6413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>
                <a:solidFill>
                  <a:srgbClr val="0000CC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645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3" grpId="0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30" grpId="0" animBg="1"/>
      <p:bldP spid="64531" grpId="0" animBg="1"/>
      <p:bldP spid="64532" grpId="0" animBg="1"/>
      <p:bldP spid="64533" grpId="0" animBg="1"/>
      <p:bldP spid="64534" grpId="0" animBg="1"/>
      <p:bldP spid="64543" grpId="0"/>
      <p:bldP spid="64544" grpId="0"/>
      <p:bldP spid="64545" grpId="0"/>
      <p:bldP spid="64547" grpId="0"/>
      <p:bldP spid="64548" grpId="0"/>
      <p:bldP spid="64549" grpId="1"/>
      <p:bldP spid="645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DKAB 6 ÜNİTE 1 NAMAZ                     Mehmet Emin AKASLAN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5F2E-DC1E-486E-B6B2-F52EDFB19493}" type="slidenum">
              <a:rPr lang="tr-TR"/>
              <a:pPr/>
              <a:t>8</a:t>
            </a:fld>
            <a:endParaRPr lang="tr-TR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6. NİYET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283450" cy="1468438"/>
          </a:xfrm>
        </p:spPr>
        <p:txBody>
          <a:bodyPr/>
          <a:lstStyle/>
          <a:p>
            <a:r>
              <a:rPr lang="tr-TR" sz="2800"/>
              <a:t>NİYET ETTİM ALLAH RIZASI İÇİN …</a:t>
            </a:r>
          </a:p>
        </p:txBody>
      </p:sp>
      <p:pic>
        <p:nvPicPr>
          <p:cNvPr id="68618" name="Picture 10" descr="NMZ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2138" y="2060575"/>
            <a:ext cx="2447925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</p:bldLst>
  </p:timing>
</p:sld>
</file>

<file path=ppt/theme/theme1.xml><?xml version="1.0" encoding="utf-8"?>
<a:theme xmlns:a="http://schemas.openxmlformats.org/drawingml/2006/main" name="Namaza_Hazirlik Şartları">
  <a:themeElements>
    <a:clrScheme name="Akçaağaç 4">
      <a:dk1>
        <a:srgbClr val="008000"/>
      </a:dk1>
      <a:lt1>
        <a:srgbClr val="FFFFFF"/>
      </a:lt1>
      <a:dk2>
        <a:srgbClr val="005800"/>
      </a:dk2>
      <a:lt2>
        <a:srgbClr val="FFFFCC"/>
      </a:lt2>
      <a:accent1>
        <a:srgbClr val="00CC99"/>
      </a:accent1>
      <a:accent2>
        <a:srgbClr val="007825"/>
      </a:accent2>
      <a:accent3>
        <a:srgbClr val="AAB4AA"/>
      </a:accent3>
      <a:accent4>
        <a:srgbClr val="DADADA"/>
      </a:accent4>
      <a:accent5>
        <a:srgbClr val="AAE2CA"/>
      </a:accent5>
      <a:accent6>
        <a:srgbClr val="006C20"/>
      </a:accent6>
      <a:hlink>
        <a:srgbClr val="9966FF"/>
      </a:hlink>
      <a:folHlink>
        <a:srgbClr val="99CCFF"/>
      </a:folHlink>
    </a:clrScheme>
    <a:fontScheme name="Akçaağaç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çaağaç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çaağaç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çaağaç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Namaza_Hazirlik Şartları</Template>
  <TotalTime>1</TotalTime>
  <Words>169</Words>
  <Application>Microsoft Office PowerPoint</Application>
  <PresentationFormat>Ekran Gösterisi (4:3)</PresentationFormat>
  <Paragraphs>66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Wingdings</vt:lpstr>
      <vt:lpstr>Namaza_Hazirlik Şartları</vt:lpstr>
      <vt:lpstr>NAMAZA HAZIRLIK</vt:lpstr>
      <vt:lpstr>PowerPoint Sunusu</vt:lpstr>
      <vt:lpstr>1. HADESTEN TAHARET</vt:lpstr>
      <vt:lpstr>2. NECASETTEN TAHARET</vt:lpstr>
      <vt:lpstr>3. SETRİ AVRET</vt:lpstr>
      <vt:lpstr>4. İSTİKBALİ KIBLE</vt:lpstr>
      <vt:lpstr>PowerPoint Sunusu</vt:lpstr>
      <vt:lpstr>6. NİYET</vt:lpstr>
    </vt:vector>
  </TitlesOfParts>
  <Company>By NeC ® 2010 | Katilimsiz.Com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NAMAZA HAZIRLIK</dc:title>
  <dc:creator>DinDersim.Org</dc:creator>
  <cp:lastModifiedBy>DinDersim.Org</cp:lastModifiedBy>
  <cp:revision>1</cp:revision>
  <dcterms:created xsi:type="dcterms:W3CDTF">2011-10-17T16:35:32Z</dcterms:created>
  <dcterms:modified xsi:type="dcterms:W3CDTF">2011-10-17T16:36:58Z</dcterms:modified>
</cp:coreProperties>
</file>