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17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ppt/tags/tag43.xml" ContentType="application/vnd.openxmlformats-officedocument.presentationml.tags+xml"/>
  <Override PartName="/ppt/notesSlides/notesSlide20.xml" ContentType="application/vnd.openxmlformats-officedocument.presentationml.notesSlide+xml"/>
  <Override PartName="/ppt/tags/tag44.xml" ContentType="application/vnd.openxmlformats-officedocument.presentationml.tags+xml"/>
  <Override PartName="/ppt/notesSlides/notesSlide21.xml" ContentType="application/vnd.openxmlformats-officedocument.presentationml.notesSlide+xml"/>
  <Override PartName="/ppt/tags/tag45.xml" ContentType="application/vnd.openxmlformats-officedocument.presentationml.tags+xml"/>
  <Override PartName="/ppt/notesSlides/notesSlide22.xml" ContentType="application/vnd.openxmlformats-officedocument.presentationml.notesSlide+xml"/>
  <Override PartName="/ppt/tags/tag4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  <p:sldMasterId id="2147483678" r:id="rId3"/>
    <p:sldMasterId id="2147483691" r:id="rId4"/>
    <p:sldMasterId id="2147483704" r:id="rId5"/>
    <p:sldMasterId id="2147483717" r:id="rId6"/>
    <p:sldMasterId id="2147483729" r:id="rId7"/>
    <p:sldMasterId id="2147483742" r:id="rId8"/>
    <p:sldMasterId id="2147483754" r:id="rId9"/>
    <p:sldMasterId id="2147483766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2" r:id="rId16"/>
  </p:sldMasterIdLst>
  <p:notesMasterIdLst>
    <p:notesMasterId r:id="rId40"/>
  </p:notesMasterIdLst>
  <p:sldIdLst>
    <p:sldId id="257" r:id="rId17"/>
    <p:sldId id="258" r:id="rId18"/>
    <p:sldId id="260" r:id="rId19"/>
    <p:sldId id="261" r:id="rId20"/>
    <p:sldId id="262" r:id="rId21"/>
    <p:sldId id="263" r:id="rId22"/>
    <p:sldId id="264" r:id="rId23"/>
    <p:sldId id="266" r:id="rId24"/>
    <p:sldId id="370" r:id="rId25"/>
    <p:sldId id="400" r:id="rId26"/>
    <p:sldId id="267" r:id="rId27"/>
    <p:sldId id="269" r:id="rId28"/>
    <p:sldId id="270" r:id="rId29"/>
    <p:sldId id="271" r:id="rId30"/>
    <p:sldId id="273" r:id="rId31"/>
    <p:sldId id="274" r:id="rId32"/>
    <p:sldId id="275" r:id="rId33"/>
    <p:sldId id="276" r:id="rId34"/>
    <p:sldId id="277" r:id="rId35"/>
    <p:sldId id="279" r:id="rId36"/>
    <p:sldId id="272" r:id="rId37"/>
    <p:sldId id="278" r:id="rId38"/>
    <p:sldId id="392" r:id="rId39"/>
  </p:sldIdLst>
  <p:sldSz cx="12192000" cy="6858000"/>
  <p:notesSz cx="6858000" cy="9144000"/>
  <p:custDataLst>
    <p:tags r:id="rId41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7E1"/>
    <a:srgbClr val="EFEFEF"/>
    <a:srgbClr val="E5E7E7"/>
    <a:srgbClr val="1A477B"/>
    <a:srgbClr val="528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20" Type="http://schemas.openxmlformats.org/officeDocument/2006/relationships/slide" Target="slides/slide4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B2348-21CC-45AD-A6AF-2DAB9842F135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257AF-AE6F-4C52-9EAA-092A22844A4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546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614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E23AF-BBB3-4D71-BB34-04644F2141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9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511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87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293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694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89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644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7851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384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842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333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43D-0E2D-4265-98B1-1E2824BE194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442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4401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680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665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80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48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257AF-AE6F-4C52-9EAA-092A22844A4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3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BCE7B-BBA3-4CFA-849B-DC404355553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13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257AF-AE6F-4C52-9EAA-092A22844A4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71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8CECE-1764-4D8E-B4DB-08F3A1000315}"/>
              </a:ext>
            </a:extLst>
          </p:cNvPr>
          <p:cNvSpPr txBox="1"/>
          <p:nvPr userDrawn="1"/>
        </p:nvSpPr>
        <p:spPr>
          <a:xfrm>
            <a:off x="0" y="-290249"/>
            <a:ext cx="973692" cy="246221"/>
          </a:xfrm>
          <a:prstGeom prst="rect">
            <a:avLst/>
          </a:prstGeom>
          <a:solidFill>
            <a:schemeClr val="tx1"/>
          </a:solidFill>
        </p:spPr>
        <p:txBody>
          <a:bodyPr wrap="none" lIns="144000" tIns="0" rIns="144000" bIns="0" rtlCol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Section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4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5D9C-ADF6-4C48-98A4-56E03BBC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06787-5E03-4373-B15C-7686566A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D6FD0-DA18-4D85-822A-DE8479CA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AE2E3-D4AB-4007-B1C4-9F67F9A3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120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679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132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9597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474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1778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831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6781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851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142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81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4BC0E8-2E22-4E0B-B0B8-37B2E98D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92531-17F1-4A3B-BE0A-08657A04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09C30-9B73-42AA-A62D-87EB92F4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6869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63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62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1534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003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76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801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1854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7271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082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176A7-B091-469C-82C8-89C693043C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B1FA-81F2-4940-9AF3-5EAFB5D66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20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7F056-9E0D-4E50-A78E-2712A963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85593-7C22-4A7C-9C10-F030CDB9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56DFE-674B-44B4-AF4A-D43025AA5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E6AFD-4769-44D0-B8C3-689C46E2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853F5-3654-4F24-B675-C7EC308D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3E838-0DA5-40A2-8147-9CC9A4DF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74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697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955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66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045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965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626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638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594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608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233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3ED5-3DB1-4458-857C-18FA7C3D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E8F1D3-428B-4BBF-A09E-C534CE02B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AA4A5-8809-4F0C-B33B-504BA5312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4C21D-7611-4E70-BC78-57066D78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37DAA-590D-4752-B7A5-E47B7DA1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0ECFF-23A0-447C-A3DD-7E273161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224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741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072986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542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1438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2963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60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619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76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873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1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0C38-EAA6-417C-ADF1-EB38881B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41DD1-8D0F-4D89-8F36-2D19BA475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B551C-63AF-4BEF-B88C-F2D583F9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7A2C9-F5C4-4629-9D4E-771FAFD8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C82C4-0D78-4963-9B88-4D1C437C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711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378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67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0998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231847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29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839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A8BD9-438B-44DE-8EDC-A9F4A0A967D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278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3A13D-B456-404E-9B66-21CC51EE58A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96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CC47F-E9AF-4A7E-A5C7-D6903DD8CD22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326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73CD-6832-4357-A847-47618D0A0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33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DA5AF-42DE-424F-86E8-B220C1BFAF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5D8B8-F176-4F76-94BD-88D0B02B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C6E2D-93E2-4B7E-9DC1-C70F1EA7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CC33C-A4BD-4B71-9117-3573580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4E2FA-C1CF-4B7C-A2A8-A7F76B72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385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37D2-75AF-4256-AA78-05444363850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974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57A4E-F2D9-4FE9-B209-EED24005ECD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409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7226-FF6A-47E9-BDB2-601AEDC856C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22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45C8-15D0-4978-82C9-5AC1238D681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129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D66F7-0D76-456D-93F3-6F86BF04033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538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74755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94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150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86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3170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75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6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42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611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751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063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46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C3925B41-E2A5-AD7A-21EC-DC1CCA84262B}"/>
              </a:ext>
            </a:extLst>
          </p:cNvPr>
          <p:cNvSpPr/>
          <p:nvPr userDrawn="1"/>
        </p:nvSpPr>
        <p:spPr>
          <a:xfrm>
            <a:off x="9801981" y="10886"/>
            <a:ext cx="2390019" cy="232229"/>
          </a:xfrm>
          <a:prstGeom prst="rect">
            <a:avLst/>
          </a:prstGeom>
          <a:solidFill>
            <a:srgbClr val="E97132">
              <a:lumMod val="60000"/>
              <a:lumOff val="40000"/>
              <a:alpha val="31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6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8" b="0" i="0" u="none" strike="noStrike" kern="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7. Sınıf 1.Ünite: 3. Dünya ve Ahiret Hayatı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7019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B6AEF694-A00A-4491-8604-8B222F8CA92D}"/>
              </a:ext>
            </a:extLst>
          </p:cNvPr>
          <p:cNvSpPr/>
          <p:nvPr userDrawn="1"/>
        </p:nvSpPr>
        <p:spPr>
          <a:xfrm>
            <a:off x="9801981" y="10886"/>
            <a:ext cx="2390019" cy="232229"/>
          </a:xfrm>
          <a:prstGeom prst="rect">
            <a:avLst/>
          </a:prstGeom>
          <a:solidFill>
            <a:srgbClr val="E97132">
              <a:lumMod val="60000"/>
              <a:lumOff val="40000"/>
              <a:alpha val="31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6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8" b="0" i="0" u="none" strike="noStrike" kern="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7. Sınıf 1.Ünite: 3. Dünya ve Ahiret Hayatı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78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756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5950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646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342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8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A6CCD-3CD7-4966-8133-620853080A68}"/>
              </a:ext>
            </a:extLst>
          </p:cNvPr>
          <p:cNvSpPr txBox="1"/>
          <p:nvPr userDrawn="1"/>
        </p:nvSpPr>
        <p:spPr>
          <a:xfrm>
            <a:off x="0" y="-290249"/>
            <a:ext cx="744463" cy="246221"/>
          </a:xfrm>
          <a:prstGeom prst="rect">
            <a:avLst/>
          </a:prstGeom>
          <a:solidFill>
            <a:schemeClr val="tx1"/>
          </a:solidFill>
        </p:spPr>
        <p:txBody>
          <a:bodyPr wrap="none" lIns="144000" tIns="0" rIns="144000" bIns="0" rtlCol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Slide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47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38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49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454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1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19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81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4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55729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01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4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288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11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928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71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1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77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69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71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00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34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93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9"/>
            <a:ext cx="6085840" cy="2495551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37" marR="0" lvl="0" indent="-285737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9"/>
            <a:ext cx="6106160" cy="2495551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37" marR="0" lvl="0" indent="-285737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Redistribution &amp; Resale</a:t>
            </a:r>
          </a:p>
          <a:p>
            <a:pPr marL="285737" marR="0" lvl="0" indent="-285737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allowed. E-mail to jaywon1116@gmail.com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619920" y="3960495"/>
            <a:ext cx="84600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1F956E4-4C7B-4A42-80A3-74845DCBB8F7}"/>
              </a:ext>
            </a:extLst>
          </p:cNvPr>
          <p:cNvGrpSpPr/>
          <p:nvPr userDrawn="1"/>
        </p:nvGrpSpPr>
        <p:grpSpPr>
          <a:xfrm>
            <a:off x="8866963" y="3960495"/>
            <a:ext cx="846000" cy="845820"/>
            <a:chOff x="8667341" y="3960495"/>
            <a:chExt cx="846000" cy="845820"/>
          </a:xfrm>
        </p:grpSpPr>
        <p:sp>
          <p:nvSpPr>
            <p:cNvPr id="41" name="타원 40"/>
            <p:cNvSpPr/>
            <p:nvPr userDrawn="1"/>
          </p:nvSpPr>
          <p:spPr>
            <a:xfrm>
              <a:off x="8667341" y="3960495"/>
              <a:ext cx="846000" cy="845820"/>
            </a:xfrm>
            <a:prstGeom prst="ellipse">
              <a:avLst/>
            </a:prstGeom>
            <a:solidFill>
              <a:srgbClr val="D1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2" name="십자형 41"/>
            <p:cNvSpPr/>
            <p:nvPr userDrawn="1"/>
          </p:nvSpPr>
          <p:spPr>
            <a:xfrm rot="2700000">
              <a:off x="8796941" y="4142573"/>
              <a:ext cx="586800" cy="585891"/>
            </a:xfrm>
            <a:prstGeom prst="plus">
              <a:avLst>
                <a:gd name="adj" fmla="val 39456"/>
              </a:avLst>
            </a:prstGeom>
            <a:solidFill>
              <a:srgbClr val="6A8094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3" name="TextBox 42"/>
          <p:cNvSpPr txBox="1"/>
          <p:nvPr userDrawn="1"/>
        </p:nvSpPr>
        <p:spPr>
          <a:xfrm>
            <a:off x="158747" y="254858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687" marR="0" lvl="0" indent="-26668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22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74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89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9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33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09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820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24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10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83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7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9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3A44-68D5-4C3E-BD2F-53DCE9F14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24866-ED62-4935-BB3A-96F9CF5EE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FC8B3-4721-4D16-8607-ED715ECA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9963A-0BED-4CEE-9CF0-93A96AC4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A295D-5CD9-477F-85C1-0AEBE5C2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30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34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79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9B3F-4AAC-4617-BDAE-005A0A15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485AB-4803-490C-B477-565DEF4ED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78B2-188B-41B1-B8E8-AEF128AE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7F18-6F23-4997-98D6-A1732CDD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8066-DE9F-48D9-99FC-5E17DB86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30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9587-F54D-4066-B529-C9E3DCA8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9FFC-85C7-4620-91DF-845FED63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A1923-603B-4B8F-8125-7E0DD52B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32957-169D-4389-84E5-AD37DF7C4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7475-D682-4602-9228-0B2C219E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3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06CF-060F-4DA7-A987-13EFF3F1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98B11-9409-4521-9318-C2688DD06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D7C35-3401-497E-B191-05D42C4D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6E004-B50C-46EE-8728-962908EC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17A3-2918-4CA3-87B9-EF97C6AF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73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0729-2569-4540-9610-60930CF7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F346-54C6-41DA-B53F-1CAA3F40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358D-6FBB-4FFE-AB9D-04DA39B8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137FB-D8F7-4CD5-A358-3FFB45A1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DF96C-5021-4412-B514-60A5A65B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C6B83-5BAD-44AA-B98E-E7459CAC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28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B6B3-2799-46A5-A827-F8901B98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FE2BD-A60C-4F64-92DD-284331ED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91A38-270F-4A1D-9E67-1D133DF91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6F707-7D0B-4DE0-9710-59B29CB1D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D46E-C509-4AD0-9D2A-D17B9B9F1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FD826-C7E5-4EE9-BB10-5BFAE4D2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92FC9-BEB8-4A0C-822C-15BA642F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092849-8D74-47E9-BB11-E7B7FDAB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731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33C6-67EB-4E9B-A8BA-0CDCD403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A6D66-6316-4E92-B831-D7C2B3B4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13DB0-1268-4D16-9AE5-F28E56D5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A0D1-B6C3-43E5-AA43-672A4756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51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C8F1F-AC63-4156-9955-F188B34B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98C0-24B5-4A55-81F0-46968FB2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3762F-724B-486C-A64A-A13E99CA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12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5F7E-F585-4062-A1C7-02BF6CD8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B2FC-7DDF-43D7-A05B-7965CCDA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9BA2B-3B9A-46BC-BCE1-E27857DEF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C89B5-9BA8-422D-9034-3D8F45E1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B6B01-9946-4C20-BF47-A1894C90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FAC2C-E365-40DA-BDD2-55C92730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6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E6285-BB4C-4A01-8572-97F70175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788F-606A-49A1-97C6-A4305C420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0AFDB-6CDF-4E6E-A42C-F6700113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2543B-DDEB-4D70-A784-7B7ECFFE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267C-012F-4C1F-995C-C6789C62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98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289-7D65-4472-90C9-63C27161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54EA0-8EDC-485D-A39F-F40855D51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EBBA5-E212-4653-8361-7E4FDD72A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63FA6-3092-4B8D-9864-E5FDFCB2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5D444-6432-40CF-A3FC-BFCD54E6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1884F-DDA6-48C6-A979-933C6221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646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59D4-3634-4636-AA4E-CAAFA757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AE73E-0586-4B5E-8EFD-2CF1ABAD9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9CC5-C734-448D-8A80-705F29AD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2916-20DE-47FF-ACF7-3E27DAE2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79DF-A562-48F8-ADD2-60F41111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38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29601-D2FE-479F-B0FE-754F16FDF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6441D-EF8C-4D24-B232-AED8B511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424D-5BF2-45E9-A4A8-127C87C4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F8C08-3B92-4DE2-9F11-46F2729D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9CD6-CBAE-4B1A-A838-A98D151A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50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393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2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86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61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82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86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086F-A024-4BB9-BCA9-3A51DEFA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0B4AB-E599-4DA6-9551-A6A4DB5FF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60F8F-C178-47AE-B770-AD72A2A9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80557-FE7D-46C6-B8F8-A1CB20D5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AC9BD-0FA1-487B-9459-362C6E07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362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83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0972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1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054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33232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00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200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47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66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38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E087-4648-454C-8436-62951C21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2B4F5-1197-43F2-88F4-0CFFC3D87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78E95-977E-4ADC-B2A9-0EFC991F7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BE8BC-11C0-4C9D-98E9-D4DF9337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DB08D-0468-4CAD-B6BD-64C30D350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20527-E325-4F1D-B1BF-2159B72B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680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45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733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73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6639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53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654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96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337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749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4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48A0-C086-45CD-AD8C-C2240602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FCAF2-5EBB-48F7-8392-77458918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B62C6-8571-4343-9549-2A739540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46451-E167-48E8-8809-D6F89B563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6A502-996A-416F-B817-E8F8996AA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EC69D-15A1-478B-8DB9-C528F6CC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D78D8-0C53-49FB-BCFD-05D5386D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82EE9-185F-4C35-9685-171F50D4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142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8028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8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49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4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9653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2148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0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533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7954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73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7" Type="http://schemas.openxmlformats.org/officeDocument/2006/relationships/tags" Target="../tags/tag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96C8-2C55-4DF1-80F7-A2BB64DB8860}"/>
              </a:ext>
            </a:extLst>
          </p:cNvPr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JAY DESIGN</a:t>
            </a:r>
          </a:p>
        </p:txBody>
      </p:sp>
    </p:spTree>
    <p:extLst>
      <p:ext uri="{BB962C8B-B14F-4D97-AF65-F5344CB8AC3E}">
        <p14:creationId xmlns:p14="http://schemas.microsoft.com/office/powerpoint/2010/main" val="36731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99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1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D4DFF1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9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BACCD8"/>
            </a:gs>
            <a:gs pos="83000">
              <a:srgbClr val="B1C4D2"/>
            </a:gs>
            <a:gs pos="100000">
              <a:srgbClr val="95AF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94DAF-95E8-476A-AF7B-2124C94F03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8925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47C85-9941-4457-B572-E5FFF476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552B-2206-4E7E-83DD-1B327E31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334E1-D172-4A52-B3DC-A8E81F240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490A0-489E-4DF7-B466-A9A82FBA3EAE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4EED-EE31-4E7F-9650-AD098D54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4D22A-3898-454C-BAB9-7E0C4271E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104FC-089B-404E-840B-6901216D4E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2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6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BFF91-5104-4CFC-AD6D-D636CDEE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46DD-7069-4F81-A636-4213070AD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EA045-E029-40F5-BA98-7B0A53178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8622-884B-449A-B754-D2036402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0306-7038-44E9-BAB5-FCF3BED0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39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6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C340F-09F7-40D6-85A2-AB6D42BB2C06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06-09-2024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8653E-284C-46A7-BAC0-ABC5C8266F9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8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9390D-6986-405E-9A83-3DD45102836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6.09.2024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E186-D463-40EA-90E9-80A67EE5E4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54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8.xml"/><Relationship Id="rId1" Type="http://schemas.openxmlformats.org/officeDocument/2006/relationships/tags" Target="../tags/tag3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3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3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3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4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43.xml"/><Relationship Id="rId6" Type="http://schemas.openxmlformats.org/officeDocument/2006/relationships/hyperlink" Target="https://wordwall.net/play/4647/376/469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ordwall.net/play/4646/807/10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44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4.xml"/><Relationship Id="rId1" Type="http://schemas.openxmlformats.org/officeDocument/2006/relationships/tags" Target="../tags/tag45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62.xml"/><Relationship Id="rId1" Type="http://schemas.openxmlformats.org/officeDocument/2006/relationships/tags" Target="../tags/tag46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_yildirim129/" TargetMode="External"/><Relationship Id="rId10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kdörtgen 19"/>
          <p:cNvSpPr/>
          <p:nvPr/>
        </p:nvSpPr>
        <p:spPr>
          <a:xfrm>
            <a:off x="0" y="20791"/>
            <a:ext cx="1219200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1838088-E376-4C04-A5B6-4B9B25C25DD0}"/>
              </a:ext>
            </a:extLst>
          </p:cNvPr>
          <p:cNvSpPr/>
          <p:nvPr/>
        </p:nvSpPr>
        <p:spPr>
          <a:xfrm>
            <a:off x="0" y="674557"/>
            <a:ext cx="2207569" cy="2207569"/>
          </a:xfrm>
          <a:prstGeom prst="rect">
            <a:avLst/>
          </a:prstGeom>
          <a:solidFill>
            <a:srgbClr val="40A7E1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301D6-183A-4124-902A-DEB24A6FBCFE}"/>
              </a:ext>
            </a:extLst>
          </p:cNvPr>
          <p:cNvSpPr txBox="1"/>
          <p:nvPr/>
        </p:nvSpPr>
        <p:spPr>
          <a:xfrm>
            <a:off x="6096000" y="1437027"/>
            <a:ext cx="40472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lvl="0" defTabSz="457200"/>
            <a:r>
              <a:rPr lang="en-US" altLang="ko-KR" sz="3600" b="1" dirty="0">
                <a:solidFill>
                  <a:srgbClr val="40A7E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ÜNİTE KONULARI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BDAD965-DC26-46C0-BAFC-B300D231BDBC}"/>
              </a:ext>
            </a:extLst>
          </p:cNvPr>
          <p:cNvSpPr/>
          <p:nvPr/>
        </p:nvSpPr>
        <p:spPr>
          <a:xfrm>
            <a:off x="5519937" y="2347698"/>
            <a:ext cx="472698" cy="47269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40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40A7E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93CCB-3291-412F-BE02-F730D4E99C83}"/>
              </a:ext>
            </a:extLst>
          </p:cNvPr>
          <p:cNvSpPr txBox="1"/>
          <p:nvPr/>
        </p:nvSpPr>
        <p:spPr>
          <a:xfrm>
            <a:off x="6096000" y="2355230"/>
            <a:ext cx="29280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l"/>
            <a:r>
              <a:rPr lang="tr-TR" b="1" dirty="0">
                <a:solidFill>
                  <a:srgbClr val="40A7E1"/>
                </a:solidFill>
                <a:latin typeface="+mn-lt"/>
              </a:rPr>
              <a:t>İman ve İslam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7302CDBD-A38F-4C21-878A-FD72226FD5A0}"/>
              </a:ext>
            </a:extLst>
          </p:cNvPr>
          <p:cNvSpPr/>
          <p:nvPr/>
        </p:nvSpPr>
        <p:spPr>
          <a:xfrm>
            <a:off x="5519937" y="3125384"/>
            <a:ext cx="472698" cy="47269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40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40A7E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2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B921F-17A6-4231-9242-C5862B88C18B}"/>
              </a:ext>
            </a:extLst>
          </p:cNvPr>
          <p:cNvSpPr txBox="1"/>
          <p:nvPr/>
        </p:nvSpPr>
        <p:spPr>
          <a:xfrm>
            <a:off x="6096000" y="3159791"/>
            <a:ext cx="61993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lvl="0" algn="l" defTabSz="457200"/>
            <a:r>
              <a:rPr lang="da-DK" b="1" dirty="0">
                <a:solidFill>
                  <a:srgbClr val="40A7E1"/>
                </a:solidFill>
                <a:latin typeface="+mn-lt"/>
              </a:rPr>
              <a:t>Kelime-i Tevhid ve Kelime-i Şehadet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D6B0572B-7606-4740-B27B-27161FD75128}"/>
              </a:ext>
            </a:extLst>
          </p:cNvPr>
          <p:cNvSpPr/>
          <p:nvPr/>
        </p:nvSpPr>
        <p:spPr>
          <a:xfrm>
            <a:off x="5519937" y="3903070"/>
            <a:ext cx="472698" cy="47269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40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40A7E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3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D6DAB-4958-4BD0-90B2-3E9096038D47}"/>
              </a:ext>
            </a:extLst>
          </p:cNvPr>
          <p:cNvSpPr txBox="1"/>
          <p:nvPr/>
        </p:nvSpPr>
        <p:spPr>
          <a:xfrm>
            <a:off x="6050899" y="3939435"/>
            <a:ext cx="54315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lvl="0" algn="l" defTabSz="457200"/>
            <a:r>
              <a:rPr lang="tr-TR" b="1" dirty="0">
                <a:solidFill>
                  <a:srgbClr val="40A7E1"/>
                </a:solidFill>
                <a:latin typeface="+mn-lt"/>
              </a:rPr>
              <a:t>İmanın İnsana Kazandırdıkları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F2C0B94-8E1F-477D-B18D-0A9B3B4BFFD2}"/>
              </a:ext>
            </a:extLst>
          </p:cNvPr>
          <p:cNvSpPr/>
          <p:nvPr/>
        </p:nvSpPr>
        <p:spPr>
          <a:xfrm>
            <a:off x="5519937" y="4680756"/>
            <a:ext cx="472698" cy="47269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40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40A7E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4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985D3-3D75-4BF7-9803-2D823E9A333F}"/>
              </a:ext>
            </a:extLst>
          </p:cNvPr>
          <p:cNvSpPr txBox="1"/>
          <p:nvPr/>
        </p:nvSpPr>
        <p:spPr>
          <a:xfrm>
            <a:off x="6096000" y="4710302"/>
            <a:ext cx="46085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lvl="0" algn="l" defTabSz="457200"/>
            <a:r>
              <a:rPr lang="tr-TR" b="1" dirty="0">
                <a:solidFill>
                  <a:srgbClr val="40A7E1"/>
                </a:solidFill>
                <a:latin typeface="+mn-lt"/>
              </a:rPr>
              <a:t>İman Bakımından İnsanlar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D37909CE-8639-422A-8736-61E0F7FD2128}"/>
              </a:ext>
            </a:extLst>
          </p:cNvPr>
          <p:cNvSpPr/>
          <p:nvPr/>
        </p:nvSpPr>
        <p:spPr>
          <a:xfrm>
            <a:off x="5519937" y="5458444"/>
            <a:ext cx="472698" cy="47269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40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40A7E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5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0A7E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641E4-6668-4226-9065-9415D6BF3C58}"/>
              </a:ext>
            </a:extLst>
          </p:cNvPr>
          <p:cNvSpPr txBox="1"/>
          <p:nvPr/>
        </p:nvSpPr>
        <p:spPr>
          <a:xfrm>
            <a:off x="6032774" y="5458444"/>
            <a:ext cx="46085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l"/>
            <a:r>
              <a:rPr lang="tr-TR" b="1" dirty="0">
                <a:solidFill>
                  <a:srgbClr val="40A7E1"/>
                </a:solidFill>
                <a:latin typeface="+mn-lt"/>
              </a:rPr>
              <a:t>Esmâ-i Hüsnâ’yı Tanıyorum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08BDDC-3FFE-4BEC-B49A-EC744E648F18}"/>
              </a:ext>
            </a:extLst>
          </p:cNvPr>
          <p:cNvSpPr txBox="1"/>
          <p:nvPr/>
        </p:nvSpPr>
        <p:spPr>
          <a:xfrm>
            <a:off x="780179" y="745259"/>
            <a:ext cx="43797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lvl="0" algn="l" defTabSz="457200"/>
            <a:r>
              <a:rPr lang="en-US" altLang="ko-KR" sz="3600" b="1" dirty="0">
                <a:solidFill>
                  <a:srgbClr val="40A7E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İMAN VE İNSAN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0A7E1">
                  <a:alpha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F8B7873E-1E91-4F7F-9CC0-99569FDF078A}"/>
              </a:ext>
            </a:extLst>
          </p:cNvPr>
          <p:cNvCxnSpPr>
            <a:cxnSpLocks/>
          </p:cNvCxnSpPr>
          <p:nvPr/>
        </p:nvCxnSpPr>
        <p:spPr>
          <a:xfrm flipH="1">
            <a:off x="4481622" y="1090951"/>
            <a:ext cx="7709942" cy="2091"/>
          </a:xfrm>
          <a:prstGeom prst="straightConnector1">
            <a:avLst/>
          </a:prstGeom>
          <a:ln w="25400">
            <a:solidFill>
              <a:srgbClr val="40A7E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95D6518-B37A-4BAC-B0E4-0D3128F74FEC}"/>
              </a:ext>
            </a:extLst>
          </p:cNvPr>
          <p:cNvSpPr/>
          <p:nvPr/>
        </p:nvSpPr>
        <p:spPr>
          <a:xfrm>
            <a:off x="1" y="674558"/>
            <a:ext cx="695400" cy="695400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0" y="0"/>
            <a:ext cx="6010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/>
              <a:t>TEMEL DİNÎ BİLGİLER (İSLAM 1)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0468131" y="20791"/>
            <a:ext cx="1723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/>
              <a:t>1.ÜNİTE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200" l="5462" r="962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975" y="3167351"/>
            <a:ext cx="3241964" cy="3405424"/>
          </a:xfrm>
          <a:prstGeom prst="rect">
            <a:avLst/>
          </a:prstGeom>
        </p:spPr>
      </p:pic>
      <p:pic>
        <p:nvPicPr>
          <p:cNvPr id="27" name="Picture 2" descr="Ä°lgili res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10">
            <a:off x="2723283" y="3890703"/>
            <a:ext cx="2780885" cy="29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049" y="1414519"/>
            <a:ext cx="2986863" cy="223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80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086C25C-FD48-690A-5364-975635A12D53}"/>
              </a:ext>
            </a:extLst>
          </p:cNvPr>
          <p:cNvSpPr/>
          <p:nvPr/>
        </p:nvSpPr>
        <p:spPr>
          <a:xfrm>
            <a:off x="1621521" y="2618550"/>
            <a:ext cx="3772715" cy="1594645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E5E365C-C48F-46FF-B5C2-9D3AFE3CE3DE}"/>
              </a:ext>
            </a:extLst>
          </p:cNvPr>
          <p:cNvGrpSpPr/>
          <p:nvPr/>
        </p:nvGrpSpPr>
        <p:grpSpPr>
          <a:xfrm>
            <a:off x="1621521" y="3623836"/>
            <a:ext cx="3772715" cy="500275"/>
            <a:chOff x="0" y="0"/>
            <a:chExt cx="2558271" cy="482727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832C221-0F49-4D73-A0B5-28E6936B911A}"/>
                </a:ext>
              </a:extLst>
            </p:cNvPr>
            <p:cNvSpPr/>
            <p:nvPr/>
          </p:nvSpPr>
          <p:spPr>
            <a:xfrm>
              <a:off x="0" y="0"/>
              <a:ext cx="2558271" cy="482727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rgbClr val="CEDE99"/>
            </a:solidFill>
            <a:ln>
              <a:noFill/>
            </a:ln>
          </p:spPr>
          <p:txBody>
            <a:bodyPr/>
            <a:lstStyle/>
            <a:p>
              <a:pPr defTabSz="406440"/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7A3A1BA6-6C9E-6E9D-A722-08215FECE705}"/>
                </a:ext>
              </a:extLst>
            </p:cNvPr>
            <p:cNvSpPr txBox="1"/>
            <p:nvPr/>
          </p:nvSpPr>
          <p:spPr>
            <a:xfrm>
              <a:off x="152400" y="-28575"/>
              <a:ext cx="2253471" cy="511302"/>
            </a:xfrm>
            <a:prstGeom prst="rect">
              <a:avLst/>
            </a:prstGeom>
          </p:spPr>
          <p:txBody>
            <a:bodyPr lIns="22578" tIns="22578" rIns="22578" bIns="22578" rtlCol="0" anchor="ctr"/>
            <a:lstStyle/>
            <a:p>
              <a:pPr algn="ctr" defTabSz="406440">
                <a:lnSpc>
                  <a:spcPts val="1502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318D433-D050-3E9F-B197-215F8FC47724}"/>
              </a:ext>
            </a:extLst>
          </p:cNvPr>
          <p:cNvSpPr txBox="1"/>
          <p:nvPr/>
        </p:nvSpPr>
        <p:spPr>
          <a:xfrm>
            <a:off x="2160694" y="3658529"/>
            <a:ext cx="28287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440"/>
            <a:r>
              <a:rPr lang="tr-TR" sz="2133" dirty="0">
                <a:solidFill>
                  <a:srgbClr val="C00000"/>
                </a:solidFill>
                <a:latin typeface="Calibri"/>
              </a:rPr>
              <a:t>Ahiret yolcusu olmak</a:t>
            </a:r>
            <a:endParaRPr lang="tr-TR" sz="2133" b="1" dirty="0">
              <a:solidFill>
                <a:srgbClr val="C00000"/>
              </a:solidFill>
              <a:latin typeface="Calibri"/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2604D40C-6164-504F-C952-4192E9136CCC}"/>
              </a:ext>
            </a:extLst>
          </p:cNvPr>
          <p:cNvGrpSpPr/>
          <p:nvPr/>
        </p:nvGrpSpPr>
        <p:grpSpPr>
          <a:xfrm>
            <a:off x="1581032" y="2490493"/>
            <a:ext cx="439906" cy="461601"/>
            <a:chOff x="0" y="1838262"/>
            <a:chExt cx="744869" cy="723435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EBDFAE5-E5D4-2FF6-91F9-DA72592507D8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49">
              <a:extLst>
                <a:ext uri="{FF2B5EF4-FFF2-40B4-BE49-F238E27FC236}">
                  <a16:creationId xmlns:a16="http://schemas.microsoft.com/office/drawing/2014/main" id="{6DA4519C-2180-412C-17D5-D66ABEF0264C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E35C9E5-11A1-C2FD-750A-EC88A0D5997F}"/>
              </a:ext>
            </a:extLst>
          </p:cNvPr>
          <p:cNvSpPr txBox="1"/>
          <p:nvPr/>
        </p:nvSpPr>
        <p:spPr>
          <a:xfrm>
            <a:off x="736400" y="67884"/>
            <a:ext cx="5359600" cy="1619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34" lvl="1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Ahiret yolcusu olmak</a:t>
            </a:r>
          </a:p>
          <a:p>
            <a:pPr marL="685834" lvl="1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fi-FI" sz="2667" dirty="0">
                <a:solidFill>
                  <a:prstClr val="black"/>
                </a:solidFill>
                <a:latin typeface="Calibri"/>
              </a:rPr>
              <a:t>Ahirette iki eli</a:t>
            </a:r>
            <a:r>
              <a:rPr lang="tr-TR" sz="2667" dirty="0">
                <a:solidFill>
                  <a:prstClr val="black"/>
                </a:solidFill>
                <a:latin typeface="Calibri"/>
              </a:rPr>
              <a:t>m </a:t>
            </a:r>
            <a:r>
              <a:rPr lang="fi-FI" sz="2667" dirty="0">
                <a:solidFill>
                  <a:prstClr val="black"/>
                </a:solidFill>
                <a:latin typeface="Calibri"/>
              </a:rPr>
              <a:t>yaka</a:t>
            </a:r>
            <a:r>
              <a:rPr lang="tr-TR" sz="2667" dirty="0" err="1">
                <a:solidFill>
                  <a:prstClr val="black"/>
                </a:solidFill>
                <a:latin typeface="Calibri"/>
              </a:rPr>
              <a:t>nda</a:t>
            </a:r>
            <a:r>
              <a:rPr lang="tr-TR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667" dirty="0">
                <a:solidFill>
                  <a:prstClr val="black"/>
                </a:solidFill>
                <a:latin typeface="Calibri"/>
              </a:rPr>
              <a:t>ol</a:t>
            </a:r>
            <a:r>
              <a:rPr lang="tr-TR" sz="2667" dirty="0" err="1">
                <a:solidFill>
                  <a:prstClr val="black"/>
                </a:solidFill>
                <a:latin typeface="Calibri"/>
              </a:rPr>
              <a:t>cak</a:t>
            </a:r>
            <a:r>
              <a:rPr lang="tr-TR" sz="2667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0893BA5E-E0E6-09B5-8AB1-2D072017B12C}"/>
              </a:ext>
            </a:extLst>
          </p:cNvPr>
          <p:cNvSpPr txBox="1"/>
          <p:nvPr/>
        </p:nvSpPr>
        <p:spPr>
          <a:xfrm>
            <a:off x="1016000" y="1796099"/>
            <a:ext cx="9094305" cy="461665"/>
          </a:xfrm>
          <a:prstGeom prst="rect">
            <a:avLst/>
          </a:prstGeom>
          <a:solidFill>
            <a:srgbClr val="CEDE99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Ahiret kavramı ile ilgili yukarıdaki  deyimleri anlamları ile eşleştiriniz.</a:t>
            </a:r>
          </a:p>
        </p:txBody>
      </p:sp>
      <p:grpSp>
        <p:nvGrpSpPr>
          <p:cNvPr id="45" name="Grup 44">
            <a:extLst>
              <a:ext uri="{FF2B5EF4-FFF2-40B4-BE49-F238E27FC236}">
                <a16:creationId xmlns:a16="http://schemas.microsoft.com/office/drawing/2014/main" id="{1E4288BA-78BA-1BEB-52ED-D882DDE59E1D}"/>
              </a:ext>
            </a:extLst>
          </p:cNvPr>
          <p:cNvGrpSpPr/>
          <p:nvPr/>
        </p:nvGrpSpPr>
        <p:grpSpPr>
          <a:xfrm>
            <a:off x="1016000" y="156268"/>
            <a:ext cx="9296400" cy="1663377"/>
            <a:chOff x="1524000" y="234401"/>
            <a:chExt cx="14020800" cy="2495065"/>
          </a:xfrm>
        </p:grpSpPr>
        <p:sp>
          <p:nvSpPr>
            <p:cNvPr id="41" name="Metin kutusu 40">
              <a:extLst>
                <a:ext uri="{FF2B5EF4-FFF2-40B4-BE49-F238E27FC236}">
                  <a16:creationId xmlns:a16="http://schemas.microsoft.com/office/drawing/2014/main" id="{CF8B794D-1489-9F82-B298-C20AAF8647C0}"/>
                </a:ext>
              </a:extLst>
            </p:cNvPr>
            <p:cNvSpPr txBox="1"/>
            <p:nvPr/>
          </p:nvSpPr>
          <p:spPr>
            <a:xfrm>
              <a:off x="9144000" y="234401"/>
              <a:ext cx="6400800" cy="2428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90510" indent="-190510" defTabSz="609630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İki cihanda yüzü ak olmak</a:t>
              </a:r>
            </a:p>
            <a:p>
              <a:pPr marL="190510" indent="-190510" defTabSz="609630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Ahiretini yapmak</a:t>
              </a:r>
            </a:p>
          </p:txBody>
        </p:sp>
        <p:sp>
          <p:nvSpPr>
            <p:cNvPr id="44" name="Dikdörtgen 43">
              <a:extLst>
                <a:ext uri="{FF2B5EF4-FFF2-40B4-BE49-F238E27FC236}">
                  <a16:creationId xmlns:a16="http://schemas.microsoft.com/office/drawing/2014/main" id="{D687330C-2C46-BE7A-2D7B-4ABCEB14A090}"/>
                </a:ext>
              </a:extLst>
            </p:cNvPr>
            <p:cNvSpPr/>
            <p:nvPr/>
          </p:nvSpPr>
          <p:spPr>
            <a:xfrm>
              <a:off x="1524000" y="398102"/>
              <a:ext cx="13716000" cy="2331364"/>
            </a:xfrm>
            <a:prstGeom prst="rect">
              <a:avLst/>
            </a:prstGeom>
            <a:noFill/>
            <a:ln w="12700">
              <a:solidFill>
                <a:srgbClr val="CEDE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879BB76D-C709-0FB3-B0A0-0094EAF11A1A}"/>
              </a:ext>
            </a:extLst>
          </p:cNvPr>
          <p:cNvSpPr txBox="1"/>
          <p:nvPr/>
        </p:nvSpPr>
        <p:spPr>
          <a:xfrm>
            <a:off x="1800985" y="2737395"/>
            <a:ext cx="357671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Ömrünün sonuna gelmek,</a:t>
            </a:r>
          </a:p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vefat etmek.</a:t>
            </a:r>
          </a:p>
        </p:txBody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9908BAB8-FAC0-6EBD-B0B7-8D7A96479C5D}"/>
              </a:ext>
            </a:extLst>
          </p:cNvPr>
          <p:cNvSpPr/>
          <p:nvPr/>
        </p:nvSpPr>
        <p:spPr>
          <a:xfrm>
            <a:off x="6283733" y="2485774"/>
            <a:ext cx="3772715" cy="1594645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7" name="Group 14">
            <a:extLst>
              <a:ext uri="{FF2B5EF4-FFF2-40B4-BE49-F238E27FC236}">
                <a16:creationId xmlns:a16="http://schemas.microsoft.com/office/drawing/2014/main" id="{1A21EE3D-539D-4902-2303-4D9DD96691AF}"/>
              </a:ext>
            </a:extLst>
          </p:cNvPr>
          <p:cNvGrpSpPr/>
          <p:nvPr/>
        </p:nvGrpSpPr>
        <p:grpSpPr>
          <a:xfrm>
            <a:off x="6283733" y="3491059"/>
            <a:ext cx="3772715" cy="500275"/>
            <a:chOff x="0" y="0"/>
            <a:chExt cx="2558271" cy="482727"/>
          </a:xfrm>
        </p:grpSpPr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12A46870-0725-7AE1-29BA-F82946239214}"/>
                </a:ext>
              </a:extLst>
            </p:cNvPr>
            <p:cNvSpPr/>
            <p:nvPr/>
          </p:nvSpPr>
          <p:spPr>
            <a:xfrm>
              <a:off x="0" y="0"/>
              <a:ext cx="2558271" cy="482727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rgbClr val="CEDE99"/>
            </a:solidFill>
          </p:spPr>
          <p:txBody>
            <a:bodyPr/>
            <a:lstStyle/>
            <a:p>
              <a:pPr defTabSz="406440"/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6550D49A-93C8-CBAA-6FB4-4E11D46A6290}"/>
                </a:ext>
              </a:extLst>
            </p:cNvPr>
            <p:cNvSpPr txBox="1"/>
            <p:nvPr/>
          </p:nvSpPr>
          <p:spPr>
            <a:xfrm>
              <a:off x="152400" y="-28575"/>
              <a:ext cx="2253471" cy="511302"/>
            </a:xfrm>
            <a:prstGeom prst="rect">
              <a:avLst/>
            </a:prstGeom>
          </p:spPr>
          <p:txBody>
            <a:bodyPr lIns="22578" tIns="22578" rIns="22578" bIns="22578" rtlCol="0" anchor="ctr"/>
            <a:lstStyle/>
            <a:p>
              <a:pPr algn="ctr" defTabSz="406440">
                <a:lnSpc>
                  <a:spcPts val="1502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0" name="Metin kutusu 69">
            <a:extLst>
              <a:ext uri="{FF2B5EF4-FFF2-40B4-BE49-F238E27FC236}">
                <a16:creationId xmlns:a16="http://schemas.microsoft.com/office/drawing/2014/main" id="{5158C688-F24B-8576-CA4E-D2C4B701CD4D}"/>
              </a:ext>
            </a:extLst>
          </p:cNvPr>
          <p:cNvSpPr txBox="1"/>
          <p:nvPr/>
        </p:nvSpPr>
        <p:spPr>
          <a:xfrm>
            <a:off x="6153918" y="3521491"/>
            <a:ext cx="414005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440"/>
            <a:r>
              <a:rPr lang="fi-FI" sz="2133" dirty="0">
                <a:solidFill>
                  <a:srgbClr val="C00000"/>
                </a:solidFill>
                <a:latin typeface="Calibri"/>
              </a:rPr>
              <a:t>Ahirette iki elim yakanda olcak </a:t>
            </a:r>
          </a:p>
        </p:txBody>
      </p:sp>
      <p:grpSp>
        <p:nvGrpSpPr>
          <p:cNvPr id="71" name="Grup 70">
            <a:extLst>
              <a:ext uri="{FF2B5EF4-FFF2-40B4-BE49-F238E27FC236}">
                <a16:creationId xmlns:a16="http://schemas.microsoft.com/office/drawing/2014/main" id="{A50AD29A-7A4D-67D9-1E1A-BB17B31CEFF2}"/>
              </a:ext>
            </a:extLst>
          </p:cNvPr>
          <p:cNvGrpSpPr/>
          <p:nvPr/>
        </p:nvGrpSpPr>
        <p:grpSpPr>
          <a:xfrm>
            <a:off x="6243244" y="2357716"/>
            <a:ext cx="439906" cy="461601"/>
            <a:chOff x="0" y="1838262"/>
            <a:chExt cx="744869" cy="723435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6C23104D-CB13-3B95-189F-EC49EFF4F3DC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517F87A6-8DD0-5B76-8C99-984D51006AB8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EC2D16AB-EF00-1380-AEC8-844A27AB3B9B}"/>
              </a:ext>
            </a:extLst>
          </p:cNvPr>
          <p:cNvSpPr txBox="1"/>
          <p:nvPr/>
        </p:nvSpPr>
        <p:spPr>
          <a:xfrm>
            <a:off x="6463198" y="2604618"/>
            <a:ext cx="3673429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Hesap gününde (ahirette) biriden hakkını istemek.</a:t>
            </a:r>
          </a:p>
        </p:txBody>
      </p:sp>
      <p:sp>
        <p:nvSpPr>
          <p:cNvPr id="75" name="Freeform 3">
            <a:extLst>
              <a:ext uri="{FF2B5EF4-FFF2-40B4-BE49-F238E27FC236}">
                <a16:creationId xmlns:a16="http://schemas.microsoft.com/office/drawing/2014/main" id="{CCD4CF25-8231-8915-17FC-997FDCDFBF63}"/>
              </a:ext>
            </a:extLst>
          </p:cNvPr>
          <p:cNvSpPr/>
          <p:nvPr/>
        </p:nvSpPr>
        <p:spPr>
          <a:xfrm>
            <a:off x="1618642" y="4503094"/>
            <a:ext cx="3772715" cy="1594645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6" name="Group 14">
            <a:extLst>
              <a:ext uri="{FF2B5EF4-FFF2-40B4-BE49-F238E27FC236}">
                <a16:creationId xmlns:a16="http://schemas.microsoft.com/office/drawing/2014/main" id="{3E176687-2875-63BD-5295-8C4716A00295}"/>
              </a:ext>
            </a:extLst>
          </p:cNvPr>
          <p:cNvGrpSpPr/>
          <p:nvPr/>
        </p:nvGrpSpPr>
        <p:grpSpPr>
          <a:xfrm>
            <a:off x="1618642" y="5508379"/>
            <a:ext cx="3772715" cy="500275"/>
            <a:chOff x="0" y="0"/>
            <a:chExt cx="2558271" cy="482727"/>
          </a:xfrm>
        </p:grpSpPr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AC82E8B0-2D45-42CE-00B4-502F840D786D}"/>
                </a:ext>
              </a:extLst>
            </p:cNvPr>
            <p:cNvSpPr/>
            <p:nvPr/>
          </p:nvSpPr>
          <p:spPr>
            <a:xfrm>
              <a:off x="0" y="0"/>
              <a:ext cx="2558271" cy="482727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rgbClr val="CEDE99"/>
            </a:solidFill>
          </p:spPr>
          <p:txBody>
            <a:bodyPr/>
            <a:lstStyle/>
            <a:p>
              <a:pPr defTabSz="406440"/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TextBox 16">
              <a:extLst>
                <a:ext uri="{FF2B5EF4-FFF2-40B4-BE49-F238E27FC236}">
                  <a16:creationId xmlns:a16="http://schemas.microsoft.com/office/drawing/2014/main" id="{4E58BB40-41A1-B804-8765-6D0086292594}"/>
                </a:ext>
              </a:extLst>
            </p:cNvPr>
            <p:cNvSpPr txBox="1"/>
            <p:nvPr/>
          </p:nvSpPr>
          <p:spPr>
            <a:xfrm>
              <a:off x="152400" y="-28575"/>
              <a:ext cx="2253471" cy="511302"/>
            </a:xfrm>
            <a:prstGeom prst="rect">
              <a:avLst/>
            </a:prstGeom>
          </p:spPr>
          <p:txBody>
            <a:bodyPr lIns="22578" tIns="22578" rIns="22578" bIns="22578" rtlCol="0" anchor="ctr"/>
            <a:lstStyle/>
            <a:p>
              <a:pPr algn="ctr" defTabSz="406440">
                <a:lnSpc>
                  <a:spcPts val="1502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85393882-C709-6E1F-2BD7-D09ECD5E11B9}"/>
              </a:ext>
            </a:extLst>
          </p:cNvPr>
          <p:cNvSpPr txBox="1"/>
          <p:nvPr/>
        </p:nvSpPr>
        <p:spPr>
          <a:xfrm>
            <a:off x="2157815" y="5543073"/>
            <a:ext cx="28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440"/>
            <a:r>
              <a:rPr lang="tr-TR" sz="2400" dirty="0">
                <a:solidFill>
                  <a:srgbClr val="C00000"/>
                </a:solidFill>
                <a:latin typeface="Calibri"/>
              </a:rPr>
              <a:t>Ahiretini yapmak</a:t>
            </a:r>
          </a:p>
        </p:txBody>
      </p:sp>
      <p:grpSp>
        <p:nvGrpSpPr>
          <p:cNvPr id="80" name="Grup 79">
            <a:extLst>
              <a:ext uri="{FF2B5EF4-FFF2-40B4-BE49-F238E27FC236}">
                <a16:creationId xmlns:a16="http://schemas.microsoft.com/office/drawing/2014/main" id="{1AAF9E83-C487-5A66-FCDE-B7EAEEAF695F}"/>
              </a:ext>
            </a:extLst>
          </p:cNvPr>
          <p:cNvGrpSpPr/>
          <p:nvPr/>
        </p:nvGrpSpPr>
        <p:grpSpPr>
          <a:xfrm>
            <a:off x="1578154" y="4375036"/>
            <a:ext cx="439906" cy="461601"/>
            <a:chOff x="0" y="1838262"/>
            <a:chExt cx="744869" cy="723435"/>
          </a:xfrm>
        </p:grpSpPr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4FACEE9D-10EF-A0D0-192F-BE452826C58E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TextBox 49">
              <a:extLst>
                <a:ext uri="{FF2B5EF4-FFF2-40B4-BE49-F238E27FC236}">
                  <a16:creationId xmlns:a16="http://schemas.microsoft.com/office/drawing/2014/main" id="{163B2612-E954-5DF5-D06D-D56D573BA23B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55C91287-7AB1-AE42-A30C-29D54DE72233}"/>
              </a:ext>
            </a:extLst>
          </p:cNvPr>
          <p:cNvSpPr txBox="1"/>
          <p:nvPr/>
        </p:nvSpPr>
        <p:spPr>
          <a:xfrm>
            <a:off x="1798107" y="4621938"/>
            <a:ext cx="357671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Hayır işleri yaparak ahiret için sevap kazanmak.</a:t>
            </a:r>
          </a:p>
        </p:txBody>
      </p:sp>
      <p:sp>
        <p:nvSpPr>
          <p:cNvPr id="84" name="Freeform 3">
            <a:extLst>
              <a:ext uri="{FF2B5EF4-FFF2-40B4-BE49-F238E27FC236}">
                <a16:creationId xmlns:a16="http://schemas.microsoft.com/office/drawing/2014/main" id="{AD143F93-EFAE-C27B-FC32-3FB7CFD73934}"/>
              </a:ext>
            </a:extLst>
          </p:cNvPr>
          <p:cNvSpPr/>
          <p:nvPr/>
        </p:nvSpPr>
        <p:spPr>
          <a:xfrm>
            <a:off x="6337590" y="4570195"/>
            <a:ext cx="3772715" cy="1594645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5" name="Group 14">
            <a:extLst>
              <a:ext uri="{FF2B5EF4-FFF2-40B4-BE49-F238E27FC236}">
                <a16:creationId xmlns:a16="http://schemas.microsoft.com/office/drawing/2014/main" id="{EB9292CE-CDF2-3EAD-6B39-6920459C8276}"/>
              </a:ext>
            </a:extLst>
          </p:cNvPr>
          <p:cNvGrpSpPr/>
          <p:nvPr/>
        </p:nvGrpSpPr>
        <p:grpSpPr>
          <a:xfrm>
            <a:off x="6337590" y="5575481"/>
            <a:ext cx="3772715" cy="500275"/>
            <a:chOff x="0" y="0"/>
            <a:chExt cx="2558271" cy="482727"/>
          </a:xfrm>
        </p:grpSpPr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B84AA7EE-BE25-EA79-4ED2-A61F3248ACD2}"/>
                </a:ext>
              </a:extLst>
            </p:cNvPr>
            <p:cNvSpPr/>
            <p:nvPr/>
          </p:nvSpPr>
          <p:spPr>
            <a:xfrm>
              <a:off x="0" y="0"/>
              <a:ext cx="2558271" cy="482727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rgbClr val="CEDE99"/>
            </a:solidFill>
          </p:spPr>
          <p:txBody>
            <a:bodyPr/>
            <a:lstStyle/>
            <a:p>
              <a:pPr defTabSz="406440"/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TextBox 16">
              <a:extLst>
                <a:ext uri="{FF2B5EF4-FFF2-40B4-BE49-F238E27FC236}">
                  <a16:creationId xmlns:a16="http://schemas.microsoft.com/office/drawing/2014/main" id="{8D360657-7280-25AB-F1B8-4AD50E86676A}"/>
                </a:ext>
              </a:extLst>
            </p:cNvPr>
            <p:cNvSpPr txBox="1"/>
            <p:nvPr/>
          </p:nvSpPr>
          <p:spPr>
            <a:xfrm>
              <a:off x="152400" y="-28575"/>
              <a:ext cx="2253471" cy="511302"/>
            </a:xfrm>
            <a:prstGeom prst="rect">
              <a:avLst/>
            </a:prstGeom>
          </p:spPr>
          <p:txBody>
            <a:bodyPr lIns="22578" tIns="22578" rIns="22578" bIns="22578" rtlCol="0" anchor="ctr"/>
            <a:lstStyle/>
            <a:p>
              <a:pPr algn="ctr" defTabSz="406440">
                <a:lnSpc>
                  <a:spcPts val="1502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8" name="Metin kutusu 87">
            <a:extLst>
              <a:ext uri="{FF2B5EF4-FFF2-40B4-BE49-F238E27FC236}">
                <a16:creationId xmlns:a16="http://schemas.microsoft.com/office/drawing/2014/main" id="{3B743442-6616-5AEC-3408-21AC5B131421}"/>
              </a:ext>
            </a:extLst>
          </p:cNvPr>
          <p:cNvSpPr txBox="1"/>
          <p:nvPr/>
        </p:nvSpPr>
        <p:spPr>
          <a:xfrm>
            <a:off x="6461845" y="5589708"/>
            <a:ext cx="355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440"/>
            <a:r>
              <a:rPr lang="tr-TR" sz="2400" dirty="0">
                <a:solidFill>
                  <a:srgbClr val="C00000"/>
                </a:solidFill>
                <a:latin typeface="Calibri"/>
              </a:rPr>
              <a:t>İki cihanda yüzü ak olmak</a:t>
            </a:r>
          </a:p>
        </p:txBody>
      </p:sp>
      <p:grpSp>
        <p:nvGrpSpPr>
          <p:cNvPr id="89" name="Grup 88">
            <a:extLst>
              <a:ext uri="{FF2B5EF4-FFF2-40B4-BE49-F238E27FC236}">
                <a16:creationId xmlns:a16="http://schemas.microsoft.com/office/drawing/2014/main" id="{5DA99378-71C5-8215-F8D8-80BF7F9BF233}"/>
              </a:ext>
            </a:extLst>
          </p:cNvPr>
          <p:cNvGrpSpPr/>
          <p:nvPr/>
        </p:nvGrpSpPr>
        <p:grpSpPr>
          <a:xfrm>
            <a:off x="6297102" y="4442138"/>
            <a:ext cx="439906" cy="461601"/>
            <a:chOff x="0" y="1838262"/>
            <a:chExt cx="744869" cy="723435"/>
          </a:xfrm>
        </p:grpSpPr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0C1D9BC4-6074-096C-8B81-5A29B51F50B5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2B6FE334-456F-8EFF-3677-8FFF636B991C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92" name="Metin kutusu 91">
            <a:extLst>
              <a:ext uri="{FF2B5EF4-FFF2-40B4-BE49-F238E27FC236}">
                <a16:creationId xmlns:a16="http://schemas.microsoft.com/office/drawing/2014/main" id="{2DE31425-E6B2-FE69-8F3A-18B784BB8E0C}"/>
              </a:ext>
            </a:extLst>
          </p:cNvPr>
          <p:cNvSpPr txBox="1"/>
          <p:nvPr/>
        </p:nvSpPr>
        <p:spPr>
          <a:xfrm>
            <a:off x="6264634" y="4793616"/>
            <a:ext cx="396895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   İyi bir insan olarak yaşayıp dünya ve ahirette mutlu olmak</a:t>
            </a:r>
          </a:p>
        </p:txBody>
      </p:sp>
      <p:cxnSp>
        <p:nvCxnSpPr>
          <p:cNvPr id="94" name="Düz Bağlayıcı 93">
            <a:extLst>
              <a:ext uri="{FF2B5EF4-FFF2-40B4-BE49-F238E27FC236}">
                <a16:creationId xmlns:a16="http://schemas.microsoft.com/office/drawing/2014/main" id="{FBCF8CEA-008F-51F6-576F-95F9CAD3CC13}"/>
              </a:ext>
            </a:extLst>
          </p:cNvPr>
          <p:cNvCxnSpPr/>
          <p:nvPr/>
        </p:nvCxnSpPr>
        <p:spPr>
          <a:xfrm>
            <a:off x="1422400" y="635000"/>
            <a:ext cx="2997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Düz Bağlayıcı 94">
            <a:extLst>
              <a:ext uri="{FF2B5EF4-FFF2-40B4-BE49-F238E27FC236}">
                <a16:creationId xmlns:a16="http://schemas.microsoft.com/office/drawing/2014/main" id="{6B08501B-A963-3411-2BA7-41ABC7BE5557}"/>
              </a:ext>
            </a:extLst>
          </p:cNvPr>
          <p:cNvCxnSpPr>
            <a:cxnSpLocks/>
          </p:cNvCxnSpPr>
          <p:nvPr/>
        </p:nvCxnSpPr>
        <p:spPr>
          <a:xfrm>
            <a:off x="1422400" y="1447800"/>
            <a:ext cx="4318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Düz Bağlayıcı 96">
            <a:extLst>
              <a:ext uri="{FF2B5EF4-FFF2-40B4-BE49-F238E27FC236}">
                <a16:creationId xmlns:a16="http://schemas.microsoft.com/office/drawing/2014/main" id="{1F1A2241-7DDD-A5A7-00F5-2724FACD179D}"/>
              </a:ext>
            </a:extLst>
          </p:cNvPr>
          <p:cNvCxnSpPr>
            <a:cxnSpLocks/>
          </p:cNvCxnSpPr>
          <p:nvPr/>
        </p:nvCxnSpPr>
        <p:spPr>
          <a:xfrm>
            <a:off x="6417769" y="1513305"/>
            <a:ext cx="24214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Düz Bağlayıcı 98">
            <a:extLst>
              <a:ext uri="{FF2B5EF4-FFF2-40B4-BE49-F238E27FC236}">
                <a16:creationId xmlns:a16="http://schemas.microsoft.com/office/drawing/2014/main" id="{C2EEE7E1-4D7F-5F48-5F2C-BF4630D36D59}"/>
              </a:ext>
            </a:extLst>
          </p:cNvPr>
          <p:cNvCxnSpPr>
            <a:cxnSpLocks/>
          </p:cNvCxnSpPr>
          <p:nvPr/>
        </p:nvCxnSpPr>
        <p:spPr>
          <a:xfrm flipV="1">
            <a:off x="6461845" y="680461"/>
            <a:ext cx="3551621" cy="254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042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0" grpId="0"/>
      <p:bldP spid="79" grpId="0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933312" y="3385676"/>
            <a:ext cx="3824204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Allah’a İnanmak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807536" y="3113806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Dikdörtgen 42"/>
          <p:cNvSpPr/>
          <p:nvPr/>
        </p:nvSpPr>
        <p:spPr>
          <a:xfrm>
            <a:off x="807536" y="3113806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44" name="Dikdörtgen 43"/>
          <p:cNvSpPr/>
          <p:nvPr/>
        </p:nvSpPr>
        <p:spPr>
          <a:xfrm>
            <a:off x="1933312" y="5249538"/>
            <a:ext cx="3824204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Ahirete İnanmak 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807536" y="5024115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ikdörtgen 45"/>
          <p:cNvSpPr/>
          <p:nvPr/>
        </p:nvSpPr>
        <p:spPr>
          <a:xfrm>
            <a:off x="807536" y="5024115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Resim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788" t="13427" r="11727" b="19295"/>
          <a:stretch/>
        </p:blipFill>
        <p:spPr>
          <a:xfrm>
            <a:off x="225513" y="130055"/>
            <a:ext cx="1200523" cy="944826"/>
          </a:xfrm>
          <a:prstGeom prst="ellipse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up 47"/>
          <p:cNvGrpSpPr/>
          <p:nvPr/>
        </p:nvGrpSpPr>
        <p:grpSpPr>
          <a:xfrm flipH="1">
            <a:off x="1504950" y="169195"/>
            <a:ext cx="10497022" cy="1074607"/>
            <a:chOff x="1375788" y="4128718"/>
            <a:chExt cx="4720206" cy="1468658"/>
          </a:xfrm>
          <a:solidFill>
            <a:srgbClr val="E0852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9" name="Beşgen 48"/>
            <p:cNvSpPr/>
            <p:nvPr/>
          </p:nvSpPr>
          <p:spPr>
            <a:xfrm rot="10800000">
              <a:off x="1375788" y="4141581"/>
              <a:ext cx="4002788" cy="949200"/>
            </a:xfrm>
            <a:prstGeom prst="homePlat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ikdörtgen 19"/>
            <p:cNvSpPr/>
            <p:nvPr/>
          </p:nvSpPr>
          <p:spPr>
            <a:xfrm>
              <a:off x="3968554" y="4128718"/>
              <a:ext cx="2127440" cy="1468658"/>
            </a:xfrm>
            <a:custGeom>
              <a:avLst/>
              <a:gdLst>
                <a:gd name="connsiteX0" fmla="*/ 0 w 2021305"/>
                <a:gd name="connsiteY0" fmla="*/ 0 h 1616242"/>
                <a:gd name="connsiteX1" fmla="*/ 2021305 w 2021305"/>
                <a:gd name="connsiteY1" fmla="*/ 0 h 1616242"/>
                <a:gd name="connsiteX2" fmla="*/ 2021305 w 2021305"/>
                <a:gd name="connsiteY2" fmla="*/ 1616242 h 1616242"/>
                <a:gd name="connsiteX3" fmla="*/ 0 w 2021305"/>
                <a:gd name="connsiteY3" fmla="*/ 1616242 h 1616242"/>
                <a:gd name="connsiteX4" fmla="*/ 0 w 2021305"/>
                <a:gd name="connsiteY4" fmla="*/ 0 h 1616242"/>
                <a:gd name="connsiteX0" fmla="*/ 0 w 2037347"/>
                <a:gd name="connsiteY0" fmla="*/ 0 h 2209800"/>
                <a:gd name="connsiteX1" fmla="*/ 2021305 w 2037347"/>
                <a:gd name="connsiteY1" fmla="*/ 0 h 2209800"/>
                <a:gd name="connsiteX2" fmla="*/ 2037347 w 2037347"/>
                <a:gd name="connsiteY2" fmla="*/ 2209800 h 2209800"/>
                <a:gd name="connsiteX3" fmla="*/ 0 w 2037347"/>
                <a:gd name="connsiteY3" fmla="*/ 1616242 h 2209800"/>
                <a:gd name="connsiteX4" fmla="*/ 0 w 2037347"/>
                <a:gd name="connsiteY4" fmla="*/ 0 h 2209800"/>
                <a:gd name="connsiteX0" fmla="*/ 0 w 2037409"/>
                <a:gd name="connsiteY0" fmla="*/ 0 h 2209800"/>
                <a:gd name="connsiteX1" fmla="*/ 2021305 w 2037409"/>
                <a:gd name="connsiteY1" fmla="*/ 0 h 2209800"/>
                <a:gd name="connsiteX2" fmla="*/ 2037347 w 2037409"/>
                <a:gd name="connsiteY2" fmla="*/ 2209800 h 2209800"/>
                <a:gd name="connsiteX3" fmla="*/ 0 w 2037409"/>
                <a:gd name="connsiteY3" fmla="*/ 1616242 h 2209800"/>
                <a:gd name="connsiteX4" fmla="*/ 0 w 2037409"/>
                <a:gd name="connsiteY4" fmla="*/ 0 h 2209800"/>
                <a:gd name="connsiteX0" fmla="*/ 0 w 2037409"/>
                <a:gd name="connsiteY0" fmla="*/ 0 h 2209800"/>
                <a:gd name="connsiteX1" fmla="*/ 2005263 w 2037409"/>
                <a:gd name="connsiteY1" fmla="*/ 561474 h 2209800"/>
                <a:gd name="connsiteX2" fmla="*/ 2037347 w 2037409"/>
                <a:gd name="connsiteY2" fmla="*/ 2209800 h 2209800"/>
                <a:gd name="connsiteX3" fmla="*/ 0 w 2037409"/>
                <a:gd name="connsiteY3" fmla="*/ 1616242 h 2209800"/>
                <a:gd name="connsiteX4" fmla="*/ 0 w 2037409"/>
                <a:gd name="connsiteY4" fmla="*/ 0 h 2209800"/>
                <a:gd name="connsiteX0" fmla="*/ 0 w 2037409"/>
                <a:gd name="connsiteY0" fmla="*/ 0 h 2209800"/>
                <a:gd name="connsiteX1" fmla="*/ 2005263 w 2037409"/>
                <a:gd name="connsiteY1" fmla="*/ 561474 h 2209800"/>
                <a:gd name="connsiteX2" fmla="*/ 2037347 w 2037409"/>
                <a:gd name="connsiteY2" fmla="*/ 2209800 h 2209800"/>
                <a:gd name="connsiteX3" fmla="*/ 0 w 2037409"/>
                <a:gd name="connsiteY3" fmla="*/ 1616242 h 2209800"/>
                <a:gd name="connsiteX4" fmla="*/ 0 w 2037409"/>
                <a:gd name="connsiteY4" fmla="*/ 0 h 2209800"/>
                <a:gd name="connsiteX0" fmla="*/ 0 w 2037408"/>
                <a:gd name="connsiteY0" fmla="*/ 0 h 2209800"/>
                <a:gd name="connsiteX1" fmla="*/ 2005263 w 2037408"/>
                <a:gd name="connsiteY1" fmla="*/ 561474 h 2209800"/>
                <a:gd name="connsiteX2" fmla="*/ 2037347 w 2037408"/>
                <a:gd name="connsiteY2" fmla="*/ 2209800 h 2209800"/>
                <a:gd name="connsiteX3" fmla="*/ 0 w 2037408"/>
                <a:gd name="connsiteY3" fmla="*/ 1616242 h 2209800"/>
                <a:gd name="connsiteX4" fmla="*/ 0 w 2037408"/>
                <a:gd name="connsiteY4" fmla="*/ 0 h 2209800"/>
                <a:gd name="connsiteX0" fmla="*/ 0 w 2037408"/>
                <a:gd name="connsiteY0" fmla="*/ 16536 h 2226336"/>
                <a:gd name="connsiteX1" fmla="*/ 2005263 w 2037408"/>
                <a:gd name="connsiteY1" fmla="*/ 578010 h 2226336"/>
                <a:gd name="connsiteX2" fmla="*/ 2037347 w 2037408"/>
                <a:gd name="connsiteY2" fmla="*/ 2226336 h 2226336"/>
                <a:gd name="connsiteX3" fmla="*/ 0 w 2037408"/>
                <a:gd name="connsiteY3" fmla="*/ 1632778 h 2226336"/>
                <a:gd name="connsiteX4" fmla="*/ 0 w 2037408"/>
                <a:gd name="connsiteY4" fmla="*/ 16536 h 2226336"/>
                <a:gd name="connsiteX0" fmla="*/ 0 w 2021367"/>
                <a:gd name="connsiteY0" fmla="*/ 16536 h 2603706"/>
                <a:gd name="connsiteX1" fmla="*/ 2005263 w 2021367"/>
                <a:gd name="connsiteY1" fmla="*/ 578010 h 2603706"/>
                <a:gd name="connsiteX2" fmla="*/ 2021305 w 2021367"/>
                <a:gd name="connsiteY2" fmla="*/ 2603706 h 2603706"/>
                <a:gd name="connsiteX3" fmla="*/ 0 w 2021367"/>
                <a:gd name="connsiteY3" fmla="*/ 1632778 h 2603706"/>
                <a:gd name="connsiteX4" fmla="*/ 0 w 2021367"/>
                <a:gd name="connsiteY4" fmla="*/ 16536 h 2603706"/>
                <a:gd name="connsiteX0" fmla="*/ 0 w 2021367"/>
                <a:gd name="connsiteY0" fmla="*/ 16536 h 2759094"/>
                <a:gd name="connsiteX1" fmla="*/ 2005263 w 2021367"/>
                <a:gd name="connsiteY1" fmla="*/ 578010 h 2759094"/>
                <a:gd name="connsiteX2" fmla="*/ 2021305 w 2021367"/>
                <a:gd name="connsiteY2" fmla="*/ 2759094 h 2759094"/>
                <a:gd name="connsiteX3" fmla="*/ 0 w 2021367"/>
                <a:gd name="connsiteY3" fmla="*/ 1632778 h 2759094"/>
                <a:gd name="connsiteX4" fmla="*/ 0 w 2021367"/>
                <a:gd name="connsiteY4" fmla="*/ 16536 h 2759094"/>
                <a:gd name="connsiteX0" fmla="*/ 0 w 2021391"/>
                <a:gd name="connsiteY0" fmla="*/ 16536 h 2759094"/>
                <a:gd name="connsiteX1" fmla="*/ 2005263 w 2021391"/>
                <a:gd name="connsiteY1" fmla="*/ 578010 h 2759094"/>
                <a:gd name="connsiteX2" fmla="*/ 2021305 w 2021391"/>
                <a:gd name="connsiteY2" fmla="*/ 2759094 h 2759094"/>
                <a:gd name="connsiteX3" fmla="*/ 0 w 2021391"/>
                <a:gd name="connsiteY3" fmla="*/ 1632778 h 2759094"/>
                <a:gd name="connsiteX4" fmla="*/ 0 w 2021391"/>
                <a:gd name="connsiteY4" fmla="*/ 16536 h 2759094"/>
                <a:gd name="connsiteX0" fmla="*/ 0 w 2021400"/>
                <a:gd name="connsiteY0" fmla="*/ 16536 h 2759094"/>
                <a:gd name="connsiteX1" fmla="*/ 2005263 w 2021400"/>
                <a:gd name="connsiteY1" fmla="*/ 578010 h 2759094"/>
                <a:gd name="connsiteX2" fmla="*/ 2021305 w 2021400"/>
                <a:gd name="connsiteY2" fmla="*/ 2759094 h 2759094"/>
                <a:gd name="connsiteX3" fmla="*/ 0 w 2021400"/>
                <a:gd name="connsiteY3" fmla="*/ 1632778 h 2759094"/>
                <a:gd name="connsiteX4" fmla="*/ 0 w 2021400"/>
                <a:gd name="connsiteY4" fmla="*/ 16536 h 2759094"/>
                <a:gd name="connsiteX0" fmla="*/ 49145 w 2070540"/>
                <a:gd name="connsiteY0" fmla="*/ 16536 h 2759094"/>
                <a:gd name="connsiteX1" fmla="*/ 2054408 w 2070540"/>
                <a:gd name="connsiteY1" fmla="*/ 578010 h 2759094"/>
                <a:gd name="connsiteX2" fmla="*/ 2070450 w 2070540"/>
                <a:gd name="connsiteY2" fmla="*/ 2759094 h 2759094"/>
                <a:gd name="connsiteX3" fmla="*/ 0 w 2070540"/>
                <a:gd name="connsiteY3" fmla="*/ 1701187 h 2759094"/>
                <a:gd name="connsiteX4" fmla="*/ 49145 w 2070540"/>
                <a:gd name="connsiteY4" fmla="*/ 16536 h 2759094"/>
                <a:gd name="connsiteX0" fmla="*/ 0 w 2070540"/>
                <a:gd name="connsiteY0" fmla="*/ 23779 h 2743535"/>
                <a:gd name="connsiteX1" fmla="*/ 2054408 w 2070540"/>
                <a:gd name="connsiteY1" fmla="*/ 562451 h 2743535"/>
                <a:gd name="connsiteX2" fmla="*/ 2070450 w 2070540"/>
                <a:gd name="connsiteY2" fmla="*/ 2743535 h 2743535"/>
                <a:gd name="connsiteX3" fmla="*/ 0 w 2070540"/>
                <a:gd name="connsiteY3" fmla="*/ 1685628 h 2743535"/>
                <a:gd name="connsiteX4" fmla="*/ 0 w 2070540"/>
                <a:gd name="connsiteY4" fmla="*/ 23779 h 2743535"/>
                <a:gd name="connsiteX0" fmla="*/ 0 w 2070540"/>
                <a:gd name="connsiteY0" fmla="*/ 53727 h 2773483"/>
                <a:gd name="connsiteX1" fmla="*/ 2054408 w 2070540"/>
                <a:gd name="connsiteY1" fmla="*/ 592399 h 2773483"/>
                <a:gd name="connsiteX2" fmla="*/ 2070450 w 2070540"/>
                <a:gd name="connsiteY2" fmla="*/ 2773483 h 2773483"/>
                <a:gd name="connsiteX3" fmla="*/ 0 w 2070540"/>
                <a:gd name="connsiteY3" fmla="*/ 1715576 h 2773483"/>
                <a:gd name="connsiteX4" fmla="*/ 0 w 2070540"/>
                <a:gd name="connsiteY4" fmla="*/ 53727 h 277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0540" h="2773483">
                  <a:moveTo>
                    <a:pt x="0" y="53727"/>
                  </a:moveTo>
                  <a:cubicBezTo>
                    <a:pt x="774224" y="12055"/>
                    <a:pt x="2107882" y="-188317"/>
                    <a:pt x="2054408" y="592399"/>
                  </a:cubicBezTo>
                  <a:lnTo>
                    <a:pt x="2070450" y="2773483"/>
                  </a:lnTo>
                  <a:cubicBezTo>
                    <a:pt x="2081145" y="2078325"/>
                    <a:pt x="1144337" y="1682684"/>
                    <a:pt x="0" y="1715576"/>
                  </a:cubicBezTo>
                  <a:lnTo>
                    <a:pt x="0" y="5372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Metin kutusu 50"/>
          <p:cNvSpPr txBox="1"/>
          <p:nvPr/>
        </p:nvSpPr>
        <p:spPr>
          <a:xfrm>
            <a:off x="1766266" y="216342"/>
            <a:ext cx="98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Aşağıdaki ifadelerde imanın şartlarını işaretleyelim</a:t>
            </a:r>
          </a:p>
        </p:txBody>
      </p:sp>
      <p:sp>
        <p:nvSpPr>
          <p:cNvPr id="52" name="Dikdörtgen 51"/>
          <p:cNvSpPr/>
          <p:nvPr/>
        </p:nvSpPr>
        <p:spPr>
          <a:xfrm>
            <a:off x="7361829" y="1559499"/>
            <a:ext cx="4657933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Meleklere İnanmak </a:t>
            </a:r>
          </a:p>
        </p:txBody>
      </p:sp>
      <p:sp>
        <p:nvSpPr>
          <p:cNvPr id="53" name="Dikdörtgen 52"/>
          <p:cNvSpPr/>
          <p:nvPr/>
        </p:nvSpPr>
        <p:spPr>
          <a:xfrm>
            <a:off x="6236054" y="1287629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6236054" y="1287629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7403518" y="3401624"/>
            <a:ext cx="4616244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 ve kadere İnanmak 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6255580" y="3129754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6255580" y="3117430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Dikdörtgen 57"/>
          <p:cNvSpPr/>
          <p:nvPr/>
        </p:nvSpPr>
        <p:spPr>
          <a:xfrm>
            <a:off x="1955474" y="1614677"/>
            <a:ext cx="3802042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kılmak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807536" y="1342807"/>
            <a:ext cx="1297226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Dikdörtgen 59"/>
          <p:cNvSpPr/>
          <p:nvPr/>
        </p:nvSpPr>
        <p:spPr>
          <a:xfrm>
            <a:off x="807536" y="1330483"/>
            <a:ext cx="1297226" cy="12721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7420943" y="5224752"/>
            <a:ext cx="4657933" cy="80894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Kelime-i Şahadet getirmek</a:t>
            </a:r>
          </a:p>
        </p:txBody>
      </p:sp>
      <p:sp>
        <p:nvSpPr>
          <p:cNvPr id="62" name="Dikdörtgen 61"/>
          <p:cNvSpPr/>
          <p:nvPr/>
        </p:nvSpPr>
        <p:spPr>
          <a:xfrm>
            <a:off x="6273006" y="5036439"/>
            <a:ext cx="1290100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Dikdörtgen 62"/>
          <p:cNvSpPr/>
          <p:nvPr/>
        </p:nvSpPr>
        <p:spPr>
          <a:xfrm>
            <a:off x="6273006" y="5024115"/>
            <a:ext cx="1290100" cy="1259794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4" name="Komut Düğmesi: Geri veya Önceki 63">
            <a:hlinkClick r:id="" action="ppaction://hlinkshowjump?jump=previousslide" highlightClick="1"/>
          </p:cNvPr>
          <p:cNvSpPr/>
          <p:nvPr/>
        </p:nvSpPr>
        <p:spPr>
          <a:xfrm>
            <a:off x="10647147" y="6346688"/>
            <a:ext cx="395785" cy="47590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Komut Düğmesi: İleri veya Sonraki 64">
            <a:hlinkClick r:id="" action="ppaction://hlinkshowjump?jump=nextslide" highlightClick="1"/>
          </p:cNvPr>
          <p:cNvSpPr/>
          <p:nvPr/>
        </p:nvSpPr>
        <p:spPr>
          <a:xfrm>
            <a:off x="11729117" y="6362012"/>
            <a:ext cx="412785" cy="445261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Komut Düğmesi: Giriş 65">
            <a:hlinkClick r:id="" action="ppaction://hlinkshowjump?jump=firstslide" highlightClick="1"/>
          </p:cNvPr>
          <p:cNvSpPr/>
          <p:nvPr/>
        </p:nvSpPr>
        <p:spPr>
          <a:xfrm>
            <a:off x="11122925" y="6362012"/>
            <a:ext cx="526199" cy="445261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1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9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51" grpId="0"/>
      <p:bldP spid="54" grpId="0" animBg="1"/>
      <p:bldP spid="57" grpId="0" animBg="1"/>
      <p:bldP spid="60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380999" y="2850512"/>
            <a:ext cx="4832131" cy="3329571"/>
          </a:xfrm>
          <a:solidFill>
            <a:srgbClr val="FFCC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r-TR" i="1" dirty="0"/>
              <a:t>“İslâm beş esas üzerine kurulmuştur: Allah’tan başka ilah olmadığına ve Muhammed’in Allah’ın Resulü olduğuna şehadet etmek, namaz kılmak, zekât vermek, hacca gitmek ve Ramazan orucunu tutmak.”</a:t>
            </a:r>
          </a:p>
        </p:txBody>
      </p:sp>
      <p:sp>
        <p:nvSpPr>
          <p:cNvPr id="5" name="Dikdörtgen 4"/>
          <p:cNvSpPr/>
          <p:nvPr/>
        </p:nvSpPr>
        <p:spPr>
          <a:xfrm>
            <a:off x="6209415" y="1164035"/>
            <a:ext cx="5576185" cy="719578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Şahadet getirmek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870434" y="2268479"/>
            <a:ext cx="591516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kılmak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209415" y="3261128"/>
            <a:ext cx="5576184" cy="798775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Kurban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480680" y="3312305"/>
            <a:ext cx="828274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898193" y="4444769"/>
            <a:ext cx="588740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Zekat vermek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5446591" y="2211655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455122" y="1186360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5448018" y="4390123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436599" y="1177542"/>
            <a:ext cx="863821" cy="73156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5436599" y="2215570"/>
            <a:ext cx="849150" cy="72274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5459709" y="3300873"/>
            <a:ext cx="840711" cy="724873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5448017" y="4373890"/>
            <a:ext cx="830627" cy="73156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5870434" y="5437416"/>
            <a:ext cx="588740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gitmek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5402734" y="5364695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5390222" y="5361555"/>
            <a:ext cx="830627" cy="73156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23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3386" y="140673"/>
            <a:ext cx="11574810" cy="86643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  <a:latin typeface="Calibri Light" panose="020F0302020204030204" pitchFamily="34" charset="0"/>
              </a:rPr>
              <a:t>Verilen hadise göre İslam’ın şartlarını işaretleyelim</a:t>
            </a:r>
          </a:p>
        </p:txBody>
      </p:sp>
      <p:sp>
        <p:nvSpPr>
          <p:cNvPr id="2" name="Aşağı Ok Belirtme Çizgisi 1"/>
          <p:cNvSpPr/>
          <p:nvPr/>
        </p:nvSpPr>
        <p:spPr>
          <a:xfrm>
            <a:off x="380999" y="1328328"/>
            <a:ext cx="4832131" cy="1351809"/>
          </a:xfrm>
          <a:prstGeom prst="downArrowCallout">
            <a:avLst>
              <a:gd name="adj1" fmla="val 22414"/>
              <a:gd name="adj2" fmla="val 16954"/>
              <a:gd name="adj3" fmla="val 25000"/>
              <a:gd name="adj4" fmla="val 64977"/>
            </a:avLst>
          </a:prstGeom>
          <a:solidFill>
            <a:srgbClr val="A0DB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Peygamberimiz diyor ki;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0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Muslim kids namaz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188" l="0" r="95333">
                        <a14:foregroundMark x1="21556" y1="21875" x2="39333" y2="2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914" y="-865135"/>
            <a:ext cx="5910130" cy="42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İlgili resi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9408" l="11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25" y="-248778"/>
            <a:ext cx="3644611" cy="36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/>
          <p:cNvGrpSpPr/>
          <p:nvPr/>
        </p:nvGrpSpPr>
        <p:grpSpPr>
          <a:xfrm rot="11493461">
            <a:off x="6997110" y="1316410"/>
            <a:ext cx="2169858" cy="7854846"/>
            <a:chOff x="1774550" y="509666"/>
            <a:chExt cx="2169858" cy="7854846"/>
          </a:xfrm>
        </p:grpSpPr>
        <p:grpSp>
          <p:nvGrpSpPr>
            <p:cNvPr id="6" name="Grup 5"/>
            <p:cNvGrpSpPr/>
            <p:nvPr/>
          </p:nvGrpSpPr>
          <p:grpSpPr>
            <a:xfrm>
              <a:off x="1774551" y="509666"/>
              <a:ext cx="2169857" cy="3927423"/>
              <a:chOff x="1774551" y="509666"/>
              <a:chExt cx="2169857" cy="3927423"/>
            </a:xfrm>
          </p:grpSpPr>
          <p:sp>
            <p:nvSpPr>
              <p:cNvPr id="4" name="Silindir 3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3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uvarlatılmış Dikdörtgen 4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Zekat vermek</a:t>
                </a:r>
              </a:p>
            </p:txBody>
          </p:sp>
        </p:grpSp>
        <p:grpSp>
          <p:nvGrpSpPr>
            <p:cNvPr id="7" name="Grup 6"/>
            <p:cNvGrpSpPr/>
            <p:nvPr/>
          </p:nvGrpSpPr>
          <p:grpSpPr>
            <a:xfrm flipV="1">
              <a:off x="1774550" y="4437089"/>
              <a:ext cx="2169857" cy="3927423"/>
              <a:chOff x="1774551" y="509666"/>
              <a:chExt cx="2169857" cy="3927423"/>
            </a:xfrm>
            <a:noFill/>
          </p:grpSpPr>
          <p:sp>
            <p:nvSpPr>
              <p:cNvPr id="8" name="Silindir 7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Yuvarlatılmış Dikdörtgen 8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up 11"/>
          <p:cNvGrpSpPr/>
          <p:nvPr/>
        </p:nvGrpSpPr>
        <p:grpSpPr>
          <a:xfrm rot="9237509">
            <a:off x="3700689" y="1146654"/>
            <a:ext cx="2169858" cy="7854846"/>
            <a:chOff x="1774550" y="509666"/>
            <a:chExt cx="2169858" cy="7854846"/>
          </a:xfrm>
        </p:grpSpPr>
        <p:grpSp>
          <p:nvGrpSpPr>
            <p:cNvPr id="13" name="Grup 12"/>
            <p:cNvGrpSpPr/>
            <p:nvPr/>
          </p:nvGrpSpPr>
          <p:grpSpPr>
            <a:xfrm>
              <a:off x="1774551" y="509666"/>
              <a:ext cx="2169857" cy="3927423"/>
              <a:chOff x="1774551" y="509666"/>
              <a:chExt cx="2169857" cy="3927423"/>
            </a:xfrm>
          </p:grpSpPr>
          <p:sp>
            <p:nvSpPr>
              <p:cNvPr id="17" name="Silindir 16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3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Yuvarlatılmış Dikdörtgen 17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Namaz kılmak</a:t>
                </a:r>
              </a:p>
            </p:txBody>
          </p:sp>
        </p:grpSp>
        <p:grpSp>
          <p:nvGrpSpPr>
            <p:cNvPr id="14" name="Grup 13"/>
            <p:cNvGrpSpPr/>
            <p:nvPr/>
          </p:nvGrpSpPr>
          <p:grpSpPr>
            <a:xfrm flipV="1">
              <a:off x="1774550" y="4437089"/>
              <a:ext cx="2169857" cy="3927423"/>
              <a:chOff x="1774551" y="509666"/>
              <a:chExt cx="2169857" cy="3927423"/>
            </a:xfrm>
            <a:noFill/>
          </p:grpSpPr>
          <p:sp>
            <p:nvSpPr>
              <p:cNvPr id="15" name="Silindir 14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Yuvarlatılmış Dikdörtgen 15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up 18"/>
          <p:cNvGrpSpPr/>
          <p:nvPr/>
        </p:nvGrpSpPr>
        <p:grpSpPr>
          <a:xfrm rot="10800000">
            <a:off x="5039868" y="1103077"/>
            <a:ext cx="2169858" cy="7854846"/>
            <a:chOff x="1774550" y="509666"/>
            <a:chExt cx="2169858" cy="7854846"/>
          </a:xfrm>
        </p:grpSpPr>
        <p:grpSp>
          <p:nvGrpSpPr>
            <p:cNvPr id="20" name="Grup 19"/>
            <p:cNvGrpSpPr/>
            <p:nvPr/>
          </p:nvGrpSpPr>
          <p:grpSpPr>
            <a:xfrm>
              <a:off x="1774551" y="509666"/>
              <a:ext cx="2169857" cy="3927423"/>
              <a:chOff x="1774551" y="509666"/>
              <a:chExt cx="2169857" cy="3927423"/>
            </a:xfrm>
          </p:grpSpPr>
          <p:sp>
            <p:nvSpPr>
              <p:cNvPr id="24" name="Silindir 23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3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Yuvarlatılmış Dikdörtgen 24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Oruç tutmak</a:t>
                </a:r>
              </a:p>
            </p:txBody>
          </p:sp>
        </p:grpSp>
        <p:grpSp>
          <p:nvGrpSpPr>
            <p:cNvPr id="21" name="Grup 20"/>
            <p:cNvGrpSpPr/>
            <p:nvPr/>
          </p:nvGrpSpPr>
          <p:grpSpPr>
            <a:xfrm flipV="1">
              <a:off x="1774550" y="4437089"/>
              <a:ext cx="2169857" cy="3927423"/>
              <a:chOff x="1774551" y="509666"/>
              <a:chExt cx="2169857" cy="3927423"/>
            </a:xfrm>
            <a:noFill/>
          </p:grpSpPr>
          <p:sp>
            <p:nvSpPr>
              <p:cNvPr id="22" name="Silindir 21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Yuvarlatılmış Dikdörtgen 22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Grup 25"/>
          <p:cNvGrpSpPr/>
          <p:nvPr/>
        </p:nvGrpSpPr>
        <p:grpSpPr>
          <a:xfrm rot="11725052">
            <a:off x="8838288" y="2474041"/>
            <a:ext cx="2169858" cy="7854846"/>
            <a:chOff x="1774550" y="509666"/>
            <a:chExt cx="2169858" cy="7854846"/>
          </a:xfrm>
        </p:grpSpPr>
        <p:grpSp>
          <p:nvGrpSpPr>
            <p:cNvPr id="27" name="Grup 26"/>
            <p:cNvGrpSpPr/>
            <p:nvPr/>
          </p:nvGrpSpPr>
          <p:grpSpPr>
            <a:xfrm>
              <a:off x="1774551" y="509666"/>
              <a:ext cx="2169857" cy="3927423"/>
              <a:chOff x="1774551" y="509666"/>
              <a:chExt cx="2169857" cy="3927423"/>
            </a:xfrm>
          </p:grpSpPr>
          <p:sp>
            <p:nvSpPr>
              <p:cNvPr id="31" name="Silindir 30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3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Yuvarlatılmış Dikdörtgen 31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Hacca gitmek</a:t>
                </a:r>
              </a:p>
            </p:txBody>
          </p:sp>
        </p:grpSp>
        <p:grpSp>
          <p:nvGrpSpPr>
            <p:cNvPr id="28" name="Grup 27"/>
            <p:cNvGrpSpPr/>
            <p:nvPr/>
          </p:nvGrpSpPr>
          <p:grpSpPr>
            <a:xfrm flipV="1">
              <a:off x="1774550" y="4437089"/>
              <a:ext cx="2169857" cy="3927423"/>
              <a:chOff x="1774551" y="509666"/>
              <a:chExt cx="2169857" cy="3927423"/>
            </a:xfrm>
            <a:noFill/>
          </p:grpSpPr>
          <p:sp>
            <p:nvSpPr>
              <p:cNvPr id="29" name="Silindir 28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Yuvarlatılmış Dikdörtgen 29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Grup 32"/>
          <p:cNvGrpSpPr/>
          <p:nvPr/>
        </p:nvGrpSpPr>
        <p:grpSpPr>
          <a:xfrm rot="9194450">
            <a:off x="1652100" y="2553259"/>
            <a:ext cx="2169858" cy="7854846"/>
            <a:chOff x="1774550" y="509666"/>
            <a:chExt cx="2169858" cy="7854846"/>
          </a:xfrm>
        </p:grpSpPr>
        <p:grpSp>
          <p:nvGrpSpPr>
            <p:cNvPr id="34" name="Grup 33"/>
            <p:cNvGrpSpPr/>
            <p:nvPr/>
          </p:nvGrpSpPr>
          <p:grpSpPr>
            <a:xfrm>
              <a:off x="1774551" y="509666"/>
              <a:ext cx="2169857" cy="3927423"/>
              <a:chOff x="1774551" y="509666"/>
              <a:chExt cx="2169857" cy="3927423"/>
            </a:xfrm>
          </p:grpSpPr>
          <p:sp>
            <p:nvSpPr>
              <p:cNvPr id="38" name="Silindir 37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3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Yuvarlatılmış Dikdörtgen 38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Kelim-i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şe</a:t>
                </a:r>
                <a:r>
                  <a:rPr kumimoji="0" lang="tr-TR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hadet</a:t>
                </a: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up 34"/>
            <p:cNvGrpSpPr/>
            <p:nvPr/>
          </p:nvGrpSpPr>
          <p:grpSpPr>
            <a:xfrm flipV="1">
              <a:off x="1774550" y="4437089"/>
              <a:ext cx="2169857" cy="3927423"/>
              <a:chOff x="1774551" y="509666"/>
              <a:chExt cx="2169857" cy="3927423"/>
            </a:xfrm>
            <a:noFill/>
          </p:grpSpPr>
          <p:sp>
            <p:nvSpPr>
              <p:cNvPr id="36" name="Silindir 35"/>
              <p:cNvSpPr/>
              <p:nvPr/>
            </p:nvSpPr>
            <p:spPr>
              <a:xfrm>
                <a:off x="2760221" y="1455760"/>
                <a:ext cx="198516" cy="2981329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Yuvarlatılmış Dikdörtgen 36"/>
              <p:cNvSpPr/>
              <p:nvPr/>
            </p:nvSpPr>
            <p:spPr>
              <a:xfrm>
                <a:off x="1774551" y="509666"/>
                <a:ext cx="2169857" cy="160394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Serbest Form 43"/>
          <p:cNvSpPr/>
          <p:nvPr/>
        </p:nvSpPr>
        <p:spPr>
          <a:xfrm>
            <a:off x="261179" y="4879103"/>
            <a:ext cx="11526253" cy="2825050"/>
          </a:xfrm>
          <a:custGeom>
            <a:avLst/>
            <a:gdLst>
              <a:gd name="connsiteX0" fmla="*/ 1876936 w 3753873"/>
              <a:gd name="connsiteY0" fmla="*/ 0 h 1849591"/>
              <a:gd name="connsiteX1" fmla="*/ 3748812 w 3753873"/>
              <a:gd name="connsiteY1" fmla="*/ 1746000 h 1849591"/>
              <a:gd name="connsiteX2" fmla="*/ 3753873 w 3753873"/>
              <a:gd name="connsiteY2" fmla="*/ 1849591 h 1849591"/>
              <a:gd name="connsiteX3" fmla="*/ 0 w 3753873"/>
              <a:gd name="connsiteY3" fmla="*/ 1849591 h 1849591"/>
              <a:gd name="connsiteX4" fmla="*/ 5061 w 3753873"/>
              <a:gd name="connsiteY4" fmla="*/ 1746000 h 1849591"/>
              <a:gd name="connsiteX5" fmla="*/ 1876936 w 3753873"/>
              <a:gd name="connsiteY5" fmla="*/ 0 h 184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3873" h="1849591">
                <a:moveTo>
                  <a:pt x="1876936" y="0"/>
                </a:moveTo>
                <a:cubicBezTo>
                  <a:pt x="2851161" y="0"/>
                  <a:pt x="3652456" y="765298"/>
                  <a:pt x="3748812" y="1746000"/>
                </a:cubicBezTo>
                <a:lnTo>
                  <a:pt x="3753873" y="1849591"/>
                </a:lnTo>
                <a:lnTo>
                  <a:pt x="0" y="1849591"/>
                </a:lnTo>
                <a:lnTo>
                  <a:pt x="5061" y="1746000"/>
                </a:lnTo>
                <a:cubicBezTo>
                  <a:pt x="101417" y="765298"/>
                  <a:pt x="902712" y="0"/>
                  <a:pt x="1876936" y="0"/>
                </a:cubicBezTo>
                <a:close/>
              </a:path>
            </a:pathLst>
          </a:custGeom>
          <a:solidFill>
            <a:srgbClr val="E4CA1F"/>
          </a:solidFill>
          <a:ln>
            <a:noFill/>
          </a:ln>
          <a:effectLst>
            <a:outerShdw dist="152400" dir="5280000" sx="112000" sy="112000" rotWithShape="0">
              <a:schemeClr val="accent4">
                <a:lumMod val="40000"/>
                <a:lumOff val="60000"/>
                <a:alpha val="1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520702" y="5352838"/>
            <a:ext cx="50072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Şartları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1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 p14:presetBounceEnd="61333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61333">
                                          <p:cBhvr>
                                            <p:cTn id="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8" presetClass="emph" presetSubtype="0" fill="hold" nodeType="clickEffect" p14:presetBounceEnd="61333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61333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 p14:presetBounceEnd="61333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61333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fill="hold" nodeType="clickEffect" p14:presetBounceEnd="61333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61333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8" presetClass="emph" presetSubtype="0" fill="hold" nodeType="clickEffect" p14:presetBounceEnd="61333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61333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586437" y="2137394"/>
            <a:ext cx="201433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904285" y="2911231"/>
            <a:ext cx="137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635339" y="3824313"/>
            <a:ext cx="1916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Ahlak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852715" y="1177382"/>
            <a:ext cx="1516354" cy="1516354"/>
          </a:xfrm>
          <a:prstGeom prst="ellipse">
            <a:avLst/>
          </a:prstGeom>
          <a:gradFill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r="49451" b="51951"/>
          <a:stretch/>
        </p:blipFill>
        <p:spPr>
          <a:xfrm>
            <a:off x="779866" y="1131027"/>
            <a:ext cx="1662052" cy="1562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Dikdörtgen 8"/>
          <p:cNvSpPr/>
          <p:nvPr/>
        </p:nvSpPr>
        <p:spPr>
          <a:xfrm>
            <a:off x="3036615" y="2217623"/>
            <a:ext cx="6835805" cy="34982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İyilikleri yapmak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Kötülüklerden uzak durmak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İnsanların hakkın yememek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1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100000">
              <a:schemeClr val="bg2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283199" y="171451"/>
            <a:ext cx="6772167" cy="1962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FBF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Dinimiz, sadece inanç ve ibadetlerle sınırlanamaz. Çünkü ……………..</a:t>
            </a:r>
            <a:endParaRPr kumimoji="0" lang="tr-TR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karı Ok 6"/>
          <p:cNvSpPr/>
          <p:nvPr/>
        </p:nvSpPr>
        <p:spPr>
          <a:xfrm>
            <a:off x="8389728" y="2529557"/>
            <a:ext cx="818190" cy="253986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257801" y="5465379"/>
            <a:ext cx="6797565" cy="107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Cümleyi uygun bir şekilde tamamlayınız.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/>
          <a:srcRect l="14246" t="12753" r="14625" b="11325"/>
          <a:stretch/>
        </p:blipFill>
        <p:spPr>
          <a:xfrm>
            <a:off x="182880" y="749576"/>
            <a:ext cx="4552606" cy="5314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5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96BF496F-4310-4737-9F0B-2FB816DF9D82}"/>
              </a:ext>
            </a:extLst>
          </p:cNvPr>
          <p:cNvSpPr/>
          <p:nvPr/>
        </p:nvSpPr>
        <p:spPr>
          <a:xfrm>
            <a:off x="4794500" y="3833676"/>
            <a:ext cx="2578034" cy="401498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5D65683-21C5-420C-8B84-639C52526A46}"/>
              </a:ext>
            </a:extLst>
          </p:cNvPr>
          <p:cNvSpPr/>
          <p:nvPr/>
        </p:nvSpPr>
        <p:spPr>
          <a:xfrm>
            <a:off x="8044877" y="4996760"/>
            <a:ext cx="1847127" cy="287668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BA0A9E8-B258-4411-B38A-80597C6599C0}"/>
              </a:ext>
            </a:extLst>
          </p:cNvPr>
          <p:cNvSpPr/>
          <p:nvPr/>
        </p:nvSpPr>
        <p:spPr>
          <a:xfrm>
            <a:off x="7183178" y="5903629"/>
            <a:ext cx="1847127" cy="287668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90F2C57-FE6D-4D92-B8CF-BE876E23B953}"/>
              </a:ext>
            </a:extLst>
          </p:cNvPr>
          <p:cNvSpPr/>
          <p:nvPr/>
        </p:nvSpPr>
        <p:spPr>
          <a:xfrm>
            <a:off x="3193668" y="5911460"/>
            <a:ext cx="1847127" cy="287668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AEC8EBE-5594-41F5-8BD7-793494FEB558}"/>
              </a:ext>
            </a:extLst>
          </p:cNvPr>
          <p:cNvSpPr/>
          <p:nvPr/>
        </p:nvSpPr>
        <p:spPr>
          <a:xfrm>
            <a:off x="2242502" y="4996760"/>
            <a:ext cx="1847127" cy="287668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5218ECD-5317-4866-8025-F06411140846}"/>
              </a:ext>
            </a:extLst>
          </p:cNvPr>
          <p:cNvSpPr/>
          <p:nvPr/>
        </p:nvSpPr>
        <p:spPr>
          <a:xfrm>
            <a:off x="2416462" y="2186836"/>
            <a:ext cx="1528175" cy="237995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80DEE46-BC1C-40E1-ACDA-29964D8F2B45}"/>
              </a:ext>
            </a:extLst>
          </p:cNvPr>
          <p:cNvSpPr/>
          <p:nvPr/>
        </p:nvSpPr>
        <p:spPr>
          <a:xfrm>
            <a:off x="8259559" y="2176985"/>
            <a:ext cx="1528175" cy="237995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2BAD2A9-D47C-403D-965C-B69D3CF316E8}"/>
              </a:ext>
            </a:extLst>
          </p:cNvPr>
          <p:cNvSpPr/>
          <p:nvPr/>
        </p:nvSpPr>
        <p:spPr>
          <a:xfrm>
            <a:off x="7372534" y="1384844"/>
            <a:ext cx="1528175" cy="237995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D00DC3-4292-4223-9298-044C34D28F9B}"/>
              </a:ext>
            </a:extLst>
          </p:cNvPr>
          <p:cNvSpPr/>
          <p:nvPr/>
        </p:nvSpPr>
        <p:spPr>
          <a:xfrm>
            <a:off x="3307915" y="1379853"/>
            <a:ext cx="1528175" cy="237995"/>
          </a:xfrm>
          <a:prstGeom prst="ellipse">
            <a:avLst/>
          </a:prstGeom>
          <a:gradFill flip="none" rotWithShape="1">
            <a:gsLst>
              <a:gs pos="9000">
                <a:sysClr val="windowText" lastClr="000000">
                  <a:lumMod val="75000"/>
                  <a:lumOff val="25000"/>
                </a:sysClr>
              </a:gs>
              <a:gs pos="100000">
                <a:srgbClr val="F2F2F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10">
            <a:extLst>
              <a:ext uri="{FF2B5EF4-FFF2-40B4-BE49-F238E27FC236}">
                <a16:creationId xmlns:a16="http://schemas.microsoft.com/office/drawing/2014/main" id="{A989C7BB-CA35-4F21-A3EA-BCCC0F7B0E45}"/>
              </a:ext>
            </a:extLst>
          </p:cNvPr>
          <p:cNvGrpSpPr/>
          <p:nvPr/>
        </p:nvGrpSpPr>
        <p:grpSpPr>
          <a:xfrm flipH="1">
            <a:off x="3175001" y="1490597"/>
            <a:ext cx="2986297" cy="3854036"/>
            <a:chOff x="6044970" y="1490597"/>
            <a:chExt cx="2986297" cy="3854036"/>
          </a:xfrm>
        </p:grpSpPr>
        <p:grpSp>
          <p:nvGrpSpPr>
            <p:cNvPr id="70" name="Group 11">
              <a:extLst>
                <a:ext uri="{FF2B5EF4-FFF2-40B4-BE49-F238E27FC236}">
                  <a16:creationId xmlns:a16="http://schemas.microsoft.com/office/drawing/2014/main" id="{7153C37B-1969-4529-9586-1F0ED84EDC3E}"/>
                </a:ext>
              </a:extLst>
            </p:cNvPr>
            <p:cNvGrpSpPr/>
            <p:nvPr/>
          </p:nvGrpSpPr>
          <p:grpSpPr>
            <a:xfrm flipV="1">
              <a:off x="6044970" y="3403098"/>
              <a:ext cx="2931091" cy="1941535"/>
              <a:chOff x="6100176" y="1490597"/>
              <a:chExt cx="2931091" cy="1941535"/>
            </a:xfrm>
          </p:grpSpPr>
          <p:sp>
            <p:nvSpPr>
              <p:cNvPr id="74" name="Freeform: Shape 15">
                <a:extLst>
                  <a:ext uri="{FF2B5EF4-FFF2-40B4-BE49-F238E27FC236}">
                    <a16:creationId xmlns:a16="http://schemas.microsoft.com/office/drawing/2014/main" id="{2F43C1E9-86DE-4E9A-94A4-A711B67FEAED}"/>
                  </a:ext>
                </a:extLst>
              </p:cNvPr>
              <p:cNvSpPr/>
              <p:nvPr/>
            </p:nvSpPr>
            <p:spPr>
              <a:xfrm>
                <a:off x="6112701" y="1490597"/>
                <a:ext cx="2031541" cy="1941535"/>
              </a:xfrm>
              <a:custGeom>
                <a:avLst/>
                <a:gdLst>
                  <a:gd name="connsiteX0" fmla="*/ 0 w 2029217"/>
                  <a:gd name="connsiteY0" fmla="*/ 1941535 h 1941535"/>
                  <a:gd name="connsiteX1" fmla="*/ 2029217 w 2029217"/>
                  <a:gd name="connsiteY1" fmla="*/ 0 h 1941535"/>
                  <a:gd name="connsiteX0" fmla="*/ 0 w 2037587"/>
                  <a:gd name="connsiteY0" fmla="*/ 1941535 h 1941535"/>
                  <a:gd name="connsiteX1" fmla="*/ 2029217 w 2037587"/>
                  <a:gd name="connsiteY1" fmla="*/ 0 h 1941535"/>
                  <a:gd name="connsiteX0" fmla="*/ 0 w 2047668"/>
                  <a:gd name="connsiteY0" fmla="*/ 1941535 h 1941535"/>
                  <a:gd name="connsiteX1" fmla="*/ 2029217 w 2047668"/>
                  <a:gd name="connsiteY1" fmla="*/ 0 h 1941535"/>
                  <a:gd name="connsiteX0" fmla="*/ 0 w 2031541"/>
                  <a:gd name="connsiteY0" fmla="*/ 1941535 h 1941535"/>
                  <a:gd name="connsiteX1" fmla="*/ 2029217 w 2031541"/>
                  <a:gd name="connsiteY1" fmla="*/ 0 h 194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1541" h="1941535">
                    <a:moveTo>
                      <a:pt x="0" y="1941535"/>
                    </a:moveTo>
                    <a:cubicBezTo>
                      <a:pt x="1659699" y="1927964"/>
                      <a:pt x="2066795" y="1112728"/>
                      <a:pt x="2029217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6">
                <a:extLst>
                  <a:ext uri="{FF2B5EF4-FFF2-40B4-BE49-F238E27FC236}">
                    <a16:creationId xmlns:a16="http://schemas.microsoft.com/office/drawing/2014/main" id="{3F6F1DE8-4BD9-4DEF-886B-EBF9E50245E7}"/>
                  </a:ext>
                </a:extLst>
              </p:cNvPr>
              <p:cNvSpPr/>
              <p:nvPr/>
            </p:nvSpPr>
            <p:spPr>
              <a:xfrm>
                <a:off x="6100176" y="2292263"/>
                <a:ext cx="2931091" cy="1139869"/>
              </a:xfrm>
              <a:custGeom>
                <a:avLst/>
                <a:gdLst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50106"/>
                  <a:gd name="connsiteY0" fmla="*/ 1139869 h 1139869"/>
                  <a:gd name="connsiteX1" fmla="*/ 2931091 w 2950106"/>
                  <a:gd name="connsiteY1" fmla="*/ 0 h 1139869"/>
                  <a:gd name="connsiteX0" fmla="*/ 0 w 2955573"/>
                  <a:gd name="connsiteY0" fmla="*/ 1139869 h 1139869"/>
                  <a:gd name="connsiteX1" fmla="*/ 2931091 w 2955573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1091" h="1139869">
                    <a:moveTo>
                      <a:pt x="0" y="1139869"/>
                    </a:moveTo>
                    <a:cubicBezTo>
                      <a:pt x="1688926" y="1135693"/>
                      <a:pt x="2676395" y="793316"/>
                      <a:pt x="2931091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12">
              <a:extLst>
                <a:ext uri="{FF2B5EF4-FFF2-40B4-BE49-F238E27FC236}">
                  <a16:creationId xmlns:a16="http://schemas.microsoft.com/office/drawing/2014/main" id="{159E4DEE-910D-45E0-8380-14F3E26F1960}"/>
                </a:ext>
              </a:extLst>
            </p:cNvPr>
            <p:cNvGrpSpPr/>
            <p:nvPr/>
          </p:nvGrpSpPr>
          <p:grpSpPr>
            <a:xfrm>
              <a:off x="6100176" y="1490597"/>
              <a:ext cx="2931091" cy="1941535"/>
              <a:chOff x="6100176" y="1490597"/>
              <a:chExt cx="2931091" cy="1941535"/>
            </a:xfrm>
          </p:grpSpPr>
          <p:sp>
            <p:nvSpPr>
              <p:cNvPr id="72" name="Freeform: Shape 13">
                <a:extLst>
                  <a:ext uri="{FF2B5EF4-FFF2-40B4-BE49-F238E27FC236}">
                    <a16:creationId xmlns:a16="http://schemas.microsoft.com/office/drawing/2014/main" id="{B9626AEB-7DE2-49BF-8FAF-E042BD4F4086}"/>
                  </a:ext>
                </a:extLst>
              </p:cNvPr>
              <p:cNvSpPr/>
              <p:nvPr/>
            </p:nvSpPr>
            <p:spPr>
              <a:xfrm>
                <a:off x="6112701" y="1490597"/>
                <a:ext cx="2031541" cy="1941535"/>
              </a:xfrm>
              <a:custGeom>
                <a:avLst/>
                <a:gdLst>
                  <a:gd name="connsiteX0" fmla="*/ 0 w 2029217"/>
                  <a:gd name="connsiteY0" fmla="*/ 1941535 h 1941535"/>
                  <a:gd name="connsiteX1" fmla="*/ 2029217 w 2029217"/>
                  <a:gd name="connsiteY1" fmla="*/ 0 h 1941535"/>
                  <a:gd name="connsiteX0" fmla="*/ 0 w 2037587"/>
                  <a:gd name="connsiteY0" fmla="*/ 1941535 h 1941535"/>
                  <a:gd name="connsiteX1" fmla="*/ 2029217 w 2037587"/>
                  <a:gd name="connsiteY1" fmla="*/ 0 h 1941535"/>
                  <a:gd name="connsiteX0" fmla="*/ 0 w 2047668"/>
                  <a:gd name="connsiteY0" fmla="*/ 1941535 h 1941535"/>
                  <a:gd name="connsiteX1" fmla="*/ 2029217 w 2047668"/>
                  <a:gd name="connsiteY1" fmla="*/ 0 h 1941535"/>
                  <a:gd name="connsiteX0" fmla="*/ 0 w 2031541"/>
                  <a:gd name="connsiteY0" fmla="*/ 1941535 h 1941535"/>
                  <a:gd name="connsiteX1" fmla="*/ 2029217 w 2031541"/>
                  <a:gd name="connsiteY1" fmla="*/ 0 h 194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1541" h="1941535">
                    <a:moveTo>
                      <a:pt x="0" y="1941535"/>
                    </a:moveTo>
                    <a:cubicBezTo>
                      <a:pt x="1659699" y="1927964"/>
                      <a:pt x="2066795" y="1112728"/>
                      <a:pt x="2029217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14">
                <a:extLst>
                  <a:ext uri="{FF2B5EF4-FFF2-40B4-BE49-F238E27FC236}">
                    <a16:creationId xmlns:a16="http://schemas.microsoft.com/office/drawing/2014/main" id="{21F34F69-FC94-4196-AEB3-B39ADD214DF9}"/>
                  </a:ext>
                </a:extLst>
              </p:cNvPr>
              <p:cNvSpPr/>
              <p:nvPr/>
            </p:nvSpPr>
            <p:spPr>
              <a:xfrm>
                <a:off x="6100176" y="2292263"/>
                <a:ext cx="2931091" cy="1139869"/>
              </a:xfrm>
              <a:custGeom>
                <a:avLst/>
                <a:gdLst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50106"/>
                  <a:gd name="connsiteY0" fmla="*/ 1139869 h 1139869"/>
                  <a:gd name="connsiteX1" fmla="*/ 2931091 w 2950106"/>
                  <a:gd name="connsiteY1" fmla="*/ 0 h 1139869"/>
                  <a:gd name="connsiteX0" fmla="*/ 0 w 2955573"/>
                  <a:gd name="connsiteY0" fmla="*/ 1139869 h 1139869"/>
                  <a:gd name="connsiteX1" fmla="*/ 2931091 w 2955573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1091" h="1139869">
                    <a:moveTo>
                      <a:pt x="0" y="1139869"/>
                    </a:moveTo>
                    <a:cubicBezTo>
                      <a:pt x="1688926" y="1135693"/>
                      <a:pt x="2676395" y="793316"/>
                      <a:pt x="2931091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Group 17">
            <a:extLst>
              <a:ext uri="{FF2B5EF4-FFF2-40B4-BE49-F238E27FC236}">
                <a16:creationId xmlns:a16="http://schemas.microsoft.com/office/drawing/2014/main" id="{DEC47FD0-0533-4504-88A6-318DC6A819DE}"/>
              </a:ext>
            </a:extLst>
          </p:cNvPr>
          <p:cNvGrpSpPr/>
          <p:nvPr/>
        </p:nvGrpSpPr>
        <p:grpSpPr>
          <a:xfrm>
            <a:off x="6037350" y="1490597"/>
            <a:ext cx="2986297" cy="3854036"/>
            <a:chOff x="6044970" y="1490597"/>
            <a:chExt cx="2986297" cy="3854036"/>
          </a:xfrm>
        </p:grpSpPr>
        <p:grpSp>
          <p:nvGrpSpPr>
            <p:cNvPr id="77" name="Group 18">
              <a:extLst>
                <a:ext uri="{FF2B5EF4-FFF2-40B4-BE49-F238E27FC236}">
                  <a16:creationId xmlns:a16="http://schemas.microsoft.com/office/drawing/2014/main" id="{05F006F8-DDFD-4A2F-99A8-B4C1FEC5BAB9}"/>
                </a:ext>
              </a:extLst>
            </p:cNvPr>
            <p:cNvGrpSpPr/>
            <p:nvPr/>
          </p:nvGrpSpPr>
          <p:grpSpPr>
            <a:xfrm flipV="1">
              <a:off x="6044970" y="3403098"/>
              <a:ext cx="2931091" cy="1941535"/>
              <a:chOff x="6100176" y="1490597"/>
              <a:chExt cx="2931091" cy="1941535"/>
            </a:xfrm>
          </p:grpSpPr>
          <p:sp>
            <p:nvSpPr>
              <p:cNvPr id="81" name="Freeform: Shape 22">
                <a:extLst>
                  <a:ext uri="{FF2B5EF4-FFF2-40B4-BE49-F238E27FC236}">
                    <a16:creationId xmlns:a16="http://schemas.microsoft.com/office/drawing/2014/main" id="{EF503107-E7FF-4745-B92C-0A21D0529815}"/>
                  </a:ext>
                </a:extLst>
              </p:cNvPr>
              <p:cNvSpPr/>
              <p:nvPr/>
            </p:nvSpPr>
            <p:spPr>
              <a:xfrm>
                <a:off x="6112701" y="1490597"/>
                <a:ext cx="2031541" cy="1941535"/>
              </a:xfrm>
              <a:custGeom>
                <a:avLst/>
                <a:gdLst>
                  <a:gd name="connsiteX0" fmla="*/ 0 w 2029217"/>
                  <a:gd name="connsiteY0" fmla="*/ 1941535 h 1941535"/>
                  <a:gd name="connsiteX1" fmla="*/ 2029217 w 2029217"/>
                  <a:gd name="connsiteY1" fmla="*/ 0 h 1941535"/>
                  <a:gd name="connsiteX0" fmla="*/ 0 w 2037587"/>
                  <a:gd name="connsiteY0" fmla="*/ 1941535 h 1941535"/>
                  <a:gd name="connsiteX1" fmla="*/ 2029217 w 2037587"/>
                  <a:gd name="connsiteY1" fmla="*/ 0 h 1941535"/>
                  <a:gd name="connsiteX0" fmla="*/ 0 w 2047668"/>
                  <a:gd name="connsiteY0" fmla="*/ 1941535 h 1941535"/>
                  <a:gd name="connsiteX1" fmla="*/ 2029217 w 2047668"/>
                  <a:gd name="connsiteY1" fmla="*/ 0 h 1941535"/>
                  <a:gd name="connsiteX0" fmla="*/ 0 w 2031541"/>
                  <a:gd name="connsiteY0" fmla="*/ 1941535 h 1941535"/>
                  <a:gd name="connsiteX1" fmla="*/ 2029217 w 2031541"/>
                  <a:gd name="connsiteY1" fmla="*/ 0 h 194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1541" h="1941535">
                    <a:moveTo>
                      <a:pt x="0" y="1941535"/>
                    </a:moveTo>
                    <a:cubicBezTo>
                      <a:pt x="1659699" y="1927964"/>
                      <a:pt x="2066795" y="1112728"/>
                      <a:pt x="2029217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23">
                <a:extLst>
                  <a:ext uri="{FF2B5EF4-FFF2-40B4-BE49-F238E27FC236}">
                    <a16:creationId xmlns:a16="http://schemas.microsoft.com/office/drawing/2014/main" id="{8C1C969C-D7DA-471E-A66C-7953EB28D917}"/>
                  </a:ext>
                </a:extLst>
              </p:cNvPr>
              <p:cNvSpPr/>
              <p:nvPr/>
            </p:nvSpPr>
            <p:spPr>
              <a:xfrm>
                <a:off x="6100176" y="2292263"/>
                <a:ext cx="2931091" cy="1139869"/>
              </a:xfrm>
              <a:custGeom>
                <a:avLst/>
                <a:gdLst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50106"/>
                  <a:gd name="connsiteY0" fmla="*/ 1139869 h 1139869"/>
                  <a:gd name="connsiteX1" fmla="*/ 2931091 w 2950106"/>
                  <a:gd name="connsiteY1" fmla="*/ 0 h 1139869"/>
                  <a:gd name="connsiteX0" fmla="*/ 0 w 2955573"/>
                  <a:gd name="connsiteY0" fmla="*/ 1139869 h 1139869"/>
                  <a:gd name="connsiteX1" fmla="*/ 2931091 w 2955573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1091" h="1139869">
                    <a:moveTo>
                      <a:pt x="0" y="1139869"/>
                    </a:moveTo>
                    <a:cubicBezTo>
                      <a:pt x="1688926" y="1135693"/>
                      <a:pt x="2676395" y="793316"/>
                      <a:pt x="2931091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19">
              <a:extLst>
                <a:ext uri="{FF2B5EF4-FFF2-40B4-BE49-F238E27FC236}">
                  <a16:creationId xmlns:a16="http://schemas.microsoft.com/office/drawing/2014/main" id="{78BB1B90-D321-4E6F-9538-442B952CE4C2}"/>
                </a:ext>
              </a:extLst>
            </p:cNvPr>
            <p:cNvGrpSpPr/>
            <p:nvPr/>
          </p:nvGrpSpPr>
          <p:grpSpPr>
            <a:xfrm>
              <a:off x="6100176" y="1490597"/>
              <a:ext cx="2931091" cy="1941535"/>
              <a:chOff x="6100176" y="1490597"/>
              <a:chExt cx="2931091" cy="1941535"/>
            </a:xfrm>
          </p:grpSpPr>
          <p:sp>
            <p:nvSpPr>
              <p:cNvPr id="79" name="Freeform: Shape 20">
                <a:extLst>
                  <a:ext uri="{FF2B5EF4-FFF2-40B4-BE49-F238E27FC236}">
                    <a16:creationId xmlns:a16="http://schemas.microsoft.com/office/drawing/2014/main" id="{358A2286-0D61-477F-96EA-E776144B1BAC}"/>
                  </a:ext>
                </a:extLst>
              </p:cNvPr>
              <p:cNvSpPr/>
              <p:nvPr/>
            </p:nvSpPr>
            <p:spPr>
              <a:xfrm>
                <a:off x="6112701" y="1490597"/>
                <a:ext cx="2031541" cy="1941535"/>
              </a:xfrm>
              <a:custGeom>
                <a:avLst/>
                <a:gdLst>
                  <a:gd name="connsiteX0" fmla="*/ 0 w 2029217"/>
                  <a:gd name="connsiteY0" fmla="*/ 1941535 h 1941535"/>
                  <a:gd name="connsiteX1" fmla="*/ 2029217 w 2029217"/>
                  <a:gd name="connsiteY1" fmla="*/ 0 h 1941535"/>
                  <a:gd name="connsiteX0" fmla="*/ 0 w 2037587"/>
                  <a:gd name="connsiteY0" fmla="*/ 1941535 h 1941535"/>
                  <a:gd name="connsiteX1" fmla="*/ 2029217 w 2037587"/>
                  <a:gd name="connsiteY1" fmla="*/ 0 h 1941535"/>
                  <a:gd name="connsiteX0" fmla="*/ 0 w 2047668"/>
                  <a:gd name="connsiteY0" fmla="*/ 1941535 h 1941535"/>
                  <a:gd name="connsiteX1" fmla="*/ 2029217 w 2047668"/>
                  <a:gd name="connsiteY1" fmla="*/ 0 h 1941535"/>
                  <a:gd name="connsiteX0" fmla="*/ 0 w 2031541"/>
                  <a:gd name="connsiteY0" fmla="*/ 1941535 h 1941535"/>
                  <a:gd name="connsiteX1" fmla="*/ 2029217 w 2031541"/>
                  <a:gd name="connsiteY1" fmla="*/ 0 h 194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1541" h="1941535">
                    <a:moveTo>
                      <a:pt x="0" y="1941535"/>
                    </a:moveTo>
                    <a:cubicBezTo>
                      <a:pt x="1659699" y="1927964"/>
                      <a:pt x="2066795" y="1112728"/>
                      <a:pt x="2029217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21">
                <a:extLst>
                  <a:ext uri="{FF2B5EF4-FFF2-40B4-BE49-F238E27FC236}">
                    <a16:creationId xmlns:a16="http://schemas.microsoft.com/office/drawing/2014/main" id="{24C7CD63-ACB3-41A4-AC6E-4B3F47E10BCA}"/>
                  </a:ext>
                </a:extLst>
              </p:cNvPr>
              <p:cNvSpPr/>
              <p:nvPr/>
            </p:nvSpPr>
            <p:spPr>
              <a:xfrm>
                <a:off x="6100176" y="2292263"/>
                <a:ext cx="2931091" cy="1139869"/>
              </a:xfrm>
              <a:custGeom>
                <a:avLst/>
                <a:gdLst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50106"/>
                  <a:gd name="connsiteY0" fmla="*/ 1139869 h 1139869"/>
                  <a:gd name="connsiteX1" fmla="*/ 2931091 w 2950106"/>
                  <a:gd name="connsiteY1" fmla="*/ 0 h 1139869"/>
                  <a:gd name="connsiteX0" fmla="*/ 0 w 2955573"/>
                  <a:gd name="connsiteY0" fmla="*/ 1139869 h 1139869"/>
                  <a:gd name="connsiteX1" fmla="*/ 2931091 w 2955573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  <a:gd name="connsiteX0" fmla="*/ 0 w 2931091"/>
                  <a:gd name="connsiteY0" fmla="*/ 1139869 h 1139869"/>
                  <a:gd name="connsiteX1" fmla="*/ 2931091 w 2931091"/>
                  <a:gd name="connsiteY1" fmla="*/ 0 h 113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1091" h="1139869">
                    <a:moveTo>
                      <a:pt x="0" y="1139869"/>
                    </a:moveTo>
                    <a:cubicBezTo>
                      <a:pt x="1688926" y="1135693"/>
                      <a:pt x="2676395" y="793316"/>
                      <a:pt x="2931091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E8FBF4D1-8FC0-4849-BC56-E48AA8C26A0F}"/>
              </a:ext>
            </a:extLst>
          </p:cNvPr>
          <p:cNvSpPr/>
          <p:nvPr/>
        </p:nvSpPr>
        <p:spPr>
          <a:xfrm>
            <a:off x="5490575" y="2823575"/>
            <a:ext cx="1210850" cy="1210850"/>
          </a:xfrm>
          <a:prstGeom prst="ellipse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D0D3240-5992-4232-88DD-8AF68BB9B5EB}"/>
              </a:ext>
            </a:extLst>
          </p:cNvPr>
          <p:cNvSpPr/>
          <p:nvPr/>
        </p:nvSpPr>
        <p:spPr>
          <a:xfrm>
            <a:off x="5315211" y="2648211"/>
            <a:ext cx="1561578" cy="1561578"/>
          </a:xfrm>
          <a:prstGeom prst="ellipse">
            <a:avLst/>
          </a:prstGeom>
          <a:noFill/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339CB16-BF1F-43F8-AF10-BAB143E7A4F3}"/>
              </a:ext>
            </a:extLst>
          </p:cNvPr>
          <p:cNvSpPr/>
          <p:nvPr/>
        </p:nvSpPr>
        <p:spPr>
          <a:xfrm>
            <a:off x="7835030" y="934233"/>
            <a:ext cx="569935" cy="569935"/>
          </a:xfrm>
          <a:prstGeom prst="ellipse">
            <a:avLst/>
          </a:prstGeom>
          <a:solidFill>
            <a:srgbClr val="BCD5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47EF1CD-D77D-4F04-9D39-783AA512BD4E}"/>
              </a:ext>
            </a:extLst>
          </p:cNvPr>
          <p:cNvSpPr/>
          <p:nvPr/>
        </p:nvSpPr>
        <p:spPr>
          <a:xfrm>
            <a:off x="8738991" y="1737986"/>
            <a:ext cx="569935" cy="569935"/>
          </a:xfrm>
          <a:prstGeom prst="ellipse">
            <a:avLst/>
          </a:prstGeom>
          <a:solidFill>
            <a:srgbClr val="EE17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0393DC5-BDD6-413D-B1E5-03D4025E69D3}"/>
              </a:ext>
            </a:extLst>
          </p:cNvPr>
          <p:cNvSpPr/>
          <p:nvPr/>
        </p:nvSpPr>
        <p:spPr>
          <a:xfrm>
            <a:off x="3787036" y="934233"/>
            <a:ext cx="569935" cy="569935"/>
          </a:xfrm>
          <a:prstGeom prst="ellipse">
            <a:avLst/>
          </a:prstGeom>
          <a:solidFill>
            <a:srgbClr val="EE17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3073165-1C8D-4800-9EDA-492E4BA95F8B}"/>
              </a:ext>
            </a:extLst>
          </p:cNvPr>
          <p:cNvSpPr/>
          <p:nvPr/>
        </p:nvSpPr>
        <p:spPr>
          <a:xfrm>
            <a:off x="2883074" y="1737986"/>
            <a:ext cx="569935" cy="569935"/>
          </a:xfrm>
          <a:prstGeom prst="ellipse">
            <a:avLst/>
          </a:prstGeom>
          <a:solidFill>
            <a:srgbClr val="BCD5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78F145B-F5EF-402D-A0CD-0D8285067F2A}"/>
              </a:ext>
            </a:extLst>
          </p:cNvPr>
          <p:cNvSpPr/>
          <p:nvPr/>
        </p:nvSpPr>
        <p:spPr>
          <a:xfrm>
            <a:off x="7743695" y="842897"/>
            <a:ext cx="752606" cy="752606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73ECF2C-79F6-49FF-97F9-46D68EB3CD06}"/>
              </a:ext>
            </a:extLst>
          </p:cNvPr>
          <p:cNvSpPr/>
          <p:nvPr/>
        </p:nvSpPr>
        <p:spPr>
          <a:xfrm>
            <a:off x="8647655" y="1646650"/>
            <a:ext cx="752606" cy="752606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FD16384-D9BC-43B7-AF86-2FB66477FBF2}"/>
              </a:ext>
            </a:extLst>
          </p:cNvPr>
          <p:cNvSpPr/>
          <p:nvPr/>
        </p:nvSpPr>
        <p:spPr>
          <a:xfrm>
            <a:off x="3695700" y="842897"/>
            <a:ext cx="752606" cy="752606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A1AD9DD-C8A8-4E9A-B8C7-4B1B7F3148B3}"/>
              </a:ext>
            </a:extLst>
          </p:cNvPr>
          <p:cNvSpPr/>
          <p:nvPr/>
        </p:nvSpPr>
        <p:spPr>
          <a:xfrm>
            <a:off x="2791740" y="1646650"/>
            <a:ext cx="752606" cy="752606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FBFECC4-56CE-4612-B4CA-FFAA72B72F73}"/>
              </a:ext>
            </a:extLst>
          </p:cNvPr>
          <p:cNvSpPr/>
          <p:nvPr/>
        </p:nvSpPr>
        <p:spPr>
          <a:xfrm>
            <a:off x="8582936" y="4335050"/>
            <a:ext cx="817326" cy="817326"/>
          </a:xfrm>
          <a:prstGeom prst="ellipse">
            <a:avLst/>
          </a:prstGeom>
          <a:solidFill>
            <a:srgbClr val="EE17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E177075-92F3-4D89-A354-E8641445E2CB}"/>
              </a:ext>
            </a:extLst>
          </p:cNvPr>
          <p:cNvSpPr/>
          <p:nvPr/>
        </p:nvSpPr>
        <p:spPr>
          <a:xfrm>
            <a:off x="7711334" y="5230137"/>
            <a:ext cx="817326" cy="817326"/>
          </a:xfrm>
          <a:prstGeom prst="ellipse">
            <a:avLst/>
          </a:prstGeom>
          <a:solidFill>
            <a:srgbClr val="BCD5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75EA8D8-C20B-4B0B-B387-A827DD551F75}"/>
              </a:ext>
            </a:extLst>
          </p:cNvPr>
          <p:cNvSpPr/>
          <p:nvPr/>
        </p:nvSpPr>
        <p:spPr>
          <a:xfrm>
            <a:off x="2759378" y="4335050"/>
            <a:ext cx="817326" cy="817326"/>
          </a:xfrm>
          <a:prstGeom prst="ellipse">
            <a:avLst/>
          </a:prstGeom>
          <a:solidFill>
            <a:srgbClr val="EE17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BB4E9C0-F72E-4186-95E9-87B27939AF64}"/>
              </a:ext>
            </a:extLst>
          </p:cNvPr>
          <p:cNvSpPr/>
          <p:nvPr/>
        </p:nvSpPr>
        <p:spPr>
          <a:xfrm>
            <a:off x="3695700" y="5230137"/>
            <a:ext cx="817326" cy="817326"/>
          </a:xfrm>
          <a:prstGeom prst="ellipse">
            <a:avLst/>
          </a:prstGeom>
          <a:solidFill>
            <a:srgbClr val="BCD5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88CE0AF-5844-4E85-B058-315AFFBBA491}"/>
              </a:ext>
            </a:extLst>
          </p:cNvPr>
          <p:cNvSpPr/>
          <p:nvPr/>
        </p:nvSpPr>
        <p:spPr>
          <a:xfrm>
            <a:off x="2640382" y="4216054"/>
            <a:ext cx="1055318" cy="1055318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1066E0A-FCEA-4368-BA4C-90699B302E33}"/>
              </a:ext>
            </a:extLst>
          </p:cNvPr>
          <p:cNvSpPr/>
          <p:nvPr/>
        </p:nvSpPr>
        <p:spPr>
          <a:xfrm>
            <a:off x="3576704" y="5111141"/>
            <a:ext cx="1055318" cy="1055318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D7077D9-FE06-4924-AC05-1D8AAE11166C}"/>
              </a:ext>
            </a:extLst>
          </p:cNvPr>
          <p:cNvSpPr/>
          <p:nvPr/>
        </p:nvSpPr>
        <p:spPr>
          <a:xfrm>
            <a:off x="7579083" y="5111141"/>
            <a:ext cx="1055318" cy="1055318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B8CAB9D-47D9-4709-9307-5B0F5E73BCA2}"/>
              </a:ext>
            </a:extLst>
          </p:cNvPr>
          <p:cNvSpPr/>
          <p:nvPr/>
        </p:nvSpPr>
        <p:spPr>
          <a:xfrm>
            <a:off x="8463940" y="4221220"/>
            <a:ext cx="1055318" cy="1055318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42">
            <a:extLst>
              <a:ext uri="{FF2B5EF4-FFF2-40B4-BE49-F238E27FC236}">
                <a16:creationId xmlns:a16="http://schemas.microsoft.com/office/drawing/2014/main" id="{CF1BDB06-89C2-4691-9E4B-D758707B334C}"/>
              </a:ext>
            </a:extLst>
          </p:cNvPr>
          <p:cNvSpPr txBox="1"/>
          <p:nvPr/>
        </p:nvSpPr>
        <p:spPr>
          <a:xfrm>
            <a:off x="3878720" y="964272"/>
            <a:ext cx="4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43">
            <a:extLst>
              <a:ext uri="{FF2B5EF4-FFF2-40B4-BE49-F238E27FC236}">
                <a16:creationId xmlns:a16="http://schemas.microsoft.com/office/drawing/2014/main" id="{02C3473F-5A89-4B11-94DF-128F3073B8F8}"/>
              </a:ext>
            </a:extLst>
          </p:cNvPr>
          <p:cNvSpPr txBox="1"/>
          <p:nvPr/>
        </p:nvSpPr>
        <p:spPr>
          <a:xfrm>
            <a:off x="7952331" y="954867"/>
            <a:ext cx="4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44">
            <a:extLst>
              <a:ext uri="{FF2B5EF4-FFF2-40B4-BE49-F238E27FC236}">
                <a16:creationId xmlns:a16="http://schemas.microsoft.com/office/drawing/2014/main" id="{8CB25BB6-CB69-42BD-9DAF-E8A7301E9E80}"/>
              </a:ext>
            </a:extLst>
          </p:cNvPr>
          <p:cNvSpPr txBox="1"/>
          <p:nvPr/>
        </p:nvSpPr>
        <p:spPr>
          <a:xfrm>
            <a:off x="8851134" y="1752981"/>
            <a:ext cx="4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4" name="TextBox 45">
            <a:extLst>
              <a:ext uri="{FF2B5EF4-FFF2-40B4-BE49-F238E27FC236}">
                <a16:creationId xmlns:a16="http://schemas.microsoft.com/office/drawing/2014/main" id="{9B29F908-64E2-4F1B-B507-BA678B3937B1}"/>
              </a:ext>
            </a:extLst>
          </p:cNvPr>
          <p:cNvSpPr txBox="1"/>
          <p:nvPr/>
        </p:nvSpPr>
        <p:spPr>
          <a:xfrm>
            <a:off x="8731867" y="4394960"/>
            <a:ext cx="42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5" name="TextBox 46">
            <a:extLst>
              <a:ext uri="{FF2B5EF4-FFF2-40B4-BE49-F238E27FC236}">
                <a16:creationId xmlns:a16="http://schemas.microsoft.com/office/drawing/2014/main" id="{9580BA42-F321-4854-A993-BDE8ABE58238}"/>
              </a:ext>
            </a:extLst>
          </p:cNvPr>
          <p:cNvSpPr txBox="1"/>
          <p:nvPr/>
        </p:nvSpPr>
        <p:spPr>
          <a:xfrm>
            <a:off x="7880351" y="5296401"/>
            <a:ext cx="42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6" name="TextBox 47">
            <a:extLst>
              <a:ext uri="{FF2B5EF4-FFF2-40B4-BE49-F238E27FC236}">
                <a16:creationId xmlns:a16="http://schemas.microsoft.com/office/drawing/2014/main" id="{B04A7338-6C2A-4BBD-AB5F-E994D2D45B12}"/>
              </a:ext>
            </a:extLst>
          </p:cNvPr>
          <p:cNvSpPr txBox="1"/>
          <p:nvPr/>
        </p:nvSpPr>
        <p:spPr>
          <a:xfrm>
            <a:off x="3881137" y="5280967"/>
            <a:ext cx="42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7" name="TextBox 48">
            <a:extLst>
              <a:ext uri="{FF2B5EF4-FFF2-40B4-BE49-F238E27FC236}">
                <a16:creationId xmlns:a16="http://schemas.microsoft.com/office/drawing/2014/main" id="{403D9930-ACB2-4205-833B-25854D07BD18}"/>
              </a:ext>
            </a:extLst>
          </p:cNvPr>
          <p:cNvSpPr txBox="1"/>
          <p:nvPr/>
        </p:nvSpPr>
        <p:spPr>
          <a:xfrm>
            <a:off x="2933873" y="4408095"/>
            <a:ext cx="42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8" name="TextBox 49">
            <a:extLst>
              <a:ext uri="{FF2B5EF4-FFF2-40B4-BE49-F238E27FC236}">
                <a16:creationId xmlns:a16="http://schemas.microsoft.com/office/drawing/2014/main" id="{25A07809-26D4-4F7B-80FF-6EA2EC3A1F94}"/>
              </a:ext>
            </a:extLst>
          </p:cNvPr>
          <p:cNvSpPr txBox="1"/>
          <p:nvPr/>
        </p:nvSpPr>
        <p:spPr>
          <a:xfrm>
            <a:off x="2966004" y="1779623"/>
            <a:ext cx="4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9" name="TextBox 50">
            <a:extLst>
              <a:ext uri="{FF2B5EF4-FFF2-40B4-BE49-F238E27FC236}">
                <a16:creationId xmlns:a16="http://schemas.microsoft.com/office/drawing/2014/main" id="{F7A1DCF2-235C-4E1E-9546-578F56D04A8C}"/>
              </a:ext>
            </a:extLst>
          </p:cNvPr>
          <p:cNvSpPr txBox="1"/>
          <p:nvPr/>
        </p:nvSpPr>
        <p:spPr>
          <a:xfrm>
            <a:off x="8559419" y="636985"/>
            <a:ext cx="259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Dürüstlük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51">
            <a:extLst>
              <a:ext uri="{FF2B5EF4-FFF2-40B4-BE49-F238E27FC236}">
                <a16:creationId xmlns:a16="http://schemas.microsoft.com/office/drawing/2014/main" id="{57C08E9F-E7EA-4BCC-B1AE-06167EC4F047}"/>
              </a:ext>
            </a:extLst>
          </p:cNvPr>
          <p:cNvSpPr txBox="1"/>
          <p:nvPr/>
        </p:nvSpPr>
        <p:spPr>
          <a:xfrm>
            <a:off x="4486347" y="802913"/>
            <a:ext cx="239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Doğruluk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52">
            <a:extLst>
              <a:ext uri="{FF2B5EF4-FFF2-40B4-BE49-F238E27FC236}">
                <a16:creationId xmlns:a16="http://schemas.microsoft.com/office/drawing/2014/main" id="{1AF8F71F-B371-4554-9E97-641A202F0F55}"/>
              </a:ext>
            </a:extLst>
          </p:cNvPr>
          <p:cNvSpPr txBox="1"/>
          <p:nvPr/>
        </p:nvSpPr>
        <p:spPr>
          <a:xfrm>
            <a:off x="8420071" y="5345973"/>
            <a:ext cx="221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Emaneti korumak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53">
            <a:extLst>
              <a:ext uri="{FF2B5EF4-FFF2-40B4-BE49-F238E27FC236}">
                <a16:creationId xmlns:a16="http://schemas.microsoft.com/office/drawing/2014/main" id="{97E47ED2-F4B2-4E13-8154-F5A9FB4C1473}"/>
              </a:ext>
            </a:extLst>
          </p:cNvPr>
          <p:cNvSpPr txBox="1"/>
          <p:nvPr/>
        </p:nvSpPr>
        <p:spPr>
          <a:xfrm>
            <a:off x="4239592" y="4930920"/>
            <a:ext cx="238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Adaletli olmak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54">
            <a:extLst>
              <a:ext uri="{FF2B5EF4-FFF2-40B4-BE49-F238E27FC236}">
                <a16:creationId xmlns:a16="http://schemas.microsoft.com/office/drawing/2014/main" id="{E3D652AE-0476-4BE5-955D-BFD9AB1D1800}"/>
              </a:ext>
            </a:extLst>
          </p:cNvPr>
          <p:cNvSpPr txBox="1"/>
          <p:nvPr/>
        </p:nvSpPr>
        <p:spPr>
          <a:xfrm>
            <a:off x="9526171" y="4311602"/>
            <a:ext cx="137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Sevgi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55">
            <a:extLst>
              <a:ext uri="{FF2B5EF4-FFF2-40B4-BE49-F238E27FC236}">
                <a16:creationId xmlns:a16="http://schemas.microsoft.com/office/drawing/2014/main" id="{09E72177-39B9-4405-A441-BFB48A067FC9}"/>
              </a:ext>
            </a:extLst>
          </p:cNvPr>
          <p:cNvSpPr txBox="1"/>
          <p:nvPr/>
        </p:nvSpPr>
        <p:spPr>
          <a:xfrm>
            <a:off x="9363568" y="1644272"/>
            <a:ext cx="137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Saygı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5" name="TextBox 56">
            <a:extLst>
              <a:ext uri="{FF2B5EF4-FFF2-40B4-BE49-F238E27FC236}">
                <a16:creationId xmlns:a16="http://schemas.microsoft.com/office/drawing/2014/main" id="{871F4D20-E2C2-4DF1-AAA9-A7174CA6DDEB}"/>
              </a:ext>
            </a:extLst>
          </p:cNvPr>
          <p:cNvSpPr txBox="1"/>
          <p:nvPr/>
        </p:nvSpPr>
        <p:spPr>
          <a:xfrm>
            <a:off x="389010" y="1179458"/>
            <a:ext cx="281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Merhametli olmak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6" name="TextBox 57">
            <a:extLst>
              <a:ext uri="{FF2B5EF4-FFF2-40B4-BE49-F238E27FC236}">
                <a16:creationId xmlns:a16="http://schemas.microsoft.com/office/drawing/2014/main" id="{0D3FA43F-B0B7-4949-958C-5275D9748A37}"/>
              </a:ext>
            </a:extLst>
          </p:cNvPr>
          <p:cNvSpPr txBox="1"/>
          <p:nvPr/>
        </p:nvSpPr>
        <p:spPr>
          <a:xfrm>
            <a:off x="156898" y="4144304"/>
            <a:ext cx="2503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Yardımsever olmak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58">
            <a:extLst>
              <a:ext uri="{FF2B5EF4-FFF2-40B4-BE49-F238E27FC236}">
                <a16:creationId xmlns:a16="http://schemas.microsoft.com/office/drawing/2014/main" id="{55C1F398-064E-4C3D-93AD-82C2BBA7579E}"/>
              </a:ext>
            </a:extLst>
          </p:cNvPr>
          <p:cNvSpPr txBox="1"/>
          <p:nvPr/>
        </p:nvSpPr>
        <p:spPr>
          <a:xfrm>
            <a:off x="29107" y="78107"/>
            <a:ext cx="640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Güzel Ahlaki Davranışlar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59">
            <a:extLst>
              <a:ext uri="{FF2B5EF4-FFF2-40B4-BE49-F238E27FC236}">
                <a16:creationId xmlns:a16="http://schemas.microsoft.com/office/drawing/2014/main" id="{59558FE9-9966-4798-8D3B-E220470F279A}"/>
              </a:ext>
            </a:extLst>
          </p:cNvPr>
          <p:cNvSpPr txBox="1"/>
          <p:nvPr/>
        </p:nvSpPr>
        <p:spPr>
          <a:xfrm>
            <a:off x="5571898" y="2926044"/>
            <a:ext cx="103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Güzel Ahlak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6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EY MÜSLÜMAN AHLAKLI OL (Müslüman Dürüsttür) - Muhteşem Çocuk İlahis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32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5334396" y="112819"/>
            <a:ext cx="6615866" cy="3607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“Müminlerin iman bakımından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mükemmeli, ahlak yönünden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güzel olanıdır.”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5752479" y="3427769"/>
            <a:ext cx="5779699" cy="584200"/>
          </a:xfrm>
          <a:prstGeom prst="roundRect">
            <a:avLst/>
          </a:prstGeom>
          <a:solidFill>
            <a:srgbClr val="FF25FD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Hz. Muhammed (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sallallahu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aleyhi ve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sellem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30828" y="4244196"/>
            <a:ext cx="11578139" cy="20489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Peygamberimizin bu sözüne göre bir Müslümanın en mükemmel yapan özellik nelerdir?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/>
          <a:srcRect b="30733"/>
          <a:stretch/>
        </p:blipFill>
        <p:spPr>
          <a:xfrm>
            <a:off x="230828" y="112819"/>
            <a:ext cx="4685483" cy="3607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5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5275" y="5402317"/>
            <a:ext cx="11868559" cy="1282935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/>
              <a:t>Parçaya göre İslam dini </a:t>
            </a:r>
            <a:r>
              <a:rPr lang="tr-TR" sz="3600" b="1" dirty="0"/>
              <a:t>güzel ahlaklı </a:t>
            </a:r>
            <a:r>
              <a:rPr lang="tr-TR" sz="3600" dirty="0"/>
              <a:t>olmamız için neler emreder?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275" y="120770"/>
            <a:ext cx="11868559" cy="5137030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/>
              <a:t>İslam bizden güzel ahlaklı olmamızı ister. Bunun için adaleti, doğruluğu ve dürüstlüğü emreder. İnsanlara güler yüzle yaklaşmayı, onlarla selamlaşmayı ve iyi ilişkiler içinde olmayı öğütler. İslam’a göre; anne ve babamıza saygılı olmamızı, yakınlarımıza ve dostlarımıza iyi davranmamızı tavsiye eder. Örneğin, </a:t>
            </a:r>
            <a:r>
              <a:rPr lang="tr-TR" dirty="0" err="1"/>
              <a:t>Rabb’imiz</a:t>
            </a:r>
            <a:r>
              <a:rPr lang="tr-TR" dirty="0"/>
              <a:t> (</a:t>
            </a:r>
            <a:r>
              <a:rPr lang="tr-TR" dirty="0" err="1"/>
              <a:t>c.c</a:t>
            </a:r>
            <a:r>
              <a:rPr lang="tr-TR" dirty="0"/>
              <a:t>.) bir ayette, </a:t>
            </a:r>
            <a:r>
              <a:rPr lang="tr-TR" b="1" dirty="0"/>
              <a:t>“Biz, insana, ana babasına iyi davranmasını emrettik...” </a:t>
            </a:r>
            <a:r>
              <a:rPr lang="tr-TR" dirty="0"/>
              <a:t>buyurur. İslamiyet bizden cömert olmamızı, muhtaçlara yardım etmemizi, insanlara yumuşak huylu davranmamızı, bağışlayıcı olmamızı ister.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1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10406" y="3055268"/>
            <a:ext cx="5785594" cy="1706737"/>
          </a:xfrm>
          <a:prstGeom prst="roundRect">
            <a:avLst>
              <a:gd name="adj" fmla="val 1109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En çok kimlere güveniyorsunuz? Neden?</a:t>
            </a:r>
          </a:p>
        </p:txBody>
      </p:sp>
      <p:sp>
        <p:nvSpPr>
          <p:cNvPr id="3" name="사각형: 둥근 위쪽 모서리 79">
            <a:extLst>
              <a:ext uri="{FF2B5EF4-FFF2-40B4-BE49-F238E27FC236}">
                <a16:creationId xmlns:a16="http://schemas.microsoft.com/office/drawing/2014/main" id="{235F6232-8F24-4939-AFA9-EE6A8F8FA54C}"/>
              </a:ext>
            </a:extLst>
          </p:cNvPr>
          <p:cNvSpPr/>
          <p:nvPr/>
        </p:nvSpPr>
        <p:spPr>
          <a:xfrm rot="5400000">
            <a:off x="2373204" y="-1568609"/>
            <a:ext cx="1071551" cy="46805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E8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" name="타원 80">
            <a:extLst>
              <a:ext uri="{FF2B5EF4-FFF2-40B4-BE49-F238E27FC236}">
                <a16:creationId xmlns:a16="http://schemas.microsoft.com/office/drawing/2014/main" id="{DD404FF7-94AD-4158-B9A4-2B089945FAE1}"/>
              </a:ext>
            </a:extLst>
          </p:cNvPr>
          <p:cNvSpPr/>
          <p:nvPr/>
        </p:nvSpPr>
        <p:spPr>
          <a:xfrm rot="15497574">
            <a:off x="95112" y="208462"/>
            <a:ext cx="1145066" cy="1126379"/>
          </a:xfrm>
          <a:prstGeom prst="ellipse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EE93CCB-3291-412F-BE02-F730D4E99C83}"/>
              </a:ext>
            </a:extLst>
          </p:cNvPr>
          <p:cNvSpPr txBox="1"/>
          <p:nvPr/>
        </p:nvSpPr>
        <p:spPr>
          <a:xfrm>
            <a:off x="1335291" y="433097"/>
            <a:ext cx="32998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l"/>
            <a:r>
              <a:rPr lang="tr-TR" sz="3600" b="1" dirty="0">
                <a:solidFill>
                  <a:schemeClr val="bg1"/>
                </a:solidFill>
                <a:latin typeface="+mn-lt"/>
              </a:rPr>
              <a:t>İman ve İslam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10406" y="331031"/>
            <a:ext cx="64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" name="Picture 2" descr="question mark thinking Sticker by Universal Kid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96752"/>
            <a:ext cx="6374040" cy="669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7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226608" y="5891655"/>
            <a:ext cx="573878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https://www.dindersimateryal.com</a:t>
            </a:r>
          </a:p>
        </p:txBody>
      </p:sp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3535140" y="457376"/>
            <a:ext cx="5543665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153400" y="1149981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6"/>
          </p:cNvPr>
          <p:cNvSpPr/>
          <p:nvPr/>
        </p:nvSpPr>
        <p:spPr>
          <a:xfrm>
            <a:off x="3535140" y="3174515"/>
            <a:ext cx="5543665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 için tıklayınız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153400" y="3867120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79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442207" y="1603252"/>
            <a:ext cx="1698225" cy="8330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055418" y="0"/>
            <a:ext cx="2717800" cy="520700"/>
          </a:xfrm>
          <a:prstGeom prst="roundRect">
            <a:avLst>
              <a:gd name="adj" fmla="val 25000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Doğru yanlış </a:t>
            </a:r>
          </a:p>
        </p:txBody>
      </p:sp>
      <p:sp>
        <p:nvSpPr>
          <p:cNvPr id="57" name="Serbest Form 56"/>
          <p:cNvSpPr/>
          <p:nvPr/>
        </p:nvSpPr>
        <p:spPr>
          <a:xfrm>
            <a:off x="23289" y="1603252"/>
            <a:ext cx="9418918" cy="849416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"/>
          <p:cNvSpPr/>
          <p:nvPr/>
        </p:nvSpPr>
        <p:spPr>
          <a:xfrm>
            <a:off x="11155986" y="161043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nay"/>
          <p:cNvSpPr/>
          <p:nvPr/>
        </p:nvSpPr>
        <p:spPr>
          <a:xfrm>
            <a:off x="11117699" y="1524866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 1"/>
          <p:cNvSpPr/>
          <p:nvPr/>
        </p:nvSpPr>
        <p:spPr>
          <a:xfrm>
            <a:off x="9565136" y="16662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Y 1"/>
          <p:cNvSpPr/>
          <p:nvPr/>
        </p:nvSpPr>
        <p:spPr>
          <a:xfrm>
            <a:off x="10378209" y="16662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4778"/>
            <a:ext cx="12192000" cy="390141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Komut Düğmesi: Geri veya Önceki 14">
            <a:hlinkClick r:id="" action="ppaction://hlinkshowjump?jump=previousslide" highlightClick="1"/>
          </p:cNvPr>
          <p:cNvSpPr/>
          <p:nvPr/>
        </p:nvSpPr>
        <p:spPr>
          <a:xfrm>
            <a:off x="10661406" y="6477275"/>
            <a:ext cx="395785" cy="406934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Komut Düğmesi: İleri veya Sonraki 15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Komut Düğmesi: Giriş 16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409202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İkizkenar Üçgen 57"/>
          <p:cNvSpPr/>
          <p:nvPr/>
        </p:nvSpPr>
        <p:spPr>
          <a:xfrm rot="5400000">
            <a:off x="-66350" y="1709111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807557" y="1520022"/>
            <a:ext cx="880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3000" dirty="0">
                <a:solidFill>
                  <a:prstClr val="white"/>
                </a:solidFill>
              </a:rPr>
              <a:t>Zekât ibadetiyle bencillikten kurtulur, paylaşmayı öğreniriz.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Dikdörtgen 59"/>
          <p:cNvSpPr/>
          <p:nvPr/>
        </p:nvSpPr>
        <p:spPr>
          <a:xfrm>
            <a:off x="9442207" y="2528572"/>
            <a:ext cx="1698225" cy="9185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erbest Form 60"/>
          <p:cNvSpPr/>
          <p:nvPr/>
        </p:nvSpPr>
        <p:spPr>
          <a:xfrm>
            <a:off x="23289" y="2524654"/>
            <a:ext cx="9418918" cy="922887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X 2"/>
          <p:cNvSpPr/>
          <p:nvPr/>
        </p:nvSpPr>
        <p:spPr>
          <a:xfrm>
            <a:off x="11155986" y="2603136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nay 2"/>
          <p:cNvSpPr/>
          <p:nvPr/>
        </p:nvSpPr>
        <p:spPr>
          <a:xfrm>
            <a:off x="11098015" y="24606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D 2"/>
          <p:cNvSpPr/>
          <p:nvPr/>
        </p:nvSpPr>
        <p:spPr>
          <a:xfrm>
            <a:off x="9565136" y="26856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65" name="Y 2"/>
          <p:cNvSpPr/>
          <p:nvPr/>
        </p:nvSpPr>
        <p:spPr>
          <a:xfrm>
            <a:off x="10378209" y="26856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66" name="İkizkenar Üçgen 65"/>
          <p:cNvSpPr/>
          <p:nvPr/>
        </p:nvSpPr>
        <p:spPr>
          <a:xfrm rot="5400000">
            <a:off x="-37849" y="266567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Dikdörtgen 66"/>
          <p:cNvSpPr/>
          <p:nvPr/>
        </p:nvSpPr>
        <p:spPr>
          <a:xfrm>
            <a:off x="773192" y="2535005"/>
            <a:ext cx="8806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dirty="0">
                <a:solidFill>
                  <a:prstClr val="white"/>
                </a:solidFill>
              </a:rPr>
              <a:t>İman; inanmak, güvenmek, bir şeyin doğruluğunu kabul</a:t>
            </a:r>
          </a:p>
          <a:p>
            <a:pPr lvl="0">
              <a:defRPr/>
            </a:pPr>
            <a:r>
              <a:rPr lang="tr-TR" sz="2800" dirty="0">
                <a:solidFill>
                  <a:prstClr val="white"/>
                </a:solidFill>
              </a:rPr>
              <a:t>etmek ve onaylamak anlamlarına gelir.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Dikdörtgen 67"/>
          <p:cNvSpPr/>
          <p:nvPr/>
        </p:nvSpPr>
        <p:spPr>
          <a:xfrm>
            <a:off x="9490823" y="58530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erbest Form 68"/>
          <p:cNvSpPr/>
          <p:nvPr/>
        </p:nvSpPr>
        <p:spPr>
          <a:xfrm>
            <a:off x="104968" y="597307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X 3"/>
          <p:cNvSpPr/>
          <p:nvPr/>
        </p:nvSpPr>
        <p:spPr>
          <a:xfrm>
            <a:off x="11204602" y="592490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nay 3"/>
          <p:cNvSpPr/>
          <p:nvPr/>
        </p:nvSpPr>
        <p:spPr>
          <a:xfrm>
            <a:off x="11166315" y="506917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D 3"/>
          <p:cNvSpPr/>
          <p:nvPr/>
        </p:nvSpPr>
        <p:spPr>
          <a:xfrm>
            <a:off x="9613752" y="64832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73" name="Y 3"/>
          <p:cNvSpPr/>
          <p:nvPr/>
        </p:nvSpPr>
        <p:spPr>
          <a:xfrm>
            <a:off x="10426825" y="64832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74" name="İkizkenar Üçgen 73"/>
          <p:cNvSpPr/>
          <p:nvPr/>
        </p:nvSpPr>
        <p:spPr>
          <a:xfrm rot="5400000">
            <a:off x="15329" y="68604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5" name="Dikdörtgen 74"/>
          <p:cNvSpPr/>
          <p:nvPr/>
        </p:nvSpPr>
        <p:spPr>
          <a:xfrm>
            <a:off x="823111" y="748670"/>
            <a:ext cx="8806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beş şartı vardır. Bunlara inanç esasları denir.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9490823" y="3613114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erbest Form 84"/>
          <p:cNvSpPr/>
          <p:nvPr/>
        </p:nvSpPr>
        <p:spPr>
          <a:xfrm>
            <a:off x="94135" y="361784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X 2"/>
          <p:cNvSpPr/>
          <p:nvPr/>
        </p:nvSpPr>
        <p:spPr>
          <a:xfrm>
            <a:off x="11204602" y="3620301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nay 2"/>
          <p:cNvSpPr/>
          <p:nvPr/>
        </p:nvSpPr>
        <p:spPr>
          <a:xfrm>
            <a:off x="11166315" y="353472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D 2"/>
          <p:cNvSpPr/>
          <p:nvPr/>
        </p:nvSpPr>
        <p:spPr>
          <a:xfrm>
            <a:off x="9613752" y="367613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9" name="Y 2"/>
          <p:cNvSpPr/>
          <p:nvPr/>
        </p:nvSpPr>
        <p:spPr>
          <a:xfrm>
            <a:off x="10426825" y="367613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90" name="İkizkenar Üçgen 89"/>
          <p:cNvSpPr/>
          <p:nvPr/>
        </p:nvSpPr>
        <p:spPr>
          <a:xfrm rot="5400000">
            <a:off x="-2179" y="3721898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9" name="Dikdörtgen 98"/>
          <p:cNvSpPr/>
          <p:nvPr/>
        </p:nvSpPr>
        <p:spPr>
          <a:xfrm>
            <a:off x="9490823" y="5530765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Serbest Form 99"/>
          <p:cNvSpPr/>
          <p:nvPr/>
        </p:nvSpPr>
        <p:spPr>
          <a:xfrm>
            <a:off x="71905" y="553076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X 2"/>
          <p:cNvSpPr/>
          <p:nvPr/>
        </p:nvSpPr>
        <p:spPr>
          <a:xfrm>
            <a:off x="11204602" y="553795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nay 2"/>
          <p:cNvSpPr/>
          <p:nvPr/>
        </p:nvSpPr>
        <p:spPr>
          <a:xfrm>
            <a:off x="11166315" y="5452379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D 2"/>
          <p:cNvSpPr/>
          <p:nvPr/>
        </p:nvSpPr>
        <p:spPr>
          <a:xfrm>
            <a:off x="9613752" y="5593787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04" name="Y 2"/>
          <p:cNvSpPr/>
          <p:nvPr/>
        </p:nvSpPr>
        <p:spPr>
          <a:xfrm>
            <a:off x="10426825" y="5593787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05" name="İkizkenar Üçgen 104"/>
          <p:cNvSpPr/>
          <p:nvPr/>
        </p:nvSpPr>
        <p:spPr>
          <a:xfrm rot="5400000">
            <a:off x="-7272" y="5627589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07" name="Dikdörtgen 106"/>
          <p:cNvSpPr/>
          <p:nvPr/>
        </p:nvSpPr>
        <p:spPr>
          <a:xfrm>
            <a:off x="739729" y="3576185"/>
            <a:ext cx="8773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İmanın şartı 6 tanedir. Bunlara inanç esasları da denilmektedir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tr-TR" alt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Dikdörtgen 112"/>
          <p:cNvSpPr/>
          <p:nvPr/>
        </p:nvSpPr>
        <p:spPr>
          <a:xfrm>
            <a:off x="9457761" y="453792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Serbest Form 113"/>
          <p:cNvSpPr/>
          <p:nvPr/>
        </p:nvSpPr>
        <p:spPr>
          <a:xfrm>
            <a:off x="38843" y="4539753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X 3"/>
          <p:cNvSpPr/>
          <p:nvPr/>
        </p:nvSpPr>
        <p:spPr>
          <a:xfrm>
            <a:off x="11171540" y="4545110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nay 3"/>
          <p:cNvSpPr/>
          <p:nvPr/>
        </p:nvSpPr>
        <p:spPr>
          <a:xfrm>
            <a:off x="11133253" y="447951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D 3"/>
          <p:cNvSpPr/>
          <p:nvPr/>
        </p:nvSpPr>
        <p:spPr>
          <a:xfrm>
            <a:off x="9580690" y="460094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18" name="Y 3"/>
          <p:cNvSpPr/>
          <p:nvPr/>
        </p:nvSpPr>
        <p:spPr>
          <a:xfrm>
            <a:off x="10393763" y="460094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9" name="İkizkenar Üçgen 118"/>
          <p:cNvSpPr/>
          <p:nvPr/>
        </p:nvSpPr>
        <p:spPr>
          <a:xfrm rot="5400000">
            <a:off x="-17733" y="463866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863420" y="5679577"/>
            <a:ext cx="851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2800" dirty="0">
                <a:solidFill>
                  <a:prstClr val="white"/>
                </a:solidFill>
              </a:rPr>
              <a:t>Dinimize göre güzel ahlaklı olmak insanı cennete götürür.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Dikdörtgen 105"/>
          <p:cNvSpPr/>
          <p:nvPr/>
        </p:nvSpPr>
        <p:spPr>
          <a:xfrm>
            <a:off x="758568" y="4703313"/>
            <a:ext cx="8618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Zekat her Müslümana farz bir ibadettir.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62" grpId="0" animBg="1"/>
      <p:bldP spid="63" grpId="0" animBg="1"/>
      <p:bldP spid="65" grpId="0" animBg="1"/>
      <p:bldP spid="70" grpId="0" animBg="1"/>
      <p:bldP spid="71" grpId="0" animBg="1"/>
      <p:bldP spid="72" grpId="0" animBg="1"/>
      <p:bldP spid="86" grpId="0" animBg="1"/>
      <p:bldP spid="87" grpId="0" animBg="1"/>
      <p:bldP spid="89" grpId="0" animBg="1"/>
      <p:bldP spid="101" grpId="0" animBg="1"/>
      <p:bldP spid="102" grpId="0" animBg="1"/>
      <p:bldP spid="104" grpId="0" animBg="1"/>
      <p:bldP spid="115" grpId="0" animBg="1"/>
      <p:bldP spid="116" grpId="0" animBg="1"/>
      <p:bldP spid="1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3145554"/>
            <a:ext cx="793750" cy="6254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5663545"/>
            <a:ext cx="793750" cy="6328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90155"/>
            <a:ext cx="12019073" cy="2827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İnsanın ölümüyle başlayıp sonsuza 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kadar sürecek olan hayata ahiret hayatı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denir. Bu hayatın varlığına inanmaktır.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Yukarıda anlatılan inanç esası aşağıdakilerden hangisidir?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5696310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Ahirete iman etmek</a:t>
              </a: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Kaza ve kadere iman etmek</a:t>
              </a: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Meleklere iman etmek</a:t>
              </a: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3199566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Kitaplara iman etmek</a:t>
              </a: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43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1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4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54266" y="671383"/>
            <a:ext cx="4478017" cy="662938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83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9550" y="1339849"/>
            <a:ext cx="7218045" cy="39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ADF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5301" y="2390701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381564" y="3232437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381564" y="4251626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515604" y="4394555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499316" y="3350189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315302" y="3428676"/>
            <a:ext cx="2810132" cy="45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mustafa_yildirim129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1344453" y="4466651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t.me/</a:t>
            </a:r>
            <a:r>
              <a:rPr kumimoji="0" lang="en-US" sz="2400" b="0" i="0" u="none" strike="noStrike" kern="1200" cap="none" spc="31" normalizeH="0" baseline="0" noProof="0" dirty="0" err="1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Dindersimateryalcom</a:t>
            </a:r>
            <a:endParaRPr kumimoji="0" lang="en-US" sz="2400" b="0" i="0" u="none" strike="noStrike" kern="1200" cap="none" spc="31" normalizeH="0" baseline="0" noProof="0" dirty="0">
              <a:ln>
                <a:noFill/>
              </a:ln>
              <a:solidFill>
                <a:srgbClr val="4F4C4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4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381564" y="2213248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446630" y="2290131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3">
            <a:extLst>
              <a:ext uri="{FF2B5EF4-FFF2-40B4-BE49-F238E27FC236}">
                <a16:creationId xmlns:a16="http://schemas.microsoft.com/office/drawing/2014/main" id="{C9FA7211-8D7B-4DBF-BB6C-6C63ED9E35E8}"/>
              </a:ext>
            </a:extLst>
          </p:cNvPr>
          <p:cNvSpPr/>
          <p:nvPr/>
        </p:nvSpPr>
        <p:spPr>
          <a:xfrm rot="5400000">
            <a:off x="-1131840" y="1705208"/>
            <a:ext cx="4651513" cy="1934818"/>
          </a:xfrm>
          <a:prstGeom prst="homePlate">
            <a:avLst/>
          </a:prstGeom>
          <a:gradFill flip="none" rotWithShape="1">
            <a:gsLst>
              <a:gs pos="27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81000">
                <a:schemeClr val="bg1">
                  <a:lumMod val="95000"/>
                </a:schemeClr>
              </a:gs>
              <a:gs pos="9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44000"/>
              </a:prstClr>
            </a:outerShdw>
            <a:reflection blurRad="762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Triangle 4">
            <a:extLst>
              <a:ext uri="{FF2B5EF4-FFF2-40B4-BE49-F238E27FC236}">
                <a16:creationId xmlns:a16="http://schemas.microsoft.com/office/drawing/2014/main" id="{CBE12C74-0640-4A31-8330-2B16F630BECD}"/>
              </a:ext>
            </a:extLst>
          </p:cNvPr>
          <p:cNvSpPr/>
          <p:nvPr/>
        </p:nvSpPr>
        <p:spPr>
          <a:xfrm rot="5400000">
            <a:off x="206630" y="366737"/>
            <a:ext cx="1974574" cy="1934819"/>
          </a:xfrm>
          <a:prstGeom prst="rtTriangle">
            <a:avLst/>
          </a:prstGeom>
          <a:gradFill>
            <a:gsLst>
              <a:gs pos="27000">
                <a:srgbClr val="ED8B6D"/>
              </a:gs>
              <a:gs pos="0">
                <a:srgbClr val="E34C1D"/>
              </a:gs>
              <a:gs pos="81000">
                <a:srgbClr val="ED8B6D"/>
              </a:gs>
              <a:gs pos="90000">
                <a:srgbClr val="E34C1D"/>
              </a:gs>
              <a:gs pos="100000">
                <a:srgbClr val="ED8B6D"/>
              </a:gs>
            </a:gsLst>
            <a:lin ang="5400000" scaled="1"/>
          </a:gradFill>
          <a:ln>
            <a:noFill/>
          </a:ln>
          <a:effectLst>
            <a:outerShdw blurRad="76200" dist="38100" dir="2700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2823DE44-8FD8-43F9-A1FE-9910B6D00D26}"/>
              </a:ext>
            </a:extLst>
          </p:cNvPr>
          <p:cNvSpPr/>
          <p:nvPr/>
        </p:nvSpPr>
        <p:spPr>
          <a:xfrm>
            <a:off x="574196" y="3132350"/>
            <a:ext cx="1223493" cy="115910"/>
          </a:xfrm>
          <a:prstGeom prst="roundRect">
            <a:avLst>
              <a:gd name="adj" fmla="val 50000"/>
            </a:avLst>
          </a:prstGeom>
          <a:solidFill>
            <a:srgbClr val="E96F49"/>
          </a:solidFill>
          <a:ln>
            <a:noFill/>
          </a:ln>
          <a:effectLst>
            <a:innerShdw blurRad="101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752044F-2CA4-4EA0-9C82-587262571910}"/>
              </a:ext>
            </a:extLst>
          </p:cNvPr>
          <p:cNvSpPr txBox="1"/>
          <p:nvPr/>
        </p:nvSpPr>
        <p:spPr>
          <a:xfrm>
            <a:off x="391167" y="356561"/>
            <a:ext cx="90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IN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BC7EAA4-8725-4783-B657-3F9B5ABADBA3}"/>
              </a:ext>
            </a:extLst>
          </p:cNvPr>
          <p:cNvSpPr txBox="1"/>
          <p:nvPr/>
        </p:nvSpPr>
        <p:spPr>
          <a:xfrm>
            <a:off x="315716" y="1943595"/>
            <a:ext cx="1756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İMAN NEDİR?</a:t>
            </a:r>
            <a:endParaRPr kumimoji="0" lang="en-IN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06" y="3262151"/>
            <a:ext cx="1740455" cy="1312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Dikdörtgen 8"/>
          <p:cNvSpPr/>
          <p:nvPr/>
        </p:nvSpPr>
        <p:spPr>
          <a:xfrm>
            <a:off x="2325986" y="346858"/>
            <a:ext cx="9644342" cy="500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srgbClr val="FF7979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mesaj ve hükümlerin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iman; Yüce Allah’tan Hz. Muhammed’e (s.a.v.), doğruluğunu 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indirilen bütün bilgi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hiçbir şüphe duymadan kabul etmek demektir.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325986" y="5597236"/>
            <a:ext cx="9644341" cy="803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Verilen cümleleri kullanarak </a:t>
            </a:r>
            <a:r>
              <a:rPr lang="tr-TR" sz="3400" b="1" dirty="0">
                <a:solidFill>
                  <a:prstClr val="black"/>
                </a:solidFill>
                <a:latin typeface="Calibri" panose="020F0502020204030204"/>
              </a:rPr>
              <a:t>İMANIN</a:t>
            </a: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tanımı yapınız.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0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740F1982-A160-4793-9DB0-9008F192872E}"/>
              </a:ext>
            </a:extLst>
          </p:cNvPr>
          <p:cNvSpPr/>
          <p:nvPr/>
        </p:nvSpPr>
        <p:spPr>
          <a:xfrm>
            <a:off x="137752" y="1733884"/>
            <a:ext cx="1535921" cy="449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793"/>
                </a:lnTo>
                <a:cubicBezTo>
                  <a:pt x="0" y="2565"/>
                  <a:pt x="751" y="0"/>
                  <a:pt x="1695" y="0"/>
                </a:cubicBezTo>
                <a:lnTo>
                  <a:pt x="6490" y="0"/>
                </a:lnTo>
                <a:cubicBezTo>
                  <a:pt x="6950" y="0"/>
                  <a:pt x="7386" y="579"/>
                  <a:pt x="7700" y="1738"/>
                </a:cubicBezTo>
                <a:lnTo>
                  <a:pt x="8427" y="4221"/>
                </a:lnTo>
                <a:cubicBezTo>
                  <a:pt x="8742" y="5297"/>
                  <a:pt x="9178" y="5959"/>
                  <a:pt x="9638" y="5959"/>
                </a:cubicBezTo>
                <a:lnTo>
                  <a:pt x="19905" y="5959"/>
                </a:lnTo>
                <a:cubicBezTo>
                  <a:pt x="20849" y="5959"/>
                  <a:pt x="21600" y="8524"/>
                  <a:pt x="21600" y="11752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3D3D3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up 56"/>
          <p:cNvGrpSpPr/>
          <p:nvPr/>
        </p:nvGrpSpPr>
        <p:grpSpPr>
          <a:xfrm>
            <a:off x="1962947" y="516497"/>
            <a:ext cx="2305203" cy="1040033"/>
            <a:chOff x="2380617" y="1564792"/>
            <a:chExt cx="2305203" cy="1040033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B2262B0F-343E-4E1E-B783-6CEB44DD872A}"/>
                </a:ext>
              </a:extLst>
            </p:cNvPr>
            <p:cNvSpPr/>
            <p:nvPr/>
          </p:nvSpPr>
          <p:spPr>
            <a:xfrm>
              <a:off x="2380617" y="1616080"/>
              <a:ext cx="2305203" cy="98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16077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Kelime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Anlamı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572333B-E558-4B42-B27D-A7548752BB79}"/>
                </a:ext>
              </a:extLst>
            </p:cNvPr>
            <p:cNvSpPr/>
            <p:nvPr/>
          </p:nvSpPr>
          <p:spPr>
            <a:xfrm rot="20942060">
              <a:off x="4003219" y="1564792"/>
              <a:ext cx="652580" cy="378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DF361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Shape">
            <a:extLst>
              <a:ext uri="{FF2B5EF4-FFF2-40B4-BE49-F238E27FC236}">
                <a16:creationId xmlns:a16="http://schemas.microsoft.com/office/drawing/2014/main" id="{2ABA0112-F71F-4738-9C32-B83445E1AC4E}"/>
              </a:ext>
            </a:extLst>
          </p:cNvPr>
          <p:cNvSpPr/>
          <p:nvPr/>
        </p:nvSpPr>
        <p:spPr>
          <a:xfrm>
            <a:off x="0" y="1974947"/>
            <a:ext cx="1783880" cy="1167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4" h="21600" extrusionOk="0">
                <a:moveTo>
                  <a:pt x="19936" y="21600"/>
                </a:moveTo>
                <a:lnTo>
                  <a:pt x="1478" y="21600"/>
                </a:lnTo>
                <a:lnTo>
                  <a:pt x="10" y="2517"/>
                </a:lnTo>
                <a:cubicBezTo>
                  <a:pt x="-93" y="1179"/>
                  <a:pt x="589" y="0"/>
                  <a:pt x="1457" y="0"/>
                </a:cubicBezTo>
                <a:lnTo>
                  <a:pt x="19957" y="0"/>
                </a:lnTo>
                <a:cubicBezTo>
                  <a:pt x="20825" y="0"/>
                  <a:pt x="21507" y="1179"/>
                  <a:pt x="21404" y="2517"/>
                </a:cubicBezTo>
                <a:lnTo>
                  <a:pt x="19936" y="21600"/>
                </a:lnTo>
                <a:close/>
              </a:path>
            </a:pathLst>
          </a:custGeom>
          <a:solidFill>
            <a:srgbClr val="D3D3D3"/>
          </a:solidFill>
          <a:ln w="12700">
            <a:miter lim="400000"/>
          </a:ln>
        </p:spPr>
        <p:txBody>
          <a:bodyPr rot="0" spcFirstLastPara="0" vertOverflow="overflow" horzOverflow="overflow" vert="horz" wrap="square" lIns="38100" tIns="38100" rIns="381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79F03B79-D368-4365-9D17-DA895084B5BC}"/>
              </a:ext>
            </a:extLst>
          </p:cNvPr>
          <p:cNvSpPr/>
          <p:nvPr/>
        </p:nvSpPr>
        <p:spPr>
          <a:xfrm>
            <a:off x="1305702" y="1123727"/>
            <a:ext cx="609812" cy="609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extrusionOk="0">
                <a:moveTo>
                  <a:pt x="618" y="21600"/>
                </a:moveTo>
                <a:cubicBezTo>
                  <a:pt x="557" y="21600"/>
                  <a:pt x="557" y="21600"/>
                  <a:pt x="497" y="21600"/>
                </a:cubicBezTo>
                <a:cubicBezTo>
                  <a:pt x="192" y="21539"/>
                  <a:pt x="-51" y="21234"/>
                  <a:pt x="10" y="20868"/>
                </a:cubicBezTo>
                <a:cubicBezTo>
                  <a:pt x="1957" y="10129"/>
                  <a:pt x="7555" y="5003"/>
                  <a:pt x="11875" y="2624"/>
                </a:cubicBezTo>
                <a:cubicBezTo>
                  <a:pt x="16560" y="61"/>
                  <a:pt x="20758" y="0"/>
                  <a:pt x="20941" y="0"/>
                </a:cubicBezTo>
                <a:cubicBezTo>
                  <a:pt x="21306" y="0"/>
                  <a:pt x="21549" y="244"/>
                  <a:pt x="21549" y="610"/>
                </a:cubicBezTo>
                <a:cubicBezTo>
                  <a:pt x="21549" y="976"/>
                  <a:pt x="21306" y="1220"/>
                  <a:pt x="20941" y="1220"/>
                </a:cubicBezTo>
                <a:cubicBezTo>
                  <a:pt x="20271" y="1220"/>
                  <a:pt x="4817" y="1464"/>
                  <a:pt x="1227" y="21051"/>
                </a:cubicBezTo>
                <a:cubicBezTo>
                  <a:pt x="1166" y="21417"/>
                  <a:pt x="923" y="21600"/>
                  <a:pt x="618" y="21600"/>
                </a:cubicBezTo>
                <a:close/>
              </a:path>
            </a:pathLst>
          </a:custGeom>
          <a:solidFill>
            <a:srgbClr val="D3D3D3">
              <a:lumMod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01B98EF5-D51D-4D64-970E-3DEEACBF263C}"/>
              </a:ext>
            </a:extLst>
          </p:cNvPr>
          <p:cNvSpPr/>
          <p:nvPr/>
        </p:nvSpPr>
        <p:spPr>
          <a:xfrm>
            <a:off x="1325852" y="3180265"/>
            <a:ext cx="609812" cy="609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49" extrusionOk="0">
                <a:moveTo>
                  <a:pt x="20880" y="21549"/>
                </a:moveTo>
                <a:cubicBezTo>
                  <a:pt x="20697" y="21549"/>
                  <a:pt x="3721" y="21306"/>
                  <a:pt x="10" y="740"/>
                </a:cubicBezTo>
                <a:cubicBezTo>
                  <a:pt x="-51" y="436"/>
                  <a:pt x="192" y="71"/>
                  <a:pt x="497" y="10"/>
                </a:cubicBezTo>
                <a:cubicBezTo>
                  <a:pt x="801" y="-51"/>
                  <a:pt x="1166" y="192"/>
                  <a:pt x="1227" y="497"/>
                </a:cubicBezTo>
                <a:cubicBezTo>
                  <a:pt x="4817" y="20028"/>
                  <a:pt x="20271" y="20271"/>
                  <a:pt x="20941" y="20271"/>
                </a:cubicBezTo>
                <a:cubicBezTo>
                  <a:pt x="21306" y="20271"/>
                  <a:pt x="21549" y="20575"/>
                  <a:pt x="21549" y="20880"/>
                </a:cubicBezTo>
                <a:cubicBezTo>
                  <a:pt x="21488" y="21306"/>
                  <a:pt x="21245" y="21549"/>
                  <a:pt x="20880" y="21549"/>
                </a:cubicBezTo>
                <a:close/>
              </a:path>
            </a:pathLst>
          </a:custGeom>
          <a:solidFill>
            <a:srgbClr val="D3D3D3">
              <a:lumMod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 57"/>
          <p:cNvGrpSpPr/>
          <p:nvPr/>
        </p:nvGrpSpPr>
        <p:grpSpPr>
          <a:xfrm>
            <a:off x="1935664" y="3203896"/>
            <a:ext cx="2466552" cy="1200329"/>
            <a:chOff x="2353334" y="4252191"/>
            <a:chExt cx="2466552" cy="120032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FA3A309-5F10-48B5-9514-1ADF16BAC53E}"/>
                </a:ext>
              </a:extLst>
            </p:cNvPr>
            <p:cNvSpPr/>
            <p:nvPr/>
          </p:nvSpPr>
          <p:spPr>
            <a:xfrm>
              <a:off x="2380615" y="4324495"/>
              <a:ext cx="2439271" cy="101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4EFB73A3-2D9B-4751-BD39-FAB31834EEB3}"/>
                </a:ext>
              </a:extLst>
            </p:cNvPr>
            <p:cNvSpPr/>
            <p:nvPr/>
          </p:nvSpPr>
          <p:spPr>
            <a:xfrm rot="20749010">
              <a:off x="4144486" y="4289277"/>
              <a:ext cx="638184" cy="38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Dikdörtgen 53"/>
            <p:cNvSpPr/>
            <p:nvPr/>
          </p:nvSpPr>
          <p:spPr>
            <a:xfrm>
              <a:off x="2353334" y="4252191"/>
              <a:ext cx="21501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Terim anlamı</a:t>
              </a:r>
            </a:p>
          </p:txBody>
        </p:sp>
      </p:grpSp>
      <p:sp>
        <p:nvSpPr>
          <p:cNvPr id="55" name="Dikdörtgen 54"/>
          <p:cNvSpPr/>
          <p:nvPr/>
        </p:nvSpPr>
        <p:spPr>
          <a:xfrm>
            <a:off x="4402216" y="232190"/>
            <a:ext cx="6245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3200" dirty="0">
                <a:solidFill>
                  <a:prstClr val="black"/>
                </a:solidFill>
              </a:rPr>
              <a:t>inanmak, güvenmek, bir şeyin doğruluğunu kabul etmek ve onaylamak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Dikdörtgen 55"/>
          <p:cNvSpPr/>
          <p:nvPr/>
        </p:nvSpPr>
        <p:spPr>
          <a:xfrm>
            <a:off x="4491622" y="2364950"/>
            <a:ext cx="6082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200" dirty="0">
                <a:solidFill>
                  <a:prstClr val="black"/>
                </a:solidFill>
              </a:rPr>
              <a:t>İman; Yüce Allah’tan Hz. Muhammed’e (s.a.v.) indirilen bütün bilgi, mesaj ve hükümlerin doğruluğunu hiçbir şüphe duymadan kabul etmek demektir.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4378" y="156509"/>
            <a:ext cx="1600251" cy="27034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411" y="3668130"/>
            <a:ext cx="1507323" cy="2553582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0" y="5226598"/>
            <a:ext cx="2150177" cy="1100656"/>
            <a:chOff x="2446195" y="4241963"/>
            <a:chExt cx="2150177" cy="1100656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FA3A309-5F10-48B5-9514-1ADF16BAC53E}"/>
                </a:ext>
              </a:extLst>
            </p:cNvPr>
            <p:cNvSpPr/>
            <p:nvPr/>
          </p:nvSpPr>
          <p:spPr>
            <a:xfrm>
              <a:off x="2696029" y="4324495"/>
              <a:ext cx="1735811" cy="101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4EFB73A3-2D9B-4751-BD39-FAB31834EEB3}"/>
                </a:ext>
              </a:extLst>
            </p:cNvPr>
            <p:cNvSpPr/>
            <p:nvPr/>
          </p:nvSpPr>
          <p:spPr>
            <a:xfrm rot="20749010">
              <a:off x="3800776" y="4241963"/>
              <a:ext cx="638184" cy="38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2446195" y="4529191"/>
              <a:ext cx="21501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Mümin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4" name="Dikdörtgen 3"/>
          <p:cNvSpPr/>
          <p:nvPr/>
        </p:nvSpPr>
        <p:spPr>
          <a:xfrm>
            <a:off x="2038190" y="5542672"/>
            <a:ext cx="774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Hz. Muhammed’e (s.a.v.) ve onun tebliğ ettiği dine kalbiyle iman eden ve bunu diliyle de söyleyen kişi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5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  <p:bldP spid="20" grpId="0" animBg="1"/>
      <p:bldP spid="55" grpId="0"/>
      <p:bldP spid="5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7F3BDB45-3A20-49CE-85DF-66ADFA2FE00C}"/>
              </a:ext>
            </a:extLst>
          </p:cNvPr>
          <p:cNvSpPr/>
          <p:nvPr/>
        </p:nvSpPr>
        <p:spPr>
          <a:xfrm>
            <a:off x="292124" y="1808418"/>
            <a:ext cx="4120135" cy="2175187"/>
          </a:xfrm>
          <a:custGeom>
            <a:avLst/>
            <a:gdLst>
              <a:gd name="connsiteX0" fmla="*/ 2918207 w 6282731"/>
              <a:gd name="connsiteY0" fmla="*/ 0 h 3316909"/>
              <a:gd name="connsiteX1" fmla="*/ 4040382 w 6282731"/>
              <a:gd name="connsiteY1" fmla="*/ 914599 h 3316909"/>
              <a:gd name="connsiteX2" fmla="*/ 4047436 w 6282731"/>
              <a:gd name="connsiteY2" fmla="*/ 984571 h 3316909"/>
              <a:gd name="connsiteX3" fmla="*/ 4103706 w 6282731"/>
              <a:gd name="connsiteY3" fmla="*/ 954028 h 3316909"/>
              <a:gd name="connsiteX4" fmla="*/ 4377079 w 6282731"/>
              <a:gd name="connsiteY4" fmla="*/ 898837 h 3316909"/>
              <a:gd name="connsiteX5" fmla="*/ 4959450 w 6282731"/>
              <a:gd name="connsiteY5" fmla="*/ 1208481 h 3316909"/>
              <a:gd name="connsiteX6" fmla="*/ 5007718 w 6282731"/>
              <a:gd name="connsiteY6" fmla="*/ 1297408 h 3316909"/>
              <a:gd name="connsiteX7" fmla="*/ 5031416 w 6282731"/>
              <a:gd name="connsiteY7" fmla="*/ 1268686 h 3316909"/>
              <a:gd name="connsiteX8" fmla="*/ 5363881 w 6282731"/>
              <a:gd name="connsiteY8" fmla="*/ 1130975 h 3316909"/>
              <a:gd name="connsiteX9" fmla="*/ 5834058 w 6282731"/>
              <a:gd name="connsiteY9" fmla="*/ 1601152 h 3316909"/>
              <a:gd name="connsiteX10" fmla="*/ 5777310 w 6282731"/>
              <a:gd name="connsiteY10" fmla="*/ 1825267 h 3316909"/>
              <a:gd name="connsiteX11" fmla="*/ 5742460 w 6282731"/>
              <a:gd name="connsiteY11" fmla="*/ 1874306 h 3316909"/>
              <a:gd name="connsiteX12" fmla="*/ 5833120 w 6282731"/>
              <a:gd name="connsiteY12" fmla="*/ 1902448 h 3316909"/>
              <a:gd name="connsiteX13" fmla="*/ 6282731 w 6282731"/>
              <a:gd name="connsiteY13" fmla="*/ 2580753 h 3316909"/>
              <a:gd name="connsiteX14" fmla="*/ 5621843 w 6282731"/>
              <a:gd name="connsiteY14" fmla="*/ 3313109 h 3316909"/>
              <a:gd name="connsiteX15" fmla="*/ 5583798 w 6282731"/>
              <a:gd name="connsiteY15" fmla="*/ 3315030 h 3316909"/>
              <a:gd name="connsiteX16" fmla="*/ 5583798 w 6282731"/>
              <a:gd name="connsiteY16" fmla="*/ 3316909 h 3316909"/>
              <a:gd name="connsiteX17" fmla="*/ 5546575 w 6282731"/>
              <a:gd name="connsiteY17" fmla="*/ 3316909 h 3316909"/>
              <a:gd name="connsiteX18" fmla="*/ 916622 w 6282731"/>
              <a:gd name="connsiteY18" fmla="*/ 3316909 h 3316909"/>
              <a:gd name="connsiteX19" fmla="*/ 916622 w 6282731"/>
              <a:gd name="connsiteY19" fmla="*/ 3316780 h 3316909"/>
              <a:gd name="connsiteX20" fmla="*/ 914090 w 6282731"/>
              <a:gd name="connsiteY20" fmla="*/ 3316908 h 3316909"/>
              <a:gd name="connsiteX21" fmla="*/ 0 w 6282731"/>
              <a:gd name="connsiteY21" fmla="*/ 2402818 h 3316909"/>
              <a:gd name="connsiteX22" fmla="*/ 914090 w 6282731"/>
              <a:gd name="connsiteY22" fmla="*/ 1488728 h 3316909"/>
              <a:gd name="connsiteX23" fmla="*/ 1010294 w 6282731"/>
              <a:gd name="connsiteY23" fmla="*/ 1496007 h 3316909"/>
              <a:gd name="connsiteX24" fmla="*/ 994223 w 6282731"/>
              <a:gd name="connsiteY24" fmla="*/ 1466398 h 3316909"/>
              <a:gd name="connsiteX25" fmla="*/ 938460 w 6282731"/>
              <a:gd name="connsiteY25" fmla="*/ 1190197 h 3316909"/>
              <a:gd name="connsiteX26" fmla="*/ 1648041 w 6282731"/>
              <a:gd name="connsiteY26" fmla="*/ 480616 h 3316909"/>
              <a:gd name="connsiteX27" fmla="*/ 1924242 w 6282731"/>
              <a:gd name="connsiteY27" fmla="*/ 536378 h 3316909"/>
              <a:gd name="connsiteX28" fmla="*/ 1945191 w 6282731"/>
              <a:gd name="connsiteY28" fmla="*/ 547749 h 3316909"/>
              <a:gd name="connsiteX29" fmla="*/ 1968386 w 6282731"/>
              <a:gd name="connsiteY29" fmla="*/ 505016 h 3316909"/>
              <a:gd name="connsiteX30" fmla="*/ 2918207 w 6282731"/>
              <a:gd name="connsiteY30" fmla="*/ 0 h 331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82731" h="3316909">
                <a:moveTo>
                  <a:pt x="2918207" y="0"/>
                </a:moveTo>
                <a:cubicBezTo>
                  <a:pt x="3471743" y="0"/>
                  <a:pt x="3933573" y="392638"/>
                  <a:pt x="4040382" y="914599"/>
                </a:cubicBezTo>
                <a:lnTo>
                  <a:pt x="4047436" y="984571"/>
                </a:lnTo>
                <a:lnTo>
                  <a:pt x="4103706" y="954028"/>
                </a:lnTo>
                <a:cubicBezTo>
                  <a:pt x="4187730" y="918489"/>
                  <a:pt x="4280110" y="898837"/>
                  <a:pt x="4377079" y="898837"/>
                </a:cubicBezTo>
                <a:cubicBezTo>
                  <a:pt x="4619503" y="898837"/>
                  <a:pt x="4833239" y="1021664"/>
                  <a:pt x="4959450" y="1208481"/>
                </a:cubicBezTo>
                <a:lnTo>
                  <a:pt x="5007718" y="1297408"/>
                </a:lnTo>
                <a:lnTo>
                  <a:pt x="5031416" y="1268686"/>
                </a:lnTo>
                <a:cubicBezTo>
                  <a:pt x="5116501" y="1183601"/>
                  <a:pt x="5234045" y="1130975"/>
                  <a:pt x="5363881" y="1130975"/>
                </a:cubicBezTo>
                <a:cubicBezTo>
                  <a:pt x="5623553" y="1130975"/>
                  <a:pt x="5834058" y="1341480"/>
                  <a:pt x="5834058" y="1601152"/>
                </a:cubicBezTo>
                <a:cubicBezTo>
                  <a:pt x="5834058" y="1682299"/>
                  <a:pt x="5813501" y="1758646"/>
                  <a:pt x="5777310" y="1825267"/>
                </a:cubicBezTo>
                <a:lnTo>
                  <a:pt x="5742460" y="1874306"/>
                </a:lnTo>
                <a:lnTo>
                  <a:pt x="5833120" y="1902448"/>
                </a:lnTo>
                <a:cubicBezTo>
                  <a:pt x="6097338" y="2014202"/>
                  <a:pt x="6282731" y="2275827"/>
                  <a:pt x="6282731" y="2580753"/>
                </a:cubicBezTo>
                <a:cubicBezTo>
                  <a:pt x="6282731" y="2961911"/>
                  <a:pt x="5993054" y="3275410"/>
                  <a:pt x="5621843" y="3313109"/>
                </a:cubicBezTo>
                <a:lnTo>
                  <a:pt x="5583798" y="3315030"/>
                </a:lnTo>
                <a:lnTo>
                  <a:pt x="5583798" y="3316909"/>
                </a:lnTo>
                <a:lnTo>
                  <a:pt x="5546575" y="3316909"/>
                </a:lnTo>
                <a:lnTo>
                  <a:pt x="916622" y="3316909"/>
                </a:lnTo>
                <a:lnTo>
                  <a:pt x="916622" y="3316780"/>
                </a:lnTo>
                <a:lnTo>
                  <a:pt x="914090" y="3316908"/>
                </a:lnTo>
                <a:cubicBezTo>
                  <a:pt x="409252" y="3316908"/>
                  <a:pt x="0" y="2907656"/>
                  <a:pt x="0" y="2402818"/>
                </a:cubicBezTo>
                <a:cubicBezTo>
                  <a:pt x="0" y="1897980"/>
                  <a:pt x="409252" y="1488728"/>
                  <a:pt x="914090" y="1488728"/>
                </a:cubicBezTo>
                <a:lnTo>
                  <a:pt x="1010294" y="1496007"/>
                </a:lnTo>
                <a:lnTo>
                  <a:pt x="994223" y="1466398"/>
                </a:lnTo>
                <a:cubicBezTo>
                  <a:pt x="958316" y="1381505"/>
                  <a:pt x="938460" y="1288170"/>
                  <a:pt x="938460" y="1190197"/>
                </a:cubicBezTo>
                <a:cubicBezTo>
                  <a:pt x="938460" y="798306"/>
                  <a:pt x="1256150" y="480616"/>
                  <a:pt x="1648041" y="480616"/>
                </a:cubicBezTo>
                <a:cubicBezTo>
                  <a:pt x="1746014" y="480616"/>
                  <a:pt x="1839349" y="500472"/>
                  <a:pt x="1924242" y="536378"/>
                </a:cubicBezTo>
                <a:lnTo>
                  <a:pt x="1945191" y="547749"/>
                </a:lnTo>
                <a:lnTo>
                  <a:pt x="1968386" y="505016"/>
                </a:lnTo>
                <a:cubicBezTo>
                  <a:pt x="2174231" y="200326"/>
                  <a:pt x="2522825" y="0"/>
                  <a:pt x="291820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İmanın özellikleri</a:t>
            </a:r>
          </a:p>
        </p:txBody>
      </p:sp>
      <p:sp>
        <p:nvSpPr>
          <p:cNvPr id="12" name="Freeform 137">
            <a:extLst>
              <a:ext uri="{FF2B5EF4-FFF2-40B4-BE49-F238E27FC236}">
                <a16:creationId xmlns:a16="http://schemas.microsoft.com/office/drawing/2014/main" id="{4D2FA2E5-5D26-4DE7-9039-7CF53955891A}"/>
              </a:ext>
            </a:extLst>
          </p:cNvPr>
          <p:cNvSpPr>
            <a:spLocks/>
          </p:cNvSpPr>
          <p:nvPr/>
        </p:nvSpPr>
        <p:spPr bwMode="auto">
          <a:xfrm rot="1998235" flipH="1">
            <a:off x="4540893" y="1929012"/>
            <a:ext cx="924636" cy="1195261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43">
            <a:extLst>
              <a:ext uri="{FF2B5EF4-FFF2-40B4-BE49-F238E27FC236}">
                <a16:creationId xmlns:a16="http://schemas.microsoft.com/office/drawing/2014/main" id="{62729B96-704A-44F7-817D-743DB7EE341C}"/>
              </a:ext>
            </a:extLst>
          </p:cNvPr>
          <p:cNvSpPr>
            <a:spLocks/>
          </p:cNvSpPr>
          <p:nvPr/>
        </p:nvSpPr>
        <p:spPr bwMode="auto">
          <a:xfrm rot="9580643" flipH="1">
            <a:off x="4241662" y="3945405"/>
            <a:ext cx="887296" cy="1240680"/>
          </a:xfrm>
          <a:custGeom>
            <a:avLst/>
            <a:gdLst>
              <a:gd name="T0" fmla="*/ 1563 w 1594"/>
              <a:gd name="T1" fmla="*/ 270 h 2645"/>
              <a:gd name="T2" fmla="*/ 1576 w 1594"/>
              <a:gd name="T3" fmla="*/ 235 h 2645"/>
              <a:gd name="T4" fmla="*/ 1548 w 1594"/>
              <a:gd name="T5" fmla="*/ 213 h 2645"/>
              <a:gd name="T6" fmla="*/ 1528 w 1594"/>
              <a:gd name="T7" fmla="*/ 192 h 2645"/>
              <a:gd name="T8" fmla="*/ 1494 w 1594"/>
              <a:gd name="T9" fmla="*/ 192 h 2645"/>
              <a:gd name="T10" fmla="*/ 1145 w 1594"/>
              <a:gd name="T11" fmla="*/ 62 h 2645"/>
              <a:gd name="T12" fmla="*/ 1079 w 1594"/>
              <a:gd name="T13" fmla="*/ 40 h 2645"/>
              <a:gd name="T14" fmla="*/ 969 w 1594"/>
              <a:gd name="T15" fmla="*/ 0 h 2645"/>
              <a:gd name="T16" fmla="*/ 943 w 1594"/>
              <a:gd name="T17" fmla="*/ 31 h 2645"/>
              <a:gd name="T18" fmla="*/ 932 w 1594"/>
              <a:gd name="T19" fmla="*/ 30 h 2645"/>
              <a:gd name="T20" fmla="*/ 924 w 1594"/>
              <a:gd name="T21" fmla="*/ 28 h 2645"/>
              <a:gd name="T22" fmla="*/ 900 w 1594"/>
              <a:gd name="T23" fmla="*/ 40 h 2645"/>
              <a:gd name="T24" fmla="*/ 885 w 1594"/>
              <a:gd name="T25" fmla="*/ 38 h 2645"/>
              <a:gd name="T26" fmla="*/ 871 w 1594"/>
              <a:gd name="T27" fmla="*/ 91 h 2645"/>
              <a:gd name="T28" fmla="*/ 1103 w 1594"/>
              <a:gd name="T29" fmla="*/ 172 h 2645"/>
              <a:gd name="T30" fmla="*/ 1141 w 1594"/>
              <a:gd name="T31" fmla="*/ 193 h 2645"/>
              <a:gd name="T32" fmla="*/ 1284 w 1594"/>
              <a:gd name="T33" fmla="*/ 236 h 2645"/>
              <a:gd name="T34" fmla="*/ 926 w 1594"/>
              <a:gd name="T35" fmla="*/ 378 h 2645"/>
              <a:gd name="T36" fmla="*/ 567 w 1594"/>
              <a:gd name="T37" fmla="*/ 673 h 2645"/>
              <a:gd name="T38" fmla="*/ 344 w 1594"/>
              <a:gd name="T39" fmla="*/ 991 h 2645"/>
              <a:gd name="T40" fmla="*/ 220 w 1594"/>
              <a:gd name="T41" fmla="*/ 1286 h 2645"/>
              <a:gd name="T42" fmla="*/ 58 w 1594"/>
              <a:gd name="T43" fmla="*/ 1689 h 2645"/>
              <a:gd name="T44" fmla="*/ 1 w 1594"/>
              <a:gd name="T45" fmla="*/ 2202 h 2645"/>
              <a:gd name="T46" fmla="*/ 61 w 1594"/>
              <a:gd name="T47" fmla="*/ 2495 h 2645"/>
              <a:gd name="T48" fmla="*/ 115 w 1594"/>
              <a:gd name="T49" fmla="*/ 2618 h 2645"/>
              <a:gd name="T50" fmla="*/ 138 w 1594"/>
              <a:gd name="T51" fmla="*/ 2608 h 2645"/>
              <a:gd name="T52" fmla="*/ 83 w 1594"/>
              <a:gd name="T53" fmla="*/ 2438 h 2645"/>
              <a:gd name="T54" fmla="*/ 143 w 1594"/>
              <a:gd name="T55" fmla="*/ 2543 h 2645"/>
              <a:gd name="T56" fmla="*/ 213 w 1594"/>
              <a:gd name="T57" fmla="*/ 2643 h 2645"/>
              <a:gd name="T58" fmla="*/ 250 w 1594"/>
              <a:gd name="T59" fmla="*/ 2627 h 2645"/>
              <a:gd name="T60" fmla="*/ 277 w 1594"/>
              <a:gd name="T61" fmla="*/ 2623 h 2645"/>
              <a:gd name="T62" fmla="*/ 290 w 1594"/>
              <a:gd name="T63" fmla="*/ 2587 h 2645"/>
              <a:gd name="T64" fmla="*/ 216 w 1594"/>
              <a:gd name="T65" fmla="*/ 2422 h 2645"/>
              <a:gd name="T66" fmla="*/ 176 w 1594"/>
              <a:gd name="T67" fmla="*/ 1975 h 2645"/>
              <a:gd name="T68" fmla="*/ 203 w 1594"/>
              <a:gd name="T69" fmla="*/ 1633 h 2645"/>
              <a:gd name="T70" fmla="*/ 335 w 1594"/>
              <a:gd name="T71" fmla="*/ 1313 h 2645"/>
              <a:gd name="T72" fmla="*/ 531 w 1594"/>
              <a:gd name="T73" fmla="*/ 1007 h 2645"/>
              <a:gd name="T74" fmla="*/ 828 w 1594"/>
              <a:gd name="T75" fmla="*/ 660 h 2645"/>
              <a:gd name="T76" fmla="*/ 985 w 1594"/>
              <a:gd name="T77" fmla="*/ 537 h 2645"/>
              <a:gd name="T78" fmla="*/ 1171 w 1594"/>
              <a:gd name="T79" fmla="*/ 464 h 2645"/>
              <a:gd name="T80" fmla="*/ 1035 w 1594"/>
              <a:gd name="T81" fmla="*/ 632 h 2645"/>
              <a:gd name="T82" fmla="*/ 1055 w 1594"/>
              <a:gd name="T83" fmla="*/ 669 h 2645"/>
              <a:gd name="T84" fmla="*/ 1077 w 1594"/>
              <a:gd name="T85" fmla="*/ 702 h 2645"/>
              <a:gd name="T86" fmla="*/ 1139 w 1594"/>
              <a:gd name="T87" fmla="*/ 669 h 2645"/>
              <a:gd name="T88" fmla="*/ 1202 w 1594"/>
              <a:gd name="T89" fmla="*/ 649 h 2645"/>
              <a:gd name="T90" fmla="*/ 1279 w 1594"/>
              <a:gd name="T91" fmla="*/ 573 h 2645"/>
              <a:gd name="T92" fmla="*/ 1580 w 1594"/>
              <a:gd name="T93" fmla="*/ 327 h 2645"/>
              <a:gd name="T94" fmla="*/ 1591 w 1594"/>
              <a:gd name="T95" fmla="*/ 290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4" h="2645">
                <a:moveTo>
                  <a:pt x="1573" y="273"/>
                </a:moveTo>
                <a:lnTo>
                  <a:pt x="1568" y="271"/>
                </a:lnTo>
                <a:lnTo>
                  <a:pt x="1563" y="270"/>
                </a:lnTo>
                <a:lnTo>
                  <a:pt x="1569" y="266"/>
                </a:lnTo>
                <a:lnTo>
                  <a:pt x="1577" y="251"/>
                </a:lnTo>
                <a:lnTo>
                  <a:pt x="1576" y="235"/>
                </a:lnTo>
                <a:lnTo>
                  <a:pt x="1567" y="220"/>
                </a:lnTo>
                <a:lnTo>
                  <a:pt x="1558" y="215"/>
                </a:lnTo>
                <a:lnTo>
                  <a:pt x="1548" y="213"/>
                </a:lnTo>
                <a:lnTo>
                  <a:pt x="1539" y="209"/>
                </a:lnTo>
                <a:lnTo>
                  <a:pt x="1537" y="202"/>
                </a:lnTo>
                <a:lnTo>
                  <a:pt x="1528" y="192"/>
                </a:lnTo>
                <a:lnTo>
                  <a:pt x="1515" y="187"/>
                </a:lnTo>
                <a:lnTo>
                  <a:pt x="1501" y="188"/>
                </a:lnTo>
                <a:lnTo>
                  <a:pt x="1494" y="192"/>
                </a:lnTo>
                <a:lnTo>
                  <a:pt x="1345" y="137"/>
                </a:lnTo>
                <a:lnTo>
                  <a:pt x="1196" y="83"/>
                </a:lnTo>
                <a:lnTo>
                  <a:pt x="1145" y="62"/>
                </a:lnTo>
                <a:lnTo>
                  <a:pt x="1095" y="41"/>
                </a:lnTo>
                <a:lnTo>
                  <a:pt x="1087" y="39"/>
                </a:lnTo>
                <a:lnTo>
                  <a:pt x="1079" y="40"/>
                </a:lnTo>
                <a:lnTo>
                  <a:pt x="1029" y="21"/>
                </a:lnTo>
                <a:lnTo>
                  <a:pt x="977" y="3"/>
                </a:lnTo>
                <a:lnTo>
                  <a:pt x="969" y="0"/>
                </a:lnTo>
                <a:lnTo>
                  <a:pt x="956" y="3"/>
                </a:lnTo>
                <a:lnTo>
                  <a:pt x="943" y="18"/>
                </a:lnTo>
                <a:lnTo>
                  <a:pt x="943" y="31"/>
                </a:lnTo>
                <a:lnTo>
                  <a:pt x="937" y="31"/>
                </a:lnTo>
                <a:lnTo>
                  <a:pt x="932" y="30"/>
                </a:lnTo>
                <a:lnTo>
                  <a:pt x="932" y="30"/>
                </a:lnTo>
                <a:lnTo>
                  <a:pt x="932" y="30"/>
                </a:lnTo>
                <a:lnTo>
                  <a:pt x="928" y="30"/>
                </a:lnTo>
                <a:lnTo>
                  <a:pt x="924" y="28"/>
                </a:lnTo>
                <a:lnTo>
                  <a:pt x="916" y="28"/>
                </a:lnTo>
                <a:lnTo>
                  <a:pt x="904" y="35"/>
                </a:lnTo>
                <a:lnTo>
                  <a:pt x="900" y="40"/>
                </a:lnTo>
                <a:lnTo>
                  <a:pt x="899" y="40"/>
                </a:lnTo>
                <a:lnTo>
                  <a:pt x="898" y="40"/>
                </a:lnTo>
                <a:lnTo>
                  <a:pt x="885" y="38"/>
                </a:lnTo>
                <a:lnTo>
                  <a:pt x="867" y="49"/>
                </a:lnTo>
                <a:lnTo>
                  <a:pt x="862" y="70"/>
                </a:lnTo>
                <a:lnTo>
                  <a:pt x="871" y="91"/>
                </a:lnTo>
                <a:lnTo>
                  <a:pt x="882" y="96"/>
                </a:lnTo>
                <a:lnTo>
                  <a:pt x="992" y="135"/>
                </a:lnTo>
                <a:lnTo>
                  <a:pt x="1103" y="172"/>
                </a:lnTo>
                <a:lnTo>
                  <a:pt x="1110" y="180"/>
                </a:lnTo>
                <a:lnTo>
                  <a:pt x="1132" y="190"/>
                </a:lnTo>
                <a:lnTo>
                  <a:pt x="1141" y="193"/>
                </a:lnTo>
                <a:lnTo>
                  <a:pt x="1149" y="189"/>
                </a:lnTo>
                <a:lnTo>
                  <a:pt x="1217" y="213"/>
                </a:lnTo>
                <a:lnTo>
                  <a:pt x="1284" y="236"/>
                </a:lnTo>
                <a:lnTo>
                  <a:pt x="1209" y="255"/>
                </a:lnTo>
                <a:lnTo>
                  <a:pt x="1064" y="308"/>
                </a:lnTo>
                <a:lnTo>
                  <a:pt x="926" y="378"/>
                </a:lnTo>
                <a:lnTo>
                  <a:pt x="797" y="464"/>
                </a:lnTo>
                <a:lnTo>
                  <a:pt x="677" y="562"/>
                </a:lnTo>
                <a:lnTo>
                  <a:pt x="567" y="673"/>
                </a:lnTo>
                <a:lnTo>
                  <a:pt x="469" y="793"/>
                </a:lnTo>
                <a:lnTo>
                  <a:pt x="382" y="923"/>
                </a:lnTo>
                <a:lnTo>
                  <a:pt x="344" y="991"/>
                </a:lnTo>
                <a:lnTo>
                  <a:pt x="308" y="1063"/>
                </a:lnTo>
                <a:lnTo>
                  <a:pt x="246" y="1211"/>
                </a:lnTo>
                <a:lnTo>
                  <a:pt x="220" y="1286"/>
                </a:lnTo>
                <a:lnTo>
                  <a:pt x="181" y="1362"/>
                </a:lnTo>
                <a:lnTo>
                  <a:pt x="112" y="1522"/>
                </a:lnTo>
                <a:lnTo>
                  <a:pt x="58" y="1689"/>
                </a:lnTo>
                <a:lnTo>
                  <a:pt x="20" y="1859"/>
                </a:lnTo>
                <a:lnTo>
                  <a:pt x="0" y="2031"/>
                </a:lnTo>
                <a:lnTo>
                  <a:pt x="1" y="2202"/>
                </a:lnTo>
                <a:lnTo>
                  <a:pt x="18" y="2329"/>
                </a:lnTo>
                <a:lnTo>
                  <a:pt x="36" y="2413"/>
                </a:lnTo>
                <a:lnTo>
                  <a:pt x="61" y="2495"/>
                </a:lnTo>
                <a:lnTo>
                  <a:pt x="93" y="2574"/>
                </a:lnTo>
                <a:lnTo>
                  <a:pt x="111" y="2614"/>
                </a:lnTo>
                <a:lnTo>
                  <a:pt x="115" y="2618"/>
                </a:lnTo>
                <a:lnTo>
                  <a:pt x="124" y="2621"/>
                </a:lnTo>
                <a:lnTo>
                  <a:pt x="134" y="2617"/>
                </a:lnTo>
                <a:lnTo>
                  <a:pt x="138" y="2608"/>
                </a:lnTo>
                <a:lnTo>
                  <a:pt x="137" y="2603"/>
                </a:lnTo>
                <a:lnTo>
                  <a:pt x="116" y="2548"/>
                </a:lnTo>
                <a:lnTo>
                  <a:pt x="83" y="2438"/>
                </a:lnTo>
                <a:lnTo>
                  <a:pt x="70" y="2382"/>
                </a:lnTo>
                <a:lnTo>
                  <a:pt x="94" y="2447"/>
                </a:lnTo>
                <a:lnTo>
                  <a:pt x="143" y="2543"/>
                </a:lnTo>
                <a:lnTo>
                  <a:pt x="185" y="2605"/>
                </a:lnTo>
                <a:lnTo>
                  <a:pt x="208" y="2636"/>
                </a:lnTo>
                <a:lnTo>
                  <a:pt x="213" y="2643"/>
                </a:lnTo>
                <a:lnTo>
                  <a:pt x="228" y="2645"/>
                </a:lnTo>
                <a:lnTo>
                  <a:pt x="241" y="2639"/>
                </a:lnTo>
                <a:lnTo>
                  <a:pt x="250" y="2627"/>
                </a:lnTo>
                <a:lnTo>
                  <a:pt x="251" y="2619"/>
                </a:lnTo>
                <a:lnTo>
                  <a:pt x="260" y="2625"/>
                </a:lnTo>
                <a:lnTo>
                  <a:pt x="277" y="2623"/>
                </a:lnTo>
                <a:lnTo>
                  <a:pt x="290" y="2613"/>
                </a:lnTo>
                <a:lnTo>
                  <a:pt x="294" y="2597"/>
                </a:lnTo>
                <a:lnTo>
                  <a:pt x="290" y="2587"/>
                </a:lnTo>
                <a:lnTo>
                  <a:pt x="268" y="2547"/>
                </a:lnTo>
                <a:lnTo>
                  <a:pt x="232" y="2464"/>
                </a:lnTo>
                <a:lnTo>
                  <a:pt x="216" y="2422"/>
                </a:lnTo>
                <a:lnTo>
                  <a:pt x="202" y="2333"/>
                </a:lnTo>
                <a:lnTo>
                  <a:pt x="184" y="2155"/>
                </a:lnTo>
                <a:lnTo>
                  <a:pt x="176" y="1975"/>
                </a:lnTo>
                <a:lnTo>
                  <a:pt x="181" y="1796"/>
                </a:lnTo>
                <a:lnTo>
                  <a:pt x="189" y="1707"/>
                </a:lnTo>
                <a:lnTo>
                  <a:pt x="203" y="1633"/>
                </a:lnTo>
                <a:lnTo>
                  <a:pt x="223" y="1560"/>
                </a:lnTo>
                <a:lnTo>
                  <a:pt x="255" y="1476"/>
                </a:lnTo>
                <a:lnTo>
                  <a:pt x="335" y="1313"/>
                </a:lnTo>
                <a:lnTo>
                  <a:pt x="381" y="1235"/>
                </a:lnTo>
                <a:lnTo>
                  <a:pt x="429" y="1159"/>
                </a:lnTo>
                <a:lnTo>
                  <a:pt x="531" y="1007"/>
                </a:lnTo>
                <a:lnTo>
                  <a:pt x="644" y="862"/>
                </a:lnTo>
                <a:lnTo>
                  <a:pt x="764" y="724"/>
                </a:lnTo>
                <a:lnTo>
                  <a:pt x="828" y="660"/>
                </a:lnTo>
                <a:lnTo>
                  <a:pt x="869" y="622"/>
                </a:lnTo>
                <a:lnTo>
                  <a:pt x="912" y="586"/>
                </a:lnTo>
                <a:lnTo>
                  <a:pt x="985" y="537"/>
                </a:lnTo>
                <a:lnTo>
                  <a:pt x="1139" y="450"/>
                </a:lnTo>
                <a:lnTo>
                  <a:pt x="1219" y="412"/>
                </a:lnTo>
                <a:lnTo>
                  <a:pt x="1171" y="464"/>
                </a:lnTo>
                <a:lnTo>
                  <a:pt x="1082" y="572"/>
                </a:lnTo>
                <a:lnTo>
                  <a:pt x="1039" y="627"/>
                </a:lnTo>
                <a:lnTo>
                  <a:pt x="1035" y="632"/>
                </a:lnTo>
                <a:lnTo>
                  <a:pt x="1034" y="645"/>
                </a:lnTo>
                <a:lnTo>
                  <a:pt x="1043" y="662"/>
                </a:lnTo>
                <a:lnTo>
                  <a:pt x="1055" y="669"/>
                </a:lnTo>
                <a:lnTo>
                  <a:pt x="1052" y="678"/>
                </a:lnTo>
                <a:lnTo>
                  <a:pt x="1060" y="693"/>
                </a:lnTo>
                <a:lnTo>
                  <a:pt x="1077" y="702"/>
                </a:lnTo>
                <a:lnTo>
                  <a:pt x="1096" y="702"/>
                </a:lnTo>
                <a:lnTo>
                  <a:pt x="1105" y="697"/>
                </a:lnTo>
                <a:lnTo>
                  <a:pt x="1139" y="669"/>
                </a:lnTo>
                <a:lnTo>
                  <a:pt x="1173" y="639"/>
                </a:lnTo>
                <a:lnTo>
                  <a:pt x="1180" y="647"/>
                </a:lnTo>
                <a:lnTo>
                  <a:pt x="1202" y="649"/>
                </a:lnTo>
                <a:lnTo>
                  <a:pt x="1214" y="642"/>
                </a:lnTo>
                <a:lnTo>
                  <a:pt x="1248" y="608"/>
                </a:lnTo>
                <a:lnTo>
                  <a:pt x="1279" y="573"/>
                </a:lnTo>
                <a:lnTo>
                  <a:pt x="1349" y="505"/>
                </a:lnTo>
                <a:lnTo>
                  <a:pt x="1499" y="382"/>
                </a:lnTo>
                <a:lnTo>
                  <a:pt x="1580" y="327"/>
                </a:lnTo>
                <a:lnTo>
                  <a:pt x="1587" y="321"/>
                </a:lnTo>
                <a:lnTo>
                  <a:pt x="1594" y="306"/>
                </a:lnTo>
                <a:lnTo>
                  <a:pt x="1591" y="290"/>
                </a:lnTo>
                <a:lnTo>
                  <a:pt x="1581" y="277"/>
                </a:lnTo>
                <a:lnTo>
                  <a:pt x="1573" y="2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0">
            <a:extLst>
              <a:ext uri="{FF2B5EF4-FFF2-40B4-BE49-F238E27FC236}">
                <a16:creationId xmlns:a16="http://schemas.microsoft.com/office/drawing/2014/main" id="{5854C37D-9D2E-4E75-8D78-076D1A3F3888}"/>
              </a:ext>
            </a:extLst>
          </p:cNvPr>
          <p:cNvSpPr>
            <a:spLocks/>
          </p:cNvSpPr>
          <p:nvPr/>
        </p:nvSpPr>
        <p:spPr bwMode="auto">
          <a:xfrm rot="5400000">
            <a:off x="4911922" y="2875726"/>
            <a:ext cx="578521" cy="1289961"/>
          </a:xfrm>
          <a:custGeom>
            <a:avLst/>
            <a:gdLst>
              <a:gd name="T0" fmla="*/ 624 w 705"/>
              <a:gd name="T1" fmla="*/ 494 h 2533"/>
              <a:gd name="T2" fmla="*/ 488 w 705"/>
              <a:gd name="T3" fmla="*/ 168 h 2533"/>
              <a:gd name="T4" fmla="*/ 431 w 705"/>
              <a:gd name="T5" fmla="*/ 8 h 2533"/>
              <a:gd name="T6" fmla="*/ 400 w 705"/>
              <a:gd name="T7" fmla="*/ 6 h 2533"/>
              <a:gd name="T8" fmla="*/ 391 w 705"/>
              <a:gd name="T9" fmla="*/ 30 h 2533"/>
              <a:gd name="T10" fmla="*/ 396 w 705"/>
              <a:gd name="T11" fmla="*/ 56 h 2533"/>
              <a:gd name="T12" fmla="*/ 396 w 705"/>
              <a:gd name="T13" fmla="*/ 59 h 2533"/>
              <a:gd name="T14" fmla="*/ 392 w 705"/>
              <a:gd name="T15" fmla="*/ 69 h 2533"/>
              <a:gd name="T16" fmla="*/ 386 w 705"/>
              <a:gd name="T17" fmla="*/ 81 h 2533"/>
              <a:gd name="T18" fmla="*/ 379 w 705"/>
              <a:gd name="T19" fmla="*/ 78 h 2533"/>
              <a:gd name="T20" fmla="*/ 377 w 705"/>
              <a:gd name="T21" fmla="*/ 74 h 2533"/>
              <a:gd name="T22" fmla="*/ 378 w 705"/>
              <a:gd name="T23" fmla="*/ 72 h 2533"/>
              <a:gd name="T24" fmla="*/ 375 w 705"/>
              <a:gd name="T25" fmla="*/ 47 h 2533"/>
              <a:gd name="T26" fmla="*/ 346 w 705"/>
              <a:gd name="T27" fmla="*/ 42 h 2533"/>
              <a:gd name="T28" fmla="*/ 339 w 705"/>
              <a:gd name="T29" fmla="*/ 51 h 2533"/>
              <a:gd name="T30" fmla="*/ 330 w 705"/>
              <a:gd name="T31" fmla="*/ 61 h 2533"/>
              <a:gd name="T32" fmla="*/ 300 w 705"/>
              <a:gd name="T33" fmla="*/ 125 h 2533"/>
              <a:gd name="T34" fmla="*/ 220 w 705"/>
              <a:gd name="T35" fmla="*/ 271 h 2533"/>
              <a:gd name="T36" fmla="*/ 124 w 705"/>
              <a:gd name="T37" fmla="*/ 459 h 2533"/>
              <a:gd name="T38" fmla="*/ 2 w 705"/>
              <a:gd name="T39" fmla="*/ 738 h 2533"/>
              <a:gd name="T40" fmla="*/ 7 w 705"/>
              <a:gd name="T41" fmla="*/ 760 h 2533"/>
              <a:gd name="T42" fmla="*/ 37 w 705"/>
              <a:gd name="T43" fmla="*/ 763 h 2533"/>
              <a:gd name="T44" fmla="*/ 49 w 705"/>
              <a:gd name="T45" fmla="*/ 741 h 2533"/>
              <a:gd name="T46" fmla="*/ 57 w 705"/>
              <a:gd name="T47" fmla="*/ 725 h 2533"/>
              <a:gd name="T48" fmla="*/ 54 w 705"/>
              <a:gd name="T49" fmla="*/ 735 h 2533"/>
              <a:gd name="T50" fmla="*/ 51 w 705"/>
              <a:gd name="T51" fmla="*/ 753 h 2533"/>
              <a:gd name="T52" fmla="*/ 75 w 705"/>
              <a:gd name="T53" fmla="*/ 774 h 2533"/>
              <a:gd name="T54" fmla="*/ 94 w 705"/>
              <a:gd name="T55" fmla="*/ 763 h 2533"/>
              <a:gd name="T56" fmla="*/ 121 w 705"/>
              <a:gd name="T57" fmla="*/ 704 h 2533"/>
              <a:gd name="T58" fmla="*/ 130 w 705"/>
              <a:gd name="T59" fmla="*/ 694 h 2533"/>
              <a:gd name="T60" fmla="*/ 155 w 705"/>
              <a:gd name="T61" fmla="*/ 643 h 2533"/>
              <a:gd name="T62" fmla="*/ 158 w 705"/>
              <a:gd name="T63" fmla="*/ 648 h 2533"/>
              <a:gd name="T64" fmla="*/ 175 w 705"/>
              <a:gd name="T65" fmla="*/ 655 h 2533"/>
              <a:gd name="T66" fmla="*/ 182 w 705"/>
              <a:gd name="T67" fmla="*/ 654 h 2533"/>
              <a:gd name="T68" fmla="*/ 193 w 705"/>
              <a:gd name="T69" fmla="*/ 642 h 2533"/>
              <a:gd name="T70" fmla="*/ 181 w 705"/>
              <a:gd name="T71" fmla="*/ 625 h 2533"/>
              <a:gd name="T72" fmla="*/ 182 w 705"/>
              <a:gd name="T73" fmla="*/ 621 h 2533"/>
              <a:gd name="T74" fmla="*/ 224 w 705"/>
              <a:gd name="T75" fmla="*/ 520 h 2533"/>
              <a:gd name="T76" fmla="*/ 250 w 705"/>
              <a:gd name="T77" fmla="*/ 457 h 2533"/>
              <a:gd name="T78" fmla="*/ 307 w 705"/>
              <a:gd name="T79" fmla="*/ 337 h 2533"/>
              <a:gd name="T80" fmla="*/ 346 w 705"/>
              <a:gd name="T81" fmla="*/ 330 h 2533"/>
              <a:gd name="T82" fmla="*/ 326 w 705"/>
              <a:gd name="T83" fmla="*/ 668 h 2533"/>
              <a:gd name="T84" fmla="*/ 327 w 705"/>
              <a:gd name="T85" fmla="*/ 1722 h 2533"/>
              <a:gd name="T86" fmla="*/ 391 w 705"/>
              <a:gd name="T87" fmla="*/ 2511 h 2533"/>
              <a:gd name="T88" fmla="*/ 404 w 705"/>
              <a:gd name="T89" fmla="*/ 2527 h 2533"/>
              <a:gd name="T90" fmla="*/ 426 w 705"/>
              <a:gd name="T91" fmla="*/ 2519 h 2533"/>
              <a:gd name="T92" fmla="*/ 423 w 705"/>
              <a:gd name="T93" fmla="*/ 2472 h 2533"/>
              <a:gd name="T94" fmla="*/ 425 w 705"/>
              <a:gd name="T95" fmla="*/ 2458 h 2533"/>
              <a:gd name="T96" fmla="*/ 464 w 705"/>
              <a:gd name="T97" fmla="*/ 2527 h 2533"/>
              <a:gd name="T98" fmla="*/ 521 w 705"/>
              <a:gd name="T99" fmla="*/ 2524 h 2533"/>
              <a:gd name="T100" fmla="*/ 530 w 705"/>
              <a:gd name="T101" fmla="*/ 2508 h 2533"/>
              <a:gd name="T102" fmla="*/ 510 w 705"/>
              <a:gd name="T103" fmla="*/ 1683 h 2533"/>
              <a:gd name="T104" fmla="*/ 451 w 705"/>
              <a:gd name="T105" fmla="*/ 584 h 2533"/>
              <a:gd name="T106" fmla="*/ 528 w 705"/>
              <a:gd name="T107" fmla="*/ 525 h 2533"/>
              <a:gd name="T108" fmla="*/ 631 w 705"/>
              <a:gd name="T109" fmla="*/ 750 h 2533"/>
              <a:gd name="T110" fmla="*/ 657 w 705"/>
              <a:gd name="T111" fmla="*/ 752 h 2533"/>
              <a:gd name="T112" fmla="*/ 671 w 705"/>
              <a:gd name="T113" fmla="*/ 738 h 2533"/>
              <a:gd name="T114" fmla="*/ 690 w 705"/>
              <a:gd name="T115" fmla="*/ 720 h 2533"/>
              <a:gd name="T116" fmla="*/ 687 w 705"/>
              <a:gd name="T117" fmla="*/ 706 h 2533"/>
              <a:gd name="T118" fmla="*/ 696 w 705"/>
              <a:gd name="T119" fmla="*/ 699 h 2533"/>
              <a:gd name="T120" fmla="*/ 702 w 705"/>
              <a:gd name="T121" fmla="*/ 673 h 2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7" y="725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37">
            <a:extLst>
              <a:ext uri="{FF2B5EF4-FFF2-40B4-BE49-F238E27FC236}">
                <a16:creationId xmlns:a16="http://schemas.microsoft.com/office/drawing/2014/main" id="{4D2FA2E5-5D26-4DE7-9039-7CF53955891A}"/>
              </a:ext>
            </a:extLst>
          </p:cNvPr>
          <p:cNvSpPr>
            <a:spLocks/>
          </p:cNvSpPr>
          <p:nvPr/>
        </p:nvSpPr>
        <p:spPr bwMode="auto">
          <a:xfrm rot="1772073" flipH="1">
            <a:off x="3174676" y="731576"/>
            <a:ext cx="1069969" cy="1546093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37">
            <a:extLst>
              <a:ext uri="{FF2B5EF4-FFF2-40B4-BE49-F238E27FC236}">
                <a16:creationId xmlns:a16="http://schemas.microsoft.com/office/drawing/2014/main" id="{727DA669-B0BE-47C3-B924-751640683AF1}"/>
              </a:ext>
            </a:extLst>
          </p:cNvPr>
          <p:cNvSpPr>
            <a:spLocks/>
          </p:cNvSpPr>
          <p:nvPr/>
        </p:nvSpPr>
        <p:spPr bwMode="auto">
          <a:xfrm rot="9023359">
            <a:off x="3324270" y="3758904"/>
            <a:ext cx="1251266" cy="2682737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201182" y="5646183"/>
            <a:ext cx="6344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 temelinde iman konuları vardır.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316790" y="4600475"/>
            <a:ext cx="5728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İman </a:t>
            </a:r>
            <a:r>
              <a:rPr lang="tr-TR" sz="3200" b="1" dirty="0">
                <a:solidFill>
                  <a:prstClr val="black"/>
                </a:solidFill>
                <a:latin typeface="Calibri" panose="020F0502020204030204"/>
              </a:rPr>
              <a:t>6 esası 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vardır. (6 şart vardır)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846163" y="1982878"/>
            <a:ext cx="329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 güvenmektir.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5861693" y="3258824"/>
            <a:ext cx="6201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 şüphe duymadan inanmaktır. 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4556201" y="515718"/>
            <a:ext cx="6701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 kalben kabul etmektir.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7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23" grpId="0" animBg="1"/>
      <p:bldP spid="25" grpId="0" animBg="1"/>
      <p:bldP spid="3" grpId="0"/>
      <p:bldP spid="5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740F1982-A160-4793-9DB0-9008F192872E}"/>
              </a:ext>
            </a:extLst>
          </p:cNvPr>
          <p:cNvSpPr/>
          <p:nvPr/>
        </p:nvSpPr>
        <p:spPr>
          <a:xfrm>
            <a:off x="137752" y="1733884"/>
            <a:ext cx="1535921" cy="449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793"/>
                </a:lnTo>
                <a:cubicBezTo>
                  <a:pt x="0" y="2565"/>
                  <a:pt x="751" y="0"/>
                  <a:pt x="1695" y="0"/>
                </a:cubicBezTo>
                <a:lnTo>
                  <a:pt x="6490" y="0"/>
                </a:lnTo>
                <a:cubicBezTo>
                  <a:pt x="6950" y="0"/>
                  <a:pt x="7386" y="579"/>
                  <a:pt x="7700" y="1738"/>
                </a:cubicBezTo>
                <a:lnTo>
                  <a:pt x="8427" y="4221"/>
                </a:lnTo>
                <a:cubicBezTo>
                  <a:pt x="8742" y="5297"/>
                  <a:pt x="9178" y="5959"/>
                  <a:pt x="9638" y="5959"/>
                </a:cubicBezTo>
                <a:lnTo>
                  <a:pt x="19905" y="5959"/>
                </a:lnTo>
                <a:cubicBezTo>
                  <a:pt x="20849" y="5959"/>
                  <a:pt x="21600" y="8524"/>
                  <a:pt x="21600" y="11752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3D3D3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up 56"/>
          <p:cNvGrpSpPr/>
          <p:nvPr/>
        </p:nvGrpSpPr>
        <p:grpSpPr>
          <a:xfrm>
            <a:off x="1962947" y="516497"/>
            <a:ext cx="2305203" cy="1040033"/>
            <a:chOff x="2380617" y="1564792"/>
            <a:chExt cx="2305203" cy="1040033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B2262B0F-343E-4E1E-B783-6CEB44DD872A}"/>
                </a:ext>
              </a:extLst>
            </p:cNvPr>
            <p:cNvSpPr/>
            <p:nvPr/>
          </p:nvSpPr>
          <p:spPr>
            <a:xfrm>
              <a:off x="2380617" y="1616080"/>
              <a:ext cx="2305203" cy="98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16077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Kelime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Anlamı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572333B-E558-4B42-B27D-A7548752BB79}"/>
                </a:ext>
              </a:extLst>
            </p:cNvPr>
            <p:cNvSpPr/>
            <p:nvPr/>
          </p:nvSpPr>
          <p:spPr>
            <a:xfrm rot="20942060">
              <a:off x="4003219" y="1564792"/>
              <a:ext cx="652580" cy="378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DF361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Shape">
            <a:extLst>
              <a:ext uri="{FF2B5EF4-FFF2-40B4-BE49-F238E27FC236}">
                <a16:creationId xmlns:a16="http://schemas.microsoft.com/office/drawing/2014/main" id="{2ABA0112-F71F-4738-9C32-B83445E1AC4E}"/>
              </a:ext>
            </a:extLst>
          </p:cNvPr>
          <p:cNvSpPr/>
          <p:nvPr/>
        </p:nvSpPr>
        <p:spPr>
          <a:xfrm>
            <a:off x="0" y="1974947"/>
            <a:ext cx="1783880" cy="1167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4" h="21600" extrusionOk="0">
                <a:moveTo>
                  <a:pt x="19936" y="21600"/>
                </a:moveTo>
                <a:lnTo>
                  <a:pt x="1478" y="21600"/>
                </a:lnTo>
                <a:lnTo>
                  <a:pt x="10" y="2517"/>
                </a:lnTo>
                <a:cubicBezTo>
                  <a:pt x="-93" y="1179"/>
                  <a:pt x="589" y="0"/>
                  <a:pt x="1457" y="0"/>
                </a:cubicBezTo>
                <a:lnTo>
                  <a:pt x="19957" y="0"/>
                </a:lnTo>
                <a:cubicBezTo>
                  <a:pt x="20825" y="0"/>
                  <a:pt x="21507" y="1179"/>
                  <a:pt x="21404" y="2517"/>
                </a:cubicBezTo>
                <a:lnTo>
                  <a:pt x="19936" y="21600"/>
                </a:lnTo>
                <a:close/>
              </a:path>
            </a:pathLst>
          </a:custGeom>
          <a:solidFill>
            <a:srgbClr val="D3D3D3"/>
          </a:solidFill>
          <a:ln w="12700">
            <a:miter lim="400000"/>
          </a:ln>
        </p:spPr>
        <p:txBody>
          <a:bodyPr rot="0" spcFirstLastPara="0" vertOverflow="overflow" horzOverflow="overflow" vert="horz" wrap="square" lIns="38100" tIns="38100" rIns="381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79F03B79-D368-4365-9D17-DA895084B5BC}"/>
              </a:ext>
            </a:extLst>
          </p:cNvPr>
          <p:cNvSpPr/>
          <p:nvPr/>
        </p:nvSpPr>
        <p:spPr>
          <a:xfrm>
            <a:off x="1305702" y="1123727"/>
            <a:ext cx="609812" cy="609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extrusionOk="0">
                <a:moveTo>
                  <a:pt x="618" y="21600"/>
                </a:moveTo>
                <a:cubicBezTo>
                  <a:pt x="557" y="21600"/>
                  <a:pt x="557" y="21600"/>
                  <a:pt x="497" y="21600"/>
                </a:cubicBezTo>
                <a:cubicBezTo>
                  <a:pt x="192" y="21539"/>
                  <a:pt x="-51" y="21234"/>
                  <a:pt x="10" y="20868"/>
                </a:cubicBezTo>
                <a:cubicBezTo>
                  <a:pt x="1957" y="10129"/>
                  <a:pt x="7555" y="5003"/>
                  <a:pt x="11875" y="2624"/>
                </a:cubicBezTo>
                <a:cubicBezTo>
                  <a:pt x="16560" y="61"/>
                  <a:pt x="20758" y="0"/>
                  <a:pt x="20941" y="0"/>
                </a:cubicBezTo>
                <a:cubicBezTo>
                  <a:pt x="21306" y="0"/>
                  <a:pt x="21549" y="244"/>
                  <a:pt x="21549" y="610"/>
                </a:cubicBezTo>
                <a:cubicBezTo>
                  <a:pt x="21549" y="976"/>
                  <a:pt x="21306" y="1220"/>
                  <a:pt x="20941" y="1220"/>
                </a:cubicBezTo>
                <a:cubicBezTo>
                  <a:pt x="20271" y="1220"/>
                  <a:pt x="4817" y="1464"/>
                  <a:pt x="1227" y="21051"/>
                </a:cubicBezTo>
                <a:cubicBezTo>
                  <a:pt x="1166" y="21417"/>
                  <a:pt x="923" y="21600"/>
                  <a:pt x="618" y="21600"/>
                </a:cubicBezTo>
                <a:close/>
              </a:path>
            </a:pathLst>
          </a:custGeom>
          <a:solidFill>
            <a:srgbClr val="D3D3D3">
              <a:lumMod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01B98EF5-D51D-4D64-970E-3DEEACBF263C}"/>
              </a:ext>
            </a:extLst>
          </p:cNvPr>
          <p:cNvSpPr/>
          <p:nvPr/>
        </p:nvSpPr>
        <p:spPr>
          <a:xfrm>
            <a:off x="1325852" y="3180265"/>
            <a:ext cx="609812" cy="609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49" extrusionOk="0">
                <a:moveTo>
                  <a:pt x="20880" y="21549"/>
                </a:moveTo>
                <a:cubicBezTo>
                  <a:pt x="20697" y="21549"/>
                  <a:pt x="3721" y="21306"/>
                  <a:pt x="10" y="740"/>
                </a:cubicBezTo>
                <a:cubicBezTo>
                  <a:pt x="-51" y="436"/>
                  <a:pt x="192" y="71"/>
                  <a:pt x="497" y="10"/>
                </a:cubicBezTo>
                <a:cubicBezTo>
                  <a:pt x="801" y="-51"/>
                  <a:pt x="1166" y="192"/>
                  <a:pt x="1227" y="497"/>
                </a:cubicBezTo>
                <a:cubicBezTo>
                  <a:pt x="4817" y="20028"/>
                  <a:pt x="20271" y="20271"/>
                  <a:pt x="20941" y="20271"/>
                </a:cubicBezTo>
                <a:cubicBezTo>
                  <a:pt x="21306" y="20271"/>
                  <a:pt x="21549" y="20575"/>
                  <a:pt x="21549" y="20880"/>
                </a:cubicBezTo>
                <a:cubicBezTo>
                  <a:pt x="21488" y="21306"/>
                  <a:pt x="21245" y="21549"/>
                  <a:pt x="20880" y="21549"/>
                </a:cubicBezTo>
                <a:close/>
              </a:path>
            </a:pathLst>
          </a:custGeom>
          <a:solidFill>
            <a:srgbClr val="D3D3D3">
              <a:lumMod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 57"/>
          <p:cNvGrpSpPr/>
          <p:nvPr/>
        </p:nvGrpSpPr>
        <p:grpSpPr>
          <a:xfrm>
            <a:off x="1935664" y="3203896"/>
            <a:ext cx="2466552" cy="1200329"/>
            <a:chOff x="2353334" y="4252191"/>
            <a:chExt cx="2466552" cy="120032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FA3A309-5F10-48B5-9514-1ADF16BAC53E}"/>
                </a:ext>
              </a:extLst>
            </p:cNvPr>
            <p:cNvSpPr/>
            <p:nvPr/>
          </p:nvSpPr>
          <p:spPr>
            <a:xfrm>
              <a:off x="2380615" y="4324495"/>
              <a:ext cx="2439271" cy="101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4EFB73A3-2D9B-4751-BD39-FAB31834EEB3}"/>
                </a:ext>
              </a:extLst>
            </p:cNvPr>
            <p:cNvSpPr/>
            <p:nvPr/>
          </p:nvSpPr>
          <p:spPr>
            <a:xfrm rot="20749010">
              <a:off x="4144486" y="4289277"/>
              <a:ext cx="638184" cy="38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Dikdörtgen 53"/>
            <p:cNvSpPr/>
            <p:nvPr/>
          </p:nvSpPr>
          <p:spPr>
            <a:xfrm>
              <a:off x="2353334" y="4252191"/>
              <a:ext cx="21501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Terim anlamı</a:t>
              </a:r>
            </a:p>
          </p:txBody>
        </p:sp>
      </p:grpSp>
      <p:sp>
        <p:nvSpPr>
          <p:cNvPr id="55" name="Dikdörtgen 54"/>
          <p:cNvSpPr/>
          <p:nvPr/>
        </p:nvSpPr>
        <p:spPr>
          <a:xfrm>
            <a:off x="4409840" y="769769"/>
            <a:ext cx="6245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3200" dirty="0">
                <a:solidFill>
                  <a:prstClr val="black"/>
                </a:solidFill>
              </a:rPr>
              <a:t>Teslimiyet, barış ve kurtuluş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Dikdörtgen 55"/>
          <p:cNvSpPr/>
          <p:nvPr/>
        </p:nvSpPr>
        <p:spPr>
          <a:xfrm>
            <a:off x="4429497" y="2791512"/>
            <a:ext cx="5441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2800" dirty="0">
                <a:solidFill>
                  <a:prstClr val="black"/>
                </a:solidFill>
              </a:rPr>
              <a:t>Terim olarak İslam; Yüce Allah’ın Hz. Âdem’den (a.s.) başlayarak son peygamber Hz. Muhammed’e (s.a.v.) kadar insanlar için gönderdiği dinin ortak adıdır</a:t>
            </a:r>
            <a:r>
              <a:rPr lang="tr-TR" sz="32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17" name="Grup 16"/>
          <p:cNvGrpSpPr/>
          <p:nvPr/>
        </p:nvGrpSpPr>
        <p:grpSpPr>
          <a:xfrm>
            <a:off x="76509" y="5226598"/>
            <a:ext cx="2150177" cy="1100656"/>
            <a:chOff x="2522704" y="4241963"/>
            <a:chExt cx="2150177" cy="1100656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FA3A309-5F10-48B5-9514-1ADF16BAC53E}"/>
                </a:ext>
              </a:extLst>
            </p:cNvPr>
            <p:cNvSpPr/>
            <p:nvPr/>
          </p:nvSpPr>
          <p:spPr>
            <a:xfrm>
              <a:off x="2696029" y="4324495"/>
              <a:ext cx="1735811" cy="101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6" y="0"/>
                  </a:moveTo>
                  <a:lnTo>
                    <a:pt x="2841" y="0"/>
                  </a:lnTo>
                  <a:cubicBezTo>
                    <a:pt x="1286" y="0"/>
                    <a:pt x="0" y="1022"/>
                    <a:pt x="0" y="2258"/>
                  </a:cubicBezTo>
                  <a:lnTo>
                    <a:pt x="0" y="19342"/>
                  </a:lnTo>
                  <a:cubicBezTo>
                    <a:pt x="0" y="20578"/>
                    <a:pt x="1286" y="21600"/>
                    <a:pt x="2841" y="21600"/>
                  </a:cubicBezTo>
                  <a:lnTo>
                    <a:pt x="18759" y="21600"/>
                  </a:lnTo>
                  <a:cubicBezTo>
                    <a:pt x="20314" y="21600"/>
                    <a:pt x="21600" y="20578"/>
                    <a:pt x="21600" y="19342"/>
                  </a:cubicBezTo>
                  <a:lnTo>
                    <a:pt x="21600" y="5453"/>
                  </a:lnTo>
                  <a:lnTo>
                    <a:pt x="14686" y="0"/>
                  </a:ln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4EFB73A3-2D9B-4751-BD39-FAB31834EEB3}"/>
                </a:ext>
              </a:extLst>
            </p:cNvPr>
            <p:cNvSpPr/>
            <p:nvPr/>
          </p:nvSpPr>
          <p:spPr>
            <a:xfrm rot="20749010">
              <a:off x="3800776" y="4241963"/>
              <a:ext cx="638184" cy="38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2522704" y="4618121"/>
              <a:ext cx="21501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Müslüman </a:t>
              </a:r>
            </a:p>
          </p:txBody>
        </p:sp>
      </p:grpSp>
      <p:sp>
        <p:nvSpPr>
          <p:cNvPr id="4" name="Dikdörtgen 3"/>
          <p:cNvSpPr/>
          <p:nvPr/>
        </p:nvSpPr>
        <p:spPr>
          <a:xfrm>
            <a:off x="2029982" y="5744908"/>
            <a:ext cx="7742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 dinini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kabul eden, İslam’a göre yaşayan kişi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t="-1" r="20734" b="-509"/>
          <a:stretch/>
        </p:blipFill>
        <p:spPr>
          <a:xfrm rot="20482019">
            <a:off x="9528144" y="380661"/>
            <a:ext cx="2369682" cy="150237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8782">
            <a:off x="10141178" y="2556373"/>
            <a:ext cx="1881185" cy="121207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001" y="4364454"/>
            <a:ext cx="1938317" cy="1453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34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  <p:bldP spid="20" grpId="0" animBg="1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62400" y="13369"/>
            <a:ext cx="8021053" cy="37862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 (Müslümanlık, İslamiyet), insanların huzurlu olması, adaletli ve güvenli bir şekilde yaşaması ve ahiret mutluluğuna ulaşmaları için bazı emir, yasak ve öğütler bildirir. Bizler bu emir, öğüt ve yasakları 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nerelerden öğreniyoruz?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t="46552" r="45662"/>
          <a:stretch/>
        </p:blipFill>
        <p:spPr>
          <a:xfrm>
            <a:off x="0" y="0"/>
            <a:ext cx="3962400" cy="3786213"/>
          </a:xfrm>
          <a:prstGeom prst="rect">
            <a:avLst/>
          </a:prstGeom>
        </p:spPr>
      </p:pic>
      <p:grpSp>
        <p:nvGrpSpPr>
          <p:cNvPr id="19" name="Grup 18"/>
          <p:cNvGrpSpPr/>
          <p:nvPr/>
        </p:nvGrpSpPr>
        <p:grpSpPr>
          <a:xfrm>
            <a:off x="6056463" y="3989687"/>
            <a:ext cx="5229160" cy="1080000"/>
            <a:chOff x="6056463" y="3989687"/>
            <a:chExt cx="5229160" cy="1080000"/>
          </a:xfrm>
        </p:grpSpPr>
        <p:sp>
          <p:nvSpPr>
            <p:cNvPr id="12" name="Dikdörtgen 11"/>
            <p:cNvSpPr/>
            <p:nvPr/>
          </p:nvSpPr>
          <p:spPr>
            <a:xfrm>
              <a:off x="6858001" y="3989687"/>
              <a:ext cx="4427622" cy="10800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8BB2DD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Kur’an-ı Kerim</a:t>
              </a:r>
            </a:p>
          </p:txBody>
        </p:sp>
        <p:sp>
          <p:nvSpPr>
            <p:cNvPr id="16" name="Serbest Form 15"/>
            <p:cNvSpPr/>
            <p:nvPr/>
          </p:nvSpPr>
          <p:spPr>
            <a:xfrm>
              <a:off x="6056463" y="3989687"/>
              <a:ext cx="929873" cy="1080000"/>
            </a:xfrm>
            <a:custGeom>
              <a:avLst/>
              <a:gdLst>
                <a:gd name="connsiteX0" fmla="*/ 665747 w 1888673"/>
                <a:gd name="connsiteY0" fmla="*/ 0 h 1080000"/>
                <a:gd name="connsiteX1" fmla="*/ 685515 w 1888673"/>
                <a:gd name="connsiteY1" fmla="*/ 1617 h 1080000"/>
                <a:gd name="connsiteX2" fmla="*/ 685515 w 1888673"/>
                <a:gd name="connsiteY2" fmla="*/ 0 h 1080000"/>
                <a:gd name="connsiteX3" fmla="*/ 1888673 w 1888673"/>
                <a:gd name="connsiteY3" fmla="*/ 0 h 1080000"/>
                <a:gd name="connsiteX4" fmla="*/ 1888673 w 1888673"/>
                <a:gd name="connsiteY4" fmla="*/ 1080000 h 1080000"/>
                <a:gd name="connsiteX5" fmla="*/ 685515 w 1888673"/>
                <a:gd name="connsiteY5" fmla="*/ 1080000 h 1080000"/>
                <a:gd name="connsiteX6" fmla="*/ 685515 w 1888673"/>
                <a:gd name="connsiteY6" fmla="*/ 1078384 h 1080000"/>
                <a:gd name="connsiteX7" fmla="*/ 665747 w 1888673"/>
                <a:gd name="connsiteY7" fmla="*/ 1080000 h 1080000"/>
                <a:gd name="connsiteX8" fmla="*/ 0 w 1888673"/>
                <a:gd name="connsiteY8" fmla="*/ 540000 h 1080000"/>
                <a:gd name="connsiteX9" fmla="*/ 665747 w 1888673"/>
                <a:gd name="connsiteY9" fmla="*/ 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8673" h="1080000">
                  <a:moveTo>
                    <a:pt x="665747" y="0"/>
                  </a:moveTo>
                  <a:lnTo>
                    <a:pt x="685515" y="1617"/>
                  </a:lnTo>
                  <a:lnTo>
                    <a:pt x="685515" y="0"/>
                  </a:lnTo>
                  <a:lnTo>
                    <a:pt x="1888673" y="0"/>
                  </a:lnTo>
                  <a:lnTo>
                    <a:pt x="1888673" y="1080000"/>
                  </a:lnTo>
                  <a:lnTo>
                    <a:pt x="685515" y="1080000"/>
                  </a:lnTo>
                  <a:lnTo>
                    <a:pt x="685515" y="1078384"/>
                  </a:lnTo>
                  <a:lnTo>
                    <a:pt x="665747" y="1080000"/>
                  </a:lnTo>
                  <a:cubicBezTo>
                    <a:pt x="298065" y="1080000"/>
                    <a:pt x="0" y="838234"/>
                    <a:pt x="0" y="540000"/>
                  </a:cubicBezTo>
                  <a:cubicBezTo>
                    <a:pt x="0" y="241766"/>
                    <a:pt x="298065" y="0"/>
                    <a:pt x="665747" y="0"/>
                  </a:cubicBezTo>
                  <a:close/>
                </a:path>
              </a:pathLst>
            </a:custGeom>
            <a:solidFill>
              <a:srgbClr val="66BDB7"/>
            </a:solidFill>
            <a:ln>
              <a:solidFill>
                <a:srgbClr val="8BB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6056464" y="5436066"/>
            <a:ext cx="5229159" cy="1080000"/>
            <a:chOff x="6056464" y="5436066"/>
            <a:chExt cx="5229159" cy="1080000"/>
          </a:xfrm>
        </p:grpSpPr>
        <p:sp>
          <p:nvSpPr>
            <p:cNvPr id="13" name="Dikdörtgen 12"/>
            <p:cNvSpPr/>
            <p:nvPr/>
          </p:nvSpPr>
          <p:spPr>
            <a:xfrm>
              <a:off x="6331449" y="5436066"/>
              <a:ext cx="4954174" cy="1080000"/>
            </a:xfrm>
            <a:prstGeom prst="rect">
              <a:avLst/>
            </a:prstGeom>
            <a:solidFill>
              <a:srgbClr val="FEF6A3"/>
            </a:solidFill>
            <a:ln>
              <a:solidFill>
                <a:srgbClr val="8BB2DD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Sünnet</a:t>
              </a:r>
            </a:p>
          </p:txBody>
        </p:sp>
        <p:sp>
          <p:nvSpPr>
            <p:cNvPr id="17" name="Serbest Form 16"/>
            <p:cNvSpPr/>
            <p:nvPr/>
          </p:nvSpPr>
          <p:spPr>
            <a:xfrm>
              <a:off x="6056464" y="5436066"/>
              <a:ext cx="929872" cy="1080000"/>
            </a:xfrm>
            <a:custGeom>
              <a:avLst/>
              <a:gdLst>
                <a:gd name="connsiteX0" fmla="*/ 665747 w 1888673"/>
                <a:gd name="connsiteY0" fmla="*/ 0 h 1080000"/>
                <a:gd name="connsiteX1" fmla="*/ 685515 w 1888673"/>
                <a:gd name="connsiteY1" fmla="*/ 1617 h 1080000"/>
                <a:gd name="connsiteX2" fmla="*/ 685515 w 1888673"/>
                <a:gd name="connsiteY2" fmla="*/ 0 h 1080000"/>
                <a:gd name="connsiteX3" fmla="*/ 1888673 w 1888673"/>
                <a:gd name="connsiteY3" fmla="*/ 0 h 1080000"/>
                <a:gd name="connsiteX4" fmla="*/ 1888673 w 1888673"/>
                <a:gd name="connsiteY4" fmla="*/ 1080000 h 1080000"/>
                <a:gd name="connsiteX5" fmla="*/ 685515 w 1888673"/>
                <a:gd name="connsiteY5" fmla="*/ 1080000 h 1080000"/>
                <a:gd name="connsiteX6" fmla="*/ 685515 w 1888673"/>
                <a:gd name="connsiteY6" fmla="*/ 1078384 h 1080000"/>
                <a:gd name="connsiteX7" fmla="*/ 665747 w 1888673"/>
                <a:gd name="connsiteY7" fmla="*/ 1080000 h 1080000"/>
                <a:gd name="connsiteX8" fmla="*/ 0 w 1888673"/>
                <a:gd name="connsiteY8" fmla="*/ 540000 h 1080000"/>
                <a:gd name="connsiteX9" fmla="*/ 665747 w 1888673"/>
                <a:gd name="connsiteY9" fmla="*/ 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8673" h="1080000">
                  <a:moveTo>
                    <a:pt x="665747" y="0"/>
                  </a:moveTo>
                  <a:lnTo>
                    <a:pt x="685515" y="1617"/>
                  </a:lnTo>
                  <a:lnTo>
                    <a:pt x="685515" y="0"/>
                  </a:lnTo>
                  <a:lnTo>
                    <a:pt x="1888673" y="0"/>
                  </a:lnTo>
                  <a:lnTo>
                    <a:pt x="1888673" y="1080000"/>
                  </a:lnTo>
                  <a:lnTo>
                    <a:pt x="685515" y="1080000"/>
                  </a:lnTo>
                  <a:lnTo>
                    <a:pt x="685515" y="1078384"/>
                  </a:lnTo>
                  <a:lnTo>
                    <a:pt x="665747" y="1080000"/>
                  </a:lnTo>
                  <a:cubicBezTo>
                    <a:pt x="298065" y="1080000"/>
                    <a:pt x="0" y="838234"/>
                    <a:pt x="0" y="540000"/>
                  </a:cubicBezTo>
                  <a:cubicBezTo>
                    <a:pt x="0" y="241766"/>
                    <a:pt x="298065" y="0"/>
                    <a:pt x="665747" y="0"/>
                  </a:cubicBezTo>
                  <a:close/>
                </a:path>
              </a:pathLst>
            </a:custGeom>
            <a:solidFill>
              <a:srgbClr val="66BDB7"/>
            </a:solidFill>
            <a:ln>
              <a:solidFill>
                <a:srgbClr val="8BB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cxnSp>
        <p:nvCxnSpPr>
          <p:cNvPr id="46" name="Düz Ok Bağlayıcısı 45"/>
          <p:cNvCxnSpPr>
            <a:stCxn id="11" idx="3"/>
          </p:cNvCxnSpPr>
          <p:nvPr/>
        </p:nvCxnSpPr>
        <p:spPr>
          <a:xfrm flipV="1">
            <a:off x="4604083" y="4425200"/>
            <a:ext cx="1683002" cy="1008658"/>
          </a:xfrm>
          <a:prstGeom prst="straightConnector1">
            <a:avLst/>
          </a:prstGeom>
          <a:ln w="38100">
            <a:solidFill>
              <a:srgbClr val="66B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Ok Bağlayıcısı 46"/>
          <p:cNvCxnSpPr/>
          <p:nvPr/>
        </p:nvCxnSpPr>
        <p:spPr>
          <a:xfrm>
            <a:off x="4542790" y="5407779"/>
            <a:ext cx="1744295" cy="568287"/>
          </a:xfrm>
          <a:prstGeom prst="straightConnector1">
            <a:avLst/>
          </a:prstGeom>
          <a:ln w="38100">
            <a:solidFill>
              <a:srgbClr val="66B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kdörtgen 10"/>
          <p:cNvSpPr/>
          <p:nvPr/>
        </p:nvSpPr>
        <p:spPr>
          <a:xfrm>
            <a:off x="1580430" y="4527479"/>
            <a:ext cx="3023653" cy="1812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Temel Kaynakları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0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Düz Bağlayıcı 18"/>
          <p:cNvCxnSpPr/>
          <p:nvPr/>
        </p:nvCxnSpPr>
        <p:spPr>
          <a:xfrm>
            <a:off x="3610368" y="816185"/>
            <a:ext cx="889" cy="889283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>
            <a:stCxn id="2" idx="2"/>
          </p:cNvCxnSpPr>
          <p:nvPr/>
        </p:nvCxnSpPr>
        <p:spPr>
          <a:xfrm flipH="1">
            <a:off x="943351" y="908155"/>
            <a:ext cx="2657795" cy="871598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/>
          <p:cNvCxnSpPr>
            <a:stCxn id="2" idx="2"/>
            <a:endCxn id="17" idx="0"/>
          </p:cNvCxnSpPr>
          <p:nvPr/>
        </p:nvCxnSpPr>
        <p:spPr>
          <a:xfrm>
            <a:off x="3601146" y="908155"/>
            <a:ext cx="2652782" cy="797313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8E4B6-3085-47EA-B044-544B1EC38E7D}"/>
              </a:ext>
            </a:extLst>
          </p:cNvPr>
          <p:cNvSpPr/>
          <p:nvPr/>
        </p:nvSpPr>
        <p:spPr>
          <a:xfrm>
            <a:off x="136807" y="2534708"/>
            <a:ext cx="1920677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9900CC"/>
                </a:gs>
                <a:gs pos="100000">
                  <a:srgbClr val="CC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ED74B-93A2-4BA8-8C3E-2ED59409F3AF}"/>
              </a:ext>
            </a:extLst>
          </p:cNvPr>
          <p:cNvSpPr/>
          <p:nvPr/>
        </p:nvSpPr>
        <p:spPr>
          <a:xfrm>
            <a:off x="292143" y="1690341"/>
            <a:ext cx="1516354" cy="1516354"/>
          </a:xfrm>
          <a:prstGeom prst="ellipse">
            <a:avLst/>
          </a:prstGeom>
          <a:gradFill>
            <a:gsLst>
              <a:gs pos="0">
                <a:srgbClr val="9900CC"/>
              </a:gs>
              <a:gs pos="100000">
                <a:srgbClr val="CC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916001-4262-461C-AEE3-8798C6C6A33B}"/>
              </a:ext>
            </a:extLst>
          </p:cNvPr>
          <p:cNvSpPr/>
          <p:nvPr/>
        </p:nvSpPr>
        <p:spPr>
          <a:xfrm>
            <a:off x="465797" y="1863995"/>
            <a:ext cx="1169046" cy="11690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A5CA1-3701-498B-A645-1C0567331B30}"/>
              </a:ext>
            </a:extLst>
          </p:cNvPr>
          <p:cNvSpPr txBox="1"/>
          <p:nvPr/>
        </p:nvSpPr>
        <p:spPr>
          <a:xfrm>
            <a:off x="361003" y="3308545"/>
            <a:ext cx="137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76246" y="4257139"/>
            <a:ext cx="191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İnanç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Esasları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5ABCA-D5D0-42CE-B6B3-39BADFEDABEF}"/>
              </a:ext>
            </a:extLst>
          </p:cNvPr>
          <p:cNvSpPr/>
          <p:nvPr/>
        </p:nvSpPr>
        <p:spPr>
          <a:xfrm>
            <a:off x="2614439" y="2549835"/>
            <a:ext cx="201433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3366CC"/>
                </a:gs>
                <a:gs pos="100000">
                  <a:srgbClr val="00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B86C2-6C75-40A0-AE99-DC40EA58E676}"/>
              </a:ext>
            </a:extLst>
          </p:cNvPr>
          <p:cNvSpPr/>
          <p:nvPr/>
        </p:nvSpPr>
        <p:spPr>
          <a:xfrm>
            <a:off x="2817169" y="1692129"/>
            <a:ext cx="1516354" cy="1516354"/>
          </a:xfrm>
          <a:prstGeom prst="ellipse">
            <a:avLst/>
          </a:prstGeom>
          <a:gradFill>
            <a:gsLst>
              <a:gs pos="0">
                <a:srgbClr val="3366CC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7B49B3-1187-4A2D-B796-9EC6469A1686}"/>
              </a:ext>
            </a:extLst>
          </p:cNvPr>
          <p:cNvSpPr/>
          <p:nvPr/>
        </p:nvSpPr>
        <p:spPr>
          <a:xfrm>
            <a:off x="2990823" y="1865783"/>
            <a:ext cx="1169046" cy="11690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3A5F-A70A-4D55-BC2E-5126A8DE245C}"/>
              </a:ext>
            </a:extLst>
          </p:cNvPr>
          <p:cNvSpPr txBox="1"/>
          <p:nvPr/>
        </p:nvSpPr>
        <p:spPr>
          <a:xfrm>
            <a:off x="2812039" y="3308545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5246763" y="2549835"/>
            <a:ext cx="201433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5495751" y="1705468"/>
            <a:ext cx="1516354" cy="1516354"/>
          </a:xfrm>
          <a:prstGeom prst="ellipse">
            <a:avLst/>
          </a:prstGeom>
          <a:gradFill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75F000-E8A7-41AA-946C-4DB1CEF1069B}"/>
              </a:ext>
            </a:extLst>
          </p:cNvPr>
          <p:cNvSpPr/>
          <p:nvPr/>
        </p:nvSpPr>
        <p:spPr>
          <a:xfrm>
            <a:off x="5669405" y="1879122"/>
            <a:ext cx="1169046" cy="11690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5564611" y="3323672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2511171" y="4257139"/>
            <a:ext cx="2281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İbadet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Esasları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5350032" y="4257139"/>
            <a:ext cx="191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Ahlak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Esasları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163497" y="105308"/>
            <a:ext cx="6875297" cy="802847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B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 ve İslam’ın temel esasları</a:t>
            </a:r>
          </a:p>
        </p:txBody>
      </p:sp>
      <p:pic>
        <p:nvPicPr>
          <p:cNvPr id="74" name="Resim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88" y="1969250"/>
            <a:ext cx="932841" cy="951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/>
          <a:srcRect l="30000"/>
          <a:stretch/>
        </p:blipFill>
        <p:spPr>
          <a:xfrm>
            <a:off x="2920275" y="1854515"/>
            <a:ext cx="1310140" cy="1249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/>
          <a:srcRect r="49451" b="51951"/>
          <a:stretch/>
        </p:blipFill>
        <p:spPr>
          <a:xfrm>
            <a:off x="5598405" y="1795408"/>
            <a:ext cx="1464784" cy="137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" name="Group 72">
            <a:extLst>
              <a:ext uri="{FF2B5EF4-FFF2-40B4-BE49-F238E27FC236}">
                <a16:creationId xmlns:a16="http://schemas.microsoft.com/office/drawing/2014/main" id="{F3FADD30-987F-4979-9C65-27B0F8629139}"/>
              </a:ext>
            </a:extLst>
          </p:cNvPr>
          <p:cNvGrpSpPr/>
          <p:nvPr/>
        </p:nvGrpSpPr>
        <p:grpSpPr>
          <a:xfrm>
            <a:off x="7394440" y="802846"/>
            <a:ext cx="4743174" cy="5149816"/>
            <a:chOff x="4130041" y="681037"/>
            <a:chExt cx="4494742" cy="5103813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82078BCB-63BB-4A12-9B50-5B9DD83F9ED9}"/>
                </a:ext>
              </a:extLst>
            </p:cNvPr>
            <p:cNvSpPr/>
            <p:nvPr/>
          </p:nvSpPr>
          <p:spPr>
            <a:xfrm>
              <a:off x="4775013" y="681037"/>
              <a:ext cx="2634635" cy="2903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extrusionOk="0">
                  <a:moveTo>
                    <a:pt x="10800" y="0"/>
                  </a:moveTo>
                  <a:cubicBezTo>
                    <a:pt x="4833" y="0"/>
                    <a:pt x="0" y="4387"/>
                    <a:pt x="0" y="9803"/>
                  </a:cubicBezTo>
                  <a:lnTo>
                    <a:pt x="0" y="21600"/>
                  </a:lnTo>
                  <a:lnTo>
                    <a:pt x="21590" y="21600"/>
                  </a:lnTo>
                  <a:lnTo>
                    <a:pt x="21590" y="9803"/>
                  </a:lnTo>
                  <a:cubicBezTo>
                    <a:pt x="21600" y="4387"/>
                    <a:pt x="16767" y="0"/>
                    <a:pt x="10800" y="0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2000">
                <a:solidFill>
                  <a:schemeClr val="bg1"/>
                </a:solidFill>
              </a:endParaRPr>
            </a:p>
          </p:txBody>
        </p:sp>
        <p:grpSp>
          <p:nvGrpSpPr>
            <p:cNvPr id="41" name="Group 71">
              <a:extLst>
                <a:ext uri="{FF2B5EF4-FFF2-40B4-BE49-F238E27FC236}">
                  <a16:creationId xmlns:a16="http://schemas.microsoft.com/office/drawing/2014/main" id="{5FE0D48F-EAB7-4D36-8498-03A86D118F11}"/>
                </a:ext>
              </a:extLst>
            </p:cNvPr>
            <p:cNvGrpSpPr/>
            <p:nvPr/>
          </p:nvGrpSpPr>
          <p:grpSpPr>
            <a:xfrm>
              <a:off x="4130041" y="4011517"/>
              <a:ext cx="3931920" cy="1773333"/>
              <a:chOff x="4130041" y="4011517"/>
              <a:chExt cx="3931920" cy="1773333"/>
            </a:xfrm>
          </p:grpSpPr>
          <p:sp>
            <p:nvSpPr>
              <p:cNvPr id="50" name="Shape">
                <a:extLst>
                  <a:ext uri="{FF2B5EF4-FFF2-40B4-BE49-F238E27FC236}">
                    <a16:creationId xmlns:a16="http://schemas.microsoft.com/office/drawing/2014/main" id="{573F26A4-A9F3-4A0C-AEAE-84F7A50FEC3F}"/>
                  </a:ext>
                </a:extLst>
              </p:cNvPr>
              <p:cNvSpPr/>
              <p:nvPr/>
            </p:nvSpPr>
            <p:spPr>
              <a:xfrm>
                <a:off x="4317492" y="4752293"/>
                <a:ext cx="3557016" cy="323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75" y="0"/>
                    </a:moveTo>
                    <a:lnTo>
                      <a:pt x="1225" y="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tr-TR" sz="2400" dirty="0">
                    <a:solidFill>
                      <a:schemeClr val="bg1"/>
                    </a:solidFill>
                  </a:rPr>
                  <a:t>İbadet</a:t>
                </a:r>
                <a:endParaRPr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Shape">
                <a:extLst>
                  <a:ext uri="{FF2B5EF4-FFF2-40B4-BE49-F238E27FC236}">
                    <a16:creationId xmlns:a16="http://schemas.microsoft.com/office/drawing/2014/main" id="{1328BE19-EC9B-4824-B390-ECBA4E0B4473}"/>
                  </a:ext>
                </a:extLst>
              </p:cNvPr>
              <p:cNvSpPr/>
              <p:nvPr/>
            </p:nvSpPr>
            <p:spPr>
              <a:xfrm>
                <a:off x="4130041" y="5463391"/>
                <a:ext cx="3931920" cy="321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2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0578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tr-TR" sz="2400" dirty="0">
                    <a:solidFill>
                      <a:schemeClr val="bg1"/>
                    </a:solidFill>
                  </a:rPr>
                  <a:t>İnanç</a:t>
                </a:r>
                <a:endParaRPr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Shape">
                <a:extLst>
                  <a:ext uri="{FF2B5EF4-FFF2-40B4-BE49-F238E27FC236}">
                    <a16:creationId xmlns:a16="http://schemas.microsoft.com/office/drawing/2014/main" id="{25E1C53F-0C0A-4A49-8F7F-72BA29C0CC0A}"/>
                  </a:ext>
                </a:extLst>
              </p:cNvPr>
              <p:cNvSpPr/>
              <p:nvPr/>
            </p:nvSpPr>
            <p:spPr>
              <a:xfrm>
                <a:off x="4518660" y="4011517"/>
                <a:ext cx="3154680" cy="352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35" y="0"/>
                    </a:moveTo>
                    <a:lnTo>
                      <a:pt x="1365" y="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tr-TR" sz="2000" dirty="0">
                    <a:solidFill>
                      <a:schemeClr val="bg1"/>
                    </a:solidFill>
                  </a:rPr>
                  <a:t>Ahlak</a:t>
                </a:r>
                <a:endParaRPr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83F5E713-CEE4-4A35-8A9B-25D2C72B782D}"/>
                </a:ext>
              </a:extLst>
            </p:cNvPr>
            <p:cNvSpPr/>
            <p:nvPr/>
          </p:nvSpPr>
          <p:spPr>
            <a:xfrm>
              <a:off x="4912519" y="802054"/>
              <a:ext cx="2358846" cy="264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10789" y="0"/>
                  </a:moveTo>
                  <a:cubicBezTo>
                    <a:pt x="16736" y="0"/>
                    <a:pt x="21589" y="4354"/>
                    <a:pt x="21589" y="9712"/>
                  </a:cubicBezTo>
                  <a:lnTo>
                    <a:pt x="21589" y="21600"/>
                  </a:lnTo>
                  <a:lnTo>
                    <a:pt x="0" y="21600"/>
                  </a:lnTo>
                  <a:lnTo>
                    <a:pt x="0" y="9712"/>
                  </a:lnTo>
                  <a:cubicBezTo>
                    <a:pt x="-11" y="4354"/>
                    <a:pt x="4842" y="0"/>
                    <a:pt x="10789" y="0"/>
                  </a:cubicBezTo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tr-TR" sz="4400" b="1" dirty="0">
                  <a:solidFill>
                    <a:schemeClr val="tx2"/>
                  </a:solidFill>
                </a:rPr>
                <a:t>Cennet</a:t>
              </a:r>
              <a:endParaRPr sz="4400" b="1" dirty="0">
                <a:solidFill>
                  <a:schemeClr val="tx2"/>
                </a:solidFill>
              </a:endParaRPr>
            </a:p>
          </p:txBody>
        </p:sp>
        <p:grpSp>
          <p:nvGrpSpPr>
            <p:cNvPr id="43" name="Group 58">
              <a:extLst>
                <a:ext uri="{FF2B5EF4-FFF2-40B4-BE49-F238E27FC236}">
                  <a16:creationId xmlns:a16="http://schemas.microsoft.com/office/drawing/2014/main" id="{039669B9-7CE1-4683-91AA-E97C56E03E1C}"/>
                </a:ext>
              </a:extLst>
            </p:cNvPr>
            <p:cNvGrpSpPr/>
            <p:nvPr/>
          </p:nvGrpSpPr>
          <p:grpSpPr>
            <a:xfrm>
              <a:off x="7271365" y="803406"/>
              <a:ext cx="1353418" cy="2971151"/>
              <a:chOff x="7271365" y="803406"/>
              <a:chExt cx="1353418" cy="2971151"/>
            </a:xfrm>
          </p:grpSpPr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51EE812C-E913-4B17-82BC-A66A3894B941}"/>
                  </a:ext>
                </a:extLst>
              </p:cNvPr>
              <p:cNvSpPr/>
              <p:nvPr/>
            </p:nvSpPr>
            <p:spPr>
              <a:xfrm>
                <a:off x="7271365" y="803407"/>
                <a:ext cx="1353418" cy="297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43"/>
                    </a:moveTo>
                    <a:lnTo>
                      <a:pt x="19647" y="21600"/>
                    </a:lnTo>
                    <a:lnTo>
                      <a:pt x="21600" y="21600"/>
                    </a:lnTo>
                    <a:lnTo>
                      <a:pt x="21600" y="10444"/>
                    </a:lnTo>
                    <a:cubicBezTo>
                      <a:pt x="21600" y="8674"/>
                      <a:pt x="21131" y="6912"/>
                      <a:pt x="20116" y="5186"/>
                    </a:cubicBezTo>
                    <a:cubicBezTo>
                      <a:pt x="18690" y="2740"/>
                      <a:pt x="15995" y="0"/>
                      <a:pt x="11073" y="0"/>
                    </a:cubicBezTo>
                    <a:lnTo>
                      <a:pt x="0" y="1924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Shape">
                <a:extLst>
                  <a:ext uri="{FF2B5EF4-FFF2-40B4-BE49-F238E27FC236}">
                    <a16:creationId xmlns:a16="http://schemas.microsoft.com/office/drawing/2014/main" id="{1575D00C-2F97-4C67-B5CC-634E9A3C89B7}"/>
                  </a:ext>
                </a:extLst>
              </p:cNvPr>
              <p:cNvSpPr/>
              <p:nvPr/>
            </p:nvSpPr>
            <p:spPr>
              <a:xfrm>
                <a:off x="7271365" y="803406"/>
                <a:ext cx="1231048" cy="2971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7" extrusionOk="0">
                    <a:moveTo>
                      <a:pt x="10714" y="78"/>
                    </a:moveTo>
                    <a:lnTo>
                      <a:pt x="10714" y="78"/>
                    </a:lnTo>
                    <a:cubicBezTo>
                      <a:pt x="4810" y="769"/>
                      <a:pt x="0" y="4856"/>
                      <a:pt x="0" y="9211"/>
                    </a:cubicBezTo>
                    <a:lnTo>
                      <a:pt x="0" y="18697"/>
                    </a:lnTo>
                    <a:lnTo>
                      <a:pt x="21600" y="20987"/>
                    </a:lnTo>
                    <a:lnTo>
                      <a:pt x="21493" y="8882"/>
                    </a:lnTo>
                    <a:cubicBezTo>
                      <a:pt x="21471" y="3327"/>
                      <a:pt x="16640" y="-613"/>
                      <a:pt x="10714" y="7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Shape">
                <a:extLst>
                  <a:ext uri="{FF2B5EF4-FFF2-40B4-BE49-F238E27FC236}">
                    <a16:creationId xmlns:a16="http://schemas.microsoft.com/office/drawing/2014/main" id="{9B1CA14C-3939-487A-9B1C-6612BF8FCCC1}"/>
                  </a:ext>
                </a:extLst>
              </p:cNvPr>
              <p:cNvSpPr/>
              <p:nvPr/>
            </p:nvSpPr>
            <p:spPr>
              <a:xfrm>
                <a:off x="8287039" y="2333035"/>
                <a:ext cx="93003" cy="391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1" y="0"/>
                      <a:pt x="0" y="1553"/>
                      <a:pt x="0" y="3442"/>
                    </a:cubicBezTo>
                    <a:lnTo>
                      <a:pt x="0" y="18158"/>
                    </a:lnTo>
                    <a:cubicBezTo>
                      <a:pt x="0" y="20048"/>
                      <a:pt x="4831" y="21600"/>
                      <a:pt x="10800" y="21600"/>
                    </a:cubicBezTo>
                    <a:cubicBezTo>
                      <a:pt x="16769" y="21600"/>
                      <a:pt x="21600" y="20047"/>
                      <a:pt x="21600" y="18158"/>
                    </a:cubicBezTo>
                    <a:lnTo>
                      <a:pt x="21600" y="3442"/>
                    </a:lnTo>
                    <a:cubicBezTo>
                      <a:pt x="21600" y="1553"/>
                      <a:pt x="16769" y="0"/>
                      <a:pt x="1080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Shape">
                <a:extLst>
                  <a:ext uri="{FF2B5EF4-FFF2-40B4-BE49-F238E27FC236}">
                    <a16:creationId xmlns:a16="http://schemas.microsoft.com/office/drawing/2014/main" id="{2FFFB0B1-5766-4AC5-A7ED-26430FD33453}"/>
                  </a:ext>
                </a:extLst>
              </p:cNvPr>
              <p:cNvSpPr/>
              <p:nvPr/>
            </p:nvSpPr>
            <p:spPr>
              <a:xfrm>
                <a:off x="8164668" y="2443167"/>
                <a:ext cx="184779" cy="56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68" y="0"/>
                    </a:moveTo>
                    <a:lnTo>
                      <a:pt x="2432" y="0"/>
                    </a:lnTo>
                    <a:cubicBezTo>
                      <a:pt x="1144" y="0"/>
                      <a:pt x="0" y="4696"/>
                      <a:pt x="0" y="10800"/>
                    </a:cubicBezTo>
                    <a:cubicBezTo>
                      <a:pt x="0" y="16434"/>
                      <a:pt x="1144" y="21600"/>
                      <a:pt x="2432" y="21600"/>
                    </a:cubicBezTo>
                    <a:lnTo>
                      <a:pt x="19168" y="21600"/>
                    </a:lnTo>
                    <a:cubicBezTo>
                      <a:pt x="20456" y="21600"/>
                      <a:pt x="21600" y="16904"/>
                      <a:pt x="21600" y="10800"/>
                    </a:cubicBezTo>
                    <a:cubicBezTo>
                      <a:pt x="21600" y="4696"/>
                      <a:pt x="20599" y="0"/>
                      <a:pt x="19168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Shape">
                <a:extLst>
                  <a:ext uri="{FF2B5EF4-FFF2-40B4-BE49-F238E27FC236}">
                    <a16:creationId xmlns:a16="http://schemas.microsoft.com/office/drawing/2014/main" id="{71D9821E-D35B-405D-BDB4-3E2C02137CB4}"/>
                  </a:ext>
                </a:extLst>
              </p:cNvPr>
              <p:cNvSpPr/>
              <p:nvPr/>
            </p:nvSpPr>
            <p:spPr>
              <a:xfrm>
                <a:off x="8311513" y="2577775"/>
                <a:ext cx="39477" cy="94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118" extrusionOk="0">
                    <a:moveTo>
                      <a:pt x="16363" y="12095"/>
                    </a:moveTo>
                    <a:cubicBezTo>
                      <a:pt x="15708" y="11549"/>
                      <a:pt x="16363" y="10728"/>
                      <a:pt x="17672" y="10455"/>
                    </a:cubicBezTo>
                    <a:cubicBezTo>
                      <a:pt x="20290" y="9088"/>
                      <a:pt x="21600" y="7174"/>
                      <a:pt x="20945" y="4987"/>
                    </a:cubicBezTo>
                    <a:cubicBezTo>
                      <a:pt x="20290" y="2526"/>
                      <a:pt x="16363" y="338"/>
                      <a:pt x="11782" y="65"/>
                    </a:cubicBezTo>
                    <a:cubicBezTo>
                      <a:pt x="5237" y="-482"/>
                      <a:pt x="0" y="2526"/>
                      <a:pt x="0" y="5807"/>
                    </a:cubicBezTo>
                    <a:cubicBezTo>
                      <a:pt x="0" y="7720"/>
                      <a:pt x="1309" y="9088"/>
                      <a:pt x="3928" y="10181"/>
                    </a:cubicBezTo>
                    <a:cubicBezTo>
                      <a:pt x="4583" y="10728"/>
                      <a:pt x="5237" y="11275"/>
                      <a:pt x="5237" y="11822"/>
                    </a:cubicBezTo>
                    <a:lnTo>
                      <a:pt x="1309" y="19204"/>
                    </a:lnTo>
                    <a:cubicBezTo>
                      <a:pt x="654" y="20025"/>
                      <a:pt x="1964" y="21118"/>
                      <a:pt x="3926" y="21118"/>
                    </a:cubicBezTo>
                    <a:lnTo>
                      <a:pt x="11127" y="21118"/>
                    </a:lnTo>
                    <a:lnTo>
                      <a:pt x="18327" y="21118"/>
                    </a:lnTo>
                    <a:cubicBezTo>
                      <a:pt x="20291" y="21118"/>
                      <a:pt x="21600" y="20298"/>
                      <a:pt x="20945" y="19204"/>
                    </a:cubicBezTo>
                    <a:lnTo>
                      <a:pt x="16363" y="1209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Shape">
                <a:extLst>
                  <a:ext uri="{FF2B5EF4-FFF2-40B4-BE49-F238E27FC236}">
                    <a16:creationId xmlns:a16="http://schemas.microsoft.com/office/drawing/2014/main" id="{6EECD6A8-1571-4024-9F16-8B4045A31E01}"/>
                  </a:ext>
                </a:extLst>
              </p:cNvPr>
              <p:cNvSpPr/>
              <p:nvPr/>
            </p:nvSpPr>
            <p:spPr>
              <a:xfrm>
                <a:off x="8544017" y="2577776"/>
                <a:ext cx="44055" cy="77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00" y="0"/>
                      <a:pt x="0" y="2400"/>
                      <a:pt x="0" y="5143"/>
                    </a:cubicBezTo>
                    <a:lnTo>
                      <a:pt x="0" y="16457"/>
                    </a:lnTo>
                    <a:cubicBezTo>
                      <a:pt x="0" y="19200"/>
                      <a:pt x="4800" y="21600"/>
                      <a:pt x="10800" y="21600"/>
                    </a:cubicBezTo>
                    <a:cubicBezTo>
                      <a:pt x="16800" y="21600"/>
                      <a:pt x="21600" y="19200"/>
                      <a:pt x="21600" y="16457"/>
                    </a:cubicBezTo>
                    <a:lnTo>
                      <a:pt x="21600" y="5143"/>
                    </a:lnTo>
                    <a:cubicBezTo>
                      <a:pt x="21599" y="2400"/>
                      <a:pt x="16800" y="0"/>
                      <a:pt x="10800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00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21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/>
      <p:bldP spid="9" grpId="0"/>
      <p:bldP spid="10" grpId="0" animBg="1"/>
      <p:bldP spid="11" grpId="0" animBg="1"/>
      <p:bldP spid="12" grpId="0" animBg="1"/>
      <p:bldP spid="14" grpId="0"/>
      <p:bldP spid="16" grpId="0" animBg="1"/>
      <p:bldP spid="17" grpId="0" animBg="1"/>
      <p:bldP spid="18" grpId="0" animBg="1"/>
      <p:bldP spid="2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E84A6B8-21FE-F5FF-1C78-A1045818C9F2}"/>
              </a:ext>
            </a:extLst>
          </p:cNvPr>
          <p:cNvSpPr/>
          <p:nvPr/>
        </p:nvSpPr>
        <p:spPr>
          <a:xfrm>
            <a:off x="135577" y="1897824"/>
            <a:ext cx="5379522" cy="2771403"/>
          </a:xfrm>
          <a:prstGeom prst="roundRect">
            <a:avLst>
              <a:gd name="adj" fmla="val 160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>
                <a:solidFill>
                  <a:prstClr val="black"/>
                </a:solidFill>
              </a:rPr>
              <a:t>İslam'ın İnanç Esasları</a:t>
            </a:r>
            <a:endParaRPr lang="tr-TR" sz="2400" dirty="0">
              <a:solidFill>
                <a:srgbClr val="000000"/>
              </a:solidFill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000000"/>
                </a:solidFill>
                <a:cs typeface="Helvetica" panose="020B0604020202020204" pitchFamily="34" charset="0"/>
              </a:rPr>
              <a:t>İslam dininde inanılması gereken bazı temel esaslar vardır. Bunlara </a:t>
            </a:r>
            <a:r>
              <a:rPr lang="tr-TR" sz="2400" dirty="0">
                <a:solidFill>
                  <a:srgbClr val="FF0000"/>
                </a:solidFill>
                <a:cs typeface="Helvetica" panose="020B0604020202020204" pitchFamily="34" charset="0"/>
              </a:rPr>
              <a:t>İslam’ın inanç esasları (imanın şartları</a:t>
            </a:r>
            <a:r>
              <a:rPr lang="tr-TR" sz="2400" dirty="0">
                <a:solidFill>
                  <a:srgbClr val="000000"/>
                </a:solidFill>
                <a:cs typeface="Helvetica" panose="020B0604020202020204" pitchFamily="34" charset="0"/>
              </a:rPr>
              <a:t>) denir</a:t>
            </a:r>
            <a:r>
              <a:rPr lang="tr-T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68B206F9-A866-4D06-5F6F-96396FBFF232}"/>
              </a:ext>
            </a:extLst>
          </p:cNvPr>
          <p:cNvGrpSpPr/>
          <p:nvPr/>
        </p:nvGrpSpPr>
        <p:grpSpPr>
          <a:xfrm>
            <a:off x="5899069" y="421573"/>
            <a:ext cx="6048501" cy="5367647"/>
            <a:chOff x="5969330" y="1050965"/>
            <a:chExt cx="6048501" cy="5367647"/>
          </a:xfrm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E12BD3CC-B41A-6B11-948A-F313020A920F}"/>
                </a:ext>
              </a:extLst>
            </p:cNvPr>
            <p:cNvSpPr/>
            <p:nvPr/>
          </p:nvSpPr>
          <p:spPr>
            <a:xfrm>
              <a:off x="6317673" y="1407225"/>
              <a:ext cx="5700158" cy="5011387"/>
            </a:xfrm>
            <a:prstGeom prst="roundRect">
              <a:avLst>
                <a:gd name="adj" fmla="val 7701"/>
              </a:avLst>
            </a:prstGeom>
            <a:solidFill>
              <a:srgbClr val="D4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" name="Dikdörtgen: Köşeleri Yuvarlatılmış 4">
              <a:extLst>
                <a:ext uri="{FF2B5EF4-FFF2-40B4-BE49-F238E27FC236}">
                  <a16:creationId xmlns:a16="http://schemas.microsoft.com/office/drawing/2014/main" id="{603DD2BE-4E72-E0BD-4FAE-7E9B3CF7E52C}"/>
                </a:ext>
              </a:extLst>
            </p:cNvPr>
            <p:cNvSpPr/>
            <p:nvPr/>
          </p:nvSpPr>
          <p:spPr>
            <a:xfrm>
              <a:off x="5969330" y="1050965"/>
              <a:ext cx="5890160" cy="5207331"/>
            </a:xfrm>
            <a:prstGeom prst="roundRect">
              <a:avLst>
                <a:gd name="adj" fmla="val 7701"/>
              </a:avLst>
            </a:prstGeom>
            <a:solidFill>
              <a:srgbClr val="FBFA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C8C3EE9-ED35-1FC4-112E-8EE74477EBDF}"/>
              </a:ext>
            </a:extLst>
          </p:cNvPr>
          <p:cNvSpPr/>
          <p:nvPr/>
        </p:nvSpPr>
        <p:spPr>
          <a:xfrm>
            <a:off x="5309262" y="570015"/>
            <a:ext cx="3384468" cy="1027216"/>
          </a:xfrm>
          <a:prstGeom prst="roundRect">
            <a:avLst/>
          </a:prstGeom>
          <a:solidFill>
            <a:srgbClr val="A8CBBD"/>
          </a:solidFill>
          <a:ln>
            <a:solidFill>
              <a:srgbClr val="A8CB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İmanın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 şartı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İslam inanç esasları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9ABDC14-F2F4-BFD2-A62D-097C9B315888}"/>
              </a:ext>
            </a:extLst>
          </p:cNvPr>
          <p:cNvSpPr txBox="1"/>
          <p:nvPr/>
        </p:nvSpPr>
        <p:spPr>
          <a:xfrm>
            <a:off x="6096000" y="1745673"/>
            <a:ext cx="5496297" cy="369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Allah’ın (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c.c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.) varlığına ve birliğine inanmak,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Meleklerin varlığına inanmak,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Allah’ın (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c.c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.) gönderdiği kitaplara inanmak,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Peygamberlere inanmak,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Ahiret gününe inanmak,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aci"/>
                <a:ea typeface="+mn-ea"/>
                <a:cs typeface="+mn-cs"/>
              </a:rPr>
              <a:t>Kader ve kazaya inanmaktır.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3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xEztRFflCzwQGAABxFAAAHQAAAHVuaXZlcnNhbC9jb21tb25fbWVzc2FnZXMubG5nrVhLb9tGEL4HyH9YEAjQAmkeBRoUha1gRa0lwhSpkJQdtyiItbiWF1ouVT6cUKfe8g96Kupbc7UvOfkm+Y/0l3SWpBTJeZB0e7BBmp5vZmfmm8fuvXwbCnTB4oRHcl97/uSZhpicRAGX031t7B1896OGkpTKgIpIsn1NRhp62Xn4YE9QOc3olMHzwwcI7YUsSeA16ai3j++IB/vaqOt3sX7oe7aPRyO/O/Y82/JN3CWm1umzmO89rf79C9K6PRxh68Q37b7td42+1tGjcE5ljsxoGn3z/YsXb5//8OLbVjDuEJvmLhAqkH541gDI8hzb9AGNmL5FXntax41kTGe8nag99kzDIlqnemgnPXLIkdZZ/iEnrIHiseMQy/Nd0+gR33B9y/YKj5jEIz2t02MXNEQsDdkM8eV7LlEiaB6sriVKaUhDeFhdo+nyQ7y8kenyRrCQSb5AUxaD9jyK6wzo2UNsWL5DXM8xdM+wLa0zpFSwhJ09Rjld0BidZogKlW0zjpJMZmF2R2POUcAuYobAsNtLMOh0dQ1uT1fXT+r1H1umjXtFDg6J6+I+ON6L0AVnb1B6zhM0j8EYmdIU2IDe8PQcvgUseoyC6I0UEQ3QWcwA0HYRnc8Fn5T/yd15DIRBI3BYrRUOPjasPnDBNl2fWL31XyCQ7/iChxxBJikfwMFagjnYJQ5kIhdTfg9RvyCEt7wJwd/LG5Rw0Q5lYPQHJvx4yorV1e0ljVkqIGaTluaMCOTGIaRGWCcHGU0coIPrHtsOZLH7uaRZJ/Qpj9HtJYcYoimHiNWBG5ZuA2l0b0vB7V+FfE6lUBlYDwH24SLbK+bBMSETfa8oGt2sYFkKFRbRPF5di5AG8Lz8AJwGMs64YGAxJEXBQQG/gIVr0sW1OW/isaUP/K63KbcmzeTkvKEc0PWzZNmmRpawHQLU2lSh+V37NdQgrTOgeYNU35ayD8EU5Y82QifE1TrkgqV1QhY+Mvq4iBhUyXW5UiXyhArl/Qkt4xMwuZNokpU1MxU0pgja2u0lO+WCQ3OFQvmknV6XvBpDchsYYuZWoFDuoFVDSoAeVfYC+sV6XJ8a0Dx00lOcezU2fvYPsGGS3m52nkQZCmmOZJQiGlxQlZOnbEJVyHP4FvCg+DanSQIFlKHfMjCApuAFyA30qGo1Vo+8ftTWnp3utGvWI1QAl76GtgRuAHdIegH+gZiAHwQvXH4PlYrod/WtrgSLt+vIWltlSHXCbXumbPl+Y0aLo7s6sbBj2J8Nh8uhMAua5JHMvq4abA346lIpr0zmxRFy+LC4t01fCcmnLmpk60607mtSs5A19l0re9yy/xCYbICnJKT1LfOj1EAZ0TWgBPb5QrDmgoZ1AEKjclhhMTLkWdRc2rIrgK6aE4DIs+ay7gBcXJjco+cUndGFKGtQc4gjOPWO9UeqjzSXPyZd1/CgGR2z04SntW4rqN269W4Kyv367taQu9OEPMMzidp5FlyGpRYo5DBJNJn2AHQ8JGtXlJ1it0DA8JNnjz9tSpH8eNagmvNTHhf0SFQMwjLlX/4XE8qjFQMYRTMq4Eiry+KAC5SzWHXLSnfABagDpbX6NkRvH8Atwt8ziC7BDgxBOrZ0NTmtruYpFQ2FgGTKV6bnrgevARQiNYBCMLLle9h0RCbBIvBSQ8hy5+uRAwywlQ9g0AhpQ/k79mAHDzFybWu8fGeCj39qBaNGQyi+ZAP3ixWlLPm1NYg6xxqjWqHLsNYhebi7awG8wDmaiFXL9lpwdbV8t7qCZnC4ujKJg2ohDKDAzhq7/HMxLXamxXqRvb2ETbaYTP7nLbagWZUL2POwPhgCE121LuWSztqIr1NJt8cObH8VgfUoi2G+8zhsboi8peG8vjVtow6xcwhluljkGi5x2+JFSCGYkRp42whurlLuhLMNxt0W222ySauTesbIx71ecbMELhR8MkNpBENzgCiaVFdMIppGTcH0AbagZ9zBg8qZtgV0CNlcG6nrj+KqwYyouuL75/e/6+SLdr0uvFDVyvc15aJyC9wF2bwlxeXg3tOtu8J/AVBLAwQUAAIACADxEztR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PETO1EyM04ELAUAAF8YAAAnAAAAdW5pdmVyc2FsL2ZsYXNoX3B1Ymxpc2hpbmdfc2V0dGluZ3MueG1s5VlNUxs3GL7zKzTb4dZ4ISENYWxnHGyKB2On9tIJ0+kw8u6LrVrSbiQtZH3qjX/QK7fmGi45cbPzR/pL+sprjB0gkfPRps0BsCW9j14974eeXYpPXgpOTkBpFsuSt15Y8wjIMI6Y7JW8g2Dn3qZHtKEyojyWUPJk7JEn5ZViknY50/0OGINLNUEYqbcSU/L6xiRbvn96elpgOlF2NuapQXxdCGPhJwo0SAPKTzjN8I/JEtDeFMEBAH9ELKdm5ZUVQoo50n4cpRwIi9BzyeyhKN/hVPc9P1/WpeGgp+JURtsxjxVRvW7J+267Vl2vPrhak0NVmQBpOdFlHLTDZotGEbNeUN5hQyB9YL0+uru+tuGRUxaZfsm7v2FhcLl/E2YCnp+dWpjtGEmQZoovwNCIGpp/zTc08NLoq4F8KMokFSwMcIZYAkpeNTjqNOrV2lGzFdQ6R7vBfiP3YQmjoPY8WMIoqAeN2jLrXeG3WwftzjL4u4fPau1Gvbl3FLRajaD+7NoKQ7DAYNFfpLiIoYhTFcKM4aLpp6IrKeOY1e/wrsFgXXCqehDEOwzDfky5Bo/8lkDvp5RyZjKbClg+A4CkohMITdvGueQZlYJ3DZcDomMY/FkSPXw8y6FHmwtH9/Pdr491q5dFagwN+5htODZxrejPD10tY7bwaGjYCaYyvHPI45TzTpoksTJl6/Rk7/nBmQ93wBSPY7nAnP1OujGPZnyB6ELUpALmarQzYHIHV6575BhjzJHJVgKSdKjEvsAMshvOAHTa1YaZST/Yma6uKEY5QTxsXED2OzfYDvtU6YWgzgJrizEs/9KMDehfc7bzobuWdmKp6IARjRVuXAxGZ2zIBCNoyLGRji+Ui9Ue5SBcFo5fvz2nCgyHjIXM6QSM95wWBqNLMbqUo0uiGXdCTmWapd+T3uiNQkMzuuQgMZI6ljlfeJOQCE6oIPbiUAIGhGnMJSKYZpINn7js8jS9BqOZGl9wgYUtyeiNDIHo8YWkJ+MLYqigguMvOb4Ykh4oGDBVcKOUg0L6rXejV0zOMFdJ3tHqzWrt+WruBU5FFOFHrwTw/BROm0yx5kFmrkfI2gzNBewwTomgGZGxITQ6oZaILoQ01UAynItYNJlLqNbE9IG8SNmQUIO7MyyZ1fljFT49BmAGjMPbc5v2Hx+GD8SZYW7i7Z7FMv2ssZ7D/Zzx/siNFlKh4FbergdA4IiNzy3y1Cc28THDiaH7htVpQc8dDffBRifzuOAHzOn5noCXErsKUxY79cNDym1sQ5qHH2m52WXs6fCOpgQUe3sOXcaZWoK3qTn6ivcSMjGpe0UtWXf47pZia+v3H2w8/OHR5uOtgv/X73/ee6/RVOg84xSJnCqd7Tull5vVOwLsA0Z3ybAPmL1HjN2w3YmVQH0C0Q1fb1ekDub1ZlBrV7aD+s/14PAWgAnpN4VA0bci5XbNMlFuX6tkqbQr+xXSaTUPRmeNSru+5ZKKu1ifXabshZyOXpFuylMklGKtOimZP7DyBmwJleSytHYCTjpql2aO2imwXcdVrwhKBpQjA+PzSaMaEnxws+1lqlMixrGHoEBx0iY/wpBJkasQ9JaPL1wF37/eJZwq76MazH+j2j/5CSVvF1+m2vFWE/SLpdG30Y6/ZHz+x7R/3U/u39DT9RJOj87Gr1Hy741fN2rtf7RtLCZgp7Zff9pqVL+BDv2VMph/m70EXXjrWfRvfSFtZwQ+Ngmk1b4emL3FLj/cWCv6t0+trCDa4j8Fyit/A1BLAwQUAAIACADxEztRIzq0m2kDAACcDAAAIQAAAHVuaXZlcnNhbC9mbGFzaF9za2luX3NldHRpbmdzLnhtbJVX207jMBB95yuq7jtdCrsFKVQqbZHQdgEtLO9OM20tHDuynbL9+x1f0thtQgoREp45x57L8Vgk6p3y3hakooLf9of98VmvlyxLKYHrV8gLRjT0UqLgIbvt3/9dLPoDBxFMyBfQmvK1MpbK1qMITEutBT9fCq5xn3MuZE5Yf/zt3v4kA4vsYgkM61TOiiyhPubH8PpudhLFn3F1N5pNb9oIS5EXhO8WYi3OU7J8X0tR8syEdmm+NtpmV4BklL93RsSo0g8a8iim+cV8OB+eRikkKAUmpJvZZDj52cliJAW2z350dX01OZFTH/V5Yw5oW6qotrTRcHQ5umqjFWQNcZGn89nF7LIdz3H3uCufxuUIGv7pzsxR/DuQX9pcFGXxFY0UUqxNQQ84I/N1cpggGV4/JMxuzNdJMAmZgzoFqRjNsA1CZk6K383XBm6rpf8zHBKJudtSsGfThIPpYRSSMhhrWUIyqFbOpzbi46nUeJlgvCJMISA01aBnzPCZlKraJrbVuD/wQXkWgLyhRrwJVuYwdfEGwNhe46fTOztXwvj2tiBACVtvDCKsjTXyEct6hAyMNfLFdOuJs90R/NDjOJUe7ohv5ufVRy9wgsuqXtWq8pqTFuaWq+Bob6gwuchgbGX1SnMwXUsG1uZCGhzFlHCypWui8V36bXDpziajksGBwyutWVeJpppBk9yWopQKg0H3W5R7g8Mx3LuhJnoBK121OTbWPTGPRSgFu+4Wut9uXza37ml8Sm77OZHvIF+FYKrf8zy8friNe5SPGWZY41MK8oGvRMCxgbWRuNCgTgULdwVPjIdoTZabHENqPWBfUtfY5v4l/timxvIyT0HOUQ8UKkHGNofb0PWG4a9+o/ABWUxocTqm3uB2nNC93gODVwAQudxUt8EtnCcvmaYMtlDNlMBgE27LLFGo/qZ8jbpiTQaWkwTpR1CtlBAXOxoIbxiXiIdZ6Ig17zeORa9Jqmxm0UTpmvfVmDRqDSekXXspRTujv6mE2KyonqTU4kUTqf2m9donT7Yw4TS3EwgdwfENHsdhQhS+LtZZJXVkr0Mwr9Z+M1URGjxtFDNnx8MmivUcDtlXvKDjlQQIB6w1ngVPwC/YpYLI7HEPid6EBrdjY474atp5jZM+L3QyCEyuOfs24N/4X8n4P1BLAwQUAAIACADxEztRZiNj4CYFAADpFwAAJgAAAHVuaXZlcnNhbC9odG1sX3B1Ymxpc2hpbmdfc2V0dGluZ3MueG1s5VjLchpHFN3rK7om5V0Mlh+xrQK5sEARZQQKjFNWpVKqZqYFN/Rj0t0jeVhlpz/IVrt4a2280g78I/mS3GYQAgnZjSPb5WShx3T3PX373EefmdKz14KTI6YNKFkO1gv3AsJkpGKQvXLwMty++yQgxlIZU64kKwdSBeTZ5lopSbscTL/DrMWlhiCMNBuJLQd9a5ONYvH4+LgAJtFuVvHUIr4pREoUE80Mk5bpYsJphn9sljATTBE8APBHKDk121xbI6SUI+2qOOWMQIyeS3CHonzHCh4U81VdGg16WqUy3lJcaaJ73XLw3Vatul59cLEmR6qCYNJRYjZx0A3bDRrH4JygvANDRvoMen30dv3ew4AcQ2z75eD+QweDy4vXYSbg+dGpg9lSyIG0U3zBLI2ppfljvqFlr625GMiH4kxSAVGIM8SdvxxUw4NOo16tHTRbYa1zsBPuNnIfVjAKa6/CFYzCetiorbLeF36r9bLdWQV/Z3+v1m7Umy8OwlarEdb3Lq0wBAsMloqLFJcwFCrVEZsxXLL9VHQlBY5JfYV3wyyWBae6x0K1DRj2Q8oNC8hvCev9lFIONnOpgNUzYCypmIRFtu3iXA6sTllwCZcDomMY/FkSPXo6y6HHTxaOXsx3vzzWUi9L1Foa9THbcGziWqk4P3SxDFzd0cjCEaYyu3LIw5TzTpokSttN5/Rk7/nBmQ83wJQOlVxgzj2TruLxjC8muixuUoHx29uWATnEoHKkrpUwSTpUYh8Ai3RGMwuTdo0FO6n/7enqigbKCdY4NipGdjvX6I36VJuFKM4i6aov2vylqSwzv+b05kM3Le0oqekAiMGStj4GoxMYggCChhwb5/hM+1i9oJwJn4Xjt+9PqWaWswwi8DoB8J7XwnB0LkbncnRODHAv5FSmWfo96Y3eaTS0o3POJEbSKJnzhTcHidkRFcRdFFqwAQGDyUMEGJAwfOazy/P0EoxmenzGBVayJKN3MmLEjM8kPRqfEUsFFRx/yfHZkPSYZgPQBT9KOdNIv/Nu9AbkDPMOyVtYvVmtvbqTe4FTMUX40RvBeH4Kr02mWPMgM9djZG2G5gO2r1IiaEaksoTGR9QR0WURTQ0jGc7FEE/mEmoMsX1Gfk9hSKjF3QFL5s78sQr/PgbMDoCz96cu7T89DB+JM2BucmoyJdNbjfUc7m3G+xM3WkiFgl95+x4AgWMYnzrkqU8w8THDiaH/htVpQc8dDffBRifzuOA/mNPzPQFvIbgIU6a8+uE+5S62Ec3Dj7Rc7zLudHgpU8I0vD9lXeCgV+Btao6+olZEJiZ1r6kj6wbf/VLs3vr9Bw8f/fD4ydONQvHvP/66+0GjqbLZ4xSJnEqbrRu1lp/VFcX1EaObdNdHzD6gvq7ZbistUJCw+JqvyyWoh3m9Gdbala2w/nM93F8CMCH9uhAoFZ0qWS5SJlLtikbpfj2RUmlXdiuk02q+HJ00Ku36hk/y7WBFdkG7KzgdvSHdlKdIIcXq9NIuf2KtDWAFXeSztHbEvJTTDs081VLo+oyvQhGUDChHBsank9Y0JPhu5hrKVJnEwLFroCTxUiM/siFIkesO9JaPz3wl3lfvC1619kkt5duo76UvIfDBAs9bwuepb7y5BP1sifMNt9yvF5L/MNNLk98su95IhwlwRl/onvsfvTCv4PToZPwWVfyL8dtGrf1Fu8Ri8nVqu/XnrUb1s2Yh+KXhN1H6t0tf/jT7irnw2bJUXPpFeQ3HFz/Pb679A1BLAwQUAAIACADxEztR6s6Wm6wBAABmBgAAHwAAAHVuaXZlcnNhbC9odG1sX3NraW5fc2V0dGluZ3MuanONlE9vgjAYxu9+CsOui5nohu6m4pIlHpbM27JDwVcklrZpC9MZv/soOi3wdpNe6MOP5/0DfQ+dbnl5sdd97h6q+2r/Vt9XGhhNyxzu6zp16JnRPUXTFSzTDGjKwGsgxe+rF/l4JTBjj1Wm0f7d2CrLz+PmyZpQZeMCsZCIphCtQLQvRNthgb9rlZ2rOlVktTnKteasF3Omgeke4zIjFePdvVSXXWAD5gXIf9A1iaFm+uiPpqGTvDoOp0E4G9tczDNB2H7BE96LSLxNJM/Z6hx/YJZNb/YCZPnBt66wNFX6VUPWDDzvz/257yaFBKXgHHccTvzJEwpTEgG1CwqGo+HkD7Rm3G5ogy5SlepfOvCDQTC0aUESaHVpNg/74aCOsdKr1c1W8BOnYaddxQhK9iBvseIiFzd8QCF5YjrSRgOzUJRyskpZcuLCsVkoZ5I1tq5/o5oYvYjL1eWveDDLZlrNqB0z3jhmG+TUZq7hcsNk0OjhVo2oC2wuUEzE4rrHWVMsLmItHd2cNWb/URZO5BbkknNajs8yTq6rydz9tKcCmmaMpEmdGV370zn+AFBLAwQUAAIACADxEztRlBOzImkAAABuAAAAHAAAAHVuaXZlcnNhbC9sb2NhbF9zZXR0aW5ncy54bWwNzDEOgzAMQNGdU1jeKe3WgcDGVpbSA1jERZEcG5GA4PZk+8PTb/szChy8pWDq8PV4IrDO5oMuDn/TUL8RUib1JKbsUA2h76pWbCb5cs4FJliFLt4mjiUyjxSLHHYRqOFTXv/AHpuuugFQSwMEFAACAAgA8hM7UUqxRFvhFgAAPCQAABcAAAB1bml2ZXJzYWwvdW5pdmVyc2FsLnBuZ+1Ya1SS+bdGs7KaylPT5N2cblN5yQum5qWsxspbZVoKqQ1eQrwhY3hDnbJsJpXKAq9Q46iJqH8l8C41TVC9Co0XENG0QTRFRSFBBOXgzH8+nP8565y1zlrny1l9YPHs9+X9sfdvP7+99/P+eM7Xc/NGw40gEGjzmdMnL4BAa7RAIG2s7jrNFXAPY4PmSwt1wdMDVMcyntQYOlHHfY6DQA3YTaqrazX2hoTTQSgQaMvL1Y8WM/5pOAi0+/czJ49fTA6ZGe6usZ8MWh+mPvoq4reydeif427sKTyV7b1rlz4lwaZAZ88D/cK8Nx56kSd3vvi37VDHL4L0PfMM3+gY9OWy9H4znkCni+dTEIS6qSmsVJY2K7pR0ju8cDEJ82myM7N/eELVZwICvftJT+NGt67G7Xe5/xXcOrbfXfGmvK6Cp5/Ec36kuT4Hitw8BCP78lO9qPi/7Dz+v9glF/Bk12wQKOtQCTjm7JVWmZ42CGT6nAxPy+2HQ+KrZdv+spH/2d6RKT0yUubrz63pWF1g/WHEkCns1QHz0d3ucinaffHF1speHDVqmioK5ERYm4e9KolfGR4+Km6Xjg1KZ2xiN4FcsBqHqFP16qWFyZmt55FndRf5dAwqVUmW5XZcH37bOp10XTd5hkpvVv62P0NQffZlyqEQzIKf27OMgPledylF7i6obXqfmjipDu8S1dNXxgaRIUu/7qySS8lljZag58Iuw6ba1MkKa5f+8HFJlftyUZvZ8kdPvzxI4FIJ76+/vByHoM0LxHJrWIfkbY2ZYQm/U9LvvhjWScqtBgz8gdcDfUS6bDCHgZU/IsEFwou4S0BonVet4HJRJ/R6Xk0SgKxN4jt3UgZFZL17dgDcartOT9j4xKWR0HkIGJHNFBEzPtj5WS0T/Q0nILG0WyBQMk0Td2CFE5myBP8ic76c/uliefpTAlPvcBzioA/ScGwIZ1giQMbEsT0TGSkI7yumJaJcIDFTeClzpvo2JkUNy1PawWzFT5LO9A+QvM24UWRha4CGY1dqOlgbteDFXNbShEW6x/EpUaiasd7M842LNebDXTneq7jvAdygREGyYbtQyQ1FJvFmYlgkR5e7HHkFlYXqiIPksyVRosPFw57psyg6yuzB2dr48HSaHSwxrWP3/VggNaCZpLwSYsY0HfSritkESnCiMGJrSC+8bxYyUC5pZewnapmy4wQ4r/9OJaMSLA0sLyKx6/d7/7KBZYsIxjW0hwBOtD+G9OZyxPID1cJCUoSgrGHD6f5CbmErlO/P9efJsnNa3axQQVR3CjvRXYAG4USN7cSLlViRHSeRQG1AULlB5ru2Mk70XI5kVvK6hPYtcEdEMHhw79Gm8GBwLTyakjt0qa6KlOL7ksjvVY3Lon/eWgT+KFjOx8OMicouhz7ncH7kD7ulfQ5VjSs2rAI+Q9Hbx3UYczu42OdSRAA2eAYxVV0LXdLf5WZ3BAPBvuMGYsHDWC2QVRSnOTYAXKhwIlB9K8x9pCWT8K+lqSG9JLjP3j1juw8Z4Of7w8ZTx8/0EgED1EiUi0GJ0usl5K+Q7wGwE3QyMobmipfaPblm7I/H510PWHo974bIrGSgoY2hjW4U9Hc4kW0b0bteSSLNQFgFy25xzAYq9435rm6YIXCiJ7zS3NKprWx9cNe4idGct9d2SGNp0Ohpu6MOyxCRvcOvEe0j84m5AsQwEBN0n0+pUxSdfRnSWJekjHmv32SOZ86EhGCDJ7whdZke59dWzrthh78CjSb+ycYX3pbsRPZBzHNJIusytnvOsdawtxWT4gq2kg78hDrxnLNsZSRuLV2oR3sxZtz6SrHAG2EXkVid/cQQv3Cm0BAfBLYSvFsOT12qD75O+vUkY2KRM0N5jPSeSaLqHUZYUNbAHOJ97vLa4ZGosG1WUwJbOAm1z0VQw6hMg9OG5jOYgE0++9l8xoUkXKY9y65g/bGySWzpD36UEKDLYTzKQt4rSSXP9E4TN54poqEhoCygCBwHeVT5D7fGAkDwzB7b71gpWQrpnZKQFd79z1pd2giG+JSYV5SNWoqiGZ8wwybhORShs8ZwFlkEvF0Kh954kegEJBUN+62SK5Ax0ZXJKF3CZPWFRGGMvzmaotiZ9FZiNwe/bufGKea9fhZ9GZ+YhiuoBG+eDe6l20Nmk+kCoT4zatDGrCgIIp/GugxcoI5s022sPztei7ELyRcuPE0i+ACdRR3bE6ZpIBDeDjFEi445zFxnbwY5427TefQeVy4UdpUgk5SXAcb3nKf5gMufVIlMVsxXNTAaePuTnB4tP3NBEG2AcWef5UVklcZ3Q/kJ2YRjXIsVoDwTsdTsBsuTjpWVfGoRoLfk1/5ZAGwpuyOj7vfO5UfN9OYGUiDEH63hvhQUMPCPbw050cFSuyi1nSvAEhbjRDkeZyzwRoLlcYmj2jFDdc3HAu9v68eISA3oa43k+/Pi7++y67S7BwR9G/6+1RgQnRcR4S1Q5s8y/1j2Ab42CMoiI/mkCFjw5mvRqjvnPI4vZRkeCTF1D3kwn5TCK2QZ9iOdmIGlRtoSlmfqq6Vr7EZGA/yxKPEgvzCWpUriNzoRLd0BY/r2w1aooa3wd0wMHYp3rgl9hFQ4mbZdBC8BSYAwu7A1I2YmKVD3TnqI++bxy3vNn8R5CYK6U3/ZUAtvKW3Yi2eG3QfANFzANgcGXCDXw+GAvC5/RtJPyHSOqxzSy1R8K3DACnqmseLcsc5EV8Bk4swJgui+sg5oaDelqrrw6y/dutOXnFkUL/47U1MVeMIKXwE3rjlOtlZUJnLSY4xRkCssFdwbEYMLauIKeQt9zaWwQ74btIBYn/LS2LMvr4hCepkNPBmysxgNledWR/zSOJRrMPHGlmlTXewQ4rvX5aKgE4oX2tpaUts73k++ZreWnr32+lOHeN1qrxt12KNzbVxr9Hq3YRPzsqY5OV6ED/gpkr2bBr10k/do2mxzLIUxYxMItdXpK5rn2S+oNZ187nSX20Ed0FB+kECmf8hqh/aUAAxglU+3ckM8QKDnawrBcdiGPx6IdZ4Koq3NQaBRra7V5ctoC7j/G/uHruIm5sVy3vdJZc63/oex5V1Xnd5chxjjd6Di4YWzB5JgVO7s6s2hLZqVQMX/phk3Hht8hp/hZ/gZfoaf4Wf4GX6Gn+Fn+P8TptzTe7yqBCoetpalKmeaiN+LmPwdmvtZE8T/RkuUfqm9Iu1Qt6QpqJltym58ZoIcCFVNtGFVMveh9AhXSmeQmOwOSgjKVL80G1meNVOLlkUz9eoVuncotj9JtDNDbiaWZ05hV6bcCcZFvb+ELnW4Y5Q3hd2zfq4lJNgDASo6tO2ojmpuRK1c0XKAPJmoaFzhbQGN2q5I2tRgTHcAm7aN4Xv/mLxdnnblIPMAE1E/bL5rQyZNmw2JOArKAt4dfh9XJsl/Ho8R5PRGVPPJxvUd13OymBIvwgwIxJIz3DuOYGoDms4rBl6HUIRP+XWrt3llbvVrQaVszx/i2nwVp9/FOE3REBqZlbzPann9Ot9lCX0hS5qyf5R2iL02rRtXHtcm26adtR494374XoSZVJgp0sKb6wxd36DluqrOkhO2zq9fl69YfQzQ045ry84y1WjIhKvxHQuc4arQxa7h1fe0BRAaZvUNoPvIRyp35Y8MJ+Lib/FDXC59JW+/f/Mzbmjm8k1MGVHQkLzQ764Y1W//dMv6fYeUddSv0iU2dqgBuFzsamUrvkRfWm9mEZ8ODY8Zr4bz6opqkS1YchRHGVyXwmk7KG94lfo8Qler6YrHMaxG4jY/tvenS2ro1+W/Y1d6XqyLOXDVXGpR0eKld/oELmL5E1s1XRf2Yj6xvbGeQqSM9O7yLBY646p1soNg7Q6zAxEWJqnQ8PcW5Ti8TQv2der+XWOyGL9ZdGQsFPdIGNVigLKkjDARfTieC/epJSWl7nyCZdNX2pKywnSzfe5MgNJgclb34/m0DVo7H94+yGH9aiXMFdlEKeQWBQJhYcWkCWZsImPlJuWDoMHASGoP9O+pz4OU0MbfCb6W5l89DLN1EJUsmEa0TdkUzd1jsjnNqq7CmBK9hJbBxigCys1Zh5uIMN+lPgXuUWHxUbCjD/XelWuSVRfm9zJk8wSutNakxN0KxpnmzJeYMNt3b3f6aocph1HrA0F9RDaUoqFslXEeH/f43rpMBLRo+PoZTTARQjPiGHtLZYsjdX7YtmTCkCocSGEtz4KgQMWJY7hLvkHX3VZwjCN/Rrf1fIs6+x515EMwW+XE5n1CndUduMR1Dplwq2uKro8y1cbll13/sRUXJDhSQKEs/F4AduK3uUC6I7qKhxuqQ0yZQWvoq9ucyzHdWXU7K3G6mReLt1diyG+3T0lGiMTUdfFADKHW+ZkVAuAndrngHe9u4Ca+uV3JGvJcaZ85YCZ4I/biwMleqi1lwS3iy3w/8L7IXnY1RFfLKR9OopRlyhhH5co/hrYbcUkIk/rpm/N+DhMNbkbo6Jm9OtAX5PkSA/fbyNOsUasSB6soznS+z4LE0e2k7uU0qItM757dIQGxsUvI23SK4Ghn2VRfNszXbMk5YUajVc740e/TogEb6dgtwZBddoIloruHELziX9O+29GoKRAo0C33LulGzThXVnfRIpfAK/ODltlZ9it2Tfo6dSnttiMfH4hV0385ASFZ59a9MfiQvk5ViN2ELLbnA+igfIXv82urxP8Ggr3rT99+Lt9ETvY4RjjnRciOgl1I6TERvoqQnWyNcFo5J1z7vUuanW+NaAEVCOGMG4Q6UrYgnkTVjAZziitcwQ5zVfYvBTxeqcVrcVx0OvpqjLO0/f6kwLbuPKWy0c33wVvh/JKjeO9BYAhBK/VHfIFOgiYaN4bK2nv9ldcQBO/QWaZrt4yK5S4aXn8T1qo53WuZ2VnR77dUg+4JL+Z1m+ELKptlscUfnP0J/J57l3Rr6KTtcA4q97vYocFnRbXMU5XYJxWmu+/zDyWELzPEO8KvoCDkvEPsr3XG1j75Zb4sr9o53MCYlgvDUyOd4lRONZY549WREUNHUl68vstOVNms5Sb+qHdYE8i69xtFFND5H1KhXGi+fSXsXejKGnpph0nVhCTZTNCKn1dc412M5O1InlJYdYdXK6wCBI1YMIRVDX6vDl4TyiwfW9IfjHbiyWG7TZxug+tkaEP1IDupPVFNySQs3mMeAozM/AQYor/m0F66ty+u5qqf3WUfnrfh7xG14JxSK6Z5HlKGzMjfjDSc5q2wZwQGCycE38UO9nAEX/c850oO3jnJOQrUwwWww9ya+VCjS41DSB7eQcPp/Z+Ed8WNuPiK8R/t/R5TduIsgXlYbfWkpvAM2pZEpX/wEr6y4BcPor5FWDTjonG+tREFxSIKEgG22s3ejugV0aKdReU5/R9fmS33Zw5hDYxouV7bCxv6m/OiWlAQUnHXYP7QV1TilKLOsLcvZvnvyJ3Asy+FUgjpfW017D4pJVrVbALYnK83odKZcAEmkj6xGAnNwKWapNwRUF32tbgZNVX9WfCbZMrL1u05JNb4o/ZrbEYFrWu8Oti/N8o9ihrhwCb3xJQagi4kWPZblAXDpK4OwWnRMaTIzf1kOJDKbF7p/5ITCzfd3T05rfNq2uR2ay2tovgttB7OG0emUBbaLuYBbt/SkmilKJJv+MMh5mI6TnQfE9BkKRdM60eZ4Vpjv9CiwGjkxlL1oCYn1oj6CCYnxAM0N8rJMGPuzAqKSGVJ+gu+7/pXvxqoMs5S42gwa7OWIErW2zyTAr3UbfjbCc32bdQSvMlJjauODQ4JDbSERbbk2kxbrFneW/z2BNhKqZ9DWxh6izQxGnm6fI6BRuKUGUP5DebWSUPc/KBZ6zxMZcDcN4CiPqW90Zpxzj6jdLJP02BApkODYgHnqFaAANJMmazWNAESp+8Tjx0UW9SN8hbesrD+GthZJVw42Izzss+bIOwwYetW/QjxrX9sY3VUZCJYjFjTwjlXGW2gKGqA9XueizYoFzoQ+Bfr+punYd04VPXbBtK6dpYEH/2bP3UkesRs0LNi/ArrSOBwvCyTkQdAWe6tn+bfSs7O3ERpunhYjjhTrURb01WS4bvWnYsXhTTvNfl2Gvrt7HE5zq60riEcw/t1wTTe+f991CgptOh0LcObxzLGlxLTN9ZFcGJmau1vC4p+t/9OQ7+A418DBiM++iWs7InWDgKaoQx2uLeAfGyBclFCA/bvYQitanBFSfpsEHa/Kyv2IDcaKmuIBJyojSM4ZZ0MMjOR6muGPYX5skrW+wRz0daVi2cmONC0gwl2QOKKpioHZxinQssuaA6c5+mbxEi1lKhWDTfRl2fajoykS6uXxo/QU+Q8doYsI/cwiB9Jxy54GAnuPiczrNfXd9xqXSUjY/+0flX/wtKf0eRXI4nCW3u4olfRDqZ1wm3mu6iqP9RP0NQtAbdGX7PJl0jax+KMXh6vfLVY6k8XU30MQhtLgyPLOkxKXtj/WOT+qCGnuAdJWFoEnHyEgRqicmKcqgKH1c3qs6452KsIp0qZQBNI9FBiJjYAizWm5xqxX5sVZ7aPoLBcfefvVIu9LZoJ6B8fhtEjHfFzvR/r3zRvXNPyhbGmCnj3b0oaO5PssM+vUHBXNWjwUOPvlgDCnCgjqnfrMEFTCCYGDG8+v+bw1WoayoKTZEd6Hs+4ehVXYmKmz8YZrTlGMuyeV0RyjrEy2Aw7tUB64Y006FYhz1ZE68IvOFOrXSoZEWZ/lfGovVymnah6fsCTkesj+Wvvo5RtpPc/fLNhzcKWnkEV3jEkxQKL7aaisb7VHdlZm0NXJHix+yyKXI+ZQaBDl3rws+/TxK4VphHLi0yzDOQwQqYsDO48N/bG1q89YOHkFRrrcUxRNyUwRZvY8fQXDq5Jkw4CaWfV7zHGUODJyF3/g/QowYYfIsqTYyrOGCEcIv0CBHjSeAaZLN8rFj94tMDT+IpCDLkDxwLBs8wTMFatMb0Vy/uE6Nc/JtFn01iMsuA0V6nenAXCy22qwE6Z1jH36yb0iIKFrtz88AL2CQu8OjAUrExbvP/m+IfC/eI/BzFIpNQYQrGLsTHapJkY9B5bhaZ0arqbcRJ/NTVfi0FjR0FeClXw3tdLiDXl8RgRBB2qeHupsrvgn0saH4rylLSBCZtzoeyihzD2ltUDnbeaoELnL0HfaZh1Srd5Zpt2al+Ix/Of/DBT/uh4+vL3Be5KFUdiF1M0UUBUjT1LuTBl09eCo5/gkv52C1o+Gpydxbcyf+ypGULIi4tM95WxHnWJ5X7qpwYsJmbQ5cCC/hQUv2I8Rk40g5DXQ2/rJfD36nx6qknQDo+sC1LnSys9jGn5xwdJH+vHc//lBxTsmu6VfQpJmpbbll9M08pEhpk7rpIt0hSYGwb/YXIPO7Xi8nH67gtBUBuPR023GSBuCMC2WJlnan1j7S0Qj62OA0sij90irYntmrFe4vIP7j+lQtgro/h2pDr0hvytS9FOkPPfUz93Vi+hu4ls1thowjx9gr4wcsPTIO1sgkZoBbjFOaStKpGq9P0fg9VPva5UJbbLBk20Tf/YFLP1PHPFY0y6rIh7fqi+XTKGa0GPYOQZXdNpOqC5AbhhfBMu861KH1sxIrpQpdMxbD46GBqWdmdQubfFfkGRceyg+lRytZvDw0mNpjNZFqLViKXiGkKskLiR8IfNp7Qr0fGhEI3uaebsHDD9maV4AO3co/rjrvV79eS7hkT+9KbfQO/O3MhC68RVJV5ffJe5w50hHRInVaOWBgs8NEpwTrXtfyU8g1valKGU8lFrD8yjZI0NOnPK92SdR9iNfwdQSwMEFAACAAgA8hM7UecRWdRNAAAAagAAABsAAAB1bml2ZXJzYWwvdW5pdmVyc2FsLnBuZy54bWyzsa/IzVEoSy0qzszPs1Uy1DNQsrfj5bIpKEoty0wtV6gAihnpGUCAkkKlrZIJErc8M6Ukw1bJ3MQUIZaRmpmeUWKrZGpqCRfUBxoJAFBLAQIAABQAAgAIAOIO1E42YVgCRwMAAOEJAAAUAAAAAAAAAAEAAAAAAAAAAAB1bml2ZXJzYWwvcGxheWVyLnhtbFBLAQIAABQAAgAIAPETO1EV+ULPBAYAAHEUAAAdAAAAAAAAAAEAAAAAAHkDAAB1bml2ZXJzYWwvY29tbW9uX21lc3NhZ2VzLmxuZ1BLAQIAABQAAgAIAPETO1EVHmAbowAAAH8BAAAuAAAAAAAAAAEAAAAAALgJAAB1bml2ZXJzYWwvcGxheWJhY2tfYW5kX25hdmlnYXRpb25fc2V0dGluZ3MueG1sUEsBAgAAFAACAAgA8RM7UTIzTgQsBQAAXxgAACcAAAAAAAAAAQAAAAAApwoAAHVuaXZlcnNhbC9mbGFzaF9wdWJsaXNoaW5nX3NldHRpbmdzLnhtbFBLAQIAABQAAgAIAPETO1EjOrSbaQMAAJwMAAAhAAAAAAAAAAEAAAAAABgQAAB1bml2ZXJzYWwvZmxhc2hfc2tpbl9zZXR0aW5ncy54bWxQSwECAAAUAAIACADxEztRZiNj4CYFAADpFwAAJgAAAAAAAAABAAAAAADAEwAAdW5pdmVyc2FsL2h0bWxfcHVibGlzaGluZ19zZXR0aW5ncy54bWxQSwECAAAUAAIACADxEztR6s6Wm6wBAABmBgAAHwAAAAAAAAABAAAAAAAqGQAAdW5pdmVyc2FsL2h0bWxfc2tpbl9zZXR0aW5ncy5qc1BLAQIAABQAAgAIAPETO1GUE7MiaQAAAG4AAAAcAAAAAAAAAAEAAAAAABMbAAB1bml2ZXJzYWwvbG9jYWxfc2V0dGluZ3MueG1sUEsBAgAAFAACAAgA8hM7UUqxRFvhFgAAPCQAABcAAAAAAAAAAAAAAAAAthsAAHVuaXZlcnNhbC91bml2ZXJzYWwucG5nUEsBAgAAFAACAAgA8hM7UecRWdRNAAAAagAAABsAAAAAAAAAAQAAAAAAzDIAAHVuaXZlcnNhbC91bml2ZXJzYWwucG5nLnhtbFBLBQYAAAAACgAKAAYDAABSMwAAAAA="/>
  <p:tag name="ISPRING_CURRENT_PLAYER_ID" val="universal"/>
  <p:tag name="ISPRING_LMS_API_VERSION" val="SCORM 2004 (2nd edition)"/>
  <p:tag name="ISPRING_ULTRA_SCORM_COURSE_ID" val="6C9B5EB2-C2F3-4509-83EA-6721D9C4F951"/>
  <p:tag name="ISPRING_CMI5_LAUNCH_METHOD" val="any window"/>
  <p:tag name="İSPRİNGCLOUDFOLDERID" val="0"/>
  <p:tag name="İSPRİNGONLİNEFOLDERID" val="1"/>
  <p:tag name="ISPRING_SCORM_RATE_SLIDES" val="0"/>
  <p:tag name="ISPRING_SCORM_PASSING_SCORE" val="0.000000"/>
  <p:tag name="ISPRING_PRESENTATION_TITLE" val="TDB_1,1.1. İman ve İslam"/>
  <p:tag name="ISPRING_FIRST_PUBLISH" val="1"/>
  <p:tag name="ISPRING_PRESENTER_PHOTO_0" val="png|iVBORw0KGgoAAAANSUhEUgAAAgAAAAG1CAYAAACPl0yhAAAAAXNSR0IArs4c6QAAAARnQU1BAACx&#10;jwv8YQUAAAAJcEhZcwAADsQAAA7EAZUrDhsAAFyqSURBVHhe7d0HgCNl+T/wZ0t2k+19r/feewWO&#10;A46TomCvWP4IigoqIoKKdEUp0hQQEH6Iyg/8AQoIdxwcx1Hu4I7rve712943u9nyf5/JZHcymzJJ&#10;JpmS70dDMsneluSdeZ+3PW9Kj8fTQwAAAJBUUuV7AAAASCLoAQCwqfauHqprFzd3F7V6usnTk0Kd&#10;3T3iRtJ9h3g9NYUoXfzHe/M+dqT0kEscFLrSqCgzhTLTxBcBgO0gAACwgRZxGm+p7qA9NR10uLGL&#10;jjR1UkO7qOl1kJ+ZSsNy02lEXhqNL86k6SUOynYgKACwOgQAABa1paqDtoob3x9s6JSfTYwxBek0&#10;rTSDppdm0lQREACA9SAAALCQbaKVv/pIG314skPq4jcDZ1oKzSrLoIWDnTS7PEM6BgDzQwAAYHKn&#10;W7tpVUUrrTnqpmq3Pt368TRXBAGLBrtoyZBM+RkAMCMEAAAm9dHpDnrtQIto9XvkZ6yl0JlKl47J&#10;ouXDXZSBXgEA00EAAGAi7q4eeuuIW6r4T4mWvx3kZaTSZ0Zn0YWjXBgeADARBAAAJvGvfa304t4W&#10;KQiwI1458KXxOfRpEQgAgPEQAAAYbF99Jz2wsYFOtHTJz9jbqPx0+tHMfGlZIQAYBwEAgEF47f5T&#10;25vo7aNu+ZnkcvEoF319Yg4SDQEYBAEAgAE2VXbQHz9ppOYOe4zzR6vYmUI/m1NAE4qQSwAg0RAA&#10;ACTYc7tb6Pm9LfIRsMun5tJFIzE3ACCREAAAJAi39u/Z2Chl74P+Fg7MoKtn5WOlAECCIAAASABO&#10;1fu79XVU48bpFsrg7DS6cUEBDRL3ABBf2A4YIM44V/+Na2tDVv7FzuQ5FbmSD+Z4Sxdd/26ttDIC&#10;AOILAQBAHL17vJ1u/bCePCHm+nFrd0AStXiH5KZRTojdBFs9PXTTe7W04XS7/AwAxAMCAIA44Yl+&#10;929skI+CKxeV/8AkCgDKstLFLfTfy4sjfru+gVYn6RJJgERAAAAQB09ua5Jm+2vBlWF5drp8ZH8c&#10;8JS5tF16HtrUSP8+0CofAYCeEAAA6OxfouX/2qE2+Si8chEADMxJnh6A8qzUiAKe/9nRTCsOa38/&#10;AUAbBAAAOlpzrJ3+obHl78OV4YAwXeJ2wn9vWYRDHo9tbaK1xzEnAEBPCAAAdMLZ/R74JPyYvxq3&#10;iJNpEiAPeZS5Iv97/7ixgT48iRwKAHpBAACgA17n//uPI6/855VnSJvjZKWn0KdHZcnP2tfnxmZR&#10;hrjqcOrf6aUZ8rPa3f1xPW2v9shHABALJAICiBFv6vOT1TVU444sr/+igRl03dwC+cjr+T0t9Jy4&#10;2dEVU3PpAlW635s/qKdt1ZG16vNEBPHHs4uoMIlyJwDEA84ggBjds6Eh4sqfDcvrvwHOiAL7booz&#10;NLf/xL+R+ZGvfmjs6Ka7xXsOALFBAAAQg5f3t0qZ/qIRaCKcnVPglgaY6DgwJ7rlj7trPbbtKQFI&#10;FAQAAFE60NBJz+xslo8iVxpgItwQGy8H5MmOaoOyo78E8XDJNswHAIgaAgCAKHR09dDv19fLR9Hh&#10;hDiBlGpMkmMlwfY6iLYHwOf+TxqoXXwWABA5BAAAUfj7rhaqjmLcX6kkSKU4KMZK0YyCpf4N9h5o&#10;VSc+gxf3IVMgQDQQAABE6EhTF71yMLZKJ1QqXDvmBAjVqzE0xmGPF/a2UFVbbMEYQDJCAAAQoYc3&#10;xT4D3ZWeIq1nD3Tr7rFfl3a3+JMC/a18c4XYGVCrJ7c2yo8AQCvkAQCIwOuH2ujxbU3yEZjJzQsL&#10;okouBJCsEAAAaMQT/767spqaYzhlFgzIoGH52tb6c6uZNxaysuXDnZTv1NbFX+/uopUV0W//Oyw3&#10;je5fWiwfAUA4CAAANHrlYBs9tT221v/VM/No6VCnfBRaa2cPfeO/VfKRNf3hrCIaU6BtUuPeOg/d&#10;sLZOPorODfMLpPTKABAe5gAAaPTy/thb45EsWWsXAYDVRfT36rCc7/nd0edlAEg2CAAANHjriFta&#10;chariCpEG0xsd0cQxLi75Acx4E2ZNp7GtsEAWiAAANDg+T36tCwjadXbIcFNJEGMXn/vP3cjRTCA&#10;FggAAML46HSHbuvM3ZH0ANhhCKBT+/um19/LvQD76jvlIwAIBgEAQBhvH9Yv09wnp9vpdKu2SnGl&#10;jj/XKO8ec2taNcFbKq89Hv0KALU1R9vkRwAQDFYBAITAW89++41q+UgfGSLsvmpGPi0Zkik/44+3&#10;Fr7tgzo62qzDoLgJFGWm0C8XFNKoIFv/7het9d+tr6O6dv0uRdmOFPrbBaXyEQAEgh4AgBDWiBas&#10;3kRMQR8cD95C5S5su1T+rFZU7Nuqg2+ZvFW8pmflz7hH4ZPK6LZpBkgWCAAAQnjjUHy6kjPTgqe/&#10;zbThWZkR6u8N8VosMAwAEBoCAIAgDjd20cmW+LTEM9NDVIghXtMDJ8r50vhsum1RoZQ45ztTcuOe&#10;PCdUJR8qOIjF+pPtUvZGAAgMAQBAEFuq4reePCM1eKXnCPFaLMYXOuixZSVSpf8VEQBMKXFIFf+n&#10;R7mk5x45ryToOH2sQvZ4xCkA4KGW3bUe+QgA1BAAAASxPcS4daxCtfLj0SKeLSr6351Z2Lstb6un&#10;hz4QLeSfvVNLn/tPJV32ehU9sqWR5g3IjMuGOpkhtgOIVwDAeH4BAASGVQAAQXztv1URZbKLxNlD&#10;nHTOMJd85K9eNF3v2xD7lsM+I/LS6a6ziqTVB4xXGfxybW3Q3AaDstOovr1b2otAL9+enEOjgmyC&#10;tLfeQ8/ujE8K37EF6fR78bcDQH8IAAAC4KVp179bKx9Z2x2LC2lScV/le92aWmmlQbL4x4Wl5Izz&#10;vAoAK0IAABDAS/tb6W86t0p54l001p9wU0VTdJMRucufx/19eDnezR/Uy0fxw2v/zxuRJR9F5s2K&#10;Nl32XfDBDoEAgSEAAAjgrvX1UgpgvbhEC/TvoiUajQc/aaB3jkU3IZGHGq6ZlScfkbSdMW9rHG+x&#10;dL3/fE0tHdCxh+ILY7PoaxNz5CMA8MEkQIAAjtkkEQ9nxFM6aYG/S+8WyfFm7AsAEAgCAIAATui8&#10;/t+objbOiKeUZ4EsQ3qP1h+3UVZFAD0hAABQOR6H5D9GTUFTBzKjCgLPxLezI1HOnwCwOwQAACp2&#10;ajHurfNIa/59zh3mpFzfesAkUqnTds4AdoIAAEDlWJP+Y8ZGzrR9aX+L/MibdOfnc/LlI3OKx3t1&#10;Ig6fKYDVIQAAUGlw22cIgP3fvla/3fg4BTDvAxDMrLKMuGbnM0IjFjsB9IMAAECFc8jbzW/XN9CW&#10;Kv8g4MnzS+iKabm0dKiT5g/IoK9PzKErpuZKs+bbbbaJTosHQwAAaggAAFQ8caj82jp76Pk9fV3x&#10;Wu2r79QlHwFX6Ld+WE+Pb22Sdjlkhc5UumCEi66emUdfmpBDx5s66fFtTXS6NfbKkn/vN4+45SPt&#10;3j/RHpcshS12jOoAYoREQAAqnIf/PVERxcOFI130XdHK1mJHjYfuXFdP7ji1xicXO6RlgpWtXbrm&#10;/Vf6/NgsqWdBi7ePuunhTY3ykb4uGZ1F35qMZEAASugBAFDxdMcvJv7voTaqcWv7/i/ua4lb5c84&#10;wDjc2Bm3yp+9d1x7L8Bzu+KzIRBrxhAAQD8IAABU4t9brK3CjV+17MUb5BRmxneyXySxVHdP/P5i&#10;DAEA9IcAAEAl3hvHaa0U41gfSr4/PY9+MKNvnwCj9aTE742PY6cOgGUhAABQiffWsWaoi4blptFZ&#10;gzNpdnkmnTPUKT+rv0iCmHhW0pnYDhigHwQAACpOk6yBj1eFmCUqwxvn9+UBuHJ6Ho3MS5eP9NUT&#10;QbgTz5WHvBsjAPhDAACgEu/WotZWcSSVZySun5tP5Vl9pz5nBv7lggIqdur/d0fSA9ATxzEPZzou&#10;dQBqOCsAVOJdWcSxoRvWL+YV0LTSDPmoT7EzlW4/o5gKdN4tMJK/NZ5DAPEe1gGwIgQAACq5GfHu&#10;AdBW0+ndIL5uboGU8S+YAVmpdMcZhfpuFhTBxL54BgDJuAESQDg4KwBUSrPiMx7uo7We06tC5DkN&#10;14uW/6KBwSt/n0HZafS7Mwup1KXPpSGSvyGeQwDKIQ8A8MJZAaAS78oini1dtUnFDnr4vBJaEKLl&#10;r8ZBwL1nF9PMMu3/JphI6vR4LtUvz45vUAdgRQgAAFQGZKXJj4wVa5xw/nAn3bG4kIqiSPaT40ih&#10;mxYU0FUz8mJaFZHAWCekcpN8pgBmggAAQIWXjOWYYMw42h7x/MxU+tX8fCnRT6yWDXNKPQiBJg5q&#10;YYYAgLMdYgoAQH84LQACGBjHYQCtQwDRVJ7c1f/g0iIpwY9euAfhloUFdLnGTYyU4jmur9WgHHT/&#10;AwSCAAAggPFFDvmRcSKpPDPTUuiaWfnSZL94zXi/aKSL/ri0WFotoJUZegDGFxr/WQKYEQIAgADG&#10;F8U+AS4YrZWi1q8bmpNGdy8porOH6NfqD2Z4bhrdJ4IALSsKJCaIAMYXx++zBLCylB6PxwxBOoCp&#10;1Lb30HdXVMlH5sVd/tfMzjckffH/7Wulv8dxC1+9PPOpElPM6QAwGwQAAEFcsbKaatz6rE3j5Xix&#10;VNEHGjrJrdq3/zOjs+jbk3PkI2O8fdRND29qlI+8HKKuHRdjt/uOGo/8KDZDctLowXOK5SMAUEIA&#10;ABDE/Rsb6N3j7fJRbJ67qJQyYmil/3xNrRQE+HxuTBZ9Y5Kxlb/PMzub6eX9rfIRSUmEHltWIh9F&#10;5yuvVVGHDrsD8VJIPVZDANgR+sUAgpgzUL9tclWN94h1KpYOTC/NCFr588+J9Wdpwc0G38/5pvhd&#10;eG6AT5cOmY70qPzZ3AHx2+oYwOoQAAAEMUuHTHg+ygo8Gp2KkYgfzAjeouU9bxKx741D9XOumNb3&#10;O3X2JOAX0ICH/WeXYwIgQDAIAACC4H3zZ+gUBHTFOJWgU14SyJP+9MrTryee4zC2wLve3ve7Gm3u&#10;gPivigCwMgQAACHM12kYIPYhAO/9/EEu7wMTumh0tnQfa7CjnuwYrfmD0P0PEAoCAIAQ5unUhRzz&#10;EID8z82QoCgY33vVHuP4vUeHOQTc/a/nEA6AHSEAAAih0Jka0U56wcTeA+D9BpFk4Us0Z3qKLsMT&#10;esz/WzrMJQ3hAEBwCAAAwlg+Mkt+FL1YZ8bzEIAZx/7VCjJj/x09MQ4hsEvHeIcjACA4BAAAYfCy&#10;u1g3B1LO4o8Gd6sbkOwvYs507/vkjqEZH2tvycyyDCo3cU8JgFngLAHQINZegFjnALC6dh36xuOs&#10;qaNLuo9lImCs79WnR8XeYwOQDBAAAGhw7jCXNMYdrSe2NdGp1shrxVZPD923oUF6zL0AsbSsE6HW&#10;7f397v+kgRo7Iv97q93d9Ohm/9TCkRiWm6bb0k0Au0MAAKBBtiOFvjI++nHlgw2ddO3qGil3vlZ7&#10;6zz003dq6L0TfemI99X1pQM2m4b27t5Kf+PpDvrJ6lraWtUhHWvx4Un+NzW0qzb6fQC+MyVXfgQA&#10;4SAAANCIN9+JZSIet97VG+eEwr0GVW3+reh1J7QHEIm27pR/ZV8vAoJHtmj/ex/6pEHq8YjWxCKH&#10;NF8DALRBAAAQgcsmx97CjKJnvNf7it4As3n/eJv8KDqxDm5cZpLNkQCsAgEAQATOGJRJY+SUt0bg&#10;LvZXDsZW0cbDnjoPba/u33WfqKzAnIRogomTJAGYEQIAgAj9aGa+/Cg6nKUuFi/saTbdZMCntzfL&#10;j/ylRDBvMtopls60FLpiemyfCUAyQgAAECGeaf75scYtNWv29NCfIphLEG8rDrdJPQCxijak4a7/&#10;Yiey/gFECgEAQBS+PjGHygzMzMdzAf59oFU+Ms6G0+302NYm+Sg20VThvAPhBSPNu0ESgJkhAACI&#10;UrRDAbFMApxc7KDbFhVKtzEFxo955zhSe3+f2eWxbb8bTQ/ANbPR9Q8QLQQAAFGaUuKgS0Yndihg&#10;R42H1p90Sz+bgwGj8cQ7/l22VXfQxtOJXaHwrck5NDg7TT4CgEghAACIAVdCI/ISuyrgtUNtdLjR&#10;PAmBjjV30Qt7W+SjxDAi+AKwGwQAADH6xbwCykzwTj3vHTNPQqCPTiW25Z/lSKEfzyqQjwAgWggA&#10;AGLEO899f3qefJQYzXrsmauTmjbvBkCBxCMPAM+9wKx/gNghAACIAefr//uuZmltfiKVZhmXjEht&#10;YHZif5dndzTRs+I95/ceAKKX0uOJIfk2QBLaXNlBH59qlzbpaYpiSv9zF5dpSgZ0/bu1tL/eO9Zf&#10;mJkiKv00cZ9Kxa40umRMdkz7EuiJNwH6194WqSegxt1NtW6+915WeKnko8tKpMfhfPW1KmnHw0jk&#10;ijeSszPOHpBJs7ALIEBEEAAAhMFZ9zac7qCPTrjpY3EfaSWlpjUAONLUJY13lzit2VHHQQAHSCPy&#10;tM3UjyYAUMpIS6FZpQ6aO9BJCwdmxrR9M0AyQAAAEAC3aj882S5NcOMWfyx4K+FS0Wrn1jC34i+f&#10;ii1rA/nHrmY60dzXi6DeCTFSvDPgnAGZtHhQJhVkYrQTQK03APjbzmZ6ab/xmcUAjMInArcZffda&#10;ebvn06UKviw7jUpEZV8uKnruqh+QlSq1TCE6dSIYONLUSSIeo5rWLikwqG7j+26qEQECBwtaeg14&#10;A6c55Zk0S9wc4vP46eoa+RWA5IUAAJKbVOOLU0Cq9QNX1DzWPkCu2LkFX8Y38bhE3HMFD/F19Vs1&#10;9NC5xfJRf63iElYjIgQpQBD3HCCcEEED5yc4Lm7qAIF7ZFqkVRT82YUPHgDsCgEAJB9R0fd09/TW&#10;976lauJZ6b/8f17WN600AxW8CfD2x58eFX2+/2p3Nx1r9AYEx5o8tL+hkw7WdUqfM+PPPwWxACSh&#10;3gBgZYWb1h4z3z7jALFq8Xgn8rV3dlG3uOpz0p6MVHFLTyGHuPAHmivGa815fT/Yz+nWbnp4UwOJ&#10;GJA6xH86uGx0E3k6vXMOMtPTyJlOlI1JhGBzmAQItubr6AWIFMoO2B3KN9gaCjhEC2UH7A5lHAAA&#10;IAkhAAAAAEhCCAAAAACSEAIAAACAJIQAAAAAIAkhAAAAAEhCCAAAAACSEAIAAACAJIQAAAAAIAkh&#10;AAAAAEhCCAAAAACSEAIAAAAAI/n2JFcL9rxOEAAAAAAkmrJyTwmy9XSw53WCAAAAACDR4ly5a4EA&#10;AAAAIAkhAAAAANBbnMfv9YAAAAAAQG8m6OIPBwEAAABAEkIAAAAAkIQQAAAAAGhh5Lh+HH42AgAA&#10;AAAtjBzXj8PPRgAAAACQhBAAAAAAWIHOwwAIAAAAIHlZYL1+L52HARAAAABA8rLAev14QQAAAAD2&#10;Z6WWfoIgAAAAAPtL4pZ+MAgAAAAAkhACAAAAgCSU0uPx6D4wsqWqg+5cXy8f2Qd3IKWlppBDuhGl&#10;y48z01Mo1yFuGamUl5EibuI+M5VKXWk0IDuVyrLSpa+H6KFMoUzpzdNN9PX/VspH5rV8uIsun5or&#10;H4EfHtcP07Xv7uyhFv6wTa5YnNuJFpcAYFNlB92+zn4X62hx8SziC3dWKg3NTadR+d7bsHwHies8&#10;aIAy5Q9lKnYdok74yqvmDwBc4gN9cnkJOdPwwUajvr2bOrvNPwGwJNIAQEPwEw4CAAPxhZov2OML&#10;02laSQZNEbds0eqD/lCmtEGZ0s4qAQC7anouLRvuko9AK4+o+BtEAGAFEQcAOkAAYCJ8mR5d4L1w&#10;zxmQSeOLHNJzgDIVLZSp4KwUAIzOT6e7lxTJR6BVs/iQ3V3mb/0zBADgp8iZSgsHZtLCQU6aUOxI&#10;6hmbKFP6QJnqY6UAgN19VqEI5hzykY3p0LXNusX3qXN3kzWq/ygDgBjfK0wjMrFaUXhfO9RGv36/&#10;jq5cWU3/3N1C1W1d8qsAkUOZsq4VFW75kc3ptF6/QxRrq1T+UYvxvUIAYBF84X5hbwt9/80a+u36&#10;Btp4uoOsMbIFZoUyZS1rj7mptdP2VZpurNL1byQEABbDF+gNp9ulJXE/fruW3jnqJgtMcAUTQ5my&#10;hnZRoa0Rn43lcbd1nPHkPyvM/DcaAgALO97cSQ9uaqQfvl1Db1a0ERoHECuUKXNbIT4TS1JW+jp1&#10;8YfSjoKrCQIAGzjd0kWPbGmiH71VQx+eaJefBYgeypQ5HWnspN21HvnIQhJQ6fvw5D/uLYHwEADY&#10;SGVrF929oYFuer+ODjVY8CIBpoMyZT6W7QVIkKSY/KcTBAA2tKPGQ9etqaNHtzRi0hDoAmXKPD44&#10;7pbWt5tKAsb1tcLkP+0QANgUnwIrK9z049U10hp6gFihTJkDp7VffcxkkwET2MUfSlJP/osiCEMA&#10;YHM1bd1SAp2HNzdRq/45nyAJoUwZb8VhkwUAJukBSOrJf1EEYQgAksTbR9rop2tq6UA9xnFBHyhT&#10;xjnR3Enbqk30vpugBwCT/yKHACCJVLV20Y3v1dHKw5hEBPpAmTLOCrznftox+S/inhgEAEmms5vo&#10;0a1N9OCmJikXOkCsUKaMsf6k2zI73SUCWv9ChD0xCACS1DtH2+jm9+vMN5sYLAtlKrG4vnvrSJLs&#10;DxAGMv9FBwFAEttT56Eb36uXunEB9IAylVgrK9rQ7S24sTQ1KggAkhynfr3hvTo63NApPwMQG5Sp&#10;xOFETZuTfEkmT/7rQPd/VBAAgLRn9m8+wAUb9IMylTjJPhkQk/+ihwAAJM2eHrp1XT0da8IFG/SB&#10;MpUYG061S7kZkhU2/omeaQKAcKsXTJJnwtZ4RvHNH9bTyRZ7jN+GKzIoUvFntzJlRlz1rzqSnL0A&#10;0uQ/VA5RQw8A+OGu21vEBRvLi0AvKFPxxwFAMk6Cx+S/2CAAgH54BvddHzVIOccB9IAyFV88BLDh&#10;tIm2bU5AqxyT/2KHAAAC4uVcf97SKB8BxA5lKr5MNRkwAamBMfkvdggAIKg1R9304r5W+QggdihT&#10;8cPLAXlZYLLA5D8NwvTEIACAkP6xq5l21WKzF9APylR88KWeEwMlA08XJv9pEqYnBgEAhMRDtvd/&#10;0ohtX0E3KFPxw6mBk6Fh7MbYvy6SIgBIF39lTDfjd7o0FE/gemRrk3wELGA5ieSGMoUyFQe80mL9&#10;CXvvD4DJf/pJ6fHoH4Zvquyg29fVy0facG9OqN6KcK8HM7YgnX5/VpF8FD1utXSI0Jp3nOLC1yoe&#10;V7d1U7Vb3Fo7pfuKxi462uiRNumwox/PzKMlQ53yUWJFVabELVSRCfd6MChT+jGyTPGeRV95tVI+&#10;so+pJQ66dVGhfGQ/bZ3d1GLD3qMSV5r8KHEQAOiMlzkdbuyk/fUe2lnjoU2n26ULux3kZaTSw+cU&#10;UY64TzQ7BgBaoUzFh10DAMbv6aCcdPnIXjivRBdXCDZjRACQ+LPO5hziHeUK4oIRLvrZ7Dx6+oJS&#10;umVhAV000kWFTmu/3Y3iivnMrhb5CBIFZQoiteKwPYcBePKfHSt/oyAAiDMe651WmkGXT82lvywr&#10;oevm5NHkYof8qvWsqmjDDG6DoUxBOKuPuaUeDrvB5D99IQBIoDRx4V40yEm3Ly6k+88uogUDM+VX&#10;rOWxrU3S+DUYD2UKAmkWtf8Hx+3VC4DJf/pDAGCQYXnpdP3cfLrzjEIaV2it1tuRxk5696i9Zxpb&#10;EcoUKJkqJ4AO3fY8WRbVv74QABhsYpGD7jqzkK6ekUsuC60Ne25PS1KsN7YilClgu2s9UmBlCtHM&#10;4FZxY1dp3SEAMImlw1x035IimiAu3lbAKUffTJKsY1aFMgWm2h8gBpj8pxPVe4gAwETKs9PojsWF&#10;9IWxWfIz5vaCaLHZcaKRnaBMJbc1x9y2mDiHyX86UfXEIAAwmVTx+XxtYg5dNT3X9B9OfXs3vXsU&#10;LTazQ5lKXpwv4j0RBFgZJv/FDwIAk1o23EU3zM+nDJ7mbWKvHsLF2ipQppKT1YcBMPkvfhAAmNic&#10;8kz65bx8U+eN50lGW6o65CMwO5Sp5HOgoZMO1FszzwJX/G7MDI0bBAAmxwlffjQzTz4yp1cOYH93&#10;K0GZSj4rKqw5DNApTf6TD0B3CAAs4KwhTvrW5Bz5yHw4T39NG2ZuWQnKVHJZe8xtyf0jMPkvvhAA&#10;WMQlo7No0SBzZnnjU3StzbKOJQOUqeTB4+i8IsBKMPkv/hAAWMj3p+dRscucH5nVLi7ghTKVPKw2&#10;GRCT/+IPAYCF5DhS6JqZ+VFtYRtvFY2d5sk6BpqhTCUPfi85O6AphEnqw69i8l/8IQCwmKklDjpv&#10;uFM+Mpf30GVrSShTyWOFWTIthkkN7M38Jx9A3CAAsKCvjM8hpwnXcm+sxJauVoUylRx4h0DeKdDs&#10;uPsf4g8BgAUVOlPpkjHmS+16qMFDdW7M3LYilKnk4BFv5WqTz63A5L/EQQBgUXyxzs8038e3qbJd&#10;fgRWgzKVHFYcNncAgMl/iYMAwKK4u3bZMPON236CLlvLQplKDieaO2lbtTnfU674MfkvcRAAWNjy&#10;ES7TfYA7a5DC1cpQppKDWZcEYvJfYiEAsLBiVxrNHWiuRC68m1tVa5d8BFaDMpUc1p90U4N4X80G&#10;k/8SCwGAxfEOb2azz6Ibj4AXypT9cT371hFzzQXA5L/EQwBgcVNLMky3fGtfHZK3WBnKVHJYWdFm&#10;qsl2PPaP6j+xEABYnEN8gjPKMuQjc0BrzdpQppJDZWsXba40x/wKrvjR/Z94CABsYE65uS7WR5ow&#10;Xmt1KFOJ50pPfK+LWSYDtnR0J3zyn/nSXiUeAgAbmFlmrklbnGms2YNo3spQphJv0eDEL8HccKrd&#10;FNsuv3KwVX6UOA4TZr5MNAQANsBZ3My2o9uJZvQCWBnKVOKdMzTxAQBX/auOGNsLwJke/70/8QGA&#10;GVNfJxoCAJsYne+QH5kDJxsBa0OZSqzRBQ4ampsuHyUOBwDdBnauvHXUTbw9wf76xH2+XPeno/ZD&#10;AGAXowsSf+EI5WQLegCsDmUq8ZYa0AvAQwAbThuTblnqgZB3KPz7rmbpPhEy0fqXIACwiVEma63V&#10;mjDJCEQGZSrxlgxxGnJRNmoy4JbKDmk1AjuewCEeBABeCABsojzLXB9lA3ZwszyUqcTjuRdGLMHk&#10;5YC+ijiROBeBkvo4HhypKZQmboAAwDZKstLkR+bQ0I4hAKtDmTLGOQZsyMRTABJR+Srx5L+PT/kP&#10;PbyZgN8Brf8+CABsgme0ZjvMU7AbOrAM0OpQpowxd4CTcgx43zk1cCI34gs0+bChvYd64vg78Lua&#10;aa641lAIAGykxGWekt2IOQC2gDKVeJyJ8QwDcgLw5kDrTyRmfwD+JFcF2YvguT0t8iP9ZYigNiUF&#10;PQA+CABspCDTPB+nG2k9bQFlyhjnDDNmQ6ZEDQPwnINgOzx+GMcgBN3//hAA2AhHt2bSiU4Ay0OZ&#10;MsaYgnQaYkBOgG3VnoTkW1gZYtWBW8QF1XGYkMhFGdn//CEAsBGzXaw9RmYXAV2gTBnHiJwAbMXh&#10;+A4D1LrD5x34+279hwG49Y/q3x8CABsxW/cWAgDrQ5kyztkG5QRYfcybmS9etGQe3FOr/+6P6P7v&#10;DwGAjWSY7NP0YCWg5aFMGYdzAkw3ICcAb7z04fH49AJIk/8qwn9vXo2gZ2pgrP0PDAGAjZiveKMH&#10;wOpQpoxlxAZBbEWcJgNuOt1B1W3aojg9UwOj9R8YAgAbMdsqKUy4sT6UKWPNG+g0JBfD7loPHWnU&#10;fzJgJKsM9EoNzO9eBtb+B4QAwEY6TLZMirvdwNpQpoxlVE4Apvf+ALzp0EZV5r9w9FiWyBNZU7H2&#10;PyAEADbSjos16AxlynhLhxqTE2DNMbeuuRekyX/yY630SA2M7v/gEADYiNlaa9hv2/pQpow3rtCY&#10;nACtnT30nggC9CBN/guS+S+UWFMDc7yIhkhwuETbSEM81+5EiPPIg/WhTJnD2YblBNBnGOCT0+1U&#10;o3Hyn1osqYG59Y/e/+AQANhIPLJnRSvfiaJlByhT5mBUToADDZ10oD72NfmxJBeKJTUwuv9Dw1Xa&#10;Jnisrtljnu7a/AyceFaHMmUeRQblBGArNKzbD4Vb/pvCZP4LJdrUwOmpKdINgkMAYBNmaqmxfOy5&#10;aXkoU+ZiVGrgtcfc0nyAaL15xB3x5D+1aFIDYxgyPAQANlHZZp6xWpZvol3kIDooU+Yyf6CTsgzI&#10;CcArQXhFQDQ45e9bR2KfRxBpamB+l7D2PzxcpW3ioA7jdHriLkuwNpQpc5FyAgzKlI8SK9rJgBul&#10;yX+xB5KRpgbG2n9tcJW2CT3zZuthUDbCb6tDmTKfc4YZkxOAswJydsBI6ZHIxyeS1MCY/KcNAgCb&#10;ONBgrtbaoJzEr1sGfaFMmc+4QgcNNuh9iHR/AM75/8npDvkodlpTA2Ptv3YIAGygvr1bl242PaG1&#10;Zm0oU+Zl1GTAD467pZ0CtXqzwq371k1aehSw9l87BAA2wEk2zIQnaxkxWQn0gzJlXkuGOA3ZpdEj&#10;6v7VGicD6jX5T01LamB0/2uHAMAGPtaxm00PQ3PRUrM6lCnzKnYZmBNAY0KfDSKArHXr34MULjUw&#10;1v5HBgGAxXFUvqXSXBfrcQUO+RFYEcqU+Z1j0DDAieZO2lYdfm6I3jsJKoVKDYzWf2QQAFjc1qp2&#10;XXfs0sPYQlysrQxlyvzmGZQTgIWr3Ktau2hzHAPIYKmB+d1A/rHIIACwuJUxpumMB56pDNaFMmV+&#10;GeLKvdignADrT7qpoT149z5n/otn+BgsNbADa/8jhgDAwjjS3njKXJO1il1pVIgkQJaFMmUdRuUE&#10;4M6ht4Js7et9LX7d/z6BUgOj+z9yOKss7I3DbTHn2NbblBK01KwMZco6xhc6DMuNwMvxArXyN4jg&#10;sS4Ok//U1KmBed5fBib/RQwBgEXx5hzc1WY2s0qNmZ0MsUOZsh6jcgJUBhnn1zPzXyjq1MBY+x8d&#10;BAAW9eLeloiSciQCn38zDFqeBLFDmbKesw3KCcDUkwGDBQXxokwNjO7/6CAAsCAep33lYKt8ZB5j&#10;C9Mpl2cngeWgTFkT5wSYZlAPCXf3K7NFcpKeeE7+U/OlBsba/+jhzLKgZ3e3SGu1zWZWuTGzkiF2&#10;KFPWZdQwABeXVfKEP5789/bRxA8f8ZADlv5FDwGAxaw/2U5ro9ybO97OHGzMhQhigzJlbQsGZlJW&#10;ujEtYA4AOO3vxwma/KfGKw7Q/R89BAAWwqk1/7SlST4yl7EF6TQQm7VYDsqU9fHe94sNCpR4CIDT&#10;/sYz818oo/IdWPsfAwQAFsGx9QOfNJpukpbPkqHGrEmG6KFM2YdRwwDsf/e00pYqY1JHL0UZiQkC&#10;AIv467Ym2lZtrvzsPjz/xqisZBA9lCn7mFDkoIEG5QQ41BB+b4B4yHak0NwBKCOxQABgAf/a20L/&#10;PWRMF5sW8wdmStu1gnWgTNmPkb0ARuD5IQ5fEQm1RSAEhTPM5HhpzT8CpL00k0+PypIfgRWgTNnT&#10;0iGZhuUEMMJSZSpkzAOICgIAE3txfys9YtIJWj5jCtKl7kewBpQp++I9E6YmSdbEIbnp0iRRiA0C&#10;ABPiZTWPbWmkZ3f2Zboyq4vRUrMElKnkcE6SDAOcnWTDHfGCAMBk6tu76Y719bTChFuyqpVmpdEi&#10;rNM2PZSp5ME5AVwG5QRIFP7rOAUyxA4BgImsO9lOP15dm9B82rH48rgssvm1xvJQppKLkTkBEmV6&#10;WQYVYXtoXeBdNAHOoPXgpib6w8cN1GTSNdlqg3PS6WyswTUtlKnkZffVAMkyzJEICAAM1NbZQ//c&#10;3UI/eKuG3jlq3iVZgXx1Qra0VhvMBWUKJnJOAJtmUOSUx/MGIgDQCwIAAzS0d9P/7Wulq1bV0At7&#10;W6idd9KwEJ6lvRBJWkwFZQqU7NoLsHhwJmFzSP3grUwQvhzvqPHQfRsb6YqV1dJe1o0W6ZpV4gba&#10;ldPykmq9sVmhTEEwPEveju8nUv/qCwFAHHEr7KNT7fTnLU30XXGBvun9OnrvuJs6rdU48/OpkS6p&#10;tQbGQJkCLUpcaTSlxF45AXhYA/kh9IUAQCfc43qksZNWH2mjJ7Y10S/fq6Nvvl5Fd33UQKsq2gzZ&#10;KlNvBZmp9PUJOfIRxBvKFMTCbpPlIhrWQGpgTVJ6PB7d36lNlR10+7p6+Ugb/rxCZXMM93ow5SJq&#10;/Mq4bPkoOvwGecTVuEM84BZYh7i1erqpRlyAa9q6qLqtm+rFY+tfjkO7bk4eLRpkzEUlqjIlbqGK&#10;TLjXg0GZ0o+RZYpHS77yaqV8ZLznLi7TdXyby9X/W1EtTQy1Oj5PH1tWLPVs6KVbVCq8HbZZ6Pm3&#10;aWX7AAD0wWOK18zMk48Sz0wBAOjD6DJl9wCA/WlLE71VYa3VIIFMLcmgWxcVyEf6QACAIQDQgFu8&#10;V0zNlY8AYocylRh2GQbA2v/4QAAAIfG67Gtn59s+vSgkDspU4nBOgAEi2LIypygnC7BENC4QAEBI&#10;35yUg123QFcoU4ll9Y1zeI5IZhqCxXhAAABBnTPMRZ8ZjZ3ZQD8oU4m31OIb59g9tbGREABAQNx1&#10;+P1pGKMF/aBMGYN3WJxaYs318zxXZFIx1v7HCwIA6KdMXDB+MS+f0lE6QCcoU8ayagY93vYXnf/x&#10;g9MR/PA2m7cuLKA8JNwGnaBMGY/3WeDJdFaDff/jC2ck9MrPFBfqRQVStxuAHlCmzIEn0RmVcCla&#10;k4sdKDdxZpoAwJvkh/8T+IYkQPGVK1pn3ErjPdntQpQa6b/BbihT8WXHMmVlVltLr+vkP84kB/2Y&#10;rAeAP6RgN4gX7qK9XbTShuXZ7UIdqBwpbnwHcWHfMmVdPJnOKi1q3XssEO0HhCGAJDckN53uOrMQ&#10;F2rQDcqUeVllSSAn/rHinAWrQQCQxHhZ1m/PKDQkBzXYE8qUuVllTT1S/yYGAoAkxQlZbl5USDkO&#10;RNmgD5Qp8+OcAFNMnhOAg8cpJRnyEcQTAoAk4xCf+FXTc+lHM3J133kMkhPKlLWYvXXNqYsRQiYG&#10;TtckwhOAfndGIS0bbs2kIGA+KFPWs2CQk5wmzq2/dAg2/kkUBABJ4lxxgb53SRGNKkBaTdAHypQ1&#10;ceW/aLA5ewEmFDloIJaNJgwCAJsrdqXRbxYU0A+n51IWZtWCDlCmrM+skwGtvnGR1SAAsCm+LC8f&#10;7qQHlhbRjDJMqIHYoUzZhxlzAvD8kcUm7ZmwpZ4eBAB2xLN8711SSN+bnocWGugCZcpe+BM0W579&#10;eQOdlIUVJImTkoIAwE44or9+bj7dtqiQRuRjXBZihzJlX2YbBkjo6oRkSg0c4m9FAGADA8RF+gfT&#10;c+mhc4ppwUDMoIXYoUzZH2/RzBvumAGnjp6WyGGlZEoNHOJvRQBgYUNz0+kns/LoYXGRPm+4i9Az&#10;C7FCmUouZskJwMMRqIx0EGHPBt5zi+EPbN6ATLppQQHdv7SIzuITBxdpiAHKVPJaONgcOQE4+U+i&#10;dXfLD6xOWelH2LOBAMAieOnVl8dn02PLSuiGefk0sywD2bIgJihTwJU/JwYy0tiCdGkDqUTrsHIA&#10;EEOlr4QAwMSKXal00UgX3XlGIf1lWbF0sebnAKKFMgVqRg8DLB1mTBZJS08D1GkOA858E+GPdFR+&#10;Ol06Jot+dyZfoEvo8qm50g5raJlBNFCmIJzJJQ5pQqAR0kUNdIaBa/9XH3XLj0wsjisWEAAYiMdZ&#10;R4iL8wUjXNJSq/+5oJTuWVJE35yUQ+MLcYGGyKFMQaS4TBgxBs947omRu0f+91Cr/MhkdOriDyel&#10;x+PRPbzYVNlBt6+rl4+A5WemUrmIsofnpdGoggwaLS7Sw/PSpZ3UIDyUqf5QpmLDY8BfebVSPjLe&#10;cxeXGbab4umWLrrqrRr5KHF+Nb+AZpcbk1WyRVR9l71eRX8+t4jSTTDrtcQpPvw4VvaBIACIEJcT&#10;h/gPd11571PImZ5CuSKKzRMX5DxxBudmpIiLcxqVulJpgLhA85pq/hqIHsoUypTeEAD4u+n9OtpR&#10;45GP4q9AlO0nzi8xbMWJLwDgIYhvTsqWn02s9s4eWnvcTSsr3PTX5SXys4kTlwAAAAAAguAu/gS3&#10;9gMxMN4EAAAwgThOtOuVoHH9SCAAAACA5JaICtkklb4SAgAAAIAkhAAAAAAgCSEAAAAAiEYi5g7E&#10;EQIAAACAaJhwXD8SCAAAAACSEAIAAACAJIQAAAAAwMfi4/qRQAAAAADgY/Fx/UggAAAAAEhCCAAA&#10;AACSEAIAAACAJIQAAAAAIAkhAAAAAEhCKT0eT8RrHvbWeWhrtUc+AgAAALOYWOSgycUO+Si4qAKA&#10;l/e30jM7m+UjAAAAMIsvjsumr07Ilo+CwxAAAABAEkIAAAAAkIQQAAAAACQhBAAAAABJCAEAAABA&#10;EkIAAAAAkIQQAAAAACQhBAAAAABJCAEAAABAErJtAFDoTKVLRmf13j49Kkt+BcC8Lh7l8iu3RaIc&#10;AwDEg22vLqWuVPrW5By/G4DZXTYp16/Mlmelya8AAOgLzQsAAIAkhAAAAAAgCdk2AGjtJNpR41Hc&#10;OuRXAMxrpyinynLb0hnxZp0AAJpgO2AAAAAb0bodMAIAsITSKCbDNbV3k7tL/xZ0QWYqDctLpxxH&#10;CmWkpVCLOIXq3V10uLGTPN3yFwGYGK+SSk9NkY+0aevsoeYOFHArMEUAkJ5K9PTyUvkoPP5FWsUV&#10;tK69hw41eGj9qXbaWtVB3Rp/w4fOKaKB2enyUWg8JHDzB/XyUZ87zyik8YUO+ai/VRVt9OjWJvko&#10;OPXv8tv19fRJZXyGIb40Pps+E8Eyx84errC6qVrcNp1up3WnOqimrUt+VZuvTcyhz43Rd2nlA5sa&#10;ae0xt3zUxyHK0f9eXCYfRaZZFG/+G1cdcdO26ujf/2JXKp0/3EVnDXZSeXbgYKRTXBt31XrojcOt&#10;tP5EO2m5VH5/Wi6dJ76vVl94pVJ+pJ+bFxbQ2ILgZf4v25ro3QCfSzhnDnHS96bmykf97artoDvX&#10;N8hHkblpQUHI85QvGdesrqE6UcYj9dflJZSXEZ/R0V+/X0e7RRlRm16aIf1Negp1rbrrzCIaV6jt&#10;WqnEAS4PU6093k7vHGnTVMYHiPPlvrOLKEMRcLx+uI2eFOUqWvyt/nBmIY3I7ysDJ5o76do1tdJ5&#10;GAn+qB9bViKuM8EDolMtnXTdu3XyUWTU18rV4n3705bo/3YttAYAcZ0DwG9nlmglab1lixu39Lhg&#10;Lh/hot+IE+LBpUW0YGCm9xuGkZaSIhUMbTfxnwDCfY/54nfR8qapv09KkJ+nB26FBno/g9344sYt&#10;2FllGXS5uEA/el4xfW96ntSy1Ur5t+l1E//XHbfSuSK6dVEB/VqUp9woLuwXjnSJgK5YOqmCVf6M&#10;A96pJQ76+Zx8+t1ZIgDMCX+BDfQ+hLrFg0v84oHKie82Q1RO0Zgp/l2g7+e7OfkNi4JTlPepYb43&#10;X0u4Uo2G+PYB33s9buL/AQX6Wj1ueuNgnN/XH83IpQdEI2dUiMDR51RLF728r9Xv97pAnFPjQgRw&#10;4Vw6Okv62crvyYFqpJU/m1SSQfni2heoHPlu/LNKXNEtyVX+jr6bWUR3BibQIHERvX5uvtRS4hPT&#10;aFxQJhZHX3DNiN/X5cOddO+SIhpTEHmrwCo44OFWQ3EEJ/LXRBT9XREkcaUTibHiffS2UKz/fk4V&#10;F8hoTIuyAg5nsgiy0jV8HNOi/L1Bm8Hi2nzn4gJNgdaL+1roWFOnfOSteH4ogggtn6PaQBGEf2mC&#10;f14XblVvr+7fs6KF1kAxXuXZSKYPAHzOH+Gin4mWlRksGOSUH9kLjwvecYa9gwBuwd84N09qyYQz&#10;QwQMXxCt/kB4agEPmxys99BJ0cIJNEzFrdCb5hdILQgr4+EPDsQjMSQ3PW5ZDKeXausRjLYHALTL&#10;FIEx93iF6+3ixSyPbGmShmZ8hooy8vkg51coV03Pk7rtfRo7uunpnS3yUeSmi4BSixml9mr4sbjO&#10;AQg0dnvrh/VU1x68n4YjwiJnGk0RH8q5w1zSRVTpud0t9PzewB82R4YOuaVWLC4+6jE1HsPplK/U&#10;blEiK1v7j3urx8ZeED+Luyo/PapvnJYv/Fe8WSMfBfbnc4ulsS8fHuvceLpdPtLXNyb5jzF9dKqd&#10;/iHep1C4a5xPwMUimOH3WonHTX+2ppbqQ3xO0fzMcKrF59EaYNlboHJ0/bu1okURet5CvigDs0Ql&#10;wBcZdWXE5ZfLcSh/PLuIhuf5X9g2VXbQfw+10qbTHX7jn3whXDTYSV8dn9Wvq/CVg2301PbAY34c&#10;dCmHJW5ZWOA3FPPolkbaXdfXcjrS2PdYL+oy/58DrVLArez1eGxrE6043CYfhXfRSJc0vOTDczHW&#10;HHNLz/vwMseb3o98XPV+8bnwEJbPSvF7vX20TXrfr1M1En68upaOKlqeWnDLNs2/uPSzdKhTStXs&#10;s7++kx7e3CgfBcfd4R0BJqbOFMGm8npVK87B29b1n6MUiSZRMQabA6H+zJ/a3kxvVoT+fJ3i4jyh&#10;yEGfG5vdr5HA85vu0PD7XjU9l5Yp5rxwlz1fa7R+RsuGO6UAQOnBTY30ztHI56gwHg596lMlfkMz&#10;fM7xhN55A5zib+37jBvE9fA7K6rlI+3U10rurXhocxLMAQjkhDgB+CIW7HawoZM2iIry6R3NdNWq&#10;6n4Tt7hFFmwclltivu/Dj9WONnp6Xw9U+QdyqrWb3lBd+LgL2cyt5BZx4vv+zmC3neLiyxf033xQ&#10;R/dtbCTl5F6ulLjrOxJafma4W6DKPxj+fXmGf6jbaVEGeLIRX2CU3Y/ss+KEDDUWxy1YdeX/v3ta&#10;6HZxkduoqvxZu/h5fGJft6au389aNswZtMeBL9DK96BL9Y2r2vxfT4TT4tzYJcqHUqTDAOru0u3i&#10;POYAL1ZcNpWVP1t73E17RZD0wYn2fkHr9Chabceb+97vYDeeRKvEn3+gr1PfAlX+gXSJhkqgfx/J&#10;LZIJkDwxONA5pLzxe7vuZDvdsLaW3hPvuRIPrykn5AXDgTdXpD48DYSHAkKcir34s//WJP9JpVw/&#10;RFv5My6nyp/N15XV4vtxeXpHNfGVh3+1/I1WkvAAIBLcauCWs/KCygXmy1F0G8XipHxBULLTMACf&#10;zH9RzRY+R0Tp3KNiB3zBeeAT/9YZt7onhZjLoZ6gxBfTF0QAEA53R/5ZNcOXW05WGz/k1TdK6l6i&#10;UDiwmqwKGLaovl+01O8jV0x7FLPq1b83hgH0x52ofxItWHWwtWBA+Peal8z+VTTulPhc40mB4Vwx&#10;NddvOI1XJDwa42x6dff/rpqO3qW8XO/UiABcSetwgVWYOgBgHDE/oxrf4VUBUU4gjtq6U/7d9ws1&#10;FHYreVu0Xnk824ff3sWDtI21WsGBhk463ODfqh2pakkqFWb6t0m4S9D/UhAcL/PiZaxKI0L8LDPa&#10;puoB4K5SrRMaeUlhlmp2l7pijtZ0VWCxQ7QAlR1HW1UTwSYXZ5hi8rDdcI/He8f9r4laywcv9eWh&#10;NKVvTMwJOcuer/nq1WA8PBuopzcS6oBys+r32lbt/zfaLaA0fQDAeOy8VTFVgVtUk8SJnUjc9aXE&#10;k17UXZFWx2t7lWaW2ycAYCda/KvwfGfwC466zsjWMmtQYd3JDqpq7eq9RbvkzSiHRDCoTvoyVePq&#10;F/VFsrqtK+YLtU+4C/aWKv8yzNeKWJabQXDcM6pUkKm9x5CX7CmHQ/hz+v70wDkjuNXPrX8lnjPw&#10;8r7Y5hzxNVydYGyLash5iyqg5F5Di53KIVniT+Fiwi0wpWgyw8XisGhB8gQeJa35CazioKrVWuay&#10;UUkX1BNKO0LMOahp939tTGE6jY5gSR+3Tr63qqb39vdd1sqcyX/9dlUvgNZhDPXX6dX650mr6smc&#10;6gs0d9nyGL7S9LLENhaShfp84l4BrXh+zvOqITWeR3DWkP5Dq9+elCON//vwT+Gu/wimDAU0Q9Wd&#10;z0OFfJ1XUpddzrkyscg+AaVlrvA8o1WpMCPx/XrqXoAFA+wVADSpFoQUhGghWw23ItQnLk9IDYbH&#10;ApX4ROGMeWcPtecS0EC2qS5+3OsWLokJr4ZQt7jVlXS0pqku2DxTXj3hkm2t8v95mAcQH3NU179Q&#10;51MgLx9opQpVw+7/TcnxWxUjrQZTZcpcdbhNyrgZK3WgGmieim+SrtI0jctQrcAyAYB6nXWaAemU&#10;1p30nxXKY16hMsNZTb/3OPFvcdx8S7QiOHr34b81VGpg7u1Rj1PmiAvTNTPzpOWBF4xwSUsp7Uw9&#10;nu5KTwm7+iVQF6k6kIgW52VQ2lLpH5D7qC/kgeYkQGy4pd4v0AvyeQTD5+AjWxr95tbwXJPLRRDA&#10;OA7gJX/KT44nHj6jQ28aF1H1ypZggar6PLBTQGmZAMAMeGmIelao3XoB7IaX7nAmSeXaY/bBCbff&#10;cqRAeDY/d1Wq8fLAK6bl0tOfKqU7FhdKa3y1pES1Gu5K51a2UrjlgOqLI7eeQuWT0IpjN57QpxTs&#10;gs1LDpXBLLcVpkS4jBEC4ziK15dfLQJhJc6N8rFqorQWfE3lPA5KHFxwXoQvT8jptxLpr9ubpZUE&#10;sRojghd1gq6tqvkjPuqAcpQIgu0S/CMAiBBvUKS00EYz5WPBSXAeX1YS0S2W3hNu0V87Oy/k7dZF&#10;hdImH+q5GpwE6tld4ScQ8UXt1x/U95vR78MVC7d4OdHHPWcVSpvIcMpq3g/ALtSt93ABgDr9rl7d&#10;/9za5IliSsGWFnI+CU7Mo2S1VhvnGgl0zoS6BRo/1+rcoc6A55Dy9qv5BfSkKOOcZEbdO/jUjmYp&#10;O2Y0nt3Z3C9nwY9n5dFnFImWGPfIqfMPREtdHgIt+fNRrzSReg9s0guAACBC6mGAseLCFK+Up1bC&#10;Y7+cMjaSW3oMGyRxC+EMEXSEunFFrBhOlHDL8KHNjZoTQXEQ8PM1daLl0RQ2sQpn8OMMehx43Luk&#10;UNo4yurUywE5E1ywWdDc2zJcNVFSt+V/qu5/nqwVqgdH3ZqLJiGQkTi4DHTOhLqFWEUXFvdgBTqH&#10;lLfZ5RkBN9N69WCblIQpWhywPaHKlMlDAcogg1cMcDZKvagDgFCBKuea2Ffn/7p6OapVoeaK0E5R&#10;UJQXHi6jdrjQJwNu+d+zoYE+jPBixZ82X+SueLOafv9xA605Gn74YGS+g34xN59+IloyPHZuVYFm&#10;QQfbhpd7B5R/KbcIedttPfS/YIf+vureAd7LIJJNoECbF/e1SsFxrPic5AywwTy3p0Vz0B6ONFFV&#10;NSFYvZxUTV2erNajFAwCgAjxZV891rVgYPLMDLcirojeP+6mn66p7beSIxLce7Be/PsHNjVKOcF5&#10;73He05zzoAfbhpS7ZW+YVxDVrmdmwGv41ctfg3V/qrOk7RWtJg66YuWdfOj/vYN1//twdkBuuSnZ&#10;5aJtBvzZ8j4Oz+q4vPUvW5v7fWaMe3t4fwq98MoC5fnIRZS7+UNRB8I8fGmHCeAIAKLwoaoSmVzs&#10;kGaIJzPeivNu0bqO5Fbjjj6i5/0ZODe/+vauKn83p/X8/qpqundjY8AJfbHgC9Nrh9qkTVC+/UYV&#10;Pb418KRBHopQboxjNep5AMG22VUvq9Jr9j/3LCi7g7mOON3a3a8LXHnjjaAOqucBWGhuBvcwBTpn&#10;Qt02xzDfgoPYQOfT/4kWvrpK5p91w9o6aTMnPXGwyZu9qT26tdFvUmes1Mv4Kho8lJ0Regizxt3d&#10;bx8H9bJUK0IAEAW+sCkzE/J43bwkXw1Q1dopdeNFcouldRgsAPjT5ka/7nlO4DdHNX4cDzyOyRsP&#10;/fDtGvrX3pZ+aYOXjXBZtsWwVXWh5xnUyp0CGc/W7pdVTacAQN1y5x/9p3OKAk6EU97Uez1oTWRk&#10;BlzZBDpnQt1iCXA522qg84kTWG1QT3yO45Dn7lr/MsMVP68U0JM6EBxd4AhYfpS3x84r9ltGzLRu&#10;S21mCACiwPWWerxq4UDrXFzsjFv8rx307y78zJjsfql9Q+ElPsroX13ZhcIXLN4WWb1JCZ9o88qt&#10;WUY44FWGatx9OjFM5cpdudxNrIdpOk3g8+7mZq/03Ynwkmrb7EWDnJYNZgPtJhkt7gGI5LpiRpYJ&#10;ANQTxgMMFSWUeiyZu5XUy5SsRv3b69ntlkjcElf2LnDrNJLlmt+blusX/X9hfOS7T66qaOuXQYxT&#10;2VoR73DYPxuaf4WvbqXzdtN6nKMcgPH+/Hqxy+ztROLNrZSZ97jHU71Ezyr07AXiYd9RFg8oLRMA&#10;qJefNLbrO54bKR4zU+a+lrqaLb55Tq4qvXK4me5mxYlC3jzin1zk0jHaK3F1SuRhudG1dtTpSrMi&#10;3FDITLapxpeVGwNxqZmiqli3hJlVrZXe3axWGgYwk5dVvQCcN4CX6lmN3vNArD6x1BKfIF9g1Nup&#10;8qQMI/EYnTpVrNU3BxqZ539yGP0ex4JnDSunGHAKW60JetSZ66YUZ0gBXqTUM5o9ejSJDaKeBT2i&#10;wNG7GczoAJnRtoaZVa2V+oLNY9XfeL1K8+3hzf5DMTxh1067uSUKr3ziHfh8eDz8wlHh9/A3G/UE&#10;QE5CFKjcBLvxtulKVt9oyhKnwizRslbuPMUXdu5iNJp6GGBWeXQVhVmcqcokptdF3Aic1Wvt0eh6&#10;AdRJP3ho58whkV/sylWT4k63GdtrFQtez68cEuJi7mv1q1vV3HOk3uQlWurvzUE3T8DVeuOAQRl2&#10;ccXFyYwgci8f8D+fLhzhktbUW8WQALtJboiwPH1S6X9tmFCU0S/ZmJWY/lfnCVjfmuR/4eZJSW3K&#10;5p1BOCpWrv/m33VmmTV7AXjHLfVGL+tP6JN20yh8wVKWEs4eqGUSGG8SpG69f21CtjSJTCu+0HDg&#10;qnRItdWolfD5pk6v61sOqF4WGGqTpUjwZ6V+z7eodvoLRwpGVO+7HWZvG+FdEVAr0+XyGPh5w6yT&#10;A0XdmxRop79wuFGk7B/kBt9E1R4VVmLqAIBP/l8tKJAiNyVeZmUGfFFUt5IXWHA1wNJhLrpStU6d&#10;u3z3qS74VsNdltwCVLpUw+QlDureOuIf/HCFfvOCfE2zn3ni2q/m5/u1DHjISK9xcaOoK3YeUuEL&#10;4ASNm/RESh1YBNrrXwv1OYqEQNHhmPgV9QobcT7xpEArUHfXRxOoNnd00+F6//Jt5fKU8ABgQFaa&#10;NKs32I1zUvOa+itEhfTIucXSmJ0S55wOthc0X5x930fd/co4Hajv9RKd0oKqkwLNGeCUvreRJwVP&#10;NvP9nYFuPBud98a/aKSL7jqziK6ekes3dMEV4DMaNstRyhXB2mjRYovlFo8dtl7a53/BWjzY2W+9&#10;eiDP72npt+vYiHwH3X92kbQTICen4RYQ/8Zc0XOlz2X1W5Nz6IGzi6VUwEorK9wBs5zx/gHKzyZN&#10;dUZy+lrl60ZSzwPgwPyCkVn9ukDVXxct9YV1S5Dd2sJR5yPg3dyUQ4pmlC4uIIHOkUhuWsp5pFZW&#10;tPmdF/wzeJ8As+PrsXo3yc0R9ib5qBMuRbrPRLjrc7ibnlJ6PKqrnAY8I/SZneFTQHKl8r8Xl8lH&#10;sTshov+fv1sXtPv/zyJgGKBxfSpnseJUlmpcIY4r7HuTH9rcRKtVEz+UeHXCU8tLwlb4d65v6Nca&#10;1QvvRsdb0urlsS2NtEJUWKHo/TPZ/Z809svkxwKVo5+8U6u5++53Zxb65a/n7H2cwjccroB+vaCg&#10;385nkapq7aKfit+XkwWp/WB6Lp2n2qo4lM/9p1J+pB91mX9cvDevi/dIjT+HZy8s8wsW1Tht8A/e&#10;qpGP/F0iWoscIPkEOwcZr6j924WlfmPMwcpHODzu/+wFpX6T//7wcUNMaaEj+Vu04OGpm0RZ0xMv&#10;ReUtrQPR+pkH8vWJOfT5sX3nPmfE5LTYeuDfiX83H5538oVXYi/z3OC584xC+cjruyur+213rQXP&#10;S7llYd9nxWf1d96olpbLBqL3tfLLr1ZK+U5C4R0bedvmcEKcyuZysF6cYB/Um2LsX6lJfOh6p8Q0&#10;Cp9sf9naFLbytxp1LwCPW2pJ3cwtx/s2NsRU5vgC85sP6wNW/lbDFx1eEx6KXt3/E4od/SaYRZtZ&#10;kIdf1L/3dIvO1TGDVw+2krKu47kaHMCYmbo3ibf/jabyZ7tqOvz+fi6lVl1eavoAgN9o3nHql+/X&#10;h92O1SjqLYKtiAOsX4sWDKfYtZuPTrVLJ7wPVywXjtTW6uYUq9y6US/51IL/7c/Ev9V7DwIjhRs3&#10;3RZlN71av3ztjaG3/w2n3/bAOq8HTyb8Obyj6hX9bAR5NoygrqBjCVQ5EOYgQMmq+wKYLgDghhLv&#10;wc6t6qd3NNMPVlVLO06pN2IwE94hzmrtO17SwpPk3qpoo9vX1UtDK+Fad0bh95bHz5W3SLMUvnSg&#10;ze/fnzPUGbIrW4krcH6Pfry6lv59oFWaHBmsQc9BKndT/+aDOmnTFKsmUwom1Pg+vyVbdeoBmKG6&#10;YMe6JHWz6vfmocKyOIyRWwUnMVOeD50RnlAvi/OAe8Z8/55XEKnnvUSDfw3l76XXbpJjVVtYxzpP&#10;Rd0bZdWJgHGdAwBgVzxGzRMfeQ4Izyfjer7O3dVv4iAAQKLZbg4AgJlww8S3jvhAQ6c0xIDKHwCs&#10;BAEAAABAEkIAAAAAkIQQAAAAACQhBAAAAABJCAEAAABAEkIAAAAAkIQQAAAAACQhBAAAAABJCAEA&#10;AABAEkIAAAAAkIQQAAAAACQhBAAAAABJCAEAAABAEkIAAAAAkIQQAAAAACQhBAAAAABJCAEAAABA&#10;EkIAAAAAkIQQAAAAACQhBAAAAABJCAEAAABAEkIAAAAAkIQQAAAAACQhBAAAAABJCAEAAABAEkIA&#10;AAAAkIRSejyeHvmxZm8cbqMX9rbIRwAAAGAWnxmdRZeIWzhRBQAAAABgbRgCAAAASEIIAAAAAJIQ&#10;AgAAAIAkhDkAAElmT52H9ovbvvpOqm/vlm4NbnHr6JZeL3alUUFGChU40yhf3PPxmIJ0mlaaQZlp&#10;KdLXAID1IQAAiIcUYyrKTlGH9/T0kENVUb9xqJVWH3XTPlHxx2JGWQYtGeKiRYOdxD8h3ag+RPE3&#10;AkBsEAAA2FSjaNG/fqhNWrbbIFr5oWSlp9CgnHQ60tRJHV3hLwn89ecMc9EFI100MDtNfhYArAQB&#10;AIAN/X1XC/3nQCt5uv1P7xF56VTd1kXNitP+6xOz6fNjs+Ujog9OtNPDmxrJrQgEZoqW/84aD7UH&#10;CA5ml2fQldNyqdSFQADAShAAANjI1qoOenRrE51q6ZKfIcrNSKWlQ52ixe4UlX833bGuXn6F6OqZ&#10;edJrakcaO+m2dQ1U6/Z+n2XDXXTV9FzaXNlB74sA4a0jbdLzPo5Uossm5dLFo1zyMwBgdggAAGyg&#10;uaObHt/WTGuPu+VniAqdqXTp6CxaPsJFGWkpUtf+j96ulXoA2Lcm5dAlY4JnCzssgoAb19b1tvp/&#10;MTef5g/MlB7Xubvp3wdaaWVFG7k7+y4hk4od9JNZeVSC3gAA00MAAGBxp1u76PYP6+mEotV/2cQc&#10;+uxY/8qdhwSe3tEsPeYZ/bcsLJAeh/L+CTfdu6FRelwkAoonzi+RHvvwPIO/7Wzx6xHIcqTST2fl&#10;0uxyb7AAAOaEPAAAFra3zkPXrantrfyH5KbTH88u6lf5Mw4AfC6fkiM/Cm3xICdNLcmQHteKVv8r&#10;B/u+B8vLSKUfzsilP5xVSMPz0qXnWj3ddOf6BnpN9bUAYC4IAAAsiifr3bC2jlrkTrxFgzLpwaVF&#10;vRWxErfkuQJncwZk0lARKGj1tQl9EwT/tael38RCNqbAIQUBC+QhAvbk9mZ6aT+CAACzQgAAYEE8&#10;I/+eDQ3yEUlj89fNyZeP+ltV0Tc34KKRkU3UG1/kkNb/syYRbLx/vF16rOZITaHr5+bTF8b1BQx/&#10;29lMa471/WwAMA8EAAAWc7Spk+5c3zeT/4zBTmmCXjC85G9LVYf0uNiZStNLvZV5JJYP7wsa3joS&#10;ukLnHoMrpubKR0QPfNJI26q9Px8AzAMBAICF8Nr8O9Y1UJs8855n3V87O096HMyGU30tdg4WosE9&#10;DLyckO2o6fBbZhgIJwi6bFLfPIO7P26kmrbQyYgAILEQAABYyF+3NVGVvIyPc/Rzl3s46xUBwOLB&#10;0c/MXzKkL3hYfzLwMIDSZ8dk0Vnyv2nmiYEf9fVaAIDxEAAAWMT26g5apeh+v35OnjQLPxxODsRy&#10;M1KkyXrRUk7w216jbU8BTh40QE4VfLihk17Y2yI9BgDjIQAAsIiHNjfJj7zj7GMLw1fmPF+gb7gg&#10;8rF/JR5u4D0A2A6NY/q8e+CPZvQNUby4r1XqDQAA4yEAALAAnnhX1ert+uclfMqZ9qHsqu1rqY/T&#10;EDCEw0sIGc9FOFDfKT0OhwOHM+W5B5xV8J+70QsAYAbIBAhgAd97s5qq5El0d59VRKMLwq/jrxQB&#10;wxPbmmjDaW9rnfME8FI9zgdQ09ZFvP2/Ly1wNIaJQGRQThrlZaZKQxHlWWk0WBxzMqIch/92xPwz&#10;v7uyWj4ievL8EilVMQAYBwEAgMlxfv8/bvSm450rWuA3zuub+Mf5/bmb/1hzFx2T70+IGz9npHwR&#10;FHBPBSclGiKCAr7/6FQ7vSwnBuLdB3kXQgAwDgIAAJO7+YP63nX018zMEy1377p+7oLnVn60SkWL&#10;vUhU1OlporXew5cBbrWL+5T+x5zet6mjR9y6A24JHCmeS/DX5SXSJkUAYAwEAAAmxhv9XLWqRj7S&#10;zikqWN6f39cTwLP/vznJ2+JOT02RWugD5dn5kfrR2zVSLwP72Zx8Ot3SRafE71kp7utFgMBBAu8W&#10;GA7nFZhbnkELBzlptrgHgMRCAABgQjw2v+JQG62qaKOGEKcoj8Fz9zpX5oNz0mmQuOdld1zBH2ro&#10;pJ+tqZW+jtfw/3hW6IRBWt2+rp42VXp7JP6yrDjo1r/HRZCwp7aDdtZ6pN6KisbgwxI8f+BzY7No&#10;mSLjIADEFwIAABOpaPDQCzub6D3On8+949wdz/+X7lNoUG66lMp3cnEGTSlxSBV9MFxJc2XNOCmP&#10;MjNfLB7f1kSvi+CE3bG4UJrlrxUHAb9YWyfNXQiEUxV/aXw2AgGABMA0XAATOCIq/ttXV9GPXjlB&#10;7x5qoe7OLurp6qYecU+isswRZ+qTnyqhP51bTFdOy5Uy+oWq/FlDe183PO/lrxdfYh8W6RwE7q2Y&#10;WNQXMHxFVPbKBEM17m56ZEsTXftObcgeAwCIHQIAAIP9a2s9/eDFY7S+ollU+j29lf/EQof32NNF&#10;o/LTRSUe2Zi9MgAoyIxuvD+QMkWXvy8tcSQmKAIADiY4nTEPJSwd2pdq+LCo/HmrY2UeAwDQFwIA&#10;AIO4O7vp9pUn6K/rq/1a/OeNyqZHPj2Ivjg5r/d5Lev+1doU3ewZ+tX/lKNIP8wT/iI1VpGOmCt6&#10;xvMIrp6ZR787o1CaD8B4tQEPYYTbeAgAooMAAMAAPAZ+7b8q6IP9TdQjWvhcyS8elkWPf3EY/eSM&#10;UhqS76ATDR1EUlDQLSXXiVQHp9ztFkGA+L+ey+2yFUl+WuU0w5FQJgBSDyGML3LQfWcX0TR5y2K3&#10;+P4PbPLmQAAAffVOAjzd2t2bahQg2Y0pTCdnHNeoP7rmFL202TtDPyU1lX576VCaNdQ/Mc7TH9XQ&#10;8+Jr+PVblg+kuUOz5Fe0eWJzI726v9n7/ZcU0cQY9wLwUS5N5PF7LTsSKlW3ddOVb3qzAnJFf8vC&#10;AumxElf8166p7W393yN+fx4G0QOnMd5fh/kFAL0BwN92NtNLcpYugGR3/9JiGparY7+5Qrto0X/h&#10;T7vEvTj1RIzxs+VDaPnk/pXgn9eeple2N0hfc++lw2jSgMj28v/zx3W04qA4p8W//8O5pTRepwCg&#10;uaObvvmGtwLnFQk3B6jAw/ncfyqle85P8IezCqXHam8cbqO/bPVugPT/puTQxaMiC4CCqWjqop+u&#10;jjy3AoDdYAgAIMH2nWqjtjaP1O0/odwZsPJnre4ueQ5Aj5TYJ2I93gmF0jCClNlPH8o5AJwhMBZt&#10;IhgKRvmSYjpDzHR8KwAsDQEAQII1tXZKlTpXzhMHBF/vnsI1lfg6nhjYEaKiDEaaaicq/27xb9vi&#10;lO4j1oo52NwEniPxZoU31wAbr8NOhj6cUgEA+BojDwFwbnEsuQHwumCEK+w6+2gdr22nbzy0TRqb&#10;L8t30DM/mEwZ6f1/1uNrTtHzH1eJr0uh2y4dTgtG5cqvaPP3T+roH5vrpH9/49lltHiEfpvv+Lrw&#10;R+en091LiqTHWvHyxO+s8A4h8JLA357Rfwjg1g/rpWsS4wmQDy6N7GeEUi9+Pg8vACQ7ZAIEMMB3&#10;Ht5Oh6tEJSSao0smF9ItXxwtv9Lnnx9W0pPvnpS+5ucXDqXlUwKPlQfz4tY6emJ9jfj3RD85q5zO&#10;HxdZABEMz/z/xn+rpMfBKvBQOEXw1W97x+Bnl2fSr+b3TSLklMEPbWqkI4rdDO86s5DG6dgDAABe&#10;GAIAMMD3zx8iLe/jYYA122rp6id2USUv+1MoyUmXvoa78eubI++dy3KkSsMH3E/f2q7fCp8OEQDw&#10;/AVeXih+RMROKtb1l2V5vwFPLPzr9mb6+bu1vZV/tvjmPMEQlT9AfCAAADDA/HEFdNtXx0qVMwcB&#10;Ww810mX3b6F/iBZ/i1xZjyhxShUtv77vZIv0XCR4y11fJkHf99QDJ+jxzWGIpmquaOwLZrLSU6WK&#10;/4o3a+hVXrEgG5GfTvedXSitMgCA+EAAAGCQs6YU0d3fHk95mWlSS93t7qJHXz9MF922gW76xz6q&#10;b/FIlTf3Amw+EHkynNKcdO+/F0FElap3IRbcWufKn7+vYlsAzY409QUj/7evRar4OahgPCnwy+Oz&#10;6b4lRdJ2xgAQPwgAAAw0b3whPfeLWXTJvHKpUvX1CLy7tZque3KX3APQTdUN7XS6vl3+V9qU5fJe&#10;At5/f6Iusn8bSm1rpzQswUFLQWb4KfWc1Id3Jnx6RzNdt6aO1vJOhyqu9BT6zOgsaU8ADgAAIP4w&#10;CRDAJLYebKQ/vnSA9p/krvAeaZUA41n8PaKezXU5aNaYPJo9Op8mDc2h4aUuygwzCH/eXVukf1+e&#10;n0HPfm+C/GxsVu5rogc/qJZ+v8tnF9Klk/LkV7w4o+iemg7aW+uhndXtdKDB2+KX/g753oc3A+IE&#10;P+cMdUaX6wAAooYAAMBkKk630qpNVbRuVx3tPtYsztIU/r90T6Ly7H0sbgMKM2moCARGlrloYFGm&#10;FBQMFM8NEjf27Ud30tHadvGlKbTqxhnSc7H656Y6elbceHXB56YUUHluOp1s6qSTzZ10QFT6dW5R&#10;4UuVvPhdOT4RP5t/Pn9972Px+ufHZdM3JuXwtwQAAyAAADAxnv3/w4e2UEVVW28lmsK1Kt+rWtTe&#10;HgO550A8NaTERbXi37dxymHhiwvLKYuz+PV+H++/k47534l7/sqWjm7p5vZ47/nfK++lSYDin6Ty&#10;14tb38/33aeK79NDqXwvnnJlpNGUsgyaUu6k53Y0kfgW0s/5n88MoII45VoAgPAQAACY3Itrj9O9&#10;L+yXKuq5Ewpp4aQiOnCylQ6d9t54WZ5fpc7/58pYeqzsMeA7+TllpS2/Jj3v93Xi/4rv4/fvxZ10&#10;L73ufexypNKQwgwaWpBBw3z3BQ4anOddK/D2wRa6f12t9PWzBrnoliUl0vMAYAwEAAAm5+7oootv&#10;eJ/aRNM5Q7TgX7ptIRXk9C3AO1nrpsOn26iiso2OVLVKmQbrRMu/yd0l9QD0VfbcMud7b6XdV8l7&#10;W+H8vP/r3p4E/3/fNzehIDudLptfSkNFZT9EVPbF4jiUq14+Tkcb+fdJpRvPKqFFw/TZ3AcAooMA&#10;AMAC/vLvA/TU64elSvuL5wyln35xrPxKaE1tnXTRrR9L/668MJN+2Ztx0Fup886EHDCkikp+RKlT&#10;PC1X9r3/IXKKln22M42yM9OkYYFvPblX+rol4/PpVxcO8X5RGCv3NNID71dL336s+Dl/vHiQ/AoA&#10;GAUBAIAFtIiK/LM3vkeNLd4W9JM3zqVJI/xn3wdz5QNbaNexZqkl/5/fzBUt9+gz6721s47ueu2Y&#10;eNRDPzx3MF06q9j7QghtImj4zj8OU2N7txRU3HfJEJpQFtnWxgCgP8zAAbCAbFc6fffiUb0Z+G5+&#10;fJs0NKDFnDH5Uj4ATij03o5a+dnobKtoln4+/x6TB2vrwr//7VPSZEb+d+eOzkHlD2ASCAAALOJL&#10;5w2j0QNFpSsq34rjTXTnUzvkV0KbO65Aqvw5CHhvm3cXvmhtPNAgJQHiJH1jy4NvZezzxo46emd3&#10;vZQ0qNiZRledUSa/AgBGQwAAYCF3/mBGbwt8xfvH6Z8rDsuvBDdzbAHlZqZKaYHXbq6ihpbotv3e&#10;e6KFjlW1ST9/voatiTcebqJ7Xz/W+/tef/5A7zJEADAFnI0AFjJycA5d/81JUouaK9V7n9lB/1nD&#10;Y/KhnTerTPp6roxXfnxafjYyKzdV91bmi8cXyM8GtrmimX7x3AGp54F7LL48p5imD0GKXwAzQQAA&#10;YDFfPH8EfeasIVJlzJXrbY9upv955YD8amDL55X3Bg0vvRM+YAhkxYbT0r/v8XTRgnF9e/irrdpW&#10;S9c+s4e6Pd5hh8Wjc+nyswbIrwKAWSAAALCg31w1g86cUdbbIn/wbzvo9se2yK/2N3V0AQ3m7YXF&#10;1x882kTrttfIr2jz7w9OUn1jh1T5L5lcJGX3C+Rv75ygO184IH4vbvl304QBTrrxkuHyqwBgJggA&#10;ACzq9z+bQwumlvYGAS+9eZiuvOV9OlnVJn+Fv28sHyECAO8wwNOvhu4xUHtm5RH553TTl84cKD/b&#10;p7bJQ9c+sZOeWOH9OhIBwISBLrrnsnGUmY7LDIAZ4cwEsKhM0Qr/882L6NuXjPFWuiII+HhLJX3u&#10;mrfoLy/skb+qz2eXDqWi3HSpEt+4o5pWb9A2F+DFd4/TicoWKciYMiyXpqjyD7z5SRV9/fcb6OM9&#10;db3ByNzReXTPtycE7SkAAOMhERCADfx3zVH65T0fSRn6fOl7B5Vl0xVfGk+XntvXBf/8isP0+6e2&#10;S6/nZTvo7787kwaWBF/Od6rGTV+75UMpDTF/34evnUWzxxVKr+0+0kQPvHiAth5skL4fv85ByTWX&#10;jqZLFmLMH8DsEAAA2MS+ww106wMbaPu+eilnv283vrJiF33z0rF06XnDKSfLQVfe/D5t2Fkjpf8d&#10;K1rzT966mLKc/fP4NzR76Krff0QHjrdIlfuy+QPpjiun0pb99fTSu8el1QTKvQPmTSymG746jgYU&#10;IdEPgBUgAACwmf+8eZjuf2or1dS3E++7z/+TBvtSUui8RYNp4cxyuu/p7dTW3iVV3BNGFdDDv1pA&#10;RfmZ3m8gVJxsoZ/c8zEdq+RtiMUT4vt88dzhtF4EDkcrW8Vz3kqfX+QehO9dMpo+NR+tfgArQQAA&#10;YEMtrZ30+D930vOv7aeWNm9Fzy11b4vdO/XH13LnyrxEtNrnTCmlAaIy3yZa+J/sqvG+Ln2ddxdB&#10;7jHgHgXf80MH5NBlF46gS8/StiEQAJgLAgAAG+no8p7OGWneSrq9o4v++3YF/fM/+2n3wfreCl9q&#10;1ise8510LwcF3tf5ee+x7z43O4OWzCmnC0SlP3NCMSGxH4B1IQAASBLb99SKWw0dPtZEew810Mbt&#10;1X1j+L57qbIXtTrfi+Mxw/No5JA8mjAqn+ZNK6XJo0NnAAQAqyD6/yG37h1xwThsAAAAAElFTkSu&#10;QmCC"/>
  <p:tag name="ISPRING_COMPANY_LOGO" val="ISPRING_PRESENTER_PHOTO_0"/>
  <p:tag name="ISPRING_COMPANY_WEBSITE" val="https://dindersimateryal.com/"/>
  <p:tag name="ISPRING_WEBLINKS_TARGET" val="_blank"/>
  <p:tag name="ISPRING_WEBLINKS_TARGETMJT" val="_self"/>
  <p:tag name="ISPRING-SUITE_ISPRING_PLAYERS_CUSTOMIZATION_2" val="{&quot;universal&quot;:{&quot;skinSettings&quot;:{&quot;borderRadius&quot;:8,&quot;colors&quot;:{&quot;asideBackground&quot;:{&quot;color&quot;:&quot;#EFF1F2&quot;,&quot;opacity&quot;:1,&quot;type&quot;:&quot;SOLID&quot;},&quot;asideElementBackgroundActive&quot;:{&quot;color&quot;:&quot;#A282ED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FFFFFF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degree&quot;:90,&quot;gradient&quot;:[{&quot;color&quot;:&quot;#8695FF&quot;,&quot;opacity&quot;:1},{&quot;color&quot;:&quot;#D65FCC&quot;,&quot;opacity&quot;:1}],&quot;type&quot;:&quot;GRADIENT&quot;},&quot;primaryButtonBackgroundHover&quot;:{&quot;degree&quot;:180,&quot;gradient&quot;:[{&quot;color&quot;:&quot;#8695FF&quot;,&quot;opacity&quot;:1},{&quot;color&quot;:&quot;#D65FCC&quot;,&quot;opacity&quot;:1}],&quot;type&quot;:&quot;GRADIENT&quot;},&quot;primaryButtonBorder&quot;:{&quot;color&quot;:&quot;#8962DB&quot;,&quot;opacity&quot;:0,&quot;type&quot;:&quot;SOLID&quot;},&quot;primaryButtonBorderHover&quot;:{&quot;color&quot;:&quot;#7150B6&quot;,&quot;opacity&quot;:0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false,&quot;showSlideNumbers&quot;:true,&quot;showSlideOnlyButton&quot;:true,&quot;showTimer&quot;:false,&quot;showVolumeControl&quot;:true,&quot;visible&quot;:true},&quot;fontFamily&quot;:&quot;Articulate&quot;,&quot;miniskinCustomizationEnabled&quot;:fals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attachments&quot;,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Sonraki&quot;,&quot;PB_ACCESSIBLE_NAVIGATION_PREV_BUTTON&quot;:&quot;Önceki 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ökoman&quot;,&quot;PB_ATTACHMENT_FILE_SUBTITLE&quot;:&quot;Dosya&quot;,&quot;PB_ATTACHMENT_IMAGE_SUBTITLE&quot;:&quot;Resim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Tam ekrandan çık&quot;,&quot;PB_CONTROL_PANEL_FULL_SCREEN&quot;:&quot;Tam ekran&quot;,&quot;PB_CONTROL_PANEL_NEXT&quot;:&quot;SONRAKİ&quot;,&quot;PB_CONTROL_PANEL_OUTLINE&quot;:&quot;OUTLINE&quot;,&quot;PB_CONTROL_PANEL_PREV&quot;:&quot;ÖNCEKİ&quot;,&quot;PB_CONTROL_PANEL_REPLAY&quot;:&quot;Tekrarlama&quot;,&quot;PB_CONTROL_PANEL_SLIDE_COUNTER&quot;:&quot;%SLIDE_NUMBER%\/%TOTAL_SLIDES%&quot;,&quot;PB_CONTROL_PANEL_VOLUME_CONTROL&quot;:&quot;Ses seviyesi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Daha faz göster&quot;,&quot;PB_PRESENTER_EMAIL&quot;:&quot;Email&quot;,&quot;PB_PRESENTER_EXPAND_BIO&quot;:&quot;Daha fazla göster&quot;,&quot;PB_PRESENTER_NO_INFO&quot;:&quot;Sunucu Bilgisi Yok&quot;,&quot;PB_PRESENTER_WEBSITE&quot;:&quot;Website&quot;,&quot;PB_QUIZ_SLIDE_WINDOW_TEXT&quot;:&quot;Bu slayttan ayrılmadan önce testi tamamlamanız gerekmektedir.&quot;,&quot;PB_RATE_MENU_CAPTION&quot;:&quot;Hız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Notlarda ara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true,&quot;texts&quot;:[&quot;DT_COMPANY_WEBSITE&quot;,&quot;DT_COURSE_TITLE&quot;,&quot;DT_REFERENCE_URL&quot;,&quot;DT_REFERENCE_TITLE&quot;,&quot;DT_SLIDE_TITLE&quot;,&quot;DT_SLIDE_NOTES_TEXT&quot;,&quot;DT_SLIDE_TEXT&quot;,&quot;DT_HYPERLINK_TOOLTIP&quot;]},&quot;resources&quot;:{&quot;attachments&quot;:tru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ticulate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ticulate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ticulate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ticulate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ticulate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Link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ticulate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false,&quot;playerLayout&quot;:&quot;custom&quot;,&quot;playerLayoutFooter&quot;:&quot;playAndPause,fullscreen,volumeControl,slideNumber,goToPrev,goToNext&quot;,&quot;playerLayoutHeader&quot;:&quot;resources,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8,&quot;playerThemeColorScheme&quot;:&quot;builtin.lightPurple&quot;,&quot;playerThemeFont&quot;:&quot;Articulate&quot;}}}"/>
  <p:tag name="ISPRING-SUITE_ISPRING_CURRENT_PLAYER_ID" val="universal"/>
  <p:tag name="ISPRING_PRESENTATION_COURSE_TITLE" val="TDB_1 1.1. İman ve İsla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W\uFFFD\uFFFD{B183E348-C202-44F7-B565-2C1AFCBC22E2}&quot;,&quot;C:\\Users\\Monster\\Desktop\\SUNULAR\\TEMEL DİNİ BİLGİLER 1 İSLAM 1 (İHO 6)\\1.ÜNİTE&quot;],[&quot;\uFFFD\/\uFFFDf{0E6EF7E3-5697-4B8B-B200-FBDA7933B2F2}&quot;,&quot;C:\\Users\\Samsung\\Desktop\\Temel Dini Bilgile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0&quot;},&quot;wordSettings&quot;:{&quot;printCopies&quot;:1},&quot;studioSettings&quot;:{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Ünite Konuları"/>
  <p:tag name="ISPRING_SLIDE_INDENT_LEVEL" val="0"/>
  <p:tag name="ISPRING_CUSTOM_TIMING_USED" val="0"/>
  <p:tag name="GENSWF_SLIDE_UID" val="{5CD09CB5-8CA7-4668-A647-A94BF9E71477}:25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riş"/>
  <p:tag name="ISPRING_SLIDE_INDENT_LEVEL" val="0"/>
  <p:tag name="ISPRING_CUSTOM_TIMING_USED" val="0"/>
  <p:tag name="GENSWF_SLIDE_UID" val="{A901759D-FD68-418D-9567-7AB1047F105B}:2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man"/>
  <p:tag name="ISPRING_SLIDE_INDENT_LEVEL" val="0"/>
  <p:tag name="ISPRING_CUSTOM_TIMING_USED" val="0"/>
  <p:tag name="GENSWF_SLIDE_UID" val="{C6575B19-0DB4-48B4-87B5-85667D004EBE}:2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man"/>
  <p:tag name="ISPRING_SLIDE_INDENT_LEVEL" val="0"/>
  <p:tag name="ISPRING_CUSTOM_TIMING_USED" val="0"/>
  <p:tag name="GENSWF_SLIDE_UID" val="{2A70BADA-B7B3-479B-B5FC-EB24CCFC14E4}:2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manın özellikleri"/>
  <p:tag name="ISPRING_SLIDE_INDENT_LEVEL" val="0"/>
  <p:tag name="ISPRING_CUSTOM_TIMING_USED" val="0"/>
  <p:tag name="GENSWF_SLIDE_UID" val="{1510222E-AD95-437F-B96A-86421C273B40}:2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slam"/>
  <p:tag name="ISPRING_SLIDE_INDENT_LEVEL" val="0"/>
  <p:tag name="ISPRING_CUSTOM_TIMING_USED" val="0"/>
  <p:tag name="GENSWF_SLIDE_UID" val="{71D789E7-27FB-4F65-9501-1F3BEA98957F}:26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emel Kaynaklar"/>
  <p:tag name="ISPRING_SLIDE_INDENT_LEVEL" val="0"/>
  <p:tag name="ISPRING_CUSTOM_TIMING_USED" val="0"/>
  <p:tag name="GENSWF_SLIDE_UID" val="{113451D9-65DE-4809-9C5D-8C8438014C8A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Esaslar"/>
  <p:tag name="ISPRING_SLIDE_INDENT_LEVEL" val="0"/>
  <p:tag name="ISPRING_CUSTOM_TIMING_USED" val="0"/>
  <p:tag name="GENSWF_SLIDE_UID" val="{779058D5-7A69-4ED4-90EA-E5E637B646D1}:26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BEAE8-E882-470A-B6D7-7A32DA3EB29B}:3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6C364147-1D2C-4910-B9F7-DF6BF0ED06C1}:4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manın Şartları"/>
  <p:tag name="ISPRING_SLIDE_INDENT_LEVEL" val="0"/>
  <p:tag name="ISPRING_CUSTOM_TIMING_USED" val="0"/>
  <p:tag name="GENSWF_SLIDE_UID" val="{5623E49F-0C46-4B5F-B4FD-AB4E4DC36B19}:26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8DCEAD-BB1B-4CD2-AD6D-DD86485BF598}:26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erilen kelimelerin ortak özelliklerini işaretliyelim.]]&gt;&lt;/Text&gt;&lt;FontSize&gt;&lt;![CDATA[44]]&gt;&lt;/FontSize&gt;&lt;Left&gt;&lt;![CDATA[0]]&gt;&lt;/Left&gt;&lt;Top&gt;&lt;![CDATA[0]]&gt;&lt;/Top&gt;&lt;/ChangeData&gt;"/>
  <p:tag name="MMPROD_ID" val="10010"/>
  <p:tag name="MMPROD_ABSOLUTEPOSITIONID" val="100"/>
  <p:tag name="PRESENTER_SHAPETEXTINFO" val="&lt;ShapeTextInfo&gt;&lt;TableIndex row=&quot;-1&quot; col=&quot;-1&quot;&gt;&lt;linesCount val=&quot;2&quot;/&gt;&lt;lineCharCount val=&quot;26&quot;/&gt;&lt;lineCharCount val=&quot;28&quot;/&gt;&lt;/TableIndex&gt;&lt;/ShapeTextInfo&gt;"/>
  <p:tag name="HTML_SHAPEINFO" val="&lt;ThreeDShapeInfo&gt;&lt;uuid val=&quot;100&quot;/&gt;&lt;isInvalidForFieldText val=&quot;0&quot;/&gt;&lt;Image&gt;&lt;filename val=&quot;C:\Users\Samsung\Desktop\Slayt Denemeleri\data\asimages\{D09D6C49-6F50-4DA4-B645-A50AE4F01E57}_4.png&quot;/&gt;&lt;left val=&quot;454&quot;/&gt;&lt;top val=&quot;14&quot;/&gt;&lt;width val=&quot;499&quot;/&gt;&lt;height val=&quot;141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İbadetler"/>
  <p:tag name="ISPRING_SLIDE_INDENT_LEVEL" val="0"/>
  <p:tag name="ISPRING_CUSTOM_TIMING_USED" val="0"/>
  <p:tag name="GENSWF_SLIDE_UID" val="{ECC955C4-1619-4849-9A75-F4A047DE2EF9}:2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hlak"/>
  <p:tag name="ISPRING_SLIDE_INDENT_LEVEL" val="0"/>
  <p:tag name="ISPRING_CUSTOM_TIMING_USED" val="0"/>
  <p:tag name="GENSWF_SLIDE_UID" val="{6752FC9A-BBF3-4680-81B7-23C346DF4192}:2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hlak"/>
  <p:tag name="ISPRING_SLIDE_INDENT_LEVEL" val="0"/>
  <p:tag name="ISPRING_CUSTOM_TIMING_USED" val="0"/>
  <p:tag name="GENSWF_SLIDE_UID" val="{ECBF0C28-8ED0-46FE-89E0-5DB31F7031A6}:27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hlaki davranışlar"/>
  <p:tag name="ISPRING_SLIDE_INDENT_LEVEL" val="0"/>
  <p:tag name="ISPRING_CUSTOM_TIMING_USED" val="0"/>
  <p:tag name="GENSWF_SLIDE_UID" val="{10974AC2-A014-4494-8626-1EC819ED3E53}:2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"/>
  <p:tag name="ISPRING_SLIDE_INDENT_LEVEL" val="0"/>
  <p:tag name="ISPRING_CUSTOM_TIMING_USED" val="0"/>
  <p:tag name="GENSWF_SLIDE_UID" val="{03488F77-BB35-4567-A471-0334B942D381}:2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dis ve yorum"/>
  <p:tag name="ISPRING_SLIDE_INDENT_LEVEL" val="0"/>
  <p:tag name="ISPRING_CUSTOM_TIMING_USED" val="0"/>
  <p:tag name="GENSWF_SLIDE_UID" val="{9212A733-3951-4A7A-8AE3-D0905A06F795}:2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2CF9D-A317-477F-A332-4057FAD85860}:27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Etkinlik"/>
  <p:tag name="ISPRING_SLIDE_INDENT_LEVEL" val="0"/>
  <p:tag name="ISPRING_CUSTOM_TIMING_USED" val="0"/>
  <p:tag name="GENSWF_SLIDE_UID" val="{A28F7B80-7F57-4FC8-A584-6F8BD6D333F7}:27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Doğru yanlış"/>
  <p:tag name="ISPRING_SLIDE_INDENT_LEVEL" val="0"/>
  <p:tag name="ISPRING_CUSTOM_TIMING_USED" val="0"/>
  <p:tag name="GENSWF_SLIDE_UID" val="{05A3D2BF-C5E5-434B-BF35-B9923958EA3A}:27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est"/>
  <p:tag name="ISPRING_SLIDE_INDENT_LEVEL" val="0"/>
  <p:tag name="ISPRING_CUSTOM_TIMING_USED" val="0"/>
  <p:tag name="GENSWF_SLIDE_UID" val="{0F69980A-D0EA-4165-A578-5E5F27C3643E}:27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ARTICULATE_SLIDE_THUMBNAIL_REFRESH" val="1"/>
  <p:tag name="GENSWF_SLIDE_UID" val="{1333726E-3C9F-4FB3-9192-BF2C026DD448}:3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heme/theme1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918</Words>
  <Application>Microsoft Office PowerPoint</Application>
  <PresentationFormat>Geniş ekran</PresentationFormat>
  <Paragraphs>226</Paragraphs>
  <Slides>23</Slides>
  <Notes>23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16</vt:i4>
      </vt:variant>
      <vt:variant>
        <vt:lpstr>Slayt Başlıkları</vt:lpstr>
      </vt:variant>
      <vt:variant>
        <vt:i4>23</vt:i4>
      </vt:variant>
    </vt:vector>
  </HeadingPairs>
  <TitlesOfParts>
    <vt:vector size="49" baseType="lpstr">
      <vt:lpstr>맑은 고딕</vt:lpstr>
      <vt:lpstr>Aptos</vt:lpstr>
      <vt:lpstr>Arial</vt:lpstr>
      <vt:lpstr>Arial Black</vt:lpstr>
      <vt:lpstr>Avenir Next LT Pro</vt:lpstr>
      <vt:lpstr>Calibri</vt:lpstr>
      <vt:lpstr>Calibri Light</vt:lpstr>
      <vt:lpstr>Helvetica</vt:lpstr>
      <vt:lpstr>Helveticaaci</vt:lpstr>
      <vt:lpstr>Wingdings</vt:lpstr>
      <vt:lpstr>JAY DESIGN</vt:lpstr>
      <vt:lpstr>Office Theme</vt:lpstr>
      <vt:lpstr>3_Office Teması</vt:lpstr>
      <vt:lpstr>8_Office Teması</vt:lpstr>
      <vt:lpstr>Office Teması</vt:lpstr>
      <vt:lpstr>3_Office Theme</vt:lpstr>
      <vt:lpstr>1_Office Teması</vt:lpstr>
      <vt:lpstr>2_Office Theme</vt:lpstr>
      <vt:lpstr>2_Office Teması</vt:lpstr>
      <vt:lpstr>6_Office Teması</vt:lpstr>
      <vt:lpstr>4_Office Teması</vt:lpstr>
      <vt:lpstr>5_Office Teması</vt:lpstr>
      <vt:lpstr>7_Office Teması</vt:lpstr>
      <vt:lpstr>9_Office Teması</vt:lpstr>
      <vt:lpstr>1_Office Theme</vt:lpstr>
      <vt:lpstr>4_Office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Verilen hadise göre İslam’ın şartlarını işaretleyelim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Parçaya göre İslam dini güzel ahlaklı olmamız için neler emreder?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TDB_1,1.1. İman ve İslam</dc:title>
  <dc:creator>Mustafa Yıldırım</dc:creator>
  <cp:lastModifiedBy>Mustafa YILDIRIM</cp:lastModifiedBy>
  <cp:revision>42</cp:revision>
  <dcterms:created xsi:type="dcterms:W3CDTF">2020-09-26T18:44:19Z</dcterms:created>
  <dcterms:modified xsi:type="dcterms:W3CDTF">2024-09-06T17:46:13Z</dcterms:modified>
</cp:coreProperties>
</file>