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0646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CEE9D"/>
    <a:srgbClr val="0688C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7" d="100"/>
          <a:sy n="77" d="100"/>
        </p:scale>
        <p:origin x="-1176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C517277-B9E0-4A03-A053-38382421DDB9}" type="datetimeFigureOut">
              <a:rPr lang="tr-TR"/>
              <a:pPr>
                <a:defRPr/>
              </a:pPr>
              <a:t>25.01.2015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679450"/>
            <a:ext cx="4533900" cy="34004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05300"/>
            <a:ext cx="5486400" cy="40798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10600"/>
            <a:ext cx="2971800" cy="4524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10600"/>
            <a:ext cx="2971800" cy="4524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8DA5041-A66F-416C-95A9-F46B0033CE0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 Yer Tutucusu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5124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142530F-032B-4050-B85A-FE33A041C212}" type="slidenum">
              <a:rPr lang="tr-TR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87388" y="685800"/>
            <a:ext cx="7769225" cy="5486400"/>
          </a:xfrm>
          <a:prstGeom prst="rect">
            <a:avLst/>
          </a:prstGeom>
          <a:solidFill>
            <a:srgbClr val="FCEE9D"/>
          </a:solidFill>
          <a:ln w="508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914400" y="914400"/>
            <a:ext cx="7313613" cy="5027613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6" name="Picture 12" descr="kindergarten_diplo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42863"/>
            <a:ext cx="9134475" cy="677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362200" y="1295400"/>
            <a:ext cx="4419600" cy="990600"/>
          </a:xfrm>
        </p:spPr>
        <p:txBody>
          <a:bodyPr/>
          <a:lstStyle>
            <a:lvl1pPr algn="ctr">
              <a:defRPr sz="30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362200"/>
            <a:ext cx="6400800" cy="838200"/>
          </a:xfrm>
        </p:spPr>
        <p:txBody>
          <a:bodyPr wrap="none"/>
          <a:lstStyle>
            <a:lvl1pPr marL="0" indent="0" algn="ctr">
              <a:buFontTx/>
              <a:buNone/>
              <a:defRPr sz="4600"/>
            </a:lvl1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324600" y="990600"/>
            <a:ext cx="1752600" cy="48768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066800" y="990600"/>
            <a:ext cx="5105400" cy="48768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066800" y="2209800"/>
            <a:ext cx="34290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4290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2"/>
          <p:cNvSpPr>
            <a:spLocks noChangeArrowheads="1"/>
          </p:cNvSpPr>
          <p:nvPr/>
        </p:nvSpPr>
        <p:spPr bwMode="auto">
          <a:xfrm>
            <a:off x="687388" y="685800"/>
            <a:ext cx="7769225" cy="5486400"/>
          </a:xfrm>
          <a:prstGeom prst="rect">
            <a:avLst/>
          </a:prstGeom>
          <a:solidFill>
            <a:srgbClr val="FCEE9D"/>
          </a:solidFill>
          <a:ln w="508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027" name="Rectangle 13"/>
          <p:cNvSpPr>
            <a:spLocks noChangeArrowheads="1"/>
          </p:cNvSpPr>
          <p:nvPr/>
        </p:nvSpPr>
        <p:spPr bwMode="auto">
          <a:xfrm>
            <a:off x="914400" y="914400"/>
            <a:ext cx="7313613" cy="5027613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pic>
        <p:nvPicPr>
          <p:cNvPr id="1028" name="Picture 14" descr="kindergarten_diploma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763" y="42863"/>
            <a:ext cx="9134475" cy="677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990600"/>
            <a:ext cx="7010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209800"/>
            <a:ext cx="7010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6"/>
          <p:cNvSpPr txBox="1">
            <a:spLocks noChangeArrowheads="1"/>
          </p:cNvSpPr>
          <p:nvPr/>
        </p:nvSpPr>
        <p:spPr bwMode="auto">
          <a:xfrm>
            <a:off x="1214414" y="2000240"/>
            <a:ext cx="685804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500" b="1" dirty="0"/>
              <a:t>Sevgili Öğrencim </a:t>
            </a:r>
            <a:r>
              <a:rPr lang="tr-TR" sz="1500" b="1" dirty="0" smtClean="0"/>
              <a:t>:</a:t>
            </a:r>
          </a:p>
          <a:p>
            <a:endParaRPr lang="tr-TR" sz="1500" dirty="0"/>
          </a:p>
          <a:p>
            <a:r>
              <a:rPr lang="tr-TR" sz="1500" b="1" dirty="0"/>
              <a:t>  </a:t>
            </a:r>
            <a:r>
              <a:rPr lang="tr-TR" sz="1500" b="1" dirty="0" smtClean="0"/>
              <a:t>2014  </a:t>
            </a:r>
            <a:r>
              <a:rPr lang="tr-TR" sz="1500" b="1" dirty="0"/>
              <a:t>– </a:t>
            </a:r>
            <a:r>
              <a:rPr lang="tr-TR" sz="1500" b="1" dirty="0" smtClean="0"/>
              <a:t>2015    </a:t>
            </a:r>
            <a:r>
              <a:rPr lang="tr-TR" sz="1500" b="1" dirty="0"/>
              <a:t>Eğitim  Öğretim yılının 1.döneminde göstermiş olduğun üstün gayret, </a:t>
            </a:r>
            <a:r>
              <a:rPr lang="tr-TR" sz="1500" b="1" dirty="0" smtClean="0"/>
              <a:t>çalışma   </a:t>
            </a:r>
            <a:r>
              <a:rPr lang="tr-TR" sz="1500" b="1" dirty="0"/>
              <a:t>ve başarının yanı sıra; dönem  boyunca davranışlarındaki  güzelliklerle örnek bir öğrenci olarak bu belgeyi almayı hak ettin  . Seninle iftihar ediyorum.</a:t>
            </a:r>
            <a:endParaRPr lang="tr-TR" sz="1500" dirty="0"/>
          </a:p>
          <a:p>
            <a:r>
              <a:rPr lang="tr-TR" sz="1500" b="1" dirty="0"/>
              <a:t>             Bu başarından dolayı başta sana ve gerek maddi, gerekse manevi desteğini senden esirgemeyen ailene teşekkürlerimi sunuyorum.</a:t>
            </a:r>
            <a:endParaRPr lang="tr-TR" sz="1500" dirty="0"/>
          </a:p>
          <a:p>
            <a:r>
              <a:rPr lang="tr-TR" sz="1500" b="1" dirty="0"/>
              <a:t>            Başarılarının artarak   devamını diliyorum</a:t>
            </a:r>
            <a:r>
              <a:rPr lang="tr-TR" sz="1500" b="1" dirty="0" smtClean="0"/>
              <a:t>…</a:t>
            </a:r>
          </a:p>
          <a:p>
            <a:endParaRPr lang="tr-TR" sz="1500" b="1" dirty="0" smtClean="0"/>
          </a:p>
          <a:p>
            <a:endParaRPr lang="tr-TR" sz="1500" b="1" dirty="0" smtClean="0"/>
          </a:p>
          <a:p>
            <a:endParaRPr lang="tr-TR" sz="1500" dirty="0"/>
          </a:p>
          <a:p>
            <a:r>
              <a:rPr lang="tr-TR" sz="1500" b="1" dirty="0"/>
              <a:t>                        </a:t>
            </a:r>
            <a:r>
              <a:rPr lang="tr-TR" sz="1500" b="1" dirty="0" smtClean="0"/>
              <a:t>			  </a:t>
            </a:r>
            <a:r>
              <a:rPr lang="tr-TR" sz="1500" b="1" dirty="0" smtClean="0"/>
              <a:t>  </a:t>
            </a:r>
            <a:r>
              <a:rPr lang="tr-TR" sz="1500" b="1" dirty="0" smtClean="0"/>
              <a:t>ÜZEYİR AKTAŞ</a:t>
            </a:r>
          </a:p>
          <a:p>
            <a:r>
              <a:rPr lang="tr-TR" sz="1500" b="1" dirty="0" smtClean="0"/>
              <a:t> </a:t>
            </a:r>
            <a:r>
              <a:rPr lang="tr-TR" sz="1500" b="1" dirty="0" smtClean="0"/>
              <a:t>                                             DİN KÜLTÜRÜ ve  AHLAK BİLGİSİ ÖĞRETMENİ</a:t>
            </a:r>
            <a:endParaRPr lang="tr-TR" sz="1500" dirty="0"/>
          </a:p>
          <a:p>
            <a:pPr lvl="8"/>
            <a:r>
              <a:rPr lang="tr-TR" sz="1200" b="1" dirty="0"/>
              <a:t>    </a:t>
            </a:r>
            <a:r>
              <a:rPr lang="tr-TR" sz="1200" b="1" dirty="0" smtClean="0"/>
              <a:t>                   </a:t>
            </a:r>
            <a:endParaRPr lang="tr-TR" sz="1200" dirty="0"/>
          </a:p>
          <a:p>
            <a:pPr algn="ctr"/>
            <a:r>
              <a:rPr lang="en-US" sz="1200" dirty="0" smtClean="0">
                <a:latin typeface="Garamond" pitchFamily="18" charset="0"/>
              </a:rPr>
              <a:t>.</a:t>
            </a:r>
            <a:endParaRPr lang="en-US" sz="1200" dirty="0">
              <a:latin typeface="Garamond" pitchFamily="18" charset="0"/>
            </a:endParaRPr>
          </a:p>
        </p:txBody>
      </p:sp>
      <p:sp>
        <p:nvSpPr>
          <p:cNvPr id="3075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1285860"/>
            <a:ext cx="6400800" cy="838200"/>
          </a:xfrm>
        </p:spPr>
        <p:txBody>
          <a:bodyPr/>
          <a:lstStyle/>
          <a:p>
            <a:pPr eaLnBrk="1" hangingPunct="1"/>
            <a:r>
              <a:rPr lang="tr-TR" dirty="0" smtClean="0"/>
              <a:t>BAŞARI BELGESİ</a:t>
            </a:r>
            <a:endParaRPr lang="en-US" dirty="0" smtClean="0"/>
          </a:p>
        </p:txBody>
      </p:sp>
      <p:sp>
        <p:nvSpPr>
          <p:cNvPr id="3076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2285984" y="785794"/>
            <a:ext cx="4714908" cy="919154"/>
          </a:xfrm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3077" name="Text Box 11"/>
          <p:cNvSpPr txBox="1">
            <a:spLocks noChangeArrowheads="1"/>
          </p:cNvSpPr>
          <p:nvPr/>
        </p:nvSpPr>
        <p:spPr bwMode="auto">
          <a:xfrm>
            <a:off x="1524000" y="5257800"/>
            <a:ext cx="6781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dirty="0" smtClean="0">
                <a:latin typeface="Garamond" pitchFamily="18" charset="0"/>
              </a:rPr>
              <a:t>Tarih:....../......./.........</a:t>
            </a:r>
            <a:r>
              <a:rPr lang="en-US" sz="1200" dirty="0">
                <a:latin typeface="Garamond" pitchFamily="18" charset="0"/>
              </a:rPr>
              <a:t>					</a:t>
            </a:r>
          </a:p>
        </p:txBody>
      </p:sp>
      <p:sp>
        <p:nvSpPr>
          <p:cNvPr id="3078" name="Line 12"/>
          <p:cNvSpPr>
            <a:spLocks noChangeShapeType="1"/>
          </p:cNvSpPr>
          <p:nvPr/>
        </p:nvSpPr>
        <p:spPr bwMode="auto">
          <a:xfrm>
            <a:off x="1447800" y="5181600"/>
            <a:ext cx="3657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079" name="Line 13"/>
          <p:cNvSpPr>
            <a:spLocks noChangeShapeType="1"/>
          </p:cNvSpPr>
          <p:nvPr/>
        </p:nvSpPr>
        <p:spPr bwMode="auto">
          <a:xfrm>
            <a:off x="6019800" y="5181600"/>
            <a:ext cx="1752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0113047">
  <a:themeElements>
    <a:clrScheme name="Ofis Teması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 Teması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is Teması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10113047</Template>
  <TotalTime>22</TotalTime>
  <Words>71</Words>
  <Application>Microsoft Office PowerPoint</Application>
  <PresentationFormat>Ekran Gösterisi 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10113047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Kindergarten Diploma</dc:title>
  <dc:creator>Hiko</dc:creator>
  <cp:lastModifiedBy>Serap</cp:lastModifiedBy>
  <cp:revision>4</cp:revision>
  <dcterms:created xsi:type="dcterms:W3CDTF">2011-12-27T20:49:00Z</dcterms:created>
  <dcterms:modified xsi:type="dcterms:W3CDTF">2015-01-25T14:44:10Z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TC101130471033</vt:lpwstr>
  </property>
</Properties>
</file>