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84" r:id="rId4"/>
    <p:sldId id="285" r:id="rId5"/>
    <p:sldId id="260" r:id="rId6"/>
    <p:sldId id="286" r:id="rId7"/>
    <p:sldId id="287" r:id="rId8"/>
    <p:sldId id="261" r:id="rId9"/>
    <p:sldId id="290" r:id="rId10"/>
    <p:sldId id="288" r:id="rId11"/>
    <p:sldId id="289" r:id="rId12"/>
    <p:sldId id="283" r:id="rId13"/>
    <p:sldId id="291" r:id="rId14"/>
    <p:sldId id="292" r:id="rId15"/>
    <p:sldId id="281" r:id="rId16"/>
    <p:sldId id="282" r:id="rId17"/>
    <p:sldId id="263" r:id="rId18"/>
    <p:sldId id="264" r:id="rId19"/>
    <p:sldId id="265" r:id="rId20"/>
    <p:sldId id="266" r:id="rId21"/>
    <p:sldId id="259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İslam dininin ilk dönemlerinde Müslümanlar sade bir hayat yaşıyorlardı</a:t>
            </a:r>
            <a:endParaRPr lang="tr-TR" sz="32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285984" y="285729"/>
            <a:ext cx="6200764" cy="8572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FIKHÎ</a:t>
            </a: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MEZHEPLER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38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285860"/>
            <a:ext cx="4282896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929198"/>
            <a:ext cx="7772400" cy="150019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2- Farklı milletlere ve kültürlere mensup birçok insan Müslüman oldu</a:t>
            </a:r>
            <a:r>
              <a:rPr lang="tr-TR" sz="3200" dirty="0" smtClean="0"/>
              <a:t>.</a:t>
            </a:r>
            <a:endParaRPr lang="tr-TR" sz="3200" dirty="0"/>
          </a:p>
        </p:txBody>
      </p:sp>
      <p:pic>
        <p:nvPicPr>
          <p:cNvPr id="50178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857232"/>
            <a:ext cx="5430769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3- Sonuçta sosyal hayat gelişti ve insanların sayısı arttı. Peygamberimizin zamanında olmayan sorunlarla karşılaşıldı.</a:t>
            </a:r>
            <a:endParaRPr lang="tr-TR" sz="3200" dirty="0"/>
          </a:p>
        </p:txBody>
      </p:sp>
      <p:pic>
        <p:nvPicPr>
          <p:cNvPr id="49154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000108"/>
            <a:ext cx="4806580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4- Müslümanlar karşılaştıkları sorunlara İslam dininin bakışını öğrenmek amacıyla </a:t>
            </a:r>
            <a:r>
              <a:rPr lang="tr-TR" sz="3200" dirty="0" err="1" smtClean="0">
                <a:solidFill>
                  <a:schemeClr val="tx1"/>
                </a:solidFill>
              </a:rPr>
              <a:t>müctehidlerden</a:t>
            </a:r>
            <a:r>
              <a:rPr lang="tr-TR" sz="3200" dirty="0" smtClean="0">
                <a:solidFill>
                  <a:schemeClr val="tx1"/>
                </a:solidFill>
              </a:rPr>
              <a:t> (İslam alimi-mezhep kurucusu) görüş istediler</a:t>
            </a:r>
            <a:endParaRPr lang="tr-TR" sz="3200" dirty="0"/>
          </a:p>
        </p:txBody>
      </p:sp>
      <p:pic>
        <p:nvPicPr>
          <p:cNvPr id="2050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071546"/>
            <a:ext cx="2409825" cy="1895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5- </a:t>
            </a:r>
            <a:r>
              <a:rPr lang="tr-TR" sz="3200" dirty="0" err="1" smtClean="0"/>
              <a:t>Müctehidler</a:t>
            </a:r>
            <a:r>
              <a:rPr lang="tr-TR" sz="3200" dirty="0" smtClean="0"/>
              <a:t> kendilerine iletilen soru ve sorunlara, Kur'an ve sünnetten yola çıkarak çözümler ürettiler, fetvalar verdiler</a:t>
            </a:r>
            <a:endParaRPr lang="tr-TR" sz="3200" dirty="0"/>
          </a:p>
        </p:txBody>
      </p:sp>
      <p:pic>
        <p:nvPicPr>
          <p:cNvPr id="3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142984"/>
            <a:ext cx="4000528" cy="2996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572008"/>
            <a:ext cx="7772400" cy="185738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6- Bu görüşler ve fetvalar zamanla sistemli hale gelerek </a:t>
            </a:r>
            <a:r>
              <a:rPr lang="tr-TR" sz="3200" dirty="0" err="1" smtClean="0">
                <a:solidFill>
                  <a:schemeClr val="tx1"/>
                </a:solidFill>
              </a:rPr>
              <a:t>fıkhi</a:t>
            </a:r>
            <a:r>
              <a:rPr lang="tr-TR" sz="3200" dirty="0" smtClean="0">
                <a:solidFill>
                  <a:schemeClr val="tx1"/>
                </a:solidFill>
              </a:rPr>
              <a:t> mezhepler ortaya çıktı.</a:t>
            </a:r>
            <a:br>
              <a:rPr lang="tr-TR" sz="3200" dirty="0" smtClean="0">
                <a:solidFill>
                  <a:schemeClr val="tx1"/>
                </a:solidFill>
              </a:rPr>
            </a:br>
            <a:endParaRPr lang="tr-TR" sz="3200" dirty="0"/>
          </a:p>
        </p:txBody>
      </p:sp>
      <p:pic>
        <p:nvPicPr>
          <p:cNvPr id="46082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928670"/>
            <a:ext cx="4238655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71538" y="4357694"/>
            <a:ext cx="7858180" cy="207170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7- Ayrıca fetihler yoluyla yeni İslam'a giren toplulukların kültürleri, hatta yaşadıkları bölgelerin iklimleri de </a:t>
            </a:r>
            <a:r>
              <a:rPr lang="tr-TR" dirty="0" err="1" smtClean="0">
                <a:solidFill>
                  <a:schemeClr val="tx1"/>
                </a:solidFill>
              </a:rPr>
              <a:t>fıkhi</a:t>
            </a:r>
            <a:r>
              <a:rPr lang="tr-TR" dirty="0" smtClean="0">
                <a:solidFill>
                  <a:schemeClr val="tx1"/>
                </a:solidFill>
              </a:rPr>
              <a:t> mezheplerin ortaya çıkmasında etkili olmuştur.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20484" name="Picture 4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000108"/>
            <a:ext cx="4997446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643174" y="357166"/>
            <a:ext cx="5629260" cy="85725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err="1" smtClean="0"/>
              <a:t>Fıkhî</a:t>
            </a:r>
            <a:r>
              <a:rPr lang="tr-TR" b="1" dirty="0" smtClean="0"/>
              <a:t> mezhepler: 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14414" y="1214422"/>
            <a:ext cx="3714776" cy="64294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1- Hanefî mezhebi: 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928662" y="5072074"/>
            <a:ext cx="7643866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dirty="0" smtClean="0"/>
              <a:t>İmam-ı Azam Ebu Hanife'nin (öl.767) </a:t>
            </a:r>
            <a:r>
              <a:rPr lang="tr-TR" sz="3200" dirty="0" err="1" smtClean="0"/>
              <a:t>ictihadları</a:t>
            </a:r>
            <a:r>
              <a:rPr lang="tr-TR" sz="3200" dirty="0" smtClean="0"/>
              <a:t> (görüş ve düşünceleri ) çerçevesinde oluşan </a:t>
            </a:r>
            <a:r>
              <a:rPr lang="tr-TR" sz="3200" dirty="0" err="1" smtClean="0"/>
              <a:t>fıkhi</a:t>
            </a:r>
            <a:r>
              <a:rPr lang="tr-TR" sz="3200" dirty="0" smtClean="0"/>
              <a:t> mezhep.</a:t>
            </a:r>
            <a:endParaRPr lang="tr-TR" sz="3200" dirty="0"/>
          </a:p>
        </p:txBody>
      </p:sp>
      <p:pic>
        <p:nvPicPr>
          <p:cNvPr id="19458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000240"/>
            <a:ext cx="4975146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857356" y="428604"/>
            <a:ext cx="5500726" cy="65563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dirty="0" smtClean="0"/>
              <a:t>     </a:t>
            </a:r>
            <a:r>
              <a:rPr lang="tr-TR" b="1" dirty="0" smtClean="0"/>
              <a:t>2- Şafii mezhebi:</a:t>
            </a:r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14414" y="4786322"/>
            <a:ext cx="6915176" cy="1752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Muhammed bin İdris eş-Şafii'nin (öl.819) </a:t>
            </a:r>
            <a:r>
              <a:rPr lang="tr-TR" dirty="0" err="1" smtClean="0">
                <a:solidFill>
                  <a:schemeClr val="tx1"/>
                </a:solidFill>
              </a:rPr>
              <a:t>ictihadları</a:t>
            </a:r>
            <a:r>
              <a:rPr lang="tr-TR" dirty="0" smtClean="0">
                <a:solidFill>
                  <a:schemeClr val="tx1"/>
                </a:solidFill>
              </a:rPr>
              <a:t> (görüş ve düşünceleri ) çerçevesinde oluşan </a:t>
            </a:r>
            <a:r>
              <a:rPr lang="tr-TR" dirty="0" err="1" smtClean="0">
                <a:solidFill>
                  <a:schemeClr val="tx1"/>
                </a:solidFill>
              </a:rPr>
              <a:t>fıkhi</a:t>
            </a:r>
            <a:r>
              <a:rPr lang="tr-TR" dirty="0" smtClean="0">
                <a:solidFill>
                  <a:schemeClr val="tx1"/>
                </a:solidFill>
              </a:rPr>
              <a:t> mezhep.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8434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571612"/>
            <a:ext cx="3286148" cy="24974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4290"/>
            <a:ext cx="6743720" cy="71438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3- Malikî mezhebi:</a:t>
            </a:r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00100" y="4643446"/>
            <a:ext cx="7643866" cy="17526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Malik bin Enes'in (öl.795) </a:t>
            </a:r>
            <a:r>
              <a:rPr lang="tr-TR" dirty="0" err="1" smtClean="0">
                <a:solidFill>
                  <a:schemeClr val="tx1"/>
                </a:solidFill>
              </a:rPr>
              <a:t>ictihadları</a:t>
            </a:r>
            <a:r>
              <a:rPr lang="tr-TR" dirty="0" smtClean="0">
                <a:solidFill>
                  <a:schemeClr val="tx1"/>
                </a:solidFill>
              </a:rPr>
              <a:t> (görüş ve düşünceleri ) çerçevesinde oluşan </a:t>
            </a:r>
            <a:r>
              <a:rPr lang="tr-TR" dirty="0" err="1" smtClean="0">
                <a:solidFill>
                  <a:schemeClr val="tx1"/>
                </a:solidFill>
              </a:rPr>
              <a:t>fıkhi</a:t>
            </a:r>
            <a:r>
              <a:rPr lang="tr-TR" dirty="0" smtClean="0">
                <a:solidFill>
                  <a:schemeClr val="tx1"/>
                </a:solidFill>
              </a:rPr>
              <a:t> mezhep.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7410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142984"/>
            <a:ext cx="3719561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000232" y="428605"/>
            <a:ext cx="6457968" cy="71438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     </a:t>
            </a:r>
            <a:r>
              <a:rPr lang="tr-TR" b="1" dirty="0" smtClean="0"/>
              <a:t>4- Hanbelî mezhebi:</a:t>
            </a:r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28728" y="4786322"/>
            <a:ext cx="6343672" cy="182881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dirty="0" err="1" smtClean="0">
                <a:solidFill>
                  <a:schemeClr val="tx1"/>
                </a:solidFill>
              </a:rPr>
              <a:t>Ahmed</a:t>
            </a:r>
            <a:r>
              <a:rPr lang="tr-TR" dirty="0" smtClean="0">
                <a:solidFill>
                  <a:schemeClr val="tx1"/>
                </a:solidFill>
              </a:rPr>
              <a:t> bin </a:t>
            </a:r>
            <a:r>
              <a:rPr lang="tr-TR" dirty="0" err="1" smtClean="0">
                <a:solidFill>
                  <a:schemeClr val="tx1"/>
                </a:solidFill>
              </a:rPr>
              <a:t>Hanbel'in</a:t>
            </a:r>
            <a:r>
              <a:rPr lang="tr-TR" dirty="0" smtClean="0">
                <a:solidFill>
                  <a:schemeClr val="tx1"/>
                </a:solidFill>
              </a:rPr>
              <a:t> (öl.854) </a:t>
            </a:r>
            <a:r>
              <a:rPr lang="tr-TR" dirty="0" err="1" smtClean="0">
                <a:solidFill>
                  <a:schemeClr val="tx1"/>
                </a:solidFill>
              </a:rPr>
              <a:t>ictihadları</a:t>
            </a:r>
            <a:r>
              <a:rPr lang="tr-TR" dirty="0" smtClean="0">
                <a:solidFill>
                  <a:schemeClr val="tx1"/>
                </a:solidFill>
              </a:rPr>
              <a:t> (görüş ve düşünceleri ) çerçevesinde oluşan </a:t>
            </a:r>
            <a:r>
              <a:rPr lang="tr-TR" dirty="0" err="1" smtClean="0">
                <a:solidFill>
                  <a:schemeClr val="tx1"/>
                </a:solidFill>
              </a:rPr>
              <a:t>fıkhi</a:t>
            </a:r>
            <a:r>
              <a:rPr lang="tr-TR" dirty="0" smtClean="0">
                <a:solidFill>
                  <a:schemeClr val="tx1"/>
                </a:solidFill>
              </a:rPr>
              <a:t> mezhep.</a:t>
            </a:r>
            <a:br>
              <a:rPr lang="tr-TR" dirty="0" smtClean="0">
                <a:solidFill>
                  <a:schemeClr val="tx1"/>
                </a:solidFill>
              </a:rPr>
            </a:b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6386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214422"/>
            <a:ext cx="4250746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285852" y="5286388"/>
            <a:ext cx="7572428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dirty="0" smtClean="0"/>
              <a:t>Toplumsal hayatta çok fazla sorun ve karmaşık durumlar yoktu.</a:t>
            </a:r>
            <a:endParaRPr lang="tr-TR" sz="3200" dirty="0"/>
          </a:p>
        </p:txBody>
      </p:sp>
      <p:pic>
        <p:nvPicPr>
          <p:cNvPr id="28674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857232"/>
            <a:ext cx="6143668" cy="38642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428728" y="357167"/>
            <a:ext cx="7029472" cy="71437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/>
              <a:t>5- Caferi mezhebi:</a:t>
            </a:r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00100" y="4643446"/>
            <a:ext cx="7858180" cy="1752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İmam Caferi Sadık'ın (öl.765) </a:t>
            </a:r>
            <a:r>
              <a:rPr lang="tr-TR" dirty="0" err="1" smtClean="0">
                <a:solidFill>
                  <a:schemeClr val="tx1"/>
                </a:solidFill>
              </a:rPr>
              <a:t>ictihadları</a:t>
            </a:r>
            <a:r>
              <a:rPr lang="tr-TR" dirty="0" smtClean="0">
                <a:solidFill>
                  <a:schemeClr val="tx1"/>
                </a:solidFill>
              </a:rPr>
              <a:t> (görüş ve düşünceleri ) çerçevesinde oluşan </a:t>
            </a:r>
            <a:r>
              <a:rPr lang="tr-TR" dirty="0" err="1" smtClean="0">
                <a:solidFill>
                  <a:schemeClr val="tx1"/>
                </a:solidFill>
              </a:rPr>
              <a:t>fıkhi</a:t>
            </a:r>
            <a:r>
              <a:rPr lang="tr-TR" dirty="0" smtClean="0">
                <a:solidFill>
                  <a:schemeClr val="tx1"/>
                </a:solidFill>
              </a:rPr>
              <a:t> mezhep.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15362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214422"/>
            <a:ext cx="2857520" cy="3223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sz="3200" dirty="0" smtClean="0"/>
              <a:t>İbadetlerle veya sosyal hayatla ilgili olarak sahabeler merak ettikleri, öğrenmek istedikleri veya çözüm bulamadıkları konuları Peygamberimize danışıyorlar ve O'ndan öğrendikleri bilgileri tereddütsüz kabul ediyorlardı. </a:t>
            </a:r>
            <a:endParaRPr lang="tr-TR" sz="3200" dirty="0"/>
          </a:p>
        </p:txBody>
      </p:sp>
      <p:pic>
        <p:nvPicPr>
          <p:cNvPr id="1026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5" y="1000108"/>
            <a:ext cx="3333773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Yani İslam'ın ilk yıllarında </a:t>
            </a:r>
            <a:r>
              <a:rPr lang="tr-TR" sz="3200" dirty="0" err="1" smtClean="0"/>
              <a:t>fıkhi</a:t>
            </a:r>
            <a:r>
              <a:rPr lang="tr-TR" sz="3200" dirty="0" smtClean="0"/>
              <a:t> konularda farklı mezhepler yoktu.</a:t>
            </a:r>
            <a:endParaRPr lang="tr-TR" sz="3200" dirty="0"/>
          </a:p>
        </p:txBody>
      </p:sp>
      <p:pic>
        <p:nvPicPr>
          <p:cNvPr id="41986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7" y="1571612"/>
            <a:ext cx="4464875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214546" y="357166"/>
            <a:ext cx="5629260" cy="78581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/>
              <a:t>Fıkıh:</a:t>
            </a:r>
            <a:r>
              <a:rPr lang="tr-TR" dirty="0" smtClean="0"/>
              <a:t> 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85852" y="4643446"/>
            <a:ext cx="7215238" cy="17526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l"/>
            <a:r>
              <a:rPr lang="tr-TR" dirty="0" smtClean="0">
                <a:solidFill>
                  <a:schemeClr val="tx1"/>
                </a:solidFill>
              </a:rPr>
              <a:t>İslam dininde yer alan ibadetler, evlenme, boşanma, miras, ticaret vb konuların hükümlerini inceleyen ve delilleriyle birlikte ortaya koyan bilim dalıdır.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26626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357298"/>
            <a:ext cx="3214710" cy="29411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1000100" y="4929198"/>
            <a:ext cx="7772400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tr-TR" sz="3200" dirty="0" smtClean="0"/>
              <a:t>. Bu saydığımız konuların nasıl gerçekleşeceği, ne şekilde yapılacağı vb konular fıkıh bilimi sayesinde anlaşılır</a:t>
            </a:r>
            <a:endParaRPr lang="tr-TR" sz="3200" dirty="0"/>
          </a:p>
        </p:txBody>
      </p:sp>
      <p:pic>
        <p:nvPicPr>
          <p:cNvPr id="43010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500174"/>
            <a:ext cx="3571898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143380"/>
            <a:ext cx="7772400" cy="228601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/>
              <a:t>İslam dininin ilk dönemlerinde Müslümanlar sade bir hayat yaşıyorlardı. Toplumsal hayatta çok fazla sorun ve karmaşık durumlar yoktu.</a:t>
            </a:r>
            <a:endParaRPr lang="tr-TR" sz="3200" dirty="0"/>
          </a:p>
        </p:txBody>
      </p:sp>
      <p:pic>
        <p:nvPicPr>
          <p:cNvPr id="44034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857232"/>
            <a:ext cx="3143272" cy="3157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 txBox="1">
            <a:spLocks/>
          </p:cNvSpPr>
          <p:nvPr/>
        </p:nvSpPr>
        <p:spPr>
          <a:xfrm>
            <a:off x="928662" y="3286124"/>
            <a:ext cx="7715304" cy="33575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İbadetlerle veya sosyal hayatla ilgili olarak sahabeler merak ettikleri, öğrenmek istedikleri veya çözüm bulamadıkları konuları Peygamberimize danışıyorlar ve O'ndan öğrendikleri bilgileri tereddütsüz kabul ediyorlardı. Yani İslam'ın ilk yıllarında </a:t>
            </a:r>
            <a:r>
              <a:rPr kumimoji="0" lang="tr-T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fıkhi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konularda farklı mezhepler yoktu.</a:t>
            </a:r>
            <a:b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78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000108"/>
            <a:ext cx="3214708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00100" y="4643446"/>
            <a:ext cx="7772400" cy="178595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tr-TR" sz="3200" dirty="0" smtClean="0">
                <a:solidFill>
                  <a:schemeClr val="tx1"/>
                </a:solidFill>
              </a:rPr>
              <a:t>1- Zaman içinde fetihler yoluyla İslam dini farklı coğrafyalara yayıldı.</a:t>
            </a:r>
            <a:br>
              <a:rPr lang="tr-TR" sz="3200" dirty="0" smtClean="0">
                <a:solidFill>
                  <a:schemeClr val="tx1"/>
                </a:solidFill>
              </a:rPr>
            </a:br>
            <a:endParaRPr lang="tr-TR" sz="3200" dirty="0"/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1714480" y="357166"/>
            <a:ext cx="6557954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Fıkhî mezhepler nasıl ortaya çıktı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8130" name="Picture 2" descr="Fıkhi Yorumlar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49" y="1643050"/>
            <a:ext cx="4353513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370</Words>
  <Application>Microsoft Office PowerPoint</Application>
  <PresentationFormat>Ekran Gösterisi (4:3)</PresentationFormat>
  <Paragraphs>29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İslam dininin ilk dönemlerinde Müslümanlar sade bir hayat yaşıyorlardı</vt:lpstr>
      <vt:lpstr>Slayt 2</vt:lpstr>
      <vt:lpstr>İbadetlerle veya sosyal hayatla ilgili olarak sahabeler merak ettikleri, öğrenmek istedikleri veya çözüm bulamadıkları konuları Peygamberimize danışıyorlar ve O'ndan öğrendikleri bilgileri tereddütsüz kabul ediyorlardı. </vt:lpstr>
      <vt:lpstr>Yani İslam'ın ilk yıllarında fıkhi konularda farklı mezhepler yoktu.</vt:lpstr>
      <vt:lpstr>Fıkıh: </vt:lpstr>
      <vt:lpstr>. Bu saydığımız konuların nasıl gerçekleşeceği, ne şekilde yapılacağı vb konular fıkıh bilimi sayesinde anlaşılır</vt:lpstr>
      <vt:lpstr>İslam dininin ilk dönemlerinde Müslümanlar sade bir hayat yaşıyorlardı. Toplumsal hayatta çok fazla sorun ve karmaşık durumlar yoktu.</vt:lpstr>
      <vt:lpstr>Slayt 8</vt:lpstr>
      <vt:lpstr>1- Zaman içinde fetihler yoluyla İslam dini farklı coğrafyalara yayıldı. </vt:lpstr>
      <vt:lpstr>2- Farklı milletlere ve kültürlere mensup birçok insan Müslüman oldu.</vt:lpstr>
      <vt:lpstr>3- Sonuçta sosyal hayat gelişti ve insanların sayısı arttı. Peygamberimizin zamanında olmayan sorunlarla karşılaşıldı.</vt:lpstr>
      <vt:lpstr>4- Müslümanlar karşılaştıkları sorunlara İslam dininin bakışını öğrenmek amacıyla müctehidlerden (İslam alimi-mezhep kurucusu) görüş istediler</vt:lpstr>
      <vt:lpstr>5- Müctehidler kendilerine iletilen soru ve sorunlara, Kur'an ve sünnetten yola çıkarak çözümler ürettiler, fetvalar verdiler</vt:lpstr>
      <vt:lpstr>6- Bu görüşler ve fetvalar zamanla sistemli hale gelerek fıkhi mezhepler ortaya çıktı. </vt:lpstr>
      <vt:lpstr>Slayt 15</vt:lpstr>
      <vt:lpstr>Fıkhî mezhepler: </vt:lpstr>
      <vt:lpstr>     2- Şafii mezhebi: </vt:lpstr>
      <vt:lpstr>3- Malikî mezhebi: </vt:lpstr>
      <vt:lpstr>     4- Hanbelî mezhebi: </vt:lpstr>
      <vt:lpstr>5- Caferi mezhebi: 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10</cp:revision>
  <dcterms:created xsi:type="dcterms:W3CDTF">2015-05-01T20:11:40Z</dcterms:created>
  <dcterms:modified xsi:type="dcterms:W3CDTF">2015-07-10T22:13:17Z</dcterms:modified>
</cp:coreProperties>
</file>