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269" r:id="rId3"/>
    <p:sldId id="277" r:id="rId4"/>
    <p:sldId id="272" r:id="rId5"/>
    <p:sldId id="256" r:id="rId6"/>
    <p:sldId id="257" r:id="rId7"/>
    <p:sldId id="268" r:id="rId8"/>
    <p:sldId id="274" r:id="rId9"/>
    <p:sldId id="275" r:id="rId10"/>
    <p:sldId id="279" r:id="rId11"/>
    <p:sldId id="300" r:id="rId12"/>
    <p:sldId id="301" r:id="rId13"/>
    <p:sldId id="303" r:id="rId14"/>
    <p:sldId id="285" r:id="rId15"/>
    <p:sldId id="295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CC00"/>
    <a:srgbClr val="FF00FF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1776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9104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30894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1886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0697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1950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val="394552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2186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96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673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05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val="3431209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val="1765573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://images.google.com.tr/imgres?imgurl=http://www.aksityayincilik.com/images3/mevlana_2.jpg&amp;imgrefurl=http://www.aksityayincilik.com/mevlana.html&amp;h=416&amp;w=313&amp;sz=39&amp;tbnid=5oCQS5lIKY4J:&amp;tbnh=121&amp;tbnw=91&amp;start=10&amp;prev=/images%3Fq%3Dmevlana%26hl%3Dtr%26lr%3D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 descr="mevlana_2">
            <a:hlinkClick r:id="rId4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492375"/>
            <a:ext cx="1244600" cy="16557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951" name="WordArt 7"/>
          <p:cNvSpPr>
            <a:spLocks noChangeArrowheads="1" noChangeShapeType="1" noTextEdit="1"/>
          </p:cNvSpPr>
          <p:nvPr/>
        </p:nvSpPr>
        <p:spPr bwMode="auto">
          <a:xfrm>
            <a:off x="1331913" y="5373688"/>
            <a:ext cx="6696075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MEVLANA</a:t>
            </a:r>
          </a:p>
        </p:txBody>
      </p:sp>
    </p:spTree>
  </p:cSld>
  <p:clrMapOvr>
    <a:masterClrMapping/>
  </p:clrMapOvr>
  <p:transition>
    <p:sndAc>
      <p:stSnd loop="1">
        <p:snd r:embed="rId2" name="mevlan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WordArt 3"/>
          <p:cNvSpPr>
            <a:spLocks noChangeArrowheads="1" noChangeShapeType="1" noTextEdit="1"/>
          </p:cNvSpPr>
          <p:nvPr/>
        </p:nvSpPr>
        <p:spPr bwMode="auto">
          <a:xfrm>
            <a:off x="2627313" y="549275"/>
            <a:ext cx="6264275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Doğruluk, </a:t>
            </a:r>
          </a:p>
          <a:p>
            <a:pPr algn="ctr">
              <a:buFontTx/>
              <a:buNone/>
            </a:pPr>
            <a:r>
              <a:rPr lang="tr-TR" sz="2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Musa'nın asası </a:t>
            </a:r>
          </a:p>
          <a:p>
            <a:pPr algn="ctr">
              <a:buFontTx/>
              <a:buNone/>
            </a:pPr>
            <a:r>
              <a:rPr lang="tr-TR" sz="2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gibidir. </a:t>
            </a:r>
          </a:p>
        </p:txBody>
      </p:sp>
      <p:sp>
        <p:nvSpPr>
          <p:cNvPr id="29700" name="WordArt 4"/>
          <p:cNvSpPr>
            <a:spLocks noChangeArrowheads="1" noChangeShapeType="1" noTextEdit="1"/>
          </p:cNvSpPr>
          <p:nvPr/>
        </p:nvSpPr>
        <p:spPr bwMode="auto">
          <a:xfrm>
            <a:off x="611188" y="2924175"/>
            <a:ext cx="7632700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Eğrilik ise </a:t>
            </a:r>
          </a:p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sihirbazların </a:t>
            </a:r>
          </a:p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sihrine benzer.</a:t>
            </a:r>
          </a:p>
        </p:txBody>
      </p:sp>
      <p:sp>
        <p:nvSpPr>
          <p:cNvPr id="29701" name="WordArt 5"/>
          <p:cNvSpPr>
            <a:spLocks noChangeArrowheads="1" noChangeShapeType="1" noTextEdit="1"/>
          </p:cNvSpPr>
          <p:nvPr/>
        </p:nvSpPr>
        <p:spPr bwMode="auto">
          <a:xfrm>
            <a:off x="900113" y="5157788"/>
            <a:ext cx="7127875" cy="127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Doğruluk ortaya çıkınca, 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bütün eğrilikleri yutar.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WordArt 6"/>
          <p:cNvSpPr>
            <a:spLocks noChangeArrowheads="1" noChangeShapeType="1" noTextEdit="1"/>
          </p:cNvSpPr>
          <p:nvPr/>
        </p:nvSpPr>
        <p:spPr bwMode="auto">
          <a:xfrm>
            <a:off x="827088" y="115888"/>
            <a:ext cx="7777162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Kurdun kuzuyu yemeye niyetlenmesinde 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şaşılacak bir şey yok. </a:t>
            </a:r>
          </a:p>
        </p:txBody>
      </p:sp>
      <p:sp>
        <p:nvSpPr>
          <p:cNvPr id="50183" name="WordArt 7"/>
          <p:cNvSpPr>
            <a:spLocks noChangeArrowheads="1" noChangeShapeType="1" noTextEdit="1"/>
          </p:cNvSpPr>
          <p:nvPr/>
        </p:nvSpPr>
        <p:spPr bwMode="auto">
          <a:xfrm>
            <a:off x="1258888" y="5157788"/>
            <a:ext cx="6913562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Şaşılacak olan odur ki, bu kuzu, 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kurda gönül bağlamış, aşık olmuştur.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 animBg="1"/>
      <p:bldP spid="501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WordArt 6"/>
          <p:cNvSpPr>
            <a:spLocks noChangeArrowheads="1" noChangeShapeType="1" noTextEdit="1"/>
          </p:cNvSpPr>
          <p:nvPr/>
        </p:nvSpPr>
        <p:spPr bwMode="auto">
          <a:xfrm>
            <a:off x="1979613" y="3001963"/>
            <a:ext cx="6519862" cy="3856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Ne kadar bilirsen bil, 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söylediklerin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karşındakinin anlayabildiği kadardır.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22" name="WordArt 18"/>
          <p:cNvSpPr>
            <a:spLocks noChangeArrowheads="1" noChangeShapeType="1" noTextEdit="1"/>
          </p:cNvSpPr>
          <p:nvPr/>
        </p:nvSpPr>
        <p:spPr bwMode="auto">
          <a:xfrm>
            <a:off x="2843213" y="333375"/>
            <a:ext cx="6024562" cy="774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Fikir ona derler ki bir yol açsın, </a:t>
            </a:r>
          </a:p>
        </p:txBody>
      </p:sp>
      <p:sp>
        <p:nvSpPr>
          <p:cNvPr id="47123" name="WordArt 19"/>
          <p:cNvSpPr>
            <a:spLocks noChangeArrowheads="1" noChangeShapeType="1" noTextEdit="1"/>
          </p:cNvSpPr>
          <p:nvPr/>
        </p:nvSpPr>
        <p:spPr bwMode="auto">
          <a:xfrm>
            <a:off x="684213" y="5816600"/>
            <a:ext cx="7993062" cy="208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Yol ona derlerki bir gerçeğe ulaşsın."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2" grpId="0" animBg="1"/>
      <p:bldP spid="471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8" name="WordArt 8"/>
          <p:cNvSpPr>
            <a:spLocks noChangeArrowheads="1" noChangeShapeType="1" noTextEdit="1"/>
          </p:cNvSpPr>
          <p:nvPr/>
        </p:nvSpPr>
        <p:spPr bwMode="auto">
          <a:xfrm>
            <a:off x="323850" y="4149725"/>
            <a:ext cx="8820150" cy="1911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Herkes güneşi görebilseydi, 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güneşin ışıklarına delalet eden 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yıldızlara ne ihtiyaç vardı?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2" name="WordArt 10"/>
          <p:cNvSpPr>
            <a:spLocks noChangeArrowheads="1" noChangeShapeType="1" noTextEdit="1"/>
          </p:cNvSpPr>
          <p:nvPr/>
        </p:nvSpPr>
        <p:spPr bwMode="auto">
          <a:xfrm>
            <a:off x="0" y="4076700"/>
            <a:ext cx="9144000" cy="4141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Ölümümüzden sonra mezarımızı yerde aramayınız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Bizim mezarımız ariflerin gönüllerindedir...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5" name="Picture 9" descr="tn_c8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33375"/>
            <a:ext cx="3778250" cy="5076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1547813" y="260350"/>
            <a:ext cx="6192837" cy="16557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İki parmağının ucunu gözüne koy. Bir şey </a:t>
            </a:r>
          </a:p>
          <a:p>
            <a:pPr algn="ctr">
              <a:buFontTx/>
              <a:buNone/>
            </a:pPr>
            <a:r>
              <a:rPr lang="tr-T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görebiliyor musun dünyadan? </a:t>
            </a: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627313" y="5229225"/>
            <a:ext cx="4175125" cy="16287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Sen göremiyorsun </a:t>
            </a:r>
          </a:p>
          <a:p>
            <a:pPr algn="ctr">
              <a:buFontTx/>
              <a:buNone/>
            </a:pPr>
            <a:r>
              <a:rPr lang="tr-T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diye bu alem yok değildir.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  <p:bldP spid="143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WordArt 3"/>
          <p:cNvSpPr>
            <a:spLocks noChangeArrowheads="1" noChangeShapeType="1" noTextEdit="1"/>
          </p:cNvSpPr>
          <p:nvPr/>
        </p:nvSpPr>
        <p:spPr bwMode="auto">
          <a:xfrm>
            <a:off x="323850" y="4437063"/>
            <a:ext cx="8424863" cy="2287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kern="10" spc="560">
                <a:solidFill>
                  <a:schemeClr val="bg1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İnsan, gözden ibarettir aslında, geri kalan cesettir. </a:t>
            </a:r>
          </a:p>
          <a:p>
            <a:pPr algn="ctr">
              <a:buFontTx/>
              <a:buNone/>
            </a:pPr>
            <a:r>
              <a:rPr lang="tr-TR" sz="2800" kern="10" spc="560">
                <a:solidFill>
                  <a:schemeClr val="bg1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Göz ise ancak gerçek dostu görendir.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1187450" y="4221163"/>
            <a:ext cx="7056438" cy="244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İnsan gözdür, görüştür, gerisi ettir. </a:t>
            </a:r>
          </a:p>
          <a:p>
            <a:pPr algn="ctr">
              <a:buFontTx/>
              <a:buNone/>
            </a:pPr>
            <a:r>
              <a:rPr lang="tr-TR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İnsanın gözü neyi görüyorsa, değeri o kadardır.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WordArt 15"/>
          <p:cNvSpPr>
            <a:spLocks noChangeArrowheads="1" noChangeShapeType="1" noTextEdit="1"/>
          </p:cNvSpPr>
          <p:nvPr/>
        </p:nvSpPr>
        <p:spPr bwMode="auto">
          <a:xfrm>
            <a:off x="827088" y="2060575"/>
            <a:ext cx="7272337" cy="501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Hataları örtmede gece gibi ol,</a:t>
            </a:r>
          </a:p>
        </p:txBody>
      </p:sp>
      <p:sp>
        <p:nvSpPr>
          <p:cNvPr id="4112" name="WordArt 16"/>
          <p:cNvSpPr>
            <a:spLocks noChangeArrowheads="1" noChangeShapeType="1" noTextEdit="1"/>
          </p:cNvSpPr>
          <p:nvPr/>
        </p:nvSpPr>
        <p:spPr bwMode="auto">
          <a:xfrm>
            <a:off x="900113" y="3716338"/>
            <a:ext cx="59055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Tevazuda toprak gibi ol, </a:t>
            </a:r>
          </a:p>
        </p:txBody>
      </p:sp>
      <p:sp>
        <p:nvSpPr>
          <p:cNvPr id="4113" name="WordArt 17"/>
          <p:cNvSpPr>
            <a:spLocks noChangeArrowheads="1" noChangeShapeType="1" noTextEdit="1"/>
          </p:cNvSpPr>
          <p:nvPr/>
        </p:nvSpPr>
        <p:spPr bwMode="auto">
          <a:xfrm>
            <a:off x="900113" y="2852738"/>
            <a:ext cx="4465637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Öfkede ölü gibi ol,</a:t>
            </a:r>
          </a:p>
        </p:txBody>
      </p:sp>
      <p:sp>
        <p:nvSpPr>
          <p:cNvPr id="4114" name="WordArt 18"/>
          <p:cNvSpPr>
            <a:spLocks noChangeArrowheads="1" noChangeShapeType="1" noTextEdit="1"/>
          </p:cNvSpPr>
          <p:nvPr/>
        </p:nvSpPr>
        <p:spPr bwMode="auto">
          <a:xfrm>
            <a:off x="900113" y="4508500"/>
            <a:ext cx="4392612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Her ne olursan ol, </a:t>
            </a:r>
          </a:p>
        </p:txBody>
      </p:sp>
      <p:sp>
        <p:nvSpPr>
          <p:cNvPr id="4115" name="WordArt 19"/>
          <p:cNvSpPr>
            <a:spLocks noChangeArrowheads="1" noChangeShapeType="1" noTextEdit="1"/>
          </p:cNvSpPr>
          <p:nvPr/>
        </p:nvSpPr>
        <p:spPr bwMode="auto">
          <a:xfrm>
            <a:off x="971550" y="5229225"/>
            <a:ext cx="56165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Ya olduğun gibi görün, </a:t>
            </a:r>
          </a:p>
        </p:txBody>
      </p:sp>
      <p:sp>
        <p:nvSpPr>
          <p:cNvPr id="4116" name="WordArt 20"/>
          <p:cNvSpPr>
            <a:spLocks noChangeArrowheads="1" noChangeShapeType="1" noTextEdit="1"/>
          </p:cNvSpPr>
          <p:nvPr/>
        </p:nvSpPr>
        <p:spPr bwMode="auto">
          <a:xfrm>
            <a:off x="971550" y="6165850"/>
            <a:ext cx="5692775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Ya göründügün gibi ol. </a:t>
            </a:r>
          </a:p>
        </p:txBody>
      </p:sp>
      <p:sp>
        <p:nvSpPr>
          <p:cNvPr id="4117" name="WordArt 21"/>
          <p:cNvSpPr>
            <a:spLocks noChangeArrowheads="1" noChangeShapeType="1" noTextEdit="1"/>
          </p:cNvSpPr>
          <p:nvPr/>
        </p:nvSpPr>
        <p:spPr bwMode="auto">
          <a:xfrm>
            <a:off x="827088" y="260350"/>
            <a:ext cx="42291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Sevgide güneş gibi ol,</a:t>
            </a:r>
          </a:p>
        </p:txBody>
      </p:sp>
      <p:sp>
        <p:nvSpPr>
          <p:cNvPr id="4118" name="WordArt 22"/>
          <p:cNvSpPr>
            <a:spLocks noChangeArrowheads="1" noChangeShapeType="1" noTextEdit="1"/>
          </p:cNvSpPr>
          <p:nvPr/>
        </p:nvSpPr>
        <p:spPr bwMode="auto">
          <a:xfrm>
            <a:off x="827088" y="1268413"/>
            <a:ext cx="8101012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Dostluk ve kardeşlikte akarsu gibi ol,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 animBg="1"/>
      <p:bldP spid="4112" grpId="0" animBg="1"/>
      <p:bldP spid="4113" grpId="0" animBg="1"/>
      <p:bldP spid="4114" grpId="0" animBg="1"/>
      <p:bldP spid="4115" grpId="0" animBg="1"/>
      <p:bldP spid="4116" grpId="0" animBg="1"/>
      <p:bldP spid="4117" grpId="0" animBg="1"/>
      <p:bldP spid="41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900113" y="4941888"/>
            <a:ext cx="7534275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Nice elbiseler gördüm, içinde insan yok. </a:t>
            </a:r>
          </a:p>
        </p:txBody>
      </p:sp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>
            <a:off x="2124075" y="2492375"/>
            <a:ext cx="669607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Nice insanlar gördüm, üzerinde elbisesi yok.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  <p:bldP spid="51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755650" y="3068638"/>
            <a:ext cx="7920038" cy="34559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Bilgi, sınırı olmayan bir denizdir. </a:t>
            </a:r>
          </a:p>
          <a:p>
            <a:pPr algn="ctr">
              <a:buFontTx/>
              <a:buNone/>
            </a:pPr>
            <a:r>
              <a:rPr lang="tr-TR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Bilgi dileyense denizlere dalan bir dalgıçtır.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WordArt 3"/>
          <p:cNvSpPr>
            <a:spLocks noChangeArrowheads="1" noChangeShapeType="1" noTextEdit="1"/>
          </p:cNvSpPr>
          <p:nvPr/>
        </p:nvSpPr>
        <p:spPr bwMode="auto">
          <a:xfrm>
            <a:off x="468313" y="3429000"/>
            <a:ext cx="8137525" cy="2592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Ahlaksızların bağırışıyla, yürekli yiğitlerin naraları, 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tilkiyle arslanın sesi gibi meydandadır.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900113" y="2205038"/>
            <a:ext cx="7561262" cy="172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Dil, tencerenin kapağına benzer. 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Kıpırdadı da kokusu duyuldu mu ne pişiyor anlarsın.</a:t>
            </a:r>
          </a:p>
        </p:txBody>
      </p:sp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395288" y="4984750"/>
            <a:ext cx="8172450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Kalbi ve sözü bir olmayan kimsenin yüz dili bile olsa, </a:t>
            </a:r>
          </a:p>
          <a:p>
            <a:pPr algn="ctr">
              <a:buFontTx/>
              <a:buNone/>
            </a:pPr>
            <a:r>
              <a:rPr lang="tr-TR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o yine dilsiz sayılır.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198" grpId="0" animBg="1"/>
    </p:bldLst>
  </p:timing>
</p:sld>
</file>

<file path=ppt/theme/theme1.xml><?xml version="1.0" encoding="utf-8"?>
<a:theme xmlns:a="http://schemas.openxmlformats.org/drawingml/2006/main" name="746552189">
  <a:themeElements>
    <a:clrScheme name="Mevlan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evlan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tr-TR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tr-TR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evla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vlan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vlan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vlan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vlan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vlan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vlan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746552189</Template>
  <TotalTime>0</TotalTime>
  <Words>265</Words>
  <Application>Microsoft Office PowerPoint</Application>
  <PresentationFormat>Ekran Gösterisi (4:3)</PresentationFormat>
  <Paragraphs>52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7" baseType="lpstr">
      <vt:lpstr>Times New Roman</vt:lpstr>
      <vt:lpstr>746552189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www.dindersim.com</dc:creator>
  <dc:description>DEGİŞTİREN ALLAHINDAN BULSUN.. AMİN_x000d_
CAN AKIN....</dc:description>
  <cp:lastModifiedBy>www.dindersim.com</cp:lastModifiedBy>
  <cp:revision>1</cp:revision>
  <dcterms:created xsi:type="dcterms:W3CDTF">2014-01-27T18:44:04Z</dcterms:created>
  <dcterms:modified xsi:type="dcterms:W3CDTF">2014-01-27T18:44:55Z</dcterms:modified>
</cp:coreProperties>
</file>