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heme/theme13.xml" ContentType="application/vnd.openxmlformats-officedocument.theme+xml"/>
  <Override PartName="/ppt/tags/tag30.xml" ContentType="application/vnd.openxmlformats-officedocument.presentationml.tags+xml"/>
  <Override PartName="/ppt/notesSlides/notesSlide1.xml" ContentType="application/vnd.openxmlformats-officedocument.presentationml.notesSlide+xml"/>
  <Override PartName="/ppt/tags/tag31.xml" ContentType="application/vnd.openxmlformats-officedocument.presentationml.tags+xml"/>
  <Override PartName="/ppt/notesSlides/notesSlide2.xml" ContentType="application/vnd.openxmlformats-officedocument.presentationml.notesSlide+xml"/>
  <Override PartName="/ppt/tags/tag32.xml" ContentType="application/vnd.openxmlformats-officedocument.presentationml.tags+xml"/>
  <Override PartName="/ppt/notesSlides/notesSlide3.xml" ContentType="application/vnd.openxmlformats-officedocument.presentationml.notesSlide+xml"/>
  <Override PartName="/ppt/tags/tag33.xml" ContentType="application/vnd.openxmlformats-officedocument.presentationml.tags+xml"/>
  <Override PartName="/ppt/notesSlides/notesSlide4.xml" ContentType="application/vnd.openxmlformats-officedocument.presentationml.notesSlide+xml"/>
  <Override PartName="/ppt/tags/tag34.xml" ContentType="application/vnd.openxmlformats-officedocument.presentationml.tags+xml"/>
  <Override PartName="/ppt/notesSlides/notesSlide5.xml" ContentType="application/vnd.openxmlformats-officedocument.presentationml.notesSlide+xml"/>
  <Override PartName="/ppt/tags/tag35.xml" ContentType="application/vnd.openxmlformats-officedocument.presentationml.tags+xml"/>
  <Override PartName="/ppt/notesSlides/notesSlide6.xml" ContentType="application/vnd.openxmlformats-officedocument.presentationml.notesSlide+xml"/>
  <Override PartName="/ppt/tags/tag36.xml" ContentType="application/vnd.openxmlformats-officedocument.presentationml.tags+xml"/>
  <Override PartName="/ppt/notesSlides/notesSlide7.xml" ContentType="application/vnd.openxmlformats-officedocument.presentationml.notesSlide+xml"/>
  <Override PartName="/ppt/tags/tag37.xml" ContentType="application/vnd.openxmlformats-officedocument.presentationml.tags+xml"/>
  <Override PartName="/ppt/notesSlides/notesSlide8.xml" ContentType="application/vnd.openxmlformats-officedocument.presentationml.notesSlide+xml"/>
  <Override PartName="/ppt/tags/tag38.xml" ContentType="application/vnd.openxmlformats-officedocument.presentationml.tags+xml"/>
  <Override PartName="/ppt/notesSlides/notesSlide9.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10.xml" ContentType="application/vnd.openxmlformats-officedocument.presentationml.notesSlide+xml"/>
  <Override PartName="/ppt/tags/tag41.xml" ContentType="application/vnd.openxmlformats-officedocument.presentationml.tags+xml"/>
  <Override PartName="/ppt/notesSlides/notesSlide11.xml" ContentType="application/vnd.openxmlformats-officedocument.presentationml.notesSlide+xml"/>
  <Override PartName="/ppt/tags/tag42.xml" ContentType="application/vnd.openxmlformats-officedocument.presentationml.tags+xml"/>
  <Override PartName="/ppt/notesSlides/notesSlide12.xml" ContentType="application/vnd.openxmlformats-officedocument.presentationml.notesSlide+xml"/>
  <Override PartName="/ppt/tags/tag43.xml" ContentType="application/vnd.openxmlformats-officedocument.presentationml.tags+xml"/>
  <Override PartName="/ppt/notesSlides/notesSlide13.xml" ContentType="application/vnd.openxmlformats-officedocument.presentationml.notesSlide+xml"/>
  <Override PartName="/ppt/tags/tag44.xml" ContentType="application/vnd.openxmlformats-officedocument.presentationml.tags+xml"/>
  <Override PartName="/ppt/notesSlides/notesSlide14.xml" ContentType="application/vnd.openxmlformats-officedocument.presentationml.notesSlide+xml"/>
  <Override PartName="/ppt/tags/tag45.xml" ContentType="application/vnd.openxmlformats-officedocument.presentationml.tags+xml"/>
  <Override PartName="/ppt/notesSlides/notesSlide15.xml" ContentType="application/vnd.openxmlformats-officedocument.presentationml.notesSlide+xml"/>
  <Override PartName="/ppt/tags/tag46.xml" ContentType="application/vnd.openxmlformats-officedocument.presentationml.tags+xml"/>
  <Override PartName="/ppt/notesSlides/notesSlide16.xml" ContentType="application/vnd.openxmlformats-officedocument.presentationml.notesSlide+xml"/>
  <Override PartName="/ppt/tags/tag47.xml" ContentType="application/vnd.openxmlformats-officedocument.presentationml.tags+xml"/>
  <Override PartName="/ppt/notesSlides/notesSlide17.xml" ContentType="application/vnd.openxmlformats-officedocument.presentationml.notesSlide+xml"/>
  <Override PartName="/ppt/tags/tag48.xml" ContentType="application/vnd.openxmlformats-officedocument.presentationml.tags+xml"/>
  <Override PartName="/ppt/notesSlides/notesSlide18.xml" ContentType="application/vnd.openxmlformats-officedocument.presentationml.notesSlide+xml"/>
  <Override PartName="/ppt/tags/tag49.xml" ContentType="application/vnd.openxmlformats-officedocument.presentationml.tags+xml"/>
  <Override PartName="/ppt/notesSlides/notesSlide19.xml" ContentType="application/vnd.openxmlformats-officedocument.presentationml.notesSlide+xml"/>
  <Override PartName="/ppt/tags/tag50.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 id="2147483677" r:id="rId4"/>
    <p:sldMasterId id="2147483690" r:id="rId5"/>
    <p:sldMasterId id="2147483703" r:id="rId6"/>
    <p:sldMasterId id="2147483716" r:id="rId7"/>
    <p:sldMasterId id="2147483729" r:id="rId8"/>
    <p:sldMasterId id="2147483742" r:id="rId9"/>
    <p:sldMasterId id="2147483754" r:id="rId10"/>
    <p:sldMasterId id="2147483766" r:id="rId11"/>
    <p:sldMasterId id="2147483781" r:id="rId12"/>
  </p:sldMasterIdLst>
  <p:notesMasterIdLst>
    <p:notesMasterId r:id="rId33"/>
  </p:notesMasterIdLst>
  <p:sldIdLst>
    <p:sldId id="256" r:id="rId13"/>
    <p:sldId id="257" r:id="rId14"/>
    <p:sldId id="260" r:id="rId15"/>
    <p:sldId id="258" r:id="rId16"/>
    <p:sldId id="259" r:id="rId17"/>
    <p:sldId id="262" r:id="rId18"/>
    <p:sldId id="263" r:id="rId19"/>
    <p:sldId id="264" r:id="rId20"/>
    <p:sldId id="265" r:id="rId21"/>
    <p:sldId id="266" r:id="rId22"/>
    <p:sldId id="267" r:id="rId23"/>
    <p:sldId id="268" r:id="rId24"/>
    <p:sldId id="269" r:id="rId25"/>
    <p:sldId id="270" r:id="rId26"/>
    <p:sldId id="271" r:id="rId27"/>
    <p:sldId id="276" r:id="rId28"/>
    <p:sldId id="261" r:id="rId29"/>
    <p:sldId id="272" r:id="rId30"/>
    <p:sldId id="274" r:id="rId31"/>
    <p:sldId id="391" r:id="rId32"/>
  </p:sldIdLst>
  <p:sldSz cx="12192000" cy="6858000"/>
  <p:notesSz cx="6858000" cy="9144000"/>
  <p:custDataLst>
    <p:tags r:id="rId34"/>
  </p:custDataLst>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112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tags" Target="tags/tag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6DCA13-E096-4D4A-AE0E-4279596083B6}" type="datetimeFigureOut">
              <a:rPr lang="tr-TR" smtClean="0"/>
              <a:t>6.09.2024</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6CEEF6-8FDB-4777-A515-CE9C6449387C}" type="slidenum">
              <a:rPr lang="tr-TR" smtClean="0"/>
              <a:t>‹#›</a:t>
            </a:fld>
            <a:endParaRPr lang="tr-TR"/>
          </a:p>
        </p:txBody>
      </p:sp>
    </p:spTree>
    <p:extLst>
      <p:ext uri="{BB962C8B-B14F-4D97-AF65-F5344CB8AC3E}">
        <p14:creationId xmlns:p14="http://schemas.microsoft.com/office/powerpoint/2010/main" val="784388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257AF-AE6F-4C52-9EAA-092A22844A42}"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3345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096CEEF6-8FDB-4777-A515-CE9C6449387C}" type="slidenum">
              <a:rPr lang="tr-TR" smtClean="0"/>
              <a:t>10</a:t>
            </a:fld>
            <a:endParaRPr lang="tr-TR"/>
          </a:p>
        </p:txBody>
      </p:sp>
    </p:spTree>
    <p:extLst>
      <p:ext uri="{BB962C8B-B14F-4D97-AF65-F5344CB8AC3E}">
        <p14:creationId xmlns:p14="http://schemas.microsoft.com/office/powerpoint/2010/main" val="1355475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096CEEF6-8FDB-4777-A515-CE9C6449387C}" type="slidenum">
              <a:rPr lang="tr-TR" smtClean="0"/>
              <a:t>11</a:t>
            </a:fld>
            <a:endParaRPr lang="tr-TR"/>
          </a:p>
        </p:txBody>
      </p:sp>
    </p:spTree>
    <p:extLst>
      <p:ext uri="{BB962C8B-B14F-4D97-AF65-F5344CB8AC3E}">
        <p14:creationId xmlns:p14="http://schemas.microsoft.com/office/powerpoint/2010/main" val="2483039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096CEEF6-8FDB-4777-A515-CE9C6449387C}" type="slidenum">
              <a:rPr lang="tr-TR" smtClean="0"/>
              <a:t>12</a:t>
            </a:fld>
            <a:endParaRPr lang="tr-TR"/>
          </a:p>
        </p:txBody>
      </p:sp>
    </p:spTree>
    <p:extLst>
      <p:ext uri="{BB962C8B-B14F-4D97-AF65-F5344CB8AC3E}">
        <p14:creationId xmlns:p14="http://schemas.microsoft.com/office/powerpoint/2010/main" val="427696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096CEEF6-8FDB-4777-A515-CE9C6449387C}" type="slidenum">
              <a:rPr lang="tr-TR" smtClean="0"/>
              <a:t>13</a:t>
            </a:fld>
            <a:endParaRPr lang="tr-TR"/>
          </a:p>
        </p:txBody>
      </p:sp>
    </p:spTree>
    <p:extLst>
      <p:ext uri="{BB962C8B-B14F-4D97-AF65-F5344CB8AC3E}">
        <p14:creationId xmlns:p14="http://schemas.microsoft.com/office/powerpoint/2010/main" val="1247520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096CEEF6-8FDB-4777-A515-CE9C6449387C}" type="slidenum">
              <a:rPr lang="tr-TR" smtClean="0"/>
              <a:t>14</a:t>
            </a:fld>
            <a:endParaRPr lang="tr-TR"/>
          </a:p>
        </p:txBody>
      </p:sp>
    </p:spTree>
    <p:extLst>
      <p:ext uri="{BB962C8B-B14F-4D97-AF65-F5344CB8AC3E}">
        <p14:creationId xmlns:p14="http://schemas.microsoft.com/office/powerpoint/2010/main" val="3014384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096CEEF6-8FDB-4777-A515-CE9C6449387C}" type="slidenum">
              <a:rPr lang="tr-TR" smtClean="0"/>
              <a:t>15</a:t>
            </a:fld>
            <a:endParaRPr lang="tr-TR"/>
          </a:p>
        </p:txBody>
      </p:sp>
    </p:spTree>
    <p:extLst>
      <p:ext uri="{BB962C8B-B14F-4D97-AF65-F5344CB8AC3E}">
        <p14:creationId xmlns:p14="http://schemas.microsoft.com/office/powerpoint/2010/main" val="1863454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39A63B-0291-422A-B265-7EC070660232}"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2933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F03E3-C67E-4280-BAA1-23FE2F3C170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2873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1F60AD-B642-4F8E-87E9-E583F32CBBE5}"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84759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F03E3-C67E-4280-BAA1-23FE2F3C170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7610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096CEEF6-8FDB-4777-A515-CE9C6449387C}" type="slidenum">
              <a:rPr lang="tr-TR" smtClean="0"/>
              <a:t>2</a:t>
            </a:fld>
            <a:endParaRPr lang="tr-TR"/>
          </a:p>
        </p:txBody>
      </p:sp>
    </p:spTree>
    <p:extLst>
      <p:ext uri="{BB962C8B-B14F-4D97-AF65-F5344CB8AC3E}">
        <p14:creationId xmlns:p14="http://schemas.microsoft.com/office/powerpoint/2010/main" val="30953230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32BD4-BC30-401C-BFD3-1861D1E9DE80}" type="slidenum">
              <a:rPr kumimoji="0" lang="tr-T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tr-T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76216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094B0B-FEED-44C7-8620-60D915DF39C4}"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488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096CEEF6-8FDB-4777-A515-CE9C6449387C}" type="slidenum">
              <a:rPr lang="tr-TR" smtClean="0"/>
              <a:t>4</a:t>
            </a:fld>
            <a:endParaRPr lang="tr-TR"/>
          </a:p>
        </p:txBody>
      </p:sp>
    </p:spTree>
    <p:extLst>
      <p:ext uri="{BB962C8B-B14F-4D97-AF65-F5344CB8AC3E}">
        <p14:creationId xmlns:p14="http://schemas.microsoft.com/office/powerpoint/2010/main" val="1741887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094B0B-FEED-44C7-8620-60D915DF39C4}"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208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814CB7-40F2-472A-9214-CEDF49A3A929}"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0759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096CEEF6-8FDB-4777-A515-CE9C6449387C}" type="slidenum">
              <a:rPr lang="tr-TR" smtClean="0"/>
              <a:t>7</a:t>
            </a:fld>
            <a:endParaRPr lang="tr-TR"/>
          </a:p>
        </p:txBody>
      </p:sp>
    </p:spTree>
    <p:extLst>
      <p:ext uri="{BB962C8B-B14F-4D97-AF65-F5344CB8AC3E}">
        <p14:creationId xmlns:p14="http://schemas.microsoft.com/office/powerpoint/2010/main" val="3985681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094B0B-FEED-44C7-8620-60D915DF39C4}"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8415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39A63B-0291-422A-B265-7EC070660232}"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3767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18.xml"/></Relationships>
</file>

<file path=ppt/slideLayouts/_rels/slideLayout123.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19.xml"/></Relationships>
</file>

<file path=ppt/slideLayouts/_rels/slideLayout124.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0.xml"/></Relationships>
</file>

<file path=ppt/slideLayouts/_rels/slideLayout12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1.xml"/></Relationships>
</file>

<file path=ppt/slideLayouts/_rels/slideLayout126.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2.xml"/></Relationships>
</file>

<file path=ppt/slideLayouts/_rels/slideLayout127.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3.xml"/></Relationships>
</file>

<file path=ppt/slideLayouts/_rels/slideLayout128.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4.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6.xml"/></Relationships>
</file>

<file path=ppt/slideLayouts/_rels/slideLayout131.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7.xml"/></Relationships>
</file>

<file path=ppt/slideLayouts/_rels/slideLayout132.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8.xml"/></Relationships>
</file>

<file path=ppt/slideLayouts/_rels/slideLayout133.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s://powerpoint-free.blogspot.com/" TargetMode="External"/><Relationship Id="rId2" Type="http://schemas.openxmlformats.org/officeDocument/2006/relationships/hyperlink" Target="https://hangeuldoc.tistory.com/" TargetMode="Externa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hyperlink" Target="https://powerpoint-free.blogspot.com/" TargetMode="External"/><Relationship Id="rId2" Type="http://schemas.openxmlformats.org/officeDocument/2006/relationships/hyperlink" Target="https://hangeuldoc.tistory.com/" TargetMode="External"/><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7.xml"/><Relationship Id="rId5" Type="http://schemas.openxmlformats.org/officeDocument/2006/relationships/tags" Target="../tags/tag11.xml"/><Relationship Id="rId4" Type="http://schemas.openxmlformats.org/officeDocument/2006/relationships/tags" Target="../tags/tag10.xml"/></Relationships>
</file>

<file path=ppt/slideLayouts/_rels/slideLayout64.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7.xml"/><Relationship Id="rId5" Type="http://schemas.openxmlformats.org/officeDocument/2006/relationships/tags" Target="../tags/tag16.xml"/><Relationship Id="rId4" Type="http://schemas.openxmlformats.org/officeDocument/2006/relationships/tags" Target="../tags/tag1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08E3EB78-5105-4D30-8C8F-C6648F95B524}" type="datetimeFigureOut">
              <a:rPr lang="tr-TR" smtClean="0"/>
              <a:t>6.09.2024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8530529-490B-4C51-9DB9-98D50FC41C1D}" type="slidenum">
              <a:rPr lang="tr-TR" smtClean="0"/>
              <a:t>‹#›</a:t>
            </a:fld>
            <a:endParaRPr lang="tr-TR"/>
          </a:p>
        </p:txBody>
      </p:sp>
    </p:spTree>
    <p:extLst>
      <p:ext uri="{BB962C8B-B14F-4D97-AF65-F5344CB8AC3E}">
        <p14:creationId xmlns:p14="http://schemas.microsoft.com/office/powerpoint/2010/main" val="3506972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08E3EB78-5105-4D30-8C8F-C6648F95B524}" type="datetimeFigureOut">
              <a:rPr lang="tr-TR" smtClean="0"/>
              <a:t>6.09.2024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8530529-490B-4C51-9DB9-98D50FC41C1D}" type="slidenum">
              <a:rPr lang="tr-TR" smtClean="0"/>
              <a:t>‹#›</a:t>
            </a:fld>
            <a:endParaRPr lang="tr-TR"/>
          </a:p>
        </p:txBody>
      </p:sp>
    </p:spTree>
    <p:extLst>
      <p:ext uri="{BB962C8B-B14F-4D97-AF65-F5344CB8AC3E}">
        <p14:creationId xmlns:p14="http://schemas.microsoft.com/office/powerpoint/2010/main" val="411338497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1E6016-AC45-4C8C-9992-C05CF7F90025}"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CF527-2A9A-4BB6-993D-0248129F96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7616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1E6016-AC45-4C8C-9992-C05CF7F90025}"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CF527-2A9A-4BB6-993D-0248129F96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58173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1E6016-AC45-4C8C-9992-C05CF7F90025}"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CF527-2A9A-4BB6-993D-0248129F96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23994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1E6016-AC45-4C8C-9992-C05CF7F90025}"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CF527-2A9A-4BB6-993D-0248129F96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913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1E6016-AC45-4C8C-9992-C05CF7F90025}"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CF527-2A9A-4BB6-993D-0248129F96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0422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1E6016-AC45-4C8C-9992-C05CF7F90025}"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CF527-2A9A-4BB6-993D-0248129F96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0392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1E6016-AC45-4C8C-9992-C05CF7F90025}"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CF527-2A9A-4BB6-993D-0248129F96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2754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1E6016-AC45-4C8C-9992-C05CF7F90025}"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CF527-2A9A-4BB6-993D-0248129F96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3601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1E6016-AC45-4C8C-9992-C05CF7F90025}"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CF527-2A9A-4BB6-993D-0248129F96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11558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654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08E3EB78-5105-4D30-8C8F-C6648F95B524}" type="datetimeFigureOut">
              <a:rPr lang="tr-TR" smtClean="0"/>
              <a:t>6.09.2024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8530529-490B-4C51-9DB9-98D50FC41C1D}" type="slidenum">
              <a:rPr lang="tr-TR" smtClean="0"/>
              <a:t>‹#›</a:t>
            </a:fld>
            <a:endParaRPr lang="tr-TR"/>
          </a:p>
        </p:txBody>
      </p:sp>
    </p:spTree>
    <p:extLst>
      <p:ext uri="{BB962C8B-B14F-4D97-AF65-F5344CB8AC3E}">
        <p14:creationId xmlns:p14="http://schemas.microsoft.com/office/powerpoint/2010/main" val="34183983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userDrawn="1"/>
        </p:nvGrpSpPr>
        <p:grpSpPr>
          <a:xfrm>
            <a:off x="3791744" y="502830"/>
            <a:ext cx="4608512" cy="4620329"/>
            <a:chOff x="1115616" y="1275607"/>
            <a:chExt cx="2585656" cy="2592286"/>
          </a:xfrm>
        </p:grpSpPr>
        <p:pic>
          <p:nvPicPr>
            <p:cNvPr id="5" name="Picture 2" descr="E:\002-KIMS BUSINESS\007-02-Googleslidesppt\02-GSppt-Contents-Kim\20170215\03-abs\item01-png.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5616" y="1275607"/>
              <a:ext cx="2585656" cy="2592286"/>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userDrawn="1"/>
          </p:nvSpPr>
          <p:spPr>
            <a:xfrm>
              <a:off x="1796376" y="1959682"/>
              <a:ext cx="1224136" cy="1224136"/>
            </a:xfrm>
            <a:prstGeom prst="ellipse">
              <a:avLst/>
            </a:prstGeom>
            <a:solidFill>
              <a:schemeClr val="bg1"/>
            </a:solidFill>
            <a:ln>
              <a:noFill/>
            </a:ln>
            <a:effectLst>
              <a:innerShdw blurRad="63500" dist="38100" dir="189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grpSp>
      <p:sp>
        <p:nvSpPr>
          <p:cNvPr id="7" name="Text Placeholder 9"/>
          <p:cNvSpPr>
            <a:spLocks noGrp="1"/>
          </p:cNvSpPr>
          <p:nvPr>
            <p:ph type="body" sz="quarter" idx="10" hasCustomPrompt="1"/>
          </p:nvPr>
        </p:nvSpPr>
        <p:spPr>
          <a:xfrm>
            <a:off x="3772131" y="5106393"/>
            <a:ext cx="4608512" cy="768084"/>
          </a:xfrm>
          <a:prstGeom prst="rect">
            <a:avLst/>
          </a:prstGeom>
        </p:spPr>
        <p:txBody>
          <a:bodyPr anchor="ctr"/>
          <a:lstStyle>
            <a:lvl1pPr marL="0" indent="0" algn="ctr">
              <a:buNone/>
              <a:defRPr sz="4800" b="1" baseline="0">
                <a:solidFill>
                  <a:schemeClr val="tx1">
                    <a:lumMod val="75000"/>
                    <a:lumOff val="25000"/>
                  </a:schemeClr>
                </a:solidFill>
                <a:latin typeface="+mj-lt"/>
                <a:cs typeface="Arial" pitchFamily="34" charset="0"/>
              </a:defRPr>
            </a:lvl1pPr>
          </a:lstStyle>
          <a:p>
            <a:pPr lvl="0"/>
            <a:r>
              <a:rPr lang="en-US" altLang="ko-KR" dirty="0"/>
              <a:t>Welcome!!</a:t>
            </a:r>
          </a:p>
        </p:txBody>
      </p:sp>
      <p:sp>
        <p:nvSpPr>
          <p:cNvPr id="8" name="Text Placeholder 9"/>
          <p:cNvSpPr>
            <a:spLocks noGrp="1"/>
          </p:cNvSpPr>
          <p:nvPr>
            <p:ph type="body" sz="quarter" idx="11" hasCustomPrompt="1"/>
          </p:nvPr>
        </p:nvSpPr>
        <p:spPr>
          <a:xfrm>
            <a:off x="3771933" y="5925277"/>
            <a:ext cx="4608512"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8591185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9421446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7500745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1151424"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3789508"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3" hasCustomPrompt="1"/>
          </p:nvPr>
        </p:nvSpPr>
        <p:spPr>
          <a:xfrm>
            <a:off x="6446311"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4" hasCustomPrompt="1"/>
          </p:nvPr>
        </p:nvSpPr>
        <p:spPr>
          <a:xfrm>
            <a:off x="9102681"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2" name="Block Arc 1"/>
          <p:cNvSpPr/>
          <p:nvPr userDrawn="1"/>
        </p:nvSpPr>
        <p:spPr>
          <a:xfrm>
            <a:off x="911424" y="1893096"/>
            <a:ext cx="2400000" cy="2400000"/>
          </a:xfrm>
          <a:prstGeom prst="blockArc">
            <a:avLst>
              <a:gd name="adj1" fmla="val 10800000"/>
              <a:gd name="adj2" fmla="val 94979"/>
              <a:gd name="adj3" fmla="val 540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2" name="Block Arc 11"/>
          <p:cNvSpPr/>
          <p:nvPr userDrawn="1"/>
        </p:nvSpPr>
        <p:spPr>
          <a:xfrm>
            <a:off x="3561843" y="1893096"/>
            <a:ext cx="2400000" cy="2400000"/>
          </a:xfrm>
          <a:prstGeom prst="blockArc">
            <a:avLst>
              <a:gd name="adj1" fmla="val 10800000"/>
              <a:gd name="adj2" fmla="val 94979"/>
              <a:gd name="adj3" fmla="val 54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solidFill>
              <a:effectLst/>
              <a:uLnTx/>
              <a:uFillTx/>
              <a:latin typeface="Arial"/>
              <a:cs typeface="+mn-cs"/>
            </a:endParaRPr>
          </a:p>
        </p:txBody>
      </p:sp>
      <p:sp>
        <p:nvSpPr>
          <p:cNvPr id="13" name="Block Arc 12"/>
          <p:cNvSpPr/>
          <p:nvPr userDrawn="1"/>
        </p:nvSpPr>
        <p:spPr>
          <a:xfrm>
            <a:off x="6212261" y="1893096"/>
            <a:ext cx="2400000" cy="2400000"/>
          </a:xfrm>
          <a:prstGeom prst="blockArc">
            <a:avLst>
              <a:gd name="adj1" fmla="val 10800000"/>
              <a:gd name="adj2" fmla="val 94979"/>
              <a:gd name="adj3" fmla="val 540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4" name="Block Arc 13"/>
          <p:cNvSpPr/>
          <p:nvPr userDrawn="1"/>
        </p:nvSpPr>
        <p:spPr>
          <a:xfrm>
            <a:off x="8862681" y="1893096"/>
            <a:ext cx="2400000" cy="2400000"/>
          </a:xfrm>
          <a:prstGeom prst="blockArc">
            <a:avLst>
              <a:gd name="adj1" fmla="val 10800000"/>
              <a:gd name="adj2" fmla="val 94979"/>
              <a:gd name="adj3" fmla="val 540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7" name="Text Placeholder 9">
            <a:extLst>
              <a:ext uri="{FF2B5EF4-FFF2-40B4-BE49-F238E27FC236}">
                <a16:creationId xmlns:a16="http://schemas.microsoft.com/office/drawing/2014/main" id="{EDBECCA6-8618-46C3-A8D4-3B6399CCEF88}"/>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8" name="Text Placeholder 9">
            <a:extLst>
              <a:ext uri="{FF2B5EF4-FFF2-40B4-BE49-F238E27FC236}">
                <a16:creationId xmlns:a16="http://schemas.microsoft.com/office/drawing/2014/main" id="{1D40A599-6D66-4DC9-82BB-52C171B56BB6}"/>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413600012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ICON SETS LAYOUT</a:t>
            </a:r>
          </a:p>
        </p:txBody>
      </p:sp>
      <p:grpSp>
        <p:nvGrpSpPr>
          <p:cNvPr id="5" name="Group 4"/>
          <p:cNvGrpSpPr/>
          <p:nvPr userDrawn="1"/>
        </p:nvGrpSpPr>
        <p:grpSpPr>
          <a:xfrm>
            <a:off x="472011" y="1508786"/>
            <a:ext cx="3799787" cy="486556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grpSp>
    </p:spTree>
    <p:extLst>
      <p:ext uri="{BB962C8B-B14F-4D97-AF65-F5344CB8AC3E}">
        <p14:creationId xmlns:p14="http://schemas.microsoft.com/office/powerpoint/2010/main" val="26908763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3" hasCustomPrompt="1"/>
          </p:nvPr>
        </p:nvSpPr>
        <p:spPr>
          <a:xfrm>
            <a:off x="3695733" y="1873019"/>
            <a:ext cx="8496267" cy="403244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Text Placeholder 9">
            <a:extLst>
              <a:ext uri="{FF2B5EF4-FFF2-40B4-BE49-F238E27FC236}">
                <a16:creationId xmlns:a16="http://schemas.microsoft.com/office/drawing/2014/main" id="{A6C3AF05-0B8F-485E-983F-1B40340199EC}"/>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6" name="Text Placeholder 9">
            <a:extLst>
              <a:ext uri="{FF2B5EF4-FFF2-40B4-BE49-F238E27FC236}">
                <a16:creationId xmlns:a16="http://schemas.microsoft.com/office/drawing/2014/main" id="{D183D1CC-DF98-45E3-B7CE-601603E40D08}"/>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98388407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5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2" hasCustomPrompt="1"/>
          </p:nvPr>
        </p:nvSpPr>
        <p:spPr>
          <a:xfrm>
            <a:off x="0" y="0"/>
            <a:ext cx="4079776"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4" hasCustomPrompt="1"/>
          </p:nvPr>
        </p:nvSpPr>
        <p:spPr>
          <a:xfrm>
            <a:off x="8112000" y="3930000"/>
            <a:ext cx="4080000"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364660198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6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4704523" y="0"/>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0" hasCustomPrompt="1"/>
          </p:nvPr>
        </p:nvSpPr>
        <p:spPr>
          <a:xfrm>
            <a:off x="9360363" y="2564904"/>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331357111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7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957145" y="1700808"/>
            <a:ext cx="3264727"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3" name="Picture Placeholder 2"/>
          <p:cNvSpPr>
            <a:spLocks noGrp="1"/>
          </p:cNvSpPr>
          <p:nvPr>
            <p:ph type="pic" idx="11" hasCustomPrompt="1"/>
          </p:nvPr>
        </p:nvSpPr>
        <p:spPr>
          <a:xfrm>
            <a:off x="4452723"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4" name="Picture Placeholder 2"/>
          <p:cNvSpPr>
            <a:spLocks noGrp="1"/>
          </p:cNvSpPr>
          <p:nvPr>
            <p:ph type="pic" idx="12" hasCustomPrompt="1"/>
          </p:nvPr>
        </p:nvSpPr>
        <p:spPr>
          <a:xfrm>
            <a:off x="7947939"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7" name="Text Placeholder 9">
            <a:extLst>
              <a:ext uri="{FF2B5EF4-FFF2-40B4-BE49-F238E27FC236}">
                <a16:creationId xmlns:a16="http://schemas.microsoft.com/office/drawing/2014/main" id="{DDA4CE02-F7F3-4BCD-B8DB-4DFD03965EC0}"/>
              </a:ext>
            </a:extLst>
          </p:cNvPr>
          <p:cNvSpPr>
            <a:spLocks noGrp="1"/>
          </p:cNvSpPr>
          <p:nvPr>
            <p:ph type="body" sz="quarter" idx="13"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8" name="Text Placeholder 9">
            <a:extLst>
              <a:ext uri="{FF2B5EF4-FFF2-40B4-BE49-F238E27FC236}">
                <a16:creationId xmlns:a16="http://schemas.microsoft.com/office/drawing/2014/main" id="{39A54B34-6F96-4E3E-B72E-E680E3CE2717}"/>
              </a:ext>
            </a:extLst>
          </p:cNvPr>
          <p:cNvSpPr>
            <a:spLocks noGrp="1"/>
          </p:cNvSpPr>
          <p:nvPr>
            <p:ph type="body" sz="quarter" idx="14"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64332636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8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7638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9686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2"/>
          <p:cNvSpPr>
            <a:spLocks noGrp="1"/>
          </p:cNvSpPr>
          <p:nvPr>
            <p:ph type="pic" idx="1" hasCustomPrompt="1"/>
          </p:nvPr>
        </p:nvSpPr>
        <p:spPr>
          <a:xfrm>
            <a:off x="2110208" y="1832542"/>
            <a:ext cx="3600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Picture Placeholder 2"/>
          <p:cNvSpPr>
            <a:spLocks noGrp="1"/>
          </p:cNvSpPr>
          <p:nvPr>
            <p:ph type="pic" idx="12" hasCustomPrompt="1"/>
          </p:nvPr>
        </p:nvSpPr>
        <p:spPr>
          <a:xfrm>
            <a:off x="6427952" y="1832542"/>
            <a:ext cx="3648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Text Placeholder 9">
            <a:extLst>
              <a:ext uri="{FF2B5EF4-FFF2-40B4-BE49-F238E27FC236}">
                <a16:creationId xmlns:a16="http://schemas.microsoft.com/office/drawing/2014/main" id="{2F3CBFE9-6225-4EAB-9415-3558F6BE9A6F}"/>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9" name="Text Placeholder 9">
            <a:extLst>
              <a:ext uri="{FF2B5EF4-FFF2-40B4-BE49-F238E27FC236}">
                <a16:creationId xmlns:a16="http://schemas.microsoft.com/office/drawing/2014/main" id="{9E9189EF-3C10-45A2-8749-4187192ACEC2}"/>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639648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08CECE-1764-4D8E-B4DB-08F3A1000315}"/>
              </a:ext>
            </a:extLst>
          </p:cNvPr>
          <p:cNvSpPr txBox="1"/>
          <p:nvPr userDrawn="1"/>
        </p:nvSpPr>
        <p:spPr>
          <a:xfrm>
            <a:off x="0" y="-290249"/>
            <a:ext cx="973692" cy="246221"/>
          </a:xfrm>
          <a:prstGeom prst="rect">
            <a:avLst/>
          </a:prstGeom>
          <a:solidFill>
            <a:schemeClr val="tx1"/>
          </a:solidFill>
        </p:spPr>
        <p:txBody>
          <a:bodyPr wrap="none" lIns="144000" tIns="0" rIns="144000" bIns="0" rtlCol="0">
            <a:spAutoFit/>
          </a:bodyPr>
          <a:lstStyle>
            <a:defPPr>
              <a:defRPr lang="en-US"/>
            </a:defPPr>
            <a:lvl1pPr algn="r">
              <a:defRPr sz="1600">
                <a:solidFill>
                  <a:schemeClr val="bg1"/>
                </a:solidFill>
                <a:latin typeface="Arial" panose="020B0604020202020204" pitchFamily="34" charset="0"/>
                <a:cs typeface="Arial" panose="020B06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white"/>
                </a:solidFill>
                <a:effectLst/>
                <a:uLnTx/>
                <a:uFillTx/>
                <a:latin typeface="Arial" panose="020B0604020202020204" pitchFamily="34" charset="0"/>
                <a:ea typeface="맑은 고딕" panose="020B0503020000020004" pitchFamily="34" charset="-127"/>
                <a:cs typeface="Arial" panose="020B0604020202020204" pitchFamily="34" charset="0"/>
              </a:rPr>
              <a:t>Section</a:t>
            </a:r>
            <a:endParaRPr kumimoji="0" lang="ko-KR" altLang="en-US" sz="1600" b="0" i="0" u="none" strike="noStrike" kern="1200" cap="none" spc="0" normalizeH="0" baseline="0" noProof="0" dirty="0">
              <a:ln>
                <a:noFill/>
              </a:ln>
              <a:solidFill>
                <a:prstClr val="white"/>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Tree>
    <p:extLst>
      <p:ext uri="{BB962C8B-B14F-4D97-AF65-F5344CB8AC3E}">
        <p14:creationId xmlns:p14="http://schemas.microsoft.com/office/powerpoint/2010/main" val="336713051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9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onut 3"/>
          <p:cNvSpPr/>
          <p:nvPr userDrawn="1"/>
        </p:nvSpPr>
        <p:spPr>
          <a:xfrm>
            <a:off x="3796148" y="1572993"/>
            <a:ext cx="4535419" cy="4535419"/>
          </a:xfrm>
          <a:prstGeom prst="donut">
            <a:avLst>
              <a:gd name="adj" fmla="val 135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pic>
        <p:nvPicPr>
          <p:cNvPr id="5" name="Picture 2" descr="D:\Fullppt\PNG이미지\핸드폰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46967" y="1438674"/>
            <a:ext cx="4497771" cy="5446711"/>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 hasCustomPrompt="1"/>
          </p:nvPr>
        </p:nvSpPr>
        <p:spPr>
          <a:xfrm>
            <a:off x="4755105" y="1622871"/>
            <a:ext cx="2593953" cy="400686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Text Placeholder 9">
            <a:extLst>
              <a:ext uri="{FF2B5EF4-FFF2-40B4-BE49-F238E27FC236}">
                <a16:creationId xmlns:a16="http://schemas.microsoft.com/office/drawing/2014/main" id="{9B4F25E9-AA8C-4BD3-BF1F-56D20DF8DD5E}"/>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a:extLst>
              <a:ext uri="{FF2B5EF4-FFF2-40B4-BE49-F238E27FC236}">
                <a16:creationId xmlns:a16="http://schemas.microsoft.com/office/drawing/2014/main" id="{840BDE80-4E1C-47DE-8168-381888FDC3F5}"/>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93955042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2" name="Picture Placeholder 2"/>
          <p:cNvSpPr>
            <a:spLocks noGrp="1"/>
          </p:cNvSpPr>
          <p:nvPr>
            <p:ph type="pic" idx="1" hasCustomPrompt="1"/>
          </p:nvPr>
        </p:nvSpPr>
        <p:spPr>
          <a:xfrm>
            <a:off x="728952"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3" name="Picture Placeholder 2"/>
          <p:cNvSpPr>
            <a:spLocks noGrp="1"/>
          </p:cNvSpPr>
          <p:nvPr>
            <p:ph type="pic" idx="10" hasCustomPrompt="1"/>
          </p:nvPr>
        </p:nvSpPr>
        <p:spPr>
          <a:xfrm>
            <a:off x="728504"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4" name="Rectangle 3"/>
          <p:cNvSpPr/>
          <p:nvPr userDrawn="1"/>
        </p:nvSpPr>
        <p:spPr>
          <a:xfrm>
            <a:off x="728504" y="2956276"/>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5" name="Rectangle 4"/>
          <p:cNvSpPr/>
          <p:nvPr userDrawn="1"/>
        </p:nvSpPr>
        <p:spPr>
          <a:xfrm>
            <a:off x="728056" y="5447872"/>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6" name="Picture Placeholder 2"/>
          <p:cNvSpPr>
            <a:spLocks noGrp="1"/>
          </p:cNvSpPr>
          <p:nvPr>
            <p:ph type="pic" idx="11" hasCustomPrompt="1"/>
          </p:nvPr>
        </p:nvSpPr>
        <p:spPr>
          <a:xfrm>
            <a:off x="3444409"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7" name="Picture Placeholder 2"/>
          <p:cNvSpPr>
            <a:spLocks noGrp="1"/>
          </p:cNvSpPr>
          <p:nvPr>
            <p:ph type="pic" idx="12" hasCustomPrompt="1"/>
          </p:nvPr>
        </p:nvSpPr>
        <p:spPr>
          <a:xfrm>
            <a:off x="3443961"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8" name="Rectangle 7"/>
          <p:cNvSpPr/>
          <p:nvPr userDrawn="1"/>
        </p:nvSpPr>
        <p:spPr>
          <a:xfrm>
            <a:off x="3443961" y="2956276"/>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ectangle 8"/>
          <p:cNvSpPr/>
          <p:nvPr userDrawn="1"/>
        </p:nvSpPr>
        <p:spPr>
          <a:xfrm>
            <a:off x="3443513" y="5447872"/>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0" name="Picture Placeholder 2"/>
          <p:cNvSpPr>
            <a:spLocks noGrp="1"/>
          </p:cNvSpPr>
          <p:nvPr>
            <p:ph type="pic" idx="13" hasCustomPrompt="1"/>
          </p:nvPr>
        </p:nvSpPr>
        <p:spPr>
          <a:xfrm>
            <a:off x="6159867"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1" name="Picture Placeholder 2"/>
          <p:cNvSpPr>
            <a:spLocks noGrp="1"/>
          </p:cNvSpPr>
          <p:nvPr>
            <p:ph type="pic" idx="14" hasCustomPrompt="1"/>
          </p:nvPr>
        </p:nvSpPr>
        <p:spPr>
          <a:xfrm>
            <a:off x="6159419"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2" name="Rectangle 11"/>
          <p:cNvSpPr/>
          <p:nvPr userDrawn="1"/>
        </p:nvSpPr>
        <p:spPr>
          <a:xfrm>
            <a:off x="6159419" y="2956276"/>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3" name="Rectangle 12"/>
          <p:cNvSpPr/>
          <p:nvPr userDrawn="1"/>
        </p:nvSpPr>
        <p:spPr>
          <a:xfrm>
            <a:off x="6158971" y="5447872"/>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4" name="Picture Placeholder 2"/>
          <p:cNvSpPr>
            <a:spLocks noGrp="1"/>
          </p:cNvSpPr>
          <p:nvPr>
            <p:ph type="pic" idx="15" hasCustomPrompt="1"/>
          </p:nvPr>
        </p:nvSpPr>
        <p:spPr>
          <a:xfrm>
            <a:off x="8875325"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5" name="Picture Placeholder 2"/>
          <p:cNvSpPr>
            <a:spLocks noGrp="1"/>
          </p:cNvSpPr>
          <p:nvPr>
            <p:ph type="pic" idx="16" hasCustomPrompt="1"/>
          </p:nvPr>
        </p:nvSpPr>
        <p:spPr>
          <a:xfrm>
            <a:off x="8874877"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6" name="Rectangle 15"/>
          <p:cNvSpPr/>
          <p:nvPr userDrawn="1"/>
        </p:nvSpPr>
        <p:spPr>
          <a:xfrm>
            <a:off x="8874877" y="2956276"/>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7" name="Rectangle 16"/>
          <p:cNvSpPr/>
          <p:nvPr userDrawn="1"/>
        </p:nvSpPr>
        <p:spPr>
          <a:xfrm>
            <a:off x="8874429" y="5447872"/>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187954483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BFABF29-82FE-38A3-58E4-CE8F7997E951}"/>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C1EBEB97-2C58-D39E-3FC4-48FB916B14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633776E9-6EF1-44AA-9E8C-6EC9C78FF415}"/>
              </a:ext>
            </a:extLst>
          </p:cNvPr>
          <p:cNvSpPr>
            <a:spLocks noGrp="1"/>
          </p:cNvSpPr>
          <p:nvPr>
            <p:ph type="dt" sz="half" idx="10"/>
          </p:nvPr>
        </p:nvSpPr>
        <p:spPr/>
        <p:txBody>
          <a:bodyPr/>
          <a:lstStyle/>
          <a:p>
            <a:fld id="{3C5FAE0E-20B2-4F82-9F6A-53ADAE0ACEC0}" type="datetimeFigureOut">
              <a:rPr lang="tr-TR" smtClean="0"/>
              <a:t>6.09.2024</a:t>
            </a:fld>
            <a:endParaRPr lang="tr-TR"/>
          </a:p>
        </p:txBody>
      </p:sp>
      <p:sp>
        <p:nvSpPr>
          <p:cNvPr id="5" name="Alt Bilgi Yer Tutucusu 4">
            <a:extLst>
              <a:ext uri="{FF2B5EF4-FFF2-40B4-BE49-F238E27FC236}">
                <a16:creationId xmlns:a16="http://schemas.microsoft.com/office/drawing/2014/main" id="{7EFEB06F-B17A-8092-6EBD-178A29F370A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1592F27-E8D7-4CD3-BE60-0A305E4583B6}"/>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11196301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93A3E5B-AAA4-0568-18CF-27E89FA2F61F}"/>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8FF2449D-D8CE-053A-C792-F4A70BB46AAD}"/>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B1F00615-4CFE-CB01-DC03-36B9038F97A7}"/>
              </a:ext>
            </a:extLst>
          </p:cNvPr>
          <p:cNvSpPr>
            <a:spLocks noGrp="1"/>
          </p:cNvSpPr>
          <p:nvPr>
            <p:ph type="dt" sz="half" idx="10"/>
          </p:nvPr>
        </p:nvSpPr>
        <p:spPr/>
        <p:txBody>
          <a:bodyPr/>
          <a:lstStyle/>
          <a:p>
            <a:fld id="{3C5FAE0E-20B2-4F82-9F6A-53ADAE0ACEC0}" type="datetimeFigureOut">
              <a:rPr lang="tr-TR" smtClean="0"/>
              <a:t>6.09.2024</a:t>
            </a:fld>
            <a:endParaRPr lang="tr-TR"/>
          </a:p>
        </p:txBody>
      </p:sp>
      <p:sp>
        <p:nvSpPr>
          <p:cNvPr id="5" name="Alt Bilgi Yer Tutucusu 4">
            <a:extLst>
              <a:ext uri="{FF2B5EF4-FFF2-40B4-BE49-F238E27FC236}">
                <a16:creationId xmlns:a16="http://schemas.microsoft.com/office/drawing/2014/main" id="{A9540FD3-4ECE-87E2-48C4-69F9627A863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D04B2EF-3581-DC63-4989-73F00B3A80CD}"/>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237631134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ED99D0A-1D7A-E7A0-EA45-9894176B16E6}"/>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A086D603-1099-14BA-A32E-4B0BF89D18E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9F2E3D41-B9B9-10B8-E2DE-0818EAC06DC5}"/>
              </a:ext>
            </a:extLst>
          </p:cNvPr>
          <p:cNvSpPr>
            <a:spLocks noGrp="1"/>
          </p:cNvSpPr>
          <p:nvPr>
            <p:ph type="dt" sz="half" idx="10"/>
          </p:nvPr>
        </p:nvSpPr>
        <p:spPr/>
        <p:txBody>
          <a:bodyPr/>
          <a:lstStyle/>
          <a:p>
            <a:fld id="{3C5FAE0E-20B2-4F82-9F6A-53ADAE0ACEC0}" type="datetimeFigureOut">
              <a:rPr lang="tr-TR" smtClean="0"/>
              <a:t>6.09.2024</a:t>
            </a:fld>
            <a:endParaRPr lang="tr-TR"/>
          </a:p>
        </p:txBody>
      </p:sp>
      <p:sp>
        <p:nvSpPr>
          <p:cNvPr id="5" name="Alt Bilgi Yer Tutucusu 4">
            <a:extLst>
              <a:ext uri="{FF2B5EF4-FFF2-40B4-BE49-F238E27FC236}">
                <a16:creationId xmlns:a16="http://schemas.microsoft.com/office/drawing/2014/main" id="{0DFC8FB2-FB0E-240B-4BB1-D166A405DC9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0C2A265-679A-DDCB-5423-07C99F6A63EE}"/>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269539353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7E788B2-7961-E4C2-AD53-D8765623EAB5}"/>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D3D83BD7-E036-0B81-4516-66D829CF412E}"/>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4DAD771F-871F-C0FF-38CF-72FA28FA917D}"/>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C9AEA650-9F00-4ED7-57EB-843F0C27ECF1}"/>
              </a:ext>
            </a:extLst>
          </p:cNvPr>
          <p:cNvSpPr>
            <a:spLocks noGrp="1"/>
          </p:cNvSpPr>
          <p:nvPr>
            <p:ph type="dt" sz="half" idx="10"/>
          </p:nvPr>
        </p:nvSpPr>
        <p:spPr/>
        <p:txBody>
          <a:bodyPr/>
          <a:lstStyle/>
          <a:p>
            <a:fld id="{3C5FAE0E-20B2-4F82-9F6A-53ADAE0ACEC0}" type="datetimeFigureOut">
              <a:rPr lang="tr-TR" smtClean="0"/>
              <a:t>6.09.2024</a:t>
            </a:fld>
            <a:endParaRPr lang="tr-TR"/>
          </a:p>
        </p:txBody>
      </p:sp>
      <p:sp>
        <p:nvSpPr>
          <p:cNvPr id="6" name="Alt Bilgi Yer Tutucusu 5">
            <a:extLst>
              <a:ext uri="{FF2B5EF4-FFF2-40B4-BE49-F238E27FC236}">
                <a16:creationId xmlns:a16="http://schemas.microsoft.com/office/drawing/2014/main" id="{77059666-AACA-381F-8399-12A9B606C7D6}"/>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E0F92A53-25FC-F430-1880-AC865B6890E6}"/>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180809747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5577A7F-70A0-D267-F788-A5D940F67FB5}"/>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D7A45636-B0E7-E1CB-0A89-345DC040FF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C2CD18E1-29DE-7B80-BB0E-C3BD044F3D11}"/>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2BD5BD68-C982-683D-A26A-8328A3973E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5CF4B1DF-F84A-37AF-2FBC-C410B2A76C62}"/>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9D5C0BEE-FF1B-B749-C511-2E6E5D514939}"/>
              </a:ext>
            </a:extLst>
          </p:cNvPr>
          <p:cNvSpPr>
            <a:spLocks noGrp="1"/>
          </p:cNvSpPr>
          <p:nvPr>
            <p:ph type="dt" sz="half" idx="10"/>
          </p:nvPr>
        </p:nvSpPr>
        <p:spPr/>
        <p:txBody>
          <a:bodyPr/>
          <a:lstStyle/>
          <a:p>
            <a:fld id="{3C5FAE0E-20B2-4F82-9F6A-53ADAE0ACEC0}" type="datetimeFigureOut">
              <a:rPr lang="tr-TR" smtClean="0"/>
              <a:t>6.09.2024</a:t>
            </a:fld>
            <a:endParaRPr lang="tr-TR"/>
          </a:p>
        </p:txBody>
      </p:sp>
      <p:sp>
        <p:nvSpPr>
          <p:cNvPr id="8" name="Alt Bilgi Yer Tutucusu 7">
            <a:extLst>
              <a:ext uri="{FF2B5EF4-FFF2-40B4-BE49-F238E27FC236}">
                <a16:creationId xmlns:a16="http://schemas.microsoft.com/office/drawing/2014/main" id="{E12878EB-FC64-76B5-941D-85F26F07BD35}"/>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352EFDED-886B-C457-8100-12A8BD2F9ADD}"/>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282119527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D8153D6-0ED0-2BC8-5D27-C5B585F0C7C7}"/>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B90D60BA-EA9C-EA1E-DE9F-60B364DDBEFF}"/>
              </a:ext>
            </a:extLst>
          </p:cNvPr>
          <p:cNvSpPr>
            <a:spLocks noGrp="1"/>
          </p:cNvSpPr>
          <p:nvPr>
            <p:ph type="dt" sz="half" idx="10"/>
          </p:nvPr>
        </p:nvSpPr>
        <p:spPr/>
        <p:txBody>
          <a:bodyPr/>
          <a:lstStyle/>
          <a:p>
            <a:fld id="{3C5FAE0E-20B2-4F82-9F6A-53ADAE0ACEC0}" type="datetimeFigureOut">
              <a:rPr lang="tr-TR" smtClean="0"/>
              <a:t>6.09.2024</a:t>
            </a:fld>
            <a:endParaRPr lang="tr-TR"/>
          </a:p>
        </p:txBody>
      </p:sp>
      <p:sp>
        <p:nvSpPr>
          <p:cNvPr id="4" name="Alt Bilgi Yer Tutucusu 3">
            <a:extLst>
              <a:ext uri="{FF2B5EF4-FFF2-40B4-BE49-F238E27FC236}">
                <a16:creationId xmlns:a16="http://schemas.microsoft.com/office/drawing/2014/main" id="{FAF241F8-1EFC-B638-C746-B1B176BFF1F6}"/>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83F4434F-62F1-7436-309B-A7096D4962E7}"/>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399878524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7D78CDEC-AB82-C2D8-CAA5-F8D3DCDE1242}"/>
              </a:ext>
            </a:extLst>
          </p:cNvPr>
          <p:cNvSpPr>
            <a:spLocks noGrp="1"/>
          </p:cNvSpPr>
          <p:nvPr>
            <p:ph type="dt" sz="half" idx="10"/>
          </p:nvPr>
        </p:nvSpPr>
        <p:spPr/>
        <p:txBody>
          <a:bodyPr/>
          <a:lstStyle/>
          <a:p>
            <a:fld id="{3C5FAE0E-20B2-4F82-9F6A-53ADAE0ACEC0}" type="datetimeFigureOut">
              <a:rPr lang="tr-TR" smtClean="0"/>
              <a:t>6.09.2024</a:t>
            </a:fld>
            <a:endParaRPr lang="tr-TR"/>
          </a:p>
        </p:txBody>
      </p:sp>
      <p:sp>
        <p:nvSpPr>
          <p:cNvPr id="3" name="Alt Bilgi Yer Tutucusu 2">
            <a:extLst>
              <a:ext uri="{FF2B5EF4-FFF2-40B4-BE49-F238E27FC236}">
                <a16:creationId xmlns:a16="http://schemas.microsoft.com/office/drawing/2014/main" id="{093D2D47-AF96-11DA-355C-7BA0B2FC0539}"/>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D7E60ABE-A5FF-987F-808F-FC531D4FBE9E}"/>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9169596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CAAEBF9-E975-AA48-C6F8-AF7EFC8DCFDF}"/>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D309E7EC-0E1B-A58E-915C-D3375A5E0D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6CB04B42-1E3D-0F3A-611E-175DC3AFDF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839BFEBA-B3BE-8063-D7CA-9846154280FE}"/>
              </a:ext>
            </a:extLst>
          </p:cNvPr>
          <p:cNvSpPr>
            <a:spLocks noGrp="1"/>
          </p:cNvSpPr>
          <p:nvPr>
            <p:ph type="dt" sz="half" idx="10"/>
          </p:nvPr>
        </p:nvSpPr>
        <p:spPr/>
        <p:txBody>
          <a:bodyPr/>
          <a:lstStyle/>
          <a:p>
            <a:fld id="{3C5FAE0E-20B2-4F82-9F6A-53ADAE0ACEC0}" type="datetimeFigureOut">
              <a:rPr lang="tr-TR" smtClean="0"/>
              <a:t>6.09.2024</a:t>
            </a:fld>
            <a:endParaRPr lang="tr-TR"/>
          </a:p>
        </p:txBody>
      </p:sp>
      <p:sp>
        <p:nvSpPr>
          <p:cNvPr id="6" name="Alt Bilgi Yer Tutucusu 5">
            <a:extLst>
              <a:ext uri="{FF2B5EF4-FFF2-40B4-BE49-F238E27FC236}">
                <a16:creationId xmlns:a16="http://schemas.microsoft.com/office/drawing/2014/main" id="{1F87CA36-BAF2-DB12-05DC-DDABF38AE26D}"/>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D9719001-CE22-3016-A1A1-6849E35F5676}"/>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1543011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4A6CCD-3CD7-4966-8133-620853080A68}"/>
              </a:ext>
            </a:extLst>
          </p:cNvPr>
          <p:cNvSpPr txBox="1"/>
          <p:nvPr userDrawn="1"/>
        </p:nvSpPr>
        <p:spPr>
          <a:xfrm>
            <a:off x="0" y="-290249"/>
            <a:ext cx="744463" cy="246221"/>
          </a:xfrm>
          <a:prstGeom prst="rect">
            <a:avLst/>
          </a:prstGeom>
          <a:solidFill>
            <a:schemeClr val="tx1"/>
          </a:solidFill>
        </p:spPr>
        <p:txBody>
          <a:bodyPr wrap="none" lIns="144000" tIns="0" rIns="144000" bIns="0" rtlCol="0">
            <a:spAutoFit/>
          </a:bodyPr>
          <a:lstStyle>
            <a:defPPr>
              <a:defRPr lang="en-US"/>
            </a:defPPr>
            <a:lvl1pPr algn="r">
              <a:defRPr sz="1600">
                <a:solidFill>
                  <a:schemeClr val="bg1"/>
                </a:solidFill>
                <a:latin typeface="Arial" panose="020B0604020202020204" pitchFamily="34" charset="0"/>
                <a:cs typeface="Arial" panose="020B06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white"/>
                </a:solidFill>
                <a:effectLst/>
                <a:uLnTx/>
                <a:uFillTx/>
                <a:latin typeface="Arial" panose="020B0604020202020204" pitchFamily="34" charset="0"/>
                <a:ea typeface="맑은 고딕" panose="020B0503020000020004" pitchFamily="34" charset="-127"/>
                <a:cs typeface="Arial" panose="020B0604020202020204" pitchFamily="34" charset="0"/>
              </a:rPr>
              <a:t>Slide</a:t>
            </a:r>
            <a:endParaRPr kumimoji="0" lang="ko-KR" altLang="en-US" sz="1600" b="0" i="0" u="none" strike="noStrike" kern="1200" cap="none" spc="0" normalizeH="0" baseline="0" noProof="0" dirty="0">
              <a:ln>
                <a:noFill/>
              </a:ln>
              <a:solidFill>
                <a:prstClr val="white"/>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Tree>
    <p:extLst>
      <p:ext uri="{BB962C8B-B14F-4D97-AF65-F5344CB8AC3E}">
        <p14:creationId xmlns:p14="http://schemas.microsoft.com/office/powerpoint/2010/main" val="304372812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0CB7F70-371C-2739-CA23-BCAC3E602CC9}"/>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448B710D-5717-18C4-7E1C-75D20D41AD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0D5178FA-61E5-48EB-C829-D66A5B052F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B7AFFE73-67AB-A999-C09F-E36C6D75D0F2}"/>
              </a:ext>
            </a:extLst>
          </p:cNvPr>
          <p:cNvSpPr>
            <a:spLocks noGrp="1"/>
          </p:cNvSpPr>
          <p:nvPr>
            <p:ph type="dt" sz="half" idx="10"/>
          </p:nvPr>
        </p:nvSpPr>
        <p:spPr/>
        <p:txBody>
          <a:bodyPr/>
          <a:lstStyle/>
          <a:p>
            <a:fld id="{3C5FAE0E-20B2-4F82-9F6A-53ADAE0ACEC0}" type="datetimeFigureOut">
              <a:rPr lang="tr-TR" smtClean="0"/>
              <a:t>6.09.2024</a:t>
            </a:fld>
            <a:endParaRPr lang="tr-TR"/>
          </a:p>
        </p:txBody>
      </p:sp>
      <p:sp>
        <p:nvSpPr>
          <p:cNvPr id="6" name="Alt Bilgi Yer Tutucusu 5">
            <a:extLst>
              <a:ext uri="{FF2B5EF4-FFF2-40B4-BE49-F238E27FC236}">
                <a16:creationId xmlns:a16="http://schemas.microsoft.com/office/drawing/2014/main" id="{3169CEE5-2A9B-3B4C-F6FB-1A55B77A22F5}"/>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03940B9E-93D2-3285-DEB7-2744F51200D5}"/>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346001701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F466FA6-177A-A4A2-6E16-961206F22746}"/>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AD1F7E12-0F60-5F06-6208-0070B257752A}"/>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184037A-B381-D17D-1F4E-79CAAA706C33}"/>
              </a:ext>
            </a:extLst>
          </p:cNvPr>
          <p:cNvSpPr>
            <a:spLocks noGrp="1"/>
          </p:cNvSpPr>
          <p:nvPr>
            <p:ph type="dt" sz="half" idx="10"/>
          </p:nvPr>
        </p:nvSpPr>
        <p:spPr/>
        <p:txBody>
          <a:bodyPr/>
          <a:lstStyle/>
          <a:p>
            <a:fld id="{3C5FAE0E-20B2-4F82-9F6A-53ADAE0ACEC0}" type="datetimeFigureOut">
              <a:rPr lang="tr-TR" smtClean="0"/>
              <a:t>6.09.2024</a:t>
            </a:fld>
            <a:endParaRPr lang="tr-TR"/>
          </a:p>
        </p:txBody>
      </p:sp>
      <p:sp>
        <p:nvSpPr>
          <p:cNvPr id="5" name="Alt Bilgi Yer Tutucusu 4">
            <a:extLst>
              <a:ext uri="{FF2B5EF4-FFF2-40B4-BE49-F238E27FC236}">
                <a16:creationId xmlns:a16="http://schemas.microsoft.com/office/drawing/2014/main" id="{11A62D0C-37DE-9592-59A6-AC05A74078B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9E7CB84-75B4-5377-D4FE-C5C9E0B048EA}"/>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261786029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8A5AAECC-6764-813E-FF82-40374CEFD17B}"/>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DB80285-693B-087E-7F91-D5AAA788BB71}"/>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891825F-6F1D-027D-ABC5-B5FA4458CE54}"/>
              </a:ext>
            </a:extLst>
          </p:cNvPr>
          <p:cNvSpPr>
            <a:spLocks noGrp="1"/>
          </p:cNvSpPr>
          <p:nvPr>
            <p:ph type="dt" sz="half" idx="10"/>
          </p:nvPr>
        </p:nvSpPr>
        <p:spPr/>
        <p:txBody>
          <a:bodyPr/>
          <a:lstStyle/>
          <a:p>
            <a:fld id="{3C5FAE0E-20B2-4F82-9F6A-53ADAE0ACEC0}" type="datetimeFigureOut">
              <a:rPr lang="tr-TR" smtClean="0"/>
              <a:t>6.09.2024</a:t>
            </a:fld>
            <a:endParaRPr lang="tr-TR"/>
          </a:p>
        </p:txBody>
      </p:sp>
      <p:sp>
        <p:nvSpPr>
          <p:cNvPr id="5" name="Alt Bilgi Yer Tutucusu 4">
            <a:extLst>
              <a:ext uri="{FF2B5EF4-FFF2-40B4-BE49-F238E27FC236}">
                <a16:creationId xmlns:a16="http://schemas.microsoft.com/office/drawing/2014/main" id="{37452303-D47B-4C24-4A0F-F4BAC209B7A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36F134A-4E2C-AEA6-9629-852289B885EE}"/>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13685358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Özel Düze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D828DA1-4DEF-07D9-AF4A-5B6D490004ED}"/>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0D1A7F32-F828-1800-808A-D324A7088B32}"/>
              </a:ext>
            </a:extLst>
          </p:cNvPr>
          <p:cNvSpPr>
            <a:spLocks noGrp="1"/>
          </p:cNvSpPr>
          <p:nvPr>
            <p:ph type="dt" sz="half" idx="10"/>
          </p:nvPr>
        </p:nvSpPr>
        <p:spPr/>
        <p:txBody>
          <a:bodyPr/>
          <a:lstStyle/>
          <a:p>
            <a:fld id="{3C5FAE0E-20B2-4F82-9F6A-53ADAE0ACEC0}" type="datetimeFigureOut">
              <a:rPr lang="tr-TR" smtClean="0"/>
              <a:t>6.09.2024</a:t>
            </a:fld>
            <a:endParaRPr lang="tr-TR"/>
          </a:p>
        </p:txBody>
      </p:sp>
      <p:sp>
        <p:nvSpPr>
          <p:cNvPr id="4" name="Alt Bilgi Yer Tutucusu 3">
            <a:extLst>
              <a:ext uri="{FF2B5EF4-FFF2-40B4-BE49-F238E27FC236}">
                <a16:creationId xmlns:a16="http://schemas.microsoft.com/office/drawing/2014/main" id="{2F337F99-A66C-7764-273D-5278D8DE4423}"/>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903573E3-C618-D551-EEA1-0C41DAFC332E}"/>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26553258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5708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License">
    <p:spTree>
      <p:nvGrpSpPr>
        <p:cNvPr id="1" name=""/>
        <p:cNvGrpSpPr/>
        <p:nvPr/>
      </p:nvGrpSpPr>
      <p:grpSpPr>
        <a:xfrm>
          <a:off x="0" y="0"/>
          <a:ext cx="0" cy="0"/>
          <a:chOff x="0" y="0"/>
          <a:chExt cx="0" cy="0"/>
        </a:xfrm>
      </p:grpSpPr>
      <p:sp>
        <p:nvSpPr>
          <p:cNvPr id="19" name="직사각형 18"/>
          <p:cNvSpPr/>
          <p:nvPr userDrawn="1"/>
        </p:nvSpPr>
        <p:spPr>
          <a:xfrm>
            <a:off x="0" y="4362459"/>
            <a:ext cx="6085840" cy="2495551"/>
          </a:xfrm>
          <a:prstGeom prst="rect">
            <a:avLst/>
          </a:prstGeom>
          <a:solidFill>
            <a:srgbClr val="6A809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37" marR="0" lvl="0" indent="-285737"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black"/>
                </a:solidFill>
                <a:effectLst/>
                <a:uLnTx/>
                <a:uFillTx/>
                <a:latin typeface="맑은 고딕" panose="020B0503020000020004" pitchFamily="34" charset="-127"/>
                <a:ea typeface="맑은 고딕" panose="020B0503020000020004" pitchFamily="34" charset="-127"/>
                <a:cs typeface="+mn-cs"/>
              </a:rPr>
              <a:t>Personal &amp; Non-Commercial works</a:t>
            </a:r>
            <a:endParaRPr kumimoji="0" lang="ko-KR" altLang="en-US" sz="1600" b="0" i="0" u="none" strike="noStrike" kern="1200" cap="none" spc="0" normalizeH="0" baseline="0" noProof="0" dirty="0">
              <a:ln>
                <a:noFill/>
              </a:ln>
              <a:solidFill>
                <a:prstClr val="black"/>
              </a:solidFill>
              <a:effectLst/>
              <a:uLnTx/>
              <a:uFillTx/>
              <a:latin typeface="맑은 고딕" panose="020B0503020000020004" pitchFamily="34" charset="-127"/>
              <a:ea typeface="맑은 고딕" panose="020B0503020000020004" pitchFamily="34" charset="-127"/>
              <a:cs typeface="+mn-cs"/>
            </a:endParaRPr>
          </a:p>
        </p:txBody>
      </p:sp>
      <p:sp>
        <p:nvSpPr>
          <p:cNvPr id="37" name="직사각형 36"/>
          <p:cNvSpPr/>
          <p:nvPr userDrawn="1"/>
        </p:nvSpPr>
        <p:spPr>
          <a:xfrm>
            <a:off x="6085840" y="4362459"/>
            <a:ext cx="6106160" cy="2495551"/>
          </a:xfrm>
          <a:prstGeom prst="rect">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37" marR="0" lvl="0" indent="-285737"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panose="020B0503020000020004" pitchFamily="34" charset="-127"/>
                <a:ea typeface="맑은 고딕" panose="020B0503020000020004" pitchFamily="34" charset="-127"/>
                <a:cs typeface="+mn-cs"/>
              </a:rPr>
              <a:t>Redistribution &amp; Resale</a:t>
            </a:r>
          </a:p>
          <a:p>
            <a:pPr marL="285737" marR="0" lvl="0" indent="-285737"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panose="020B0503020000020004" pitchFamily="34" charset="-127"/>
                <a:ea typeface="맑은 고딕" panose="020B0503020000020004" pitchFamily="34" charset="-127"/>
                <a:cs typeface="+mn-cs"/>
              </a:rPr>
              <a:t>For Commercial works, You must be </a:t>
            </a:r>
            <a:br>
              <a:rPr kumimoji="0" lang="en-US" altLang="ko-KR" sz="1600" b="0" i="0" u="none" strike="noStrike" kern="1200" cap="none" spc="0" normalizeH="0" baseline="0" noProof="0" dirty="0">
                <a:ln>
                  <a:noFill/>
                </a:ln>
                <a:solidFill>
                  <a:prstClr val="white"/>
                </a:solidFill>
                <a:effectLst/>
                <a:uLnTx/>
                <a:uFillTx/>
                <a:latin typeface="맑은 고딕" panose="020B0503020000020004" pitchFamily="34" charset="-127"/>
                <a:ea typeface="맑은 고딕" panose="020B0503020000020004" pitchFamily="34" charset="-127"/>
                <a:cs typeface="+mn-cs"/>
              </a:rPr>
            </a:br>
            <a:r>
              <a:rPr kumimoji="0" lang="en-US" altLang="ko-KR" sz="1600" b="0" i="0" u="none" strike="noStrike" kern="1200" cap="none" spc="0" normalizeH="0" baseline="0" noProof="0" dirty="0">
                <a:ln>
                  <a:noFill/>
                </a:ln>
                <a:solidFill>
                  <a:prstClr val="white"/>
                </a:solidFill>
                <a:effectLst/>
                <a:uLnTx/>
                <a:uFillTx/>
                <a:latin typeface="맑은 고딕" panose="020B0503020000020004" pitchFamily="34" charset="-127"/>
                <a:ea typeface="맑은 고딕" panose="020B0503020000020004" pitchFamily="34" charset="-127"/>
                <a:cs typeface="+mn-cs"/>
              </a:rPr>
              <a:t>allowed. E-mail to jaywon1116@gmail.com</a:t>
            </a:r>
            <a:endParaRPr kumimoji="0" lang="ko-KR" altLang="en-US" sz="1600" b="0" i="0" u="none" strike="noStrike" kern="1200" cap="none" spc="0" normalizeH="0" baseline="0" noProof="0" dirty="0">
              <a:ln>
                <a:noFill/>
              </a:ln>
              <a:solidFill>
                <a:prstClr val="white"/>
              </a:solidFill>
              <a:effectLst/>
              <a:uLnTx/>
              <a:uFillTx/>
              <a:latin typeface="맑은 고딕" panose="020B0503020000020004" pitchFamily="34" charset="-127"/>
              <a:ea typeface="맑은 고딕" panose="020B0503020000020004" pitchFamily="34" charset="-127"/>
              <a:cs typeface="+mn-cs"/>
            </a:endParaRPr>
          </a:p>
        </p:txBody>
      </p:sp>
      <p:grpSp>
        <p:nvGrpSpPr>
          <p:cNvPr id="38" name="그룹 37"/>
          <p:cNvGrpSpPr/>
          <p:nvPr userDrawn="1"/>
        </p:nvGrpSpPr>
        <p:grpSpPr>
          <a:xfrm>
            <a:off x="2619920" y="3960495"/>
            <a:ext cx="846000" cy="845820"/>
            <a:chOff x="1584960" y="2659380"/>
            <a:chExt cx="891540" cy="891540"/>
          </a:xfrm>
        </p:grpSpPr>
        <p:sp>
          <p:nvSpPr>
            <p:cNvPr id="39" name="타원 38"/>
            <p:cNvSpPr/>
            <p:nvPr/>
          </p:nvSpPr>
          <p:spPr>
            <a:xfrm>
              <a:off x="1584960" y="2659380"/>
              <a:ext cx="891540" cy="891540"/>
            </a:xfrm>
            <a:prstGeom prst="ellipse">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40" name="타원 39"/>
            <p:cNvSpPr/>
            <p:nvPr/>
          </p:nvSpPr>
          <p:spPr>
            <a:xfrm>
              <a:off x="1845528" y="2919948"/>
              <a:ext cx="370404" cy="370404"/>
            </a:xfrm>
            <a:prstGeom prst="ellipse">
              <a:avLst/>
            </a:prstGeom>
            <a:noFill/>
            <a:ln w="952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3" name="그룹 2">
            <a:extLst>
              <a:ext uri="{FF2B5EF4-FFF2-40B4-BE49-F238E27FC236}">
                <a16:creationId xmlns:a16="http://schemas.microsoft.com/office/drawing/2014/main" id="{61F956E4-4C7B-4A42-80A3-74845DCBB8F7}"/>
              </a:ext>
            </a:extLst>
          </p:cNvPr>
          <p:cNvGrpSpPr/>
          <p:nvPr userDrawn="1"/>
        </p:nvGrpSpPr>
        <p:grpSpPr>
          <a:xfrm>
            <a:off x="8866963" y="3960495"/>
            <a:ext cx="846000" cy="845820"/>
            <a:chOff x="8667341" y="3960495"/>
            <a:chExt cx="846000" cy="845820"/>
          </a:xfrm>
        </p:grpSpPr>
        <p:sp>
          <p:nvSpPr>
            <p:cNvPr id="41" name="타원 40"/>
            <p:cNvSpPr/>
            <p:nvPr userDrawn="1"/>
          </p:nvSpPr>
          <p:spPr>
            <a:xfrm>
              <a:off x="8667341" y="3960495"/>
              <a:ext cx="846000" cy="845820"/>
            </a:xfrm>
            <a:prstGeom prst="ellipse">
              <a:avLst/>
            </a:prstGeom>
            <a:solidFill>
              <a:srgbClr val="D1D8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42" name="십자형 41"/>
            <p:cNvSpPr/>
            <p:nvPr userDrawn="1"/>
          </p:nvSpPr>
          <p:spPr>
            <a:xfrm rot="2700000">
              <a:off x="8796941" y="4142573"/>
              <a:ext cx="586800" cy="585891"/>
            </a:xfrm>
            <a:prstGeom prst="plus">
              <a:avLst>
                <a:gd name="adj" fmla="val 39456"/>
              </a:avLst>
            </a:prstGeom>
            <a:solidFill>
              <a:srgbClr val="6A8094"/>
            </a:solidFill>
            <a:ln w="952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sp>
        <p:nvSpPr>
          <p:cNvPr id="43" name="TextBox 42"/>
          <p:cNvSpPr txBox="1"/>
          <p:nvPr userDrawn="1"/>
        </p:nvSpPr>
        <p:spPr>
          <a:xfrm>
            <a:off x="158747" y="254858"/>
            <a:ext cx="7377433" cy="830997"/>
          </a:xfrm>
          <a:prstGeom prst="rect">
            <a:avLst/>
          </a:prstGeom>
          <a:noFill/>
        </p:spPr>
        <p:txBody>
          <a:bodyPr wrap="square" lIns="0" tIns="0" rIns="0" bIns="0" rtlCol="0">
            <a:spAutoFit/>
          </a:bodyPr>
          <a:lstStyle/>
          <a:p>
            <a:pPr marL="266687" marR="0" lvl="0" indent="-266687" algn="l" defTabSz="4572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mn-cs"/>
              </a:rPr>
              <a:t>How you can use</a:t>
            </a:r>
          </a:p>
        </p:txBody>
      </p:sp>
      <p:sp>
        <p:nvSpPr>
          <p:cNvPr id="44" name="직사각형 43">
            <a:hlinkClick r:id="rId2"/>
          </p:cNvPr>
          <p:cNvSpPr/>
          <p:nvPr userDrawn="1"/>
        </p:nvSpPr>
        <p:spPr>
          <a:xfrm>
            <a:off x="165785" y="1248422"/>
            <a:ext cx="3111408" cy="169277"/>
          </a:xfrm>
          <a:prstGeom prst="rect">
            <a:avLst/>
          </a:prstGeom>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hlinkClick r:id="rId3"/>
              </a:rPr>
              <a:t>https://powerpoint-free.blogspot.com/</a:t>
            </a:r>
            <a:endParaRPr kumimoji="0" lang="ko-KR" altLang="en-US" sz="11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endParaRPr>
          </a:p>
        </p:txBody>
      </p:sp>
      <p:sp>
        <p:nvSpPr>
          <p:cNvPr id="45" name="직사각형 44"/>
          <p:cNvSpPr/>
          <p:nvPr userDrawn="1"/>
        </p:nvSpPr>
        <p:spPr>
          <a:xfrm>
            <a:off x="0" y="0"/>
            <a:ext cx="12192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2275075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48ED8A-22EE-44A1-AF5A-A303D68E320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B2BC3-1DA7-42D1-9C5B-E17325C9773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7264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48ED8A-22EE-44A1-AF5A-A303D68E320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B2BC3-1DA7-42D1-9C5B-E17325C9773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7977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48ED8A-22EE-44A1-AF5A-A303D68E320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B2BC3-1DA7-42D1-9C5B-E17325C9773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48750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48ED8A-22EE-44A1-AF5A-A303D68E320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B2BC3-1DA7-42D1-9C5B-E17325C9773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4897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08E3EB78-5105-4D30-8C8F-C6648F95B524}" type="datetimeFigureOut">
              <a:rPr lang="tr-TR" smtClean="0"/>
              <a:t>6.09.2024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8530529-490B-4C51-9DB9-98D50FC41C1D}" type="slidenum">
              <a:rPr lang="tr-TR" smtClean="0"/>
              <a:t>‹#›</a:t>
            </a:fld>
            <a:endParaRPr lang="tr-TR"/>
          </a:p>
        </p:txBody>
      </p:sp>
    </p:spTree>
    <p:extLst>
      <p:ext uri="{BB962C8B-B14F-4D97-AF65-F5344CB8AC3E}">
        <p14:creationId xmlns:p14="http://schemas.microsoft.com/office/powerpoint/2010/main" val="4758941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48ED8A-22EE-44A1-AF5A-A303D68E320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B2BC3-1DA7-42D1-9C5B-E17325C9773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03407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48ED8A-22EE-44A1-AF5A-A303D68E320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B2BC3-1DA7-42D1-9C5B-E17325C9773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2958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48ED8A-22EE-44A1-AF5A-A303D68E320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B2BC3-1DA7-42D1-9C5B-E17325C9773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7526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48ED8A-22EE-44A1-AF5A-A303D68E320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B2BC3-1DA7-42D1-9C5B-E17325C9773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8808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dirty="0"/>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48ED8A-22EE-44A1-AF5A-A303D68E320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B2BC3-1DA7-42D1-9C5B-E17325C9773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92854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48ED8A-22EE-44A1-AF5A-A303D68E320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B2BC3-1DA7-42D1-9C5B-E17325C9773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7952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48ED8A-22EE-44A1-AF5A-A303D68E320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B2BC3-1DA7-42D1-9C5B-E17325C9773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52329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2716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74235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1282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08E3EB78-5105-4D30-8C8F-C6648F95B524}" type="datetimeFigureOut">
              <a:rPr lang="tr-TR" smtClean="0"/>
              <a:t>6.09.2024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8530529-490B-4C51-9DB9-98D50FC41C1D}" type="slidenum">
              <a:rPr lang="tr-TR" smtClean="0"/>
              <a:t>‹#›</a:t>
            </a:fld>
            <a:endParaRPr lang="tr-TR"/>
          </a:p>
        </p:txBody>
      </p:sp>
    </p:spTree>
    <p:extLst>
      <p:ext uri="{BB962C8B-B14F-4D97-AF65-F5344CB8AC3E}">
        <p14:creationId xmlns:p14="http://schemas.microsoft.com/office/powerpoint/2010/main" val="9401779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9381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93303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6803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0337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9226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dirty="0"/>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54132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33219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9387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7449402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7C1435-38DE-4ACA-82C8-825D8F6DC434}"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7531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08E3EB78-5105-4D30-8C8F-C6648F95B524}" type="datetimeFigureOut">
              <a:rPr lang="tr-TR" smtClean="0"/>
              <a:t>6.09.2024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8530529-490B-4C51-9DB9-98D50FC41C1D}" type="slidenum">
              <a:rPr lang="tr-TR" smtClean="0"/>
              <a:t>‹#›</a:t>
            </a:fld>
            <a:endParaRPr lang="tr-TR"/>
          </a:p>
        </p:txBody>
      </p:sp>
    </p:spTree>
    <p:extLst>
      <p:ext uri="{BB962C8B-B14F-4D97-AF65-F5344CB8AC3E}">
        <p14:creationId xmlns:p14="http://schemas.microsoft.com/office/powerpoint/2010/main" val="10425013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9FCFDD-1F85-45DF-92CA-46248156ADEE}"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63181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8EBA3B-F145-4833-9F8B-900C8FE8215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8914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A9A2F4-8E66-476D-B207-AC8607D6A99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54490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245121-8B16-46FB-AB78-D40F83CBF96D}"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98309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D21E65-20EB-464C-BDF4-42C25BFB73DD}"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2209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6314799-51F7-4FEF-8064-AD701F101A24}"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6663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C3103A-B8C2-45DF-9C3F-278F5EA5636C}"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49919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75F768-2E9A-4A98-ABCF-F797DF280E5A}"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49231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21CA3C-8886-4152-BC03-3DB86A80EAC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14778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2EC1E6-50B0-43DB-9FF4-C63643D9212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4247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08E3EB78-5105-4D30-8C8F-C6648F95B524}" type="datetimeFigureOut">
              <a:rPr lang="tr-TR" smtClean="0"/>
              <a:t>6.09.2024</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78530529-490B-4C51-9DB9-98D50FC41C1D}" type="slidenum">
              <a:rPr lang="tr-TR" smtClean="0"/>
              <a:t>‹#›</a:t>
            </a:fld>
            <a:endParaRPr lang="tr-TR"/>
          </a:p>
        </p:txBody>
      </p:sp>
    </p:spTree>
    <p:extLst>
      <p:ext uri="{BB962C8B-B14F-4D97-AF65-F5344CB8AC3E}">
        <p14:creationId xmlns:p14="http://schemas.microsoft.com/office/powerpoint/2010/main" val="36786369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9068313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40983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lide">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a:xfrm>
            <a:off x="5675346" y="6492876"/>
            <a:ext cx="841309" cy="365125"/>
          </a:xfrm>
          <a:prstGeom prst="rect">
            <a:avLst/>
          </a:prstGeom>
        </p:spPr>
        <p:txBody>
          <a:bodyPr vert="horz" lIns="91440" tIns="45720" rIns="91440" bIns="45720" rtlCol="0" anchor="ctr"/>
          <a:lstStyle>
            <a:lvl1pPr>
              <a:defRPr lang="ko-KR" altLang="en-US" sz="1200" smtClean="0">
                <a:solidFill>
                  <a:schemeClr val="bg1">
                    <a:lumMod val="50000"/>
                  </a:schemeClr>
                </a:solidFill>
                <a:latin typeface="Bahnschrift SemiCondensed" panose="020B0502040204020203"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en-US" altLang="ko-KR" sz="1200" b="0" i="0" u="none" strike="noStrike" kern="1200" cap="none" spc="0" normalizeH="0" baseline="0" noProof="0" smtClean="0">
                <a:ln>
                  <a:noFill/>
                </a:ln>
                <a:solidFill>
                  <a:prstClr val="white">
                    <a:lumMod val="50000"/>
                  </a:prstClr>
                </a:solidFill>
                <a:effectLst/>
                <a:uLnTx/>
                <a:uFillTx/>
                <a:latin typeface="Bahnschrift SemiCondensed" panose="020B0502040204020203" pitchFamily="34" charset="0"/>
                <a:ea typeface="맑은 고딕"/>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altLang="ko-KR" sz="1200" b="0" i="0" u="none" strike="noStrike" kern="1200" cap="none" spc="0" normalizeH="0" baseline="0" noProof="0" dirty="0">
              <a:ln>
                <a:noFill/>
              </a:ln>
              <a:solidFill>
                <a:prstClr val="white">
                  <a:lumMod val="50000"/>
                </a:prstClr>
              </a:solidFill>
              <a:effectLst/>
              <a:uLnTx/>
              <a:uFillTx/>
              <a:latin typeface="Bahnschrift SemiCondensed" panose="020B0502040204020203" pitchFamily="34" charset="0"/>
              <a:ea typeface="맑은 고딕"/>
              <a:cs typeface="+mn-cs"/>
            </a:endParaRPr>
          </a:p>
        </p:txBody>
      </p:sp>
    </p:spTree>
    <p:extLst>
      <p:ext uri="{BB962C8B-B14F-4D97-AF65-F5344CB8AC3E}">
        <p14:creationId xmlns:p14="http://schemas.microsoft.com/office/powerpoint/2010/main" val="39813133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0437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nsert for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FF5F7BD-D86D-49C1-9E78-8F7E377B2411}"/>
              </a:ext>
            </a:extLst>
          </p:cNvPr>
          <p:cNvSpPr>
            <a:spLocks noGrp="1"/>
          </p:cNvSpPr>
          <p:nvPr>
            <p:ph type="pic" sz="quarter" idx="11"/>
          </p:nvPr>
        </p:nvSpPr>
        <p:spPr>
          <a:xfrm>
            <a:off x="565515"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6" name="Picture Placeholder 4">
            <a:extLst>
              <a:ext uri="{FF2B5EF4-FFF2-40B4-BE49-F238E27FC236}">
                <a16:creationId xmlns:a16="http://schemas.microsoft.com/office/drawing/2014/main" id="{432AB3B8-407E-46A7-8B41-578ABBFA6865}"/>
              </a:ext>
            </a:extLst>
          </p:cNvPr>
          <p:cNvSpPr>
            <a:spLocks noGrp="1"/>
          </p:cNvSpPr>
          <p:nvPr>
            <p:ph type="pic" sz="quarter" idx="12"/>
          </p:nvPr>
        </p:nvSpPr>
        <p:spPr>
          <a:xfrm>
            <a:off x="278822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7" name="Picture Placeholder 4">
            <a:extLst>
              <a:ext uri="{FF2B5EF4-FFF2-40B4-BE49-F238E27FC236}">
                <a16:creationId xmlns:a16="http://schemas.microsoft.com/office/drawing/2014/main" id="{DA56F8DE-5904-4FBC-B1A8-19921E0DB838}"/>
              </a:ext>
            </a:extLst>
          </p:cNvPr>
          <p:cNvSpPr>
            <a:spLocks noGrp="1"/>
          </p:cNvSpPr>
          <p:nvPr>
            <p:ph type="pic" sz="quarter" idx="13"/>
          </p:nvPr>
        </p:nvSpPr>
        <p:spPr>
          <a:xfrm>
            <a:off x="5010944"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8" name="Picture Placeholder 4">
            <a:extLst>
              <a:ext uri="{FF2B5EF4-FFF2-40B4-BE49-F238E27FC236}">
                <a16:creationId xmlns:a16="http://schemas.microsoft.com/office/drawing/2014/main" id="{17EAFDBA-46DE-4090-85AE-3DEB413CAB04}"/>
              </a:ext>
            </a:extLst>
          </p:cNvPr>
          <p:cNvSpPr>
            <a:spLocks noGrp="1"/>
          </p:cNvSpPr>
          <p:nvPr>
            <p:ph type="pic" sz="quarter" idx="14"/>
          </p:nvPr>
        </p:nvSpPr>
        <p:spPr>
          <a:xfrm>
            <a:off x="723365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9" name="Picture Placeholder 4">
            <a:extLst>
              <a:ext uri="{FF2B5EF4-FFF2-40B4-BE49-F238E27FC236}">
                <a16:creationId xmlns:a16="http://schemas.microsoft.com/office/drawing/2014/main" id="{DD63AAA3-72FB-4B81-926A-6746C4935281}"/>
              </a:ext>
            </a:extLst>
          </p:cNvPr>
          <p:cNvSpPr>
            <a:spLocks noGrp="1"/>
          </p:cNvSpPr>
          <p:nvPr>
            <p:ph type="pic" sz="quarter" idx="15"/>
          </p:nvPr>
        </p:nvSpPr>
        <p:spPr>
          <a:xfrm>
            <a:off x="9456373"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0" name="Picture Placeholder 4">
            <a:extLst>
              <a:ext uri="{FF2B5EF4-FFF2-40B4-BE49-F238E27FC236}">
                <a16:creationId xmlns:a16="http://schemas.microsoft.com/office/drawing/2014/main" id="{9D692FD7-1EA6-40C7-9404-B5BB709A8EAC}"/>
              </a:ext>
            </a:extLst>
          </p:cNvPr>
          <p:cNvSpPr>
            <a:spLocks noGrp="1"/>
          </p:cNvSpPr>
          <p:nvPr>
            <p:ph type="pic" sz="quarter" idx="16"/>
          </p:nvPr>
        </p:nvSpPr>
        <p:spPr>
          <a:xfrm>
            <a:off x="565515"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1" name="Picture Placeholder 4">
            <a:extLst>
              <a:ext uri="{FF2B5EF4-FFF2-40B4-BE49-F238E27FC236}">
                <a16:creationId xmlns:a16="http://schemas.microsoft.com/office/drawing/2014/main" id="{448D18D7-91F1-4E63-95B1-19F3D1F7951D}"/>
              </a:ext>
            </a:extLst>
          </p:cNvPr>
          <p:cNvSpPr>
            <a:spLocks noGrp="1"/>
          </p:cNvSpPr>
          <p:nvPr>
            <p:ph type="pic" sz="quarter" idx="17"/>
          </p:nvPr>
        </p:nvSpPr>
        <p:spPr>
          <a:xfrm>
            <a:off x="278822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2" name="Picture Placeholder 4">
            <a:extLst>
              <a:ext uri="{FF2B5EF4-FFF2-40B4-BE49-F238E27FC236}">
                <a16:creationId xmlns:a16="http://schemas.microsoft.com/office/drawing/2014/main" id="{AF957841-0FB3-4B59-80C5-3DEA67D22DEE}"/>
              </a:ext>
            </a:extLst>
          </p:cNvPr>
          <p:cNvSpPr>
            <a:spLocks noGrp="1"/>
          </p:cNvSpPr>
          <p:nvPr>
            <p:ph type="pic" sz="quarter" idx="18"/>
          </p:nvPr>
        </p:nvSpPr>
        <p:spPr>
          <a:xfrm>
            <a:off x="5010944"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3" name="Picture Placeholder 4">
            <a:extLst>
              <a:ext uri="{FF2B5EF4-FFF2-40B4-BE49-F238E27FC236}">
                <a16:creationId xmlns:a16="http://schemas.microsoft.com/office/drawing/2014/main" id="{F2538425-D921-44FD-B8C9-0A675E048F00}"/>
              </a:ext>
            </a:extLst>
          </p:cNvPr>
          <p:cNvSpPr>
            <a:spLocks noGrp="1"/>
          </p:cNvSpPr>
          <p:nvPr>
            <p:ph type="pic" sz="quarter" idx="19"/>
          </p:nvPr>
        </p:nvSpPr>
        <p:spPr>
          <a:xfrm>
            <a:off x="723365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4" name="Picture Placeholder 4">
            <a:extLst>
              <a:ext uri="{FF2B5EF4-FFF2-40B4-BE49-F238E27FC236}">
                <a16:creationId xmlns:a16="http://schemas.microsoft.com/office/drawing/2014/main" id="{9D01D4D1-345A-4465-841C-5DF5E2265425}"/>
              </a:ext>
            </a:extLst>
          </p:cNvPr>
          <p:cNvSpPr>
            <a:spLocks noGrp="1"/>
          </p:cNvSpPr>
          <p:nvPr>
            <p:ph type="pic" sz="quarter" idx="20"/>
          </p:nvPr>
        </p:nvSpPr>
        <p:spPr>
          <a:xfrm>
            <a:off x="9456373"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5" name="Picture Placeholder 4">
            <a:extLst>
              <a:ext uri="{FF2B5EF4-FFF2-40B4-BE49-F238E27FC236}">
                <a16:creationId xmlns:a16="http://schemas.microsoft.com/office/drawing/2014/main" id="{00697502-2074-4BDD-8998-42D56FD3787B}"/>
              </a:ext>
            </a:extLst>
          </p:cNvPr>
          <p:cNvSpPr>
            <a:spLocks noGrp="1"/>
          </p:cNvSpPr>
          <p:nvPr>
            <p:ph type="pic" sz="quarter" idx="21"/>
          </p:nvPr>
        </p:nvSpPr>
        <p:spPr>
          <a:xfrm>
            <a:off x="565515"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6" name="Picture Placeholder 4">
            <a:extLst>
              <a:ext uri="{FF2B5EF4-FFF2-40B4-BE49-F238E27FC236}">
                <a16:creationId xmlns:a16="http://schemas.microsoft.com/office/drawing/2014/main" id="{2768840C-7B9F-4A0C-8BD4-61D7BB211FCA}"/>
              </a:ext>
            </a:extLst>
          </p:cNvPr>
          <p:cNvSpPr>
            <a:spLocks noGrp="1"/>
          </p:cNvSpPr>
          <p:nvPr>
            <p:ph type="pic" sz="quarter" idx="22"/>
          </p:nvPr>
        </p:nvSpPr>
        <p:spPr>
          <a:xfrm>
            <a:off x="278822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7" name="Picture Placeholder 4">
            <a:extLst>
              <a:ext uri="{FF2B5EF4-FFF2-40B4-BE49-F238E27FC236}">
                <a16:creationId xmlns:a16="http://schemas.microsoft.com/office/drawing/2014/main" id="{24ECCEFB-B38D-4ADB-8B32-DE47D918ECE6}"/>
              </a:ext>
            </a:extLst>
          </p:cNvPr>
          <p:cNvSpPr>
            <a:spLocks noGrp="1"/>
          </p:cNvSpPr>
          <p:nvPr>
            <p:ph type="pic" sz="quarter" idx="23"/>
          </p:nvPr>
        </p:nvSpPr>
        <p:spPr>
          <a:xfrm>
            <a:off x="5010944"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8" name="Picture Placeholder 4">
            <a:extLst>
              <a:ext uri="{FF2B5EF4-FFF2-40B4-BE49-F238E27FC236}">
                <a16:creationId xmlns:a16="http://schemas.microsoft.com/office/drawing/2014/main" id="{A33E7502-9CC1-404E-93E0-84CF5C7F3AD8}"/>
              </a:ext>
            </a:extLst>
          </p:cNvPr>
          <p:cNvSpPr>
            <a:spLocks noGrp="1"/>
          </p:cNvSpPr>
          <p:nvPr>
            <p:ph type="pic" sz="quarter" idx="24"/>
          </p:nvPr>
        </p:nvSpPr>
        <p:spPr>
          <a:xfrm>
            <a:off x="723365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9" name="Picture Placeholder 4">
            <a:extLst>
              <a:ext uri="{FF2B5EF4-FFF2-40B4-BE49-F238E27FC236}">
                <a16:creationId xmlns:a16="http://schemas.microsoft.com/office/drawing/2014/main" id="{8C95C1AF-94B3-408B-8786-270C44CF9F83}"/>
              </a:ext>
            </a:extLst>
          </p:cNvPr>
          <p:cNvSpPr>
            <a:spLocks noGrp="1"/>
          </p:cNvSpPr>
          <p:nvPr>
            <p:ph type="pic" sz="quarter" idx="25"/>
          </p:nvPr>
        </p:nvSpPr>
        <p:spPr>
          <a:xfrm>
            <a:off x="9456373"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0" name="Picture Placeholder 4">
            <a:extLst>
              <a:ext uri="{FF2B5EF4-FFF2-40B4-BE49-F238E27FC236}">
                <a16:creationId xmlns:a16="http://schemas.microsoft.com/office/drawing/2014/main" id="{6285CFD3-9C6A-472D-9EE9-4A73C45B72D4}"/>
              </a:ext>
            </a:extLst>
          </p:cNvPr>
          <p:cNvSpPr>
            <a:spLocks noGrp="1"/>
          </p:cNvSpPr>
          <p:nvPr>
            <p:ph type="pic" sz="quarter" idx="26"/>
          </p:nvPr>
        </p:nvSpPr>
        <p:spPr>
          <a:xfrm>
            <a:off x="565515"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1" name="Picture Placeholder 4">
            <a:extLst>
              <a:ext uri="{FF2B5EF4-FFF2-40B4-BE49-F238E27FC236}">
                <a16:creationId xmlns:a16="http://schemas.microsoft.com/office/drawing/2014/main" id="{739D75EF-86D3-4E4D-97CE-7C99F586F81C}"/>
              </a:ext>
            </a:extLst>
          </p:cNvPr>
          <p:cNvSpPr>
            <a:spLocks noGrp="1"/>
          </p:cNvSpPr>
          <p:nvPr>
            <p:ph type="pic" sz="quarter" idx="27"/>
          </p:nvPr>
        </p:nvSpPr>
        <p:spPr>
          <a:xfrm>
            <a:off x="278822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2" name="Picture Placeholder 4">
            <a:extLst>
              <a:ext uri="{FF2B5EF4-FFF2-40B4-BE49-F238E27FC236}">
                <a16:creationId xmlns:a16="http://schemas.microsoft.com/office/drawing/2014/main" id="{90E19E06-3959-4860-BD51-54367B281BBC}"/>
              </a:ext>
            </a:extLst>
          </p:cNvPr>
          <p:cNvSpPr>
            <a:spLocks noGrp="1"/>
          </p:cNvSpPr>
          <p:nvPr>
            <p:ph type="pic" sz="quarter" idx="28"/>
          </p:nvPr>
        </p:nvSpPr>
        <p:spPr>
          <a:xfrm>
            <a:off x="5010944"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3" name="Picture Placeholder 4">
            <a:extLst>
              <a:ext uri="{FF2B5EF4-FFF2-40B4-BE49-F238E27FC236}">
                <a16:creationId xmlns:a16="http://schemas.microsoft.com/office/drawing/2014/main" id="{1D57807E-8249-4914-9278-607DA42ECEBE}"/>
              </a:ext>
            </a:extLst>
          </p:cNvPr>
          <p:cNvSpPr>
            <a:spLocks noGrp="1"/>
          </p:cNvSpPr>
          <p:nvPr>
            <p:ph type="pic" sz="quarter" idx="29"/>
          </p:nvPr>
        </p:nvSpPr>
        <p:spPr>
          <a:xfrm>
            <a:off x="723365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4" name="Picture Placeholder 4">
            <a:extLst>
              <a:ext uri="{FF2B5EF4-FFF2-40B4-BE49-F238E27FC236}">
                <a16:creationId xmlns:a16="http://schemas.microsoft.com/office/drawing/2014/main" id="{CC97E5B4-BD89-44C2-9629-22BE86D85B39}"/>
              </a:ext>
            </a:extLst>
          </p:cNvPr>
          <p:cNvSpPr>
            <a:spLocks noGrp="1"/>
          </p:cNvSpPr>
          <p:nvPr>
            <p:ph type="pic" sz="quarter" idx="30"/>
          </p:nvPr>
        </p:nvSpPr>
        <p:spPr>
          <a:xfrm>
            <a:off x="9456373"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Tree>
    <p:extLst>
      <p:ext uri="{BB962C8B-B14F-4D97-AF65-F5344CB8AC3E}">
        <p14:creationId xmlns:p14="http://schemas.microsoft.com/office/powerpoint/2010/main" val="32645833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9407109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Gray - Half Tone">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100000">
                <a:srgbClr val="CBCFD3"/>
              </a:gs>
              <a:gs pos="0">
                <a:srgbClr val="E1E4E7"/>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1956361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ray Gradient">
    <p:spTree>
      <p:nvGrpSpPr>
        <p:cNvPr id="1" name=""/>
        <p:cNvGrpSpPr/>
        <p:nvPr/>
      </p:nvGrpSpPr>
      <p:grpSpPr>
        <a:xfrm>
          <a:off x="0" y="0"/>
          <a:ext cx="0" cy="0"/>
          <a:chOff x="0" y="0"/>
          <a:chExt cx="0" cy="0"/>
        </a:xfrm>
      </p:grpSpPr>
      <p:sp>
        <p:nvSpPr>
          <p:cNvPr id="2" name="직사각형 1"/>
          <p:cNvSpPr/>
          <p:nvPr userDrawn="1"/>
        </p:nvSpPr>
        <p:spPr>
          <a:xfrm>
            <a:off x="0" y="0"/>
            <a:ext cx="12188835" cy="6858000"/>
          </a:xfrm>
          <a:prstGeom prst="rect">
            <a:avLst/>
          </a:prstGeom>
          <a:gradFill flip="none" rotWithShape="1">
            <a:gsLst>
              <a:gs pos="0">
                <a:schemeClr val="accent5">
                  <a:lumMod val="0"/>
                  <a:lumOff val="100000"/>
                </a:schemeClr>
              </a:gs>
              <a:gs pos="53000">
                <a:schemeClr val="accent5">
                  <a:lumMod val="0"/>
                  <a:lumOff val="100000"/>
                </a:schemeClr>
              </a:gs>
              <a:gs pos="100000">
                <a:schemeClr val="bg1">
                  <a:lumMod val="8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1492246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ol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solidFill>
            <a:srgbClr val="EEF0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7692773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White &amp;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C365D61-25B7-4D09-B83D-76A28CDEDBF0}"/>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196448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08E3EB78-5105-4D30-8C8F-C6648F95B524}" type="datetimeFigureOut">
              <a:rPr lang="tr-TR" smtClean="0"/>
              <a:t>6.09.2024</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78530529-490B-4C51-9DB9-98D50FC41C1D}" type="slidenum">
              <a:rPr lang="tr-TR" smtClean="0"/>
              <a:t>‹#›</a:t>
            </a:fld>
            <a:endParaRPr lang="tr-TR"/>
          </a:p>
        </p:txBody>
      </p:sp>
    </p:spTree>
    <p:extLst>
      <p:ext uri="{BB962C8B-B14F-4D97-AF65-F5344CB8AC3E}">
        <p14:creationId xmlns:p14="http://schemas.microsoft.com/office/powerpoint/2010/main" val="35096052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ark Navy">
    <p:spTree>
      <p:nvGrpSpPr>
        <p:cNvPr id="1" name=""/>
        <p:cNvGrpSpPr/>
        <p:nvPr/>
      </p:nvGrpSpPr>
      <p:grpSpPr>
        <a:xfrm>
          <a:off x="0" y="0"/>
          <a:ext cx="0" cy="0"/>
          <a:chOff x="0" y="0"/>
          <a:chExt cx="0" cy="0"/>
        </a:xfrm>
      </p:grpSpPr>
      <p:sp>
        <p:nvSpPr>
          <p:cNvPr id="5" name="직사각형 1">
            <a:extLst>
              <a:ext uri="{FF2B5EF4-FFF2-40B4-BE49-F238E27FC236}">
                <a16:creationId xmlns:a16="http://schemas.microsoft.com/office/drawing/2014/main" id="{3C46467A-A779-40FF-BA29-A1414C15C34A}"/>
              </a:ext>
            </a:extLst>
          </p:cNvPr>
          <p:cNvSpPr/>
          <p:nvPr userDrawn="1"/>
        </p:nvSpPr>
        <p:spPr>
          <a:xfrm>
            <a:off x="0" y="0"/>
            <a:ext cx="12192000" cy="6858000"/>
          </a:xfrm>
          <a:prstGeom prst="rect">
            <a:avLst/>
          </a:prstGeom>
          <a:gradFill flip="none" rotWithShape="1">
            <a:gsLst>
              <a:gs pos="0">
                <a:srgbClr val="4F5461"/>
              </a:gs>
              <a:gs pos="46000">
                <a:srgbClr val="636875"/>
              </a:gs>
              <a:gs pos="100000">
                <a:srgbClr val="454C5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8762707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ark">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FD6CF763-E0B7-4C0C-9678-0D8B227B0E37}"/>
              </a:ext>
            </a:extLst>
          </p:cNvPr>
          <p:cNvSpPr/>
          <p:nvPr userDrawn="1"/>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6EC9FFA-8FDA-455B-9E79-756E631FBA33}"/>
              </a:ext>
            </a:extLst>
          </p:cNvPr>
          <p:cNvSpPr/>
          <p:nvPr userDrawn="1"/>
        </p:nvSpPr>
        <p:spPr>
          <a:xfrm>
            <a:off x="6096000" y="0"/>
            <a:ext cx="6096000"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100" b="0" i="0" u="none" strike="noStrike" kern="1200" cap="none" spc="0" normalizeH="0" baseline="0" noProof="0" dirty="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18384656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icense">
    <p:spTree>
      <p:nvGrpSpPr>
        <p:cNvPr id="1" name=""/>
        <p:cNvGrpSpPr/>
        <p:nvPr/>
      </p:nvGrpSpPr>
      <p:grpSpPr>
        <a:xfrm>
          <a:off x="0" y="0"/>
          <a:ext cx="0" cy="0"/>
          <a:chOff x="0" y="0"/>
          <a:chExt cx="0" cy="0"/>
        </a:xfrm>
      </p:grpSpPr>
      <p:sp>
        <p:nvSpPr>
          <p:cNvPr id="19" name="직사각형 18"/>
          <p:cNvSpPr/>
          <p:nvPr userDrawn="1"/>
        </p:nvSpPr>
        <p:spPr>
          <a:xfrm>
            <a:off x="0" y="4362450"/>
            <a:ext cx="6085840" cy="2495550"/>
          </a:xfrm>
          <a:prstGeom prst="rect">
            <a:avLst/>
          </a:prstGeom>
          <a:solidFill>
            <a:srgbClr val="6A809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black"/>
                </a:solidFill>
                <a:effectLst/>
                <a:uLnTx/>
                <a:uFillTx/>
                <a:latin typeface="맑은 고딕"/>
                <a:ea typeface="맑은 고딕"/>
                <a:cs typeface="+mn-cs"/>
              </a:rPr>
              <a:t>Personal &amp; Non-Commercial works</a:t>
            </a:r>
            <a:endParaRPr kumimoji="0" lang="ko-KR" altLang="en-US" sz="1600" b="0" i="0" u="none" strike="noStrike" kern="1200" cap="none" spc="0" normalizeH="0" baseline="0" noProof="0" dirty="0">
              <a:ln>
                <a:noFill/>
              </a:ln>
              <a:solidFill>
                <a:prstClr val="black"/>
              </a:solidFill>
              <a:effectLst/>
              <a:uLnTx/>
              <a:uFillTx/>
              <a:latin typeface="맑은 고딕"/>
              <a:ea typeface="맑은 고딕"/>
              <a:cs typeface="+mn-cs"/>
            </a:endParaRPr>
          </a:p>
        </p:txBody>
      </p:sp>
      <p:sp>
        <p:nvSpPr>
          <p:cNvPr id="37" name="직사각형 36"/>
          <p:cNvSpPr/>
          <p:nvPr userDrawn="1"/>
        </p:nvSpPr>
        <p:spPr>
          <a:xfrm>
            <a:off x="6085840" y="4362450"/>
            <a:ext cx="6106160" cy="2495550"/>
          </a:xfrm>
          <a:prstGeom prst="rect">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Redistribution &amp; Resale</a:t>
            </a:r>
          </a:p>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For Commercial works, You must be </a:t>
            </a:r>
            <a:b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b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allowed. E-mail to jaywon1116@gmail.com </a:t>
            </a:r>
            <a:endParaRPr kumimoji="0" lang="ko-KR" altLang="en-US" sz="1600" b="0" i="0" u="none" strike="noStrike" kern="1200" cap="none" spc="0" normalizeH="0" baseline="0" noProof="0" dirty="0">
              <a:ln>
                <a:noFill/>
              </a:ln>
              <a:solidFill>
                <a:prstClr val="white"/>
              </a:solidFill>
              <a:effectLst/>
              <a:uLnTx/>
              <a:uFillTx/>
              <a:latin typeface="맑은 고딕"/>
              <a:ea typeface="맑은 고딕"/>
              <a:cs typeface="+mn-cs"/>
            </a:endParaRPr>
          </a:p>
        </p:txBody>
      </p:sp>
      <p:grpSp>
        <p:nvGrpSpPr>
          <p:cNvPr id="38" name="그룹 37"/>
          <p:cNvGrpSpPr/>
          <p:nvPr userDrawn="1"/>
        </p:nvGrpSpPr>
        <p:grpSpPr>
          <a:xfrm>
            <a:off x="2479040" y="3960495"/>
            <a:ext cx="1127760" cy="845820"/>
            <a:chOff x="1584960" y="2659380"/>
            <a:chExt cx="891540" cy="891540"/>
          </a:xfrm>
        </p:grpSpPr>
        <p:sp>
          <p:nvSpPr>
            <p:cNvPr id="39" name="타원 38"/>
            <p:cNvSpPr/>
            <p:nvPr/>
          </p:nvSpPr>
          <p:spPr>
            <a:xfrm>
              <a:off x="1584960" y="2659380"/>
              <a:ext cx="891540" cy="891540"/>
            </a:xfrm>
            <a:prstGeom prst="ellipse">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0" name="타원 39"/>
            <p:cNvSpPr/>
            <p:nvPr/>
          </p:nvSpPr>
          <p:spPr>
            <a:xfrm>
              <a:off x="1845528" y="2919948"/>
              <a:ext cx="370404" cy="370404"/>
            </a:xfrm>
            <a:prstGeom prst="ellipse">
              <a:avLst/>
            </a:prstGeom>
            <a:noFill/>
            <a:ln w="952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grpSp>
      <p:sp>
        <p:nvSpPr>
          <p:cNvPr id="41" name="타원 40"/>
          <p:cNvSpPr/>
          <p:nvPr userDrawn="1"/>
        </p:nvSpPr>
        <p:spPr>
          <a:xfrm>
            <a:off x="8575040" y="3960495"/>
            <a:ext cx="1127760" cy="845820"/>
          </a:xfrm>
          <a:prstGeom prst="ellipse">
            <a:avLst/>
          </a:prstGeom>
          <a:solidFill>
            <a:srgbClr val="D1D8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2" name="십자형 41"/>
          <p:cNvSpPr/>
          <p:nvPr userDrawn="1"/>
        </p:nvSpPr>
        <p:spPr>
          <a:xfrm rot="2700000">
            <a:off x="8919211" y="4090461"/>
            <a:ext cx="439420" cy="585891"/>
          </a:xfrm>
          <a:prstGeom prst="plus">
            <a:avLst>
              <a:gd name="adj" fmla="val 39456"/>
            </a:avLst>
          </a:prstGeom>
          <a:solidFill>
            <a:srgbClr val="6A8094"/>
          </a:solidFill>
          <a:ln w="952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3" name="TextBox 42"/>
          <p:cNvSpPr txBox="1"/>
          <p:nvPr userDrawn="1"/>
        </p:nvSpPr>
        <p:spPr>
          <a:xfrm>
            <a:off x="158728" y="254840"/>
            <a:ext cx="7377433" cy="830997"/>
          </a:xfrm>
          <a:prstGeom prst="rect">
            <a:avLst/>
          </a:prstGeom>
          <a:noFill/>
        </p:spPr>
        <p:txBody>
          <a:bodyPr wrap="square" lIns="0" tIns="0" rIns="0" bIns="0" rtlCol="0">
            <a:spAutoFit/>
          </a:bodyPr>
          <a:lstStyle/>
          <a:p>
            <a:pPr marL="266700" marR="0" lvl="0" indent="-266700" algn="l" defTabSz="4572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prstClr val="black"/>
                </a:solidFill>
                <a:effectLst/>
                <a:uLnTx/>
                <a:uFillTx/>
                <a:latin typeface="Arial" panose="020B0604020202020204" pitchFamily="34" charset="0"/>
                <a:ea typeface="맑은 고딕"/>
                <a:cs typeface="+mn-cs"/>
              </a:rPr>
              <a:t>How you can use</a:t>
            </a:r>
          </a:p>
        </p:txBody>
      </p:sp>
      <p:sp>
        <p:nvSpPr>
          <p:cNvPr id="44" name="직사각형 43">
            <a:hlinkClick r:id="rId2"/>
          </p:cNvPr>
          <p:cNvSpPr/>
          <p:nvPr userDrawn="1"/>
        </p:nvSpPr>
        <p:spPr>
          <a:xfrm>
            <a:off x="165785" y="1248404"/>
            <a:ext cx="3111408" cy="169277"/>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a:ln>
                  <a:noFill/>
                </a:ln>
                <a:solidFill>
                  <a:prstClr val="black"/>
                </a:solidFill>
                <a:effectLst/>
                <a:uLnTx/>
                <a:uFillTx/>
                <a:latin typeface="Arial"/>
                <a:ea typeface="맑은 고딕"/>
                <a:cs typeface="+mn-cs"/>
                <a:hlinkClick r:id="rId3"/>
              </a:rPr>
              <a:t>https://powerpoint-free.blogspot.com/</a:t>
            </a:r>
            <a:endParaRPr kumimoji="0" lang="ko-KR" altLang="en-US" sz="11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5" name="직사각형 44"/>
          <p:cNvSpPr/>
          <p:nvPr userDrawn="1"/>
        </p:nvSpPr>
        <p:spPr>
          <a:xfrm>
            <a:off x="0" y="0"/>
            <a:ext cx="12192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1701334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custDataLst>
              <p:tags r:id="rId1"/>
            </p:custDataLst>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custDataLst>
              <p:tags r:id="rId2"/>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D50D8C-3E41-44C9-BA18-A20060AA20F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2005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custDataLst>
              <p:tags r:id="rId1"/>
            </p:custDataLst>
          </p:nvPr>
        </p:nvSpPr>
        <p:spPr/>
        <p:txBody>
          <a:bodyPr/>
          <a:lstStyle/>
          <a:p>
            <a:r>
              <a:rPr lang="tr-TR"/>
              <a:t>Asıl başlık stili için tıklatın</a:t>
            </a:r>
          </a:p>
        </p:txBody>
      </p:sp>
      <p:sp>
        <p:nvSpPr>
          <p:cNvPr id="3" name="İçerik Yer Tutucusu 2"/>
          <p:cNvSpPr>
            <a:spLocks noGrp="1"/>
          </p:cNvSpPr>
          <p:nvPr>
            <p:ph idx="1"/>
            <p:custDataLst>
              <p:tags r:id="rId2"/>
            </p:custDataLst>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948AA-612C-4F2E-9A66-77DB16BE8139}"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7769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F4A8BD9-438B-44DE-8EDC-A9F4A0A967D3}"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55087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43A13D-B456-404E-9B66-21CC51EE58A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09770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4CC47F-E9AF-4A7E-A5C7-D6903DD8CD22}"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785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D373CD-6832-4357-A847-47618D0A0434}"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49676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B437D2-75AF-4256-AA78-054443638503}"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5125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08E3EB78-5105-4D30-8C8F-C6648F95B524}" type="datetimeFigureOut">
              <a:rPr lang="tr-TR" smtClean="0"/>
              <a:t>6.09.2024</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78530529-490B-4C51-9DB9-98D50FC41C1D}" type="slidenum">
              <a:rPr lang="tr-TR" smtClean="0"/>
              <a:t>‹#›</a:t>
            </a:fld>
            <a:endParaRPr lang="tr-TR"/>
          </a:p>
        </p:txBody>
      </p:sp>
    </p:spTree>
    <p:extLst>
      <p:ext uri="{BB962C8B-B14F-4D97-AF65-F5344CB8AC3E}">
        <p14:creationId xmlns:p14="http://schemas.microsoft.com/office/powerpoint/2010/main" val="5928381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957A4E-F2D9-4FE9-B209-EED24005ECD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3485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017226-FF6A-47E9-BDB2-601AEDC856C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26068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0845C8-15D0-4978-82C9-5AC1238D681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1415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6D66F7-0D76-456D-93F3-6F86BF040333}"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11179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386337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33249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68242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5712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3662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0762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08E3EB78-5105-4D30-8C8F-C6648F95B524}" type="datetimeFigureOut">
              <a:rPr lang="tr-TR" smtClean="0"/>
              <a:t>6.09.2024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8530529-490B-4C51-9DB9-98D50FC41C1D}" type="slidenum">
              <a:rPr lang="tr-TR" smtClean="0"/>
              <a:t>‹#›</a:t>
            </a:fld>
            <a:endParaRPr lang="tr-TR"/>
          </a:p>
        </p:txBody>
      </p:sp>
    </p:spTree>
    <p:extLst>
      <p:ext uri="{BB962C8B-B14F-4D97-AF65-F5344CB8AC3E}">
        <p14:creationId xmlns:p14="http://schemas.microsoft.com/office/powerpoint/2010/main" val="39732095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5364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3611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35905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63223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64860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61142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46861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14576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9790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5201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08E3EB78-5105-4D30-8C8F-C6648F95B524}" type="datetimeFigureOut">
              <a:rPr lang="tr-TR" smtClean="0"/>
              <a:t>6.09.2024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8530529-490B-4C51-9DB9-98D50FC41C1D}" type="slidenum">
              <a:rPr lang="tr-TR" smtClean="0"/>
              <a:t>‹#›</a:t>
            </a:fld>
            <a:endParaRPr lang="tr-TR"/>
          </a:p>
        </p:txBody>
      </p:sp>
    </p:spTree>
    <p:extLst>
      <p:ext uri="{BB962C8B-B14F-4D97-AF65-F5344CB8AC3E}">
        <p14:creationId xmlns:p14="http://schemas.microsoft.com/office/powerpoint/2010/main" val="23280354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50659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25044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41088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95671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84624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95658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96724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092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1E6016-AC45-4C8C-9992-C05CF7F90025}"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CF527-2A9A-4BB6-993D-0248129F96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72890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1E6016-AC45-4C8C-9992-C05CF7F90025}"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CF527-2A9A-4BB6-993D-0248129F96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5889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0.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theme" Target="../theme/theme12.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tags" Target="../tags/tag1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5.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6.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7.xml"/><Relationship Id="rId18" Type="http://schemas.openxmlformats.org/officeDocument/2006/relationships/tags" Target="../tags/tag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tags" Target="../tags/tag5.xml"/><Relationship Id="rId2" Type="http://schemas.openxmlformats.org/officeDocument/2006/relationships/slideLayout" Target="../slideLayouts/slideLayout64.xml"/><Relationship Id="rId16" Type="http://schemas.openxmlformats.org/officeDocument/2006/relationships/tags" Target="../tags/tag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tags" Target="../tags/tag3.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ags" Target="../tags/tag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8.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E3EB78-5105-4D30-8C8F-C6648F95B524}" type="datetimeFigureOut">
              <a:rPr lang="tr-TR" smtClean="0"/>
              <a:t>6.09.2024</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530529-490B-4C51-9DB9-98D50FC41C1D}" type="slidenum">
              <a:rPr lang="tr-TR" smtClean="0"/>
              <a:t>‹#›</a:t>
            </a:fld>
            <a:endParaRPr lang="tr-TR"/>
          </a:p>
        </p:txBody>
      </p:sp>
    </p:spTree>
    <p:extLst>
      <p:ext uri="{BB962C8B-B14F-4D97-AF65-F5344CB8AC3E}">
        <p14:creationId xmlns:p14="http://schemas.microsoft.com/office/powerpoint/2010/main" val="11178448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81E6016-AC45-4C8C-9992-C05CF7F90025}"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03CF527-2A9A-4BB6-993D-0248129F96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485948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573808"/>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4" r:id="rId7"/>
    <p:sldLayoutId id="2147483775" r:id="rId8"/>
    <p:sldLayoutId id="2147483776" r:id="rId9"/>
    <p:sldLayoutId id="2147483777" r:id="rId10"/>
    <p:sldLayoutId id="2147483778" r:id="rId11"/>
    <p:sldLayoutId id="2147483779" r:id="rId12"/>
    <p:sldLayoutId id="2147483780" r:id="rId13"/>
  </p:sldLayoutIdLst>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E994CDD3-C997-C973-48F0-08B5D41B41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B7132338-A799-F0B9-CACC-F45E31FFC3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1D3CDCD-FB71-3818-5C55-0926550428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C5FAE0E-20B2-4F82-9F6A-53ADAE0ACEC0}" type="datetimeFigureOut">
              <a:rPr lang="tr-TR" smtClean="0"/>
              <a:t>6.09.2024</a:t>
            </a:fld>
            <a:endParaRPr lang="tr-TR"/>
          </a:p>
        </p:txBody>
      </p:sp>
      <p:sp>
        <p:nvSpPr>
          <p:cNvPr id="5" name="Alt Bilgi Yer Tutucusu 4">
            <a:extLst>
              <a:ext uri="{FF2B5EF4-FFF2-40B4-BE49-F238E27FC236}">
                <a16:creationId xmlns:a16="http://schemas.microsoft.com/office/drawing/2014/main" id="{D7CD472F-C728-690D-A094-1EA7578B2C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tr-TR"/>
          </a:p>
        </p:txBody>
      </p:sp>
      <p:sp>
        <p:nvSpPr>
          <p:cNvPr id="6" name="Slayt Numarası Yer Tutucusu 5">
            <a:extLst>
              <a:ext uri="{FF2B5EF4-FFF2-40B4-BE49-F238E27FC236}">
                <a16:creationId xmlns:a16="http://schemas.microsoft.com/office/drawing/2014/main" id="{C9E9DF77-40D0-5D86-78CE-A3CE10EBEC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DBAC3DF-137B-43F0-82A9-B5333303FEF9}" type="slidenum">
              <a:rPr lang="tr-TR" smtClean="0"/>
              <a:t>‹#›</a:t>
            </a:fld>
            <a:endParaRPr lang="tr-TR"/>
          </a:p>
        </p:txBody>
      </p:sp>
    </p:spTree>
    <p:custDataLst>
      <p:tags r:id="rId14"/>
    </p:custDataLst>
    <p:extLst>
      <p:ext uri="{BB962C8B-B14F-4D97-AF65-F5344CB8AC3E}">
        <p14:creationId xmlns:p14="http://schemas.microsoft.com/office/powerpoint/2010/main" val="364202118"/>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bg2"/>
            </a:gs>
            <a:gs pos="100000">
              <a:srgbClr val="B1C4D2"/>
            </a:gs>
            <a:gs pos="100000">
              <a:srgbClr val="95AFC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ko-KR" altLang="en-US"/>
              <a:t>마스터 제목 스타일 편집</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0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9/6/2024</a:t>
            </a:fld>
            <a:endParaRPr kumimoji="0" lang="en-US" sz="10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000">
                <a:solidFill>
                  <a:schemeClr val="tx1">
                    <a:tint val="75000"/>
                  </a:schemeClr>
                </a:solidFill>
                <a:latin typeface="Arial" panose="020B0604020202020204" pitchFamily="34" charset="0"/>
                <a:cs typeface="Arial" panose="020B06040202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ko-KR" altLang="en-US" sz="10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맑은 고딕" panose="020B0503020000020004" pitchFamily="34" charset="-127"/>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ko-KR" altLang="en-US" sz="1000" b="0" i="0" u="none" strike="noStrike" kern="1200" cap="none" spc="0" normalizeH="0" baseline="0" noProof="0">
              <a:ln>
                <a:noFill/>
              </a:ln>
              <a:solidFill>
                <a:prstClr val="black">
                  <a:tint val="75000"/>
                </a:prstClr>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
        <p:nvSpPr>
          <p:cNvPr id="7" name="TextBox 6">
            <a:extLst>
              <a:ext uri="{FF2B5EF4-FFF2-40B4-BE49-F238E27FC236}">
                <a16:creationId xmlns:a16="http://schemas.microsoft.com/office/drawing/2014/main" id="{5CC496C8-2C55-4DF1-80F7-A2BB64DB8860}"/>
              </a:ext>
            </a:extLst>
          </p:cNvPr>
          <p:cNvSpPr txBox="1"/>
          <p:nvPr userDrawn="1"/>
        </p:nvSpPr>
        <p:spPr>
          <a:xfrm>
            <a:off x="1" y="-206512"/>
            <a:ext cx="577851"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600" b="0" i="0" u="none" strike="noStrike" kern="1200" cap="none" spc="0" normalizeH="0" baseline="0" noProof="0" dirty="0">
                <a:ln>
                  <a:noFill/>
                </a:ln>
                <a:solidFill>
                  <a:srgbClr val="E6E6E6"/>
                </a:solidFill>
                <a:effectLst/>
                <a:uLnTx/>
                <a:uFillTx/>
                <a:latin typeface="Arial" panose="020B0604020202020204" pitchFamily="34" charset="0"/>
                <a:ea typeface="맑은 고딕" panose="020B0503020000020004" pitchFamily="34" charset="-127"/>
                <a:cs typeface="Arial" panose="020B0604020202020204" pitchFamily="34" charset="0"/>
              </a:rPr>
              <a:t>JAY DESIGN</a:t>
            </a:r>
          </a:p>
        </p:txBody>
      </p:sp>
    </p:spTree>
    <p:extLst>
      <p:ext uri="{BB962C8B-B14F-4D97-AF65-F5344CB8AC3E}">
        <p14:creationId xmlns:p14="http://schemas.microsoft.com/office/powerpoint/2010/main" val="16281480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1"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7000">
              <a:srgbClr val="D4DFF1"/>
            </a:gs>
            <a:gs pos="0">
              <a:schemeClr val="accent1">
                <a:lumMod val="5000"/>
                <a:lumOff val="95000"/>
              </a:schemeClr>
            </a:gs>
            <a:gs pos="100000">
              <a:schemeClr val="accent1">
                <a:lumMod val="30000"/>
                <a:lumOff val="70000"/>
              </a:schemeClr>
            </a:gs>
          </a:gsLst>
          <a:lin ang="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B48ED8A-22EE-44A1-AF5A-A303D68E320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D3B2BC3-1DA7-42D1-9C5B-E17325C9773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277243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bg1">
                <a:lumMod val="95000"/>
              </a:schemeClr>
            </a:gs>
          </a:gsLst>
          <a:lin ang="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58553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bg1">
                <a:lumMod val="95000"/>
              </a:schemeClr>
            </a:gs>
          </a:gsLst>
          <a:lin ang="162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288DE07-31AC-44D6-8E31-0C13EF9AA659}"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768884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hf sldNum="0" hdr="0" ft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1" y="-206512"/>
            <a:ext cx="577851"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600" b="0" i="0" u="none" strike="noStrike" kern="1200" cap="none" spc="0" normalizeH="0" baseline="0" noProof="0" dirty="0">
                <a:ln>
                  <a:noFill/>
                </a:ln>
                <a:solidFill>
                  <a:srgbClr val="E6E6E6"/>
                </a:solidFill>
                <a:effectLst/>
                <a:uLnTx/>
                <a:uFillTx/>
                <a:latin typeface="Arial" panose="020B0604020202020204" pitchFamily="34" charset="0"/>
                <a:ea typeface="맑은 고딕"/>
                <a:cs typeface="+mn-cs"/>
              </a:rPr>
              <a:t>JAY DESIGN</a:t>
            </a:r>
          </a:p>
        </p:txBody>
      </p:sp>
      <p:sp>
        <p:nvSpPr>
          <p:cNvPr id="2" name="슬라이드 번호 개체 틀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ko-KR" altLang="en-US" sz="1200" b="0" i="0" u="none" strike="noStrike" kern="1200" cap="none" spc="0" normalizeH="0" baseline="0" noProof="0" smtClean="0">
                <a:ln>
                  <a:noFill/>
                </a:ln>
                <a:solidFill>
                  <a:prstClr val="black">
                    <a:tint val="75000"/>
                  </a:prstClr>
                </a:solidFill>
                <a:effectLst/>
                <a:uLnTx/>
                <a:uFillTx/>
                <a:latin typeface="Arial"/>
                <a:ea typeface="맑은 고딕"/>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ko-KR" altLang="en-US" sz="1200" b="0" i="0" u="none" strike="noStrike" kern="1200" cap="none" spc="0" normalizeH="0" baseline="0" noProof="0" dirty="0">
              <a:ln>
                <a:noFill/>
              </a:ln>
              <a:solidFill>
                <a:prstClr val="black">
                  <a:tint val="75000"/>
                </a:prstClr>
              </a:solidFill>
              <a:effectLst/>
              <a:uLnTx/>
              <a:uFillTx/>
              <a:latin typeface="Arial"/>
              <a:ea typeface="맑은 고딕"/>
              <a:cs typeface="+mn-cs"/>
            </a:endParaRPr>
          </a:p>
        </p:txBody>
      </p:sp>
    </p:spTree>
    <p:extLst>
      <p:ext uri="{BB962C8B-B14F-4D97-AF65-F5344CB8AC3E}">
        <p14:creationId xmlns:p14="http://schemas.microsoft.com/office/powerpoint/2010/main" val="80506089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bg1">
                <a:lumMod val="85000"/>
              </a:schemeClr>
            </a:gs>
            <a:gs pos="100000">
              <a:srgbClr val="5D98CE"/>
            </a:gs>
            <a:gs pos="0">
              <a:schemeClr val="bg1">
                <a:lumMod val="85000"/>
              </a:schemeClr>
            </a:gs>
          </a:gsLst>
          <a:lin ang="27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custDataLst>
              <p:tags r:id="rId14"/>
            </p:custDataLst>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custDataLst>
              <p:tags r:id="rId15"/>
            </p:custDataLst>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custDataLst>
              <p:tags r:id="rId16"/>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4594DAF-95E8-476A-AF7B-2124C94F035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custDataLst>
              <p:tags r:id="rId17"/>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4"/>
            <p:custDataLst>
              <p:tags r:id="rId18"/>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152807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hf sldNum="0" hd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accent1">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548040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alpha val="99000"/>
              </a:schemeClr>
            </a:gs>
            <a:gs pos="100000">
              <a:schemeClr val="accent1">
                <a:lumMod val="40000"/>
                <a:lumOff val="60000"/>
              </a:schemeClr>
            </a:gs>
          </a:gsLst>
          <a:lin ang="162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8350326"/>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ags" Target="../tags/tag30.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6.xml"/><Relationship Id="rId1" Type="http://schemas.openxmlformats.org/officeDocument/2006/relationships/tags" Target="../tags/tag4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6.xml"/><Relationship Id="rId1" Type="http://schemas.openxmlformats.org/officeDocument/2006/relationships/tags" Target="../tags/tag42.xml"/><Relationship Id="rId4" Type="http://schemas.openxmlformats.org/officeDocument/2006/relationships/image" Target="../media/image14.gi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6.xml"/><Relationship Id="rId1" Type="http://schemas.openxmlformats.org/officeDocument/2006/relationships/tags" Target="../tags/tag4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6.xml"/><Relationship Id="rId1" Type="http://schemas.openxmlformats.org/officeDocument/2006/relationships/tags" Target="../tags/tag4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6.xml"/><Relationship Id="rId1" Type="http://schemas.openxmlformats.org/officeDocument/2006/relationships/tags" Target="../tags/tag4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hyperlink" Target="https://www.dindersimateryal.com/" TargetMode="External"/><Relationship Id="rId2" Type="http://schemas.openxmlformats.org/officeDocument/2006/relationships/slideLayout" Target="../slideLayouts/slideLayout64.xml"/><Relationship Id="rId1" Type="http://schemas.openxmlformats.org/officeDocument/2006/relationships/tags" Target="../tags/tag46.xml"/><Relationship Id="rId6" Type="http://schemas.openxmlformats.org/officeDocument/2006/relationships/hyperlink" Target="https://www.dindersimateryal.com/?pnum=110&amp;pt=2.+%C3%9CN%C4%B0TE" TargetMode="External"/><Relationship Id="rId5" Type="http://schemas.openxmlformats.org/officeDocument/2006/relationships/image" Target="../media/image11.png"/><Relationship Id="rId4" Type="http://schemas.openxmlformats.org/officeDocument/2006/relationships/hyperlink" Target="https://wordwall.net/play/5536/814/532"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7.xml"/><Relationship Id="rId1" Type="http://schemas.openxmlformats.org/officeDocument/2006/relationships/tags" Target="../tags/tag47.xml"/><Relationship Id="rId5" Type="http://schemas.openxmlformats.org/officeDocument/2006/relationships/audio" Target="../media/audio2.wav"/><Relationship Id="rId4" Type="http://schemas.openxmlformats.org/officeDocument/2006/relationships/audio" Target="../media/audio1.wav"/></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16.png"/><Relationship Id="rId2" Type="http://schemas.openxmlformats.org/officeDocument/2006/relationships/slideLayout" Target="../slideLayouts/slideLayout88.xml"/><Relationship Id="rId1" Type="http://schemas.openxmlformats.org/officeDocument/2006/relationships/tags" Target="../tags/tag48.xml"/><Relationship Id="rId6" Type="http://schemas.openxmlformats.org/officeDocument/2006/relationships/image" Target="../media/image15.png"/><Relationship Id="rId5" Type="http://schemas.openxmlformats.org/officeDocument/2006/relationships/audio" Target="../media/audio4.wav"/><Relationship Id="rId4" Type="http://schemas.openxmlformats.org/officeDocument/2006/relationships/audio" Target="../media/audio3.wav"/></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98.xml"/><Relationship Id="rId1" Type="http://schemas.openxmlformats.org/officeDocument/2006/relationships/tags" Target="../tags/tag49.xml"/><Relationship Id="rId5" Type="http://schemas.openxmlformats.org/officeDocument/2006/relationships/audio" Target="../media/audio4.wav"/><Relationship Id="rId4" Type="http://schemas.openxmlformats.org/officeDocument/2006/relationships/audio" Target="../media/audio3.wav"/></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31.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notesSlide" Target="../notesSlides/notesSlide20.xml"/><Relationship Id="rId7" Type="http://schemas.openxmlformats.org/officeDocument/2006/relationships/hyperlink" Target="https://t.me/joinchat/QrR0NEiT70UPac8ZvS8MDA" TargetMode="External"/><Relationship Id="rId12" Type="http://schemas.openxmlformats.org/officeDocument/2006/relationships/image" Target="../media/image22.png"/><Relationship Id="rId2" Type="http://schemas.openxmlformats.org/officeDocument/2006/relationships/slideLayout" Target="../slideLayouts/slideLayout128.xml"/><Relationship Id="rId1" Type="http://schemas.openxmlformats.org/officeDocument/2006/relationships/tags" Target="../tags/tag50.xml"/><Relationship Id="rId6" Type="http://schemas.openxmlformats.org/officeDocument/2006/relationships/hyperlink" Target="https://www.instagram.com/mustafa_yildirim129/" TargetMode="External"/><Relationship Id="rId11" Type="http://schemas.openxmlformats.org/officeDocument/2006/relationships/image" Target="../media/image21.svg"/><Relationship Id="rId5" Type="http://schemas.openxmlformats.org/officeDocument/2006/relationships/hyperlink" Target="https://dindersimateryal.com/" TargetMode="External"/><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19.sv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xml"/><Relationship Id="rId1" Type="http://schemas.openxmlformats.org/officeDocument/2006/relationships/tags" Target="../tags/tag3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tags" Target="../tags/tag3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tags" Target="../tags/tag3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0.xml"/><Relationship Id="rId1" Type="http://schemas.openxmlformats.org/officeDocument/2006/relationships/tags" Target="../tags/tag35.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6.xml"/><Relationship Id="rId6" Type="http://schemas.openxmlformats.org/officeDocument/2006/relationships/image" Target="../media/image12.png"/><Relationship Id="rId5" Type="http://schemas.openxmlformats.org/officeDocument/2006/relationships/notesSlide" Target="../notesSlides/notesSlide7.xml"/><Relationship Id="rId4"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8.xml"/><Relationship Id="rId1" Type="http://schemas.openxmlformats.org/officeDocument/2006/relationships/tags" Target="../tags/tag3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hyperlink" Target="https://www.dindersimateryal.com/" TargetMode="External"/><Relationship Id="rId2" Type="http://schemas.openxmlformats.org/officeDocument/2006/relationships/slideLayout" Target="../slideLayouts/slideLayout64.xml"/><Relationship Id="rId1" Type="http://schemas.openxmlformats.org/officeDocument/2006/relationships/tags" Target="../tags/tag38.xml"/><Relationship Id="rId6" Type="http://schemas.openxmlformats.org/officeDocument/2006/relationships/hyperlink" Target="https://www.dindersimateryal.com/?pnum=110&amp;pt=2.+%C3%9CN%C4%B0TE" TargetMode="External"/><Relationship Id="rId5" Type="http://schemas.openxmlformats.org/officeDocument/2006/relationships/image" Target="../media/image11.png"/><Relationship Id="rId4" Type="http://schemas.openxmlformats.org/officeDocument/2006/relationships/hyperlink" Target="https://wordwall.net/play/5534/609/44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사각형: 둥근 위쪽 모서리 79">
            <a:extLst>
              <a:ext uri="{FF2B5EF4-FFF2-40B4-BE49-F238E27FC236}">
                <a16:creationId xmlns:a16="http://schemas.microsoft.com/office/drawing/2014/main" id="{235F6232-8F24-4939-AFA9-EE6A8F8FA54C}"/>
              </a:ext>
            </a:extLst>
          </p:cNvPr>
          <p:cNvSpPr/>
          <p:nvPr/>
        </p:nvSpPr>
        <p:spPr>
          <a:xfrm rot="5400000">
            <a:off x="4036297" y="-3210300"/>
            <a:ext cx="874330" cy="7370298"/>
          </a:xfrm>
          <a:prstGeom prst="round2SameRect">
            <a:avLst>
              <a:gd name="adj1" fmla="val 36011"/>
              <a:gd name="adj2" fmla="val 15430"/>
            </a:avLst>
          </a:prstGeom>
          <a:solidFill>
            <a:srgbClr val="FE850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타원 80">
            <a:extLst>
              <a:ext uri="{FF2B5EF4-FFF2-40B4-BE49-F238E27FC236}">
                <a16:creationId xmlns:a16="http://schemas.microsoft.com/office/drawing/2014/main" id="{DD404FF7-94AD-4158-B9A4-2B089945FAE1}"/>
              </a:ext>
            </a:extLst>
          </p:cNvPr>
          <p:cNvSpPr/>
          <p:nvPr/>
        </p:nvSpPr>
        <p:spPr>
          <a:xfrm rot="15497574">
            <a:off x="312662" y="-57103"/>
            <a:ext cx="1015191" cy="982531"/>
          </a:xfrm>
          <a:prstGeom prst="ellipse">
            <a:avLst/>
          </a:prstGeom>
          <a:solidFill>
            <a:schemeClr val="tx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6">
            <a:extLst>
              <a:ext uri="{FF2B5EF4-FFF2-40B4-BE49-F238E27FC236}">
                <a16:creationId xmlns:a16="http://schemas.microsoft.com/office/drawing/2014/main" id="{8EE93CCB-3291-412F-BE02-F730D4E99C83}"/>
              </a:ext>
            </a:extLst>
          </p:cNvPr>
          <p:cNvSpPr txBox="1"/>
          <p:nvPr/>
        </p:nvSpPr>
        <p:spPr>
          <a:xfrm>
            <a:off x="1519640" y="157163"/>
            <a:ext cx="5746414" cy="553998"/>
          </a:xfrm>
          <a:prstGeom prst="rect">
            <a:avLst/>
          </a:prstGeom>
          <a:noFill/>
        </p:spPr>
        <p:txBody>
          <a:bodyPr wrap="square" lIns="0" tIns="0" rIns="0" bIns="0" rtlCol="0">
            <a:sp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나눔스퀘어 ExtraBold" panose="020B0600000101010101" pitchFamily="50" charset="-127"/>
                <a:cs typeface="+mn-cs"/>
              </a:rPr>
              <a:t>İman</a:t>
            </a:r>
            <a:r>
              <a:rPr kumimoji="0" lang="tr-TR" sz="3600" b="1" i="0" u="none" strike="noStrike" kern="1200" cap="none" spc="0" normalizeH="0" noProof="0" dirty="0">
                <a:ln>
                  <a:noFill/>
                </a:ln>
                <a:solidFill>
                  <a:prstClr val="white"/>
                </a:solidFill>
                <a:effectLst/>
                <a:uLnTx/>
                <a:uFillTx/>
                <a:latin typeface="Calibri" panose="020F0502020204030204"/>
                <a:ea typeface="나눔스퀘어 ExtraBold" panose="020B0600000101010101" pitchFamily="50" charset="-127"/>
                <a:cs typeface="+mn-cs"/>
              </a:rPr>
              <a:t> Bakımından İnsanlar</a:t>
            </a:r>
            <a:endParaRPr kumimoji="0" lang="tr-TR" sz="3600" b="1" i="0" u="none" strike="noStrike" kern="1200" cap="none" spc="0" normalizeH="0" baseline="0" noProof="0" dirty="0">
              <a:ln>
                <a:noFill/>
              </a:ln>
              <a:solidFill>
                <a:prstClr val="white"/>
              </a:solidFill>
              <a:effectLst/>
              <a:uLnTx/>
              <a:uFillTx/>
              <a:latin typeface="Calibri" panose="020F0502020204030204"/>
              <a:ea typeface="나눔스퀘어 ExtraBold" panose="020B0600000101010101" pitchFamily="50" charset="-127"/>
              <a:cs typeface="+mn-cs"/>
            </a:endParaRPr>
          </a:p>
        </p:txBody>
      </p:sp>
      <p:sp>
        <p:nvSpPr>
          <p:cNvPr id="6" name="Metin kutusu 5"/>
          <p:cNvSpPr txBox="1"/>
          <p:nvPr/>
        </p:nvSpPr>
        <p:spPr>
          <a:xfrm>
            <a:off x="467514" y="-103649"/>
            <a:ext cx="64159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60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13" name="Dikdörtgen 12"/>
          <p:cNvSpPr/>
          <p:nvPr/>
        </p:nvSpPr>
        <p:spPr>
          <a:xfrm>
            <a:off x="3871356" y="2118431"/>
            <a:ext cx="7992093" cy="2708399"/>
          </a:xfrm>
          <a:prstGeom prst="rect">
            <a:avLst/>
          </a:prstGeom>
          <a:solidFill>
            <a:schemeClr val="accent4">
              <a:lumMod val="40000"/>
              <a:lumOff val="6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lvl="0" algn="just">
              <a:defRPr/>
            </a:pPr>
            <a:r>
              <a:rPr lang="tr-TR" sz="3600" dirty="0"/>
              <a:t>Sizce niçin tüm insanlar aynı şeyi düşünüp aynı fikirde olmazlar?</a:t>
            </a:r>
            <a:endParaRPr kumimoji="0" lang="tr-TR" sz="3600" b="0" i="0" u="none" strike="noStrike" kern="1200" cap="none" spc="0" normalizeH="0" baseline="0" noProof="0" dirty="0">
              <a:ln>
                <a:noFill/>
              </a:ln>
              <a:solidFill>
                <a:prstClr val="black"/>
              </a:solidFill>
              <a:effectLst/>
              <a:uLnTx/>
              <a:uFillTx/>
              <a:latin typeface="Calibri" panose="020F0502020204030204"/>
            </a:endParaRPr>
          </a:p>
        </p:txBody>
      </p:sp>
      <p:pic>
        <p:nvPicPr>
          <p:cNvPr id="14" name="Resim 13"/>
          <p:cNvPicPr>
            <a:picLocks noChangeAspect="1"/>
          </p:cNvPicPr>
          <p:nvPr/>
        </p:nvPicPr>
        <p:blipFill>
          <a:blip r:embed="rId4"/>
          <a:stretch>
            <a:fillRect/>
          </a:stretch>
        </p:blipFill>
        <p:spPr>
          <a:xfrm>
            <a:off x="467514" y="1432643"/>
            <a:ext cx="3314146" cy="4079973"/>
          </a:xfrm>
          <a:prstGeom prst="rect">
            <a:avLst/>
          </a:prstGeom>
          <a:ln>
            <a:solidFill>
              <a:schemeClr val="accent2"/>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extLst>
      <p:ext uri="{BB962C8B-B14F-4D97-AF65-F5344CB8AC3E}">
        <p14:creationId xmlns:p14="http://schemas.microsoft.com/office/powerpoint/2010/main" val="132794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50" fill="hold"/>
                                        <p:tgtEl>
                                          <p:spTgt spid="13"/>
                                        </p:tgtEl>
                                        <p:attrNameLst>
                                          <p:attrName>ppt_w</p:attrName>
                                        </p:attrNameLst>
                                      </p:cBhvr>
                                      <p:tavLst>
                                        <p:tav tm="0">
                                          <p:val>
                                            <p:fltVal val="0"/>
                                          </p:val>
                                        </p:tav>
                                        <p:tav tm="100000">
                                          <p:val>
                                            <p:strVal val="#ppt_w"/>
                                          </p:val>
                                        </p:tav>
                                      </p:tavLst>
                                    </p:anim>
                                    <p:anim calcmode="lin" valueType="num">
                                      <p:cBhvr>
                                        <p:cTn id="8" dur="250" fill="hold"/>
                                        <p:tgtEl>
                                          <p:spTgt spid="13"/>
                                        </p:tgtEl>
                                        <p:attrNameLst>
                                          <p:attrName>ppt_h</p:attrName>
                                        </p:attrNameLst>
                                      </p:cBhvr>
                                      <p:tavLst>
                                        <p:tav tm="0">
                                          <p:val>
                                            <p:fltVal val="0"/>
                                          </p:val>
                                        </p:tav>
                                        <p:tav tm="100000">
                                          <p:val>
                                            <p:strVal val="#ppt_h"/>
                                          </p:val>
                                        </p:tav>
                                      </p:tavLst>
                                    </p:anim>
                                    <p:animEffect transition="in" filter="fade">
                                      <p:cBhvr>
                                        <p:cTn id="9" dur="250"/>
                                        <p:tgtEl>
                                          <p:spTgt spid="13"/>
                                        </p:tgtEl>
                                      </p:cBhvr>
                                    </p:animEffect>
                                  </p:childTnLst>
                                </p:cTn>
                              </p:par>
                            </p:childTnLst>
                          </p:cTn>
                        </p:par>
                        <p:par>
                          <p:cTn id="10" fill="hold">
                            <p:stCondLst>
                              <p:cond delay="250"/>
                            </p:stCondLst>
                            <p:childTnLst>
                              <p:par>
                                <p:cTn id="11" presetID="2" presetClass="entr" presetSubtype="4"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250" fill="hold"/>
                                        <p:tgtEl>
                                          <p:spTgt spid="14"/>
                                        </p:tgtEl>
                                        <p:attrNameLst>
                                          <p:attrName>ppt_x</p:attrName>
                                        </p:attrNameLst>
                                      </p:cBhvr>
                                      <p:tavLst>
                                        <p:tav tm="0">
                                          <p:val>
                                            <p:strVal val="#ppt_x"/>
                                          </p:val>
                                        </p:tav>
                                        <p:tav tm="100000">
                                          <p:val>
                                            <p:strVal val="#ppt_x"/>
                                          </p:val>
                                        </p:tav>
                                      </p:tavLst>
                                    </p:anim>
                                    <p:anim calcmode="lin" valueType="num">
                                      <p:cBhvr additive="base">
                                        <p:cTn id="14" dur="25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212201" y="724091"/>
            <a:ext cx="4629624" cy="4512039"/>
          </a:xfrm>
          <a:prstGeom prst="rect">
            <a:avLst/>
          </a:prstGeom>
          <a:solidFill>
            <a:schemeClr val="accent4">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44000">
              <a:lnSpc>
                <a:spcPct val="150000"/>
              </a:lnSpc>
            </a:pPr>
            <a:r>
              <a:rPr lang="tr-TR" sz="2800" dirty="0">
                <a:solidFill>
                  <a:schemeClr val="tx1"/>
                </a:solidFill>
              </a:rPr>
              <a:t>Kâfir; </a:t>
            </a:r>
            <a:r>
              <a:rPr lang="tr-TR" sz="2800" b="1" dirty="0">
                <a:solidFill>
                  <a:schemeClr val="tx1"/>
                </a:solidFill>
              </a:rPr>
              <a:t>örten, gizleyen ve nankörlük </a:t>
            </a:r>
            <a:r>
              <a:rPr lang="tr-TR" sz="2800" dirty="0">
                <a:solidFill>
                  <a:schemeClr val="tx1"/>
                </a:solidFill>
              </a:rPr>
              <a:t>eden anlamına gelir. Terim olarak, Allah’a (</a:t>
            </a:r>
            <a:r>
              <a:rPr lang="tr-TR" sz="2800" dirty="0" err="1">
                <a:solidFill>
                  <a:schemeClr val="tx1"/>
                </a:solidFill>
              </a:rPr>
              <a:t>c.c</a:t>
            </a:r>
            <a:r>
              <a:rPr lang="tr-TR" sz="2800" dirty="0">
                <a:solidFill>
                  <a:schemeClr val="tx1"/>
                </a:solidFill>
              </a:rPr>
              <a:t>.) ve peygamberi aracılığıyla bildirdiklerine inanmayan ve onları inkâr eden kişidir</a:t>
            </a:r>
            <a:r>
              <a:rPr lang="tr-TR" sz="3200" dirty="0">
                <a:solidFill>
                  <a:schemeClr val="tx1"/>
                </a:solidFill>
              </a:rPr>
              <a:t>. </a:t>
            </a:r>
          </a:p>
        </p:txBody>
      </p:sp>
      <p:sp>
        <p:nvSpPr>
          <p:cNvPr id="6" name="Rectangle 30">
            <a:extLst>
              <a:ext uri="{FF2B5EF4-FFF2-40B4-BE49-F238E27FC236}">
                <a16:creationId xmlns:a16="http://schemas.microsoft.com/office/drawing/2014/main" id="{A48705A2-87EA-48BD-893F-88A1D7F8CD1B}"/>
              </a:ext>
            </a:extLst>
          </p:cNvPr>
          <p:cNvSpPr/>
          <p:nvPr/>
        </p:nvSpPr>
        <p:spPr>
          <a:xfrm>
            <a:off x="1016707" y="353902"/>
            <a:ext cx="2392001" cy="740380"/>
          </a:xfrm>
          <a:prstGeom prst="rect">
            <a:avLst/>
          </a:prstGeom>
          <a:solidFill>
            <a:schemeClr val="accent2">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prstClr val="black"/>
                </a:solidFill>
                <a:effectLst/>
                <a:uLnTx/>
                <a:uFillTx/>
                <a:latin typeface="Calibri" panose="020F0502020204030204"/>
                <a:ea typeface="+mn-ea"/>
                <a:cs typeface="+mn-cs"/>
              </a:rPr>
              <a:t>Kafir</a:t>
            </a:r>
          </a:p>
        </p:txBody>
      </p:sp>
      <p:sp>
        <p:nvSpPr>
          <p:cNvPr id="7" name="İçerik Yer Tutucusu 2"/>
          <p:cNvSpPr txBox="1">
            <a:spLocks/>
          </p:cNvSpPr>
          <p:nvPr>
            <p:custDataLst>
              <p:tags r:id="rId2"/>
            </p:custDataLst>
          </p:nvPr>
        </p:nvSpPr>
        <p:spPr>
          <a:xfrm>
            <a:off x="5201392" y="724091"/>
            <a:ext cx="6778407" cy="4512039"/>
          </a:xfrm>
          <a:prstGeom prst="rect">
            <a:avLst/>
          </a:prstGeom>
          <a:solidFill>
            <a:schemeClr val="accent2">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just">
              <a:lnSpc>
                <a:spcPct val="150000"/>
              </a:lnSpc>
              <a:buNone/>
            </a:pPr>
            <a:r>
              <a:rPr lang="tr-TR" dirty="0"/>
              <a:t>    “Peygamber, Rabbinden kendisine indirilene iman etti, mü’</a:t>
            </a:r>
            <a:r>
              <a:rPr lang="tr-TR" dirty="0" err="1"/>
              <a:t>minler</a:t>
            </a:r>
            <a:r>
              <a:rPr lang="tr-TR" dirty="0"/>
              <a:t> de (iman ettiler). Her biri; Allah’a, meleklerine, kitaplarına ve peygamberlerine iman ettiler ve şöyle dediler: ‘Onun peygamberlerinden hiçbirini (diğerinden) ayırt etmeyiz.’ ...”</a:t>
            </a:r>
          </a:p>
        </p:txBody>
      </p:sp>
      <p:sp>
        <p:nvSpPr>
          <p:cNvPr id="8" name="Yuvarlatılmış Dikdörtgen 7"/>
          <p:cNvSpPr/>
          <p:nvPr/>
        </p:nvSpPr>
        <p:spPr>
          <a:xfrm>
            <a:off x="8034216" y="4654626"/>
            <a:ext cx="3945583" cy="547091"/>
          </a:xfrm>
          <a:prstGeom prst="roundRect">
            <a:avLst/>
          </a:prstGeom>
          <a:solidFill>
            <a:srgbClr val="EF557B"/>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dirty="0"/>
              <a:t>Bakara Suresi, 285. ayet</a:t>
            </a:r>
          </a:p>
        </p:txBody>
      </p:sp>
      <p:grpSp>
        <p:nvGrpSpPr>
          <p:cNvPr id="9" name="Group 104">
            <a:extLst>
              <a:ext uri="{FF2B5EF4-FFF2-40B4-BE49-F238E27FC236}">
                <a16:creationId xmlns:a16="http://schemas.microsoft.com/office/drawing/2014/main" id="{5DA8BC12-1780-485A-B05A-C236260A5D33}"/>
              </a:ext>
            </a:extLst>
          </p:cNvPr>
          <p:cNvGrpSpPr/>
          <p:nvPr/>
        </p:nvGrpSpPr>
        <p:grpSpPr>
          <a:xfrm flipH="1">
            <a:off x="5201392" y="5568160"/>
            <a:ext cx="6650902" cy="1166302"/>
            <a:chOff x="1704791" y="1048454"/>
            <a:chExt cx="1404171" cy="1371600"/>
          </a:xfrm>
        </p:grpSpPr>
        <p:sp>
          <p:nvSpPr>
            <p:cNvPr id="10" name="Rectangle: Top Corners Rounded 111">
              <a:extLst>
                <a:ext uri="{FF2B5EF4-FFF2-40B4-BE49-F238E27FC236}">
                  <a16:creationId xmlns:a16="http://schemas.microsoft.com/office/drawing/2014/main" id="{4A716096-58F4-4699-8D22-C041675D338B}"/>
                </a:ext>
              </a:extLst>
            </p:cNvPr>
            <p:cNvSpPr/>
            <p:nvPr/>
          </p:nvSpPr>
          <p:spPr>
            <a:xfrm rot="16200000">
              <a:off x="1721077" y="1032168"/>
              <a:ext cx="1371600" cy="1404171"/>
            </a:xfrm>
            <a:prstGeom prst="round2SameRect">
              <a:avLst>
                <a:gd name="adj1" fmla="val 9956"/>
                <a:gd name="adj2" fmla="val 0"/>
              </a:avLst>
            </a:prstGeom>
            <a:gradFill>
              <a:gsLst>
                <a:gs pos="96460">
                  <a:srgbClr val="CC3300"/>
                </a:gs>
                <a:gs pos="0">
                  <a:srgbClr val="FF9900"/>
                </a:gs>
              </a:gsLst>
              <a:lin ang="5400000" scaled="1"/>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12">
              <a:extLst>
                <a:ext uri="{FF2B5EF4-FFF2-40B4-BE49-F238E27FC236}">
                  <a16:creationId xmlns:a16="http://schemas.microsoft.com/office/drawing/2014/main" id="{39920311-3FEA-499F-92A8-9623532D0EFE}"/>
                </a:ext>
              </a:extLst>
            </p:cNvPr>
            <p:cNvSpPr txBox="1"/>
            <p:nvPr/>
          </p:nvSpPr>
          <p:spPr>
            <a:xfrm>
              <a:off x="2493313" y="1266954"/>
              <a:ext cx="33444" cy="2064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50800" dist="38100" dir="10800000" algn="r" rotWithShape="0">
                    <a:prstClr val="black">
                      <a:alpha val="40000"/>
                    </a:prstClr>
                  </a:outerShdw>
                </a:effectLst>
                <a:uLnTx/>
                <a:uFillTx/>
                <a:latin typeface="Calibri" panose="020F0502020204030204"/>
                <a:ea typeface="+mn-ea"/>
                <a:cs typeface="+mn-cs"/>
              </a:endParaRPr>
            </a:p>
          </p:txBody>
        </p:sp>
      </p:grpSp>
      <p:sp>
        <p:nvSpPr>
          <p:cNvPr id="12" name="Metin kutusu 11"/>
          <p:cNvSpPr txBox="1"/>
          <p:nvPr/>
        </p:nvSpPr>
        <p:spPr>
          <a:xfrm>
            <a:off x="5229099" y="5533743"/>
            <a:ext cx="6650902" cy="1200329"/>
          </a:xfrm>
          <a:prstGeom prst="rect">
            <a:avLst/>
          </a:prstGeom>
          <a:noFill/>
        </p:spPr>
        <p:txBody>
          <a:bodyPr wrap="square" rtlCol="0">
            <a:spAutoFit/>
          </a:bodyPr>
          <a:lstStyle/>
          <a:p>
            <a:pPr algn="just"/>
            <a:r>
              <a:rPr lang="tr-TR" sz="3600" dirty="0">
                <a:solidFill>
                  <a:schemeClr val="bg1"/>
                </a:solidFill>
              </a:rPr>
              <a:t>Ayetin vermek istediği mesajlar nelerdir?</a:t>
            </a:r>
          </a:p>
        </p:txBody>
      </p:sp>
    </p:spTree>
    <p:custDataLst>
      <p:tags r:id="rId1"/>
    </p:custDataLst>
    <p:extLst>
      <p:ext uri="{BB962C8B-B14F-4D97-AF65-F5344CB8AC3E}">
        <p14:creationId xmlns:p14="http://schemas.microsoft.com/office/powerpoint/2010/main" val="429001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12">
            <a:extLst>
              <a:ext uri="{FF2B5EF4-FFF2-40B4-BE49-F238E27FC236}">
                <a16:creationId xmlns:a16="http://schemas.microsoft.com/office/drawing/2014/main" id="{7F3BDB45-3A20-49CE-85DF-66ADFA2FE00C}"/>
              </a:ext>
            </a:extLst>
          </p:cNvPr>
          <p:cNvSpPr/>
          <p:nvPr/>
        </p:nvSpPr>
        <p:spPr>
          <a:xfrm>
            <a:off x="292124" y="1808418"/>
            <a:ext cx="4120135" cy="2175187"/>
          </a:xfrm>
          <a:custGeom>
            <a:avLst/>
            <a:gdLst>
              <a:gd name="connsiteX0" fmla="*/ 2918207 w 6282731"/>
              <a:gd name="connsiteY0" fmla="*/ 0 h 3316909"/>
              <a:gd name="connsiteX1" fmla="*/ 4040382 w 6282731"/>
              <a:gd name="connsiteY1" fmla="*/ 914599 h 3316909"/>
              <a:gd name="connsiteX2" fmla="*/ 4047436 w 6282731"/>
              <a:gd name="connsiteY2" fmla="*/ 984571 h 3316909"/>
              <a:gd name="connsiteX3" fmla="*/ 4103706 w 6282731"/>
              <a:gd name="connsiteY3" fmla="*/ 954028 h 3316909"/>
              <a:gd name="connsiteX4" fmla="*/ 4377079 w 6282731"/>
              <a:gd name="connsiteY4" fmla="*/ 898837 h 3316909"/>
              <a:gd name="connsiteX5" fmla="*/ 4959450 w 6282731"/>
              <a:gd name="connsiteY5" fmla="*/ 1208481 h 3316909"/>
              <a:gd name="connsiteX6" fmla="*/ 5007718 w 6282731"/>
              <a:gd name="connsiteY6" fmla="*/ 1297408 h 3316909"/>
              <a:gd name="connsiteX7" fmla="*/ 5031416 w 6282731"/>
              <a:gd name="connsiteY7" fmla="*/ 1268686 h 3316909"/>
              <a:gd name="connsiteX8" fmla="*/ 5363881 w 6282731"/>
              <a:gd name="connsiteY8" fmla="*/ 1130975 h 3316909"/>
              <a:gd name="connsiteX9" fmla="*/ 5834058 w 6282731"/>
              <a:gd name="connsiteY9" fmla="*/ 1601152 h 3316909"/>
              <a:gd name="connsiteX10" fmla="*/ 5777310 w 6282731"/>
              <a:gd name="connsiteY10" fmla="*/ 1825267 h 3316909"/>
              <a:gd name="connsiteX11" fmla="*/ 5742460 w 6282731"/>
              <a:gd name="connsiteY11" fmla="*/ 1874306 h 3316909"/>
              <a:gd name="connsiteX12" fmla="*/ 5833120 w 6282731"/>
              <a:gd name="connsiteY12" fmla="*/ 1902448 h 3316909"/>
              <a:gd name="connsiteX13" fmla="*/ 6282731 w 6282731"/>
              <a:gd name="connsiteY13" fmla="*/ 2580753 h 3316909"/>
              <a:gd name="connsiteX14" fmla="*/ 5621843 w 6282731"/>
              <a:gd name="connsiteY14" fmla="*/ 3313109 h 3316909"/>
              <a:gd name="connsiteX15" fmla="*/ 5583798 w 6282731"/>
              <a:gd name="connsiteY15" fmla="*/ 3315030 h 3316909"/>
              <a:gd name="connsiteX16" fmla="*/ 5583798 w 6282731"/>
              <a:gd name="connsiteY16" fmla="*/ 3316909 h 3316909"/>
              <a:gd name="connsiteX17" fmla="*/ 5546575 w 6282731"/>
              <a:gd name="connsiteY17" fmla="*/ 3316909 h 3316909"/>
              <a:gd name="connsiteX18" fmla="*/ 916622 w 6282731"/>
              <a:gd name="connsiteY18" fmla="*/ 3316909 h 3316909"/>
              <a:gd name="connsiteX19" fmla="*/ 916622 w 6282731"/>
              <a:gd name="connsiteY19" fmla="*/ 3316780 h 3316909"/>
              <a:gd name="connsiteX20" fmla="*/ 914090 w 6282731"/>
              <a:gd name="connsiteY20" fmla="*/ 3316908 h 3316909"/>
              <a:gd name="connsiteX21" fmla="*/ 0 w 6282731"/>
              <a:gd name="connsiteY21" fmla="*/ 2402818 h 3316909"/>
              <a:gd name="connsiteX22" fmla="*/ 914090 w 6282731"/>
              <a:gd name="connsiteY22" fmla="*/ 1488728 h 3316909"/>
              <a:gd name="connsiteX23" fmla="*/ 1010294 w 6282731"/>
              <a:gd name="connsiteY23" fmla="*/ 1496007 h 3316909"/>
              <a:gd name="connsiteX24" fmla="*/ 994223 w 6282731"/>
              <a:gd name="connsiteY24" fmla="*/ 1466398 h 3316909"/>
              <a:gd name="connsiteX25" fmla="*/ 938460 w 6282731"/>
              <a:gd name="connsiteY25" fmla="*/ 1190197 h 3316909"/>
              <a:gd name="connsiteX26" fmla="*/ 1648041 w 6282731"/>
              <a:gd name="connsiteY26" fmla="*/ 480616 h 3316909"/>
              <a:gd name="connsiteX27" fmla="*/ 1924242 w 6282731"/>
              <a:gd name="connsiteY27" fmla="*/ 536378 h 3316909"/>
              <a:gd name="connsiteX28" fmla="*/ 1945191 w 6282731"/>
              <a:gd name="connsiteY28" fmla="*/ 547749 h 3316909"/>
              <a:gd name="connsiteX29" fmla="*/ 1968386 w 6282731"/>
              <a:gd name="connsiteY29" fmla="*/ 505016 h 3316909"/>
              <a:gd name="connsiteX30" fmla="*/ 2918207 w 6282731"/>
              <a:gd name="connsiteY30" fmla="*/ 0 h 331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282731" h="3316909">
                <a:moveTo>
                  <a:pt x="2918207" y="0"/>
                </a:moveTo>
                <a:cubicBezTo>
                  <a:pt x="3471743" y="0"/>
                  <a:pt x="3933573" y="392638"/>
                  <a:pt x="4040382" y="914599"/>
                </a:cubicBezTo>
                <a:lnTo>
                  <a:pt x="4047436" y="984571"/>
                </a:lnTo>
                <a:lnTo>
                  <a:pt x="4103706" y="954028"/>
                </a:lnTo>
                <a:cubicBezTo>
                  <a:pt x="4187730" y="918489"/>
                  <a:pt x="4280110" y="898837"/>
                  <a:pt x="4377079" y="898837"/>
                </a:cubicBezTo>
                <a:cubicBezTo>
                  <a:pt x="4619503" y="898837"/>
                  <a:pt x="4833239" y="1021664"/>
                  <a:pt x="4959450" y="1208481"/>
                </a:cubicBezTo>
                <a:lnTo>
                  <a:pt x="5007718" y="1297408"/>
                </a:lnTo>
                <a:lnTo>
                  <a:pt x="5031416" y="1268686"/>
                </a:lnTo>
                <a:cubicBezTo>
                  <a:pt x="5116501" y="1183601"/>
                  <a:pt x="5234045" y="1130975"/>
                  <a:pt x="5363881" y="1130975"/>
                </a:cubicBezTo>
                <a:cubicBezTo>
                  <a:pt x="5623553" y="1130975"/>
                  <a:pt x="5834058" y="1341480"/>
                  <a:pt x="5834058" y="1601152"/>
                </a:cubicBezTo>
                <a:cubicBezTo>
                  <a:pt x="5834058" y="1682299"/>
                  <a:pt x="5813501" y="1758646"/>
                  <a:pt x="5777310" y="1825267"/>
                </a:cubicBezTo>
                <a:lnTo>
                  <a:pt x="5742460" y="1874306"/>
                </a:lnTo>
                <a:lnTo>
                  <a:pt x="5833120" y="1902448"/>
                </a:lnTo>
                <a:cubicBezTo>
                  <a:pt x="6097338" y="2014202"/>
                  <a:pt x="6282731" y="2275827"/>
                  <a:pt x="6282731" y="2580753"/>
                </a:cubicBezTo>
                <a:cubicBezTo>
                  <a:pt x="6282731" y="2961911"/>
                  <a:pt x="5993054" y="3275410"/>
                  <a:pt x="5621843" y="3313109"/>
                </a:cubicBezTo>
                <a:lnTo>
                  <a:pt x="5583798" y="3315030"/>
                </a:lnTo>
                <a:lnTo>
                  <a:pt x="5583798" y="3316909"/>
                </a:lnTo>
                <a:lnTo>
                  <a:pt x="5546575" y="3316909"/>
                </a:lnTo>
                <a:lnTo>
                  <a:pt x="916622" y="3316909"/>
                </a:lnTo>
                <a:lnTo>
                  <a:pt x="916622" y="3316780"/>
                </a:lnTo>
                <a:lnTo>
                  <a:pt x="914090" y="3316908"/>
                </a:lnTo>
                <a:cubicBezTo>
                  <a:pt x="409252" y="3316908"/>
                  <a:pt x="0" y="2907656"/>
                  <a:pt x="0" y="2402818"/>
                </a:cubicBezTo>
                <a:cubicBezTo>
                  <a:pt x="0" y="1897980"/>
                  <a:pt x="409252" y="1488728"/>
                  <a:pt x="914090" y="1488728"/>
                </a:cubicBezTo>
                <a:lnTo>
                  <a:pt x="1010294" y="1496007"/>
                </a:lnTo>
                <a:lnTo>
                  <a:pt x="994223" y="1466398"/>
                </a:lnTo>
                <a:cubicBezTo>
                  <a:pt x="958316" y="1381505"/>
                  <a:pt x="938460" y="1288170"/>
                  <a:pt x="938460" y="1190197"/>
                </a:cubicBezTo>
                <a:cubicBezTo>
                  <a:pt x="938460" y="798306"/>
                  <a:pt x="1256150" y="480616"/>
                  <a:pt x="1648041" y="480616"/>
                </a:cubicBezTo>
                <a:cubicBezTo>
                  <a:pt x="1746014" y="480616"/>
                  <a:pt x="1839349" y="500472"/>
                  <a:pt x="1924242" y="536378"/>
                </a:cubicBezTo>
                <a:lnTo>
                  <a:pt x="1945191" y="547749"/>
                </a:lnTo>
                <a:lnTo>
                  <a:pt x="1968386" y="505016"/>
                </a:lnTo>
                <a:cubicBezTo>
                  <a:pt x="2174231" y="200326"/>
                  <a:pt x="2522825" y="0"/>
                  <a:pt x="2918207" y="0"/>
                </a:cubicBezTo>
                <a:close/>
              </a:path>
            </a:pathLst>
          </a:custGeom>
          <a:solidFill>
            <a:schemeClr val="accent1">
              <a:lumMod val="60000"/>
              <a:lumOff val="4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ts val="5500"/>
              </a:lnSpc>
              <a:spcBef>
                <a:spcPts val="0"/>
              </a:spcBef>
              <a:spcAft>
                <a:spcPts val="0"/>
              </a:spcAft>
              <a:buClrTx/>
              <a:buSzTx/>
              <a:buFontTx/>
              <a:buNone/>
              <a:tabLst/>
              <a:defRPr/>
            </a:pPr>
            <a:r>
              <a:rPr kumimoji="0" lang="tr-TR" sz="5400" b="1" i="0" u="none" strike="noStrike" kern="1200" cap="none" spc="0" normalizeH="0" baseline="0" noProof="0" dirty="0">
                <a:ln>
                  <a:noFill/>
                </a:ln>
                <a:solidFill>
                  <a:prstClr val="white"/>
                </a:solidFill>
                <a:effectLst/>
                <a:uLnTx/>
                <a:uFillTx/>
                <a:latin typeface="Calibri" panose="020F0502020204030204"/>
                <a:ea typeface="+mn-ea"/>
                <a:cs typeface="+mn-cs"/>
              </a:rPr>
              <a:t>Kafirin Özellikleri</a:t>
            </a:r>
            <a:endPar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137">
            <a:extLst>
              <a:ext uri="{FF2B5EF4-FFF2-40B4-BE49-F238E27FC236}">
                <a16:creationId xmlns:a16="http://schemas.microsoft.com/office/drawing/2014/main" id="{4D2FA2E5-5D26-4DE7-9039-7CF53955891A}"/>
              </a:ext>
            </a:extLst>
          </p:cNvPr>
          <p:cNvSpPr>
            <a:spLocks/>
          </p:cNvSpPr>
          <p:nvPr/>
        </p:nvSpPr>
        <p:spPr bwMode="auto">
          <a:xfrm rot="1998235" flipH="1">
            <a:off x="4540893" y="1929012"/>
            <a:ext cx="924636" cy="1195261"/>
          </a:xfrm>
          <a:custGeom>
            <a:avLst/>
            <a:gdLst>
              <a:gd name="T0" fmla="*/ 1685 w 1749"/>
              <a:gd name="T1" fmla="*/ 1755 h 2611"/>
              <a:gd name="T2" fmla="*/ 1542 w 1749"/>
              <a:gd name="T3" fmla="*/ 1339 h 2611"/>
              <a:gd name="T4" fmla="*/ 1436 w 1749"/>
              <a:gd name="T5" fmla="*/ 1121 h 2611"/>
              <a:gd name="T6" fmla="*/ 1281 w 1749"/>
              <a:gd name="T7" fmla="*/ 842 h 2611"/>
              <a:gd name="T8" fmla="*/ 918 w 1749"/>
              <a:gd name="T9" fmla="*/ 425 h 2611"/>
              <a:gd name="T10" fmla="*/ 649 w 1749"/>
              <a:gd name="T11" fmla="*/ 258 h 2611"/>
              <a:gd name="T12" fmla="*/ 391 w 1749"/>
              <a:gd name="T13" fmla="*/ 185 h 2611"/>
              <a:gd name="T14" fmla="*/ 490 w 1749"/>
              <a:gd name="T15" fmla="*/ 177 h 2611"/>
              <a:gd name="T16" fmla="*/ 938 w 1749"/>
              <a:gd name="T17" fmla="*/ 158 h 2611"/>
              <a:gd name="T18" fmla="*/ 938 w 1749"/>
              <a:gd name="T19" fmla="*/ 106 h 2611"/>
              <a:gd name="T20" fmla="*/ 870 w 1749"/>
              <a:gd name="T21" fmla="*/ 98 h 2611"/>
              <a:gd name="T22" fmla="*/ 835 w 1749"/>
              <a:gd name="T23" fmla="*/ 94 h 2611"/>
              <a:gd name="T24" fmla="*/ 867 w 1749"/>
              <a:gd name="T25" fmla="*/ 88 h 2611"/>
              <a:gd name="T26" fmla="*/ 894 w 1749"/>
              <a:gd name="T27" fmla="*/ 50 h 2611"/>
              <a:gd name="T28" fmla="*/ 866 w 1749"/>
              <a:gd name="T29" fmla="*/ 24 h 2611"/>
              <a:gd name="T30" fmla="*/ 779 w 1749"/>
              <a:gd name="T31" fmla="*/ 22 h 2611"/>
              <a:gd name="T32" fmla="*/ 95 w 1749"/>
              <a:gd name="T33" fmla="*/ 1 h 2611"/>
              <a:gd name="T34" fmla="*/ 62 w 1749"/>
              <a:gd name="T35" fmla="*/ 11 h 2611"/>
              <a:gd name="T36" fmla="*/ 34 w 1749"/>
              <a:gd name="T37" fmla="*/ 30 h 2611"/>
              <a:gd name="T38" fmla="*/ 0 w 1749"/>
              <a:gd name="T39" fmla="*/ 61 h 2611"/>
              <a:gd name="T40" fmla="*/ 220 w 1749"/>
              <a:gd name="T41" fmla="*/ 351 h 2611"/>
              <a:gd name="T42" fmla="*/ 414 w 1749"/>
              <a:gd name="T43" fmla="*/ 573 h 2611"/>
              <a:gd name="T44" fmla="*/ 583 w 1749"/>
              <a:gd name="T45" fmla="*/ 767 h 2611"/>
              <a:gd name="T46" fmla="*/ 616 w 1749"/>
              <a:gd name="T47" fmla="*/ 735 h 2611"/>
              <a:gd name="T48" fmla="*/ 587 w 1749"/>
              <a:gd name="T49" fmla="*/ 700 h 2611"/>
              <a:gd name="T50" fmla="*/ 621 w 1749"/>
              <a:gd name="T51" fmla="*/ 676 h 2611"/>
              <a:gd name="T52" fmla="*/ 670 w 1749"/>
              <a:gd name="T53" fmla="*/ 722 h 2611"/>
              <a:gd name="T54" fmla="*/ 706 w 1749"/>
              <a:gd name="T55" fmla="*/ 685 h 2611"/>
              <a:gd name="T56" fmla="*/ 332 w 1749"/>
              <a:gd name="T57" fmla="*/ 255 h 2611"/>
              <a:gd name="T58" fmla="*/ 432 w 1749"/>
              <a:gd name="T59" fmla="*/ 303 h 2611"/>
              <a:gd name="T60" fmla="*/ 804 w 1749"/>
              <a:gd name="T61" fmla="*/ 604 h 2611"/>
              <a:gd name="T62" fmla="*/ 1027 w 1749"/>
              <a:gd name="T63" fmla="*/ 863 h 2611"/>
              <a:gd name="T64" fmla="*/ 1260 w 1749"/>
              <a:gd name="T65" fmla="*/ 1232 h 2611"/>
              <a:gd name="T66" fmla="*/ 1412 w 1749"/>
              <a:gd name="T67" fmla="*/ 1578 h 2611"/>
              <a:gd name="T68" fmla="*/ 1524 w 1749"/>
              <a:gd name="T69" fmla="*/ 2015 h 2611"/>
              <a:gd name="T70" fmla="*/ 1561 w 1749"/>
              <a:gd name="T71" fmla="*/ 2391 h 2611"/>
              <a:gd name="T72" fmla="*/ 1554 w 1749"/>
              <a:gd name="T73" fmla="*/ 2536 h 2611"/>
              <a:gd name="T74" fmla="*/ 1559 w 1749"/>
              <a:gd name="T75" fmla="*/ 2584 h 2611"/>
              <a:gd name="T76" fmla="*/ 1593 w 1749"/>
              <a:gd name="T77" fmla="*/ 2611 h 2611"/>
              <a:gd name="T78" fmla="*/ 1619 w 1749"/>
              <a:gd name="T79" fmla="*/ 2562 h 2611"/>
              <a:gd name="T80" fmla="*/ 1695 w 1749"/>
              <a:gd name="T81" fmla="*/ 2462 h 2611"/>
              <a:gd name="T82" fmla="*/ 1749 w 1749"/>
              <a:gd name="T83" fmla="*/ 2224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49" h="2611">
                <a:moveTo>
                  <a:pt x="1732" y="2015"/>
                </a:moveTo>
                <a:lnTo>
                  <a:pt x="1720" y="1928"/>
                </a:lnTo>
                <a:lnTo>
                  <a:pt x="1685" y="1755"/>
                </a:lnTo>
                <a:lnTo>
                  <a:pt x="1638" y="1585"/>
                </a:lnTo>
                <a:lnTo>
                  <a:pt x="1577" y="1419"/>
                </a:lnTo>
                <a:lnTo>
                  <a:pt x="1542" y="1339"/>
                </a:lnTo>
                <a:lnTo>
                  <a:pt x="1502" y="1253"/>
                </a:lnTo>
                <a:lnTo>
                  <a:pt x="1458" y="1170"/>
                </a:lnTo>
                <a:lnTo>
                  <a:pt x="1436" y="1121"/>
                </a:lnTo>
                <a:lnTo>
                  <a:pt x="1413" y="1073"/>
                </a:lnTo>
                <a:lnTo>
                  <a:pt x="1373" y="997"/>
                </a:lnTo>
                <a:lnTo>
                  <a:pt x="1281" y="842"/>
                </a:lnTo>
                <a:lnTo>
                  <a:pt x="1173" y="691"/>
                </a:lnTo>
                <a:lnTo>
                  <a:pt x="1053" y="551"/>
                </a:lnTo>
                <a:lnTo>
                  <a:pt x="918" y="425"/>
                </a:lnTo>
                <a:lnTo>
                  <a:pt x="808" y="343"/>
                </a:lnTo>
                <a:lnTo>
                  <a:pt x="730" y="297"/>
                </a:lnTo>
                <a:lnTo>
                  <a:pt x="649" y="258"/>
                </a:lnTo>
                <a:lnTo>
                  <a:pt x="566" y="225"/>
                </a:lnTo>
                <a:lnTo>
                  <a:pt x="481" y="201"/>
                </a:lnTo>
                <a:lnTo>
                  <a:pt x="391" y="185"/>
                </a:lnTo>
                <a:lnTo>
                  <a:pt x="346" y="181"/>
                </a:lnTo>
                <a:lnTo>
                  <a:pt x="419" y="180"/>
                </a:lnTo>
                <a:lnTo>
                  <a:pt x="490" y="177"/>
                </a:lnTo>
                <a:lnTo>
                  <a:pt x="708" y="170"/>
                </a:lnTo>
                <a:lnTo>
                  <a:pt x="925" y="159"/>
                </a:lnTo>
                <a:lnTo>
                  <a:pt x="938" y="158"/>
                </a:lnTo>
                <a:lnTo>
                  <a:pt x="953" y="142"/>
                </a:lnTo>
                <a:lnTo>
                  <a:pt x="953" y="122"/>
                </a:lnTo>
                <a:lnTo>
                  <a:pt x="938" y="106"/>
                </a:lnTo>
                <a:lnTo>
                  <a:pt x="925" y="103"/>
                </a:lnTo>
                <a:lnTo>
                  <a:pt x="898" y="101"/>
                </a:lnTo>
                <a:lnTo>
                  <a:pt x="870" y="98"/>
                </a:lnTo>
                <a:lnTo>
                  <a:pt x="865" y="97"/>
                </a:lnTo>
                <a:lnTo>
                  <a:pt x="859" y="97"/>
                </a:lnTo>
                <a:lnTo>
                  <a:pt x="835" y="94"/>
                </a:lnTo>
                <a:lnTo>
                  <a:pt x="811" y="93"/>
                </a:lnTo>
                <a:lnTo>
                  <a:pt x="839" y="91"/>
                </a:lnTo>
                <a:lnTo>
                  <a:pt x="867" y="88"/>
                </a:lnTo>
                <a:lnTo>
                  <a:pt x="879" y="85"/>
                </a:lnTo>
                <a:lnTo>
                  <a:pt x="893" y="70"/>
                </a:lnTo>
                <a:lnTo>
                  <a:pt x="894" y="50"/>
                </a:lnTo>
                <a:lnTo>
                  <a:pt x="884" y="35"/>
                </a:lnTo>
                <a:lnTo>
                  <a:pt x="874" y="31"/>
                </a:lnTo>
                <a:lnTo>
                  <a:pt x="866" y="24"/>
                </a:lnTo>
                <a:lnTo>
                  <a:pt x="854" y="23"/>
                </a:lnTo>
                <a:lnTo>
                  <a:pt x="817" y="22"/>
                </a:lnTo>
                <a:lnTo>
                  <a:pt x="779" y="22"/>
                </a:lnTo>
                <a:lnTo>
                  <a:pt x="608" y="10"/>
                </a:lnTo>
                <a:lnTo>
                  <a:pt x="266" y="0"/>
                </a:lnTo>
                <a:lnTo>
                  <a:pt x="95" y="1"/>
                </a:lnTo>
                <a:lnTo>
                  <a:pt x="80" y="2"/>
                </a:lnTo>
                <a:lnTo>
                  <a:pt x="73" y="10"/>
                </a:lnTo>
                <a:lnTo>
                  <a:pt x="62" y="11"/>
                </a:lnTo>
                <a:lnTo>
                  <a:pt x="47" y="24"/>
                </a:lnTo>
                <a:lnTo>
                  <a:pt x="43" y="33"/>
                </a:lnTo>
                <a:lnTo>
                  <a:pt x="34" y="30"/>
                </a:lnTo>
                <a:lnTo>
                  <a:pt x="16" y="32"/>
                </a:lnTo>
                <a:lnTo>
                  <a:pt x="3" y="44"/>
                </a:lnTo>
                <a:lnTo>
                  <a:pt x="0" y="61"/>
                </a:lnTo>
                <a:lnTo>
                  <a:pt x="5" y="70"/>
                </a:lnTo>
                <a:lnTo>
                  <a:pt x="89" y="184"/>
                </a:lnTo>
                <a:lnTo>
                  <a:pt x="220" y="351"/>
                </a:lnTo>
                <a:lnTo>
                  <a:pt x="314" y="457"/>
                </a:lnTo>
                <a:lnTo>
                  <a:pt x="362" y="508"/>
                </a:lnTo>
                <a:lnTo>
                  <a:pt x="414" y="573"/>
                </a:lnTo>
                <a:lnTo>
                  <a:pt x="520" y="698"/>
                </a:lnTo>
                <a:lnTo>
                  <a:pt x="574" y="759"/>
                </a:lnTo>
                <a:lnTo>
                  <a:pt x="583" y="767"/>
                </a:lnTo>
                <a:lnTo>
                  <a:pt x="601" y="766"/>
                </a:lnTo>
                <a:lnTo>
                  <a:pt x="613" y="753"/>
                </a:lnTo>
                <a:lnTo>
                  <a:pt x="616" y="735"/>
                </a:lnTo>
                <a:lnTo>
                  <a:pt x="609" y="724"/>
                </a:lnTo>
                <a:lnTo>
                  <a:pt x="599" y="713"/>
                </a:lnTo>
                <a:lnTo>
                  <a:pt x="587" y="700"/>
                </a:lnTo>
                <a:lnTo>
                  <a:pt x="599" y="701"/>
                </a:lnTo>
                <a:lnTo>
                  <a:pt x="617" y="688"/>
                </a:lnTo>
                <a:lnTo>
                  <a:pt x="621" y="676"/>
                </a:lnTo>
                <a:lnTo>
                  <a:pt x="640" y="696"/>
                </a:lnTo>
                <a:lnTo>
                  <a:pt x="660" y="715"/>
                </a:lnTo>
                <a:lnTo>
                  <a:pt x="670" y="722"/>
                </a:lnTo>
                <a:lnTo>
                  <a:pt x="691" y="720"/>
                </a:lnTo>
                <a:lnTo>
                  <a:pt x="705" y="706"/>
                </a:lnTo>
                <a:lnTo>
                  <a:pt x="706" y="685"/>
                </a:lnTo>
                <a:lnTo>
                  <a:pt x="700" y="675"/>
                </a:lnTo>
                <a:lnTo>
                  <a:pt x="516" y="465"/>
                </a:lnTo>
                <a:lnTo>
                  <a:pt x="332" y="255"/>
                </a:lnTo>
                <a:lnTo>
                  <a:pt x="346" y="260"/>
                </a:lnTo>
                <a:lnTo>
                  <a:pt x="360" y="267"/>
                </a:lnTo>
                <a:lnTo>
                  <a:pt x="432" y="303"/>
                </a:lnTo>
                <a:lnTo>
                  <a:pt x="565" y="390"/>
                </a:lnTo>
                <a:lnTo>
                  <a:pt x="688" y="492"/>
                </a:lnTo>
                <a:lnTo>
                  <a:pt x="804" y="604"/>
                </a:lnTo>
                <a:lnTo>
                  <a:pt x="858" y="662"/>
                </a:lnTo>
                <a:lnTo>
                  <a:pt x="916" y="727"/>
                </a:lnTo>
                <a:lnTo>
                  <a:pt x="1027" y="863"/>
                </a:lnTo>
                <a:lnTo>
                  <a:pt x="1128" y="1006"/>
                </a:lnTo>
                <a:lnTo>
                  <a:pt x="1220" y="1156"/>
                </a:lnTo>
                <a:lnTo>
                  <a:pt x="1260" y="1232"/>
                </a:lnTo>
                <a:lnTo>
                  <a:pt x="1295" y="1300"/>
                </a:lnTo>
                <a:lnTo>
                  <a:pt x="1357" y="1438"/>
                </a:lnTo>
                <a:lnTo>
                  <a:pt x="1412" y="1578"/>
                </a:lnTo>
                <a:lnTo>
                  <a:pt x="1457" y="1722"/>
                </a:lnTo>
                <a:lnTo>
                  <a:pt x="1494" y="1869"/>
                </a:lnTo>
                <a:lnTo>
                  <a:pt x="1524" y="2015"/>
                </a:lnTo>
                <a:lnTo>
                  <a:pt x="1545" y="2166"/>
                </a:lnTo>
                <a:lnTo>
                  <a:pt x="1558" y="2315"/>
                </a:lnTo>
                <a:lnTo>
                  <a:pt x="1561" y="2391"/>
                </a:lnTo>
                <a:lnTo>
                  <a:pt x="1558" y="2459"/>
                </a:lnTo>
                <a:lnTo>
                  <a:pt x="1553" y="2526"/>
                </a:lnTo>
                <a:lnTo>
                  <a:pt x="1554" y="2536"/>
                </a:lnTo>
                <a:lnTo>
                  <a:pt x="1561" y="2544"/>
                </a:lnTo>
                <a:lnTo>
                  <a:pt x="1559" y="2565"/>
                </a:lnTo>
                <a:lnTo>
                  <a:pt x="1559" y="2584"/>
                </a:lnTo>
                <a:lnTo>
                  <a:pt x="1561" y="2596"/>
                </a:lnTo>
                <a:lnTo>
                  <a:pt x="1574" y="2609"/>
                </a:lnTo>
                <a:lnTo>
                  <a:pt x="1593" y="2611"/>
                </a:lnTo>
                <a:lnTo>
                  <a:pt x="1610" y="2602"/>
                </a:lnTo>
                <a:lnTo>
                  <a:pt x="1614" y="2592"/>
                </a:lnTo>
                <a:lnTo>
                  <a:pt x="1619" y="2562"/>
                </a:lnTo>
                <a:lnTo>
                  <a:pt x="1624" y="2534"/>
                </a:lnTo>
                <a:lnTo>
                  <a:pt x="1653" y="2513"/>
                </a:lnTo>
                <a:lnTo>
                  <a:pt x="1695" y="2462"/>
                </a:lnTo>
                <a:lnTo>
                  <a:pt x="1724" y="2402"/>
                </a:lnTo>
                <a:lnTo>
                  <a:pt x="1741" y="2333"/>
                </a:lnTo>
                <a:lnTo>
                  <a:pt x="1749" y="2224"/>
                </a:lnTo>
                <a:lnTo>
                  <a:pt x="1739" y="2079"/>
                </a:lnTo>
                <a:lnTo>
                  <a:pt x="1732" y="2015"/>
                </a:lnTo>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43">
            <a:extLst>
              <a:ext uri="{FF2B5EF4-FFF2-40B4-BE49-F238E27FC236}">
                <a16:creationId xmlns:a16="http://schemas.microsoft.com/office/drawing/2014/main" id="{62729B96-704A-44F7-817D-743DB7EE341C}"/>
              </a:ext>
            </a:extLst>
          </p:cNvPr>
          <p:cNvSpPr>
            <a:spLocks/>
          </p:cNvSpPr>
          <p:nvPr/>
        </p:nvSpPr>
        <p:spPr bwMode="auto">
          <a:xfrm rot="9580643" flipH="1">
            <a:off x="4241662" y="3945405"/>
            <a:ext cx="887296" cy="1240680"/>
          </a:xfrm>
          <a:custGeom>
            <a:avLst/>
            <a:gdLst>
              <a:gd name="T0" fmla="*/ 1563 w 1594"/>
              <a:gd name="T1" fmla="*/ 270 h 2645"/>
              <a:gd name="T2" fmla="*/ 1576 w 1594"/>
              <a:gd name="T3" fmla="*/ 235 h 2645"/>
              <a:gd name="T4" fmla="*/ 1548 w 1594"/>
              <a:gd name="T5" fmla="*/ 213 h 2645"/>
              <a:gd name="T6" fmla="*/ 1528 w 1594"/>
              <a:gd name="T7" fmla="*/ 192 h 2645"/>
              <a:gd name="T8" fmla="*/ 1494 w 1594"/>
              <a:gd name="T9" fmla="*/ 192 h 2645"/>
              <a:gd name="T10" fmla="*/ 1145 w 1594"/>
              <a:gd name="T11" fmla="*/ 62 h 2645"/>
              <a:gd name="T12" fmla="*/ 1079 w 1594"/>
              <a:gd name="T13" fmla="*/ 40 h 2645"/>
              <a:gd name="T14" fmla="*/ 969 w 1594"/>
              <a:gd name="T15" fmla="*/ 0 h 2645"/>
              <a:gd name="T16" fmla="*/ 943 w 1594"/>
              <a:gd name="T17" fmla="*/ 31 h 2645"/>
              <a:gd name="T18" fmla="*/ 932 w 1594"/>
              <a:gd name="T19" fmla="*/ 30 h 2645"/>
              <a:gd name="T20" fmla="*/ 924 w 1594"/>
              <a:gd name="T21" fmla="*/ 28 h 2645"/>
              <a:gd name="T22" fmla="*/ 900 w 1594"/>
              <a:gd name="T23" fmla="*/ 40 h 2645"/>
              <a:gd name="T24" fmla="*/ 885 w 1594"/>
              <a:gd name="T25" fmla="*/ 38 h 2645"/>
              <a:gd name="T26" fmla="*/ 871 w 1594"/>
              <a:gd name="T27" fmla="*/ 91 h 2645"/>
              <a:gd name="T28" fmla="*/ 1103 w 1594"/>
              <a:gd name="T29" fmla="*/ 172 h 2645"/>
              <a:gd name="T30" fmla="*/ 1141 w 1594"/>
              <a:gd name="T31" fmla="*/ 193 h 2645"/>
              <a:gd name="T32" fmla="*/ 1284 w 1594"/>
              <a:gd name="T33" fmla="*/ 236 h 2645"/>
              <a:gd name="T34" fmla="*/ 926 w 1594"/>
              <a:gd name="T35" fmla="*/ 378 h 2645"/>
              <a:gd name="T36" fmla="*/ 567 w 1594"/>
              <a:gd name="T37" fmla="*/ 673 h 2645"/>
              <a:gd name="T38" fmla="*/ 344 w 1594"/>
              <a:gd name="T39" fmla="*/ 991 h 2645"/>
              <a:gd name="T40" fmla="*/ 220 w 1594"/>
              <a:gd name="T41" fmla="*/ 1286 h 2645"/>
              <a:gd name="T42" fmla="*/ 58 w 1594"/>
              <a:gd name="T43" fmla="*/ 1689 h 2645"/>
              <a:gd name="T44" fmla="*/ 1 w 1594"/>
              <a:gd name="T45" fmla="*/ 2202 h 2645"/>
              <a:gd name="T46" fmla="*/ 61 w 1594"/>
              <a:gd name="T47" fmla="*/ 2495 h 2645"/>
              <a:gd name="T48" fmla="*/ 115 w 1594"/>
              <a:gd name="T49" fmla="*/ 2618 h 2645"/>
              <a:gd name="T50" fmla="*/ 138 w 1594"/>
              <a:gd name="T51" fmla="*/ 2608 h 2645"/>
              <a:gd name="T52" fmla="*/ 83 w 1594"/>
              <a:gd name="T53" fmla="*/ 2438 h 2645"/>
              <a:gd name="T54" fmla="*/ 143 w 1594"/>
              <a:gd name="T55" fmla="*/ 2543 h 2645"/>
              <a:gd name="T56" fmla="*/ 213 w 1594"/>
              <a:gd name="T57" fmla="*/ 2643 h 2645"/>
              <a:gd name="T58" fmla="*/ 250 w 1594"/>
              <a:gd name="T59" fmla="*/ 2627 h 2645"/>
              <a:gd name="T60" fmla="*/ 277 w 1594"/>
              <a:gd name="T61" fmla="*/ 2623 h 2645"/>
              <a:gd name="T62" fmla="*/ 290 w 1594"/>
              <a:gd name="T63" fmla="*/ 2587 h 2645"/>
              <a:gd name="T64" fmla="*/ 216 w 1594"/>
              <a:gd name="T65" fmla="*/ 2422 h 2645"/>
              <a:gd name="T66" fmla="*/ 176 w 1594"/>
              <a:gd name="T67" fmla="*/ 1975 h 2645"/>
              <a:gd name="T68" fmla="*/ 203 w 1594"/>
              <a:gd name="T69" fmla="*/ 1633 h 2645"/>
              <a:gd name="T70" fmla="*/ 335 w 1594"/>
              <a:gd name="T71" fmla="*/ 1313 h 2645"/>
              <a:gd name="T72" fmla="*/ 531 w 1594"/>
              <a:gd name="T73" fmla="*/ 1007 h 2645"/>
              <a:gd name="T74" fmla="*/ 828 w 1594"/>
              <a:gd name="T75" fmla="*/ 660 h 2645"/>
              <a:gd name="T76" fmla="*/ 985 w 1594"/>
              <a:gd name="T77" fmla="*/ 537 h 2645"/>
              <a:gd name="T78" fmla="*/ 1171 w 1594"/>
              <a:gd name="T79" fmla="*/ 464 h 2645"/>
              <a:gd name="T80" fmla="*/ 1035 w 1594"/>
              <a:gd name="T81" fmla="*/ 632 h 2645"/>
              <a:gd name="T82" fmla="*/ 1055 w 1594"/>
              <a:gd name="T83" fmla="*/ 669 h 2645"/>
              <a:gd name="T84" fmla="*/ 1077 w 1594"/>
              <a:gd name="T85" fmla="*/ 702 h 2645"/>
              <a:gd name="T86" fmla="*/ 1139 w 1594"/>
              <a:gd name="T87" fmla="*/ 669 h 2645"/>
              <a:gd name="T88" fmla="*/ 1202 w 1594"/>
              <a:gd name="T89" fmla="*/ 649 h 2645"/>
              <a:gd name="T90" fmla="*/ 1279 w 1594"/>
              <a:gd name="T91" fmla="*/ 573 h 2645"/>
              <a:gd name="T92" fmla="*/ 1580 w 1594"/>
              <a:gd name="T93" fmla="*/ 327 h 2645"/>
              <a:gd name="T94" fmla="*/ 1591 w 1594"/>
              <a:gd name="T95" fmla="*/ 290 h 2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4" h="2645">
                <a:moveTo>
                  <a:pt x="1573" y="273"/>
                </a:moveTo>
                <a:lnTo>
                  <a:pt x="1568" y="271"/>
                </a:lnTo>
                <a:lnTo>
                  <a:pt x="1563" y="270"/>
                </a:lnTo>
                <a:lnTo>
                  <a:pt x="1569" y="266"/>
                </a:lnTo>
                <a:lnTo>
                  <a:pt x="1577" y="251"/>
                </a:lnTo>
                <a:lnTo>
                  <a:pt x="1576" y="235"/>
                </a:lnTo>
                <a:lnTo>
                  <a:pt x="1567" y="220"/>
                </a:lnTo>
                <a:lnTo>
                  <a:pt x="1558" y="215"/>
                </a:lnTo>
                <a:lnTo>
                  <a:pt x="1548" y="213"/>
                </a:lnTo>
                <a:lnTo>
                  <a:pt x="1539" y="209"/>
                </a:lnTo>
                <a:lnTo>
                  <a:pt x="1537" y="202"/>
                </a:lnTo>
                <a:lnTo>
                  <a:pt x="1528" y="192"/>
                </a:lnTo>
                <a:lnTo>
                  <a:pt x="1515" y="187"/>
                </a:lnTo>
                <a:lnTo>
                  <a:pt x="1501" y="188"/>
                </a:lnTo>
                <a:lnTo>
                  <a:pt x="1494" y="192"/>
                </a:lnTo>
                <a:lnTo>
                  <a:pt x="1345" y="137"/>
                </a:lnTo>
                <a:lnTo>
                  <a:pt x="1196" y="83"/>
                </a:lnTo>
                <a:lnTo>
                  <a:pt x="1145" y="62"/>
                </a:lnTo>
                <a:lnTo>
                  <a:pt x="1095" y="41"/>
                </a:lnTo>
                <a:lnTo>
                  <a:pt x="1087" y="39"/>
                </a:lnTo>
                <a:lnTo>
                  <a:pt x="1079" y="40"/>
                </a:lnTo>
                <a:lnTo>
                  <a:pt x="1029" y="21"/>
                </a:lnTo>
                <a:lnTo>
                  <a:pt x="977" y="3"/>
                </a:lnTo>
                <a:lnTo>
                  <a:pt x="969" y="0"/>
                </a:lnTo>
                <a:lnTo>
                  <a:pt x="956" y="3"/>
                </a:lnTo>
                <a:lnTo>
                  <a:pt x="943" y="18"/>
                </a:lnTo>
                <a:lnTo>
                  <a:pt x="943" y="31"/>
                </a:lnTo>
                <a:lnTo>
                  <a:pt x="937" y="31"/>
                </a:lnTo>
                <a:lnTo>
                  <a:pt x="932" y="30"/>
                </a:lnTo>
                <a:lnTo>
                  <a:pt x="932" y="30"/>
                </a:lnTo>
                <a:lnTo>
                  <a:pt x="932" y="30"/>
                </a:lnTo>
                <a:lnTo>
                  <a:pt x="928" y="30"/>
                </a:lnTo>
                <a:lnTo>
                  <a:pt x="924" y="28"/>
                </a:lnTo>
                <a:lnTo>
                  <a:pt x="916" y="28"/>
                </a:lnTo>
                <a:lnTo>
                  <a:pt x="904" y="35"/>
                </a:lnTo>
                <a:lnTo>
                  <a:pt x="900" y="40"/>
                </a:lnTo>
                <a:lnTo>
                  <a:pt x="899" y="40"/>
                </a:lnTo>
                <a:lnTo>
                  <a:pt x="898" y="40"/>
                </a:lnTo>
                <a:lnTo>
                  <a:pt x="885" y="38"/>
                </a:lnTo>
                <a:lnTo>
                  <a:pt x="867" y="49"/>
                </a:lnTo>
                <a:lnTo>
                  <a:pt x="862" y="70"/>
                </a:lnTo>
                <a:lnTo>
                  <a:pt x="871" y="91"/>
                </a:lnTo>
                <a:lnTo>
                  <a:pt x="882" y="96"/>
                </a:lnTo>
                <a:lnTo>
                  <a:pt x="992" y="135"/>
                </a:lnTo>
                <a:lnTo>
                  <a:pt x="1103" y="172"/>
                </a:lnTo>
                <a:lnTo>
                  <a:pt x="1110" y="180"/>
                </a:lnTo>
                <a:lnTo>
                  <a:pt x="1132" y="190"/>
                </a:lnTo>
                <a:lnTo>
                  <a:pt x="1141" y="193"/>
                </a:lnTo>
                <a:lnTo>
                  <a:pt x="1149" y="189"/>
                </a:lnTo>
                <a:lnTo>
                  <a:pt x="1217" y="213"/>
                </a:lnTo>
                <a:lnTo>
                  <a:pt x="1284" y="236"/>
                </a:lnTo>
                <a:lnTo>
                  <a:pt x="1209" y="255"/>
                </a:lnTo>
                <a:lnTo>
                  <a:pt x="1064" y="308"/>
                </a:lnTo>
                <a:lnTo>
                  <a:pt x="926" y="378"/>
                </a:lnTo>
                <a:lnTo>
                  <a:pt x="797" y="464"/>
                </a:lnTo>
                <a:lnTo>
                  <a:pt x="677" y="562"/>
                </a:lnTo>
                <a:lnTo>
                  <a:pt x="567" y="673"/>
                </a:lnTo>
                <a:lnTo>
                  <a:pt x="469" y="793"/>
                </a:lnTo>
                <a:lnTo>
                  <a:pt x="382" y="923"/>
                </a:lnTo>
                <a:lnTo>
                  <a:pt x="344" y="991"/>
                </a:lnTo>
                <a:lnTo>
                  <a:pt x="308" y="1063"/>
                </a:lnTo>
                <a:lnTo>
                  <a:pt x="246" y="1211"/>
                </a:lnTo>
                <a:lnTo>
                  <a:pt x="220" y="1286"/>
                </a:lnTo>
                <a:lnTo>
                  <a:pt x="181" y="1362"/>
                </a:lnTo>
                <a:lnTo>
                  <a:pt x="112" y="1522"/>
                </a:lnTo>
                <a:lnTo>
                  <a:pt x="58" y="1689"/>
                </a:lnTo>
                <a:lnTo>
                  <a:pt x="20" y="1859"/>
                </a:lnTo>
                <a:lnTo>
                  <a:pt x="0" y="2031"/>
                </a:lnTo>
                <a:lnTo>
                  <a:pt x="1" y="2202"/>
                </a:lnTo>
                <a:lnTo>
                  <a:pt x="18" y="2329"/>
                </a:lnTo>
                <a:lnTo>
                  <a:pt x="36" y="2413"/>
                </a:lnTo>
                <a:lnTo>
                  <a:pt x="61" y="2495"/>
                </a:lnTo>
                <a:lnTo>
                  <a:pt x="93" y="2574"/>
                </a:lnTo>
                <a:lnTo>
                  <a:pt x="111" y="2614"/>
                </a:lnTo>
                <a:lnTo>
                  <a:pt x="115" y="2618"/>
                </a:lnTo>
                <a:lnTo>
                  <a:pt x="124" y="2621"/>
                </a:lnTo>
                <a:lnTo>
                  <a:pt x="134" y="2617"/>
                </a:lnTo>
                <a:lnTo>
                  <a:pt x="138" y="2608"/>
                </a:lnTo>
                <a:lnTo>
                  <a:pt x="137" y="2603"/>
                </a:lnTo>
                <a:lnTo>
                  <a:pt x="116" y="2548"/>
                </a:lnTo>
                <a:lnTo>
                  <a:pt x="83" y="2438"/>
                </a:lnTo>
                <a:lnTo>
                  <a:pt x="70" y="2382"/>
                </a:lnTo>
                <a:lnTo>
                  <a:pt x="94" y="2447"/>
                </a:lnTo>
                <a:lnTo>
                  <a:pt x="143" y="2543"/>
                </a:lnTo>
                <a:lnTo>
                  <a:pt x="185" y="2605"/>
                </a:lnTo>
                <a:lnTo>
                  <a:pt x="208" y="2636"/>
                </a:lnTo>
                <a:lnTo>
                  <a:pt x="213" y="2643"/>
                </a:lnTo>
                <a:lnTo>
                  <a:pt x="228" y="2645"/>
                </a:lnTo>
                <a:lnTo>
                  <a:pt x="241" y="2639"/>
                </a:lnTo>
                <a:lnTo>
                  <a:pt x="250" y="2627"/>
                </a:lnTo>
                <a:lnTo>
                  <a:pt x="251" y="2619"/>
                </a:lnTo>
                <a:lnTo>
                  <a:pt x="260" y="2625"/>
                </a:lnTo>
                <a:lnTo>
                  <a:pt x="277" y="2623"/>
                </a:lnTo>
                <a:lnTo>
                  <a:pt x="290" y="2613"/>
                </a:lnTo>
                <a:lnTo>
                  <a:pt x="294" y="2597"/>
                </a:lnTo>
                <a:lnTo>
                  <a:pt x="290" y="2587"/>
                </a:lnTo>
                <a:lnTo>
                  <a:pt x="268" y="2547"/>
                </a:lnTo>
                <a:lnTo>
                  <a:pt x="232" y="2464"/>
                </a:lnTo>
                <a:lnTo>
                  <a:pt x="216" y="2422"/>
                </a:lnTo>
                <a:lnTo>
                  <a:pt x="202" y="2333"/>
                </a:lnTo>
                <a:lnTo>
                  <a:pt x="184" y="2155"/>
                </a:lnTo>
                <a:lnTo>
                  <a:pt x="176" y="1975"/>
                </a:lnTo>
                <a:lnTo>
                  <a:pt x="181" y="1796"/>
                </a:lnTo>
                <a:lnTo>
                  <a:pt x="189" y="1707"/>
                </a:lnTo>
                <a:lnTo>
                  <a:pt x="203" y="1633"/>
                </a:lnTo>
                <a:lnTo>
                  <a:pt x="223" y="1560"/>
                </a:lnTo>
                <a:lnTo>
                  <a:pt x="255" y="1476"/>
                </a:lnTo>
                <a:lnTo>
                  <a:pt x="335" y="1313"/>
                </a:lnTo>
                <a:lnTo>
                  <a:pt x="381" y="1235"/>
                </a:lnTo>
                <a:lnTo>
                  <a:pt x="429" y="1159"/>
                </a:lnTo>
                <a:lnTo>
                  <a:pt x="531" y="1007"/>
                </a:lnTo>
                <a:lnTo>
                  <a:pt x="644" y="862"/>
                </a:lnTo>
                <a:lnTo>
                  <a:pt x="764" y="724"/>
                </a:lnTo>
                <a:lnTo>
                  <a:pt x="828" y="660"/>
                </a:lnTo>
                <a:lnTo>
                  <a:pt x="869" y="622"/>
                </a:lnTo>
                <a:lnTo>
                  <a:pt x="912" y="586"/>
                </a:lnTo>
                <a:lnTo>
                  <a:pt x="985" y="537"/>
                </a:lnTo>
                <a:lnTo>
                  <a:pt x="1139" y="450"/>
                </a:lnTo>
                <a:lnTo>
                  <a:pt x="1219" y="412"/>
                </a:lnTo>
                <a:lnTo>
                  <a:pt x="1171" y="464"/>
                </a:lnTo>
                <a:lnTo>
                  <a:pt x="1082" y="572"/>
                </a:lnTo>
                <a:lnTo>
                  <a:pt x="1039" y="627"/>
                </a:lnTo>
                <a:lnTo>
                  <a:pt x="1035" y="632"/>
                </a:lnTo>
                <a:lnTo>
                  <a:pt x="1034" y="645"/>
                </a:lnTo>
                <a:lnTo>
                  <a:pt x="1043" y="662"/>
                </a:lnTo>
                <a:lnTo>
                  <a:pt x="1055" y="669"/>
                </a:lnTo>
                <a:lnTo>
                  <a:pt x="1052" y="678"/>
                </a:lnTo>
                <a:lnTo>
                  <a:pt x="1060" y="693"/>
                </a:lnTo>
                <a:lnTo>
                  <a:pt x="1077" y="702"/>
                </a:lnTo>
                <a:lnTo>
                  <a:pt x="1096" y="702"/>
                </a:lnTo>
                <a:lnTo>
                  <a:pt x="1105" y="697"/>
                </a:lnTo>
                <a:lnTo>
                  <a:pt x="1139" y="669"/>
                </a:lnTo>
                <a:lnTo>
                  <a:pt x="1173" y="639"/>
                </a:lnTo>
                <a:lnTo>
                  <a:pt x="1180" y="647"/>
                </a:lnTo>
                <a:lnTo>
                  <a:pt x="1202" y="649"/>
                </a:lnTo>
                <a:lnTo>
                  <a:pt x="1214" y="642"/>
                </a:lnTo>
                <a:lnTo>
                  <a:pt x="1248" y="608"/>
                </a:lnTo>
                <a:lnTo>
                  <a:pt x="1279" y="573"/>
                </a:lnTo>
                <a:lnTo>
                  <a:pt x="1349" y="505"/>
                </a:lnTo>
                <a:lnTo>
                  <a:pt x="1499" y="382"/>
                </a:lnTo>
                <a:lnTo>
                  <a:pt x="1580" y="327"/>
                </a:lnTo>
                <a:lnTo>
                  <a:pt x="1587" y="321"/>
                </a:lnTo>
                <a:lnTo>
                  <a:pt x="1594" y="306"/>
                </a:lnTo>
                <a:lnTo>
                  <a:pt x="1591" y="290"/>
                </a:lnTo>
                <a:lnTo>
                  <a:pt x="1581" y="277"/>
                </a:lnTo>
                <a:lnTo>
                  <a:pt x="1573" y="273"/>
                </a:lnTo>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00">
            <a:extLst>
              <a:ext uri="{FF2B5EF4-FFF2-40B4-BE49-F238E27FC236}">
                <a16:creationId xmlns:a16="http://schemas.microsoft.com/office/drawing/2014/main" id="{5854C37D-9D2E-4E75-8D78-076D1A3F3888}"/>
              </a:ext>
            </a:extLst>
          </p:cNvPr>
          <p:cNvSpPr>
            <a:spLocks/>
          </p:cNvSpPr>
          <p:nvPr/>
        </p:nvSpPr>
        <p:spPr bwMode="auto">
          <a:xfrm rot="5400000">
            <a:off x="4806666" y="2848781"/>
            <a:ext cx="578521" cy="1289961"/>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37">
            <a:extLst>
              <a:ext uri="{FF2B5EF4-FFF2-40B4-BE49-F238E27FC236}">
                <a16:creationId xmlns:a16="http://schemas.microsoft.com/office/drawing/2014/main" id="{4D2FA2E5-5D26-4DE7-9039-7CF53955891A}"/>
              </a:ext>
            </a:extLst>
          </p:cNvPr>
          <p:cNvSpPr>
            <a:spLocks/>
          </p:cNvSpPr>
          <p:nvPr/>
        </p:nvSpPr>
        <p:spPr bwMode="auto">
          <a:xfrm rot="1772073" flipH="1">
            <a:off x="3174676" y="731576"/>
            <a:ext cx="1069969" cy="1546093"/>
          </a:xfrm>
          <a:custGeom>
            <a:avLst/>
            <a:gdLst>
              <a:gd name="T0" fmla="*/ 1685 w 1749"/>
              <a:gd name="T1" fmla="*/ 1755 h 2611"/>
              <a:gd name="T2" fmla="*/ 1542 w 1749"/>
              <a:gd name="T3" fmla="*/ 1339 h 2611"/>
              <a:gd name="T4" fmla="*/ 1436 w 1749"/>
              <a:gd name="T5" fmla="*/ 1121 h 2611"/>
              <a:gd name="T6" fmla="*/ 1281 w 1749"/>
              <a:gd name="T7" fmla="*/ 842 h 2611"/>
              <a:gd name="T8" fmla="*/ 918 w 1749"/>
              <a:gd name="T9" fmla="*/ 425 h 2611"/>
              <a:gd name="T10" fmla="*/ 649 w 1749"/>
              <a:gd name="T11" fmla="*/ 258 h 2611"/>
              <a:gd name="T12" fmla="*/ 391 w 1749"/>
              <a:gd name="T13" fmla="*/ 185 h 2611"/>
              <a:gd name="T14" fmla="*/ 490 w 1749"/>
              <a:gd name="T15" fmla="*/ 177 h 2611"/>
              <a:gd name="T16" fmla="*/ 938 w 1749"/>
              <a:gd name="T17" fmla="*/ 158 h 2611"/>
              <a:gd name="T18" fmla="*/ 938 w 1749"/>
              <a:gd name="T19" fmla="*/ 106 h 2611"/>
              <a:gd name="T20" fmla="*/ 870 w 1749"/>
              <a:gd name="T21" fmla="*/ 98 h 2611"/>
              <a:gd name="T22" fmla="*/ 835 w 1749"/>
              <a:gd name="T23" fmla="*/ 94 h 2611"/>
              <a:gd name="T24" fmla="*/ 867 w 1749"/>
              <a:gd name="T25" fmla="*/ 88 h 2611"/>
              <a:gd name="T26" fmla="*/ 894 w 1749"/>
              <a:gd name="T27" fmla="*/ 50 h 2611"/>
              <a:gd name="T28" fmla="*/ 866 w 1749"/>
              <a:gd name="T29" fmla="*/ 24 h 2611"/>
              <a:gd name="T30" fmla="*/ 779 w 1749"/>
              <a:gd name="T31" fmla="*/ 22 h 2611"/>
              <a:gd name="T32" fmla="*/ 95 w 1749"/>
              <a:gd name="T33" fmla="*/ 1 h 2611"/>
              <a:gd name="T34" fmla="*/ 62 w 1749"/>
              <a:gd name="T35" fmla="*/ 11 h 2611"/>
              <a:gd name="T36" fmla="*/ 34 w 1749"/>
              <a:gd name="T37" fmla="*/ 30 h 2611"/>
              <a:gd name="T38" fmla="*/ 0 w 1749"/>
              <a:gd name="T39" fmla="*/ 61 h 2611"/>
              <a:gd name="T40" fmla="*/ 220 w 1749"/>
              <a:gd name="T41" fmla="*/ 351 h 2611"/>
              <a:gd name="T42" fmla="*/ 414 w 1749"/>
              <a:gd name="T43" fmla="*/ 573 h 2611"/>
              <a:gd name="T44" fmla="*/ 583 w 1749"/>
              <a:gd name="T45" fmla="*/ 767 h 2611"/>
              <a:gd name="T46" fmla="*/ 616 w 1749"/>
              <a:gd name="T47" fmla="*/ 735 h 2611"/>
              <a:gd name="T48" fmla="*/ 587 w 1749"/>
              <a:gd name="T49" fmla="*/ 700 h 2611"/>
              <a:gd name="T50" fmla="*/ 621 w 1749"/>
              <a:gd name="T51" fmla="*/ 676 h 2611"/>
              <a:gd name="T52" fmla="*/ 670 w 1749"/>
              <a:gd name="T53" fmla="*/ 722 h 2611"/>
              <a:gd name="T54" fmla="*/ 706 w 1749"/>
              <a:gd name="T55" fmla="*/ 685 h 2611"/>
              <a:gd name="T56" fmla="*/ 332 w 1749"/>
              <a:gd name="T57" fmla="*/ 255 h 2611"/>
              <a:gd name="T58" fmla="*/ 432 w 1749"/>
              <a:gd name="T59" fmla="*/ 303 h 2611"/>
              <a:gd name="T60" fmla="*/ 804 w 1749"/>
              <a:gd name="T61" fmla="*/ 604 h 2611"/>
              <a:gd name="T62" fmla="*/ 1027 w 1749"/>
              <a:gd name="T63" fmla="*/ 863 h 2611"/>
              <a:gd name="T64" fmla="*/ 1260 w 1749"/>
              <a:gd name="T65" fmla="*/ 1232 h 2611"/>
              <a:gd name="T66" fmla="*/ 1412 w 1749"/>
              <a:gd name="T67" fmla="*/ 1578 h 2611"/>
              <a:gd name="T68" fmla="*/ 1524 w 1749"/>
              <a:gd name="T69" fmla="*/ 2015 h 2611"/>
              <a:gd name="T70" fmla="*/ 1561 w 1749"/>
              <a:gd name="T71" fmla="*/ 2391 h 2611"/>
              <a:gd name="T72" fmla="*/ 1554 w 1749"/>
              <a:gd name="T73" fmla="*/ 2536 h 2611"/>
              <a:gd name="T74" fmla="*/ 1559 w 1749"/>
              <a:gd name="T75" fmla="*/ 2584 h 2611"/>
              <a:gd name="T76" fmla="*/ 1593 w 1749"/>
              <a:gd name="T77" fmla="*/ 2611 h 2611"/>
              <a:gd name="T78" fmla="*/ 1619 w 1749"/>
              <a:gd name="T79" fmla="*/ 2562 h 2611"/>
              <a:gd name="T80" fmla="*/ 1695 w 1749"/>
              <a:gd name="T81" fmla="*/ 2462 h 2611"/>
              <a:gd name="T82" fmla="*/ 1749 w 1749"/>
              <a:gd name="T83" fmla="*/ 2224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49" h="2611">
                <a:moveTo>
                  <a:pt x="1732" y="2015"/>
                </a:moveTo>
                <a:lnTo>
                  <a:pt x="1720" y="1928"/>
                </a:lnTo>
                <a:lnTo>
                  <a:pt x="1685" y="1755"/>
                </a:lnTo>
                <a:lnTo>
                  <a:pt x="1638" y="1585"/>
                </a:lnTo>
                <a:lnTo>
                  <a:pt x="1577" y="1419"/>
                </a:lnTo>
                <a:lnTo>
                  <a:pt x="1542" y="1339"/>
                </a:lnTo>
                <a:lnTo>
                  <a:pt x="1502" y="1253"/>
                </a:lnTo>
                <a:lnTo>
                  <a:pt x="1458" y="1170"/>
                </a:lnTo>
                <a:lnTo>
                  <a:pt x="1436" y="1121"/>
                </a:lnTo>
                <a:lnTo>
                  <a:pt x="1413" y="1073"/>
                </a:lnTo>
                <a:lnTo>
                  <a:pt x="1373" y="997"/>
                </a:lnTo>
                <a:lnTo>
                  <a:pt x="1281" y="842"/>
                </a:lnTo>
                <a:lnTo>
                  <a:pt x="1173" y="691"/>
                </a:lnTo>
                <a:lnTo>
                  <a:pt x="1053" y="551"/>
                </a:lnTo>
                <a:lnTo>
                  <a:pt x="918" y="425"/>
                </a:lnTo>
                <a:lnTo>
                  <a:pt x="808" y="343"/>
                </a:lnTo>
                <a:lnTo>
                  <a:pt x="730" y="297"/>
                </a:lnTo>
                <a:lnTo>
                  <a:pt x="649" y="258"/>
                </a:lnTo>
                <a:lnTo>
                  <a:pt x="566" y="225"/>
                </a:lnTo>
                <a:lnTo>
                  <a:pt x="481" y="201"/>
                </a:lnTo>
                <a:lnTo>
                  <a:pt x="391" y="185"/>
                </a:lnTo>
                <a:lnTo>
                  <a:pt x="346" y="181"/>
                </a:lnTo>
                <a:lnTo>
                  <a:pt x="419" y="180"/>
                </a:lnTo>
                <a:lnTo>
                  <a:pt x="490" y="177"/>
                </a:lnTo>
                <a:lnTo>
                  <a:pt x="708" y="170"/>
                </a:lnTo>
                <a:lnTo>
                  <a:pt x="925" y="159"/>
                </a:lnTo>
                <a:lnTo>
                  <a:pt x="938" y="158"/>
                </a:lnTo>
                <a:lnTo>
                  <a:pt x="953" y="142"/>
                </a:lnTo>
                <a:lnTo>
                  <a:pt x="953" y="122"/>
                </a:lnTo>
                <a:lnTo>
                  <a:pt x="938" y="106"/>
                </a:lnTo>
                <a:lnTo>
                  <a:pt x="925" y="103"/>
                </a:lnTo>
                <a:lnTo>
                  <a:pt x="898" y="101"/>
                </a:lnTo>
                <a:lnTo>
                  <a:pt x="870" y="98"/>
                </a:lnTo>
                <a:lnTo>
                  <a:pt x="865" y="97"/>
                </a:lnTo>
                <a:lnTo>
                  <a:pt x="859" y="97"/>
                </a:lnTo>
                <a:lnTo>
                  <a:pt x="835" y="94"/>
                </a:lnTo>
                <a:lnTo>
                  <a:pt x="811" y="93"/>
                </a:lnTo>
                <a:lnTo>
                  <a:pt x="839" y="91"/>
                </a:lnTo>
                <a:lnTo>
                  <a:pt x="867" y="88"/>
                </a:lnTo>
                <a:lnTo>
                  <a:pt x="879" y="85"/>
                </a:lnTo>
                <a:lnTo>
                  <a:pt x="893" y="70"/>
                </a:lnTo>
                <a:lnTo>
                  <a:pt x="894" y="50"/>
                </a:lnTo>
                <a:lnTo>
                  <a:pt x="884" y="35"/>
                </a:lnTo>
                <a:lnTo>
                  <a:pt x="874" y="31"/>
                </a:lnTo>
                <a:lnTo>
                  <a:pt x="866" y="24"/>
                </a:lnTo>
                <a:lnTo>
                  <a:pt x="854" y="23"/>
                </a:lnTo>
                <a:lnTo>
                  <a:pt x="817" y="22"/>
                </a:lnTo>
                <a:lnTo>
                  <a:pt x="779" y="22"/>
                </a:lnTo>
                <a:lnTo>
                  <a:pt x="608" y="10"/>
                </a:lnTo>
                <a:lnTo>
                  <a:pt x="266" y="0"/>
                </a:lnTo>
                <a:lnTo>
                  <a:pt x="95" y="1"/>
                </a:lnTo>
                <a:lnTo>
                  <a:pt x="80" y="2"/>
                </a:lnTo>
                <a:lnTo>
                  <a:pt x="73" y="10"/>
                </a:lnTo>
                <a:lnTo>
                  <a:pt x="62" y="11"/>
                </a:lnTo>
                <a:lnTo>
                  <a:pt x="47" y="24"/>
                </a:lnTo>
                <a:lnTo>
                  <a:pt x="43" y="33"/>
                </a:lnTo>
                <a:lnTo>
                  <a:pt x="34" y="30"/>
                </a:lnTo>
                <a:lnTo>
                  <a:pt x="16" y="32"/>
                </a:lnTo>
                <a:lnTo>
                  <a:pt x="3" y="44"/>
                </a:lnTo>
                <a:lnTo>
                  <a:pt x="0" y="61"/>
                </a:lnTo>
                <a:lnTo>
                  <a:pt x="5" y="70"/>
                </a:lnTo>
                <a:lnTo>
                  <a:pt x="89" y="184"/>
                </a:lnTo>
                <a:lnTo>
                  <a:pt x="220" y="351"/>
                </a:lnTo>
                <a:lnTo>
                  <a:pt x="314" y="457"/>
                </a:lnTo>
                <a:lnTo>
                  <a:pt x="362" y="508"/>
                </a:lnTo>
                <a:lnTo>
                  <a:pt x="414" y="573"/>
                </a:lnTo>
                <a:lnTo>
                  <a:pt x="520" y="698"/>
                </a:lnTo>
                <a:lnTo>
                  <a:pt x="574" y="759"/>
                </a:lnTo>
                <a:lnTo>
                  <a:pt x="583" y="767"/>
                </a:lnTo>
                <a:lnTo>
                  <a:pt x="601" y="766"/>
                </a:lnTo>
                <a:lnTo>
                  <a:pt x="613" y="753"/>
                </a:lnTo>
                <a:lnTo>
                  <a:pt x="616" y="735"/>
                </a:lnTo>
                <a:lnTo>
                  <a:pt x="609" y="724"/>
                </a:lnTo>
                <a:lnTo>
                  <a:pt x="599" y="713"/>
                </a:lnTo>
                <a:lnTo>
                  <a:pt x="587" y="700"/>
                </a:lnTo>
                <a:lnTo>
                  <a:pt x="599" y="701"/>
                </a:lnTo>
                <a:lnTo>
                  <a:pt x="617" y="688"/>
                </a:lnTo>
                <a:lnTo>
                  <a:pt x="621" y="676"/>
                </a:lnTo>
                <a:lnTo>
                  <a:pt x="640" y="696"/>
                </a:lnTo>
                <a:lnTo>
                  <a:pt x="660" y="715"/>
                </a:lnTo>
                <a:lnTo>
                  <a:pt x="670" y="722"/>
                </a:lnTo>
                <a:lnTo>
                  <a:pt x="691" y="720"/>
                </a:lnTo>
                <a:lnTo>
                  <a:pt x="705" y="706"/>
                </a:lnTo>
                <a:lnTo>
                  <a:pt x="706" y="685"/>
                </a:lnTo>
                <a:lnTo>
                  <a:pt x="700" y="675"/>
                </a:lnTo>
                <a:lnTo>
                  <a:pt x="516" y="465"/>
                </a:lnTo>
                <a:lnTo>
                  <a:pt x="332" y="255"/>
                </a:lnTo>
                <a:lnTo>
                  <a:pt x="346" y="260"/>
                </a:lnTo>
                <a:lnTo>
                  <a:pt x="360" y="267"/>
                </a:lnTo>
                <a:lnTo>
                  <a:pt x="432" y="303"/>
                </a:lnTo>
                <a:lnTo>
                  <a:pt x="565" y="390"/>
                </a:lnTo>
                <a:lnTo>
                  <a:pt x="688" y="492"/>
                </a:lnTo>
                <a:lnTo>
                  <a:pt x="804" y="604"/>
                </a:lnTo>
                <a:lnTo>
                  <a:pt x="858" y="662"/>
                </a:lnTo>
                <a:lnTo>
                  <a:pt x="916" y="727"/>
                </a:lnTo>
                <a:lnTo>
                  <a:pt x="1027" y="863"/>
                </a:lnTo>
                <a:lnTo>
                  <a:pt x="1128" y="1006"/>
                </a:lnTo>
                <a:lnTo>
                  <a:pt x="1220" y="1156"/>
                </a:lnTo>
                <a:lnTo>
                  <a:pt x="1260" y="1232"/>
                </a:lnTo>
                <a:lnTo>
                  <a:pt x="1295" y="1300"/>
                </a:lnTo>
                <a:lnTo>
                  <a:pt x="1357" y="1438"/>
                </a:lnTo>
                <a:lnTo>
                  <a:pt x="1412" y="1578"/>
                </a:lnTo>
                <a:lnTo>
                  <a:pt x="1457" y="1722"/>
                </a:lnTo>
                <a:lnTo>
                  <a:pt x="1494" y="1869"/>
                </a:lnTo>
                <a:lnTo>
                  <a:pt x="1524" y="2015"/>
                </a:lnTo>
                <a:lnTo>
                  <a:pt x="1545" y="2166"/>
                </a:lnTo>
                <a:lnTo>
                  <a:pt x="1558" y="2315"/>
                </a:lnTo>
                <a:lnTo>
                  <a:pt x="1561" y="2391"/>
                </a:lnTo>
                <a:lnTo>
                  <a:pt x="1558" y="2459"/>
                </a:lnTo>
                <a:lnTo>
                  <a:pt x="1553" y="2526"/>
                </a:lnTo>
                <a:lnTo>
                  <a:pt x="1554" y="2536"/>
                </a:lnTo>
                <a:lnTo>
                  <a:pt x="1561" y="2544"/>
                </a:lnTo>
                <a:lnTo>
                  <a:pt x="1559" y="2565"/>
                </a:lnTo>
                <a:lnTo>
                  <a:pt x="1559" y="2584"/>
                </a:lnTo>
                <a:lnTo>
                  <a:pt x="1561" y="2596"/>
                </a:lnTo>
                <a:lnTo>
                  <a:pt x="1574" y="2609"/>
                </a:lnTo>
                <a:lnTo>
                  <a:pt x="1593" y="2611"/>
                </a:lnTo>
                <a:lnTo>
                  <a:pt x="1610" y="2602"/>
                </a:lnTo>
                <a:lnTo>
                  <a:pt x="1614" y="2592"/>
                </a:lnTo>
                <a:lnTo>
                  <a:pt x="1619" y="2562"/>
                </a:lnTo>
                <a:lnTo>
                  <a:pt x="1624" y="2534"/>
                </a:lnTo>
                <a:lnTo>
                  <a:pt x="1653" y="2513"/>
                </a:lnTo>
                <a:lnTo>
                  <a:pt x="1695" y="2462"/>
                </a:lnTo>
                <a:lnTo>
                  <a:pt x="1724" y="2402"/>
                </a:lnTo>
                <a:lnTo>
                  <a:pt x="1741" y="2333"/>
                </a:lnTo>
                <a:lnTo>
                  <a:pt x="1749" y="2224"/>
                </a:lnTo>
                <a:lnTo>
                  <a:pt x="1739" y="2079"/>
                </a:lnTo>
                <a:lnTo>
                  <a:pt x="1732" y="2015"/>
                </a:lnTo>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7">
            <a:extLst>
              <a:ext uri="{FF2B5EF4-FFF2-40B4-BE49-F238E27FC236}">
                <a16:creationId xmlns:a16="http://schemas.microsoft.com/office/drawing/2014/main" id="{727DA669-B0BE-47C3-B924-751640683AF1}"/>
              </a:ext>
            </a:extLst>
          </p:cNvPr>
          <p:cNvSpPr>
            <a:spLocks/>
          </p:cNvSpPr>
          <p:nvPr/>
        </p:nvSpPr>
        <p:spPr bwMode="auto">
          <a:xfrm rot="9023359">
            <a:off x="3324270" y="3758904"/>
            <a:ext cx="1251266" cy="2682737"/>
          </a:xfrm>
          <a:custGeom>
            <a:avLst/>
            <a:gdLst>
              <a:gd name="T0" fmla="*/ 1685 w 1749"/>
              <a:gd name="T1" fmla="*/ 1755 h 2611"/>
              <a:gd name="T2" fmla="*/ 1542 w 1749"/>
              <a:gd name="T3" fmla="*/ 1339 h 2611"/>
              <a:gd name="T4" fmla="*/ 1436 w 1749"/>
              <a:gd name="T5" fmla="*/ 1121 h 2611"/>
              <a:gd name="T6" fmla="*/ 1281 w 1749"/>
              <a:gd name="T7" fmla="*/ 842 h 2611"/>
              <a:gd name="T8" fmla="*/ 918 w 1749"/>
              <a:gd name="T9" fmla="*/ 425 h 2611"/>
              <a:gd name="T10" fmla="*/ 649 w 1749"/>
              <a:gd name="T11" fmla="*/ 258 h 2611"/>
              <a:gd name="T12" fmla="*/ 391 w 1749"/>
              <a:gd name="T13" fmla="*/ 185 h 2611"/>
              <a:gd name="T14" fmla="*/ 490 w 1749"/>
              <a:gd name="T15" fmla="*/ 177 h 2611"/>
              <a:gd name="T16" fmla="*/ 938 w 1749"/>
              <a:gd name="T17" fmla="*/ 158 h 2611"/>
              <a:gd name="T18" fmla="*/ 938 w 1749"/>
              <a:gd name="T19" fmla="*/ 106 h 2611"/>
              <a:gd name="T20" fmla="*/ 870 w 1749"/>
              <a:gd name="T21" fmla="*/ 98 h 2611"/>
              <a:gd name="T22" fmla="*/ 835 w 1749"/>
              <a:gd name="T23" fmla="*/ 94 h 2611"/>
              <a:gd name="T24" fmla="*/ 867 w 1749"/>
              <a:gd name="T25" fmla="*/ 88 h 2611"/>
              <a:gd name="T26" fmla="*/ 894 w 1749"/>
              <a:gd name="T27" fmla="*/ 50 h 2611"/>
              <a:gd name="T28" fmla="*/ 866 w 1749"/>
              <a:gd name="T29" fmla="*/ 24 h 2611"/>
              <a:gd name="T30" fmla="*/ 779 w 1749"/>
              <a:gd name="T31" fmla="*/ 22 h 2611"/>
              <a:gd name="T32" fmla="*/ 95 w 1749"/>
              <a:gd name="T33" fmla="*/ 1 h 2611"/>
              <a:gd name="T34" fmla="*/ 62 w 1749"/>
              <a:gd name="T35" fmla="*/ 11 h 2611"/>
              <a:gd name="T36" fmla="*/ 34 w 1749"/>
              <a:gd name="T37" fmla="*/ 30 h 2611"/>
              <a:gd name="T38" fmla="*/ 0 w 1749"/>
              <a:gd name="T39" fmla="*/ 61 h 2611"/>
              <a:gd name="T40" fmla="*/ 220 w 1749"/>
              <a:gd name="T41" fmla="*/ 351 h 2611"/>
              <a:gd name="T42" fmla="*/ 414 w 1749"/>
              <a:gd name="T43" fmla="*/ 573 h 2611"/>
              <a:gd name="T44" fmla="*/ 583 w 1749"/>
              <a:gd name="T45" fmla="*/ 767 h 2611"/>
              <a:gd name="T46" fmla="*/ 616 w 1749"/>
              <a:gd name="T47" fmla="*/ 735 h 2611"/>
              <a:gd name="T48" fmla="*/ 587 w 1749"/>
              <a:gd name="T49" fmla="*/ 700 h 2611"/>
              <a:gd name="T50" fmla="*/ 621 w 1749"/>
              <a:gd name="T51" fmla="*/ 676 h 2611"/>
              <a:gd name="T52" fmla="*/ 670 w 1749"/>
              <a:gd name="T53" fmla="*/ 722 h 2611"/>
              <a:gd name="T54" fmla="*/ 706 w 1749"/>
              <a:gd name="T55" fmla="*/ 685 h 2611"/>
              <a:gd name="T56" fmla="*/ 332 w 1749"/>
              <a:gd name="T57" fmla="*/ 255 h 2611"/>
              <a:gd name="T58" fmla="*/ 432 w 1749"/>
              <a:gd name="T59" fmla="*/ 303 h 2611"/>
              <a:gd name="T60" fmla="*/ 804 w 1749"/>
              <a:gd name="T61" fmla="*/ 604 h 2611"/>
              <a:gd name="T62" fmla="*/ 1027 w 1749"/>
              <a:gd name="T63" fmla="*/ 863 h 2611"/>
              <a:gd name="T64" fmla="*/ 1260 w 1749"/>
              <a:gd name="T65" fmla="*/ 1232 h 2611"/>
              <a:gd name="T66" fmla="*/ 1412 w 1749"/>
              <a:gd name="T67" fmla="*/ 1578 h 2611"/>
              <a:gd name="T68" fmla="*/ 1524 w 1749"/>
              <a:gd name="T69" fmla="*/ 2015 h 2611"/>
              <a:gd name="T70" fmla="*/ 1561 w 1749"/>
              <a:gd name="T71" fmla="*/ 2391 h 2611"/>
              <a:gd name="T72" fmla="*/ 1554 w 1749"/>
              <a:gd name="T73" fmla="*/ 2536 h 2611"/>
              <a:gd name="T74" fmla="*/ 1559 w 1749"/>
              <a:gd name="T75" fmla="*/ 2584 h 2611"/>
              <a:gd name="T76" fmla="*/ 1593 w 1749"/>
              <a:gd name="T77" fmla="*/ 2611 h 2611"/>
              <a:gd name="T78" fmla="*/ 1619 w 1749"/>
              <a:gd name="T79" fmla="*/ 2562 h 2611"/>
              <a:gd name="T80" fmla="*/ 1695 w 1749"/>
              <a:gd name="T81" fmla="*/ 2462 h 2611"/>
              <a:gd name="T82" fmla="*/ 1749 w 1749"/>
              <a:gd name="T83" fmla="*/ 2224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49" h="2611">
                <a:moveTo>
                  <a:pt x="1732" y="2015"/>
                </a:moveTo>
                <a:lnTo>
                  <a:pt x="1720" y="1928"/>
                </a:lnTo>
                <a:lnTo>
                  <a:pt x="1685" y="1755"/>
                </a:lnTo>
                <a:lnTo>
                  <a:pt x="1638" y="1585"/>
                </a:lnTo>
                <a:lnTo>
                  <a:pt x="1577" y="1419"/>
                </a:lnTo>
                <a:lnTo>
                  <a:pt x="1542" y="1339"/>
                </a:lnTo>
                <a:lnTo>
                  <a:pt x="1502" y="1253"/>
                </a:lnTo>
                <a:lnTo>
                  <a:pt x="1458" y="1170"/>
                </a:lnTo>
                <a:lnTo>
                  <a:pt x="1436" y="1121"/>
                </a:lnTo>
                <a:lnTo>
                  <a:pt x="1413" y="1073"/>
                </a:lnTo>
                <a:lnTo>
                  <a:pt x="1373" y="997"/>
                </a:lnTo>
                <a:lnTo>
                  <a:pt x="1281" y="842"/>
                </a:lnTo>
                <a:lnTo>
                  <a:pt x="1173" y="691"/>
                </a:lnTo>
                <a:lnTo>
                  <a:pt x="1053" y="551"/>
                </a:lnTo>
                <a:lnTo>
                  <a:pt x="918" y="425"/>
                </a:lnTo>
                <a:lnTo>
                  <a:pt x="808" y="343"/>
                </a:lnTo>
                <a:lnTo>
                  <a:pt x="730" y="297"/>
                </a:lnTo>
                <a:lnTo>
                  <a:pt x="649" y="258"/>
                </a:lnTo>
                <a:lnTo>
                  <a:pt x="566" y="225"/>
                </a:lnTo>
                <a:lnTo>
                  <a:pt x="481" y="201"/>
                </a:lnTo>
                <a:lnTo>
                  <a:pt x="391" y="185"/>
                </a:lnTo>
                <a:lnTo>
                  <a:pt x="346" y="181"/>
                </a:lnTo>
                <a:lnTo>
                  <a:pt x="419" y="180"/>
                </a:lnTo>
                <a:lnTo>
                  <a:pt x="490" y="177"/>
                </a:lnTo>
                <a:lnTo>
                  <a:pt x="708" y="170"/>
                </a:lnTo>
                <a:lnTo>
                  <a:pt x="925" y="159"/>
                </a:lnTo>
                <a:lnTo>
                  <a:pt x="938" y="158"/>
                </a:lnTo>
                <a:lnTo>
                  <a:pt x="953" y="142"/>
                </a:lnTo>
                <a:lnTo>
                  <a:pt x="953" y="122"/>
                </a:lnTo>
                <a:lnTo>
                  <a:pt x="938" y="106"/>
                </a:lnTo>
                <a:lnTo>
                  <a:pt x="925" y="103"/>
                </a:lnTo>
                <a:lnTo>
                  <a:pt x="898" y="101"/>
                </a:lnTo>
                <a:lnTo>
                  <a:pt x="870" y="98"/>
                </a:lnTo>
                <a:lnTo>
                  <a:pt x="865" y="97"/>
                </a:lnTo>
                <a:lnTo>
                  <a:pt x="859" y="97"/>
                </a:lnTo>
                <a:lnTo>
                  <a:pt x="835" y="94"/>
                </a:lnTo>
                <a:lnTo>
                  <a:pt x="811" y="93"/>
                </a:lnTo>
                <a:lnTo>
                  <a:pt x="839" y="91"/>
                </a:lnTo>
                <a:lnTo>
                  <a:pt x="867" y="88"/>
                </a:lnTo>
                <a:lnTo>
                  <a:pt x="879" y="85"/>
                </a:lnTo>
                <a:lnTo>
                  <a:pt x="893" y="70"/>
                </a:lnTo>
                <a:lnTo>
                  <a:pt x="894" y="50"/>
                </a:lnTo>
                <a:lnTo>
                  <a:pt x="884" y="35"/>
                </a:lnTo>
                <a:lnTo>
                  <a:pt x="874" y="31"/>
                </a:lnTo>
                <a:lnTo>
                  <a:pt x="866" y="24"/>
                </a:lnTo>
                <a:lnTo>
                  <a:pt x="854" y="23"/>
                </a:lnTo>
                <a:lnTo>
                  <a:pt x="817" y="22"/>
                </a:lnTo>
                <a:lnTo>
                  <a:pt x="779" y="22"/>
                </a:lnTo>
                <a:lnTo>
                  <a:pt x="608" y="10"/>
                </a:lnTo>
                <a:lnTo>
                  <a:pt x="266" y="0"/>
                </a:lnTo>
                <a:lnTo>
                  <a:pt x="95" y="1"/>
                </a:lnTo>
                <a:lnTo>
                  <a:pt x="80" y="2"/>
                </a:lnTo>
                <a:lnTo>
                  <a:pt x="73" y="10"/>
                </a:lnTo>
                <a:lnTo>
                  <a:pt x="62" y="11"/>
                </a:lnTo>
                <a:lnTo>
                  <a:pt x="47" y="24"/>
                </a:lnTo>
                <a:lnTo>
                  <a:pt x="43" y="33"/>
                </a:lnTo>
                <a:lnTo>
                  <a:pt x="34" y="30"/>
                </a:lnTo>
                <a:lnTo>
                  <a:pt x="16" y="32"/>
                </a:lnTo>
                <a:lnTo>
                  <a:pt x="3" y="44"/>
                </a:lnTo>
                <a:lnTo>
                  <a:pt x="0" y="61"/>
                </a:lnTo>
                <a:lnTo>
                  <a:pt x="5" y="70"/>
                </a:lnTo>
                <a:lnTo>
                  <a:pt x="89" y="184"/>
                </a:lnTo>
                <a:lnTo>
                  <a:pt x="220" y="351"/>
                </a:lnTo>
                <a:lnTo>
                  <a:pt x="314" y="457"/>
                </a:lnTo>
                <a:lnTo>
                  <a:pt x="362" y="508"/>
                </a:lnTo>
                <a:lnTo>
                  <a:pt x="414" y="573"/>
                </a:lnTo>
                <a:lnTo>
                  <a:pt x="520" y="698"/>
                </a:lnTo>
                <a:lnTo>
                  <a:pt x="574" y="759"/>
                </a:lnTo>
                <a:lnTo>
                  <a:pt x="583" y="767"/>
                </a:lnTo>
                <a:lnTo>
                  <a:pt x="601" y="766"/>
                </a:lnTo>
                <a:lnTo>
                  <a:pt x="613" y="753"/>
                </a:lnTo>
                <a:lnTo>
                  <a:pt x="616" y="735"/>
                </a:lnTo>
                <a:lnTo>
                  <a:pt x="609" y="724"/>
                </a:lnTo>
                <a:lnTo>
                  <a:pt x="599" y="713"/>
                </a:lnTo>
                <a:lnTo>
                  <a:pt x="587" y="700"/>
                </a:lnTo>
                <a:lnTo>
                  <a:pt x="599" y="701"/>
                </a:lnTo>
                <a:lnTo>
                  <a:pt x="617" y="688"/>
                </a:lnTo>
                <a:lnTo>
                  <a:pt x="621" y="676"/>
                </a:lnTo>
                <a:lnTo>
                  <a:pt x="640" y="696"/>
                </a:lnTo>
                <a:lnTo>
                  <a:pt x="660" y="715"/>
                </a:lnTo>
                <a:lnTo>
                  <a:pt x="670" y="722"/>
                </a:lnTo>
                <a:lnTo>
                  <a:pt x="691" y="720"/>
                </a:lnTo>
                <a:lnTo>
                  <a:pt x="705" y="706"/>
                </a:lnTo>
                <a:lnTo>
                  <a:pt x="706" y="685"/>
                </a:lnTo>
                <a:lnTo>
                  <a:pt x="700" y="675"/>
                </a:lnTo>
                <a:lnTo>
                  <a:pt x="516" y="465"/>
                </a:lnTo>
                <a:lnTo>
                  <a:pt x="332" y="255"/>
                </a:lnTo>
                <a:lnTo>
                  <a:pt x="346" y="260"/>
                </a:lnTo>
                <a:lnTo>
                  <a:pt x="360" y="267"/>
                </a:lnTo>
                <a:lnTo>
                  <a:pt x="432" y="303"/>
                </a:lnTo>
                <a:lnTo>
                  <a:pt x="565" y="390"/>
                </a:lnTo>
                <a:lnTo>
                  <a:pt x="688" y="492"/>
                </a:lnTo>
                <a:lnTo>
                  <a:pt x="804" y="604"/>
                </a:lnTo>
                <a:lnTo>
                  <a:pt x="858" y="662"/>
                </a:lnTo>
                <a:lnTo>
                  <a:pt x="916" y="727"/>
                </a:lnTo>
                <a:lnTo>
                  <a:pt x="1027" y="863"/>
                </a:lnTo>
                <a:lnTo>
                  <a:pt x="1128" y="1006"/>
                </a:lnTo>
                <a:lnTo>
                  <a:pt x="1220" y="1156"/>
                </a:lnTo>
                <a:lnTo>
                  <a:pt x="1260" y="1232"/>
                </a:lnTo>
                <a:lnTo>
                  <a:pt x="1295" y="1300"/>
                </a:lnTo>
                <a:lnTo>
                  <a:pt x="1357" y="1438"/>
                </a:lnTo>
                <a:lnTo>
                  <a:pt x="1412" y="1578"/>
                </a:lnTo>
                <a:lnTo>
                  <a:pt x="1457" y="1722"/>
                </a:lnTo>
                <a:lnTo>
                  <a:pt x="1494" y="1869"/>
                </a:lnTo>
                <a:lnTo>
                  <a:pt x="1524" y="2015"/>
                </a:lnTo>
                <a:lnTo>
                  <a:pt x="1545" y="2166"/>
                </a:lnTo>
                <a:lnTo>
                  <a:pt x="1558" y="2315"/>
                </a:lnTo>
                <a:lnTo>
                  <a:pt x="1561" y="2391"/>
                </a:lnTo>
                <a:lnTo>
                  <a:pt x="1558" y="2459"/>
                </a:lnTo>
                <a:lnTo>
                  <a:pt x="1553" y="2526"/>
                </a:lnTo>
                <a:lnTo>
                  <a:pt x="1554" y="2536"/>
                </a:lnTo>
                <a:lnTo>
                  <a:pt x="1561" y="2544"/>
                </a:lnTo>
                <a:lnTo>
                  <a:pt x="1559" y="2565"/>
                </a:lnTo>
                <a:lnTo>
                  <a:pt x="1559" y="2584"/>
                </a:lnTo>
                <a:lnTo>
                  <a:pt x="1561" y="2596"/>
                </a:lnTo>
                <a:lnTo>
                  <a:pt x="1574" y="2609"/>
                </a:lnTo>
                <a:lnTo>
                  <a:pt x="1593" y="2611"/>
                </a:lnTo>
                <a:lnTo>
                  <a:pt x="1610" y="2602"/>
                </a:lnTo>
                <a:lnTo>
                  <a:pt x="1614" y="2592"/>
                </a:lnTo>
                <a:lnTo>
                  <a:pt x="1619" y="2562"/>
                </a:lnTo>
                <a:lnTo>
                  <a:pt x="1624" y="2534"/>
                </a:lnTo>
                <a:lnTo>
                  <a:pt x="1653" y="2513"/>
                </a:lnTo>
                <a:lnTo>
                  <a:pt x="1695" y="2462"/>
                </a:lnTo>
                <a:lnTo>
                  <a:pt x="1724" y="2402"/>
                </a:lnTo>
                <a:lnTo>
                  <a:pt x="1741" y="2333"/>
                </a:lnTo>
                <a:lnTo>
                  <a:pt x="1749" y="2224"/>
                </a:lnTo>
                <a:lnTo>
                  <a:pt x="1739" y="2079"/>
                </a:lnTo>
                <a:lnTo>
                  <a:pt x="1732" y="2015"/>
                </a:lnTo>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Dikdörtgen 2"/>
          <p:cNvSpPr/>
          <p:nvPr/>
        </p:nvSpPr>
        <p:spPr>
          <a:xfrm>
            <a:off x="5316790" y="5698386"/>
            <a:ext cx="30355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Ahireti inkar edeler.</a:t>
            </a:r>
          </a:p>
        </p:txBody>
      </p:sp>
      <p:sp>
        <p:nvSpPr>
          <p:cNvPr id="5" name="Dikdörtgen 4"/>
          <p:cNvSpPr/>
          <p:nvPr/>
        </p:nvSpPr>
        <p:spPr>
          <a:xfrm>
            <a:off x="5316790" y="4507410"/>
            <a:ext cx="6550609" cy="954107"/>
          </a:xfrm>
          <a:prstGeom prst="rect">
            <a:avLst/>
          </a:prstGeom>
        </p:spPr>
        <p:txBody>
          <a:bodyPr wrap="square">
            <a:spAutoFit/>
          </a:bodyPr>
          <a:lstStyle/>
          <a:p>
            <a:pPr lvl="0"/>
            <a:r>
              <a:rPr lang="tr-TR" sz="2800" dirty="0">
                <a:solidFill>
                  <a:prstClr val="black"/>
                </a:solidFill>
              </a:rPr>
              <a:t>Allah’ı yaratan, yaşatan ve rızık veren olduğunu kabul etmezler.</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Dikdörtgen 6"/>
          <p:cNvSpPr/>
          <p:nvPr/>
        </p:nvSpPr>
        <p:spPr>
          <a:xfrm>
            <a:off x="5846163" y="1982878"/>
            <a:ext cx="5967596" cy="523220"/>
          </a:xfrm>
          <a:prstGeom prst="rect">
            <a:avLst/>
          </a:prstGeom>
        </p:spPr>
        <p:txBody>
          <a:bodyPr wrap="none">
            <a:spAutoFit/>
          </a:bodyPr>
          <a:lstStyle/>
          <a:p>
            <a:pPr lvl="0"/>
            <a:r>
              <a:rPr lang="tr-TR" sz="2800" dirty="0"/>
              <a:t>Allah’ın (</a:t>
            </a:r>
            <a:r>
              <a:rPr lang="tr-TR" sz="2800" dirty="0" err="1"/>
              <a:t>c.c</a:t>
            </a:r>
            <a:r>
              <a:rPr lang="tr-TR" sz="2800" dirty="0"/>
              <a:t>.) buyruklarına da uymazlar. </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Dikdörtgen 10"/>
          <p:cNvSpPr/>
          <p:nvPr/>
        </p:nvSpPr>
        <p:spPr>
          <a:xfrm>
            <a:off x="5837811" y="3110961"/>
            <a:ext cx="6504126" cy="954107"/>
          </a:xfrm>
          <a:prstGeom prst="rect">
            <a:avLst/>
          </a:prstGeom>
        </p:spPr>
        <p:txBody>
          <a:bodyPr wrap="square">
            <a:spAutoFit/>
          </a:bodyPr>
          <a:lstStyle/>
          <a:p>
            <a:pPr lvl="0"/>
            <a:r>
              <a:rPr lang="tr-TR" sz="2800" dirty="0">
                <a:solidFill>
                  <a:prstClr val="black"/>
                </a:solidFill>
              </a:rPr>
              <a:t>Allah’a (</a:t>
            </a:r>
            <a:r>
              <a:rPr lang="tr-TR" sz="2800" dirty="0" err="1">
                <a:solidFill>
                  <a:prstClr val="black"/>
                </a:solidFill>
              </a:rPr>
              <a:t>c.c</a:t>
            </a:r>
            <a:r>
              <a:rPr lang="tr-TR" sz="2800" dirty="0">
                <a:solidFill>
                  <a:prstClr val="black"/>
                </a:solidFill>
              </a:rPr>
              <a:t>.), meleklerine, peygamberlerine ve inananlara düşmanlık ederler.</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Dikdörtgen 14"/>
          <p:cNvSpPr/>
          <p:nvPr/>
        </p:nvSpPr>
        <p:spPr>
          <a:xfrm>
            <a:off x="4609421" y="724582"/>
            <a:ext cx="6701411" cy="523220"/>
          </a:xfrm>
          <a:prstGeom prst="rect">
            <a:avLst/>
          </a:prstGeom>
        </p:spPr>
        <p:txBody>
          <a:bodyPr wrap="square">
            <a:spAutoFit/>
          </a:bodyPr>
          <a:lstStyle/>
          <a:p>
            <a:pPr lvl="0"/>
            <a:r>
              <a:rPr lang="tr-TR" sz="2800" dirty="0"/>
              <a:t>Allah’ın (</a:t>
            </a:r>
            <a:r>
              <a:rPr lang="tr-TR" sz="2800" dirty="0" err="1"/>
              <a:t>c.c</a:t>
            </a:r>
            <a:r>
              <a:rPr lang="tr-TR" sz="2800" dirty="0"/>
              <a:t>.) varlığını, birliğini kabul etmez.</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504482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left)">
                                      <p:cBhvr>
                                        <p:cTn id="43" dur="5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left)">
                                      <p:cBhvr>
                                        <p:cTn id="48" dur="500"/>
                                        <p:tgtEl>
                                          <p:spTgt spid="25"/>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left)">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3" grpId="0" animBg="1"/>
      <p:bldP spid="14" grpId="0" animBg="1"/>
      <p:bldP spid="23" grpId="0" animBg="1"/>
      <p:bldP spid="25" grpId="0" animBg="1"/>
      <p:bldP spid="3" grpId="0"/>
      <p:bldP spid="5" grpId="0"/>
      <p:bldP spid="7" grpId="0"/>
      <p:bldP spid="11"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txBox="1">
            <a:spLocks/>
          </p:cNvSpPr>
          <p:nvPr/>
        </p:nvSpPr>
        <p:spPr>
          <a:xfrm>
            <a:off x="662092" y="1781940"/>
            <a:ext cx="6046870" cy="1780410"/>
          </a:xfrm>
          <a:prstGeom prst="rect">
            <a:avLst/>
          </a:prstGeom>
          <a:solidFill>
            <a:schemeClr val="accent4">
              <a:lumMod val="60000"/>
              <a:lumOff val="40000"/>
            </a:schemeClr>
          </a:solidFill>
          <a:ln>
            <a:solidFill>
              <a:srgbClr val="A90C5D"/>
            </a:solidFill>
          </a:ln>
        </p:spPr>
        <p:style>
          <a:lnRef idx="1">
            <a:schemeClr val="accent2"/>
          </a:lnRef>
          <a:fillRef idx="2">
            <a:schemeClr val="accent2"/>
          </a:fillRef>
          <a:effectRef idx="1">
            <a:schemeClr val="accent2"/>
          </a:effectRef>
          <a:fontRef idx="minor">
            <a:schemeClr val="dk1"/>
          </a:fontRef>
        </p:style>
        <p:txBody>
          <a:bodyPr anchor="ctr">
            <a:normAutofit/>
          </a:bodyPr>
          <a:lstStyle>
            <a:lvl1pPr algn="l" defTabSz="914400" rtl="0" eaLnBrk="1" latinLnBrk="0" hangingPunct="1">
              <a:lnSpc>
                <a:spcPct val="90000"/>
              </a:lnSpc>
              <a:spcBef>
                <a:spcPct val="0"/>
              </a:spcBef>
              <a:buNone/>
              <a:defRPr sz="4400" b="0" i="0" u="none"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tr-TR" sz="2800" dirty="0">
                <a:solidFill>
                  <a:prstClr val="black"/>
                </a:solidFill>
              </a:rPr>
              <a:t>“</a:t>
            </a:r>
            <a:r>
              <a:rPr lang="tr-TR" sz="2800" dirty="0" err="1">
                <a:solidFill>
                  <a:srgbClr val="C00000"/>
                </a:solidFill>
              </a:rPr>
              <a:t>Ehl</a:t>
            </a:r>
            <a:r>
              <a:rPr lang="tr-TR" sz="2800" dirty="0">
                <a:solidFill>
                  <a:srgbClr val="C00000"/>
                </a:solidFill>
              </a:rPr>
              <a:t>-i Kitap</a:t>
            </a:r>
            <a:r>
              <a:rPr lang="tr-TR" sz="2800" dirty="0">
                <a:solidFill>
                  <a:prstClr val="black"/>
                </a:solidFill>
              </a:rPr>
              <a:t>” ifadesinin daha önce duydunuz mu?</a:t>
            </a:r>
            <a:endParaRPr kumimoji="0" lang="tr-TR" sz="2800" i="0" strike="noStrike" kern="1200" cap="none" spc="0" normalizeH="0" baseline="0" noProof="0" dirty="0">
              <a:ln>
                <a:noFill/>
              </a:ln>
              <a:solidFill>
                <a:prstClr val="black"/>
              </a:solidFill>
              <a:effectLst/>
              <a:uLnTx/>
              <a:uFillTx/>
              <a:latin typeface="Calibri" panose="020F0502020204030204"/>
            </a:endParaRPr>
          </a:p>
        </p:txBody>
      </p:sp>
      <p:sp>
        <p:nvSpPr>
          <p:cNvPr id="5" name="Unvan 1"/>
          <p:cNvSpPr txBox="1">
            <a:spLocks/>
          </p:cNvSpPr>
          <p:nvPr/>
        </p:nvSpPr>
        <p:spPr>
          <a:xfrm>
            <a:off x="662092" y="4158738"/>
            <a:ext cx="6046870" cy="1932810"/>
          </a:xfrm>
          <a:prstGeom prst="rect">
            <a:avLst/>
          </a:prstGeom>
          <a:solidFill>
            <a:schemeClr val="accent5">
              <a:lumMod val="20000"/>
              <a:lumOff val="80000"/>
            </a:schemeClr>
          </a:solidFill>
          <a:ln>
            <a:solidFill>
              <a:srgbClr val="A90C5D"/>
            </a:solidFill>
          </a:ln>
        </p:spPr>
        <p:style>
          <a:lnRef idx="1">
            <a:schemeClr val="accent2"/>
          </a:lnRef>
          <a:fillRef idx="2">
            <a:schemeClr val="accent2"/>
          </a:fillRef>
          <a:effectRef idx="1">
            <a:schemeClr val="accent2"/>
          </a:effectRef>
          <a:fontRef idx="minor">
            <a:schemeClr val="dk1"/>
          </a:fontRef>
        </p:style>
        <p:txBody>
          <a:bodyPr anchor="ctr">
            <a:noAutofit/>
          </a:bodyPr>
          <a:lstStyle>
            <a:lvl1pPr algn="l" defTabSz="914400" rtl="0" eaLnBrk="1" latinLnBrk="0" hangingPunct="1">
              <a:lnSpc>
                <a:spcPct val="90000"/>
              </a:lnSpc>
              <a:spcBef>
                <a:spcPct val="0"/>
              </a:spcBef>
              <a:buNone/>
              <a:defRPr sz="4400" b="0" i="0" u="none"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tr-TR" sz="2800" dirty="0">
                <a:solidFill>
                  <a:srgbClr val="C00000"/>
                </a:solidFill>
              </a:rPr>
              <a:t>Yahudi ve Hristiyanlar </a:t>
            </a:r>
            <a:r>
              <a:rPr lang="tr-TR" sz="2800" dirty="0">
                <a:solidFill>
                  <a:prstClr val="black"/>
                </a:solidFill>
              </a:rPr>
              <a:t>Kur'an-ı Kerim'de “</a:t>
            </a:r>
            <a:r>
              <a:rPr lang="tr-TR" sz="2800" dirty="0" err="1">
                <a:solidFill>
                  <a:prstClr val="black"/>
                </a:solidFill>
              </a:rPr>
              <a:t>Ehl</a:t>
            </a:r>
            <a:r>
              <a:rPr lang="tr-TR" sz="2800" dirty="0">
                <a:solidFill>
                  <a:prstClr val="black"/>
                </a:solidFill>
              </a:rPr>
              <a:t>-i Kitap” olarak ifade edilmektedir.</a:t>
            </a:r>
            <a:endParaRPr kumimoji="0" lang="tr-TR" sz="2800" i="0" strike="noStrike" kern="1200" cap="none" spc="0" normalizeH="0" baseline="0" noProof="0" dirty="0">
              <a:ln>
                <a:noFill/>
              </a:ln>
              <a:solidFill>
                <a:prstClr val="black"/>
              </a:solidFill>
              <a:effectLst/>
              <a:uLnTx/>
              <a:uFillTx/>
              <a:latin typeface="Calibri" panose="020F0502020204030204"/>
            </a:endParaRPr>
          </a:p>
        </p:txBody>
      </p:sp>
      <p:pic>
        <p:nvPicPr>
          <p:cNvPr id="6" name="Picture 2" descr="question mark thinking Sticker by Universal Kid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01395"/>
            <a:ext cx="7060789" cy="706078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6151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509666" y="1094281"/>
            <a:ext cx="5531369" cy="4549835"/>
          </a:xfrm>
          <a:prstGeom prst="rect">
            <a:avLst/>
          </a:prstGeom>
          <a:solidFill>
            <a:schemeClr val="accent4">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457200" indent="-457200" algn="just">
              <a:lnSpc>
                <a:spcPct val="150000"/>
              </a:lnSpc>
              <a:buFont typeface="Wingdings" panose="05000000000000000000" pitchFamily="2" charset="2"/>
              <a:buChar char="Ø"/>
            </a:pPr>
            <a:r>
              <a:rPr lang="tr-TR" sz="2800" dirty="0">
                <a:solidFill>
                  <a:schemeClr val="tx1"/>
                </a:solidFill>
              </a:rPr>
              <a:t>Olduğundan başka görünen, içiyle dışı birbirinden farklı olan kişiye münafık denir. </a:t>
            </a:r>
          </a:p>
          <a:p>
            <a:pPr algn="just">
              <a:lnSpc>
                <a:spcPct val="150000"/>
              </a:lnSpc>
            </a:pPr>
            <a:endParaRPr lang="tr-TR" sz="2800" dirty="0">
              <a:solidFill>
                <a:schemeClr val="tx1"/>
              </a:solidFill>
            </a:endParaRPr>
          </a:p>
          <a:p>
            <a:pPr marL="457200" indent="-457200" algn="just">
              <a:lnSpc>
                <a:spcPct val="150000"/>
              </a:lnSpc>
              <a:buFont typeface="Wingdings" panose="05000000000000000000" pitchFamily="2" charset="2"/>
              <a:buChar char="Ø"/>
            </a:pPr>
            <a:r>
              <a:rPr lang="tr-TR" sz="2800" dirty="0">
                <a:solidFill>
                  <a:schemeClr val="tx1"/>
                </a:solidFill>
              </a:rPr>
              <a:t>Münafık, iman etmediği halde çıkarları için kendisini mümin olarak gösteren kişidir.</a:t>
            </a:r>
          </a:p>
        </p:txBody>
      </p:sp>
      <p:sp>
        <p:nvSpPr>
          <p:cNvPr id="5" name="Rectangle 30">
            <a:extLst>
              <a:ext uri="{FF2B5EF4-FFF2-40B4-BE49-F238E27FC236}">
                <a16:creationId xmlns:a16="http://schemas.microsoft.com/office/drawing/2014/main" id="{A48705A2-87EA-48BD-893F-88A1D7F8CD1B}"/>
              </a:ext>
            </a:extLst>
          </p:cNvPr>
          <p:cNvSpPr/>
          <p:nvPr/>
        </p:nvSpPr>
        <p:spPr>
          <a:xfrm>
            <a:off x="1929448" y="574191"/>
            <a:ext cx="2392001" cy="740380"/>
          </a:xfrm>
          <a:prstGeom prst="rect">
            <a:avLst/>
          </a:prstGeom>
          <a:solidFill>
            <a:schemeClr val="accent2">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prstClr val="black"/>
                </a:solidFill>
                <a:effectLst/>
                <a:uLnTx/>
                <a:uFillTx/>
                <a:latin typeface="Calibri" panose="020F0502020204030204"/>
                <a:ea typeface="+mn-ea"/>
                <a:cs typeface="+mn-cs"/>
              </a:rPr>
              <a:t>Münafık</a:t>
            </a:r>
          </a:p>
        </p:txBody>
      </p:sp>
      <p:sp>
        <p:nvSpPr>
          <p:cNvPr id="6" name="Dikdörtgen 5"/>
          <p:cNvSpPr/>
          <p:nvPr/>
        </p:nvSpPr>
        <p:spPr>
          <a:xfrm>
            <a:off x="6340840" y="1094282"/>
            <a:ext cx="5681272" cy="4549835"/>
          </a:xfrm>
          <a:prstGeom prst="rect">
            <a:avLst/>
          </a:prstGeom>
          <a:ln>
            <a:solidFill>
              <a:schemeClr val="accent1"/>
            </a:solidFill>
          </a:ln>
        </p:spPr>
        <p:txBody>
          <a:bodyPr wrap="square">
            <a:spAutoFit/>
          </a:bodyPr>
          <a:lstStyle/>
          <a:p>
            <a:pPr algn="just">
              <a:lnSpc>
                <a:spcPct val="150000"/>
              </a:lnSpc>
            </a:pPr>
            <a:r>
              <a:rPr lang="tr-TR" sz="2800" dirty="0"/>
              <a:t>«İnsanlardan bazıları da vardır ki inanmadıkları halde ‘Allah’a ve ahiret gününe inandık.’ derler. Bunlar Allah’ı ve müminleri aldatmaya çalışırlar. Oysa sadece kendilerini aldatırlar da farkında değillerdir.»</a:t>
            </a:r>
          </a:p>
          <a:p>
            <a:pPr algn="r">
              <a:lnSpc>
                <a:spcPct val="150000"/>
              </a:lnSpc>
            </a:pPr>
            <a:r>
              <a:rPr lang="tr-TR" sz="2800" dirty="0">
                <a:solidFill>
                  <a:srgbClr val="C00000"/>
                </a:solidFill>
              </a:rPr>
              <a:t>Bakara suresi, 8-9. ayetler. </a:t>
            </a:r>
          </a:p>
        </p:txBody>
      </p:sp>
    </p:spTree>
    <p:custDataLst>
      <p:tags r:id="rId1"/>
    </p:custDataLst>
    <p:extLst>
      <p:ext uri="{BB962C8B-B14F-4D97-AF65-F5344CB8AC3E}">
        <p14:creationId xmlns:p14="http://schemas.microsoft.com/office/powerpoint/2010/main" val="298519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la Bükülü Ok 3"/>
          <p:cNvSpPr/>
          <p:nvPr/>
        </p:nvSpPr>
        <p:spPr>
          <a:xfrm>
            <a:off x="10753057" y="3761512"/>
            <a:ext cx="1438943" cy="2358657"/>
          </a:xfrm>
          <a:prstGeom prst="curvedLeftArrow">
            <a:avLst>
              <a:gd name="adj1" fmla="val 27171"/>
              <a:gd name="adj2" fmla="val 72241"/>
              <a:gd name="adj3" fmla="val 25000"/>
            </a:avLst>
          </a:prstGeom>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İçerik Yer Tutucusu 2"/>
          <p:cNvSpPr>
            <a:spLocks noGrp="1"/>
          </p:cNvSpPr>
          <p:nvPr>
            <p:ph idx="1"/>
          </p:nvPr>
        </p:nvSpPr>
        <p:spPr>
          <a:xfrm>
            <a:off x="209862" y="329784"/>
            <a:ext cx="11677338" cy="4122295"/>
          </a:xfrm>
          <a:solidFill>
            <a:schemeClr val="accent2">
              <a:lumMod val="40000"/>
              <a:lumOff val="60000"/>
            </a:schemeClr>
          </a:solidFill>
        </p:spPr>
        <p:txBody>
          <a:bodyPr>
            <a:normAutofit/>
          </a:bodyPr>
          <a:lstStyle/>
          <a:p>
            <a:pPr marL="0" indent="0" algn="just">
              <a:lnSpc>
                <a:spcPct val="150000"/>
              </a:lnSpc>
              <a:buNone/>
            </a:pPr>
            <a:r>
              <a:rPr lang="tr-TR" dirty="0"/>
              <a:t>Münafıklar iman etmemişlerdir. Fakat kâfirliklerini saklayarak Müslüman gibi görünürler. Oysa onların kalbinde müminlere karşı kin vardır. Allah’ı (</a:t>
            </a:r>
            <a:r>
              <a:rPr lang="tr-TR" dirty="0" err="1"/>
              <a:t>c.c</a:t>
            </a:r>
            <a:r>
              <a:rPr lang="tr-TR" dirty="0"/>
              <a:t>.) ve müminleri alaya alırlar. Münafıklar cimri, yalancı ve kibirlidirler. Kötülüğü yaygınlaştırıp iyiliğe engel olmaya çalışırlar. Aslında dua ve ibadet konusunda isteksiz oldukları halde gösteriş yapmayı severler, Allah’ı aldatmaya çalışırlar. Münafıklar da kâfirler gibi cehenneme gideceklerdir.</a:t>
            </a:r>
          </a:p>
        </p:txBody>
      </p:sp>
      <p:sp>
        <p:nvSpPr>
          <p:cNvPr id="5" name="Yuvarlatılmış Dikdörtgen 4"/>
          <p:cNvSpPr/>
          <p:nvPr/>
        </p:nvSpPr>
        <p:spPr>
          <a:xfrm>
            <a:off x="209862" y="5077208"/>
            <a:ext cx="10336097" cy="1201898"/>
          </a:xfrm>
          <a:prstGeom prst="roundRect">
            <a:avLst/>
          </a:prstGeom>
          <a:solidFill>
            <a:schemeClr val="accent1">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Parçaya göre </a:t>
            </a:r>
            <a:r>
              <a:rPr kumimoji="0" lang="tr-TR" sz="3600" b="1" i="0" u="none" strike="noStrike" kern="1200" cap="none" spc="0" normalizeH="0" baseline="0" noProof="0" dirty="0">
                <a:ln>
                  <a:noFill/>
                </a:ln>
                <a:solidFill>
                  <a:prstClr val="black"/>
                </a:solidFill>
                <a:effectLst/>
                <a:uLnTx/>
                <a:uFillTx/>
                <a:latin typeface="Calibri" panose="020F0502020204030204"/>
                <a:ea typeface="+mn-ea"/>
                <a:cs typeface="+mn-cs"/>
              </a:rPr>
              <a:t>münafıkların</a:t>
            </a: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 ne gibi özellikleri vardır?</a:t>
            </a:r>
          </a:p>
        </p:txBody>
      </p:sp>
    </p:spTree>
    <p:custDataLst>
      <p:tags r:id="rId1"/>
    </p:custDataLst>
    <p:extLst>
      <p:ext uri="{BB962C8B-B14F-4D97-AF65-F5344CB8AC3E}">
        <p14:creationId xmlns:p14="http://schemas.microsoft.com/office/powerpoint/2010/main" val="278031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68135" y="843148"/>
            <a:ext cx="11495314" cy="4263242"/>
          </a:xfrm>
          <a:solidFill>
            <a:schemeClr val="accent1">
              <a:lumMod val="20000"/>
              <a:lumOff val="80000"/>
            </a:schemeClr>
          </a:solidFill>
          <a:ln>
            <a:solidFill>
              <a:schemeClr val="accent1"/>
            </a:solidFill>
          </a:ln>
        </p:spPr>
        <p:txBody>
          <a:bodyPr>
            <a:normAutofit/>
          </a:bodyPr>
          <a:lstStyle/>
          <a:p>
            <a:pPr marL="0" indent="0" algn="just">
              <a:lnSpc>
                <a:spcPct val="150000"/>
              </a:lnSpc>
              <a:buNone/>
            </a:pPr>
            <a:r>
              <a:rPr lang="tr-TR" sz="3200" dirty="0"/>
              <a:t>“Münafığın alâmeti üçtür: Konuşunca yalan söyler, söz verince sözünden cayar, kendisine bir şey emanet edildiğinde hıyanet eder.” </a:t>
            </a:r>
          </a:p>
          <a:p>
            <a:pPr marL="0" indent="0" algn="r">
              <a:lnSpc>
                <a:spcPct val="150000"/>
              </a:lnSpc>
              <a:buNone/>
            </a:pPr>
            <a:r>
              <a:rPr lang="tr-TR" sz="3200" dirty="0"/>
              <a:t>(</a:t>
            </a:r>
            <a:r>
              <a:rPr lang="tr-TR" sz="3200" dirty="0" err="1"/>
              <a:t>Buhârî</a:t>
            </a:r>
            <a:r>
              <a:rPr lang="tr-TR" sz="3200" dirty="0"/>
              <a:t>, </a:t>
            </a:r>
            <a:r>
              <a:rPr lang="tr-TR" sz="3200" dirty="0" err="1"/>
              <a:t>Edeb</a:t>
            </a:r>
            <a:r>
              <a:rPr lang="tr-TR" sz="3200" dirty="0"/>
              <a:t>, 69.) </a:t>
            </a:r>
          </a:p>
          <a:p>
            <a:pPr marL="0" indent="0">
              <a:lnSpc>
                <a:spcPct val="150000"/>
              </a:lnSpc>
              <a:buNone/>
            </a:pPr>
            <a:r>
              <a:rPr lang="tr-TR" sz="3200" dirty="0">
                <a:solidFill>
                  <a:srgbClr val="C00000"/>
                </a:solidFill>
              </a:rPr>
              <a:t>Peygamberimizin yukarıdaki hadisine göre münafıklık hangi davranışlarla ilgilidir?</a:t>
            </a:r>
          </a:p>
        </p:txBody>
      </p:sp>
    </p:spTree>
    <p:custDataLst>
      <p:tags r:id="rId1"/>
    </p:custDataLst>
    <p:extLst>
      <p:ext uri="{BB962C8B-B14F-4D97-AF65-F5344CB8AC3E}">
        <p14:creationId xmlns:p14="http://schemas.microsoft.com/office/powerpoint/2010/main" val="4136994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tx2">
                <a:lumMod val="20000"/>
                <a:lumOff val="80000"/>
              </a:schemeClr>
            </a:gs>
            <a:gs pos="0">
              <a:schemeClr val="bg1">
                <a:lumMod val="95000"/>
              </a:schemeClr>
            </a:gs>
          </a:gsLst>
          <a:lin ang="8100000" scaled="1"/>
          <a:tileRect/>
        </a:gradFill>
        <a:effectLst/>
      </p:bgPr>
    </p:bg>
    <p:spTree>
      <p:nvGrpSpPr>
        <p:cNvPr id="1" name=""/>
        <p:cNvGrpSpPr/>
        <p:nvPr/>
      </p:nvGrpSpPr>
      <p:grpSpPr>
        <a:xfrm>
          <a:off x="0" y="0"/>
          <a:ext cx="0" cy="0"/>
          <a:chOff x="0" y="0"/>
          <a:chExt cx="0" cy="0"/>
        </a:xfrm>
      </p:grpSpPr>
      <p:sp>
        <p:nvSpPr>
          <p:cNvPr id="5" name="Yuvarlatılmış Dikdörtgen 4">
            <a:hlinkClick r:id="rId4"/>
          </p:cNvPr>
          <p:cNvSpPr/>
          <p:nvPr/>
        </p:nvSpPr>
        <p:spPr>
          <a:xfrm>
            <a:off x="3312827" y="1662454"/>
            <a:ext cx="5613324" cy="1256145"/>
          </a:xfrm>
          <a:prstGeom prst="roundRect">
            <a:avLst/>
          </a:prstGeom>
          <a:solidFill>
            <a:srgbClr val="17AB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prstClr val="white"/>
                </a:solidFill>
                <a:effectLst/>
                <a:uLnTx/>
                <a:uFillTx/>
                <a:latin typeface="Calibri" panose="020F0502020204030204"/>
                <a:ea typeface="+mn-ea"/>
                <a:cs typeface="+mn-cs"/>
              </a:rPr>
              <a:t>Etkinlik için tıklayınız</a:t>
            </a:r>
          </a:p>
        </p:txBody>
      </p:sp>
      <p:sp>
        <p:nvSpPr>
          <p:cNvPr id="6" name="Dikdörtgen 5"/>
          <p:cNvSpPr/>
          <p:nvPr/>
        </p:nvSpPr>
        <p:spPr>
          <a:xfrm>
            <a:off x="8114158" y="2290526"/>
            <a:ext cx="1623984" cy="1668464"/>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Yuvarlatılmış Dikdörtgen 8">
            <a:hlinkClick r:id="rId6"/>
          </p:cNvPr>
          <p:cNvSpPr/>
          <p:nvPr/>
        </p:nvSpPr>
        <p:spPr>
          <a:xfrm>
            <a:off x="1603128" y="4011762"/>
            <a:ext cx="8991600" cy="16205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Yukarıdaki bağlantıdan etkinliklerin açılmaması durumundan </a:t>
            </a:r>
            <a:r>
              <a:rPr kumimoji="0" lang="tr-TR" sz="3200" b="0" i="0" u="none" strike="noStrike" kern="1200" cap="none" spc="0" normalizeH="0" baseline="0" noProof="0" dirty="0">
                <a:ln>
                  <a:noFill/>
                </a:ln>
                <a:solidFill>
                  <a:prstClr val="white"/>
                </a:solidFill>
                <a:effectLst/>
                <a:uLnTx/>
                <a:uFillTx/>
                <a:latin typeface="Calibri" panose="020F0502020204030204"/>
                <a:ea typeface="+mn-ea"/>
                <a:cs typeface="+mn-cs"/>
                <a:hlinkClick r:id="rId7"/>
              </a:rPr>
              <a:t>https://www.dindersimateryal.com/</a:t>
            </a:r>
            <a:r>
              <a:rPr kumimoji="0" lang="tr-TR"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sitesinde etkinlikler ve oyunlara ulaşabilirsiniz.</a:t>
            </a:r>
          </a:p>
        </p:txBody>
      </p:sp>
    </p:spTree>
    <p:custDataLst>
      <p:tags r:id="rId1"/>
    </p:custDataLst>
    <p:extLst>
      <p:ext uri="{BB962C8B-B14F-4D97-AF65-F5344CB8AC3E}">
        <p14:creationId xmlns:p14="http://schemas.microsoft.com/office/powerpoint/2010/main" val="13556368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Dikdörtgen 130"/>
          <p:cNvSpPr/>
          <p:nvPr/>
        </p:nvSpPr>
        <p:spPr>
          <a:xfrm>
            <a:off x="7876919" y="1970601"/>
            <a:ext cx="777481" cy="62326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00B050"/>
                </a:solidFill>
                <a:effectLst/>
                <a:uLnTx/>
                <a:uFillTx/>
                <a:latin typeface="Calibri" panose="020F0502020204030204"/>
                <a:ea typeface="+mn-ea"/>
                <a:cs typeface="+mn-cs"/>
              </a:rPr>
              <a:t>✔</a:t>
            </a:r>
          </a:p>
        </p:txBody>
      </p:sp>
      <p:sp>
        <p:nvSpPr>
          <p:cNvPr id="72" name="İçerik Yer Tutucusu 2"/>
          <p:cNvSpPr txBox="1">
            <a:spLocks/>
          </p:cNvSpPr>
          <p:nvPr/>
        </p:nvSpPr>
        <p:spPr>
          <a:xfrm>
            <a:off x="245488" y="513445"/>
            <a:ext cx="7348767" cy="5181600"/>
          </a:xfrm>
          <a:prstGeom prst="rect">
            <a:avLst/>
          </a:prstGeom>
          <a:solidFill>
            <a:schemeClr val="accent1">
              <a:lumMod val="20000"/>
              <a:lumOff val="80000"/>
            </a:schemeClr>
          </a:solidFill>
          <a:ln w="31750">
            <a:gradFill>
              <a:gsLst>
                <a:gs pos="0">
                  <a:schemeClr val="bg1">
                    <a:alpha val="99000"/>
                  </a:schemeClr>
                </a:gs>
                <a:gs pos="100000">
                  <a:schemeClr val="bg1"/>
                </a:gs>
              </a:gsLst>
              <a:lin ang="5400000" scaled="1"/>
            </a:gradFill>
          </a:ln>
          <a:effectLst>
            <a:outerShdw blurRad="50800" dist="38100" dir="8100000" algn="tr"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 “İnsanlardan bazıları da vardır ki inanmadıkları halde ‘Allah’a ve ahiret gününe inandık’. derler.”</a:t>
            </a:r>
          </a:p>
          <a:p>
            <a:pPr marL="0" marR="0" lvl="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(Bakara suresi, 8. ayet)</a:t>
            </a: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tr-TR" sz="4000" b="1" i="0" u="none" strike="noStrike" kern="1200" cap="none" spc="0" normalizeH="0" baseline="0" noProof="0" dirty="0">
                <a:ln>
                  <a:noFill/>
                </a:ln>
                <a:solidFill>
                  <a:prstClr val="black"/>
                </a:solidFill>
                <a:effectLst/>
                <a:uLnTx/>
                <a:uFillTx/>
                <a:latin typeface="Calibri" panose="020F0502020204030204"/>
                <a:ea typeface="+mn-ea"/>
                <a:cs typeface="+mn-cs"/>
              </a:rPr>
              <a:t>Bu ayette değinilen kişilerle ilgili kavram aşağıdakilerin hangisidir?</a:t>
            </a:r>
          </a:p>
        </p:txBody>
      </p:sp>
      <p:sp>
        <p:nvSpPr>
          <p:cNvPr id="30" name="Dikdörtgen 29"/>
          <p:cNvSpPr/>
          <p:nvPr/>
        </p:nvSpPr>
        <p:spPr>
          <a:xfrm>
            <a:off x="7867165" y="977465"/>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grpSp>
        <p:nvGrpSpPr>
          <p:cNvPr id="8" name="Grup 7"/>
          <p:cNvGrpSpPr/>
          <p:nvPr/>
        </p:nvGrpSpPr>
        <p:grpSpPr>
          <a:xfrm>
            <a:off x="8644646" y="977465"/>
            <a:ext cx="3098729" cy="623261"/>
            <a:chOff x="9304418" y="1698250"/>
            <a:chExt cx="2519732" cy="623261"/>
          </a:xfrm>
          <a:solidFill>
            <a:schemeClr val="accent1">
              <a:lumMod val="60000"/>
              <a:lumOff val="40000"/>
            </a:schemeClr>
          </a:solidFill>
        </p:grpSpPr>
        <p:sp>
          <p:nvSpPr>
            <p:cNvPr id="96" name="Serbest Form 95"/>
            <p:cNvSpPr/>
            <p:nvPr/>
          </p:nvSpPr>
          <p:spPr>
            <a:xfrm>
              <a:off x="9304421" y="1698250"/>
              <a:ext cx="2519729"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rPr>
                <a:t>   Mümin</a:t>
              </a:r>
            </a:p>
          </p:txBody>
        </p:sp>
        <p:sp>
          <p:nvSpPr>
            <p:cNvPr id="7" name="İkizkenar Üçgen 6"/>
            <p:cNvSpPr/>
            <p:nvPr/>
          </p:nvSpPr>
          <p:spPr>
            <a:xfrm rot="5400000">
              <a:off x="9369777" y="1632891"/>
              <a:ext cx="623261" cy="753979"/>
            </a:xfrm>
            <a:prstGeom prst="triangle">
              <a:avLst/>
            </a:prstGeom>
            <a:solidFill>
              <a:schemeClr val="bg2">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grpSp>
      <p:grpSp>
        <p:nvGrpSpPr>
          <p:cNvPr id="56" name="Grup 55"/>
          <p:cNvGrpSpPr/>
          <p:nvPr/>
        </p:nvGrpSpPr>
        <p:grpSpPr>
          <a:xfrm>
            <a:off x="8607831" y="3900161"/>
            <a:ext cx="3098728" cy="623261"/>
            <a:chOff x="9304418" y="1698250"/>
            <a:chExt cx="3098728" cy="623261"/>
          </a:xfrm>
        </p:grpSpPr>
        <p:sp>
          <p:nvSpPr>
            <p:cNvPr id="57" name="Serbest Form 56"/>
            <p:cNvSpPr/>
            <p:nvPr/>
          </p:nvSpPr>
          <p:spPr>
            <a:xfrm>
              <a:off x="9304421" y="1698250"/>
              <a:ext cx="3098725"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rPr>
                <a:t> Müşrik</a:t>
              </a:r>
            </a:p>
          </p:txBody>
        </p:sp>
        <p:sp>
          <p:nvSpPr>
            <p:cNvPr id="58" name="İkizkenar Üçgen 57"/>
            <p:cNvSpPr/>
            <p:nvPr/>
          </p:nvSpPr>
          <p:spPr>
            <a:xfrm rot="5400000">
              <a:off x="9369777" y="1632891"/>
              <a:ext cx="623261" cy="753979"/>
            </a:xfrm>
            <a:prstGeom prst="triangle">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grpSp>
      <p:grpSp>
        <p:nvGrpSpPr>
          <p:cNvPr id="59" name="Grup 58"/>
          <p:cNvGrpSpPr/>
          <p:nvPr/>
        </p:nvGrpSpPr>
        <p:grpSpPr>
          <a:xfrm>
            <a:off x="8644647" y="2910079"/>
            <a:ext cx="3098728" cy="623261"/>
            <a:chOff x="9304418" y="1698250"/>
            <a:chExt cx="3098728" cy="623261"/>
          </a:xfrm>
        </p:grpSpPr>
        <p:sp>
          <p:nvSpPr>
            <p:cNvPr id="60" name="Serbest Form 59"/>
            <p:cNvSpPr/>
            <p:nvPr/>
          </p:nvSpPr>
          <p:spPr>
            <a:xfrm>
              <a:off x="9304421" y="1698250"/>
              <a:ext cx="3098725"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rPr>
                <a:t>Kafir</a:t>
              </a:r>
            </a:p>
          </p:txBody>
        </p:sp>
        <p:sp>
          <p:nvSpPr>
            <p:cNvPr id="61" name="İkizkenar Üçgen 60"/>
            <p:cNvSpPr/>
            <p:nvPr/>
          </p:nvSpPr>
          <p:spPr>
            <a:xfrm rot="5400000">
              <a:off x="9369777" y="1632891"/>
              <a:ext cx="623261" cy="753979"/>
            </a:xfrm>
            <a:prstGeom prst="triangle">
              <a:avLst/>
            </a:prstGeom>
            <a:solidFill>
              <a:srgbClr val="38ACBB"/>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grpSp>
      <p:grpSp>
        <p:nvGrpSpPr>
          <p:cNvPr id="65" name="Grup 64"/>
          <p:cNvGrpSpPr/>
          <p:nvPr/>
        </p:nvGrpSpPr>
        <p:grpSpPr>
          <a:xfrm>
            <a:off x="8654402" y="1970602"/>
            <a:ext cx="3098728" cy="623261"/>
            <a:chOff x="9304418" y="1698250"/>
            <a:chExt cx="3098728" cy="623261"/>
          </a:xfrm>
        </p:grpSpPr>
        <p:sp>
          <p:nvSpPr>
            <p:cNvPr id="66" name="Serbest Form 65"/>
            <p:cNvSpPr/>
            <p:nvPr/>
          </p:nvSpPr>
          <p:spPr>
            <a:xfrm>
              <a:off x="9304421" y="1698250"/>
              <a:ext cx="3098725"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   Münafık</a:t>
              </a:r>
            </a:p>
          </p:txBody>
        </p:sp>
        <p:sp>
          <p:nvSpPr>
            <p:cNvPr id="67" name="İkizkenar Üçgen 66"/>
            <p:cNvSpPr/>
            <p:nvPr/>
          </p:nvSpPr>
          <p:spPr>
            <a:xfrm rot="5400000">
              <a:off x="9369777" y="1632891"/>
              <a:ext cx="623261" cy="753979"/>
            </a:xfrm>
            <a:prstGeom prst="triangle">
              <a:avLst/>
            </a:prstGeom>
            <a:solidFill>
              <a:srgbClr val="FFBF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grpSp>
      <p:sp>
        <p:nvSpPr>
          <p:cNvPr id="71" name="Dikdörtgen 70"/>
          <p:cNvSpPr/>
          <p:nvPr/>
        </p:nvSpPr>
        <p:spPr>
          <a:xfrm>
            <a:off x="7820593" y="3900160"/>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73" name="Dikdörtgen 72"/>
          <p:cNvSpPr/>
          <p:nvPr/>
        </p:nvSpPr>
        <p:spPr>
          <a:xfrm>
            <a:off x="7867164" y="2907022"/>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2" name="Dikdörtgen 1"/>
          <p:cNvSpPr/>
          <p:nvPr/>
        </p:nvSpPr>
        <p:spPr>
          <a:xfrm>
            <a:off x="8931698" y="0"/>
            <a:ext cx="3224463" cy="5935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white"/>
                </a:solidFill>
                <a:effectLst/>
                <a:uLnTx/>
                <a:uFillTx/>
                <a:latin typeface="Calibri" panose="020F0502020204030204"/>
                <a:ea typeface="+mn-ea"/>
                <a:cs typeface="+mn-cs"/>
              </a:rPr>
              <a:t>MEB kazanım Testi</a:t>
            </a:r>
          </a:p>
        </p:txBody>
      </p:sp>
    </p:spTree>
    <p:custDataLst>
      <p:tags r:id="rId1"/>
    </p:custDataLst>
    <p:extLst>
      <p:ext uri="{BB962C8B-B14F-4D97-AF65-F5344CB8AC3E}">
        <p14:creationId xmlns:p14="http://schemas.microsoft.com/office/powerpoint/2010/main" val="12243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4" name="Yanlış.wav"/>
                                        </p:tgtEl>
                                      </p:cMediaNode>
                                    </p:audio>
                                  </p:sub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56"/>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fade">
                                      <p:cBhvr>
                                        <p:cTn id="13" dur="1000"/>
                                        <p:tgtEl>
                                          <p:spTgt spid="71"/>
                                        </p:tgtEl>
                                      </p:cBhvr>
                                    </p:animEffect>
                                  </p:childTnLst>
                                  <p:subTnLst>
                                    <p:audio>
                                      <p:cMediaNode>
                                        <p:cTn display="0" masterRel="sameClick">
                                          <p:stCondLst>
                                            <p:cond evt="begin" delay="0">
                                              <p:tn val="11"/>
                                            </p:cond>
                                          </p:stCondLst>
                                          <p:endCondLst>
                                            <p:cond evt="onStopAudio" delay="0">
                                              <p:tgtEl>
                                                <p:sldTgt/>
                                              </p:tgtEl>
                                            </p:cond>
                                          </p:endCondLst>
                                        </p:cTn>
                                        <p:tgtEl>
                                          <p:sndTgt r:embed="rId4" name="Yanlış.wav"/>
                                        </p:tgtEl>
                                      </p:cMediaNode>
                                    </p:audio>
                                  </p:subTnLst>
                                </p:cTn>
                              </p:par>
                            </p:childTnLst>
                          </p:cTn>
                        </p:par>
                      </p:childTnLst>
                    </p:cTn>
                  </p:par>
                </p:childTnLst>
              </p:cTn>
              <p:nextCondLst>
                <p:cond evt="onClick" delay="0">
                  <p:tgtEl>
                    <p:spTgt spid="56"/>
                  </p:tgtEl>
                </p:cond>
              </p:nextCondLst>
            </p:seq>
            <p:seq concurrent="1" nextAc="seek">
              <p:cTn id="14" restart="whenNotActive" fill="hold" evtFilter="cancelBubble" nodeType="interactiveSeq">
                <p:stCondLst>
                  <p:cond evt="onClick" delay="0">
                    <p:tgtEl>
                      <p:spTgt spid="59"/>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100"/>
                                  </p:stCondLst>
                                  <p:childTnLst>
                                    <p:set>
                                      <p:cBhvr>
                                        <p:cTn id="18" dur="1" fill="hold">
                                          <p:stCondLst>
                                            <p:cond delay="0"/>
                                          </p:stCondLst>
                                        </p:cTn>
                                        <p:tgtEl>
                                          <p:spTgt spid="73"/>
                                        </p:tgtEl>
                                        <p:attrNameLst>
                                          <p:attrName>style.visibility</p:attrName>
                                        </p:attrNameLst>
                                      </p:cBhvr>
                                      <p:to>
                                        <p:strVal val="visible"/>
                                      </p:to>
                                    </p:set>
                                    <p:animEffect transition="in" filter="fade">
                                      <p:cBhvr>
                                        <p:cTn id="19" dur="1000"/>
                                        <p:tgtEl>
                                          <p:spTgt spid="73"/>
                                        </p:tgtEl>
                                      </p:cBhvr>
                                    </p:animEffect>
                                  </p:childTnLst>
                                  <p:subTnLst>
                                    <p:audio>
                                      <p:cMediaNode>
                                        <p:cTn display="0" masterRel="sameClick">
                                          <p:stCondLst>
                                            <p:cond evt="begin" delay="0">
                                              <p:tn val="17"/>
                                            </p:cond>
                                          </p:stCondLst>
                                          <p:endCondLst>
                                            <p:cond evt="onStopAudio" delay="0">
                                              <p:tgtEl>
                                                <p:sldTgt/>
                                              </p:tgtEl>
                                            </p:cond>
                                          </p:endCondLst>
                                        </p:cTn>
                                        <p:tgtEl>
                                          <p:sndTgt r:embed="rId4" name="Yanlış.wav"/>
                                        </p:tgtEl>
                                      </p:cMediaNode>
                                    </p:audio>
                                  </p:subTnLst>
                                </p:cTn>
                              </p:par>
                            </p:childTnLst>
                          </p:cTn>
                        </p:par>
                      </p:childTnLst>
                    </p:cTn>
                  </p:par>
                </p:childTnLst>
              </p:cTn>
              <p:nextCondLst>
                <p:cond evt="onClick" delay="0">
                  <p:tgtEl>
                    <p:spTgt spid="59"/>
                  </p:tgtEl>
                </p:cond>
              </p:nextCondLst>
            </p:seq>
            <p:seq concurrent="1" nextAc="seek">
              <p:cTn id="20" restart="whenNotActive" fill="hold" evtFilter="cancelBubble" nodeType="interactiveSeq">
                <p:stCondLst>
                  <p:cond evt="onClick" delay="0">
                    <p:tgtEl>
                      <p:spTgt spid="6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1"/>
                                        </p:tgtEl>
                                        <p:attrNameLst>
                                          <p:attrName>style.visibility</p:attrName>
                                        </p:attrNameLst>
                                      </p:cBhvr>
                                      <p:to>
                                        <p:strVal val="visible"/>
                                      </p:to>
                                    </p:set>
                                    <p:animEffect transition="in" filter="fade">
                                      <p:cBhvr>
                                        <p:cTn id="25" dur="1500"/>
                                        <p:tgtEl>
                                          <p:spTgt spid="131"/>
                                        </p:tgtEl>
                                      </p:cBhvr>
                                    </p:animEffect>
                                  </p:childTnLst>
                                  <p:subTnLst>
                                    <p:audio>
                                      <p:cMediaNode>
                                        <p:cTn display="0" masterRel="sameClick">
                                          <p:stCondLst>
                                            <p:cond evt="begin" delay="0">
                                              <p:tn val="23"/>
                                            </p:cond>
                                          </p:stCondLst>
                                          <p:endCondLst>
                                            <p:cond evt="onStopAudio" delay="0">
                                              <p:tgtEl>
                                                <p:sldTgt/>
                                              </p:tgtEl>
                                            </p:cond>
                                          </p:endCondLst>
                                        </p:cTn>
                                        <p:tgtEl>
                                          <p:sndTgt r:embed="rId5" name="Doğru (online-audio-converter.com).wav"/>
                                        </p:tgtEl>
                                      </p:cMediaNode>
                                    </p:audio>
                                  </p:subTnLst>
                                </p:cTn>
                              </p:par>
                            </p:childTnLst>
                          </p:cTn>
                        </p:par>
                      </p:childTnLst>
                    </p:cTn>
                  </p:par>
                </p:childTnLst>
              </p:cTn>
              <p:nextCondLst>
                <p:cond evt="onClick" delay="0">
                  <p:tgtEl>
                    <p:spTgt spid="65"/>
                  </p:tgtEl>
                </p:cond>
              </p:nextCondLst>
            </p:seq>
          </p:childTnLst>
        </p:cTn>
      </p:par>
    </p:tnLst>
    <p:bldLst>
      <p:bldP spid="131" grpId="0" animBg="1"/>
      <p:bldP spid="30" grpId="0" animBg="1"/>
      <p:bldP spid="71" grpId="0" animBg="1"/>
      <p:bldP spid="7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p:cNvSpPr/>
          <p:nvPr/>
        </p:nvSpPr>
        <p:spPr>
          <a:xfrm>
            <a:off x="9442207" y="1603252"/>
            <a:ext cx="1698225" cy="833086"/>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Yuvarlatılmış Dikdörtgen 3"/>
          <p:cNvSpPr/>
          <p:nvPr/>
        </p:nvSpPr>
        <p:spPr>
          <a:xfrm>
            <a:off x="4055418" y="0"/>
            <a:ext cx="2717800" cy="520700"/>
          </a:xfrm>
          <a:prstGeom prst="roundRect">
            <a:avLst>
              <a:gd name="adj" fmla="val 25000"/>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panose="020F0502020204030204"/>
                <a:ea typeface="+mn-ea"/>
                <a:cs typeface="+mn-cs"/>
              </a:rPr>
              <a:t>Doğru yanlış </a:t>
            </a:r>
          </a:p>
        </p:txBody>
      </p:sp>
      <p:sp>
        <p:nvSpPr>
          <p:cNvPr id="57" name="Serbest Form 56"/>
          <p:cNvSpPr/>
          <p:nvPr/>
        </p:nvSpPr>
        <p:spPr>
          <a:xfrm>
            <a:off x="23289" y="1603252"/>
            <a:ext cx="9418918" cy="849416"/>
          </a:xfrm>
          <a:custGeom>
            <a:avLst/>
            <a:gdLst>
              <a:gd name="connsiteX0" fmla="*/ 15985 w 8932526"/>
              <a:gd name="connsiteY0" fmla="*/ 0 h 820844"/>
              <a:gd name="connsiteX1" fmla="*/ 8932526 w 8932526"/>
              <a:gd name="connsiteY1" fmla="*/ 0 h 820844"/>
              <a:gd name="connsiteX2" fmla="*/ 8932526 w 8932526"/>
              <a:gd name="connsiteY2" fmla="*/ 820844 h 820844"/>
              <a:gd name="connsiteX3" fmla="*/ 0 w 8932526"/>
              <a:gd name="connsiteY3" fmla="*/ 820844 h 820844"/>
              <a:gd name="connsiteX4" fmla="*/ 628407 w 8932526"/>
              <a:gd name="connsiteY4" fmla="*/ 405135 h 82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2526" h="820844">
                <a:moveTo>
                  <a:pt x="15985" y="0"/>
                </a:moveTo>
                <a:lnTo>
                  <a:pt x="8932526" y="0"/>
                </a:lnTo>
                <a:lnTo>
                  <a:pt x="8932526" y="820844"/>
                </a:lnTo>
                <a:lnTo>
                  <a:pt x="0" y="820844"/>
                </a:lnTo>
                <a:lnTo>
                  <a:pt x="628407" y="405135"/>
                </a:lnTo>
                <a:close/>
              </a:path>
            </a:pathLst>
          </a:custGeom>
          <a:solidFill>
            <a:srgbClr val="14676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tr-TR" sz="25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X"/>
          <p:cNvSpPr/>
          <p:nvPr/>
        </p:nvSpPr>
        <p:spPr>
          <a:xfrm>
            <a:off x="11155986" y="1610439"/>
            <a:ext cx="870239" cy="792000"/>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1" name="Onay"/>
          <p:cNvSpPr/>
          <p:nvPr/>
        </p:nvSpPr>
        <p:spPr>
          <a:xfrm>
            <a:off x="11104386" y="1739698"/>
            <a:ext cx="875464" cy="808033"/>
          </a:xfrm>
          <a:prstGeom prst="rect">
            <a:avLst/>
          </a:prstGeom>
          <a:blipFill>
            <a:blip r:embed="rId7"/>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2" name="D 1"/>
          <p:cNvSpPr/>
          <p:nvPr/>
        </p:nvSpPr>
        <p:spPr>
          <a:xfrm>
            <a:off x="9565136" y="1666274"/>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mn-ea"/>
                <a:cs typeface="+mn-cs"/>
              </a:rPr>
              <a:t>D</a:t>
            </a:r>
          </a:p>
        </p:txBody>
      </p:sp>
      <p:sp>
        <p:nvSpPr>
          <p:cNvPr id="13" name="Y 1"/>
          <p:cNvSpPr/>
          <p:nvPr/>
        </p:nvSpPr>
        <p:spPr>
          <a:xfrm>
            <a:off x="10378209" y="1666274"/>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mn-ea"/>
                <a:cs typeface="+mn-cs"/>
              </a:rPr>
              <a:t>Y</a:t>
            </a:r>
          </a:p>
        </p:txBody>
      </p:sp>
      <p:sp>
        <p:nvSpPr>
          <p:cNvPr id="14" name="Rectangle 6">
            <a:extLst>
              <a:ext uri="{FF2B5EF4-FFF2-40B4-BE49-F238E27FC236}">
                <a16:creationId xmlns:a16="http://schemas.microsoft.com/office/drawing/2014/main" id="{9007CF10-9BCC-4C67-A2C9-6EDAD53EEC34}"/>
              </a:ext>
            </a:extLst>
          </p:cNvPr>
          <p:cNvSpPr/>
          <p:nvPr/>
        </p:nvSpPr>
        <p:spPr>
          <a:xfrm>
            <a:off x="0" y="6494778"/>
            <a:ext cx="12192000" cy="390141"/>
          </a:xfrm>
          <a:prstGeom prst="rect">
            <a:avLst/>
          </a:prstGeom>
          <a:gradFill flip="none" rotWithShape="1">
            <a:gsLst>
              <a:gs pos="16830">
                <a:srgbClr val="B3B3B3">
                  <a:alpha val="70000"/>
                </a:srgbClr>
              </a:gs>
              <a:gs pos="0">
                <a:srgbClr val="C0C0C0"/>
              </a:gs>
              <a:gs pos="100000">
                <a:srgbClr val="77777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Komut Düğmesi: Geri veya Önceki 14">
            <a:hlinkClick r:id="" action="ppaction://hlinkshowjump?jump=previousslide" highlightClick="1"/>
          </p:cNvPr>
          <p:cNvSpPr/>
          <p:nvPr/>
        </p:nvSpPr>
        <p:spPr>
          <a:xfrm>
            <a:off x="10661406" y="6477275"/>
            <a:ext cx="395785" cy="406934"/>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Komut Düğmesi: İleri veya Sonraki 15">
            <a:hlinkClick r:id="" action="ppaction://hlinkshowjump?jump=nextslide" highlightClick="1"/>
          </p:cNvPr>
          <p:cNvSpPr/>
          <p:nvPr/>
        </p:nvSpPr>
        <p:spPr>
          <a:xfrm>
            <a:off x="11743376" y="6475244"/>
            <a:ext cx="412785" cy="3936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Komut Düğmesi: Giriş 16">
            <a:hlinkClick r:id="" action="ppaction://hlinkshowjump?jump=firstslide" highlightClick="1"/>
          </p:cNvPr>
          <p:cNvSpPr/>
          <p:nvPr/>
        </p:nvSpPr>
        <p:spPr>
          <a:xfrm>
            <a:off x="11137184" y="6483348"/>
            <a:ext cx="526199" cy="409202"/>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İkizkenar Üçgen 57"/>
          <p:cNvSpPr/>
          <p:nvPr/>
        </p:nvSpPr>
        <p:spPr>
          <a:xfrm rot="5400000">
            <a:off x="-66350" y="1709111"/>
            <a:ext cx="791999" cy="612724"/>
          </a:xfrm>
          <a:prstGeom prst="triangle">
            <a:avLst/>
          </a:prstGeom>
          <a:solidFill>
            <a:srgbClr val="C55A1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59" name="Dikdörtgen 58"/>
          <p:cNvSpPr/>
          <p:nvPr/>
        </p:nvSpPr>
        <p:spPr>
          <a:xfrm>
            <a:off x="709960" y="1714051"/>
            <a:ext cx="8806195" cy="584775"/>
          </a:xfrm>
          <a:prstGeom prst="rect">
            <a:avLst/>
          </a:prstGeom>
        </p:spPr>
        <p:txBody>
          <a:bodyPr wrap="square">
            <a:spAutoFit/>
          </a:bodyPr>
          <a:lstStyle/>
          <a:p>
            <a:pPr lvl="0">
              <a:defRPr/>
            </a:pPr>
            <a:r>
              <a:rPr lang="tr-TR" sz="3200" dirty="0">
                <a:solidFill>
                  <a:schemeClr val="bg1"/>
                </a:solidFill>
              </a:rPr>
              <a:t>Münafıklar da kâfirler gibi cehenneme gideceklerdir.</a:t>
            </a:r>
            <a:endParaRPr kumimoji="0" lang="tr-TR" sz="3000" b="0" i="0" u="none" strike="noStrike" kern="1200" cap="none" spc="0" normalizeH="0" baseline="0" noProof="0" dirty="0">
              <a:ln>
                <a:noFill/>
              </a:ln>
              <a:solidFill>
                <a:schemeClr val="bg1"/>
              </a:solidFill>
              <a:effectLst/>
              <a:uLnTx/>
              <a:uFillTx/>
              <a:latin typeface="Calibri" panose="020F0502020204030204"/>
            </a:endParaRPr>
          </a:p>
        </p:txBody>
      </p:sp>
      <p:sp>
        <p:nvSpPr>
          <p:cNvPr id="60" name="Dikdörtgen 59"/>
          <p:cNvSpPr/>
          <p:nvPr/>
        </p:nvSpPr>
        <p:spPr>
          <a:xfrm>
            <a:off x="9442207" y="2528572"/>
            <a:ext cx="1698225" cy="918518"/>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Serbest Form 60"/>
          <p:cNvSpPr/>
          <p:nvPr/>
        </p:nvSpPr>
        <p:spPr>
          <a:xfrm>
            <a:off x="23289" y="2524654"/>
            <a:ext cx="9418918" cy="922887"/>
          </a:xfrm>
          <a:custGeom>
            <a:avLst/>
            <a:gdLst>
              <a:gd name="connsiteX0" fmla="*/ 15985 w 8932526"/>
              <a:gd name="connsiteY0" fmla="*/ 0 h 820844"/>
              <a:gd name="connsiteX1" fmla="*/ 8932526 w 8932526"/>
              <a:gd name="connsiteY1" fmla="*/ 0 h 820844"/>
              <a:gd name="connsiteX2" fmla="*/ 8932526 w 8932526"/>
              <a:gd name="connsiteY2" fmla="*/ 820844 h 820844"/>
              <a:gd name="connsiteX3" fmla="*/ 0 w 8932526"/>
              <a:gd name="connsiteY3" fmla="*/ 820844 h 820844"/>
              <a:gd name="connsiteX4" fmla="*/ 628407 w 8932526"/>
              <a:gd name="connsiteY4" fmla="*/ 405135 h 82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2526" h="820844">
                <a:moveTo>
                  <a:pt x="15985" y="0"/>
                </a:moveTo>
                <a:lnTo>
                  <a:pt x="8932526" y="0"/>
                </a:lnTo>
                <a:lnTo>
                  <a:pt x="8932526" y="820844"/>
                </a:lnTo>
                <a:lnTo>
                  <a:pt x="0" y="820844"/>
                </a:lnTo>
                <a:lnTo>
                  <a:pt x="628407" y="405135"/>
                </a:lnTo>
                <a:close/>
              </a:path>
            </a:pathLst>
          </a:custGeom>
          <a:solidFill>
            <a:srgbClr val="14676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defRPr/>
            </a:pPr>
            <a:r>
              <a:rPr lang="tr-TR" sz="2800" dirty="0">
                <a:solidFill>
                  <a:prstClr val="white"/>
                </a:solidFill>
              </a:rPr>
              <a:t>Allah’a (</a:t>
            </a:r>
            <a:r>
              <a:rPr lang="tr-TR" sz="2800" dirty="0" err="1">
                <a:solidFill>
                  <a:prstClr val="white"/>
                </a:solidFill>
              </a:rPr>
              <a:t>c.c</a:t>
            </a:r>
            <a:r>
              <a:rPr lang="tr-TR" sz="2800" dirty="0">
                <a:solidFill>
                  <a:prstClr val="white"/>
                </a:solidFill>
              </a:rPr>
              <a:t>.) ve O’nun gönderdiği dine inanmayan ve inkâr eden kimselere kafir denilir.</a:t>
            </a:r>
            <a:endParaRPr kumimoji="0" lang="tr-TR"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X 2"/>
          <p:cNvSpPr/>
          <p:nvPr/>
        </p:nvSpPr>
        <p:spPr>
          <a:xfrm>
            <a:off x="11155986" y="2603136"/>
            <a:ext cx="870239" cy="792000"/>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3" name="Onay 2"/>
          <p:cNvSpPr/>
          <p:nvPr/>
        </p:nvSpPr>
        <p:spPr>
          <a:xfrm>
            <a:off x="11084702" y="2675447"/>
            <a:ext cx="875464" cy="808033"/>
          </a:xfrm>
          <a:prstGeom prst="rect">
            <a:avLst/>
          </a:prstGeom>
          <a:blipFill>
            <a:blip r:embed="rId7"/>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4" name="D 2"/>
          <p:cNvSpPr/>
          <p:nvPr/>
        </p:nvSpPr>
        <p:spPr>
          <a:xfrm>
            <a:off x="9565136" y="2685674"/>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mn-ea"/>
                <a:cs typeface="+mn-cs"/>
              </a:rPr>
              <a:t>D</a:t>
            </a:r>
          </a:p>
        </p:txBody>
      </p:sp>
      <p:sp>
        <p:nvSpPr>
          <p:cNvPr id="65" name="Y 2"/>
          <p:cNvSpPr/>
          <p:nvPr/>
        </p:nvSpPr>
        <p:spPr>
          <a:xfrm>
            <a:off x="10378209" y="2685674"/>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mn-ea"/>
                <a:cs typeface="+mn-cs"/>
              </a:rPr>
              <a:t>Y</a:t>
            </a:r>
          </a:p>
        </p:txBody>
      </p:sp>
      <p:sp>
        <p:nvSpPr>
          <p:cNvPr id="66" name="İkizkenar Üçgen 65"/>
          <p:cNvSpPr/>
          <p:nvPr/>
        </p:nvSpPr>
        <p:spPr>
          <a:xfrm rot="5400000">
            <a:off x="-37849" y="2665676"/>
            <a:ext cx="791999" cy="612724"/>
          </a:xfrm>
          <a:prstGeom prst="triangle">
            <a:avLst/>
          </a:prstGeom>
          <a:solidFill>
            <a:srgbClr val="C55A1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67" name="Dikdörtgen 66"/>
          <p:cNvSpPr/>
          <p:nvPr/>
        </p:nvSpPr>
        <p:spPr>
          <a:xfrm>
            <a:off x="784467" y="2534937"/>
            <a:ext cx="8806195"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Dikdörtgen 67"/>
          <p:cNvSpPr/>
          <p:nvPr/>
        </p:nvSpPr>
        <p:spPr>
          <a:xfrm>
            <a:off x="9490823" y="585303"/>
            <a:ext cx="1698225" cy="824438"/>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Serbest Form 68"/>
          <p:cNvSpPr/>
          <p:nvPr/>
        </p:nvSpPr>
        <p:spPr>
          <a:xfrm>
            <a:off x="104968" y="597307"/>
            <a:ext cx="9418918" cy="824438"/>
          </a:xfrm>
          <a:custGeom>
            <a:avLst/>
            <a:gdLst>
              <a:gd name="connsiteX0" fmla="*/ 15985 w 8932526"/>
              <a:gd name="connsiteY0" fmla="*/ 0 h 820844"/>
              <a:gd name="connsiteX1" fmla="*/ 8932526 w 8932526"/>
              <a:gd name="connsiteY1" fmla="*/ 0 h 820844"/>
              <a:gd name="connsiteX2" fmla="*/ 8932526 w 8932526"/>
              <a:gd name="connsiteY2" fmla="*/ 820844 h 820844"/>
              <a:gd name="connsiteX3" fmla="*/ 0 w 8932526"/>
              <a:gd name="connsiteY3" fmla="*/ 820844 h 820844"/>
              <a:gd name="connsiteX4" fmla="*/ 628407 w 8932526"/>
              <a:gd name="connsiteY4" fmla="*/ 405135 h 82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2526" h="820844">
                <a:moveTo>
                  <a:pt x="15985" y="0"/>
                </a:moveTo>
                <a:lnTo>
                  <a:pt x="8932526" y="0"/>
                </a:lnTo>
                <a:lnTo>
                  <a:pt x="8932526" y="820844"/>
                </a:lnTo>
                <a:lnTo>
                  <a:pt x="0" y="820844"/>
                </a:lnTo>
                <a:lnTo>
                  <a:pt x="628407" y="405135"/>
                </a:lnTo>
                <a:close/>
              </a:path>
            </a:pathLst>
          </a:custGeom>
          <a:solidFill>
            <a:srgbClr val="14676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tr-TR" sz="25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X 3"/>
          <p:cNvSpPr/>
          <p:nvPr/>
        </p:nvSpPr>
        <p:spPr>
          <a:xfrm>
            <a:off x="11204602" y="592490"/>
            <a:ext cx="870239" cy="792000"/>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71" name="Onay 3"/>
          <p:cNvSpPr/>
          <p:nvPr/>
        </p:nvSpPr>
        <p:spPr>
          <a:xfrm>
            <a:off x="11153002" y="680385"/>
            <a:ext cx="875464" cy="808033"/>
          </a:xfrm>
          <a:prstGeom prst="rect">
            <a:avLst/>
          </a:prstGeom>
          <a:blipFill>
            <a:blip r:embed="rId7"/>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72" name="D 3"/>
          <p:cNvSpPr/>
          <p:nvPr/>
        </p:nvSpPr>
        <p:spPr>
          <a:xfrm>
            <a:off x="9565136" y="64832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mn-ea"/>
                <a:cs typeface="+mn-cs"/>
              </a:rPr>
              <a:t>D</a:t>
            </a:r>
          </a:p>
        </p:txBody>
      </p:sp>
      <p:sp>
        <p:nvSpPr>
          <p:cNvPr id="73" name="Y 3"/>
          <p:cNvSpPr/>
          <p:nvPr/>
        </p:nvSpPr>
        <p:spPr>
          <a:xfrm>
            <a:off x="10426825" y="64832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mn-ea"/>
                <a:cs typeface="+mn-cs"/>
              </a:rPr>
              <a:t>Y</a:t>
            </a:r>
          </a:p>
        </p:txBody>
      </p:sp>
      <p:sp>
        <p:nvSpPr>
          <p:cNvPr id="74" name="İkizkenar Üçgen 73"/>
          <p:cNvSpPr/>
          <p:nvPr/>
        </p:nvSpPr>
        <p:spPr>
          <a:xfrm rot="5400000">
            <a:off x="15329" y="686046"/>
            <a:ext cx="791999" cy="612724"/>
          </a:xfrm>
          <a:prstGeom prst="triangle">
            <a:avLst/>
          </a:prstGeom>
          <a:solidFill>
            <a:srgbClr val="C55A1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75" name="Dikdörtgen 74"/>
          <p:cNvSpPr/>
          <p:nvPr/>
        </p:nvSpPr>
        <p:spPr>
          <a:xfrm>
            <a:off x="679463" y="513029"/>
            <a:ext cx="8806195"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000" b="0" i="0" u="none" strike="noStrike" kern="1200" cap="none" spc="0" normalizeH="0" baseline="0" noProof="0" dirty="0">
                <a:ln>
                  <a:noFill/>
                </a:ln>
                <a:solidFill>
                  <a:prstClr val="white"/>
                </a:solidFill>
                <a:effectLst/>
                <a:uLnTx/>
                <a:uFillTx/>
                <a:latin typeface="Calibri" panose="020F0502020204030204"/>
                <a:ea typeface="+mn-ea"/>
                <a:cs typeface="+mn-cs"/>
              </a:rPr>
              <a:t>Münafıklar</a:t>
            </a:r>
            <a:r>
              <a:rPr kumimoji="0" lang="tr-TR" sz="3000" b="0" i="0" u="none" strike="noStrike" kern="1200" cap="none" spc="0" normalizeH="0" noProof="0" dirty="0">
                <a:ln>
                  <a:noFill/>
                </a:ln>
                <a:solidFill>
                  <a:prstClr val="white"/>
                </a:solidFill>
                <a:effectLst/>
                <a:uLnTx/>
                <a:uFillTx/>
                <a:latin typeface="Calibri" panose="020F0502020204030204"/>
                <a:ea typeface="+mn-ea"/>
                <a:cs typeface="+mn-cs"/>
              </a:rPr>
              <a:t> Allah’ın varlığını kabul edip peygamberlerin varlığına inanmayanlardır.</a:t>
            </a:r>
            <a:endParaRPr kumimoji="0" lang="tr-TR" sz="3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4" name="Dikdörtgen 83"/>
          <p:cNvSpPr/>
          <p:nvPr/>
        </p:nvSpPr>
        <p:spPr>
          <a:xfrm>
            <a:off x="9490823" y="3613114"/>
            <a:ext cx="1698225" cy="824438"/>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Serbest Form 84"/>
          <p:cNvSpPr/>
          <p:nvPr/>
        </p:nvSpPr>
        <p:spPr>
          <a:xfrm>
            <a:off x="71905" y="3618713"/>
            <a:ext cx="9418918" cy="824438"/>
          </a:xfrm>
          <a:custGeom>
            <a:avLst/>
            <a:gdLst>
              <a:gd name="connsiteX0" fmla="*/ 15985 w 8932526"/>
              <a:gd name="connsiteY0" fmla="*/ 0 h 820844"/>
              <a:gd name="connsiteX1" fmla="*/ 8932526 w 8932526"/>
              <a:gd name="connsiteY1" fmla="*/ 0 h 820844"/>
              <a:gd name="connsiteX2" fmla="*/ 8932526 w 8932526"/>
              <a:gd name="connsiteY2" fmla="*/ 820844 h 820844"/>
              <a:gd name="connsiteX3" fmla="*/ 0 w 8932526"/>
              <a:gd name="connsiteY3" fmla="*/ 820844 h 820844"/>
              <a:gd name="connsiteX4" fmla="*/ 628407 w 8932526"/>
              <a:gd name="connsiteY4" fmla="*/ 405135 h 82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2526" h="820844">
                <a:moveTo>
                  <a:pt x="15985" y="0"/>
                </a:moveTo>
                <a:lnTo>
                  <a:pt x="8932526" y="0"/>
                </a:lnTo>
                <a:lnTo>
                  <a:pt x="8932526" y="820844"/>
                </a:lnTo>
                <a:lnTo>
                  <a:pt x="0" y="820844"/>
                </a:lnTo>
                <a:lnTo>
                  <a:pt x="628407" y="405135"/>
                </a:lnTo>
                <a:close/>
              </a:path>
            </a:pathLst>
          </a:custGeom>
          <a:solidFill>
            <a:srgbClr val="14676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tr-TR" sz="25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X 2"/>
          <p:cNvSpPr/>
          <p:nvPr/>
        </p:nvSpPr>
        <p:spPr>
          <a:xfrm>
            <a:off x="11204602" y="3620301"/>
            <a:ext cx="870239" cy="792000"/>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7" name="Onay 2"/>
          <p:cNvSpPr/>
          <p:nvPr/>
        </p:nvSpPr>
        <p:spPr>
          <a:xfrm>
            <a:off x="11153002" y="3749560"/>
            <a:ext cx="875464" cy="808033"/>
          </a:xfrm>
          <a:prstGeom prst="rect">
            <a:avLst/>
          </a:prstGeom>
          <a:blipFill>
            <a:blip r:embed="rId7"/>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8" name="D 2"/>
          <p:cNvSpPr/>
          <p:nvPr/>
        </p:nvSpPr>
        <p:spPr>
          <a:xfrm>
            <a:off x="9565136" y="3676136"/>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mn-ea"/>
                <a:cs typeface="+mn-cs"/>
              </a:rPr>
              <a:t>D</a:t>
            </a:r>
          </a:p>
        </p:txBody>
      </p:sp>
      <p:sp>
        <p:nvSpPr>
          <p:cNvPr id="89" name="Y 2"/>
          <p:cNvSpPr/>
          <p:nvPr/>
        </p:nvSpPr>
        <p:spPr>
          <a:xfrm>
            <a:off x="10426825" y="3676136"/>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mn-ea"/>
                <a:cs typeface="+mn-cs"/>
              </a:rPr>
              <a:t>Y</a:t>
            </a:r>
          </a:p>
        </p:txBody>
      </p:sp>
      <p:sp>
        <p:nvSpPr>
          <p:cNvPr id="90" name="İkizkenar Üçgen 89"/>
          <p:cNvSpPr/>
          <p:nvPr/>
        </p:nvSpPr>
        <p:spPr>
          <a:xfrm rot="5400000">
            <a:off x="-2179" y="3721898"/>
            <a:ext cx="791999" cy="612724"/>
          </a:xfrm>
          <a:prstGeom prst="triangle">
            <a:avLst/>
          </a:prstGeom>
          <a:solidFill>
            <a:srgbClr val="C55A1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99" name="Dikdörtgen 98"/>
          <p:cNvSpPr/>
          <p:nvPr/>
        </p:nvSpPr>
        <p:spPr>
          <a:xfrm>
            <a:off x="9490823" y="5530765"/>
            <a:ext cx="1698225" cy="824438"/>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Serbest Form 99"/>
          <p:cNvSpPr/>
          <p:nvPr/>
        </p:nvSpPr>
        <p:spPr>
          <a:xfrm>
            <a:off x="71905" y="5530765"/>
            <a:ext cx="9418918" cy="824438"/>
          </a:xfrm>
          <a:custGeom>
            <a:avLst/>
            <a:gdLst>
              <a:gd name="connsiteX0" fmla="*/ 15985 w 8932526"/>
              <a:gd name="connsiteY0" fmla="*/ 0 h 820844"/>
              <a:gd name="connsiteX1" fmla="*/ 8932526 w 8932526"/>
              <a:gd name="connsiteY1" fmla="*/ 0 h 820844"/>
              <a:gd name="connsiteX2" fmla="*/ 8932526 w 8932526"/>
              <a:gd name="connsiteY2" fmla="*/ 820844 h 820844"/>
              <a:gd name="connsiteX3" fmla="*/ 0 w 8932526"/>
              <a:gd name="connsiteY3" fmla="*/ 820844 h 820844"/>
              <a:gd name="connsiteX4" fmla="*/ 628407 w 8932526"/>
              <a:gd name="connsiteY4" fmla="*/ 405135 h 82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2526" h="820844">
                <a:moveTo>
                  <a:pt x="15985" y="0"/>
                </a:moveTo>
                <a:lnTo>
                  <a:pt x="8932526" y="0"/>
                </a:lnTo>
                <a:lnTo>
                  <a:pt x="8932526" y="820844"/>
                </a:lnTo>
                <a:lnTo>
                  <a:pt x="0" y="820844"/>
                </a:lnTo>
                <a:lnTo>
                  <a:pt x="628407" y="405135"/>
                </a:lnTo>
                <a:close/>
              </a:path>
            </a:pathLst>
          </a:custGeom>
          <a:solidFill>
            <a:srgbClr val="14676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tr-TR" sz="25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X 2"/>
          <p:cNvSpPr/>
          <p:nvPr/>
        </p:nvSpPr>
        <p:spPr>
          <a:xfrm>
            <a:off x="11204602" y="5537952"/>
            <a:ext cx="870239" cy="792000"/>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02" name="Onay 2"/>
          <p:cNvSpPr/>
          <p:nvPr/>
        </p:nvSpPr>
        <p:spPr>
          <a:xfrm>
            <a:off x="11153002" y="5667211"/>
            <a:ext cx="875464" cy="808033"/>
          </a:xfrm>
          <a:prstGeom prst="rect">
            <a:avLst/>
          </a:prstGeom>
          <a:blipFill>
            <a:blip r:embed="rId7"/>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03" name="D 2"/>
          <p:cNvSpPr/>
          <p:nvPr/>
        </p:nvSpPr>
        <p:spPr>
          <a:xfrm>
            <a:off x="9565136" y="5593787"/>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mn-ea"/>
                <a:cs typeface="+mn-cs"/>
              </a:rPr>
              <a:t>D</a:t>
            </a:r>
          </a:p>
        </p:txBody>
      </p:sp>
      <p:sp>
        <p:nvSpPr>
          <p:cNvPr id="104" name="Y 2"/>
          <p:cNvSpPr/>
          <p:nvPr/>
        </p:nvSpPr>
        <p:spPr>
          <a:xfrm>
            <a:off x="10426825" y="5593787"/>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mn-ea"/>
                <a:cs typeface="+mn-cs"/>
              </a:rPr>
              <a:t>Y</a:t>
            </a:r>
          </a:p>
        </p:txBody>
      </p:sp>
      <p:sp>
        <p:nvSpPr>
          <p:cNvPr id="105" name="İkizkenar Üçgen 104"/>
          <p:cNvSpPr/>
          <p:nvPr/>
        </p:nvSpPr>
        <p:spPr>
          <a:xfrm rot="5400000">
            <a:off x="-7272" y="5627589"/>
            <a:ext cx="791999" cy="612724"/>
          </a:xfrm>
          <a:prstGeom prst="triangle">
            <a:avLst/>
          </a:prstGeom>
          <a:solidFill>
            <a:srgbClr val="C55A1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white"/>
                </a:solidFill>
                <a:effectLst/>
                <a:uLnTx/>
                <a:uFillTx/>
                <a:latin typeface="Calibri" panose="020F0502020204030204"/>
                <a:ea typeface="+mn-ea"/>
                <a:cs typeface="+mn-cs"/>
              </a:rPr>
              <a:t>6</a:t>
            </a:r>
          </a:p>
        </p:txBody>
      </p:sp>
      <p:sp>
        <p:nvSpPr>
          <p:cNvPr id="106" name="Dikdörtgen 105"/>
          <p:cNvSpPr/>
          <p:nvPr/>
        </p:nvSpPr>
        <p:spPr>
          <a:xfrm>
            <a:off x="773005" y="5468553"/>
            <a:ext cx="8618818"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white"/>
                </a:solidFill>
                <a:effectLst/>
                <a:uLnTx/>
                <a:uFillTx/>
                <a:latin typeface="Calibri" panose="020F0502020204030204"/>
                <a:ea typeface="+mn-ea"/>
                <a:cs typeface="+mn-cs"/>
              </a:rPr>
              <a:t>Allah’ın emir ve yasakların uyan müminler cennete girecekler.</a:t>
            </a:r>
            <a:endParaRPr kumimoji="0" lang="tr-TR" sz="8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7" name="Dikdörtgen 106"/>
          <p:cNvSpPr/>
          <p:nvPr/>
        </p:nvSpPr>
        <p:spPr>
          <a:xfrm>
            <a:off x="773005" y="3519527"/>
            <a:ext cx="8773324"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white"/>
                </a:solidFill>
                <a:effectLst/>
                <a:uLnTx/>
                <a:uFillTx/>
                <a:latin typeface="Calibri" panose="020F0502020204030204"/>
                <a:ea typeface="+mn-ea"/>
                <a:cs typeface="+mn-cs"/>
              </a:rPr>
              <a:t>Peygamberimizin bir sözüne göre yalan söylemek</a:t>
            </a:r>
            <a:r>
              <a:rPr kumimoji="0" lang="tr-TR" sz="2800" b="0" i="0" u="none" strike="noStrike" kern="1200" cap="none" spc="0" normalizeH="0" noProof="0" dirty="0">
                <a:ln>
                  <a:noFill/>
                </a:ln>
                <a:solidFill>
                  <a:prstClr val="white"/>
                </a:solidFill>
                <a:effectLst/>
                <a:uLnTx/>
                <a:uFillTx/>
                <a:latin typeface="Calibri" panose="020F0502020204030204"/>
                <a:ea typeface="+mn-ea"/>
                <a:cs typeface="+mn-cs"/>
              </a:rPr>
              <a:t> münafıklığını alametidir.</a:t>
            </a:r>
            <a:endParaRPr kumimoji="0" lang="tr-TR"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3" name="Dikdörtgen 112"/>
          <p:cNvSpPr/>
          <p:nvPr/>
        </p:nvSpPr>
        <p:spPr>
          <a:xfrm>
            <a:off x="9457761" y="4537923"/>
            <a:ext cx="1698225" cy="824438"/>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Serbest Form 113"/>
          <p:cNvSpPr/>
          <p:nvPr/>
        </p:nvSpPr>
        <p:spPr>
          <a:xfrm>
            <a:off x="71906" y="4549927"/>
            <a:ext cx="9418918" cy="824438"/>
          </a:xfrm>
          <a:custGeom>
            <a:avLst/>
            <a:gdLst>
              <a:gd name="connsiteX0" fmla="*/ 15985 w 8932526"/>
              <a:gd name="connsiteY0" fmla="*/ 0 h 820844"/>
              <a:gd name="connsiteX1" fmla="*/ 8932526 w 8932526"/>
              <a:gd name="connsiteY1" fmla="*/ 0 h 820844"/>
              <a:gd name="connsiteX2" fmla="*/ 8932526 w 8932526"/>
              <a:gd name="connsiteY2" fmla="*/ 820844 h 820844"/>
              <a:gd name="connsiteX3" fmla="*/ 0 w 8932526"/>
              <a:gd name="connsiteY3" fmla="*/ 820844 h 820844"/>
              <a:gd name="connsiteX4" fmla="*/ 628407 w 8932526"/>
              <a:gd name="connsiteY4" fmla="*/ 405135 h 82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2526" h="820844">
                <a:moveTo>
                  <a:pt x="15985" y="0"/>
                </a:moveTo>
                <a:lnTo>
                  <a:pt x="8932526" y="0"/>
                </a:lnTo>
                <a:lnTo>
                  <a:pt x="8932526" y="820844"/>
                </a:lnTo>
                <a:lnTo>
                  <a:pt x="0" y="820844"/>
                </a:lnTo>
                <a:lnTo>
                  <a:pt x="628407" y="405135"/>
                </a:lnTo>
                <a:close/>
              </a:path>
            </a:pathLst>
          </a:custGeom>
          <a:solidFill>
            <a:srgbClr val="14676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tr-TR" sz="25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X 3"/>
          <p:cNvSpPr/>
          <p:nvPr/>
        </p:nvSpPr>
        <p:spPr>
          <a:xfrm>
            <a:off x="11171540" y="4545110"/>
            <a:ext cx="870239" cy="792000"/>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16" name="Onay 3"/>
          <p:cNvSpPr/>
          <p:nvPr/>
        </p:nvSpPr>
        <p:spPr>
          <a:xfrm>
            <a:off x="11119940" y="4694350"/>
            <a:ext cx="875464" cy="808033"/>
          </a:xfrm>
          <a:prstGeom prst="rect">
            <a:avLst/>
          </a:prstGeom>
          <a:blipFill>
            <a:blip r:embed="rId7"/>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17" name="D 3"/>
          <p:cNvSpPr/>
          <p:nvPr/>
        </p:nvSpPr>
        <p:spPr>
          <a:xfrm>
            <a:off x="9565136" y="460094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mn-ea"/>
                <a:cs typeface="+mn-cs"/>
              </a:rPr>
              <a:t>D</a:t>
            </a:r>
          </a:p>
        </p:txBody>
      </p:sp>
      <p:sp>
        <p:nvSpPr>
          <p:cNvPr id="118" name="Y 3"/>
          <p:cNvSpPr/>
          <p:nvPr/>
        </p:nvSpPr>
        <p:spPr>
          <a:xfrm>
            <a:off x="10393763" y="460094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mn-ea"/>
                <a:cs typeface="+mn-cs"/>
              </a:rPr>
              <a:t>Y</a:t>
            </a:r>
          </a:p>
        </p:txBody>
      </p:sp>
      <p:sp>
        <p:nvSpPr>
          <p:cNvPr id="119" name="İkizkenar Üçgen 118"/>
          <p:cNvSpPr/>
          <p:nvPr/>
        </p:nvSpPr>
        <p:spPr>
          <a:xfrm rot="5400000">
            <a:off x="-17733" y="4638666"/>
            <a:ext cx="791999" cy="612724"/>
          </a:xfrm>
          <a:prstGeom prst="triangle">
            <a:avLst/>
          </a:prstGeom>
          <a:solidFill>
            <a:srgbClr val="C55A1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5" name="Metin kutusu 4"/>
          <p:cNvSpPr txBox="1"/>
          <p:nvPr/>
        </p:nvSpPr>
        <p:spPr>
          <a:xfrm>
            <a:off x="784467" y="4684135"/>
            <a:ext cx="851396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prstClr val="white"/>
                </a:solidFill>
                <a:effectLst/>
                <a:uLnTx/>
                <a:uFillTx/>
                <a:latin typeface="Calibri" panose="020F0502020204030204"/>
                <a:ea typeface="+mn-ea"/>
                <a:cs typeface="+mn-cs"/>
              </a:rPr>
              <a:t>Ehl</a:t>
            </a:r>
            <a:r>
              <a:rPr kumimoji="0" lang="tr-TR" sz="3200" b="0" i="0" u="none" strike="noStrike" kern="1200" cap="none" spc="0" normalizeH="0" baseline="0" noProof="0" dirty="0">
                <a:ln>
                  <a:noFill/>
                </a:ln>
                <a:solidFill>
                  <a:prstClr val="white"/>
                </a:solidFill>
                <a:effectLst/>
                <a:uLnTx/>
                <a:uFillTx/>
                <a:latin typeface="Calibri" panose="020F0502020204030204"/>
                <a:ea typeface="+mn-ea"/>
                <a:cs typeface="+mn-cs"/>
              </a:rPr>
              <a:t>-i</a:t>
            </a:r>
            <a:r>
              <a:rPr kumimoji="0" lang="tr-TR" sz="3200" b="0" i="0" u="none" strike="noStrike" kern="1200" cap="none" spc="0" normalizeH="0" noProof="0" dirty="0">
                <a:ln>
                  <a:noFill/>
                </a:ln>
                <a:solidFill>
                  <a:prstClr val="white"/>
                </a:solidFill>
                <a:effectLst/>
                <a:uLnTx/>
                <a:uFillTx/>
                <a:latin typeface="Calibri" panose="020F0502020204030204"/>
                <a:ea typeface="+mn-ea"/>
                <a:cs typeface="+mn-cs"/>
              </a:rPr>
              <a:t> kitap sadece Yahudiler için kullanılır. </a:t>
            </a:r>
            <a:endParaRPr kumimoji="0" lang="tr-TR"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005580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remove"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600"/>
                                        <p:tgtEl>
                                          <p:spTgt spid="10"/>
                                        </p:tgtEl>
                                      </p:cBhvr>
                                    </p:animEffect>
                                  </p:childTnLst>
                                  <p:subTnLst>
                                    <p:audio>
                                      <p:cMediaNode vol="26000">
                                        <p:cTn display="0" masterRel="sameClick">
                                          <p:stCondLst>
                                            <p:cond evt="begin" delay="0">
                                              <p:tn val="5"/>
                                            </p:cond>
                                          </p:stCondLst>
                                          <p:endCondLst>
                                            <p:cond evt="onStopAudio" delay="0">
                                              <p:tgtEl>
                                                <p:sldTgt/>
                                              </p:tgtEl>
                                            </p:cond>
                                          </p:endCondLst>
                                        </p:cTn>
                                        <p:tgtEl>
                                          <p:sndTgt r:embed="rId4" name="Yanlış ses.wav"/>
                                        </p:tgtEl>
                                      </p:cMediaNode>
                                    </p:audio>
                                  </p:sub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subTnLst>
                                    <p:audio>
                                      <p:cMediaNode>
                                        <p:cTn display="0" masterRel="sameClick">
                                          <p:stCondLst>
                                            <p:cond evt="begin" delay="0">
                                              <p:tn val="11"/>
                                            </p:cond>
                                          </p:stCondLst>
                                          <p:endCondLst>
                                            <p:cond evt="onStopAudio" delay="0">
                                              <p:tgtEl>
                                                <p:sldTgt/>
                                              </p:tgtEl>
                                            </p:cond>
                                          </p:endCondLst>
                                        </p:cTn>
                                        <p:tgtEl>
                                          <p:sndTgt r:embed="rId5" name="Onay tık.wav"/>
                                        </p:tgtEl>
                                      </p:cMediaNode>
                                    </p:audio>
                                  </p:subTnLst>
                                </p:cTn>
                              </p:par>
                              <p:par>
                                <p:cTn id="14" presetID="1" presetClass="exit"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65"/>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remove" grpId="0" nodeType="click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fade">
                                      <p:cBhvr>
                                        <p:cTn id="21" dur="1600"/>
                                        <p:tgtEl>
                                          <p:spTgt spid="62"/>
                                        </p:tgtEl>
                                      </p:cBhvr>
                                    </p:animEffect>
                                  </p:childTnLst>
                                  <p:subTnLst>
                                    <p:audio>
                                      <p:cMediaNode vol="26000">
                                        <p:cTn display="0" masterRel="sameClick">
                                          <p:stCondLst>
                                            <p:cond evt="begin" delay="0">
                                              <p:tn val="19"/>
                                            </p:cond>
                                          </p:stCondLst>
                                          <p:endCondLst>
                                            <p:cond evt="onStopAudio" delay="0">
                                              <p:tgtEl>
                                                <p:sldTgt/>
                                              </p:tgtEl>
                                            </p:cond>
                                          </p:endCondLst>
                                        </p:cTn>
                                        <p:tgtEl>
                                          <p:sndTgt r:embed="rId4" name="Yanlış ses.wav"/>
                                        </p:tgtEl>
                                      </p:cMediaNode>
                                    </p:audio>
                                  </p:subTnLst>
                                </p:cTn>
                              </p:par>
                            </p:childTnLst>
                          </p:cTn>
                        </p:par>
                      </p:childTnLst>
                    </p:cTn>
                  </p:par>
                </p:childTnLst>
              </p:cTn>
              <p:nextCondLst>
                <p:cond evt="onClick" delay="0">
                  <p:tgtEl>
                    <p:spTgt spid="65"/>
                  </p:tgtEl>
                </p:cond>
              </p:nextCondLst>
            </p:seq>
            <p:seq concurrent="1" nextAc="seek">
              <p:cTn id="22" restart="whenNotActive" fill="hold" evtFilter="cancelBubble" nodeType="interactiveSeq">
                <p:stCondLst>
                  <p:cond evt="onClick" delay="0">
                    <p:tgtEl>
                      <p:spTgt spid="64"/>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500"/>
                                        <p:tgtEl>
                                          <p:spTgt spid="63"/>
                                        </p:tgtEl>
                                      </p:cBhvr>
                                    </p:animEffect>
                                  </p:childTnLst>
                                  <p:subTnLst>
                                    <p:audio>
                                      <p:cMediaNode>
                                        <p:cTn display="0" masterRel="sameClick">
                                          <p:stCondLst>
                                            <p:cond evt="begin" delay="0">
                                              <p:tn val="25"/>
                                            </p:cond>
                                          </p:stCondLst>
                                          <p:endCondLst>
                                            <p:cond evt="onStopAudio" delay="0">
                                              <p:tgtEl>
                                                <p:sldTgt/>
                                              </p:tgtEl>
                                            </p:cond>
                                          </p:endCondLst>
                                        </p:cTn>
                                        <p:tgtEl>
                                          <p:sndTgt r:embed="rId5" name="Onay tık.wav"/>
                                        </p:tgtEl>
                                      </p:cMediaNode>
                                    </p:audio>
                                  </p:subTnLst>
                                </p:cTn>
                              </p:par>
                            </p:childTnLst>
                          </p:cTn>
                        </p:par>
                        <p:par>
                          <p:cTn id="28" fill="hold">
                            <p:stCondLst>
                              <p:cond delay="500"/>
                            </p:stCondLst>
                            <p:childTnLst>
                              <p:par>
                                <p:cTn id="29" presetID="1" presetClass="exit" presetSubtype="0" fill="hold" grpId="0" nodeType="afterEffect">
                                  <p:stCondLst>
                                    <p:cond delay="0"/>
                                  </p:stCondLst>
                                  <p:childTnLst>
                                    <p:set>
                                      <p:cBhvr>
                                        <p:cTn id="30"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31" restart="whenNotActive" fill="hold" evtFilter="cancelBubble" nodeType="interactiveSeq">
                <p:stCondLst>
                  <p:cond evt="onClick" delay="0">
                    <p:tgtEl>
                      <p:spTgt spid="73"/>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500"/>
                                        <p:tgtEl>
                                          <p:spTgt spid="71"/>
                                        </p:tgtEl>
                                      </p:cBhvr>
                                    </p:animEffect>
                                  </p:childTnLst>
                                  <p:subTnLst>
                                    <p:audio>
                                      <p:cMediaNode>
                                        <p:cTn display="0" masterRel="sameClick">
                                          <p:stCondLst>
                                            <p:cond evt="begin" delay="0">
                                              <p:tn val="34"/>
                                            </p:cond>
                                          </p:stCondLst>
                                          <p:endCondLst>
                                            <p:cond evt="onStopAudio" delay="0">
                                              <p:tgtEl>
                                                <p:sldTgt/>
                                              </p:tgtEl>
                                            </p:cond>
                                          </p:endCondLst>
                                        </p:cTn>
                                        <p:tgtEl>
                                          <p:sndTgt r:embed="rId5" name="Onay tık.wav"/>
                                        </p:tgtEl>
                                      </p:cMediaNode>
                                    </p:audio>
                                  </p:subTnLst>
                                </p:cTn>
                              </p:par>
                            </p:childTnLst>
                          </p:cTn>
                        </p:par>
                        <p:par>
                          <p:cTn id="37" fill="hold">
                            <p:stCondLst>
                              <p:cond delay="500"/>
                            </p:stCondLst>
                            <p:childTnLst>
                              <p:par>
                                <p:cTn id="38" presetID="1" presetClass="exit" presetSubtype="0" fill="hold" grpId="0" nodeType="afterEffect">
                                  <p:stCondLst>
                                    <p:cond delay="0"/>
                                  </p:stCondLst>
                                  <p:childTnLst>
                                    <p:set>
                                      <p:cBhvr>
                                        <p:cTn id="39"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40" restart="whenNotActive" fill="hold" evtFilter="cancelBubble" nodeType="interactiveSeq">
                <p:stCondLst>
                  <p:cond evt="onClick" delay="0">
                    <p:tgtEl>
                      <p:spTgt spid="72"/>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remove" grpId="0" nodeType="clickEffect">
                                  <p:stCondLst>
                                    <p:cond delay="0"/>
                                  </p:stCondLst>
                                  <p:childTnLst>
                                    <p:set>
                                      <p:cBhvr>
                                        <p:cTn id="44" dur="1" fill="hold">
                                          <p:stCondLst>
                                            <p:cond delay="0"/>
                                          </p:stCondLst>
                                        </p:cTn>
                                        <p:tgtEl>
                                          <p:spTgt spid="70"/>
                                        </p:tgtEl>
                                        <p:attrNameLst>
                                          <p:attrName>style.visibility</p:attrName>
                                        </p:attrNameLst>
                                      </p:cBhvr>
                                      <p:to>
                                        <p:strVal val="visible"/>
                                      </p:to>
                                    </p:set>
                                    <p:animEffect transition="in" filter="fade">
                                      <p:cBhvr>
                                        <p:cTn id="45" dur="1100"/>
                                        <p:tgtEl>
                                          <p:spTgt spid="70"/>
                                        </p:tgtEl>
                                      </p:cBhvr>
                                    </p:animEffect>
                                  </p:childTnLst>
                                  <p:subTnLst>
                                    <p:audio>
                                      <p:cMediaNode vol="26000">
                                        <p:cTn display="0" masterRel="sameClick">
                                          <p:stCondLst>
                                            <p:cond evt="begin" delay="0">
                                              <p:tn val="43"/>
                                            </p:cond>
                                          </p:stCondLst>
                                          <p:endCondLst>
                                            <p:cond evt="onStopAudio" delay="0">
                                              <p:tgtEl>
                                                <p:sldTgt/>
                                              </p:tgtEl>
                                            </p:cond>
                                          </p:endCondLst>
                                        </p:cTn>
                                        <p:tgtEl>
                                          <p:sndTgt r:embed="rId4" name="Yanlış ses.wav"/>
                                        </p:tgtEl>
                                      </p:cMediaNode>
                                    </p:audio>
                                  </p:subTnLst>
                                </p:cTn>
                              </p:par>
                            </p:childTnLst>
                          </p:cTn>
                        </p:par>
                      </p:childTnLst>
                    </p:cTn>
                  </p:par>
                </p:childTnLst>
              </p:cTn>
              <p:nextCondLst>
                <p:cond evt="onClick" delay="0">
                  <p:tgtEl>
                    <p:spTgt spid="72"/>
                  </p:tgtEl>
                </p:cond>
              </p:nextCondLst>
            </p:seq>
            <p:seq concurrent="1" nextAc="seek">
              <p:cTn id="46" restart="whenNotActive" fill="hold" evtFilter="cancelBubble" nodeType="interactiveSeq">
                <p:stCondLst>
                  <p:cond evt="onClick" delay="0">
                    <p:tgtEl>
                      <p:spTgt spid="89"/>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remove" grpId="0" nodeType="clickEffect">
                                  <p:stCondLst>
                                    <p:cond delay="0"/>
                                  </p:stCondLst>
                                  <p:childTnLst>
                                    <p:set>
                                      <p:cBhvr>
                                        <p:cTn id="50" dur="1" fill="hold">
                                          <p:stCondLst>
                                            <p:cond delay="0"/>
                                          </p:stCondLst>
                                        </p:cTn>
                                        <p:tgtEl>
                                          <p:spTgt spid="86"/>
                                        </p:tgtEl>
                                        <p:attrNameLst>
                                          <p:attrName>style.visibility</p:attrName>
                                        </p:attrNameLst>
                                      </p:cBhvr>
                                      <p:to>
                                        <p:strVal val="visible"/>
                                      </p:to>
                                    </p:set>
                                    <p:animEffect transition="in" filter="fade">
                                      <p:cBhvr>
                                        <p:cTn id="51" dur="1600"/>
                                        <p:tgtEl>
                                          <p:spTgt spid="86"/>
                                        </p:tgtEl>
                                      </p:cBhvr>
                                    </p:animEffect>
                                  </p:childTnLst>
                                  <p:subTnLst>
                                    <p:audio>
                                      <p:cMediaNode vol="26000">
                                        <p:cTn display="0" masterRel="sameClick">
                                          <p:stCondLst>
                                            <p:cond evt="begin" delay="0">
                                              <p:tn val="49"/>
                                            </p:cond>
                                          </p:stCondLst>
                                          <p:endCondLst>
                                            <p:cond evt="onStopAudio" delay="0">
                                              <p:tgtEl>
                                                <p:sldTgt/>
                                              </p:tgtEl>
                                            </p:cond>
                                          </p:endCondLst>
                                        </p:cTn>
                                        <p:tgtEl>
                                          <p:sndTgt r:embed="rId4" name="Yanlış ses.wav"/>
                                        </p:tgtEl>
                                      </p:cMediaNode>
                                    </p:audio>
                                  </p:subTnLst>
                                </p:cTn>
                              </p:par>
                            </p:childTnLst>
                          </p:cTn>
                        </p:par>
                      </p:childTnLst>
                    </p:cTn>
                  </p:par>
                </p:childTnLst>
              </p:cTn>
              <p:nextCondLst>
                <p:cond evt="onClick" delay="0">
                  <p:tgtEl>
                    <p:spTgt spid="89"/>
                  </p:tgtEl>
                </p:cond>
              </p:nextCondLst>
            </p:seq>
            <p:seq concurrent="1" nextAc="seek">
              <p:cTn id="52" restart="whenNotActive" fill="hold" evtFilter="cancelBubble" nodeType="interactiveSeq">
                <p:stCondLst>
                  <p:cond evt="onClick" delay="0">
                    <p:tgtEl>
                      <p:spTgt spid="88"/>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7"/>
                                        </p:tgtEl>
                                        <p:attrNameLst>
                                          <p:attrName>style.visibility</p:attrName>
                                        </p:attrNameLst>
                                      </p:cBhvr>
                                      <p:to>
                                        <p:strVal val="visible"/>
                                      </p:to>
                                    </p:set>
                                    <p:animEffect transition="in" filter="fade">
                                      <p:cBhvr>
                                        <p:cTn id="57" dur="500"/>
                                        <p:tgtEl>
                                          <p:spTgt spid="87"/>
                                        </p:tgtEl>
                                      </p:cBhvr>
                                    </p:animEffect>
                                  </p:childTnLst>
                                  <p:subTnLst>
                                    <p:audio>
                                      <p:cMediaNode>
                                        <p:cTn display="0" masterRel="sameClick">
                                          <p:stCondLst>
                                            <p:cond evt="begin" delay="0">
                                              <p:tn val="55"/>
                                            </p:cond>
                                          </p:stCondLst>
                                          <p:endCondLst>
                                            <p:cond evt="onStopAudio" delay="0">
                                              <p:tgtEl>
                                                <p:sldTgt/>
                                              </p:tgtEl>
                                            </p:cond>
                                          </p:endCondLst>
                                        </p:cTn>
                                        <p:tgtEl>
                                          <p:sndTgt r:embed="rId5" name="Onay tık.wav"/>
                                        </p:tgtEl>
                                      </p:cMediaNode>
                                    </p:audio>
                                  </p:subTnLst>
                                </p:cTn>
                              </p:par>
                            </p:childTnLst>
                          </p:cTn>
                        </p:par>
                        <p:par>
                          <p:cTn id="58" fill="hold">
                            <p:stCondLst>
                              <p:cond delay="500"/>
                            </p:stCondLst>
                            <p:childTnLst>
                              <p:par>
                                <p:cTn id="59" presetID="1" presetClass="exit" presetSubtype="0" fill="hold" grpId="0" nodeType="afterEffect">
                                  <p:stCondLst>
                                    <p:cond delay="0"/>
                                  </p:stCondLst>
                                  <p:childTnLst>
                                    <p:set>
                                      <p:cBhvr>
                                        <p:cTn id="60" dur="1" fill="hold">
                                          <p:stCondLst>
                                            <p:cond delay="0"/>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61" restart="whenNotActive" fill="hold" evtFilter="cancelBubble" nodeType="interactiveSeq">
                <p:stCondLst>
                  <p:cond evt="onClick" delay="0">
                    <p:tgtEl>
                      <p:spTgt spid="104"/>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remove" grpId="0" nodeType="clickEffect">
                                  <p:stCondLst>
                                    <p:cond delay="0"/>
                                  </p:stCondLst>
                                  <p:childTnLst>
                                    <p:set>
                                      <p:cBhvr>
                                        <p:cTn id="65" dur="1" fill="hold">
                                          <p:stCondLst>
                                            <p:cond delay="0"/>
                                          </p:stCondLst>
                                        </p:cTn>
                                        <p:tgtEl>
                                          <p:spTgt spid="101"/>
                                        </p:tgtEl>
                                        <p:attrNameLst>
                                          <p:attrName>style.visibility</p:attrName>
                                        </p:attrNameLst>
                                      </p:cBhvr>
                                      <p:to>
                                        <p:strVal val="visible"/>
                                      </p:to>
                                    </p:set>
                                    <p:animEffect transition="in" filter="fade">
                                      <p:cBhvr>
                                        <p:cTn id="66" dur="1600"/>
                                        <p:tgtEl>
                                          <p:spTgt spid="101"/>
                                        </p:tgtEl>
                                      </p:cBhvr>
                                    </p:animEffect>
                                  </p:childTnLst>
                                  <p:subTnLst>
                                    <p:audio>
                                      <p:cMediaNode vol="26000">
                                        <p:cTn display="0" masterRel="sameClick">
                                          <p:stCondLst>
                                            <p:cond evt="begin" delay="0">
                                              <p:tn val="64"/>
                                            </p:cond>
                                          </p:stCondLst>
                                          <p:endCondLst>
                                            <p:cond evt="onStopAudio" delay="0">
                                              <p:tgtEl>
                                                <p:sldTgt/>
                                              </p:tgtEl>
                                            </p:cond>
                                          </p:endCondLst>
                                        </p:cTn>
                                        <p:tgtEl>
                                          <p:sndTgt r:embed="rId4" name="Yanlış ses.wav"/>
                                        </p:tgtEl>
                                      </p:cMediaNode>
                                    </p:audio>
                                  </p:subTnLst>
                                </p:cTn>
                              </p:par>
                            </p:childTnLst>
                          </p:cTn>
                        </p:par>
                      </p:childTnLst>
                    </p:cTn>
                  </p:par>
                </p:childTnLst>
              </p:cTn>
              <p:nextCondLst>
                <p:cond evt="onClick" delay="0">
                  <p:tgtEl>
                    <p:spTgt spid="104"/>
                  </p:tgtEl>
                </p:cond>
              </p:nextCondLst>
            </p:seq>
            <p:seq concurrent="1" nextAc="seek">
              <p:cTn id="67" restart="whenNotActive" fill="hold" evtFilter="cancelBubble" nodeType="interactiveSeq">
                <p:stCondLst>
                  <p:cond evt="onClick" delay="0">
                    <p:tgtEl>
                      <p:spTgt spid="103"/>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02"/>
                                        </p:tgtEl>
                                        <p:attrNameLst>
                                          <p:attrName>style.visibility</p:attrName>
                                        </p:attrNameLst>
                                      </p:cBhvr>
                                      <p:to>
                                        <p:strVal val="visible"/>
                                      </p:to>
                                    </p:set>
                                    <p:animEffect transition="in" filter="fade">
                                      <p:cBhvr>
                                        <p:cTn id="72" dur="500"/>
                                        <p:tgtEl>
                                          <p:spTgt spid="102"/>
                                        </p:tgtEl>
                                      </p:cBhvr>
                                    </p:animEffect>
                                  </p:childTnLst>
                                  <p:subTnLst>
                                    <p:audio>
                                      <p:cMediaNode>
                                        <p:cTn display="0" masterRel="sameClick">
                                          <p:stCondLst>
                                            <p:cond evt="begin" delay="0">
                                              <p:tn val="70"/>
                                            </p:cond>
                                          </p:stCondLst>
                                          <p:endCondLst>
                                            <p:cond evt="onStopAudio" delay="0">
                                              <p:tgtEl>
                                                <p:sldTgt/>
                                              </p:tgtEl>
                                            </p:cond>
                                          </p:endCondLst>
                                        </p:cTn>
                                        <p:tgtEl>
                                          <p:sndTgt r:embed="rId5" name="Onay tık.wav"/>
                                        </p:tgtEl>
                                      </p:cMediaNode>
                                    </p:audio>
                                  </p:subTnLst>
                                </p:cTn>
                              </p:par>
                            </p:childTnLst>
                          </p:cTn>
                        </p:par>
                        <p:par>
                          <p:cTn id="73" fill="hold">
                            <p:stCondLst>
                              <p:cond delay="500"/>
                            </p:stCondLst>
                            <p:childTnLst>
                              <p:par>
                                <p:cTn id="74" presetID="1" presetClass="exit" presetSubtype="0" fill="hold" grpId="0" nodeType="afterEffect">
                                  <p:stCondLst>
                                    <p:cond delay="0"/>
                                  </p:stCondLst>
                                  <p:childTnLst>
                                    <p:set>
                                      <p:cBhvr>
                                        <p:cTn id="75" dur="1" fill="hold">
                                          <p:stCondLst>
                                            <p:cond delay="0"/>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103"/>
                  </p:tgtEl>
                </p:cond>
              </p:nextCondLst>
            </p:seq>
            <p:seq concurrent="1" nextAc="seek">
              <p:cTn id="76" restart="whenNotActive" fill="hold" evtFilter="cancelBubble" nodeType="interactiveSeq">
                <p:stCondLst>
                  <p:cond evt="onClick" delay="0">
                    <p:tgtEl>
                      <p:spTgt spid="118"/>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16"/>
                                        </p:tgtEl>
                                        <p:attrNameLst>
                                          <p:attrName>style.visibility</p:attrName>
                                        </p:attrNameLst>
                                      </p:cBhvr>
                                      <p:to>
                                        <p:strVal val="visible"/>
                                      </p:to>
                                    </p:set>
                                    <p:animEffect transition="in" filter="fade">
                                      <p:cBhvr>
                                        <p:cTn id="81" dur="500"/>
                                        <p:tgtEl>
                                          <p:spTgt spid="116"/>
                                        </p:tgtEl>
                                      </p:cBhvr>
                                    </p:animEffect>
                                  </p:childTnLst>
                                  <p:subTnLst>
                                    <p:audio>
                                      <p:cMediaNode>
                                        <p:cTn display="0" masterRel="sameClick">
                                          <p:stCondLst>
                                            <p:cond evt="begin" delay="0">
                                              <p:tn val="79"/>
                                            </p:cond>
                                          </p:stCondLst>
                                          <p:endCondLst>
                                            <p:cond evt="onStopAudio" delay="0">
                                              <p:tgtEl>
                                                <p:sldTgt/>
                                              </p:tgtEl>
                                            </p:cond>
                                          </p:endCondLst>
                                        </p:cTn>
                                        <p:tgtEl>
                                          <p:sndTgt r:embed="rId5" name="Onay tık.wav"/>
                                        </p:tgtEl>
                                      </p:cMediaNode>
                                    </p:audio>
                                  </p:subTnLst>
                                </p:cTn>
                              </p:par>
                            </p:childTnLst>
                          </p:cTn>
                        </p:par>
                        <p:par>
                          <p:cTn id="82" fill="hold">
                            <p:stCondLst>
                              <p:cond delay="500"/>
                            </p:stCondLst>
                            <p:childTnLst>
                              <p:par>
                                <p:cTn id="83" presetID="1" presetClass="exit" presetSubtype="0" fill="hold" grpId="0" nodeType="afterEffect">
                                  <p:stCondLst>
                                    <p:cond delay="0"/>
                                  </p:stCondLst>
                                  <p:childTnLst>
                                    <p:set>
                                      <p:cBhvr>
                                        <p:cTn id="84" dur="1" fill="hold">
                                          <p:stCondLst>
                                            <p:cond delay="0"/>
                                          </p:stCondLst>
                                        </p:cTn>
                                        <p:tgtEl>
                                          <p:spTgt spid="117"/>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85" restart="whenNotActive" fill="hold" evtFilter="cancelBubble" nodeType="interactiveSeq">
                <p:stCondLst>
                  <p:cond evt="onClick" delay="0">
                    <p:tgtEl>
                      <p:spTgt spid="117"/>
                    </p:tgtEl>
                  </p:cond>
                </p:stCondLst>
                <p:endSync evt="end" delay="0">
                  <p:rtn val="all"/>
                </p:endSync>
                <p:childTnLst>
                  <p:par>
                    <p:cTn id="86" fill="hold">
                      <p:stCondLst>
                        <p:cond delay="0"/>
                      </p:stCondLst>
                      <p:childTnLst>
                        <p:par>
                          <p:cTn id="87" fill="hold">
                            <p:stCondLst>
                              <p:cond delay="0"/>
                            </p:stCondLst>
                            <p:childTnLst>
                              <p:par>
                                <p:cTn id="88" presetID="10" presetClass="entr" presetSubtype="0" fill="remove" grpId="0" nodeType="clickEffect">
                                  <p:stCondLst>
                                    <p:cond delay="0"/>
                                  </p:stCondLst>
                                  <p:childTnLst>
                                    <p:set>
                                      <p:cBhvr>
                                        <p:cTn id="89" dur="1" fill="hold">
                                          <p:stCondLst>
                                            <p:cond delay="0"/>
                                          </p:stCondLst>
                                        </p:cTn>
                                        <p:tgtEl>
                                          <p:spTgt spid="115"/>
                                        </p:tgtEl>
                                        <p:attrNameLst>
                                          <p:attrName>style.visibility</p:attrName>
                                        </p:attrNameLst>
                                      </p:cBhvr>
                                      <p:to>
                                        <p:strVal val="visible"/>
                                      </p:to>
                                    </p:set>
                                    <p:animEffect transition="in" filter="fade">
                                      <p:cBhvr>
                                        <p:cTn id="90" dur="1100"/>
                                        <p:tgtEl>
                                          <p:spTgt spid="115"/>
                                        </p:tgtEl>
                                      </p:cBhvr>
                                    </p:animEffect>
                                  </p:childTnLst>
                                  <p:subTnLst>
                                    <p:audio>
                                      <p:cMediaNode vol="26000">
                                        <p:cTn display="0" masterRel="sameClick">
                                          <p:stCondLst>
                                            <p:cond evt="begin" delay="0">
                                              <p:tn val="88"/>
                                            </p:cond>
                                          </p:stCondLst>
                                          <p:endCondLst>
                                            <p:cond evt="onStopAudio" delay="0">
                                              <p:tgtEl>
                                                <p:sldTgt/>
                                              </p:tgtEl>
                                            </p:cond>
                                          </p:endCondLst>
                                        </p:cTn>
                                        <p:tgtEl>
                                          <p:sndTgt r:embed="rId4" name="Yanlış ses.wav"/>
                                        </p:tgtEl>
                                      </p:cMediaNode>
                                    </p:audio>
                                  </p:subTnLst>
                                </p:cTn>
                              </p:par>
                            </p:childTnLst>
                          </p:cTn>
                        </p:par>
                      </p:childTnLst>
                    </p:cTn>
                  </p:par>
                </p:childTnLst>
              </p:cTn>
              <p:nextCondLst>
                <p:cond evt="onClick" delay="0">
                  <p:tgtEl>
                    <p:spTgt spid="117"/>
                  </p:tgtEl>
                </p:cond>
              </p:nextCondLst>
            </p:seq>
          </p:childTnLst>
        </p:cTn>
      </p:par>
    </p:tnLst>
    <p:bldLst>
      <p:bldP spid="10" grpId="0" animBg="1"/>
      <p:bldP spid="11" grpId="0" animBg="1"/>
      <p:bldP spid="13" grpId="0" animBg="1"/>
      <p:bldP spid="62" grpId="0" animBg="1"/>
      <p:bldP spid="63" grpId="0" animBg="1"/>
      <p:bldP spid="65" grpId="0" animBg="1"/>
      <p:bldP spid="70" grpId="0" animBg="1"/>
      <p:bldP spid="71" grpId="0" animBg="1"/>
      <p:bldP spid="72" grpId="0" animBg="1"/>
      <p:bldP spid="86" grpId="0" animBg="1"/>
      <p:bldP spid="87" grpId="0" animBg="1"/>
      <p:bldP spid="89" grpId="0" animBg="1"/>
      <p:bldP spid="101" grpId="0" animBg="1"/>
      <p:bldP spid="102" grpId="0" animBg="1"/>
      <p:bldP spid="104" grpId="0" animBg="1"/>
      <p:bldP spid="115" grpId="0" animBg="1"/>
      <p:bldP spid="116" grpId="0" animBg="1"/>
      <p:bldP spid="1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1">
                <a:lumMod val="20000"/>
                <a:lumOff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1" name="Dikdörtgen 130"/>
          <p:cNvSpPr/>
          <p:nvPr/>
        </p:nvSpPr>
        <p:spPr>
          <a:xfrm>
            <a:off x="0" y="6024911"/>
            <a:ext cx="582662" cy="5394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srgbClr val="00B050"/>
                </a:solidFill>
                <a:effectLst/>
                <a:uLnTx/>
                <a:uFillTx/>
                <a:latin typeface="Calibri" panose="020F0502020204030204"/>
                <a:ea typeface="+mn-ea"/>
                <a:cs typeface="+mn-cs"/>
              </a:rPr>
              <a:t>✔</a:t>
            </a:r>
          </a:p>
        </p:txBody>
      </p:sp>
      <p:sp>
        <p:nvSpPr>
          <p:cNvPr id="132" name="Dikdörtgen 131"/>
          <p:cNvSpPr/>
          <p:nvPr/>
        </p:nvSpPr>
        <p:spPr>
          <a:xfrm>
            <a:off x="39481" y="4452278"/>
            <a:ext cx="504966" cy="50437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133" name="Dikdörtgen 132"/>
          <p:cNvSpPr/>
          <p:nvPr/>
        </p:nvSpPr>
        <p:spPr>
          <a:xfrm>
            <a:off x="-1463" y="5349967"/>
            <a:ext cx="504966" cy="50437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127" name="Dikdörtgen 126"/>
          <p:cNvSpPr/>
          <p:nvPr/>
        </p:nvSpPr>
        <p:spPr>
          <a:xfrm>
            <a:off x="53967" y="3601693"/>
            <a:ext cx="382138" cy="50437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72" name="İçerik Yer Tutucusu 2"/>
          <p:cNvSpPr txBox="1">
            <a:spLocks/>
          </p:cNvSpPr>
          <p:nvPr/>
        </p:nvSpPr>
        <p:spPr>
          <a:xfrm>
            <a:off x="87992" y="1"/>
            <a:ext cx="12019073" cy="3294496"/>
          </a:xfrm>
          <a:prstGeom prst="rect">
            <a:avLst/>
          </a:prstGeom>
          <a:solidFill>
            <a:schemeClr val="accent1">
              <a:lumMod val="20000"/>
              <a:lumOff val="80000"/>
            </a:schemeClr>
          </a:solidFill>
          <a:ln w="31750">
            <a:gradFill>
              <a:gsLst>
                <a:gs pos="0">
                  <a:schemeClr val="bg1">
                    <a:alpha val="99000"/>
                  </a:schemeClr>
                </a:gs>
                <a:gs pos="100000">
                  <a:schemeClr val="bg1"/>
                </a:gs>
              </a:gsLst>
              <a:lin ang="5400000" scaled="1"/>
            </a:gradFill>
          </a:ln>
          <a:effectLst>
            <a:outerShdw blurRad="50800" dist="38100" dir="8100000" algn="tr"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marL="1028700" lvl="1" indent="-571500" algn="just">
              <a:lnSpc>
                <a:spcPct val="100000"/>
              </a:lnSpc>
              <a:buFont typeface="+mj-lt"/>
              <a:buAutoNum type="romanUcPeriod"/>
              <a:defRPr/>
            </a:pPr>
            <a:r>
              <a:rPr lang="tr-TR" sz="2400" dirty="0"/>
              <a:t>Allah’a (</a:t>
            </a:r>
            <a:r>
              <a:rPr lang="tr-TR" sz="2400" dirty="0" err="1"/>
              <a:t>c.c</a:t>
            </a:r>
            <a:r>
              <a:rPr lang="tr-TR" sz="2400" dirty="0"/>
              <a:t>.) ve İslam dinine inanan, güvenilir kimse</a:t>
            </a:r>
          </a:p>
          <a:p>
            <a:pPr marL="1028700" lvl="1" indent="-571500" algn="just">
              <a:lnSpc>
                <a:spcPct val="100000"/>
              </a:lnSpc>
              <a:buFont typeface="+mj-lt"/>
              <a:buAutoNum type="romanUcPeriod"/>
              <a:defRPr/>
            </a:pPr>
            <a:r>
              <a:rPr lang="tr-TR" sz="2400" dirty="0"/>
              <a:t>Allah’a (</a:t>
            </a:r>
            <a:r>
              <a:rPr lang="tr-TR" sz="2400" dirty="0" err="1"/>
              <a:t>c.c</a:t>
            </a:r>
            <a:r>
              <a:rPr lang="tr-TR" sz="2400" dirty="0"/>
              <a:t>.) ortak koşan.</a:t>
            </a:r>
          </a:p>
          <a:p>
            <a:pPr marL="1028700" lvl="1" indent="-571500" algn="just">
              <a:lnSpc>
                <a:spcPct val="100000"/>
              </a:lnSpc>
              <a:buFont typeface="+mj-lt"/>
              <a:buAutoNum type="romanUcPeriod"/>
              <a:defRPr/>
            </a:pPr>
            <a:r>
              <a:rPr lang="tr-TR" sz="2400" dirty="0"/>
              <a:t>Allah’ı (</a:t>
            </a:r>
            <a:r>
              <a:rPr lang="tr-TR" sz="2400" dirty="0" err="1"/>
              <a:t>c.c</a:t>
            </a:r>
            <a:r>
              <a:rPr lang="tr-TR" sz="2400" dirty="0"/>
              <a:t>.) ve İslam dinini inkâr eden, nankör.</a:t>
            </a:r>
          </a:p>
          <a:p>
            <a:pPr marL="1028700" lvl="1" indent="-571500" algn="just">
              <a:lnSpc>
                <a:spcPct val="100000"/>
              </a:lnSpc>
              <a:buFont typeface="+mj-lt"/>
              <a:buAutoNum type="romanUcPeriod"/>
              <a:defRPr/>
            </a:pPr>
            <a:r>
              <a:rPr lang="tr-TR" sz="2400" dirty="0"/>
              <a:t>Allah’a (</a:t>
            </a:r>
            <a:r>
              <a:rPr lang="tr-TR" sz="2400" dirty="0" err="1"/>
              <a:t>c.c</a:t>
            </a:r>
            <a:r>
              <a:rPr lang="tr-TR" sz="2400" dirty="0"/>
              <a:t>.) ve dinine inanmadığı halde inanıyormuş gibi görünen, ikiyüzlü.                                                                  </a:t>
            </a:r>
          </a:p>
          <a:p>
            <a:pPr lvl="0" algn="just">
              <a:lnSpc>
                <a:spcPct val="100000"/>
              </a:lnSpc>
              <a:defRPr/>
            </a:pPr>
            <a:r>
              <a:rPr lang="tr-TR" sz="2800" b="1" dirty="0"/>
              <a:t>Yukarıda tanımları verilen kavramlar aşağıdaki şıkların hangisinde doğru olarak sıralanmıştır?</a:t>
            </a:r>
            <a:endParaRPr lang="tr-TR" sz="2800" b="1" dirty="0">
              <a:solidFill>
                <a:prstClr val="black"/>
              </a:solidFill>
            </a:endParaRPr>
          </a:p>
        </p:txBody>
      </p:sp>
      <p:grpSp>
        <p:nvGrpSpPr>
          <p:cNvPr id="105" name="A"/>
          <p:cNvGrpSpPr/>
          <p:nvPr/>
        </p:nvGrpSpPr>
        <p:grpSpPr>
          <a:xfrm>
            <a:off x="426646" y="3588045"/>
            <a:ext cx="11513268" cy="543553"/>
            <a:chOff x="955343" y="3343699"/>
            <a:chExt cx="11513268" cy="682389"/>
          </a:xfrm>
          <a:effectLst/>
        </p:grpSpPr>
        <p:sp>
          <p:nvSpPr>
            <p:cNvPr id="97" name="Yuvarlatılmış Dikdörtgen 96"/>
            <p:cNvSpPr/>
            <p:nvPr/>
          </p:nvSpPr>
          <p:spPr>
            <a:xfrm>
              <a:off x="955343" y="3343700"/>
              <a:ext cx="1201003" cy="682388"/>
            </a:xfrm>
            <a:prstGeom prst="roundRect">
              <a:avLst/>
            </a:prstGeom>
            <a:solidFill>
              <a:schemeClr val="accent6"/>
            </a:solidFill>
            <a:ln>
              <a:noFill/>
            </a:ln>
            <a:effectLst>
              <a:outerShdw blurRad="228600" dist="190500" dir="8580000" sx="61000" sy="61000" algn="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Serbest Form 95"/>
            <p:cNvSpPr/>
            <p:nvPr/>
          </p:nvSpPr>
          <p:spPr>
            <a:xfrm>
              <a:off x="1223271" y="3343699"/>
              <a:ext cx="11245340" cy="682389"/>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gradFill flip="none" rotWithShape="1">
              <a:gsLst>
                <a:gs pos="0">
                  <a:schemeClr val="bg1"/>
                </a:gs>
                <a:gs pos="40000">
                  <a:schemeClr val="bg1">
                    <a:lumMod val="85000"/>
                  </a:schemeClr>
                </a:gs>
                <a:gs pos="100000">
                  <a:schemeClr val="bg1">
                    <a:lumMod val="85000"/>
                  </a:schemeClr>
                </a:gs>
              </a:gsLst>
              <a:lin ang="18900000" scaled="1"/>
              <a:tileRect/>
            </a:gra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0" algn="ctr" fontAlgn="base"/>
              <a:r>
                <a:rPr lang="tr-TR" sz="3200" dirty="0">
                  <a:solidFill>
                    <a:prstClr val="black"/>
                  </a:solidFill>
                </a:rPr>
                <a:t>Mümin-Müşrik-Münafık-</a:t>
              </a:r>
              <a:r>
                <a:rPr lang="tr-TR" sz="3200" dirty="0" err="1">
                  <a:solidFill>
                    <a:prstClr val="black"/>
                  </a:solidFill>
                </a:rPr>
                <a:t>Ehl</a:t>
              </a:r>
              <a:r>
                <a:rPr lang="tr-TR" sz="3200" dirty="0">
                  <a:solidFill>
                    <a:prstClr val="black"/>
                  </a:solidFill>
                </a:rPr>
                <a:t>-i Kitap</a:t>
              </a: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04" name="Dikdörtgen 103"/>
          <p:cNvSpPr/>
          <p:nvPr/>
        </p:nvSpPr>
        <p:spPr>
          <a:xfrm>
            <a:off x="303815" y="3473849"/>
            <a:ext cx="723332"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50" normalizeH="0" baseline="0" noProof="0" dirty="0">
                <a:ln w="9525" cmpd="sng">
                  <a:solidFill>
                    <a:prstClr val="white"/>
                  </a:solidFill>
                  <a:prstDash val="solid"/>
                </a:ln>
                <a:solidFill>
                  <a:srgbClr val="70AD47">
                    <a:tint val="1000"/>
                  </a:srgbClr>
                </a:solidFill>
                <a:effectLst>
                  <a:glow rad="38100">
                    <a:srgbClr val="5B9BD5">
                      <a:alpha val="40000"/>
                    </a:srgbClr>
                  </a:glow>
                </a:effectLst>
                <a:uLnTx/>
                <a:uFillTx/>
                <a:latin typeface="Calibri" panose="020F0502020204030204"/>
                <a:ea typeface="+mn-ea"/>
                <a:cs typeface="+mn-cs"/>
              </a:rPr>
              <a:t>A</a:t>
            </a:r>
          </a:p>
        </p:txBody>
      </p:sp>
      <p:grpSp>
        <p:nvGrpSpPr>
          <p:cNvPr id="118" name="B"/>
          <p:cNvGrpSpPr/>
          <p:nvPr/>
        </p:nvGrpSpPr>
        <p:grpSpPr>
          <a:xfrm>
            <a:off x="491319" y="6028411"/>
            <a:ext cx="11527754" cy="543553"/>
            <a:chOff x="955343" y="3343700"/>
            <a:chExt cx="11527754" cy="682389"/>
          </a:xfrm>
        </p:grpSpPr>
        <p:sp>
          <p:nvSpPr>
            <p:cNvPr id="119" name="Yuvarlatılmış Dikdörtgen 118"/>
            <p:cNvSpPr/>
            <p:nvPr/>
          </p:nvSpPr>
          <p:spPr>
            <a:xfrm>
              <a:off x="955343" y="3343700"/>
              <a:ext cx="1201003" cy="682388"/>
            </a:xfrm>
            <a:prstGeom prst="roundRect">
              <a:avLst/>
            </a:prstGeom>
            <a:solidFill>
              <a:srgbClr val="FF0000"/>
            </a:solidFill>
            <a:ln>
              <a:noFill/>
            </a:ln>
            <a:effectLst>
              <a:outerShdw blurRad="228600" dist="190500" dir="8580000" sx="61000" sy="61000" algn="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Serbest Form 119"/>
            <p:cNvSpPr/>
            <p:nvPr/>
          </p:nvSpPr>
          <p:spPr>
            <a:xfrm>
              <a:off x="1237757" y="3343700"/>
              <a:ext cx="11245340" cy="682389"/>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gradFill flip="none" rotWithShape="1">
              <a:gsLst>
                <a:gs pos="0">
                  <a:schemeClr val="bg1"/>
                </a:gs>
                <a:gs pos="40000">
                  <a:schemeClr val="bg1">
                    <a:lumMod val="85000"/>
                  </a:schemeClr>
                </a:gs>
                <a:gs pos="100000">
                  <a:schemeClr val="bg1">
                    <a:lumMod val="85000"/>
                  </a:schemeClr>
                </a:gs>
              </a:gsLst>
              <a:lin ang="18900000" scaled="1"/>
              <a:tileRect/>
            </a:gra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tr-TR" sz="3200" dirty="0">
                  <a:solidFill>
                    <a:prstClr val="black"/>
                  </a:solidFill>
                </a:rPr>
                <a:t>Mümin-Müşrik-Kâfir-Münafık</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21" name="C"/>
          <p:cNvGrpSpPr/>
          <p:nvPr/>
        </p:nvGrpSpPr>
        <p:grpSpPr>
          <a:xfrm>
            <a:off x="412160" y="4432690"/>
            <a:ext cx="11527754" cy="543553"/>
            <a:chOff x="955343" y="3343700"/>
            <a:chExt cx="11527754" cy="682389"/>
          </a:xfrm>
        </p:grpSpPr>
        <p:sp>
          <p:nvSpPr>
            <p:cNvPr id="122" name="Yuvarlatılmış Dikdörtgen 121"/>
            <p:cNvSpPr/>
            <p:nvPr/>
          </p:nvSpPr>
          <p:spPr>
            <a:xfrm>
              <a:off x="955343" y="3343700"/>
              <a:ext cx="1201003" cy="682388"/>
            </a:xfrm>
            <a:prstGeom prst="roundRect">
              <a:avLst/>
            </a:prstGeom>
            <a:solidFill>
              <a:srgbClr val="FFC000"/>
            </a:solidFill>
            <a:ln>
              <a:noFill/>
            </a:ln>
            <a:effectLst>
              <a:outerShdw blurRad="228600" dist="190500" dir="8580000" sx="61000" sy="61000" algn="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Serbest Form 122"/>
            <p:cNvSpPr/>
            <p:nvPr/>
          </p:nvSpPr>
          <p:spPr>
            <a:xfrm>
              <a:off x="1237757" y="3343700"/>
              <a:ext cx="11245340" cy="682389"/>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gradFill flip="none" rotWithShape="1">
              <a:gsLst>
                <a:gs pos="0">
                  <a:schemeClr val="bg1"/>
                </a:gs>
                <a:gs pos="40000">
                  <a:schemeClr val="bg1">
                    <a:lumMod val="85000"/>
                  </a:schemeClr>
                </a:gs>
                <a:gs pos="100000">
                  <a:schemeClr val="bg1">
                    <a:lumMod val="85000"/>
                  </a:schemeClr>
                </a:gs>
              </a:gsLst>
              <a:lin ang="18900000" scaled="1"/>
              <a:tileRect/>
            </a:gra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0" algn="ctr"/>
              <a:r>
                <a:rPr lang="tr-TR" sz="3200" dirty="0">
                  <a:solidFill>
                    <a:prstClr val="black"/>
                  </a:solidFill>
                </a:rPr>
                <a:t>Mümin-Müşrik-Münafık-Kâfir</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24" name="D"/>
          <p:cNvGrpSpPr/>
          <p:nvPr/>
        </p:nvGrpSpPr>
        <p:grpSpPr>
          <a:xfrm>
            <a:off x="412160" y="5340280"/>
            <a:ext cx="11518296" cy="543553"/>
            <a:chOff x="955343" y="3343700"/>
            <a:chExt cx="11518296" cy="682389"/>
          </a:xfrm>
        </p:grpSpPr>
        <p:sp>
          <p:nvSpPr>
            <p:cNvPr id="125" name="Yuvarlatılmış Dikdörtgen 124"/>
            <p:cNvSpPr/>
            <p:nvPr/>
          </p:nvSpPr>
          <p:spPr>
            <a:xfrm>
              <a:off x="955343" y="3343700"/>
              <a:ext cx="1201003" cy="682388"/>
            </a:xfrm>
            <a:prstGeom prst="roundRect">
              <a:avLst/>
            </a:prstGeom>
            <a:solidFill>
              <a:srgbClr val="0AB3C3"/>
            </a:solidFill>
            <a:ln>
              <a:noFill/>
            </a:ln>
            <a:effectLst>
              <a:outerShdw blurRad="228600" dist="190500" dir="8580000" sx="61000" sy="61000" algn="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Serbest Form 125"/>
            <p:cNvSpPr/>
            <p:nvPr/>
          </p:nvSpPr>
          <p:spPr>
            <a:xfrm>
              <a:off x="1228299" y="3343700"/>
              <a:ext cx="11245340" cy="682389"/>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gradFill flip="none" rotWithShape="1">
              <a:gsLst>
                <a:gs pos="0">
                  <a:schemeClr val="bg1"/>
                </a:gs>
                <a:gs pos="40000">
                  <a:schemeClr val="bg1">
                    <a:lumMod val="85000"/>
                  </a:schemeClr>
                </a:gs>
                <a:gs pos="100000">
                  <a:schemeClr val="bg1">
                    <a:lumMod val="85000"/>
                  </a:schemeClr>
                </a:gs>
              </a:gsLst>
              <a:lin ang="18900000" scaled="1"/>
              <a:tileRect/>
            </a:gra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tr-TR" sz="3200" dirty="0">
                  <a:solidFill>
                    <a:prstClr val="black"/>
                  </a:solidFill>
                </a:rPr>
                <a:t>Münafık-Kâfir-Müşrik-Mümin</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28" name="Dikdörtgen 127"/>
          <p:cNvSpPr/>
          <p:nvPr/>
        </p:nvSpPr>
        <p:spPr>
          <a:xfrm>
            <a:off x="377948" y="5929361"/>
            <a:ext cx="723332"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50" normalizeH="0" baseline="0" noProof="0" dirty="0">
                <a:ln w="9525" cmpd="sng">
                  <a:solidFill>
                    <a:prstClr val="white"/>
                  </a:solidFill>
                  <a:prstDash val="solid"/>
                </a:ln>
                <a:solidFill>
                  <a:srgbClr val="70AD47">
                    <a:tint val="1000"/>
                  </a:srgbClr>
                </a:solidFill>
                <a:effectLst>
                  <a:glow rad="38100">
                    <a:srgbClr val="5B9BD5">
                      <a:alpha val="40000"/>
                    </a:srgbClr>
                  </a:glow>
                </a:effectLst>
                <a:uLnTx/>
                <a:uFillTx/>
                <a:latin typeface="Calibri" panose="020F0502020204030204"/>
                <a:ea typeface="+mn-ea"/>
                <a:cs typeface="+mn-cs"/>
              </a:rPr>
              <a:t>D</a:t>
            </a:r>
          </a:p>
        </p:txBody>
      </p:sp>
      <p:sp>
        <p:nvSpPr>
          <p:cNvPr id="129" name="Dikdörtgen 128"/>
          <p:cNvSpPr/>
          <p:nvPr/>
        </p:nvSpPr>
        <p:spPr>
          <a:xfrm>
            <a:off x="230550" y="4350523"/>
            <a:ext cx="723332"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50" normalizeH="0" baseline="0" noProof="0" dirty="0">
                <a:ln w="9525" cmpd="sng">
                  <a:solidFill>
                    <a:prstClr val="white"/>
                  </a:solidFill>
                  <a:prstDash val="solid"/>
                </a:ln>
                <a:solidFill>
                  <a:srgbClr val="70AD47">
                    <a:tint val="1000"/>
                  </a:srgbClr>
                </a:solidFill>
                <a:effectLst>
                  <a:glow rad="38100">
                    <a:srgbClr val="5B9BD5">
                      <a:alpha val="40000"/>
                    </a:srgbClr>
                  </a:glow>
                </a:effectLst>
                <a:uLnTx/>
                <a:uFillTx/>
                <a:latin typeface="Calibri" panose="020F0502020204030204"/>
                <a:ea typeface="+mn-ea"/>
                <a:cs typeface="+mn-cs"/>
              </a:rPr>
              <a:t>B</a:t>
            </a:r>
          </a:p>
        </p:txBody>
      </p:sp>
      <p:sp>
        <p:nvSpPr>
          <p:cNvPr id="130" name="Dikdörtgen 129"/>
          <p:cNvSpPr/>
          <p:nvPr/>
        </p:nvSpPr>
        <p:spPr>
          <a:xfrm>
            <a:off x="244197" y="5209019"/>
            <a:ext cx="723332"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50" normalizeH="0" baseline="0" noProof="0" dirty="0">
                <a:ln w="9525" cmpd="sng">
                  <a:solidFill>
                    <a:prstClr val="white"/>
                  </a:solidFill>
                  <a:prstDash val="solid"/>
                </a:ln>
                <a:solidFill>
                  <a:srgbClr val="70AD47">
                    <a:tint val="1000"/>
                  </a:srgbClr>
                </a:solidFill>
                <a:effectLst>
                  <a:glow rad="38100">
                    <a:srgbClr val="5B9BD5">
                      <a:alpha val="40000"/>
                    </a:srgbClr>
                  </a:glow>
                </a:effectLst>
                <a:uLnTx/>
                <a:uFillTx/>
                <a:latin typeface="Calibri" panose="020F0502020204030204"/>
                <a:ea typeface="+mn-ea"/>
                <a:cs typeface="+mn-cs"/>
              </a:rPr>
              <a:t>C</a:t>
            </a:r>
          </a:p>
        </p:txBody>
      </p:sp>
    </p:spTree>
    <p:custDataLst>
      <p:tags r:id="rId1"/>
    </p:custDataLst>
    <p:extLst>
      <p:ext uri="{BB962C8B-B14F-4D97-AF65-F5344CB8AC3E}">
        <p14:creationId xmlns:p14="http://schemas.microsoft.com/office/powerpoint/2010/main" val="2361353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750"/>
                                        <p:tgtEl>
                                          <p:spTgt spid="127"/>
                                        </p:tgtEl>
                                      </p:cBhvr>
                                    </p:animEffect>
                                  </p:childTnLst>
                                  <p:subTnLst>
                                    <p:audio>
                                      <p:cMediaNode>
                                        <p:cTn display="0" masterRel="sameClick">
                                          <p:stCondLst>
                                            <p:cond evt="begin" delay="0">
                                              <p:tn val="5"/>
                                            </p:cond>
                                          </p:stCondLst>
                                          <p:endCondLst>
                                            <p:cond evt="onStopAudio" delay="0">
                                              <p:tgtEl>
                                                <p:sldTgt/>
                                              </p:tgtEl>
                                            </p:cond>
                                          </p:endCondLst>
                                        </p:cTn>
                                        <p:tgtEl>
                                          <p:sndTgt r:embed="rId4" name="Yanlış ses.wav"/>
                                        </p:tgtEl>
                                      </p:cMediaNode>
                                    </p:audio>
                                  </p:subTnLst>
                                </p:cTn>
                              </p:par>
                            </p:childTnLst>
                          </p:cTn>
                        </p:par>
                      </p:childTnLst>
                    </p:cTn>
                  </p:par>
                </p:childTnLst>
              </p:cTn>
              <p:nextCondLst>
                <p:cond evt="onClick" delay="0">
                  <p:tgtEl>
                    <p:spTgt spid="105"/>
                  </p:tgtEl>
                </p:cond>
              </p:nextCondLst>
            </p:seq>
            <p:seq concurrent="1" nextAc="seek">
              <p:cTn id="8" restart="whenNotActive" fill="hold" evtFilter="cancelBubble" nodeType="interactiveSeq">
                <p:stCondLst>
                  <p:cond evt="onClick" delay="0">
                    <p:tgtEl>
                      <p:spTgt spid="11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1"/>
                                        </p:tgtEl>
                                        <p:attrNameLst>
                                          <p:attrName>style.visibility</p:attrName>
                                        </p:attrNameLst>
                                      </p:cBhvr>
                                      <p:to>
                                        <p:strVal val="visible"/>
                                      </p:to>
                                    </p:set>
                                    <p:animEffect transition="in" filter="fade">
                                      <p:cBhvr>
                                        <p:cTn id="13" dur="750"/>
                                        <p:tgtEl>
                                          <p:spTgt spid="131"/>
                                        </p:tgtEl>
                                      </p:cBhvr>
                                    </p:animEffect>
                                  </p:childTnLst>
                                  <p:subTnLst>
                                    <p:audio>
                                      <p:cMediaNode>
                                        <p:cTn display="0" masterRel="sameClick">
                                          <p:stCondLst>
                                            <p:cond evt="begin" delay="0">
                                              <p:tn val="11"/>
                                            </p:cond>
                                          </p:stCondLst>
                                          <p:endCondLst>
                                            <p:cond evt="onStopAudio" delay="0">
                                              <p:tgtEl>
                                                <p:sldTgt/>
                                              </p:tgtEl>
                                            </p:cond>
                                          </p:endCondLst>
                                        </p:cTn>
                                        <p:tgtEl>
                                          <p:sndTgt r:embed="rId5" name="Onay tık.wav"/>
                                        </p:tgtEl>
                                      </p:cMediaNode>
                                    </p:audio>
                                  </p:subTnLst>
                                </p:cTn>
                              </p:par>
                            </p:childTnLst>
                          </p:cTn>
                        </p:par>
                      </p:childTnLst>
                    </p:cTn>
                  </p:par>
                </p:childTnLst>
              </p:cTn>
              <p:nextCondLst>
                <p:cond evt="onClick" delay="0">
                  <p:tgtEl>
                    <p:spTgt spid="118"/>
                  </p:tgtEl>
                </p:cond>
              </p:nextCondLst>
            </p:seq>
            <p:seq concurrent="1" nextAc="seek">
              <p:cTn id="14" restart="whenNotActive" fill="hold" evtFilter="cancelBubble" nodeType="interactiveSeq">
                <p:stCondLst>
                  <p:cond evt="onClick" delay="0">
                    <p:tgtEl>
                      <p:spTgt spid="12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2"/>
                                        </p:tgtEl>
                                        <p:attrNameLst>
                                          <p:attrName>style.visibility</p:attrName>
                                        </p:attrNameLst>
                                      </p:cBhvr>
                                      <p:to>
                                        <p:strVal val="visible"/>
                                      </p:to>
                                    </p:set>
                                    <p:animEffect transition="in" filter="fade">
                                      <p:cBhvr>
                                        <p:cTn id="19" dur="750"/>
                                        <p:tgtEl>
                                          <p:spTgt spid="132"/>
                                        </p:tgtEl>
                                      </p:cBhvr>
                                    </p:animEffect>
                                  </p:childTnLst>
                                  <p:subTnLst>
                                    <p:audio>
                                      <p:cMediaNode>
                                        <p:cTn display="0" masterRel="sameClick">
                                          <p:stCondLst>
                                            <p:cond evt="begin" delay="0">
                                              <p:tn val="17"/>
                                            </p:cond>
                                          </p:stCondLst>
                                          <p:endCondLst>
                                            <p:cond evt="onStopAudio" delay="0">
                                              <p:tgtEl>
                                                <p:sldTgt/>
                                              </p:tgtEl>
                                            </p:cond>
                                          </p:endCondLst>
                                        </p:cTn>
                                        <p:tgtEl>
                                          <p:sndTgt r:embed="rId4" name="Yanlış ses.wav"/>
                                        </p:tgtEl>
                                      </p:cMediaNode>
                                    </p:audio>
                                  </p:subTnLst>
                                </p:cTn>
                              </p:par>
                            </p:childTnLst>
                          </p:cTn>
                        </p:par>
                      </p:childTnLst>
                    </p:cTn>
                  </p:par>
                </p:childTnLst>
              </p:cTn>
              <p:nextCondLst>
                <p:cond evt="onClick" delay="0">
                  <p:tgtEl>
                    <p:spTgt spid="121"/>
                  </p:tgtEl>
                </p:cond>
              </p:nextCondLst>
            </p:seq>
            <p:seq concurrent="1" nextAc="seek">
              <p:cTn id="20" restart="whenNotActive" fill="hold" evtFilter="cancelBubble" nodeType="interactiveSeq">
                <p:stCondLst>
                  <p:cond evt="onClick" delay="0">
                    <p:tgtEl>
                      <p:spTgt spid="12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3"/>
                                        </p:tgtEl>
                                        <p:attrNameLst>
                                          <p:attrName>style.visibility</p:attrName>
                                        </p:attrNameLst>
                                      </p:cBhvr>
                                      <p:to>
                                        <p:strVal val="visible"/>
                                      </p:to>
                                    </p:set>
                                    <p:animEffect transition="in" filter="fade">
                                      <p:cBhvr>
                                        <p:cTn id="25" dur="750"/>
                                        <p:tgtEl>
                                          <p:spTgt spid="133"/>
                                        </p:tgtEl>
                                      </p:cBhvr>
                                    </p:animEffect>
                                  </p:childTnLst>
                                  <p:subTnLst>
                                    <p:audio>
                                      <p:cMediaNode>
                                        <p:cTn display="0" masterRel="sameClick">
                                          <p:stCondLst>
                                            <p:cond evt="begin" delay="0">
                                              <p:tn val="23"/>
                                            </p:cond>
                                          </p:stCondLst>
                                          <p:endCondLst>
                                            <p:cond evt="onStopAudio" delay="0">
                                              <p:tgtEl>
                                                <p:sldTgt/>
                                              </p:tgtEl>
                                            </p:cond>
                                          </p:endCondLst>
                                        </p:cTn>
                                        <p:tgtEl>
                                          <p:sndTgt r:embed="rId4" name="Yanlış ses.wav"/>
                                        </p:tgtEl>
                                      </p:cMediaNode>
                                    </p:audio>
                                  </p:subTnLst>
                                </p:cTn>
                              </p:par>
                            </p:childTnLst>
                          </p:cTn>
                        </p:par>
                      </p:childTnLst>
                    </p:cTn>
                  </p:par>
                </p:childTnLst>
              </p:cTn>
              <p:nextCondLst>
                <p:cond evt="onClick" delay="0">
                  <p:tgtEl>
                    <p:spTgt spid="124"/>
                  </p:tgtEl>
                </p:cond>
              </p:nextCondLst>
            </p:seq>
          </p:childTnLst>
        </p:cTn>
      </p:par>
    </p:tnLst>
    <p:bldLst>
      <p:bldP spid="131" grpId="0" animBg="1"/>
      <p:bldP spid="132" grpId="0" animBg="1"/>
      <p:bldP spid="133" grpId="0" animBg="1"/>
      <p:bldP spid="1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fggf">
            <a:extLst>
              <a:ext uri="{FF2B5EF4-FFF2-40B4-BE49-F238E27FC236}">
                <a16:creationId xmlns:a16="http://schemas.microsoft.com/office/drawing/2014/main" id="{5918459B-A5F8-4FCC-B847-1CBC55CBD388}"/>
              </a:ext>
            </a:extLst>
          </p:cNvPr>
          <p:cNvGrpSpPr/>
          <p:nvPr/>
        </p:nvGrpSpPr>
        <p:grpSpPr>
          <a:xfrm rot="20371571">
            <a:off x="8956353" y="2731788"/>
            <a:ext cx="1725923" cy="3198328"/>
            <a:chOff x="2787883" y="2897133"/>
            <a:chExt cx="1725923" cy="3198328"/>
          </a:xfrm>
        </p:grpSpPr>
        <p:sp>
          <p:nvSpPr>
            <p:cNvPr id="3" name="ffff">
              <a:extLst>
                <a:ext uri="{FF2B5EF4-FFF2-40B4-BE49-F238E27FC236}">
                  <a16:creationId xmlns:a16="http://schemas.microsoft.com/office/drawing/2014/main" id="{C1D6EF6A-8D7D-42DF-8C49-99A0D6004819}"/>
                </a:ext>
              </a:extLst>
            </p:cNvPr>
            <p:cNvSpPr/>
            <p:nvPr/>
          </p:nvSpPr>
          <p:spPr>
            <a:xfrm rot="4226204">
              <a:off x="1788813" y="3896203"/>
              <a:ext cx="3198328" cy="1200188"/>
            </a:xfrm>
            <a:custGeom>
              <a:avLst/>
              <a:gdLst>
                <a:gd name="connsiteX0" fmla="*/ 939165 w 939164"/>
                <a:gd name="connsiteY0" fmla="*/ 176213 h 352425"/>
                <a:gd name="connsiteX1" fmla="*/ 762953 w 939164"/>
                <a:gd name="connsiteY1" fmla="*/ 352425 h 352425"/>
                <a:gd name="connsiteX2" fmla="*/ 670560 w 939164"/>
                <a:gd name="connsiteY2" fmla="*/ 326708 h 352425"/>
                <a:gd name="connsiteX3" fmla="*/ 594360 w 939164"/>
                <a:gd name="connsiteY3" fmla="*/ 267653 h 352425"/>
                <a:gd name="connsiteX4" fmla="*/ 344805 w 939164"/>
                <a:gd name="connsiteY4" fmla="*/ 267653 h 352425"/>
                <a:gd name="connsiteX5" fmla="*/ 268605 w 939164"/>
                <a:gd name="connsiteY5" fmla="*/ 326708 h 352425"/>
                <a:gd name="connsiteX6" fmla="*/ 176213 w 939164"/>
                <a:gd name="connsiteY6" fmla="*/ 352425 h 352425"/>
                <a:gd name="connsiteX7" fmla="*/ 0 w 939164"/>
                <a:gd name="connsiteY7" fmla="*/ 176213 h 352425"/>
                <a:gd name="connsiteX8" fmla="*/ 176213 w 939164"/>
                <a:gd name="connsiteY8" fmla="*/ 0 h 352425"/>
                <a:gd name="connsiteX9" fmla="*/ 268605 w 939164"/>
                <a:gd name="connsiteY9" fmla="*/ 25718 h 352425"/>
                <a:gd name="connsiteX10" fmla="*/ 344805 w 939164"/>
                <a:gd name="connsiteY10" fmla="*/ 84773 h 352425"/>
                <a:gd name="connsiteX11" fmla="*/ 594360 w 939164"/>
                <a:gd name="connsiteY11" fmla="*/ 84773 h 352425"/>
                <a:gd name="connsiteX12" fmla="*/ 670560 w 939164"/>
                <a:gd name="connsiteY12" fmla="*/ 25718 h 352425"/>
                <a:gd name="connsiteX13" fmla="*/ 762953 w 939164"/>
                <a:gd name="connsiteY13" fmla="*/ 0 h 352425"/>
                <a:gd name="connsiteX14" fmla="*/ 939165 w 939164"/>
                <a:gd name="connsiteY14" fmla="*/ 176213 h 352425"/>
                <a:gd name="connsiteX15" fmla="*/ 939165 w 939164"/>
                <a:gd name="connsiteY15" fmla="*/ 176213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39164" h="352425">
                  <a:moveTo>
                    <a:pt x="939165" y="176213"/>
                  </a:moveTo>
                  <a:cubicBezTo>
                    <a:pt x="939165" y="273368"/>
                    <a:pt x="860108" y="352425"/>
                    <a:pt x="762953" y="352425"/>
                  </a:cubicBezTo>
                  <a:cubicBezTo>
                    <a:pt x="728663" y="352425"/>
                    <a:pt x="687705" y="336233"/>
                    <a:pt x="670560" y="326708"/>
                  </a:cubicBezTo>
                  <a:cubicBezTo>
                    <a:pt x="653415" y="316230"/>
                    <a:pt x="635318" y="307658"/>
                    <a:pt x="594360" y="267653"/>
                  </a:cubicBezTo>
                  <a:cubicBezTo>
                    <a:pt x="553403" y="227648"/>
                    <a:pt x="384810" y="227648"/>
                    <a:pt x="344805" y="267653"/>
                  </a:cubicBezTo>
                  <a:cubicBezTo>
                    <a:pt x="304800" y="307658"/>
                    <a:pt x="285750" y="317183"/>
                    <a:pt x="268605" y="326708"/>
                  </a:cubicBezTo>
                  <a:cubicBezTo>
                    <a:pt x="251460" y="337185"/>
                    <a:pt x="210503" y="352425"/>
                    <a:pt x="176213" y="352425"/>
                  </a:cubicBezTo>
                  <a:cubicBezTo>
                    <a:pt x="79058" y="352425"/>
                    <a:pt x="0" y="273368"/>
                    <a:pt x="0" y="176213"/>
                  </a:cubicBezTo>
                  <a:cubicBezTo>
                    <a:pt x="0" y="79058"/>
                    <a:pt x="79058" y="0"/>
                    <a:pt x="176213" y="0"/>
                  </a:cubicBezTo>
                  <a:cubicBezTo>
                    <a:pt x="210503" y="0"/>
                    <a:pt x="251460" y="16193"/>
                    <a:pt x="268605" y="25718"/>
                  </a:cubicBezTo>
                  <a:cubicBezTo>
                    <a:pt x="285750" y="35243"/>
                    <a:pt x="303848" y="44768"/>
                    <a:pt x="344805" y="84773"/>
                  </a:cubicBezTo>
                  <a:cubicBezTo>
                    <a:pt x="385763" y="124778"/>
                    <a:pt x="554355" y="124778"/>
                    <a:pt x="594360" y="84773"/>
                  </a:cubicBezTo>
                  <a:cubicBezTo>
                    <a:pt x="634365" y="44768"/>
                    <a:pt x="653415" y="35243"/>
                    <a:pt x="670560" y="25718"/>
                  </a:cubicBezTo>
                  <a:cubicBezTo>
                    <a:pt x="687705" y="15240"/>
                    <a:pt x="728663" y="0"/>
                    <a:pt x="762953" y="0"/>
                  </a:cubicBezTo>
                  <a:cubicBezTo>
                    <a:pt x="860108" y="0"/>
                    <a:pt x="939165" y="79058"/>
                    <a:pt x="939165" y="176213"/>
                  </a:cubicBezTo>
                  <a:lnTo>
                    <a:pt x="939165" y="176213"/>
                  </a:lnTo>
                  <a:close/>
                </a:path>
              </a:pathLst>
            </a:custGeom>
            <a:solidFill>
              <a:srgbClr val="4662B0"/>
            </a:solidFill>
            <a:ln w="9525"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맑은 고딕"/>
              </a:endParaRPr>
            </a:p>
          </p:txBody>
        </p:sp>
        <p:sp>
          <p:nvSpPr>
            <p:cNvPr id="4" name="affg">
              <a:extLst>
                <a:ext uri="{FF2B5EF4-FFF2-40B4-BE49-F238E27FC236}">
                  <a16:creationId xmlns:a16="http://schemas.microsoft.com/office/drawing/2014/main" id="{F3010236-E280-4437-9543-BBC2BC41985C}"/>
                </a:ext>
              </a:extLst>
            </p:cNvPr>
            <p:cNvSpPr/>
            <p:nvPr/>
          </p:nvSpPr>
          <p:spPr>
            <a:xfrm>
              <a:off x="3040221" y="4788739"/>
              <a:ext cx="1473585" cy="1298029"/>
            </a:xfrm>
            <a:prstGeom prst="ellipse">
              <a:avLst/>
            </a:prstGeom>
            <a:solidFill>
              <a:srgbClr val="4662B0"/>
            </a:solidFill>
            <a:ln w="12700" cap="flat" cmpd="sng" algn="ctr">
              <a:noFill/>
              <a:prstDash val="solid"/>
              <a:miter lim="800000"/>
            </a:ln>
            <a:effectLst/>
          </p:spPr>
          <p:txBody>
            <a:bodyPr lIns="0" tIns="0" rIns="0" bIns="10800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tr-TR" altLang="ko-KR" sz="2000" b="1" i="0" u="none" strike="noStrike" kern="0" cap="none" spc="0" normalizeH="0" baseline="0" noProof="0" dirty="0">
                  <a:ln>
                    <a:noFill/>
                  </a:ln>
                  <a:solidFill>
                    <a:prstClr val="white"/>
                  </a:solidFill>
                  <a:effectLst/>
                  <a:uLnTx/>
                  <a:uFillTx/>
                  <a:latin typeface="Arial" panose="020B0604020202020204" pitchFamily="34" charset="0"/>
                  <a:ea typeface="맑은 고딕"/>
                  <a:cs typeface="Arial" panose="020B0604020202020204" pitchFamily="34" charset="0"/>
                </a:rPr>
                <a:t>Münafık</a:t>
              </a:r>
              <a:endParaRPr kumimoji="0" lang="ko-KR" altLang="en-US" sz="1050" b="1" i="0" u="none" strike="noStrike" kern="0" cap="none" spc="0" normalizeH="0" baseline="0" noProof="0" dirty="0">
                <a:ln>
                  <a:noFill/>
                </a:ln>
                <a:solidFill>
                  <a:prstClr val="white"/>
                </a:solidFill>
                <a:effectLst/>
                <a:uLnTx/>
                <a:uFillTx/>
                <a:latin typeface="Arial" panose="020B0604020202020204" pitchFamily="34" charset="0"/>
                <a:ea typeface="맑은 고딕"/>
                <a:cs typeface="Arial" panose="020B0604020202020204" pitchFamily="34" charset="0"/>
              </a:endParaRPr>
            </a:p>
          </p:txBody>
        </p:sp>
      </p:grpSp>
      <p:grpSp>
        <p:nvGrpSpPr>
          <p:cNvPr id="8" name="ffafa">
            <a:extLst>
              <a:ext uri="{FF2B5EF4-FFF2-40B4-BE49-F238E27FC236}">
                <a16:creationId xmlns:a16="http://schemas.microsoft.com/office/drawing/2014/main" id="{0F83C245-A012-46F0-BA63-9D3D689CAFEF}"/>
              </a:ext>
            </a:extLst>
          </p:cNvPr>
          <p:cNvGrpSpPr/>
          <p:nvPr/>
        </p:nvGrpSpPr>
        <p:grpSpPr>
          <a:xfrm rot="21135045">
            <a:off x="7787653" y="1196044"/>
            <a:ext cx="3226072" cy="2044770"/>
            <a:chOff x="2215432" y="1530507"/>
            <a:chExt cx="3226072" cy="2044770"/>
          </a:xfrm>
        </p:grpSpPr>
        <p:sp>
          <p:nvSpPr>
            <p:cNvPr id="9" name="afgf">
              <a:extLst>
                <a:ext uri="{FF2B5EF4-FFF2-40B4-BE49-F238E27FC236}">
                  <a16:creationId xmlns:a16="http://schemas.microsoft.com/office/drawing/2014/main" id="{E27ADADC-26FC-4F0F-B1CF-EC8718CDC331}"/>
                </a:ext>
              </a:extLst>
            </p:cNvPr>
            <p:cNvSpPr/>
            <p:nvPr/>
          </p:nvSpPr>
          <p:spPr>
            <a:xfrm rot="19301981">
              <a:off x="2215432" y="2375089"/>
              <a:ext cx="3198328" cy="1200188"/>
            </a:xfrm>
            <a:custGeom>
              <a:avLst/>
              <a:gdLst>
                <a:gd name="connsiteX0" fmla="*/ 939165 w 939164"/>
                <a:gd name="connsiteY0" fmla="*/ 176213 h 352425"/>
                <a:gd name="connsiteX1" fmla="*/ 762953 w 939164"/>
                <a:gd name="connsiteY1" fmla="*/ 352425 h 352425"/>
                <a:gd name="connsiteX2" fmla="*/ 670560 w 939164"/>
                <a:gd name="connsiteY2" fmla="*/ 326708 h 352425"/>
                <a:gd name="connsiteX3" fmla="*/ 594360 w 939164"/>
                <a:gd name="connsiteY3" fmla="*/ 267653 h 352425"/>
                <a:gd name="connsiteX4" fmla="*/ 344805 w 939164"/>
                <a:gd name="connsiteY4" fmla="*/ 267653 h 352425"/>
                <a:gd name="connsiteX5" fmla="*/ 268605 w 939164"/>
                <a:gd name="connsiteY5" fmla="*/ 326708 h 352425"/>
                <a:gd name="connsiteX6" fmla="*/ 176213 w 939164"/>
                <a:gd name="connsiteY6" fmla="*/ 352425 h 352425"/>
                <a:gd name="connsiteX7" fmla="*/ 0 w 939164"/>
                <a:gd name="connsiteY7" fmla="*/ 176213 h 352425"/>
                <a:gd name="connsiteX8" fmla="*/ 176213 w 939164"/>
                <a:gd name="connsiteY8" fmla="*/ 0 h 352425"/>
                <a:gd name="connsiteX9" fmla="*/ 268605 w 939164"/>
                <a:gd name="connsiteY9" fmla="*/ 25718 h 352425"/>
                <a:gd name="connsiteX10" fmla="*/ 344805 w 939164"/>
                <a:gd name="connsiteY10" fmla="*/ 84773 h 352425"/>
                <a:gd name="connsiteX11" fmla="*/ 594360 w 939164"/>
                <a:gd name="connsiteY11" fmla="*/ 84773 h 352425"/>
                <a:gd name="connsiteX12" fmla="*/ 670560 w 939164"/>
                <a:gd name="connsiteY12" fmla="*/ 25718 h 352425"/>
                <a:gd name="connsiteX13" fmla="*/ 762953 w 939164"/>
                <a:gd name="connsiteY13" fmla="*/ 0 h 352425"/>
                <a:gd name="connsiteX14" fmla="*/ 939165 w 939164"/>
                <a:gd name="connsiteY14" fmla="*/ 176213 h 352425"/>
                <a:gd name="connsiteX15" fmla="*/ 939165 w 939164"/>
                <a:gd name="connsiteY15" fmla="*/ 176213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39164" h="352425">
                  <a:moveTo>
                    <a:pt x="939165" y="176213"/>
                  </a:moveTo>
                  <a:cubicBezTo>
                    <a:pt x="939165" y="273368"/>
                    <a:pt x="860108" y="352425"/>
                    <a:pt x="762953" y="352425"/>
                  </a:cubicBezTo>
                  <a:cubicBezTo>
                    <a:pt x="728663" y="352425"/>
                    <a:pt x="687705" y="336233"/>
                    <a:pt x="670560" y="326708"/>
                  </a:cubicBezTo>
                  <a:cubicBezTo>
                    <a:pt x="653415" y="316230"/>
                    <a:pt x="635318" y="307658"/>
                    <a:pt x="594360" y="267653"/>
                  </a:cubicBezTo>
                  <a:cubicBezTo>
                    <a:pt x="553403" y="227648"/>
                    <a:pt x="384810" y="227648"/>
                    <a:pt x="344805" y="267653"/>
                  </a:cubicBezTo>
                  <a:cubicBezTo>
                    <a:pt x="304800" y="307658"/>
                    <a:pt x="285750" y="317183"/>
                    <a:pt x="268605" y="326708"/>
                  </a:cubicBezTo>
                  <a:cubicBezTo>
                    <a:pt x="251460" y="337185"/>
                    <a:pt x="210503" y="352425"/>
                    <a:pt x="176213" y="352425"/>
                  </a:cubicBezTo>
                  <a:cubicBezTo>
                    <a:pt x="79058" y="352425"/>
                    <a:pt x="0" y="273368"/>
                    <a:pt x="0" y="176213"/>
                  </a:cubicBezTo>
                  <a:cubicBezTo>
                    <a:pt x="0" y="79058"/>
                    <a:pt x="79058" y="0"/>
                    <a:pt x="176213" y="0"/>
                  </a:cubicBezTo>
                  <a:cubicBezTo>
                    <a:pt x="210503" y="0"/>
                    <a:pt x="251460" y="16193"/>
                    <a:pt x="268605" y="25718"/>
                  </a:cubicBezTo>
                  <a:cubicBezTo>
                    <a:pt x="285750" y="35243"/>
                    <a:pt x="303848" y="44768"/>
                    <a:pt x="344805" y="84773"/>
                  </a:cubicBezTo>
                  <a:cubicBezTo>
                    <a:pt x="385763" y="124778"/>
                    <a:pt x="554355" y="124778"/>
                    <a:pt x="594360" y="84773"/>
                  </a:cubicBezTo>
                  <a:cubicBezTo>
                    <a:pt x="634365" y="44768"/>
                    <a:pt x="653415" y="35243"/>
                    <a:pt x="670560" y="25718"/>
                  </a:cubicBezTo>
                  <a:cubicBezTo>
                    <a:pt x="687705" y="15240"/>
                    <a:pt x="728663" y="0"/>
                    <a:pt x="762953" y="0"/>
                  </a:cubicBezTo>
                  <a:cubicBezTo>
                    <a:pt x="860108" y="0"/>
                    <a:pt x="939165" y="79058"/>
                    <a:pt x="939165" y="176213"/>
                  </a:cubicBezTo>
                  <a:lnTo>
                    <a:pt x="939165" y="176213"/>
                  </a:lnTo>
                  <a:close/>
                </a:path>
              </a:pathLst>
            </a:custGeom>
            <a:solidFill>
              <a:srgbClr val="FF5235"/>
            </a:solidFill>
            <a:ln w="9525"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맑은 고딕"/>
              </a:endParaRPr>
            </a:p>
          </p:txBody>
        </p:sp>
        <p:sp>
          <p:nvSpPr>
            <p:cNvPr id="10" name="asfg">
              <a:extLst>
                <a:ext uri="{FF2B5EF4-FFF2-40B4-BE49-F238E27FC236}">
                  <a16:creationId xmlns:a16="http://schemas.microsoft.com/office/drawing/2014/main" id="{569726F0-4DE3-4CDE-B2F1-1765FFF9D93D}"/>
                </a:ext>
              </a:extLst>
            </p:cNvPr>
            <p:cNvSpPr/>
            <p:nvPr/>
          </p:nvSpPr>
          <p:spPr>
            <a:xfrm>
              <a:off x="3960775" y="1530507"/>
              <a:ext cx="1480729" cy="1478700"/>
            </a:xfrm>
            <a:prstGeom prst="ellipse">
              <a:avLst/>
            </a:prstGeom>
            <a:solidFill>
              <a:srgbClr val="FF5235"/>
            </a:solidFill>
            <a:ln w="12700" cap="flat" cmpd="sng" algn="ctr">
              <a:noFill/>
              <a:prstDash val="solid"/>
              <a:miter lim="800000"/>
            </a:ln>
            <a:effectLst/>
          </p:spPr>
          <p:txBody>
            <a:bodyPr lIns="0" tIns="0" rIns="0" bIns="10800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tr-TR" altLang="ko-KR" sz="2400" b="0" i="0" u="none" strike="noStrike" kern="0" cap="none" spc="0" normalizeH="0" baseline="0" noProof="0" dirty="0">
                  <a:ln>
                    <a:noFill/>
                  </a:ln>
                  <a:solidFill>
                    <a:prstClr val="white"/>
                  </a:solidFill>
                  <a:effectLst/>
                  <a:uLnTx/>
                  <a:uFillTx/>
                  <a:latin typeface="Arial" panose="020B0604020202020204" pitchFamily="34" charset="0"/>
                  <a:ea typeface="맑은 고딕"/>
                  <a:cs typeface="Arial" panose="020B0604020202020204" pitchFamily="34" charset="0"/>
                </a:rPr>
                <a:t>Mümin</a:t>
              </a:r>
              <a:endParaRPr kumimoji="0" lang="ko-KR" altLang="en-US" sz="2400" b="1" i="0" u="none" strike="noStrike" kern="0" cap="none" spc="0" normalizeH="0" baseline="0" noProof="0" dirty="0">
                <a:ln>
                  <a:noFill/>
                </a:ln>
                <a:solidFill>
                  <a:prstClr val="white"/>
                </a:solidFill>
                <a:effectLst/>
                <a:uLnTx/>
                <a:uFillTx/>
                <a:latin typeface="Arial" panose="020B0604020202020204" pitchFamily="34" charset="0"/>
                <a:ea typeface="맑은 고딕"/>
                <a:cs typeface="Arial" panose="020B0604020202020204" pitchFamily="34" charset="0"/>
              </a:endParaRPr>
            </a:p>
          </p:txBody>
        </p:sp>
      </p:grpSp>
      <p:grpSp>
        <p:nvGrpSpPr>
          <p:cNvPr id="11" name="vv">
            <a:extLst>
              <a:ext uri="{FF2B5EF4-FFF2-40B4-BE49-F238E27FC236}">
                <a16:creationId xmlns:a16="http://schemas.microsoft.com/office/drawing/2014/main" id="{3BEFAC11-A3A5-47C0-B6BF-9DB0F0151EE5}"/>
              </a:ext>
            </a:extLst>
          </p:cNvPr>
          <p:cNvGrpSpPr/>
          <p:nvPr/>
        </p:nvGrpSpPr>
        <p:grpSpPr>
          <a:xfrm rot="20735844">
            <a:off x="8421278" y="2826825"/>
            <a:ext cx="3475057" cy="1687272"/>
            <a:chOff x="2396169" y="3267202"/>
            <a:chExt cx="3198328" cy="1544167"/>
          </a:xfrm>
        </p:grpSpPr>
        <p:sp>
          <p:nvSpPr>
            <p:cNvPr id="12" name="fda">
              <a:extLst>
                <a:ext uri="{FF2B5EF4-FFF2-40B4-BE49-F238E27FC236}">
                  <a16:creationId xmlns:a16="http://schemas.microsoft.com/office/drawing/2014/main" id="{1EBC1FAE-8F51-4984-AF0D-47FAAA46324A}"/>
                </a:ext>
              </a:extLst>
            </p:cNvPr>
            <p:cNvSpPr/>
            <p:nvPr/>
          </p:nvSpPr>
          <p:spPr>
            <a:xfrm rot="952521">
              <a:off x="2396169" y="3267202"/>
              <a:ext cx="3198328" cy="1200188"/>
            </a:xfrm>
            <a:custGeom>
              <a:avLst/>
              <a:gdLst>
                <a:gd name="connsiteX0" fmla="*/ 939165 w 939164"/>
                <a:gd name="connsiteY0" fmla="*/ 176213 h 352425"/>
                <a:gd name="connsiteX1" fmla="*/ 762953 w 939164"/>
                <a:gd name="connsiteY1" fmla="*/ 352425 h 352425"/>
                <a:gd name="connsiteX2" fmla="*/ 670560 w 939164"/>
                <a:gd name="connsiteY2" fmla="*/ 326708 h 352425"/>
                <a:gd name="connsiteX3" fmla="*/ 594360 w 939164"/>
                <a:gd name="connsiteY3" fmla="*/ 267653 h 352425"/>
                <a:gd name="connsiteX4" fmla="*/ 344805 w 939164"/>
                <a:gd name="connsiteY4" fmla="*/ 267653 h 352425"/>
                <a:gd name="connsiteX5" fmla="*/ 268605 w 939164"/>
                <a:gd name="connsiteY5" fmla="*/ 326708 h 352425"/>
                <a:gd name="connsiteX6" fmla="*/ 176213 w 939164"/>
                <a:gd name="connsiteY6" fmla="*/ 352425 h 352425"/>
                <a:gd name="connsiteX7" fmla="*/ 0 w 939164"/>
                <a:gd name="connsiteY7" fmla="*/ 176213 h 352425"/>
                <a:gd name="connsiteX8" fmla="*/ 176213 w 939164"/>
                <a:gd name="connsiteY8" fmla="*/ 0 h 352425"/>
                <a:gd name="connsiteX9" fmla="*/ 268605 w 939164"/>
                <a:gd name="connsiteY9" fmla="*/ 25718 h 352425"/>
                <a:gd name="connsiteX10" fmla="*/ 344805 w 939164"/>
                <a:gd name="connsiteY10" fmla="*/ 84773 h 352425"/>
                <a:gd name="connsiteX11" fmla="*/ 594360 w 939164"/>
                <a:gd name="connsiteY11" fmla="*/ 84773 h 352425"/>
                <a:gd name="connsiteX12" fmla="*/ 670560 w 939164"/>
                <a:gd name="connsiteY12" fmla="*/ 25718 h 352425"/>
                <a:gd name="connsiteX13" fmla="*/ 762953 w 939164"/>
                <a:gd name="connsiteY13" fmla="*/ 0 h 352425"/>
                <a:gd name="connsiteX14" fmla="*/ 939165 w 939164"/>
                <a:gd name="connsiteY14" fmla="*/ 176213 h 352425"/>
                <a:gd name="connsiteX15" fmla="*/ 939165 w 939164"/>
                <a:gd name="connsiteY15" fmla="*/ 176213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39164" h="352425">
                  <a:moveTo>
                    <a:pt x="939165" y="176213"/>
                  </a:moveTo>
                  <a:cubicBezTo>
                    <a:pt x="939165" y="273368"/>
                    <a:pt x="860108" y="352425"/>
                    <a:pt x="762953" y="352425"/>
                  </a:cubicBezTo>
                  <a:cubicBezTo>
                    <a:pt x="728663" y="352425"/>
                    <a:pt x="687705" y="336233"/>
                    <a:pt x="670560" y="326708"/>
                  </a:cubicBezTo>
                  <a:cubicBezTo>
                    <a:pt x="653415" y="316230"/>
                    <a:pt x="635318" y="307658"/>
                    <a:pt x="594360" y="267653"/>
                  </a:cubicBezTo>
                  <a:cubicBezTo>
                    <a:pt x="553403" y="227648"/>
                    <a:pt x="384810" y="227648"/>
                    <a:pt x="344805" y="267653"/>
                  </a:cubicBezTo>
                  <a:cubicBezTo>
                    <a:pt x="304800" y="307658"/>
                    <a:pt x="285750" y="317183"/>
                    <a:pt x="268605" y="326708"/>
                  </a:cubicBezTo>
                  <a:cubicBezTo>
                    <a:pt x="251460" y="337185"/>
                    <a:pt x="210503" y="352425"/>
                    <a:pt x="176213" y="352425"/>
                  </a:cubicBezTo>
                  <a:cubicBezTo>
                    <a:pt x="79058" y="352425"/>
                    <a:pt x="0" y="273368"/>
                    <a:pt x="0" y="176213"/>
                  </a:cubicBezTo>
                  <a:cubicBezTo>
                    <a:pt x="0" y="79058"/>
                    <a:pt x="79058" y="0"/>
                    <a:pt x="176213" y="0"/>
                  </a:cubicBezTo>
                  <a:cubicBezTo>
                    <a:pt x="210503" y="0"/>
                    <a:pt x="251460" y="16193"/>
                    <a:pt x="268605" y="25718"/>
                  </a:cubicBezTo>
                  <a:cubicBezTo>
                    <a:pt x="285750" y="35243"/>
                    <a:pt x="303848" y="44768"/>
                    <a:pt x="344805" y="84773"/>
                  </a:cubicBezTo>
                  <a:cubicBezTo>
                    <a:pt x="385763" y="124778"/>
                    <a:pt x="554355" y="124778"/>
                    <a:pt x="594360" y="84773"/>
                  </a:cubicBezTo>
                  <a:cubicBezTo>
                    <a:pt x="634365" y="44768"/>
                    <a:pt x="653415" y="35243"/>
                    <a:pt x="670560" y="25718"/>
                  </a:cubicBezTo>
                  <a:cubicBezTo>
                    <a:pt x="687705" y="15240"/>
                    <a:pt x="728663" y="0"/>
                    <a:pt x="762953" y="0"/>
                  </a:cubicBezTo>
                  <a:cubicBezTo>
                    <a:pt x="860108" y="0"/>
                    <a:pt x="939165" y="79058"/>
                    <a:pt x="939165" y="176213"/>
                  </a:cubicBezTo>
                  <a:lnTo>
                    <a:pt x="939165" y="176213"/>
                  </a:lnTo>
                  <a:close/>
                </a:path>
              </a:pathLst>
            </a:custGeom>
            <a:solidFill>
              <a:srgbClr val="01A4D7"/>
            </a:solidFill>
            <a:ln w="9525"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맑은 고딕"/>
              </a:endParaRPr>
            </a:p>
          </p:txBody>
        </p:sp>
        <p:sp>
          <p:nvSpPr>
            <p:cNvPr id="13" name="vrge77">
              <a:extLst>
                <a:ext uri="{FF2B5EF4-FFF2-40B4-BE49-F238E27FC236}">
                  <a16:creationId xmlns:a16="http://schemas.microsoft.com/office/drawing/2014/main" id="{F5B41376-E33F-43A0-B74C-9895247E02A8}"/>
                </a:ext>
              </a:extLst>
            </p:cNvPr>
            <p:cNvSpPr/>
            <p:nvPr/>
          </p:nvSpPr>
          <p:spPr>
            <a:xfrm>
              <a:off x="4278728" y="3518525"/>
              <a:ext cx="1292846" cy="1292844"/>
            </a:xfrm>
            <a:prstGeom prst="ellipse">
              <a:avLst/>
            </a:prstGeom>
            <a:solidFill>
              <a:srgbClr val="01A4D7"/>
            </a:solidFill>
            <a:ln w="12700" cap="flat" cmpd="sng" algn="ctr">
              <a:noFill/>
              <a:prstDash val="solid"/>
              <a:miter lim="800000"/>
            </a:ln>
            <a:effectLst/>
          </p:spPr>
          <p:txBody>
            <a:bodyPr lIns="0" tIns="0" rIns="0" bIns="10800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tr-TR" altLang="ko-KR" sz="2500" b="0" i="0" u="none" strike="noStrike" kern="0" cap="none" spc="0" normalizeH="0" baseline="0" noProof="0" dirty="0">
                  <a:ln>
                    <a:noFill/>
                  </a:ln>
                  <a:solidFill>
                    <a:prstClr val="white"/>
                  </a:solidFill>
                  <a:effectLst/>
                  <a:uLnTx/>
                  <a:uFillTx/>
                  <a:latin typeface="Arial" panose="020B0604020202020204" pitchFamily="34" charset="0"/>
                  <a:ea typeface="맑은 고딕"/>
                  <a:cs typeface="Arial" panose="020B0604020202020204" pitchFamily="34" charset="0"/>
                </a:rPr>
                <a:t>Kafir</a:t>
              </a:r>
              <a:endParaRPr kumimoji="0" lang="ko-KR" altLang="en-US" sz="2500" b="1" i="0" u="none" strike="noStrike" kern="0" cap="none" spc="0" normalizeH="0" baseline="0" noProof="0" dirty="0">
                <a:ln>
                  <a:noFill/>
                </a:ln>
                <a:solidFill>
                  <a:prstClr val="white"/>
                </a:solidFill>
                <a:effectLst/>
                <a:uLnTx/>
                <a:uFillTx/>
                <a:latin typeface="Arial" panose="020B0604020202020204" pitchFamily="34" charset="0"/>
                <a:ea typeface="맑은 고딕"/>
                <a:cs typeface="Arial" panose="020B0604020202020204" pitchFamily="34" charset="0"/>
              </a:endParaRPr>
            </a:p>
          </p:txBody>
        </p:sp>
      </p:grpSp>
      <p:sp>
        <p:nvSpPr>
          <p:cNvPr id="14" name="vv">
            <a:extLst>
              <a:ext uri="{FF2B5EF4-FFF2-40B4-BE49-F238E27FC236}">
                <a16:creationId xmlns:a16="http://schemas.microsoft.com/office/drawing/2014/main" id="{3D9BB847-8C32-40A2-A1A0-69034B675820}"/>
              </a:ext>
            </a:extLst>
          </p:cNvPr>
          <p:cNvSpPr/>
          <p:nvPr/>
        </p:nvSpPr>
        <p:spPr>
          <a:xfrm>
            <a:off x="8037440" y="2530957"/>
            <a:ext cx="1701086" cy="1701086"/>
          </a:xfrm>
          <a:prstGeom prst="ellipse">
            <a:avLst/>
          </a:prstGeom>
          <a:solidFill>
            <a:sysClr val="window" lastClr="FFFFFF"/>
          </a:solidFill>
          <a:ln w="101600" cap="flat" cmpd="sng" algn="ctr">
            <a:solidFill>
              <a:sysClr val="window" lastClr="FFFFFF">
                <a:lumMod val="85000"/>
              </a:sysClr>
            </a:solid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맑은 고딕"/>
              <a:cs typeface="+mn-cs"/>
            </a:endParaRPr>
          </a:p>
        </p:txBody>
      </p:sp>
      <p:sp>
        <p:nvSpPr>
          <p:cNvPr id="15" name="TextBox 64">
            <a:extLst>
              <a:ext uri="{FF2B5EF4-FFF2-40B4-BE49-F238E27FC236}">
                <a16:creationId xmlns:a16="http://schemas.microsoft.com/office/drawing/2014/main" id="{04AEE107-7AF5-4208-9E8F-5817CAEAE3A5}"/>
              </a:ext>
            </a:extLst>
          </p:cNvPr>
          <p:cNvSpPr txBox="1"/>
          <p:nvPr/>
        </p:nvSpPr>
        <p:spPr>
          <a:xfrm>
            <a:off x="8098802" y="3089303"/>
            <a:ext cx="1578363" cy="584394"/>
          </a:xfrm>
          <a:prstGeom prst="rect">
            <a:avLst/>
          </a:prstGeom>
          <a:noFill/>
        </p:spPr>
        <p:txBody>
          <a:bodyPr wrap="square" lIns="0" tIns="0" rIns="0" bIns="0" rtlCol="0" anchor="ctr">
            <a:noAutofit/>
          </a:bodyPr>
          <a:lstStyle>
            <a:defPPr>
              <a:defRPr lang="en-US"/>
            </a:defPPr>
            <a:lvl1pPr>
              <a:defRPr sz="3200">
                <a:latin typeface="Bahnschrift SemiBold" panose="020B0502040204020203" pitchFamily="34" charset="0"/>
                <a:ea typeface="나눔스퀘어 ExtraBold" panose="020B0600000101010101" pitchFamily="50" charset="-127"/>
              </a:defRPr>
            </a:lvl1pPr>
          </a:lstStyle>
          <a:p>
            <a:pPr algn="ctr" defTabSz="457200"/>
            <a:r>
              <a:rPr lang="tr-TR" sz="2000" b="1" dirty="0">
                <a:latin typeface="+mn-lt"/>
              </a:rPr>
              <a:t>İman bakımından insanlar</a:t>
            </a:r>
          </a:p>
        </p:txBody>
      </p:sp>
      <p:sp>
        <p:nvSpPr>
          <p:cNvPr id="16" name="Dikdörtgen 15"/>
          <p:cNvSpPr/>
          <p:nvPr/>
        </p:nvSpPr>
        <p:spPr>
          <a:xfrm>
            <a:off x="256450" y="1905506"/>
            <a:ext cx="7293785" cy="3046988"/>
          </a:xfrm>
          <a:prstGeom prst="rect">
            <a:avLst/>
          </a:prstGeom>
          <a:ln w="38100">
            <a:solidFill>
              <a:schemeClr val="accent2">
                <a:lumMod val="60000"/>
                <a:lumOff val="40000"/>
              </a:schemeClr>
            </a:solidFill>
          </a:ln>
        </p:spPr>
        <p:txBody>
          <a:bodyPr wrap="square">
            <a:spAutoFit/>
          </a:bodyPr>
          <a:lstStyle/>
          <a:p>
            <a:pPr marL="457200" indent="-457200" algn="just">
              <a:buFont typeface="Wingdings" panose="05000000000000000000" pitchFamily="2" charset="2"/>
              <a:buChar char="Ø"/>
            </a:pPr>
            <a:r>
              <a:rPr lang="tr-TR" sz="3200" dirty="0"/>
              <a:t>İman bakımından insanlar farklıdırlar.</a:t>
            </a:r>
          </a:p>
          <a:p>
            <a:pPr algn="just"/>
            <a:endParaRPr lang="tr-TR" sz="3200" dirty="0"/>
          </a:p>
          <a:p>
            <a:pPr marL="457200" indent="-457200" algn="just">
              <a:buFont typeface="Wingdings" panose="05000000000000000000" pitchFamily="2" charset="2"/>
              <a:buChar char="Ø"/>
            </a:pPr>
            <a:r>
              <a:rPr lang="tr-TR" sz="3200" dirty="0"/>
              <a:t>İnsanlar, Allah’a (</a:t>
            </a:r>
            <a:r>
              <a:rPr lang="tr-TR" sz="3200" dirty="0" err="1"/>
              <a:t>c.c</a:t>
            </a:r>
            <a:r>
              <a:rPr lang="tr-TR" sz="3200" dirty="0"/>
              <a:t>.) ve dinine karşı tutum ve davranışları bakımından mümin, kâfir ve münafık olarak adlandırılır.</a:t>
            </a:r>
          </a:p>
        </p:txBody>
      </p:sp>
    </p:spTree>
    <p:custDataLst>
      <p:tags r:id="rId1"/>
    </p:custDataLst>
    <p:extLst>
      <p:ext uri="{BB962C8B-B14F-4D97-AF65-F5344CB8AC3E}">
        <p14:creationId xmlns:p14="http://schemas.microsoft.com/office/powerpoint/2010/main" val="425190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left)">
                                      <p:cBhvr>
                                        <p:cTn id="11" dur="500"/>
                                        <p:tgtEl>
                                          <p:spTgt spid="16">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animEffect transition="in" filter="wipe(left)">
                                      <p:cBhvr>
                                        <p:cTn id="15" dur="500"/>
                                        <p:tgtEl>
                                          <p:spTgt spid="1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up)">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1578"/>
            <a:ext cx="12186017" cy="193576"/>
            <a:chOff x="0" y="0"/>
            <a:chExt cx="6355159" cy="378290"/>
          </a:xfrm>
          <a:solidFill>
            <a:srgbClr val="34ADF5"/>
          </a:solidFill>
        </p:grpSpPr>
        <p:sp>
          <p:nvSpPr>
            <p:cNvPr id="3" name="Freeform 3"/>
            <p:cNvSpPr/>
            <p:nvPr/>
          </p:nvSpPr>
          <p:spPr>
            <a:xfrm>
              <a:off x="0" y="0"/>
              <a:ext cx="6355159" cy="378290"/>
            </a:xfrm>
            <a:custGeom>
              <a:avLst/>
              <a:gdLst/>
              <a:ahLst/>
              <a:cxnLst/>
              <a:rect l="l" t="t" r="r" b="b"/>
              <a:pathLst>
                <a:path w="6355159" h="378290">
                  <a:moveTo>
                    <a:pt x="0" y="0"/>
                  </a:moveTo>
                  <a:lnTo>
                    <a:pt x="6355159" y="0"/>
                  </a:lnTo>
                  <a:lnTo>
                    <a:pt x="6355159" y="378290"/>
                  </a:lnTo>
                  <a:lnTo>
                    <a:pt x="0" y="378290"/>
                  </a:ln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6355159" cy="387815"/>
            </a:xfrm>
            <a:prstGeom prst="rect">
              <a:avLst/>
            </a:prstGeom>
            <a:grpFill/>
          </p:spPr>
          <p:txBody>
            <a:bodyPr lIns="33867" tIns="33867" rIns="33867" bIns="33867" rtlCol="0" anchor="ctr"/>
            <a:lstStyle/>
            <a:p>
              <a:pPr marL="0" marR="0" lvl="0" indent="0" algn="ctr" defTabSz="609630" rtl="0" eaLnBrk="1" fontAlgn="auto" latinLnBrk="0" hangingPunct="1">
                <a:lnSpc>
                  <a:spcPts val="41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2409291" y="6725978"/>
            <a:ext cx="9776726" cy="149298"/>
            <a:chOff x="0" y="0"/>
            <a:chExt cx="6355159" cy="378290"/>
          </a:xfrm>
          <a:solidFill>
            <a:srgbClr val="34ADF5"/>
          </a:solidFill>
        </p:grpSpPr>
        <p:sp>
          <p:nvSpPr>
            <p:cNvPr id="18" name="Freeform 18"/>
            <p:cNvSpPr/>
            <p:nvPr/>
          </p:nvSpPr>
          <p:spPr>
            <a:xfrm>
              <a:off x="0" y="0"/>
              <a:ext cx="6355159" cy="378290"/>
            </a:xfrm>
            <a:custGeom>
              <a:avLst/>
              <a:gdLst/>
              <a:ahLst/>
              <a:cxnLst/>
              <a:rect l="l" t="t" r="r" b="b"/>
              <a:pathLst>
                <a:path w="6355159" h="378290">
                  <a:moveTo>
                    <a:pt x="0" y="0"/>
                  </a:moveTo>
                  <a:lnTo>
                    <a:pt x="6355159" y="0"/>
                  </a:lnTo>
                  <a:lnTo>
                    <a:pt x="6355159" y="378290"/>
                  </a:lnTo>
                  <a:lnTo>
                    <a:pt x="0" y="378290"/>
                  </a:ln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0" y="-9525"/>
              <a:ext cx="6355159" cy="387815"/>
            </a:xfrm>
            <a:prstGeom prst="rect">
              <a:avLst/>
            </a:prstGeom>
            <a:grpFill/>
          </p:spPr>
          <p:txBody>
            <a:bodyPr lIns="33867" tIns="33867" rIns="33867" bIns="33867" rtlCol="0" anchor="ctr"/>
            <a:lstStyle/>
            <a:p>
              <a:pPr marL="0" marR="0" lvl="0" indent="0" algn="ctr" defTabSz="609630" rtl="0" eaLnBrk="1" fontAlgn="auto" latinLnBrk="0" hangingPunct="1">
                <a:lnSpc>
                  <a:spcPts val="41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Freeform 24"/>
          <p:cNvSpPr/>
          <p:nvPr/>
        </p:nvSpPr>
        <p:spPr>
          <a:xfrm>
            <a:off x="7208874" y="754912"/>
            <a:ext cx="4977143" cy="5612600"/>
          </a:xfrm>
          <a:custGeom>
            <a:avLst/>
            <a:gdLst/>
            <a:ahLst/>
            <a:cxnLst/>
            <a:rect l="l" t="t" r="r" b="b"/>
            <a:pathLst>
              <a:path w="5778062" h="5778062">
                <a:moveTo>
                  <a:pt x="0" y="0"/>
                </a:moveTo>
                <a:lnTo>
                  <a:pt x="5778063" y="0"/>
                </a:lnTo>
                <a:lnTo>
                  <a:pt x="5778063" y="5778062"/>
                </a:lnTo>
                <a:lnTo>
                  <a:pt x="0" y="577806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30"/>
          <p:cNvSpPr txBox="1"/>
          <p:nvPr/>
        </p:nvSpPr>
        <p:spPr>
          <a:xfrm>
            <a:off x="1454266" y="671383"/>
            <a:ext cx="4478017" cy="662938"/>
          </a:xfrm>
          <a:prstGeom prst="rect">
            <a:avLst/>
          </a:prstGeom>
          <a:solidFill>
            <a:srgbClr val="FDF7F5"/>
          </a:solidFill>
        </p:spPr>
        <p:txBody>
          <a:bodyPr wrap="square" lIns="0" tIns="0" rIns="0" bIns="0" rtlCol="0" anchor="t">
            <a:spAutoFit/>
          </a:bodyPr>
          <a:lstStyle/>
          <a:p>
            <a:pPr marL="0" marR="0" lvl="0" indent="0" algn="l" defTabSz="609630" rtl="0" eaLnBrk="1" fontAlgn="auto" latinLnBrk="0" hangingPunct="1">
              <a:lnSpc>
                <a:spcPts val="5846"/>
              </a:lnSpc>
              <a:spcBef>
                <a:spcPts val="0"/>
              </a:spcBef>
              <a:spcAft>
                <a:spcPts val="0"/>
              </a:spcAft>
              <a:buClrTx/>
              <a:buSzTx/>
              <a:buFontTx/>
              <a:buNone/>
              <a:tabLst/>
              <a:defRPr/>
            </a:pPr>
            <a:r>
              <a:rPr kumimoji="0" lang="en-US" sz="3600" b="0" i="0" u="none" strike="noStrike" kern="1200" cap="none" spc="83" normalizeH="0" baseline="0" noProof="0" dirty="0">
                <a:ln>
                  <a:noFill/>
                </a:ln>
                <a:solidFill>
                  <a:srgbClr val="4F4C4C"/>
                </a:solidFill>
                <a:effectLst/>
                <a:uLnTx/>
                <a:uFillTx/>
                <a:latin typeface="Helvetica" panose="020B0604020202020204" pitchFamily="34" charset="0"/>
                <a:ea typeface="+mn-ea"/>
                <a:cs typeface="Helvetica" panose="020B0604020202020204" pitchFamily="34" charset="0"/>
              </a:rPr>
              <a:t>MUSTAFA YILDIRIM</a:t>
            </a:r>
          </a:p>
        </p:txBody>
      </p:sp>
      <p:sp>
        <p:nvSpPr>
          <p:cNvPr id="31" name="TextBox 31"/>
          <p:cNvSpPr txBox="1"/>
          <p:nvPr/>
        </p:nvSpPr>
        <p:spPr>
          <a:xfrm>
            <a:off x="189550" y="1339849"/>
            <a:ext cx="7218045" cy="398314"/>
          </a:xfrm>
          <a:prstGeom prst="rect">
            <a:avLst/>
          </a:prstGeom>
        </p:spPr>
        <p:txBody>
          <a:bodyPr wrap="square" lIns="0" tIns="0" rIns="0" bIns="0" rtlCol="0" anchor="t">
            <a:spAutoFit/>
          </a:bodyPr>
          <a:lstStyle/>
          <a:p>
            <a:pPr marL="0" marR="0" lvl="0" indent="0" algn="l" defTabSz="609630" rtl="0" eaLnBrk="1" fontAlgn="auto" latinLnBrk="0" hangingPunct="1">
              <a:lnSpc>
                <a:spcPts val="3419"/>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4ADF5"/>
                </a:solidFill>
                <a:effectLst/>
                <a:uLnTx/>
                <a:uFillTx/>
                <a:latin typeface="Helvetica" panose="020B0604020202020204" pitchFamily="34" charset="0"/>
                <a:ea typeface="+mn-ea"/>
                <a:cs typeface="Helvetica" panose="020B0604020202020204" pitchFamily="34" charset="0"/>
              </a:rPr>
              <a:t>DİN KÜLTÜRÜ VE AHLAK BİLGİSİ ÖĞRETMENİ</a:t>
            </a:r>
          </a:p>
        </p:txBody>
      </p:sp>
      <p:sp>
        <p:nvSpPr>
          <p:cNvPr id="32" name="TextBox 32">
            <a:hlinkClick r:id="rId5"/>
          </p:cNvPr>
          <p:cNvSpPr txBox="1"/>
          <p:nvPr/>
        </p:nvSpPr>
        <p:spPr>
          <a:xfrm>
            <a:off x="1315301" y="2390701"/>
            <a:ext cx="4249688" cy="456343"/>
          </a:xfrm>
          <a:prstGeom prst="rect">
            <a:avLst/>
          </a:prstGeom>
        </p:spPr>
        <p:txBody>
          <a:bodyPr lIns="0" tIns="0" rIns="0" bIns="0" rtlCol="0" anchor="t">
            <a:spAutoFit/>
          </a:bodyPr>
          <a:lstStyle/>
          <a:p>
            <a:pPr marL="0" marR="0" lvl="0" indent="0" algn="l" defTabSz="609630" rtl="0" eaLnBrk="1" fontAlgn="auto" latinLnBrk="0" hangingPunct="1">
              <a:lnSpc>
                <a:spcPts val="3852"/>
              </a:lnSpc>
              <a:spcBef>
                <a:spcPts val="0"/>
              </a:spcBef>
              <a:spcAft>
                <a:spcPts val="0"/>
              </a:spcAft>
              <a:buClrTx/>
              <a:buSzTx/>
              <a:buFontTx/>
              <a:buNone/>
              <a:tabLst/>
              <a:defRPr/>
            </a:pPr>
            <a:r>
              <a:rPr kumimoji="0" lang="en-US" sz="2400" b="0" i="0" u="none" strike="noStrike" kern="1200" cap="none" spc="31" normalizeH="0" baseline="0" noProof="0" dirty="0">
                <a:ln>
                  <a:noFill/>
                </a:ln>
                <a:solidFill>
                  <a:srgbClr val="4F4C4C"/>
                </a:solidFill>
                <a:effectLst/>
                <a:uLnTx/>
                <a:uFillTx/>
                <a:latin typeface="Calibri"/>
                <a:ea typeface="+mn-ea"/>
                <a:cs typeface="+mn-cs"/>
              </a:rPr>
              <a:t>www.dindersimateryal.com</a:t>
            </a:r>
          </a:p>
        </p:txBody>
      </p:sp>
      <p:sp>
        <p:nvSpPr>
          <p:cNvPr id="40" name="Freeform 26">
            <a:hlinkClick r:id="rId6"/>
            <a:extLst>
              <a:ext uri="{FF2B5EF4-FFF2-40B4-BE49-F238E27FC236}">
                <a16:creationId xmlns:a16="http://schemas.microsoft.com/office/drawing/2014/main" id="{0F1ECF8B-A9EF-DBDA-9C9E-593E2186275D}"/>
              </a:ext>
            </a:extLst>
          </p:cNvPr>
          <p:cNvSpPr/>
          <p:nvPr/>
        </p:nvSpPr>
        <p:spPr>
          <a:xfrm>
            <a:off x="381564" y="3232437"/>
            <a:ext cx="886395" cy="88639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ADF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 name="Freeform 30">
            <a:hlinkClick r:id="rId7"/>
            <a:extLst>
              <a:ext uri="{FF2B5EF4-FFF2-40B4-BE49-F238E27FC236}">
                <a16:creationId xmlns:a16="http://schemas.microsoft.com/office/drawing/2014/main" id="{96B76201-8A16-0B6C-9A7C-D2D4AD3F8CE8}"/>
              </a:ext>
            </a:extLst>
          </p:cNvPr>
          <p:cNvSpPr/>
          <p:nvPr/>
        </p:nvSpPr>
        <p:spPr>
          <a:xfrm>
            <a:off x="381564" y="4251626"/>
            <a:ext cx="886395" cy="88639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ADF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32">
            <a:hlinkClick r:id="rId7"/>
            <a:extLst>
              <a:ext uri="{FF2B5EF4-FFF2-40B4-BE49-F238E27FC236}">
                <a16:creationId xmlns:a16="http://schemas.microsoft.com/office/drawing/2014/main" id="{E084193D-FFF4-8C43-63FC-081DCB4030C2}"/>
              </a:ext>
            </a:extLst>
          </p:cNvPr>
          <p:cNvSpPr/>
          <p:nvPr/>
        </p:nvSpPr>
        <p:spPr>
          <a:xfrm>
            <a:off x="515604" y="4394555"/>
            <a:ext cx="618314" cy="600537"/>
          </a:xfrm>
          <a:custGeom>
            <a:avLst/>
            <a:gdLst/>
            <a:ahLst/>
            <a:cxnLst/>
            <a:rect l="l" t="t" r="r" b="b"/>
            <a:pathLst>
              <a:path w="745110" h="723688">
                <a:moveTo>
                  <a:pt x="0" y="0"/>
                </a:moveTo>
                <a:lnTo>
                  <a:pt x="745110" y="0"/>
                </a:lnTo>
                <a:lnTo>
                  <a:pt x="745110" y="723689"/>
                </a:lnTo>
                <a:lnTo>
                  <a:pt x="0" y="7236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 name="Freeform 33">
            <a:hlinkClick r:id="rId6"/>
            <a:extLst>
              <a:ext uri="{FF2B5EF4-FFF2-40B4-BE49-F238E27FC236}">
                <a16:creationId xmlns:a16="http://schemas.microsoft.com/office/drawing/2014/main" id="{45ED86CA-DED7-1114-1799-C4B31903F606}"/>
              </a:ext>
            </a:extLst>
          </p:cNvPr>
          <p:cNvSpPr/>
          <p:nvPr/>
        </p:nvSpPr>
        <p:spPr>
          <a:xfrm>
            <a:off x="499316" y="3350189"/>
            <a:ext cx="650891" cy="650891"/>
          </a:xfrm>
          <a:custGeom>
            <a:avLst/>
            <a:gdLst/>
            <a:ahLst/>
            <a:cxnLst/>
            <a:rect l="l" t="t" r="r" b="b"/>
            <a:pathLst>
              <a:path w="976336" h="976336">
                <a:moveTo>
                  <a:pt x="0" y="0"/>
                </a:moveTo>
                <a:lnTo>
                  <a:pt x="976336" y="0"/>
                </a:lnTo>
                <a:lnTo>
                  <a:pt x="976336" y="976336"/>
                </a:lnTo>
                <a:lnTo>
                  <a:pt x="0" y="97633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 name="TextBox 32">
            <a:extLst>
              <a:ext uri="{FF2B5EF4-FFF2-40B4-BE49-F238E27FC236}">
                <a16:creationId xmlns:a16="http://schemas.microsoft.com/office/drawing/2014/main" id="{397FB586-151D-101B-6DB2-44BBF9717EF3}"/>
              </a:ext>
            </a:extLst>
          </p:cNvPr>
          <p:cNvSpPr txBox="1"/>
          <p:nvPr/>
        </p:nvSpPr>
        <p:spPr>
          <a:xfrm>
            <a:off x="1315302" y="3428676"/>
            <a:ext cx="2810132" cy="456343"/>
          </a:xfrm>
          <a:prstGeom prst="rect">
            <a:avLst/>
          </a:prstGeom>
        </p:spPr>
        <p:txBody>
          <a:bodyPr wrap="square" lIns="0" tIns="0" rIns="0" bIns="0" rtlCol="0" anchor="t">
            <a:spAutoFit/>
          </a:bodyPr>
          <a:lstStyle/>
          <a:p>
            <a:pPr marL="0" marR="0" lvl="0" indent="0" algn="l" defTabSz="609630" rtl="0" eaLnBrk="1" fontAlgn="auto" latinLnBrk="0" hangingPunct="1">
              <a:lnSpc>
                <a:spcPts val="3852"/>
              </a:lnSpc>
              <a:spcBef>
                <a:spcPts val="0"/>
              </a:spcBef>
              <a:spcAft>
                <a:spcPts val="0"/>
              </a:spcAft>
              <a:buClrTx/>
              <a:buSzTx/>
              <a:buFontTx/>
              <a:buNone/>
              <a:tabLst/>
              <a:defRPr/>
            </a:pPr>
            <a:r>
              <a:rPr kumimoji="0" lang="en-US" sz="2400" b="0" i="0" u="none" strike="noStrike" kern="1200" cap="none" spc="31" normalizeH="0" baseline="0" noProof="0" dirty="0">
                <a:ln>
                  <a:noFill/>
                </a:ln>
                <a:solidFill>
                  <a:srgbClr val="4F4C4C"/>
                </a:solidFill>
                <a:effectLst/>
                <a:uLnTx/>
                <a:uFillTx/>
                <a:latin typeface="Calibri"/>
                <a:ea typeface="+mn-ea"/>
                <a:cs typeface="+mn-cs"/>
              </a:rPr>
              <a:t>mustafa_yildirim129</a:t>
            </a:r>
          </a:p>
        </p:txBody>
      </p:sp>
      <p:sp>
        <p:nvSpPr>
          <p:cNvPr id="50" name="TextBox 32">
            <a:extLst>
              <a:ext uri="{FF2B5EF4-FFF2-40B4-BE49-F238E27FC236}">
                <a16:creationId xmlns:a16="http://schemas.microsoft.com/office/drawing/2014/main" id="{4DD7BF1C-DEC9-F6C3-8AC2-90B3DD2F1541}"/>
              </a:ext>
            </a:extLst>
          </p:cNvPr>
          <p:cNvSpPr txBox="1"/>
          <p:nvPr/>
        </p:nvSpPr>
        <p:spPr>
          <a:xfrm>
            <a:off x="1344453" y="4466651"/>
            <a:ext cx="4249688" cy="456343"/>
          </a:xfrm>
          <a:prstGeom prst="rect">
            <a:avLst/>
          </a:prstGeom>
        </p:spPr>
        <p:txBody>
          <a:bodyPr lIns="0" tIns="0" rIns="0" bIns="0" rtlCol="0" anchor="t">
            <a:spAutoFit/>
          </a:bodyPr>
          <a:lstStyle/>
          <a:p>
            <a:pPr marL="0" marR="0" lvl="0" indent="0" algn="l" defTabSz="609630" rtl="0" eaLnBrk="1" fontAlgn="auto" latinLnBrk="0" hangingPunct="1">
              <a:lnSpc>
                <a:spcPts val="3852"/>
              </a:lnSpc>
              <a:spcBef>
                <a:spcPts val="0"/>
              </a:spcBef>
              <a:spcAft>
                <a:spcPts val="0"/>
              </a:spcAft>
              <a:buClrTx/>
              <a:buSzTx/>
              <a:buFontTx/>
              <a:buNone/>
              <a:tabLst/>
              <a:defRPr/>
            </a:pPr>
            <a:r>
              <a:rPr kumimoji="0" lang="en-US" sz="2400" b="0" i="0" u="none" strike="noStrike" kern="1200" cap="none" spc="31" normalizeH="0" baseline="0" noProof="0" dirty="0">
                <a:ln>
                  <a:noFill/>
                </a:ln>
                <a:solidFill>
                  <a:srgbClr val="4F4C4C"/>
                </a:solidFill>
                <a:effectLst/>
                <a:uLnTx/>
                <a:uFillTx/>
                <a:latin typeface="Calibri"/>
                <a:ea typeface="+mn-ea"/>
                <a:cs typeface="+mn-cs"/>
              </a:rPr>
              <a:t>t.me/</a:t>
            </a:r>
            <a:r>
              <a:rPr kumimoji="0" lang="en-US" sz="2400" b="0" i="0" u="none" strike="noStrike" kern="1200" cap="none" spc="31" normalizeH="0" baseline="0" noProof="0" dirty="0" err="1">
                <a:ln>
                  <a:noFill/>
                </a:ln>
                <a:solidFill>
                  <a:srgbClr val="4F4C4C"/>
                </a:solidFill>
                <a:effectLst/>
                <a:uLnTx/>
                <a:uFillTx/>
                <a:latin typeface="Calibri"/>
                <a:ea typeface="+mn-ea"/>
                <a:cs typeface="+mn-cs"/>
              </a:rPr>
              <a:t>Dindersimateryalcom</a:t>
            </a:r>
            <a:endParaRPr kumimoji="0" lang="en-US" sz="2400" b="0" i="0" u="none" strike="noStrike" kern="1200" cap="none" spc="31" normalizeH="0" baseline="0" noProof="0" dirty="0">
              <a:ln>
                <a:noFill/>
              </a:ln>
              <a:solidFill>
                <a:srgbClr val="4F4C4C"/>
              </a:solidFill>
              <a:effectLst/>
              <a:uLnTx/>
              <a:uFillTx/>
              <a:latin typeface="Calibri"/>
              <a:ea typeface="+mn-ea"/>
              <a:cs typeface="+mn-cs"/>
            </a:endParaRPr>
          </a:p>
        </p:txBody>
      </p:sp>
      <p:sp>
        <p:nvSpPr>
          <p:cNvPr id="20" name="Dikdörtgen: Çapraz Köşeleri Kesik 19">
            <a:extLst>
              <a:ext uri="{FF2B5EF4-FFF2-40B4-BE49-F238E27FC236}">
                <a16:creationId xmlns:a16="http://schemas.microsoft.com/office/drawing/2014/main" id="{A8E4C9BC-68A6-D236-991F-B94CFE51A5F6}"/>
              </a:ext>
            </a:extLst>
          </p:cNvPr>
          <p:cNvSpPr/>
          <p:nvPr/>
        </p:nvSpPr>
        <p:spPr>
          <a:xfrm>
            <a:off x="0" y="6300344"/>
            <a:ext cx="2555318" cy="574931"/>
          </a:xfrm>
          <a:prstGeom prst="snip2DiagRect">
            <a:avLst>
              <a:gd name="adj1" fmla="val 0"/>
              <a:gd name="adj2" fmla="val 13951"/>
            </a:avLst>
          </a:prstGeom>
          <a:solidFill>
            <a:srgbClr val="34AD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Freeform 26">
            <a:hlinkClick r:id="rId5"/>
            <a:extLst>
              <a:ext uri="{FF2B5EF4-FFF2-40B4-BE49-F238E27FC236}">
                <a16:creationId xmlns:a16="http://schemas.microsoft.com/office/drawing/2014/main" id="{15BD4A1E-862B-3E27-AAF4-D7BE6547A232}"/>
              </a:ext>
            </a:extLst>
          </p:cNvPr>
          <p:cNvSpPr/>
          <p:nvPr/>
        </p:nvSpPr>
        <p:spPr>
          <a:xfrm>
            <a:off x="381564" y="2213248"/>
            <a:ext cx="886395" cy="88639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ADF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Freeform 34">
            <a:hlinkClick r:id="rId5"/>
            <a:extLst>
              <a:ext uri="{FF2B5EF4-FFF2-40B4-BE49-F238E27FC236}">
                <a16:creationId xmlns:a16="http://schemas.microsoft.com/office/drawing/2014/main" id="{D7FA7AE3-A9C8-0347-F9F6-7FBCED15D233}"/>
              </a:ext>
            </a:extLst>
          </p:cNvPr>
          <p:cNvSpPr/>
          <p:nvPr/>
        </p:nvSpPr>
        <p:spPr>
          <a:xfrm>
            <a:off x="446630" y="2290131"/>
            <a:ext cx="756262" cy="732629"/>
          </a:xfrm>
          <a:custGeom>
            <a:avLst/>
            <a:gdLst/>
            <a:ahLst/>
            <a:cxnLst/>
            <a:rect l="l" t="t" r="r" b="b"/>
            <a:pathLst>
              <a:path w="1862481" h="1804278">
                <a:moveTo>
                  <a:pt x="0" y="0"/>
                </a:moveTo>
                <a:lnTo>
                  <a:pt x="1862480" y="0"/>
                </a:lnTo>
                <a:lnTo>
                  <a:pt x="1862480" y="1804278"/>
                </a:lnTo>
                <a:lnTo>
                  <a:pt x="0" y="180427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Dikdörtgen 47"/>
          <p:cNvSpPr/>
          <p:nvPr/>
        </p:nvSpPr>
        <p:spPr>
          <a:xfrm>
            <a:off x="3574316" y="38203"/>
            <a:ext cx="504336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İman Bakımından İnsanlar</a:t>
            </a:r>
          </a:p>
        </p:txBody>
      </p:sp>
      <p:grpSp>
        <p:nvGrpSpPr>
          <p:cNvPr id="73" name="Grup 72"/>
          <p:cNvGrpSpPr/>
          <p:nvPr/>
        </p:nvGrpSpPr>
        <p:grpSpPr>
          <a:xfrm>
            <a:off x="19858" y="713666"/>
            <a:ext cx="6005204" cy="2773543"/>
            <a:chOff x="19858" y="713666"/>
            <a:chExt cx="6005204" cy="2773543"/>
          </a:xfrm>
        </p:grpSpPr>
        <p:sp>
          <p:nvSpPr>
            <p:cNvPr id="5" name="Freeform: Shape 3">
              <a:extLst>
                <a:ext uri="{FF2B5EF4-FFF2-40B4-BE49-F238E27FC236}">
                  <a16:creationId xmlns:a16="http://schemas.microsoft.com/office/drawing/2014/main" id="{067351C6-CA15-4E72-918C-2837C7558296}"/>
                </a:ext>
              </a:extLst>
            </p:cNvPr>
            <p:cNvSpPr/>
            <p:nvPr/>
          </p:nvSpPr>
          <p:spPr>
            <a:xfrm>
              <a:off x="1352797" y="1141052"/>
              <a:ext cx="4672265" cy="2346157"/>
            </a:xfrm>
            <a:custGeom>
              <a:avLst/>
              <a:gdLst>
                <a:gd name="connsiteX0" fmla="*/ 0 w 4672265"/>
                <a:gd name="connsiteY0" fmla="*/ 0 h 2346157"/>
                <a:gd name="connsiteX1" fmla="*/ 2699085 w 4672265"/>
                <a:gd name="connsiteY1" fmla="*/ 0 h 2346157"/>
                <a:gd name="connsiteX2" fmla="*/ 2703094 w 4672265"/>
                <a:gd name="connsiteY2" fmla="*/ 0 h 2346157"/>
                <a:gd name="connsiteX3" fmla="*/ 4672265 w 4672265"/>
                <a:gd name="connsiteY3" fmla="*/ 0 h 2346157"/>
                <a:gd name="connsiteX4" fmla="*/ 4672265 w 4672265"/>
                <a:gd name="connsiteY4" fmla="*/ 2346157 h 2346157"/>
                <a:gd name="connsiteX5" fmla="*/ 2699085 w 4672265"/>
                <a:gd name="connsiteY5" fmla="*/ 2346157 h 2346157"/>
                <a:gd name="connsiteX6" fmla="*/ 2699085 w 4672265"/>
                <a:gd name="connsiteY6" fmla="*/ 2045368 h 2346157"/>
                <a:gd name="connsiteX7" fmla="*/ 0 w 4672265"/>
                <a:gd name="connsiteY7" fmla="*/ 2045368 h 2346157"/>
                <a:gd name="connsiteX0" fmla="*/ 0 w 4672265"/>
                <a:gd name="connsiteY0" fmla="*/ 0 h 2346157"/>
                <a:gd name="connsiteX1" fmla="*/ 2699085 w 4672265"/>
                <a:gd name="connsiteY1" fmla="*/ 0 h 2346157"/>
                <a:gd name="connsiteX2" fmla="*/ 2703094 w 4672265"/>
                <a:gd name="connsiteY2" fmla="*/ 0 h 2346157"/>
                <a:gd name="connsiteX3" fmla="*/ 4672265 w 4672265"/>
                <a:gd name="connsiteY3" fmla="*/ 2346157 h 2346157"/>
                <a:gd name="connsiteX4" fmla="*/ 2699085 w 4672265"/>
                <a:gd name="connsiteY4" fmla="*/ 2346157 h 2346157"/>
                <a:gd name="connsiteX5" fmla="*/ 2699085 w 4672265"/>
                <a:gd name="connsiteY5" fmla="*/ 2045368 h 2346157"/>
                <a:gd name="connsiteX6" fmla="*/ 0 w 4672265"/>
                <a:gd name="connsiteY6" fmla="*/ 2045368 h 2346157"/>
                <a:gd name="connsiteX7" fmla="*/ 0 w 4672265"/>
                <a:gd name="connsiteY7" fmla="*/ 0 h 2346157"/>
                <a:gd name="connsiteX0" fmla="*/ 0 w 4672265"/>
                <a:gd name="connsiteY0" fmla="*/ 0 h 2346157"/>
                <a:gd name="connsiteX1" fmla="*/ 2699085 w 4672265"/>
                <a:gd name="connsiteY1" fmla="*/ 0 h 2346157"/>
                <a:gd name="connsiteX2" fmla="*/ 2703094 w 4672265"/>
                <a:gd name="connsiteY2" fmla="*/ 0 h 2346157"/>
                <a:gd name="connsiteX3" fmla="*/ 4672265 w 4672265"/>
                <a:gd name="connsiteY3" fmla="*/ 2346157 h 2346157"/>
                <a:gd name="connsiteX4" fmla="*/ 2699085 w 4672265"/>
                <a:gd name="connsiteY4" fmla="*/ 2045368 h 2346157"/>
                <a:gd name="connsiteX5" fmla="*/ 0 w 4672265"/>
                <a:gd name="connsiteY5" fmla="*/ 2045368 h 2346157"/>
                <a:gd name="connsiteX6" fmla="*/ 0 w 4672265"/>
                <a:gd name="connsiteY6" fmla="*/ 0 h 234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2265" h="2346157">
                  <a:moveTo>
                    <a:pt x="0" y="0"/>
                  </a:moveTo>
                  <a:lnTo>
                    <a:pt x="2699085" y="0"/>
                  </a:lnTo>
                  <a:lnTo>
                    <a:pt x="2703094" y="0"/>
                  </a:lnTo>
                  <a:lnTo>
                    <a:pt x="4672265" y="2346157"/>
                  </a:lnTo>
                  <a:lnTo>
                    <a:pt x="2699085" y="2045368"/>
                  </a:lnTo>
                  <a:lnTo>
                    <a:pt x="0" y="2045368"/>
                  </a:lnTo>
                  <a:lnTo>
                    <a:pt x="0" y="0"/>
                  </a:lnTo>
                  <a:close/>
                </a:path>
              </a:pathLst>
            </a:custGeom>
            <a:gradFill flip="none" rotWithShape="1">
              <a:gsLst>
                <a:gs pos="16000">
                  <a:srgbClr val="F7931F">
                    <a:lumMod val="50000"/>
                  </a:srgbClr>
                </a:gs>
                <a:gs pos="27000">
                  <a:srgbClr val="F7931F">
                    <a:lumMod val="75000"/>
                  </a:srgbClr>
                </a:gs>
                <a:gs pos="50000">
                  <a:srgbClr val="F7931F"/>
                </a:gs>
              </a:gsLst>
              <a:path path="circle">
                <a:fillToRect l="100000" t="100000"/>
              </a:path>
              <a:tileRect r="-100000" b="-100000"/>
            </a:gra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 name="Freeform: Shape 55">
              <a:extLst>
                <a:ext uri="{FF2B5EF4-FFF2-40B4-BE49-F238E27FC236}">
                  <a16:creationId xmlns:a16="http://schemas.microsoft.com/office/drawing/2014/main" id="{8CF48C0F-7E67-4DC0-88DB-F5B72F56926E}"/>
                </a:ext>
              </a:extLst>
            </p:cNvPr>
            <p:cNvSpPr/>
            <p:nvPr/>
          </p:nvSpPr>
          <p:spPr>
            <a:xfrm>
              <a:off x="322091" y="1141052"/>
              <a:ext cx="3733800" cy="2045368"/>
            </a:xfrm>
            <a:custGeom>
              <a:avLst/>
              <a:gdLst>
                <a:gd name="connsiteX0" fmla="*/ 1022684 w 3733800"/>
                <a:gd name="connsiteY0" fmla="*/ 0 h 2045368"/>
                <a:gd name="connsiteX1" fmla="*/ 1030706 w 3733800"/>
                <a:gd name="connsiteY1" fmla="*/ 405 h 2045368"/>
                <a:gd name="connsiteX2" fmla="*/ 1030706 w 3733800"/>
                <a:gd name="connsiteY2" fmla="*/ 0 h 2045368"/>
                <a:gd name="connsiteX3" fmla="*/ 3733800 w 3733800"/>
                <a:gd name="connsiteY3" fmla="*/ 0 h 2045368"/>
                <a:gd name="connsiteX4" fmla="*/ 3733800 w 3733800"/>
                <a:gd name="connsiteY4" fmla="*/ 2045368 h 2045368"/>
                <a:gd name="connsiteX5" fmla="*/ 1030706 w 3733800"/>
                <a:gd name="connsiteY5" fmla="*/ 2045368 h 2045368"/>
                <a:gd name="connsiteX6" fmla="*/ 1030706 w 3733800"/>
                <a:gd name="connsiteY6" fmla="*/ 2044963 h 2045368"/>
                <a:gd name="connsiteX7" fmla="*/ 1022684 w 3733800"/>
                <a:gd name="connsiteY7" fmla="*/ 2045368 h 2045368"/>
                <a:gd name="connsiteX8" fmla="*/ 0 w 3733800"/>
                <a:gd name="connsiteY8" fmla="*/ 1022684 h 2045368"/>
                <a:gd name="connsiteX9" fmla="*/ 1022684 w 3733800"/>
                <a:gd name="connsiteY9" fmla="*/ 0 h 2045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33800" h="2045368">
                  <a:moveTo>
                    <a:pt x="1022684" y="0"/>
                  </a:moveTo>
                  <a:lnTo>
                    <a:pt x="1030706" y="405"/>
                  </a:lnTo>
                  <a:lnTo>
                    <a:pt x="1030706" y="0"/>
                  </a:lnTo>
                  <a:lnTo>
                    <a:pt x="3733800" y="0"/>
                  </a:lnTo>
                  <a:lnTo>
                    <a:pt x="3733800" y="2045368"/>
                  </a:lnTo>
                  <a:lnTo>
                    <a:pt x="1030706" y="2045368"/>
                  </a:lnTo>
                  <a:lnTo>
                    <a:pt x="1030706" y="2044963"/>
                  </a:lnTo>
                  <a:lnTo>
                    <a:pt x="1022684" y="2045368"/>
                  </a:lnTo>
                  <a:cubicBezTo>
                    <a:pt x="457871" y="2045368"/>
                    <a:pt x="0" y="1587497"/>
                    <a:pt x="0" y="1022684"/>
                  </a:cubicBezTo>
                  <a:cubicBezTo>
                    <a:pt x="0" y="457871"/>
                    <a:pt x="457871" y="0"/>
                    <a:pt x="1022684" y="0"/>
                  </a:cubicBezTo>
                  <a:close/>
                </a:path>
              </a:pathLst>
            </a:custGeom>
            <a:solidFill>
              <a:srgbClr val="F7931F"/>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43DA2A2C-7B12-4153-BD5F-4E27287189F1}"/>
                </a:ext>
              </a:extLst>
            </p:cNvPr>
            <p:cNvSpPr/>
            <p:nvPr/>
          </p:nvSpPr>
          <p:spPr>
            <a:xfrm>
              <a:off x="19858" y="1826022"/>
              <a:ext cx="656195" cy="675427"/>
            </a:xfrm>
            <a:prstGeom prst="ellipse">
              <a:avLst/>
            </a:prstGeom>
            <a:gradFill flip="none" rotWithShape="1">
              <a:gsLst>
                <a:gs pos="0">
                  <a:srgbClr val="F7931F">
                    <a:lumMod val="50000"/>
                  </a:srgbClr>
                </a:gs>
                <a:gs pos="48000">
                  <a:srgbClr val="F7931F">
                    <a:lumMod val="75000"/>
                  </a:srgbClr>
                </a:gs>
                <a:gs pos="100000">
                  <a:srgbClr val="F7931F">
                    <a:lumMod val="40000"/>
                    <a:lumOff val="60000"/>
                  </a:srgbClr>
                </a:gs>
              </a:gsLst>
              <a:lin ang="13500000" scaled="1"/>
              <a:tileRect/>
            </a:gra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0" cap="none" spc="0" normalizeH="0" baseline="0" noProof="0" dirty="0">
                  <a:ln>
                    <a:noFill/>
                  </a:ln>
                  <a:solidFill>
                    <a:prstClr val="white"/>
                  </a:solidFill>
                  <a:effectLst/>
                  <a:uLnTx/>
                  <a:uFillTx/>
                  <a:latin typeface="Calibri" panose="020F0502020204030204"/>
                  <a:ea typeface="+mn-ea"/>
                  <a:cs typeface="+mn-cs"/>
                </a:rPr>
                <a:t>1</a:t>
              </a:r>
              <a:endParaRPr kumimoji="0" lang="en-US" sz="4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4" name="Freeform: Shape 29">
              <a:extLst>
                <a:ext uri="{FF2B5EF4-FFF2-40B4-BE49-F238E27FC236}">
                  <a16:creationId xmlns:a16="http://schemas.microsoft.com/office/drawing/2014/main" id="{BE897BFA-5312-4B98-AA66-B7F633EDE6DF}"/>
                </a:ext>
              </a:extLst>
            </p:cNvPr>
            <p:cNvSpPr/>
            <p:nvPr/>
          </p:nvSpPr>
          <p:spPr>
            <a:xfrm>
              <a:off x="1717159" y="1176748"/>
              <a:ext cx="1728724" cy="63735"/>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2473" h="599217">
                  <a:moveTo>
                    <a:pt x="0" y="0"/>
                  </a:moveTo>
                  <a:lnTo>
                    <a:pt x="2812473" y="0"/>
                  </a:lnTo>
                  <a:lnTo>
                    <a:pt x="2812473" y="599216"/>
                  </a:lnTo>
                  <a:lnTo>
                    <a:pt x="2785085" y="584277"/>
                  </a:lnTo>
                  <a:cubicBezTo>
                    <a:pt x="2432207" y="409333"/>
                    <a:pt x="1944711" y="301128"/>
                    <a:pt x="1406237" y="301128"/>
                  </a:cubicBezTo>
                  <a:cubicBezTo>
                    <a:pt x="867763" y="301128"/>
                    <a:pt x="380267" y="409333"/>
                    <a:pt x="27389" y="584277"/>
                  </a:cubicBezTo>
                  <a:lnTo>
                    <a:pt x="0" y="599217"/>
                  </a:ln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Rectangle 30">
              <a:extLst>
                <a:ext uri="{FF2B5EF4-FFF2-40B4-BE49-F238E27FC236}">
                  <a16:creationId xmlns:a16="http://schemas.microsoft.com/office/drawing/2014/main" id="{A48705A2-87EA-48BD-893F-88A1D7F8CD1B}"/>
                </a:ext>
              </a:extLst>
            </p:cNvPr>
            <p:cNvSpPr/>
            <p:nvPr/>
          </p:nvSpPr>
          <p:spPr>
            <a:xfrm>
              <a:off x="1640353" y="713666"/>
              <a:ext cx="1882336" cy="52681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Mümin</a:t>
              </a:r>
            </a:p>
          </p:txBody>
        </p:sp>
        <p:sp>
          <p:nvSpPr>
            <p:cNvPr id="56" name="Rectangle 31">
              <a:extLst>
                <a:ext uri="{FF2B5EF4-FFF2-40B4-BE49-F238E27FC236}">
                  <a16:creationId xmlns:a16="http://schemas.microsoft.com/office/drawing/2014/main" id="{30DEDD91-F0D5-414F-BC94-4520BC09BF5E}"/>
                </a:ext>
              </a:extLst>
            </p:cNvPr>
            <p:cNvSpPr/>
            <p:nvPr/>
          </p:nvSpPr>
          <p:spPr>
            <a:xfrm>
              <a:off x="1640352" y="713666"/>
              <a:ext cx="1882336" cy="102729"/>
            </a:xfrm>
            <a:prstGeom prst="rect">
              <a:avLst/>
            </a:prstGeom>
            <a:solidFill>
              <a:schemeClr val="tx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4" name="Grup 73"/>
          <p:cNvGrpSpPr/>
          <p:nvPr/>
        </p:nvGrpSpPr>
        <p:grpSpPr>
          <a:xfrm>
            <a:off x="56601" y="3487207"/>
            <a:ext cx="5968461" cy="2346159"/>
            <a:chOff x="56601" y="3487207"/>
            <a:chExt cx="5968461" cy="2346159"/>
          </a:xfrm>
        </p:grpSpPr>
        <p:sp>
          <p:nvSpPr>
            <p:cNvPr id="9" name="Freeform: Shape 9">
              <a:extLst>
                <a:ext uri="{FF2B5EF4-FFF2-40B4-BE49-F238E27FC236}">
                  <a16:creationId xmlns:a16="http://schemas.microsoft.com/office/drawing/2014/main" id="{0BC94B80-B0C3-44FC-8CB1-C961B9017E8F}"/>
                </a:ext>
              </a:extLst>
            </p:cNvPr>
            <p:cNvSpPr/>
            <p:nvPr/>
          </p:nvSpPr>
          <p:spPr>
            <a:xfrm>
              <a:off x="1352797" y="3487207"/>
              <a:ext cx="4672265" cy="2346158"/>
            </a:xfrm>
            <a:custGeom>
              <a:avLst/>
              <a:gdLst>
                <a:gd name="connsiteX0" fmla="*/ 2699085 w 4672265"/>
                <a:gd name="connsiteY0" fmla="*/ 0 h 2346158"/>
                <a:gd name="connsiteX1" fmla="*/ 4672265 w 4672265"/>
                <a:gd name="connsiteY1" fmla="*/ 0 h 2346158"/>
                <a:gd name="connsiteX2" fmla="*/ 4672265 w 4672265"/>
                <a:gd name="connsiteY2" fmla="*/ 2346157 h 2346158"/>
                <a:gd name="connsiteX3" fmla="*/ 2703094 w 4672265"/>
                <a:gd name="connsiteY3" fmla="*/ 2346157 h 2346158"/>
                <a:gd name="connsiteX4" fmla="*/ 2703094 w 4672265"/>
                <a:gd name="connsiteY4" fmla="*/ 2346158 h 2346158"/>
                <a:gd name="connsiteX5" fmla="*/ 0 w 4672265"/>
                <a:gd name="connsiteY5" fmla="*/ 2346158 h 2346158"/>
                <a:gd name="connsiteX6" fmla="*/ 0 w 4672265"/>
                <a:gd name="connsiteY6" fmla="*/ 300790 h 2346158"/>
                <a:gd name="connsiteX7" fmla="*/ 2699085 w 4672265"/>
                <a:gd name="connsiteY7" fmla="*/ 300790 h 2346158"/>
                <a:gd name="connsiteX0" fmla="*/ 2699085 w 4672265"/>
                <a:gd name="connsiteY0" fmla="*/ 300790 h 2346158"/>
                <a:gd name="connsiteX1" fmla="*/ 4672265 w 4672265"/>
                <a:gd name="connsiteY1" fmla="*/ 0 h 2346158"/>
                <a:gd name="connsiteX2" fmla="*/ 4672265 w 4672265"/>
                <a:gd name="connsiteY2" fmla="*/ 2346157 h 2346158"/>
                <a:gd name="connsiteX3" fmla="*/ 2703094 w 4672265"/>
                <a:gd name="connsiteY3" fmla="*/ 2346157 h 2346158"/>
                <a:gd name="connsiteX4" fmla="*/ 2703094 w 4672265"/>
                <a:gd name="connsiteY4" fmla="*/ 2346158 h 2346158"/>
                <a:gd name="connsiteX5" fmla="*/ 0 w 4672265"/>
                <a:gd name="connsiteY5" fmla="*/ 2346158 h 2346158"/>
                <a:gd name="connsiteX6" fmla="*/ 0 w 4672265"/>
                <a:gd name="connsiteY6" fmla="*/ 300790 h 2346158"/>
                <a:gd name="connsiteX7" fmla="*/ 2699085 w 4672265"/>
                <a:gd name="connsiteY7" fmla="*/ 300790 h 2346158"/>
                <a:gd name="connsiteX0" fmla="*/ 2699085 w 4672265"/>
                <a:gd name="connsiteY0" fmla="*/ 300790 h 2346158"/>
                <a:gd name="connsiteX1" fmla="*/ 4672265 w 4672265"/>
                <a:gd name="connsiteY1" fmla="*/ 0 h 2346158"/>
                <a:gd name="connsiteX2" fmla="*/ 2703094 w 4672265"/>
                <a:gd name="connsiteY2" fmla="*/ 2346157 h 2346158"/>
                <a:gd name="connsiteX3" fmla="*/ 2703094 w 4672265"/>
                <a:gd name="connsiteY3" fmla="*/ 2346158 h 2346158"/>
                <a:gd name="connsiteX4" fmla="*/ 0 w 4672265"/>
                <a:gd name="connsiteY4" fmla="*/ 2346158 h 2346158"/>
                <a:gd name="connsiteX5" fmla="*/ 0 w 4672265"/>
                <a:gd name="connsiteY5" fmla="*/ 300790 h 2346158"/>
                <a:gd name="connsiteX6" fmla="*/ 2699085 w 4672265"/>
                <a:gd name="connsiteY6" fmla="*/ 300790 h 2346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2265" h="2346158">
                  <a:moveTo>
                    <a:pt x="2699085" y="300790"/>
                  </a:moveTo>
                  <a:lnTo>
                    <a:pt x="4672265" y="0"/>
                  </a:lnTo>
                  <a:lnTo>
                    <a:pt x="2703094" y="2346157"/>
                  </a:lnTo>
                  <a:lnTo>
                    <a:pt x="2703094" y="2346158"/>
                  </a:lnTo>
                  <a:lnTo>
                    <a:pt x="0" y="2346158"/>
                  </a:lnTo>
                  <a:lnTo>
                    <a:pt x="0" y="300790"/>
                  </a:lnTo>
                  <a:lnTo>
                    <a:pt x="2699085" y="300790"/>
                  </a:lnTo>
                  <a:close/>
                </a:path>
              </a:pathLst>
            </a:custGeom>
            <a:gradFill flip="none" rotWithShape="1">
              <a:gsLst>
                <a:gs pos="16000">
                  <a:srgbClr val="A2B969">
                    <a:lumMod val="50000"/>
                  </a:srgbClr>
                </a:gs>
                <a:gs pos="27000">
                  <a:srgbClr val="A2B969">
                    <a:lumMod val="75000"/>
                  </a:srgbClr>
                </a:gs>
                <a:gs pos="50000">
                  <a:srgbClr val="A2B969"/>
                </a:gs>
              </a:gsLst>
              <a:path path="circle">
                <a:fillToRect l="100000" b="100000"/>
              </a:path>
              <a:tileRect t="-100000" r="-100000"/>
            </a:gra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Freeform: Shape 54">
              <a:extLst>
                <a:ext uri="{FF2B5EF4-FFF2-40B4-BE49-F238E27FC236}">
                  <a16:creationId xmlns:a16="http://schemas.microsoft.com/office/drawing/2014/main" id="{0977AE97-26C3-4088-AE35-24131A16814A}"/>
                </a:ext>
              </a:extLst>
            </p:cNvPr>
            <p:cNvSpPr/>
            <p:nvPr/>
          </p:nvSpPr>
          <p:spPr>
            <a:xfrm>
              <a:off x="322091" y="3787998"/>
              <a:ext cx="3733800" cy="2045368"/>
            </a:xfrm>
            <a:custGeom>
              <a:avLst/>
              <a:gdLst>
                <a:gd name="connsiteX0" fmla="*/ 1022684 w 3733800"/>
                <a:gd name="connsiteY0" fmla="*/ 0 h 2045368"/>
                <a:gd name="connsiteX1" fmla="*/ 1030706 w 3733800"/>
                <a:gd name="connsiteY1" fmla="*/ 405 h 2045368"/>
                <a:gd name="connsiteX2" fmla="*/ 1030706 w 3733800"/>
                <a:gd name="connsiteY2" fmla="*/ 0 h 2045368"/>
                <a:gd name="connsiteX3" fmla="*/ 3733800 w 3733800"/>
                <a:gd name="connsiteY3" fmla="*/ 0 h 2045368"/>
                <a:gd name="connsiteX4" fmla="*/ 3733800 w 3733800"/>
                <a:gd name="connsiteY4" fmla="*/ 2045368 h 2045368"/>
                <a:gd name="connsiteX5" fmla="*/ 1030706 w 3733800"/>
                <a:gd name="connsiteY5" fmla="*/ 2045368 h 2045368"/>
                <a:gd name="connsiteX6" fmla="*/ 1030706 w 3733800"/>
                <a:gd name="connsiteY6" fmla="*/ 2044963 h 2045368"/>
                <a:gd name="connsiteX7" fmla="*/ 1022684 w 3733800"/>
                <a:gd name="connsiteY7" fmla="*/ 2045368 h 2045368"/>
                <a:gd name="connsiteX8" fmla="*/ 0 w 3733800"/>
                <a:gd name="connsiteY8" fmla="*/ 1022684 h 2045368"/>
                <a:gd name="connsiteX9" fmla="*/ 1022684 w 3733800"/>
                <a:gd name="connsiteY9" fmla="*/ 0 h 2045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33800" h="2045368">
                  <a:moveTo>
                    <a:pt x="1022684" y="0"/>
                  </a:moveTo>
                  <a:lnTo>
                    <a:pt x="1030706" y="405"/>
                  </a:lnTo>
                  <a:lnTo>
                    <a:pt x="1030706" y="0"/>
                  </a:lnTo>
                  <a:lnTo>
                    <a:pt x="3733800" y="0"/>
                  </a:lnTo>
                  <a:lnTo>
                    <a:pt x="3733800" y="2045368"/>
                  </a:lnTo>
                  <a:lnTo>
                    <a:pt x="1030706" y="2045368"/>
                  </a:lnTo>
                  <a:lnTo>
                    <a:pt x="1030706" y="2044963"/>
                  </a:lnTo>
                  <a:lnTo>
                    <a:pt x="1022684" y="2045368"/>
                  </a:lnTo>
                  <a:cubicBezTo>
                    <a:pt x="457871" y="2045368"/>
                    <a:pt x="0" y="1587497"/>
                    <a:pt x="0" y="1022684"/>
                  </a:cubicBezTo>
                  <a:cubicBezTo>
                    <a:pt x="0" y="457871"/>
                    <a:pt x="457871" y="0"/>
                    <a:pt x="1022684" y="0"/>
                  </a:cubicBezTo>
                  <a:close/>
                </a:path>
              </a:pathLst>
            </a:custGeom>
            <a:solidFill>
              <a:srgbClr val="A2B969"/>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43DA2A2C-7B12-4153-BD5F-4E27287189F1}"/>
                </a:ext>
              </a:extLst>
            </p:cNvPr>
            <p:cNvSpPr/>
            <p:nvPr/>
          </p:nvSpPr>
          <p:spPr>
            <a:xfrm>
              <a:off x="56601" y="4538636"/>
              <a:ext cx="656195" cy="675427"/>
            </a:xfrm>
            <a:prstGeom prst="ellipse">
              <a:avLst/>
            </a:prstGeom>
            <a:solidFill>
              <a:srgbClr val="6E813C"/>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0" cap="none" spc="0" normalizeH="0" baseline="0" noProof="0" dirty="0">
                  <a:ln>
                    <a:noFill/>
                  </a:ln>
                  <a:solidFill>
                    <a:prstClr val="white"/>
                  </a:solidFill>
                  <a:effectLst/>
                  <a:uLnTx/>
                  <a:uFillTx/>
                  <a:latin typeface="Calibri" panose="020F0502020204030204"/>
                  <a:ea typeface="+mn-ea"/>
                  <a:cs typeface="+mn-cs"/>
                </a:rPr>
                <a:t>2</a:t>
              </a:r>
              <a:endParaRPr kumimoji="0" lang="en-US" sz="4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58" name="Group 28">
              <a:extLst>
                <a:ext uri="{FF2B5EF4-FFF2-40B4-BE49-F238E27FC236}">
                  <a16:creationId xmlns:a16="http://schemas.microsoft.com/office/drawing/2014/main" id="{56E41C39-9545-4DF8-BB47-689CC9065233}"/>
                </a:ext>
              </a:extLst>
            </p:cNvPr>
            <p:cNvGrpSpPr/>
            <p:nvPr/>
          </p:nvGrpSpPr>
          <p:grpSpPr>
            <a:xfrm>
              <a:off x="1553400" y="3522905"/>
              <a:ext cx="1882337" cy="526817"/>
              <a:chOff x="380580" y="2050472"/>
              <a:chExt cx="2812475" cy="2770910"/>
            </a:xfrm>
          </p:grpSpPr>
          <p:sp>
            <p:nvSpPr>
              <p:cNvPr id="59" name="Freeform: Shape 29">
                <a:extLst>
                  <a:ext uri="{FF2B5EF4-FFF2-40B4-BE49-F238E27FC236}">
                    <a16:creationId xmlns:a16="http://schemas.microsoft.com/office/drawing/2014/main" id="{BE897BFA-5312-4B98-AA66-B7F633EDE6DF}"/>
                  </a:ext>
                </a:extLst>
              </p:cNvPr>
              <p:cNvSpPr/>
              <p:nvPr/>
            </p:nvSpPr>
            <p:spPr>
              <a:xfrm>
                <a:off x="495340" y="4486153"/>
                <a:ext cx="2582955" cy="335229"/>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2473" h="599217">
                    <a:moveTo>
                      <a:pt x="0" y="0"/>
                    </a:moveTo>
                    <a:lnTo>
                      <a:pt x="2812473" y="0"/>
                    </a:lnTo>
                    <a:lnTo>
                      <a:pt x="2812473" y="599216"/>
                    </a:lnTo>
                    <a:lnTo>
                      <a:pt x="2785085" y="584277"/>
                    </a:lnTo>
                    <a:cubicBezTo>
                      <a:pt x="2432207" y="409333"/>
                      <a:pt x="1944711" y="301128"/>
                      <a:pt x="1406237" y="301128"/>
                    </a:cubicBezTo>
                    <a:cubicBezTo>
                      <a:pt x="867763" y="301128"/>
                      <a:pt x="380267" y="409333"/>
                      <a:pt x="27389" y="584277"/>
                    </a:cubicBezTo>
                    <a:lnTo>
                      <a:pt x="0" y="599217"/>
                    </a:ln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Rectangle 30">
                <a:extLst>
                  <a:ext uri="{FF2B5EF4-FFF2-40B4-BE49-F238E27FC236}">
                    <a16:creationId xmlns:a16="http://schemas.microsoft.com/office/drawing/2014/main" id="{A48705A2-87EA-48BD-893F-88A1D7F8CD1B}"/>
                  </a:ext>
                </a:extLst>
              </p:cNvPr>
              <p:cNvSpPr/>
              <p:nvPr/>
            </p:nvSpPr>
            <p:spPr>
              <a:xfrm>
                <a:off x="380582" y="2050473"/>
                <a:ext cx="2812473" cy="277090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Kâfir </a:t>
                </a:r>
              </a:p>
            </p:txBody>
          </p:sp>
          <p:sp>
            <p:nvSpPr>
              <p:cNvPr id="61" name="Rectangle 31">
                <a:extLst>
                  <a:ext uri="{FF2B5EF4-FFF2-40B4-BE49-F238E27FC236}">
                    <a16:creationId xmlns:a16="http://schemas.microsoft.com/office/drawing/2014/main" id="{30DEDD91-F0D5-414F-BC94-4520BC09BF5E}"/>
                  </a:ext>
                </a:extLst>
              </p:cNvPr>
              <p:cNvSpPr/>
              <p:nvPr/>
            </p:nvSpPr>
            <p:spPr>
              <a:xfrm>
                <a:off x="380580" y="2050472"/>
                <a:ext cx="2812473" cy="540327"/>
              </a:xfrm>
              <a:prstGeom prst="rect">
                <a:avLst/>
              </a:prstGeom>
              <a:solidFill>
                <a:schemeClr val="tx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75" name="Grup 74"/>
          <p:cNvGrpSpPr/>
          <p:nvPr/>
        </p:nvGrpSpPr>
        <p:grpSpPr>
          <a:xfrm>
            <a:off x="5987937" y="707843"/>
            <a:ext cx="6222016" cy="2768490"/>
            <a:chOff x="6025060" y="718719"/>
            <a:chExt cx="6222016" cy="2768490"/>
          </a:xfrm>
        </p:grpSpPr>
        <p:sp>
          <p:nvSpPr>
            <p:cNvPr id="4" name="Freeform: Shape 2">
              <a:extLst>
                <a:ext uri="{FF2B5EF4-FFF2-40B4-BE49-F238E27FC236}">
                  <a16:creationId xmlns:a16="http://schemas.microsoft.com/office/drawing/2014/main" id="{109A7D86-122D-46D0-A1E0-6801D887C8ED}"/>
                </a:ext>
              </a:extLst>
            </p:cNvPr>
            <p:cNvSpPr/>
            <p:nvPr/>
          </p:nvSpPr>
          <p:spPr>
            <a:xfrm>
              <a:off x="6025060" y="1141052"/>
              <a:ext cx="4748462" cy="2346157"/>
            </a:xfrm>
            <a:custGeom>
              <a:avLst/>
              <a:gdLst>
                <a:gd name="connsiteX0" fmla="*/ 0 w 4748462"/>
                <a:gd name="connsiteY0" fmla="*/ 0 h 2346157"/>
                <a:gd name="connsiteX1" fmla="*/ 2045367 w 4748462"/>
                <a:gd name="connsiteY1" fmla="*/ 0 h 2346157"/>
                <a:gd name="connsiteX2" fmla="*/ 2045367 w 4748462"/>
                <a:gd name="connsiteY2" fmla="*/ 183643 h 2346157"/>
                <a:gd name="connsiteX3" fmla="*/ 2045368 w 4748462"/>
                <a:gd name="connsiteY3" fmla="*/ 183643 h 2346157"/>
                <a:gd name="connsiteX4" fmla="*/ 2045368 w 4748462"/>
                <a:gd name="connsiteY4" fmla="*/ 0 h 2346157"/>
                <a:gd name="connsiteX5" fmla="*/ 4748462 w 4748462"/>
                <a:gd name="connsiteY5" fmla="*/ 0 h 2346157"/>
                <a:gd name="connsiteX6" fmla="*/ 4748462 w 4748462"/>
                <a:gd name="connsiteY6" fmla="*/ 2045368 h 2346157"/>
                <a:gd name="connsiteX7" fmla="*/ 2045368 w 4748462"/>
                <a:gd name="connsiteY7" fmla="*/ 2045368 h 2346157"/>
                <a:gd name="connsiteX8" fmla="*/ 2045368 w 4748462"/>
                <a:gd name="connsiteY8" fmla="*/ 1836089 h 2346157"/>
                <a:gd name="connsiteX9" fmla="*/ 2045367 w 4748462"/>
                <a:gd name="connsiteY9" fmla="*/ 1836089 h 2346157"/>
                <a:gd name="connsiteX10" fmla="*/ 2045367 w 4748462"/>
                <a:gd name="connsiteY10" fmla="*/ 2346157 h 2346157"/>
                <a:gd name="connsiteX11" fmla="*/ 0 w 4748462"/>
                <a:gd name="connsiteY11" fmla="*/ 2346157 h 2346157"/>
                <a:gd name="connsiteX0" fmla="*/ 0 w 4748462"/>
                <a:gd name="connsiteY0" fmla="*/ 0 h 2346157"/>
                <a:gd name="connsiteX1" fmla="*/ 2045367 w 4748462"/>
                <a:gd name="connsiteY1" fmla="*/ 0 h 2346157"/>
                <a:gd name="connsiteX2" fmla="*/ 2045367 w 4748462"/>
                <a:gd name="connsiteY2" fmla="*/ 183643 h 2346157"/>
                <a:gd name="connsiteX3" fmla="*/ 2045368 w 4748462"/>
                <a:gd name="connsiteY3" fmla="*/ 183643 h 2346157"/>
                <a:gd name="connsiteX4" fmla="*/ 2045368 w 4748462"/>
                <a:gd name="connsiteY4" fmla="*/ 0 h 2346157"/>
                <a:gd name="connsiteX5" fmla="*/ 4748462 w 4748462"/>
                <a:gd name="connsiteY5" fmla="*/ 0 h 2346157"/>
                <a:gd name="connsiteX6" fmla="*/ 4748462 w 4748462"/>
                <a:gd name="connsiteY6" fmla="*/ 2045368 h 2346157"/>
                <a:gd name="connsiteX7" fmla="*/ 2045368 w 4748462"/>
                <a:gd name="connsiteY7" fmla="*/ 2045368 h 2346157"/>
                <a:gd name="connsiteX8" fmla="*/ 2045368 w 4748462"/>
                <a:gd name="connsiteY8" fmla="*/ 1836089 h 2346157"/>
                <a:gd name="connsiteX9" fmla="*/ 2045367 w 4748462"/>
                <a:gd name="connsiteY9" fmla="*/ 1836089 h 2346157"/>
                <a:gd name="connsiteX10" fmla="*/ 0 w 4748462"/>
                <a:gd name="connsiteY10" fmla="*/ 2346157 h 2346157"/>
                <a:gd name="connsiteX11" fmla="*/ 0 w 4748462"/>
                <a:gd name="connsiteY11" fmla="*/ 0 h 2346157"/>
                <a:gd name="connsiteX0" fmla="*/ 0 w 4748462"/>
                <a:gd name="connsiteY0" fmla="*/ 0 h 2346157"/>
                <a:gd name="connsiteX1" fmla="*/ 2045367 w 4748462"/>
                <a:gd name="connsiteY1" fmla="*/ 0 h 2346157"/>
                <a:gd name="connsiteX2" fmla="*/ 2045367 w 4748462"/>
                <a:gd name="connsiteY2" fmla="*/ 183643 h 2346157"/>
                <a:gd name="connsiteX3" fmla="*/ 2045368 w 4748462"/>
                <a:gd name="connsiteY3" fmla="*/ 183643 h 2346157"/>
                <a:gd name="connsiteX4" fmla="*/ 2045368 w 4748462"/>
                <a:gd name="connsiteY4" fmla="*/ 0 h 2346157"/>
                <a:gd name="connsiteX5" fmla="*/ 4748462 w 4748462"/>
                <a:gd name="connsiteY5" fmla="*/ 0 h 2346157"/>
                <a:gd name="connsiteX6" fmla="*/ 4748462 w 4748462"/>
                <a:gd name="connsiteY6" fmla="*/ 2045368 h 2346157"/>
                <a:gd name="connsiteX7" fmla="*/ 2045368 w 4748462"/>
                <a:gd name="connsiteY7" fmla="*/ 2045368 h 2346157"/>
                <a:gd name="connsiteX8" fmla="*/ 2045368 w 4748462"/>
                <a:gd name="connsiteY8" fmla="*/ 1836089 h 2346157"/>
                <a:gd name="connsiteX9" fmla="*/ 0 w 4748462"/>
                <a:gd name="connsiteY9" fmla="*/ 2346157 h 2346157"/>
                <a:gd name="connsiteX10" fmla="*/ 0 w 4748462"/>
                <a:gd name="connsiteY10" fmla="*/ 0 h 2346157"/>
                <a:gd name="connsiteX0" fmla="*/ 0 w 4748462"/>
                <a:gd name="connsiteY0" fmla="*/ 0 h 2346157"/>
                <a:gd name="connsiteX1" fmla="*/ 2045367 w 4748462"/>
                <a:gd name="connsiteY1" fmla="*/ 0 h 2346157"/>
                <a:gd name="connsiteX2" fmla="*/ 2045367 w 4748462"/>
                <a:gd name="connsiteY2" fmla="*/ 183643 h 2346157"/>
                <a:gd name="connsiteX3" fmla="*/ 2045368 w 4748462"/>
                <a:gd name="connsiteY3" fmla="*/ 183643 h 2346157"/>
                <a:gd name="connsiteX4" fmla="*/ 2045368 w 4748462"/>
                <a:gd name="connsiteY4" fmla="*/ 0 h 2346157"/>
                <a:gd name="connsiteX5" fmla="*/ 4748462 w 4748462"/>
                <a:gd name="connsiteY5" fmla="*/ 0 h 2346157"/>
                <a:gd name="connsiteX6" fmla="*/ 4748462 w 4748462"/>
                <a:gd name="connsiteY6" fmla="*/ 2045368 h 2346157"/>
                <a:gd name="connsiteX7" fmla="*/ 2045368 w 4748462"/>
                <a:gd name="connsiteY7" fmla="*/ 2045368 h 2346157"/>
                <a:gd name="connsiteX8" fmla="*/ 0 w 4748462"/>
                <a:gd name="connsiteY8" fmla="*/ 2346157 h 2346157"/>
                <a:gd name="connsiteX9" fmla="*/ 0 w 4748462"/>
                <a:gd name="connsiteY9" fmla="*/ 0 h 2346157"/>
                <a:gd name="connsiteX0" fmla="*/ 0 w 4748462"/>
                <a:gd name="connsiteY0" fmla="*/ 0 h 2346157"/>
                <a:gd name="connsiteX1" fmla="*/ 2045367 w 4748462"/>
                <a:gd name="connsiteY1" fmla="*/ 0 h 2346157"/>
                <a:gd name="connsiteX2" fmla="*/ 2045367 w 4748462"/>
                <a:gd name="connsiteY2" fmla="*/ 183643 h 2346157"/>
                <a:gd name="connsiteX3" fmla="*/ 2045368 w 4748462"/>
                <a:gd name="connsiteY3" fmla="*/ 0 h 2346157"/>
                <a:gd name="connsiteX4" fmla="*/ 4748462 w 4748462"/>
                <a:gd name="connsiteY4" fmla="*/ 0 h 2346157"/>
                <a:gd name="connsiteX5" fmla="*/ 4748462 w 4748462"/>
                <a:gd name="connsiteY5" fmla="*/ 2045368 h 2346157"/>
                <a:gd name="connsiteX6" fmla="*/ 2045368 w 4748462"/>
                <a:gd name="connsiteY6" fmla="*/ 2045368 h 2346157"/>
                <a:gd name="connsiteX7" fmla="*/ 0 w 4748462"/>
                <a:gd name="connsiteY7" fmla="*/ 2346157 h 2346157"/>
                <a:gd name="connsiteX8" fmla="*/ 0 w 4748462"/>
                <a:gd name="connsiteY8" fmla="*/ 0 h 2346157"/>
                <a:gd name="connsiteX0" fmla="*/ 0 w 4748462"/>
                <a:gd name="connsiteY0" fmla="*/ 0 h 2346157"/>
                <a:gd name="connsiteX1" fmla="*/ 2045367 w 4748462"/>
                <a:gd name="connsiteY1" fmla="*/ 0 h 2346157"/>
                <a:gd name="connsiteX2" fmla="*/ 2045368 w 4748462"/>
                <a:gd name="connsiteY2" fmla="*/ 0 h 2346157"/>
                <a:gd name="connsiteX3" fmla="*/ 4748462 w 4748462"/>
                <a:gd name="connsiteY3" fmla="*/ 0 h 2346157"/>
                <a:gd name="connsiteX4" fmla="*/ 4748462 w 4748462"/>
                <a:gd name="connsiteY4" fmla="*/ 2045368 h 2346157"/>
                <a:gd name="connsiteX5" fmla="*/ 2045368 w 4748462"/>
                <a:gd name="connsiteY5" fmla="*/ 2045368 h 2346157"/>
                <a:gd name="connsiteX6" fmla="*/ 0 w 4748462"/>
                <a:gd name="connsiteY6" fmla="*/ 2346157 h 2346157"/>
                <a:gd name="connsiteX7" fmla="*/ 0 w 4748462"/>
                <a:gd name="connsiteY7" fmla="*/ 0 h 2346157"/>
                <a:gd name="connsiteX0" fmla="*/ 0 w 4748462"/>
                <a:gd name="connsiteY0" fmla="*/ 0 h 2346157"/>
                <a:gd name="connsiteX1" fmla="*/ 2045367 w 4748462"/>
                <a:gd name="connsiteY1" fmla="*/ 0 h 2346157"/>
                <a:gd name="connsiteX2" fmla="*/ 4748462 w 4748462"/>
                <a:gd name="connsiteY2" fmla="*/ 0 h 2346157"/>
                <a:gd name="connsiteX3" fmla="*/ 4748462 w 4748462"/>
                <a:gd name="connsiteY3" fmla="*/ 2045368 h 2346157"/>
                <a:gd name="connsiteX4" fmla="*/ 2045368 w 4748462"/>
                <a:gd name="connsiteY4" fmla="*/ 2045368 h 2346157"/>
                <a:gd name="connsiteX5" fmla="*/ 0 w 4748462"/>
                <a:gd name="connsiteY5" fmla="*/ 2346157 h 2346157"/>
                <a:gd name="connsiteX6" fmla="*/ 0 w 4748462"/>
                <a:gd name="connsiteY6" fmla="*/ 0 h 2346157"/>
                <a:gd name="connsiteX0" fmla="*/ 0 w 4748462"/>
                <a:gd name="connsiteY0" fmla="*/ 2346157 h 2346157"/>
                <a:gd name="connsiteX1" fmla="*/ 2045367 w 4748462"/>
                <a:gd name="connsiteY1" fmla="*/ 0 h 2346157"/>
                <a:gd name="connsiteX2" fmla="*/ 4748462 w 4748462"/>
                <a:gd name="connsiteY2" fmla="*/ 0 h 2346157"/>
                <a:gd name="connsiteX3" fmla="*/ 4748462 w 4748462"/>
                <a:gd name="connsiteY3" fmla="*/ 2045368 h 2346157"/>
                <a:gd name="connsiteX4" fmla="*/ 2045368 w 4748462"/>
                <a:gd name="connsiteY4" fmla="*/ 2045368 h 2346157"/>
                <a:gd name="connsiteX5" fmla="*/ 0 w 4748462"/>
                <a:gd name="connsiteY5" fmla="*/ 2346157 h 234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8462" h="2346157">
                  <a:moveTo>
                    <a:pt x="0" y="2346157"/>
                  </a:moveTo>
                  <a:lnTo>
                    <a:pt x="2045367" y="0"/>
                  </a:lnTo>
                  <a:lnTo>
                    <a:pt x="4748462" y="0"/>
                  </a:lnTo>
                  <a:lnTo>
                    <a:pt x="4748462" y="2045368"/>
                  </a:lnTo>
                  <a:lnTo>
                    <a:pt x="2045368" y="2045368"/>
                  </a:lnTo>
                  <a:lnTo>
                    <a:pt x="0" y="2346157"/>
                  </a:lnTo>
                  <a:close/>
                </a:path>
              </a:pathLst>
            </a:custGeom>
            <a:gradFill flip="none" rotWithShape="1">
              <a:gsLst>
                <a:gs pos="16000">
                  <a:srgbClr val="4CC1EF">
                    <a:lumMod val="50000"/>
                  </a:srgbClr>
                </a:gs>
                <a:gs pos="27000">
                  <a:srgbClr val="4CC1EF">
                    <a:lumMod val="75000"/>
                  </a:srgbClr>
                </a:gs>
                <a:gs pos="50000">
                  <a:srgbClr val="4CC1EF"/>
                </a:gs>
              </a:gsLst>
              <a:path path="circle">
                <a:fillToRect t="100000" r="100000"/>
              </a:path>
              <a:tileRect l="-100000" b="-100000"/>
            </a:gra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Freeform: Shape 56">
              <a:extLst>
                <a:ext uri="{FF2B5EF4-FFF2-40B4-BE49-F238E27FC236}">
                  <a16:creationId xmlns:a16="http://schemas.microsoft.com/office/drawing/2014/main" id="{5D996460-C159-4650-88C2-A62AEA98E4BA}"/>
                </a:ext>
              </a:extLst>
            </p:cNvPr>
            <p:cNvSpPr/>
            <p:nvPr/>
          </p:nvSpPr>
          <p:spPr>
            <a:xfrm>
              <a:off x="8070428" y="1141052"/>
              <a:ext cx="3886331" cy="2045368"/>
            </a:xfrm>
            <a:custGeom>
              <a:avLst/>
              <a:gdLst>
                <a:gd name="connsiteX0" fmla="*/ 0 w 3649578"/>
                <a:gd name="connsiteY0" fmla="*/ 0 h 2045368"/>
                <a:gd name="connsiteX1" fmla="*/ 2626894 w 3649578"/>
                <a:gd name="connsiteY1" fmla="*/ 0 h 2045368"/>
                <a:gd name="connsiteX2" fmla="*/ 2703094 w 3649578"/>
                <a:gd name="connsiteY2" fmla="*/ 0 h 2045368"/>
                <a:gd name="connsiteX3" fmla="*/ 2703094 w 3649578"/>
                <a:gd name="connsiteY3" fmla="*/ 3848 h 2045368"/>
                <a:gd name="connsiteX4" fmla="*/ 2731458 w 3649578"/>
                <a:gd name="connsiteY4" fmla="*/ 5280 h 2045368"/>
                <a:gd name="connsiteX5" fmla="*/ 3649578 w 3649578"/>
                <a:gd name="connsiteY5" fmla="*/ 1022684 h 2045368"/>
                <a:gd name="connsiteX6" fmla="*/ 2731458 w 3649578"/>
                <a:gd name="connsiteY6" fmla="*/ 2040088 h 2045368"/>
                <a:gd name="connsiteX7" fmla="*/ 2703094 w 3649578"/>
                <a:gd name="connsiteY7" fmla="*/ 2041520 h 2045368"/>
                <a:gd name="connsiteX8" fmla="*/ 2703094 w 3649578"/>
                <a:gd name="connsiteY8" fmla="*/ 2045368 h 2045368"/>
                <a:gd name="connsiteX9" fmla="*/ 2626894 w 3649578"/>
                <a:gd name="connsiteY9" fmla="*/ 2045368 h 2045368"/>
                <a:gd name="connsiteX10" fmla="*/ 0 w 3649578"/>
                <a:gd name="connsiteY10" fmla="*/ 2045368 h 2045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49578" h="2045368">
                  <a:moveTo>
                    <a:pt x="0" y="0"/>
                  </a:moveTo>
                  <a:lnTo>
                    <a:pt x="2626894" y="0"/>
                  </a:lnTo>
                  <a:lnTo>
                    <a:pt x="2703094" y="0"/>
                  </a:lnTo>
                  <a:lnTo>
                    <a:pt x="2703094" y="3848"/>
                  </a:lnTo>
                  <a:lnTo>
                    <a:pt x="2731458" y="5280"/>
                  </a:lnTo>
                  <a:cubicBezTo>
                    <a:pt x="3247152" y="57652"/>
                    <a:pt x="3649578" y="493172"/>
                    <a:pt x="3649578" y="1022684"/>
                  </a:cubicBezTo>
                  <a:cubicBezTo>
                    <a:pt x="3649578" y="1552196"/>
                    <a:pt x="3247152" y="1987717"/>
                    <a:pt x="2731458" y="2040088"/>
                  </a:cubicBezTo>
                  <a:lnTo>
                    <a:pt x="2703094" y="2041520"/>
                  </a:lnTo>
                  <a:lnTo>
                    <a:pt x="2703094" y="2045368"/>
                  </a:lnTo>
                  <a:lnTo>
                    <a:pt x="2626894" y="2045368"/>
                  </a:lnTo>
                  <a:lnTo>
                    <a:pt x="0" y="2045368"/>
                  </a:lnTo>
                  <a:close/>
                </a:path>
              </a:pathLst>
            </a:custGeom>
            <a:solidFill>
              <a:srgbClr val="4CC1EF"/>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1" name="Oval 50">
              <a:extLst>
                <a:ext uri="{FF2B5EF4-FFF2-40B4-BE49-F238E27FC236}">
                  <a16:creationId xmlns:a16="http://schemas.microsoft.com/office/drawing/2014/main" id="{43DA2A2C-7B12-4153-BD5F-4E27287189F1}"/>
                </a:ext>
              </a:extLst>
            </p:cNvPr>
            <p:cNvSpPr/>
            <p:nvPr/>
          </p:nvSpPr>
          <p:spPr>
            <a:xfrm>
              <a:off x="11590881" y="1826021"/>
              <a:ext cx="656195" cy="675427"/>
            </a:xfrm>
            <a:prstGeom prst="ellipse">
              <a:avLst/>
            </a:prstGeom>
            <a:solidFill>
              <a:srgbClr val="49B8E4"/>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0" cap="none" spc="0" normalizeH="0" baseline="0" noProof="0" dirty="0">
                  <a:ln>
                    <a:noFill/>
                  </a:ln>
                  <a:solidFill>
                    <a:prstClr val="white"/>
                  </a:solidFill>
                  <a:effectLst/>
                  <a:uLnTx/>
                  <a:uFillTx/>
                  <a:latin typeface="Calibri" panose="020F0502020204030204"/>
                  <a:ea typeface="+mn-ea"/>
                  <a:cs typeface="+mn-cs"/>
                </a:rPr>
                <a:t>3</a:t>
              </a:r>
              <a:endParaRPr kumimoji="0" lang="en-US" sz="4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63" name="Group 28">
              <a:extLst>
                <a:ext uri="{FF2B5EF4-FFF2-40B4-BE49-F238E27FC236}">
                  <a16:creationId xmlns:a16="http://schemas.microsoft.com/office/drawing/2014/main" id="{56E41C39-9545-4DF8-BB47-689CC9065233}"/>
                </a:ext>
              </a:extLst>
            </p:cNvPr>
            <p:cNvGrpSpPr/>
            <p:nvPr/>
          </p:nvGrpSpPr>
          <p:grpSpPr>
            <a:xfrm>
              <a:off x="8606528" y="718719"/>
              <a:ext cx="1893368" cy="558685"/>
              <a:chOff x="380580" y="1882855"/>
              <a:chExt cx="2828957" cy="2938527"/>
            </a:xfrm>
            <a:solidFill>
              <a:schemeClr val="accent1">
                <a:lumMod val="40000"/>
                <a:lumOff val="60000"/>
              </a:schemeClr>
            </a:solidFill>
          </p:grpSpPr>
          <p:sp>
            <p:nvSpPr>
              <p:cNvPr id="64" name="Freeform: Shape 29">
                <a:extLst>
                  <a:ext uri="{FF2B5EF4-FFF2-40B4-BE49-F238E27FC236}">
                    <a16:creationId xmlns:a16="http://schemas.microsoft.com/office/drawing/2014/main" id="{BE897BFA-5312-4B98-AA66-B7F633EDE6DF}"/>
                  </a:ext>
                </a:extLst>
              </p:cNvPr>
              <p:cNvSpPr/>
              <p:nvPr/>
            </p:nvSpPr>
            <p:spPr>
              <a:xfrm>
                <a:off x="495340" y="4486153"/>
                <a:ext cx="2582955" cy="335229"/>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2473" h="599217">
                    <a:moveTo>
                      <a:pt x="0" y="0"/>
                    </a:moveTo>
                    <a:lnTo>
                      <a:pt x="2812473" y="0"/>
                    </a:lnTo>
                    <a:lnTo>
                      <a:pt x="2812473" y="599216"/>
                    </a:lnTo>
                    <a:lnTo>
                      <a:pt x="2785085" y="584277"/>
                    </a:lnTo>
                    <a:cubicBezTo>
                      <a:pt x="2432207" y="409333"/>
                      <a:pt x="1944711" y="301128"/>
                      <a:pt x="1406237" y="301128"/>
                    </a:cubicBezTo>
                    <a:cubicBezTo>
                      <a:pt x="867763" y="301128"/>
                      <a:pt x="380267" y="409333"/>
                      <a:pt x="27389" y="584277"/>
                    </a:cubicBezTo>
                    <a:lnTo>
                      <a:pt x="0" y="599217"/>
                    </a:lnTo>
                    <a:close/>
                  </a:path>
                </a:pathLst>
              </a:custGeom>
              <a:grp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Rectangle 30">
                <a:extLst>
                  <a:ext uri="{FF2B5EF4-FFF2-40B4-BE49-F238E27FC236}">
                    <a16:creationId xmlns:a16="http://schemas.microsoft.com/office/drawing/2014/main" id="{A48705A2-87EA-48BD-893F-88A1D7F8CD1B}"/>
                  </a:ext>
                </a:extLst>
              </p:cNvPr>
              <p:cNvSpPr/>
              <p:nvPr/>
            </p:nvSpPr>
            <p:spPr>
              <a:xfrm>
                <a:off x="397063" y="1882855"/>
                <a:ext cx="2812474" cy="27709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Münafık</a:t>
                </a:r>
              </a:p>
            </p:txBody>
          </p:sp>
          <p:sp>
            <p:nvSpPr>
              <p:cNvPr id="66" name="Rectangle 31">
                <a:extLst>
                  <a:ext uri="{FF2B5EF4-FFF2-40B4-BE49-F238E27FC236}">
                    <a16:creationId xmlns:a16="http://schemas.microsoft.com/office/drawing/2014/main" id="{30DEDD91-F0D5-414F-BC94-4520BC09BF5E}"/>
                  </a:ext>
                </a:extLst>
              </p:cNvPr>
              <p:cNvSpPr/>
              <p:nvPr/>
            </p:nvSpPr>
            <p:spPr>
              <a:xfrm>
                <a:off x="380580" y="2050472"/>
                <a:ext cx="2812473" cy="5403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76" name="Grup 75"/>
          <p:cNvGrpSpPr/>
          <p:nvPr/>
        </p:nvGrpSpPr>
        <p:grpSpPr>
          <a:xfrm>
            <a:off x="6025060" y="3415046"/>
            <a:ext cx="6141956" cy="2418320"/>
            <a:chOff x="6025060" y="3415046"/>
            <a:chExt cx="6141956" cy="2418320"/>
          </a:xfrm>
        </p:grpSpPr>
        <p:sp>
          <p:nvSpPr>
            <p:cNvPr id="8" name="Freeform: Shape 8">
              <a:extLst>
                <a:ext uri="{FF2B5EF4-FFF2-40B4-BE49-F238E27FC236}">
                  <a16:creationId xmlns:a16="http://schemas.microsoft.com/office/drawing/2014/main" id="{A2758CC9-0746-4781-89F3-433B037C7D73}"/>
                </a:ext>
              </a:extLst>
            </p:cNvPr>
            <p:cNvSpPr/>
            <p:nvPr/>
          </p:nvSpPr>
          <p:spPr>
            <a:xfrm>
              <a:off x="6025060" y="3487209"/>
              <a:ext cx="4748462" cy="2346157"/>
            </a:xfrm>
            <a:custGeom>
              <a:avLst/>
              <a:gdLst>
                <a:gd name="connsiteX0" fmla="*/ 0 w 4748462"/>
                <a:gd name="connsiteY0" fmla="*/ 0 h 2346157"/>
                <a:gd name="connsiteX1" fmla="*/ 2045367 w 4748462"/>
                <a:gd name="connsiteY1" fmla="*/ 0 h 2346157"/>
                <a:gd name="connsiteX2" fmla="*/ 2045367 w 4748462"/>
                <a:gd name="connsiteY2" fmla="*/ 325218 h 2346157"/>
                <a:gd name="connsiteX3" fmla="*/ 2045368 w 4748462"/>
                <a:gd name="connsiteY3" fmla="*/ 325218 h 2346157"/>
                <a:gd name="connsiteX4" fmla="*/ 2045368 w 4748462"/>
                <a:gd name="connsiteY4" fmla="*/ 300789 h 2346157"/>
                <a:gd name="connsiteX5" fmla="*/ 4748462 w 4748462"/>
                <a:gd name="connsiteY5" fmla="*/ 300789 h 2346157"/>
                <a:gd name="connsiteX6" fmla="*/ 4748462 w 4748462"/>
                <a:gd name="connsiteY6" fmla="*/ 2346157 h 2346157"/>
                <a:gd name="connsiteX7" fmla="*/ 2045368 w 4748462"/>
                <a:gd name="connsiteY7" fmla="*/ 2346157 h 2346157"/>
                <a:gd name="connsiteX8" fmla="*/ 2045368 w 4748462"/>
                <a:gd name="connsiteY8" fmla="*/ 1888366 h 2346157"/>
                <a:gd name="connsiteX9" fmla="*/ 2045367 w 4748462"/>
                <a:gd name="connsiteY9" fmla="*/ 1888366 h 2346157"/>
                <a:gd name="connsiteX10" fmla="*/ 2045367 w 4748462"/>
                <a:gd name="connsiteY10" fmla="*/ 2346156 h 2346157"/>
                <a:gd name="connsiteX0" fmla="*/ 0 w 4748462"/>
                <a:gd name="connsiteY0" fmla="*/ 0 h 2346157"/>
                <a:gd name="connsiteX1" fmla="*/ 2045367 w 4748462"/>
                <a:gd name="connsiteY1" fmla="*/ 325218 h 2346157"/>
                <a:gd name="connsiteX2" fmla="*/ 2045368 w 4748462"/>
                <a:gd name="connsiteY2" fmla="*/ 325218 h 2346157"/>
                <a:gd name="connsiteX3" fmla="*/ 2045368 w 4748462"/>
                <a:gd name="connsiteY3" fmla="*/ 300789 h 2346157"/>
                <a:gd name="connsiteX4" fmla="*/ 4748462 w 4748462"/>
                <a:gd name="connsiteY4" fmla="*/ 300789 h 2346157"/>
                <a:gd name="connsiteX5" fmla="*/ 4748462 w 4748462"/>
                <a:gd name="connsiteY5" fmla="*/ 2346157 h 2346157"/>
                <a:gd name="connsiteX6" fmla="*/ 2045368 w 4748462"/>
                <a:gd name="connsiteY6" fmla="*/ 2346157 h 2346157"/>
                <a:gd name="connsiteX7" fmla="*/ 2045368 w 4748462"/>
                <a:gd name="connsiteY7" fmla="*/ 1888366 h 2346157"/>
                <a:gd name="connsiteX8" fmla="*/ 2045367 w 4748462"/>
                <a:gd name="connsiteY8" fmla="*/ 1888366 h 2346157"/>
                <a:gd name="connsiteX9" fmla="*/ 2045367 w 4748462"/>
                <a:gd name="connsiteY9" fmla="*/ 2346156 h 2346157"/>
                <a:gd name="connsiteX10" fmla="*/ 0 w 4748462"/>
                <a:gd name="connsiteY10" fmla="*/ 0 h 2346157"/>
                <a:gd name="connsiteX0" fmla="*/ 0 w 4748462"/>
                <a:gd name="connsiteY0" fmla="*/ 0 h 2346157"/>
                <a:gd name="connsiteX1" fmla="*/ 2045367 w 4748462"/>
                <a:gd name="connsiteY1" fmla="*/ 325218 h 2346157"/>
                <a:gd name="connsiteX2" fmla="*/ 2045368 w 4748462"/>
                <a:gd name="connsiteY2" fmla="*/ 300789 h 2346157"/>
                <a:gd name="connsiteX3" fmla="*/ 4748462 w 4748462"/>
                <a:gd name="connsiteY3" fmla="*/ 300789 h 2346157"/>
                <a:gd name="connsiteX4" fmla="*/ 4748462 w 4748462"/>
                <a:gd name="connsiteY4" fmla="*/ 2346157 h 2346157"/>
                <a:gd name="connsiteX5" fmla="*/ 2045368 w 4748462"/>
                <a:gd name="connsiteY5" fmla="*/ 2346157 h 2346157"/>
                <a:gd name="connsiteX6" fmla="*/ 2045368 w 4748462"/>
                <a:gd name="connsiteY6" fmla="*/ 1888366 h 2346157"/>
                <a:gd name="connsiteX7" fmla="*/ 2045367 w 4748462"/>
                <a:gd name="connsiteY7" fmla="*/ 1888366 h 2346157"/>
                <a:gd name="connsiteX8" fmla="*/ 2045367 w 4748462"/>
                <a:gd name="connsiteY8" fmla="*/ 2346156 h 2346157"/>
                <a:gd name="connsiteX9" fmla="*/ 0 w 4748462"/>
                <a:gd name="connsiteY9" fmla="*/ 0 h 2346157"/>
                <a:gd name="connsiteX0" fmla="*/ 0 w 4748462"/>
                <a:gd name="connsiteY0" fmla="*/ 0 h 2346157"/>
                <a:gd name="connsiteX1" fmla="*/ 2045368 w 4748462"/>
                <a:gd name="connsiteY1" fmla="*/ 300789 h 2346157"/>
                <a:gd name="connsiteX2" fmla="*/ 4748462 w 4748462"/>
                <a:gd name="connsiteY2" fmla="*/ 300789 h 2346157"/>
                <a:gd name="connsiteX3" fmla="*/ 4748462 w 4748462"/>
                <a:gd name="connsiteY3" fmla="*/ 2346157 h 2346157"/>
                <a:gd name="connsiteX4" fmla="*/ 2045368 w 4748462"/>
                <a:gd name="connsiteY4" fmla="*/ 2346157 h 2346157"/>
                <a:gd name="connsiteX5" fmla="*/ 2045368 w 4748462"/>
                <a:gd name="connsiteY5" fmla="*/ 1888366 h 2346157"/>
                <a:gd name="connsiteX6" fmla="*/ 2045367 w 4748462"/>
                <a:gd name="connsiteY6" fmla="*/ 1888366 h 2346157"/>
                <a:gd name="connsiteX7" fmla="*/ 2045367 w 4748462"/>
                <a:gd name="connsiteY7" fmla="*/ 2346156 h 2346157"/>
                <a:gd name="connsiteX8" fmla="*/ 0 w 4748462"/>
                <a:gd name="connsiteY8" fmla="*/ 0 h 234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462" h="2346157">
                  <a:moveTo>
                    <a:pt x="0" y="0"/>
                  </a:moveTo>
                  <a:lnTo>
                    <a:pt x="2045368" y="300789"/>
                  </a:lnTo>
                  <a:lnTo>
                    <a:pt x="4748462" y="300789"/>
                  </a:lnTo>
                  <a:lnTo>
                    <a:pt x="4748462" y="2346157"/>
                  </a:lnTo>
                  <a:lnTo>
                    <a:pt x="2045368" y="2346157"/>
                  </a:lnTo>
                  <a:lnTo>
                    <a:pt x="2045368" y="1888366"/>
                  </a:lnTo>
                  <a:lnTo>
                    <a:pt x="2045367" y="1888366"/>
                  </a:lnTo>
                  <a:lnTo>
                    <a:pt x="2045367" y="2346156"/>
                  </a:lnTo>
                  <a:lnTo>
                    <a:pt x="0" y="0"/>
                  </a:lnTo>
                  <a:close/>
                </a:path>
              </a:pathLst>
            </a:custGeom>
            <a:gradFill flip="none" rotWithShape="1">
              <a:gsLst>
                <a:gs pos="16000">
                  <a:srgbClr val="FFCC4C">
                    <a:lumMod val="50000"/>
                  </a:srgbClr>
                </a:gs>
                <a:gs pos="27000">
                  <a:srgbClr val="FFCC4C">
                    <a:lumMod val="75000"/>
                  </a:srgbClr>
                </a:gs>
                <a:gs pos="50000">
                  <a:srgbClr val="FFCC4C"/>
                </a:gs>
              </a:gsLst>
              <a:path path="circle">
                <a:fillToRect r="100000" b="100000"/>
              </a:path>
              <a:tileRect l="-100000" t="-100000"/>
            </a:gra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Shape 57">
              <a:extLst>
                <a:ext uri="{FF2B5EF4-FFF2-40B4-BE49-F238E27FC236}">
                  <a16:creationId xmlns:a16="http://schemas.microsoft.com/office/drawing/2014/main" id="{FED60228-BCD2-409B-BF0D-BC31C671B4C0}"/>
                </a:ext>
              </a:extLst>
            </p:cNvPr>
            <p:cNvSpPr/>
            <p:nvPr/>
          </p:nvSpPr>
          <p:spPr>
            <a:xfrm>
              <a:off x="8070429" y="3787998"/>
              <a:ext cx="3886330" cy="2045368"/>
            </a:xfrm>
            <a:custGeom>
              <a:avLst/>
              <a:gdLst>
                <a:gd name="connsiteX0" fmla="*/ 0 w 3649578"/>
                <a:gd name="connsiteY0" fmla="*/ 0 h 2045368"/>
                <a:gd name="connsiteX1" fmla="*/ 2626894 w 3649578"/>
                <a:gd name="connsiteY1" fmla="*/ 0 h 2045368"/>
                <a:gd name="connsiteX2" fmla="*/ 2703094 w 3649578"/>
                <a:gd name="connsiteY2" fmla="*/ 0 h 2045368"/>
                <a:gd name="connsiteX3" fmla="*/ 2703094 w 3649578"/>
                <a:gd name="connsiteY3" fmla="*/ 3848 h 2045368"/>
                <a:gd name="connsiteX4" fmla="*/ 2731458 w 3649578"/>
                <a:gd name="connsiteY4" fmla="*/ 5280 h 2045368"/>
                <a:gd name="connsiteX5" fmla="*/ 3649578 w 3649578"/>
                <a:gd name="connsiteY5" fmla="*/ 1022684 h 2045368"/>
                <a:gd name="connsiteX6" fmla="*/ 2731458 w 3649578"/>
                <a:gd name="connsiteY6" fmla="*/ 2040088 h 2045368"/>
                <a:gd name="connsiteX7" fmla="*/ 2703094 w 3649578"/>
                <a:gd name="connsiteY7" fmla="*/ 2041520 h 2045368"/>
                <a:gd name="connsiteX8" fmla="*/ 2703094 w 3649578"/>
                <a:gd name="connsiteY8" fmla="*/ 2045368 h 2045368"/>
                <a:gd name="connsiteX9" fmla="*/ 2626894 w 3649578"/>
                <a:gd name="connsiteY9" fmla="*/ 2045368 h 2045368"/>
                <a:gd name="connsiteX10" fmla="*/ 0 w 3649578"/>
                <a:gd name="connsiteY10" fmla="*/ 2045368 h 2045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49578" h="2045368">
                  <a:moveTo>
                    <a:pt x="0" y="0"/>
                  </a:moveTo>
                  <a:lnTo>
                    <a:pt x="2626894" y="0"/>
                  </a:lnTo>
                  <a:lnTo>
                    <a:pt x="2703094" y="0"/>
                  </a:lnTo>
                  <a:lnTo>
                    <a:pt x="2703094" y="3848"/>
                  </a:lnTo>
                  <a:lnTo>
                    <a:pt x="2731458" y="5280"/>
                  </a:lnTo>
                  <a:cubicBezTo>
                    <a:pt x="3247152" y="57652"/>
                    <a:pt x="3649578" y="493172"/>
                    <a:pt x="3649578" y="1022684"/>
                  </a:cubicBezTo>
                  <a:cubicBezTo>
                    <a:pt x="3649578" y="1552196"/>
                    <a:pt x="3247152" y="1987717"/>
                    <a:pt x="2731458" y="2040088"/>
                  </a:cubicBezTo>
                  <a:lnTo>
                    <a:pt x="2703094" y="2041520"/>
                  </a:lnTo>
                  <a:lnTo>
                    <a:pt x="2703094" y="2045368"/>
                  </a:lnTo>
                  <a:lnTo>
                    <a:pt x="2626894" y="2045368"/>
                  </a:lnTo>
                  <a:lnTo>
                    <a:pt x="0" y="2045368"/>
                  </a:lnTo>
                  <a:close/>
                </a:path>
              </a:pathLst>
            </a:custGeom>
            <a:solidFill>
              <a:srgbClr val="FFCC4C"/>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43DA2A2C-7B12-4153-BD5F-4E27287189F1}"/>
                </a:ext>
              </a:extLst>
            </p:cNvPr>
            <p:cNvSpPr/>
            <p:nvPr/>
          </p:nvSpPr>
          <p:spPr>
            <a:xfrm>
              <a:off x="11510821" y="4472968"/>
              <a:ext cx="656195" cy="675427"/>
            </a:xfrm>
            <a:prstGeom prst="ellipse">
              <a:avLst/>
            </a:prstGeom>
            <a:solidFill>
              <a:srgbClr val="F9BA1A"/>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0" cap="none" spc="0" normalizeH="0" baseline="0" noProof="0" dirty="0">
                  <a:ln>
                    <a:noFill/>
                  </a:ln>
                  <a:solidFill>
                    <a:prstClr val="white"/>
                  </a:solidFill>
                  <a:effectLst/>
                  <a:uLnTx/>
                  <a:uFillTx/>
                  <a:latin typeface="Calibri" panose="020F0502020204030204"/>
                  <a:ea typeface="+mn-ea"/>
                  <a:cs typeface="+mn-cs"/>
                </a:rPr>
                <a:t>4</a:t>
              </a:r>
              <a:endParaRPr kumimoji="0" lang="en-US" sz="4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67" name="Group 28">
              <a:extLst>
                <a:ext uri="{FF2B5EF4-FFF2-40B4-BE49-F238E27FC236}">
                  <a16:creationId xmlns:a16="http://schemas.microsoft.com/office/drawing/2014/main" id="{56E41C39-9545-4DF8-BB47-689CC9065233}"/>
                </a:ext>
              </a:extLst>
            </p:cNvPr>
            <p:cNvGrpSpPr/>
            <p:nvPr/>
          </p:nvGrpSpPr>
          <p:grpSpPr>
            <a:xfrm>
              <a:off x="8728000" y="3415046"/>
              <a:ext cx="1882337" cy="526817"/>
              <a:chOff x="380580" y="2050472"/>
              <a:chExt cx="2812475" cy="2770910"/>
            </a:xfrm>
            <a:solidFill>
              <a:schemeClr val="accent4">
                <a:lumMod val="40000"/>
                <a:lumOff val="60000"/>
              </a:schemeClr>
            </a:solidFill>
          </p:grpSpPr>
          <p:sp>
            <p:nvSpPr>
              <p:cNvPr id="68" name="Freeform: Shape 29">
                <a:extLst>
                  <a:ext uri="{FF2B5EF4-FFF2-40B4-BE49-F238E27FC236}">
                    <a16:creationId xmlns:a16="http://schemas.microsoft.com/office/drawing/2014/main" id="{BE897BFA-5312-4B98-AA66-B7F633EDE6DF}"/>
                  </a:ext>
                </a:extLst>
              </p:cNvPr>
              <p:cNvSpPr/>
              <p:nvPr/>
            </p:nvSpPr>
            <p:spPr>
              <a:xfrm>
                <a:off x="495340" y="4486153"/>
                <a:ext cx="2582955" cy="335229"/>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2473" h="599217">
                    <a:moveTo>
                      <a:pt x="0" y="0"/>
                    </a:moveTo>
                    <a:lnTo>
                      <a:pt x="2812473" y="0"/>
                    </a:lnTo>
                    <a:lnTo>
                      <a:pt x="2812473" y="599216"/>
                    </a:lnTo>
                    <a:lnTo>
                      <a:pt x="2785085" y="584277"/>
                    </a:lnTo>
                    <a:cubicBezTo>
                      <a:pt x="2432207" y="409333"/>
                      <a:pt x="1944711" y="301128"/>
                      <a:pt x="1406237" y="301128"/>
                    </a:cubicBezTo>
                    <a:cubicBezTo>
                      <a:pt x="867763" y="301128"/>
                      <a:pt x="380267" y="409333"/>
                      <a:pt x="27389" y="584277"/>
                    </a:cubicBezTo>
                    <a:lnTo>
                      <a:pt x="0" y="599217"/>
                    </a:lnTo>
                    <a:close/>
                  </a:path>
                </a:pathLst>
              </a:custGeom>
              <a:grp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Rectangle 30">
                <a:extLst>
                  <a:ext uri="{FF2B5EF4-FFF2-40B4-BE49-F238E27FC236}">
                    <a16:creationId xmlns:a16="http://schemas.microsoft.com/office/drawing/2014/main" id="{A48705A2-87EA-48BD-893F-88A1D7F8CD1B}"/>
                  </a:ext>
                </a:extLst>
              </p:cNvPr>
              <p:cNvSpPr/>
              <p:nvPr/>
            </p:nvSpPr>
            <p:spPr>
              <a:xfrm>
                <a:off x="380582" y="2050473"/>
                <a:ext cx="2812473" cy="27709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Müşrik</a:t>
                </a:r>
              </a:p>
            </p:txBody>
          </p:sp>
          <p:sp>
            <p:nvSpPr>
              <p:cNvPr id="70" name="Rectangle 31">
                <a:extLst>
                  <a:ext uri="{FF2B5EF4-FFF2-40B4-BE49-F238E27FC236}">
                    <a16:creationId xmlns:a16="http://schemas.microsoft.com/office/drawing/2014/main" id="{30DEDD91-F0D5-414F-BC94-4520BC09BF5E}"/>
                  </a:ext>
                </a:extLst>
              </p:cNvPr>
              <p:cNvSpPr/>
              <p:nvPr/>
            </p:nvSpPr>
            <p:spPr>
              <a:xfrm>
                <a:off x="380580" y="2050472"/>
                <a:ext cx="2812473" cy="5403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71" name="Dikdörtgen 70"/>
          <p:cNvSpPr/>
          <p:nvPr/>
        </p:nvSpPr>
        <p:spPr>
          <a:xfrm>
            <a:off x="8038631" y="3957040"/>
            <a:ext cx="3812158"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Allah'ın varlığını inkar etmeyen ancak onunla birlikte başka tanrılar kabul eden, Yüce Allah'a ortak/eş koşan kişi</a:t>
            </a:r>
          </a:p>
        </p:txBody>
      </p:sp>
      <p:sp>
        <p:nvSpPr>
          <p:cNvPr id="12" name="Oval 11">
            <a:extLst>
              <a:ext uri="{FF2B5EF4-FFF2-40B4-BE49-F238E27FC236}">
                <a16:creationId xmlns:a16="http://schemas.microsoft.com/office/drawing/2014/main" id="{6ECA29DE-C69F-4329-BBB2-9EF1F9699C84}"/>
              </a:ext>
            </a:extLst>
          </p:cNvPr>
          <p:cNvSpPr/>
          <p:nvPr/>
        </p:nvSpPr>
        <p:spPr>
          <a:xfrm>
            <a:off x="4841822" y="2423373"/>
            <a:ext cx="2411247" cy="2268548"/>
          </a:xfrm>
          <a:prstGeom prst="ellipse">
            <a:avLst/>
          </a:prstGeom>
          <a:solidFill>
            <a:sysClr val="window" lastClr="FFFFFF"/>
          </a:solidFill>
          <a:ln w="127000" cap="flat" cmpd="sng" algn="ctr">
            <a:solidFill>
              <a:srgbClr val="D3D3D3">
                <a:lumMod val="9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1">
                <a:ln>
                  <a:noFill/>
                </a:ln>
                <a:solidFill>
                  <a:prstClr val="black">
                    <a:lumMod val="75000"/>
                    <a:lumOff val="25000"/>
                  </a:prstClr>
                </a:solidFill>
                <a:effectLst/>
                <a:uLnTx/>
                <a:uFillTx/>
                <a:latin typeface="Calibri" panose="020F0502020204030204"/>
                <a:ea typeface="+mn-ea"/>
                <a:cs typeface="+mn-cs"/>
              </a:rPr>
              <a:t>İman Bakımından İnsanlar</a:t>
            </a:r>
          </a:p>
        </p:txBody>
      </p:sp>
      <p:sp>
        <p:nvSpPr>
          <p:cNvPr id="49" name="Dikdörtgen 48"/>
          <p:cNvSpPr/>
          <p:nvPr/>
        </p:nvSpPr>
        <p:spPr>
          <a:xfrm>
            <a:off x="993444" y="1305510"/>
            <a:ext cx="3838709"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Yüce Allah'a, Hz. Peygamber'e ve onun tebliğ ettiklerine kalpten inanıp kabul eden kişi</a:t>
            </a:r>
          </a:p>
        </p:txBody>
      </p:sp>
      <p:sp>
        <p:nvSpPr>
          <p:cNvPr id="57" name="Dikdörtgen 56"/>
          <p:cNvSpPr/>
          <p:nvPr/>
        </p:nvSpPr>
        <p:spPr>
          <a:xfrm>
            <a:off x="1045885" y="4085418"/>
            <a:ext cx="3378656"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İslam'ın temel esaslarından birini, birkaçını veya tamamını inkar eden kişi</a:t>
            </a:r>
          </a:p>
        </p:txBody>
      </p:sp>
      <p:sp>
        <p:nvSpPr>
          <p:cNvPr id="62" name="Dikdörtgen 61"/>
          <p:cNvSpPr/>
          <p:nvPr/>
        </p:nvSpPr>
        <p:spPr>
          <a:xfrm>
            <a:off x="7975235" y="1294104"/>
            <a:ext cx="4002469"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Yüce Allah'ın birliğini, Hz. Peygamber'in peygamberliğini kabul ettiğini söyleyip Müslüman gibi yaşadığı halde kalpten inanmayan kişi</a:t>
            </a:r>
          </a:p>
        </p:txBody>
      </p:sp>
    </p:spTree>
    <p:custDataLst>
      <p:tags r:id="rId1"/>
    </p:custDataLst>
    <p:extLst>
      <p:ext uri="{BB962C8B-B14F-4D97-AF65-F5344CB8AC3E}">
        <p14:creationId xmlns:p14="http://schemas.microsoft.com/office/powerpoint/2010/main" val="161704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14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wipe(down)">
                                      <p:cBhvr>
                                        <p:cTn id="12" dur="500"/>
                                        <p:tgtEl>
                                          <p:spTgt spid="7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right)">
                                      <p:cBhvr>
                                        <p:cTn id="17" dur="500"/>
                                        <p:tgtEl>
                                          <p:spTgt spid="7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wipe(left)">
                                      <p:cBhvr>
                                        <p:cTn id="22" dur="500"/>
                                        <p:tgtEl>
                                          <p:spTgt spid="7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wipe(left)">
                                      <p:cBhvr>
                                        <p:cTn id="27" dur="500"/>
                                        <p:tgtEl>
                                          <p:spTgt spid="7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right)">
                                      <p:cBhvr>
                                        <p:cTn id="32" dur="500"/>
                                        <p:tgtEl>
                                          <p:spTgt spid="4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wipe(right)">
                                      <p:cBhvr>
                                        <p:cTn id="37" dur="5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wipe(left)">
                                      <p:cBhvr>
                                        <p:cTn id="42" dur="500"/>
                                        <p:tgtEl>
                                          <p:spTgt spid="7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wipe(left)">
                                      <p:cBhvr>
                                        <p:cTn id="4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12" grpId="0" animBg="1"/>
      <p:bldP spid="49" grpId="0"/>
      <p:bldP spid="57" grpId="0"/>
      <p:bldP spid="6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5381469" y="1094282"/>
            <a:ext cx="6370819" cy="3970318"/>
          </a:xfrm>
          <a:prstGeom prst="rect">
            <a:avLst/>
          </a:prstGeom>
          <a:ln>
            <a:solidFill>
              <a:schemeClr val="accent1"/>
            </a:solidFill>
          </a:ln>
        </p:spPr>
        <p:txBody>
          <a:bodyPr wrap="square">
            <a:spAutoFit/>
          </a:bodyPr>
          <a:lstStyle/>
          <a:p>
            <a:pPr algn="just"/>
            <a:r>
              <a:rPr lang="tr-TR" sz="3600" i="1" dirty="0"/>
              <a:t>“Müminler kesinlikle kurtuluşa  ermiştir. Onlar, namazlarında derin bir saygı hali yaşarlar. Anlamsız, yararsız şeylerden uzak dururlar. Zekâtı verirler. İffetlerini korurlar…”</a:t>
            </a:r>
          </a:p>
          <a:p>
            <a:pPr algn="r"/>
            <a:r>
              <a:rPr lang="tr-TR" sz="3600" dirty="0" err="1"/>
              <a:t>Mü’minûn</a:t>
            </a:r>
            <a:r>
              <a:rPr lang="tr-TR" sz="3600" dirty="0"/>
              <a:t> suresi, 1-5. ayetler</a:t>
            </a:r>
          </a:p>
        </p:txBody>
      </p:sp>
      <p:sp>
        <p:nvSpPr>
          <p:cNvPr id="5" name="Dikdörtgen 4"/>
          <p:cNvSpPr/>
          <p:nvPr/>
        </p:nvSpPr>
        <p:spPr>
          <a:xfrm>
            <a:off x="509667" y="1094282"/>
            <a:ext cx="4482058" cy="3970318"/>
          </a:xfrm>
          <a:prstGeom prst="rect">
            <a:avLst/>
          </a:prstGeom>
          <a:solidFill>
            <a:schemeClr val="accent4">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3200" dirty="0">
                <a:solidFill>
                  <a:schemeClr val="tx1"/>
                </a:solidFill>
              </a:rPr>
              <a:t>Mümin inanıp tasdik edendir. Sözüne güvenilen ve aynı zamanda başkalarının güvende olmasını sağlayan kişi anlamına da gelir. </a:t>
            </a:r>
          </a:p>
        </p:txBody>
      </p:sp>
      <p:sp>
        <p:nvSpPr>
          <p:cNvPr id="2" name="Rectangle 30">
            <a:extLst>
              <a:ext uri="{FF2B5EF4-FFF2-40B4-BE49-F238E27FC236}">
                <a16:creationId xmlns:a16="http://schemas.microsoft.com/office/drawing/2014/main" id="{A48705A2-87EA-48BD-893F-88A1D7F8CD1B}"/>
              </a:ext>
            </a:extLst>
          </p:cNvPr>
          <p:cNvSpPr/>
          <p:nvPr/>
        </p:nvSpPr>
        <p:spPr>
          <a:xfrm>
            <a:off x="1598596" y="724092"/>
            <a:ext cx="2392001" cy="740380"/>
          </a:xfrm>
          <a:prstGeom prst="rect">
            <a:avLst/>
          </a:prstGeom>
          <a:solidFill>
            <a:schemeClr val="accent2">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prstClr val="black"/>
                </a:solidFill>
                <a:effectLst/>
                <a:uLnTx/>
                <a:uFillTx/>
                <a:latin typeface="Calibri" panose="020F0502020204030204"/>
                <a:ea typeface="+mn-ea"/>
                <a:cs typeface="+mn-cs"/>
              </a:rPr>
              <a:t>Mümin</a:t>
            </a:r>
          </a:p>
        </p:txBody>
      </p:sp>
      <p:sp>
        <p:nvSpPr>
          <p:cNvPr id="6" name="Teacher"/>
          <p:cNvSpPr/>
          <p:nvPr/>
        </p:nvSpPr>
        <p:spPr>
          <a:xfrm>
            <a:off x="2371241" y="5705530"/>
            <a:ext cx="9505034" cy="646331"/>
          </a:xfrm>
          <a:prstGeom prst="rect">
            <a:avLst/>
          </a:prstGeom>
          <a:solidFill>
            <a:srgbClr val="008080"/>
          </a:solidFill>
          <a:effectLst>
            <a:outerShdw blurRad="50800" dist="38100" dir="10800000" algn="r" rotWithShape="0">
              <a:prstClr val="black">
                <a:alpha val="40000"/>
              </a:prstClr>
            </a:outerShdw>
          </a:effectLst>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white"/>
                </a:solidFill>
                <a:effectLst/>
                <a:uLnTx/>
                <a:uFillTx/>
                <a:latin typeface="Calibri" panose="020F0502020204030204"/>
                <a:ea typeface="+mn-ea"/>
                <a:cs typeface="+mn-cs"/>
              </a:rPr>
              <a:t>Ayetlere</a:t>
            </a:r>
            <a:r>
              <a:rPr kumimoji="0" lang="tr-TR" sz="3600" b="0" i="0" u="none" strike="noStrike" kern="1200" cap="none" spc="0" normalizeH="0" noProof="0" dirty="0">
                <a:ln>
                  <a:noFill/>
                </a:ln>
                <a:solidFill>
                  <a:prstClr val="white"/>
                </a:solidFill>
                <a:effectLst/>
                <a:uLnTx/>
                <a:uFillTx/>
                <a:latin typeface="Calibri" panose="020F0502020204030204"/>
                <a:ea typeface="+mn-ea"/>
                <a:cs typeface="+mn-cs"/>
              </a:rPr>
              <a:t> göre müminlerin ne gibi özellikleri vardır?</a:t>
            </a:r>
            <a:endParaRPr kumimoji="0" lang="en-US" sz="3600" b="0" i="0" u="none" strike="noStrike" kern="1200" cap="none" spc="0" normalizeH="0" baseline="0" noProof="0" dirty="0">
              <a:ln w="0"/>
              <a:solidFill>
                <a:prstClr val="white"/>
              </a:solidFill>
              <a:effectLst/>
              <a:uLnTx/>
              <a:uFillTx/>
              <a:latin typeface="Sakkal Majalla" panose="02000000000000000000" pitchFamily="2" charset="-78"/>
              <a:ea typeface="+mn-ea"/>
              <a:cs typeface="Sakkal Majalla" panose="02000000000000000000" pitchFamily="2" charset="-78"/>
            </a:endParaRPr>
          </a:p>
        </p:txBody>
      </p:sp>
    </p:spTree>
    <p:custDataLst>
      <p:tags r:id="rId1"/>
    </p:custDataLst>
    <p:extLst>
      <p:ext uri="{BB962C8B-B14F-4D97-AF65-F5344CB8AC3E}">
        <p14:creationId xmlns:p14="http://schemas.microsoft.com/office/powerpoint/2010/main" val="232679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6">
                                            <p:bg/>
                                          </p:spTgt>
                                        </p:tgtEl>
                                        <p:attrNameLst>
                                          <p:attrName>style.visibility</p:attrName>
                                        </p:attrNameLst>
                                      </p:cBhvr>
                                      <p:to>
                                        <p:strVal val="visible"/>
                                      </p:to>
                                    </p:set>
                                    <p:animEffect transition="in" filter="wipe(down)">
                                      <p:cBhvr>
                                        <p:cTn id="16" dur="500"/>
                                        <p:tgtEl>
                                          <p:spTgt spid="6">
                                            <p:bg/>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uiExpand="1" build="allAtOnce"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0"/>
          <p:cNvSpPr/>
          <p:nvPr/>
        </p:nvSpPr>
        <p:spPr>
          <a:xfrm>
            <a:off x="2778805" y="2880361"/>
            <a:ext cx="12701" cy="55947"/>
          </a:xfrm>
          <a:custGeom>
            <a:avLst/>
            <a:gdLst/>
            <a:ahLst/>
            <a:cxnLst>
              <a:cxn ang="0">
                <a:pos x="wd2" y="hd2"/>
              </a:cxn>
              <a:cxn ang="5400000">
                <a:pos x="wd2" y="hd2"/>
              </a:cxn>
              <a:cxn ang="10800000">
                <a:pos x="wd2" y="hd2"/>
              </a:cxn>
              <a:cxn ang="16200000">
                <a:pos x="wd2" y="hd2"/>
              </a:cxn>
            </a:cxnLst>
            <a:rect l="0" t="0" r="r" b="b"/>
            <a:pathLst>
              <a:path w="21600" h="21600" extrusionOk="0">
                <a:moveTo>
                  <a:pt x="2680" y="0"/>
                </a:moveTo>
                <a:lnTo>
                  <a:pt x="21600" y="10087"/>
                </a:lnTo>
                <a:lnTo>
                  <a:pt x="0" y="21600"/>
                </a:lnTo>
                <a:lnTo>
                  <a:pt x="2680" y="0"/>
                </a:lnTo>
                <a:close/>
              </a:path>
            </a:pathLst>
          </a:custGeom>
          <a:solidFill>
            <a:schemeClr val="accent1"/>
          </a:solidFill>
          <a:ln w="12700">
            <a:miter lim="400000"/>
          </a:ln>
        </p:spPr>
        <p:txBody>
          <a:bodyPr lIns="45719" rIns="45719"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6" name="Group"/>
          <p:cNvGrpSpPr/>
          <p:nvPr/>
        </p:nvGrpSpPr>
        <p:grpSpPr>
          <a:xfrm>
            <a:off x="1114472" y="2216169"/>
            <a:ext cx="3438025" cy="1484753"/>
            <a:chOff x="0" y="0"/>
            <a:chExt cx="2481654" cy="1484752"/>
          </a:xfrm>
        </p:grpSpPr>
        <p:sp>
          <p:nvSpPr>
            <p:cNvPr id="7" name="Freeform 9"/>
            <p:cNvSpPr/>
            <p:nvPr/>
          </p:nvSpPr>
          <p:spPr>
            <a:xfrm>
              <a:off x="1" y="47226"/>
              <a:ext cx="2481654" cy="1437527"/>
            </a:xfrm>
            <a:custGeom>
              <a:avLst/>
              <a:gdLst/>
              <a:ahLst/>
              <a:cxnLst>
                <a:cxn ang="0">
                  <a:pos x="wd2" y="hd2"/>
                </a:cxn>
                <a:cxn ang="5400000">
                  <a:pos x="wd2" y="hd2"/>
                </a:cxn>
                <a:cxn ang="10800000">
                  <a:pos x="wd2" y="hd2"/>
                </a:cxn>
                <a:cxn ang="16200000">
                  <a:pos x="wd2" y="hd2"/>
                </a:cxn>
              </a:cxnLst>
              <a:rect l="0" t="0" r="r" b="b"/>
              <a:pathLst>
                <a:path w="21600" h="21600" extrusionOk="0">
                  <a:moveTo>
                    <a:pt x="4246" y="0"/>
                  </a:moveTo>
                  <a:lnTo>
                    <a:pt x="17413" y="0"/>
                  </a:lnTo>
                  <a:lnTo>
                    <a:pt x="17396" y="3"/>
                  </a:lnTo>
                  <a:lnTo>
                    <a:pt x="18128" y="114"/>
                  </a:lnTo>
                  <a:cubicBezTo>
                    <a:pt x="19836" y="641"/>
                    <a:pt x="21190" y="2930"/>
                    <a:pt x="21537" y="5853"/>
                  </a:cubicBezTo>
                  <a:lnTo>
                    <a:pt x="21600" y="6938"/>
                  </a:lnTo>
                  <a:lnTo>
                    <a:pt x="21597" y="7779"/>
                  </a:lnTo>
                  <a:lnTo>
                    <a:pt x="21597" y="7779"/>
                  </a:lnTo>
                  <a:lnTo>
                    <a:pt x="21596" y="7919"/>
                  </a:lnTo>
                  <a:cubicBezTo>
                    <a:pt x="21587" y="10166"/>
                    <a:pt x="21578" y="12218"/>
                    <a:pt x="21569" y="14662"/>
                  </a:cubicBezTo>
                  <a:lnTo>
                    <a:pt x="21560" y="14662"/>
                  </a:lnTo>
                  <a:cubicBezTo>
                    <a:pt x="21553" y="17082"/>
                    <a:pt x="21547" y="19062"/>
                    <a:pt x="21540" y="20849"/>
                  </a:cubicBezTo>
                  <a:lnTo>
                    <a:pt x="21537" y="21600"/>
                  </a:lnTo>
                  <a:lnTo>
                    <a:pt x="21474" y="20515"/>
                  </a:lnTo>
                  <a:cubicBezTo>
                    <a:pt x="21078" y="17175"/>
                    <a:pt x="19366" y="14662"/>
                    <a:pt x="17313" y="14662"/>
                  </a:cubicBezTo>
                  <a:lnTo>
                    <a:pt x="4246" y="14662"/>
                  </a:lnTo>
                  <a:cubicBezTo>
                    <a:pt x="1901" y="14662"/>
                    <a:pt x="0" y="11380"/>
                    <a:pt x="0" y="7331"/>
                  </a:cubicBezTo>
                  <a:cubicBezTo>
                    <a:pt x="0" y="3282"/>
                    <a:pt x="1901" y="0"/>
                    <a:pt x="4246" y="0"/>
                  </a:cubicBezTo>
                  <a:close/>
                </a:path>
              </a:pathLst>
            </a:custGeom>
            <a:gradFill flip="none" rotWithShape="1">
              <a:gsLst>
                <a:gs pos="0">
                  <a:srgbClr val="DA5A09"/>
                </a:gs>
                <a:gs pos="38000">
                  <a:srgbClr val="AF4806"/>
                </a:gs>
                <a:gs pos="70000">
                  <a:srgbClr val="AF4806"/>
                </a:gs>
                <a:gs pos="100000">
                  <a:srgbClr val="DF6113"/>
                </a:gs>
              </a:gsLst>
              <a:path path="circle">
                <a:fillToRect l="-19636" t="62278" r="119636" b="37721"/>
              </a:path>
            </a:gradFill>
            <a:ln w="12700" cap="flat">
              <a:noFill/>
              <a:miter lim="400000"/>
            </a:ln>
            <a:effectLst>
              <a:outerShdw blurRad="50800" dist="38100" dir="2700000" rotWithShape="0">
                <a:srgbClr val="000000">
                  <a:alpha val="40000"/>
                </a:srgbClr>
              </a:outerShdw>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11"/>
            <p:cNvSpPr/>
            <p:nvPr/>
          </p:nvSpPr>
          <p:spPr>
            <a:xfrm>
              <a:off x="0" y="0"/>
              <a:ext cx="2481653" cy="1437527"/>
            </a:xfrm>
            <a:custGeom>
              <a:avLst/>
              <a:gdLst/>
              <a:ahLst/>
              <a:cxnLst>
                <a:cxn ang="0">
                  <a:pos x="wd2" y="hd2"/>
                </a:cxn>
                <a:cxn ang="5400000">
                  <a:pos x="wd2" y="hd2"/>
                </a:cxn>
                <a:cxn ang="10800000">
                  <a:pos x="wd2" y="hd2"/>
                </a:cxn>
                <a:cxn ang="16200000">
                  <a:pos x="wd2" y="hd2"/>
                </a:cxn>
              </a:cxnLst>
              <a:rect l="0" t="0" r="r" b="b"/>
              <a:pathLst>
                <a:path w="21600" h="21600" extrusionOk="0">
                  <a:moveTo>
                    <a:pt x="4246" y="0"/>
                  </a:moveTo>
                  <a:lnTo>
                    <a:pt x="17413" y="0"/>
                  </a:lnTo>
                  <a:lnTo>
                    <a:pt x="17396" y="3"/>
                  </a:lnTo>
                  <a:lnTo>
                    <a:pt x="18128" y="114"/>
                  </a:lnTo>
                  <a:cubicBezTo>
                    <a:pt x="19836" y="641"/>
                    <a:pt x="21190" y="2930"/>
                    <a:pt x="21537" y="5853"/>
                  </a:cubicBezTo>
                  <a:lnTo>
                    <a:pt x="21600" y="6938"/>
                  </a:lnTo>
                  <a:lnTo>
                    <a:pt x="21597" y="7779"/>
                  </a:lnTo>
                  <a:lnTo>
                    <a:pt x="21597" y="7779"/>
                  </a:lnTo>
                  <a:lnTo>
                    <a:pt x="21596" y="7919"/>
                  </a:lnTo>
                  <a:cubicBezTo>
                    <a:pt x="21587" y="10166"/>
                    <a:pt x="21578" y="12218"/>
                    <a:pt x="21569" y="14662"/>
                  </a:cubicBezTo>
                  <a:lnTo>
                    <a:pt x="21560" y="14662"/>
                  </a:lnTo>
                  <a:cubicBezTo>
                    <a:pt x="21553" y="17082"/>
                    <a:pt x="21547" y="19062"/>
                    <a:pt x="21540" y="20849"/>
                  </a:cubicBezTo>
                  <a:lnTo>
                    <a:pt x="21537" y="21600"/>
                  </a:lnTo>
                  <a:lnTo>
                    <a:pt x="21474" y="20515"/>
                  </a:lnTo>
                  <a:cubicBezTo>
                    <a:pt x="21078" y="17175"/>
                    <a:pt x="19366" y="14662"/>
                    <a:pt x="17313" y="14662"/>
                  </a:cubicBezTo>
                  <a:lnTo>
                    <a:pt x="4246" y="14662"/>
                  </a:lnTo>
                  <a:cubicBezTo>
                    <a:pt x="1901" y="14662"/>
                    <a:pt x="0" y="11380"/>
                    <a:pt x="0" y="7331"/>
                  </a:cubicBezTo>
                  <a:cubicBezTo>
                    <a:pt x="0" y="3282"/>
                    <a:pt x="1901" y="0"/>
                    <a:pt x="4246" y="0"/>
                  </a:cubicBezTo>
                  <a:close/>
                </a:path>
              </a:pathLst>
            </a:custGeom>
            <a:gradFill flip="none" rotWithShape="1">
              <a:gsLst>
                <a:gs pos="83185">
                  <a:srgbClr val="E34000"/>
                </a:gs>
                <a:gs pos="93108">
                  <a:srgbClr val="BC350A"/>
                </a:gs>
                <a:gs pos="100000">
                  <a:srgbClr val="952A14"/>
                </a:gs>
              </a:gsLst>
              <a:lin ang="0" scaled="0"/>
            </a:gra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9" name="Group"/>
          <p:cNvGrpSpPr/>
          <p:nvPr/>
        </p:nvGrpSpPr>
        <p:grpSpPr>
          <a:xfrm>
            <a:off x="4568823" y="1860143"/>
            <a:ext cx="3908275" cy="1098402"/>
            <a:chOff x="0" y="0"/>
            <a:chExt cx="1815051" cy="1098400"/>
          </a:xfrm>
        </p:grpSpPr>
        <p:sp>
          <p:nvSpPr>
            <p:cNvPr id="10" name="Freeform 16"/>
            <p:cNvSpPr/>
            <p:nvPr/>
          </p:nvSpPr>
          <p:spPr>
            <a:xfrm flipH="1">
              <a:off x="0" y="47011"/>
              <a:ext cx="1815052" cy="1051390"/>
            </a:xfrm>
            <a:custGeom>
              <a:avLst/>
              <a:gdLst/>
              <a:ahLst/>
              <a:cxnLst>
                <a:cxn ang="0">
                  <a:pos x="wd2" y="hd2"/>
                </a:cxn>
                <a:cxn ang="5400000">
                  <a:pos x="wd2" y="hd2"/>
                </a:cxn>
                <a:cxn ang="10800000">
                  <a:pos x="wd2" y="hd2"/>
                </a:cxn>
                <a:cxn ang="16200000">
                  <a:pos x="wd2" y="hd2"/>
                </a:cxn>
              </a:cxnLst>
              <a:rect l="0" t="0" r="r" b="b"/>
              <a:pathLst>
                <a:path w="21600" h="21600" extrusionOk="0">
                  <a:moveTo>
                    <a:pt x="4246" y="0"/>
                  </a:moveTo>
                  <a:lnTo>
                    <a:pt x="17413" y="0"/>
                  </a:lnTo>
                  <a:lnTo>
                    <a:pt x="17396" y="3"/>
                  </a:lnTo>
                  <a:lnTo>
                    <a:pt x="18128" y="114"/>
                  </a:lnTo>
                  <a:cubicBezTo>
                    <a:pt x="19836" y="641"/>
                    <a:pt x="21190" y="2930"/>
                    <a:pt x="21537" y="5853"/>
                  </a:cubicBezTo>
                  <a:lnTo>
                    <a:pt x="21600" y="6938"/>
                  </a:lnTo>
                  <a:lnTo>
                    <a:pt x="21597" y="7779"/>
                  </a:lnTo>
                  <a:lnTo>
                    <a:pt x="21597" y="7779"/>
                  </a:lnTo>
                  <a:lnTo>
                    <a:pt x="21596" y="7919"/>
                  </a:lnTo>
                  <a:cubicBezTo>
                    <a:pt x="21587" y="10166"/>
                    <a:pt x="21578" y="12218"/>
                    <a:pt x="21569" y="14662"/>
                  </a:cubicBezTo>
                  <a:lnTo>
                    <a:pt x="21560" y="14662"/>
                  </a:lnTo>
                  <a:cubicBezTo>
                    <a:pt x="21553" y="17082"/>
                    <a:pt x="21547" y="19062"/>
                    <a:pt x="21540" y="20849"/>
                  </a:cubicBezTo>
                  <a:lnTo>
                    <a:pt x="21537" y="21600"/>
                  </a:lnTo>
                  <a:lnTo>
                    <a:pt x="21474" y="20515"/>
                  </a:lnTo>
                  <a:cubicBezTo>
                    <a:pt x="21078" y="17175"/>
                    <a:pt x="19366" y="14662"/>
                    <a:pt x="17313" y="14662"/>
                  </a:cubicBezTo>
                  <a:lnTo>
                    <a:pt x="4246" y="14662"/>
                  </a:lnTo>
                  <a:cubicBezTo>
                    <a:pt x="1901" y="14662"/>
                    <a:pt x="0" y="11380"/>
                    <a:pt x="0" y="7331"/>
                  </a:cubicBezTo>
                  <a:cubicBezTo>
                    <a:pt x="0" y="3282"/>
                    <a:pt x="1901" y="0"/>
                    <a:pt x="4246" y="0"/>
                  </a:cubicBezTo>
                  <a:close/>
                </a:path>
              </a:pathLst>
            </a:custGeom>
            <a:gradFill flip="none" rotWithShape="1">
              <a:gsLst>
                <a:gs pos="0">
                  <a:srgbClr val="FF9E13"/>
                </a:gs>
                <a:gs pos="38000">
                  <a:srgbClr val="C37615"/>
                </a:gs>
                <a:gs pos="70000">
                  <a:srgbClr val="C37615"/>
                </a:gs>
                <a:gs pos="99000">
                  <a:srgbClr val="FF9E13"/>
                </a:gs>
              </a:gsLst>
              <a:path path="circle">
                <a:fillToRect l="-19636" t="62278" r="119636" b="37721"/>
              </a:path>
            </a:gradFill>
            <a:ln w="12700" cap="flat">
              <a:noFill/>
              <a:miter lim="400000"/>
            </a:ln>
            <a:effectLst>
              <a:outerShdw blurRad="50800" dist="38100" dir="5400000" rotWithShape="0">
                <a:srgbClr val="000000">
                  <a:alpha val="40000"/>
                </a:srgbClr>
              </a:outerShdw>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17"/>
            <p:cNvSpPr/>
            <p:nvPr/>
          </p:nvSpPr>
          <p:spPr>
            <a:xfrm flipH="1">
              <a:off x="0" y="0"/>
              <a:ext cx="1815052" cy="1051390"/>
            </a:xfrm>
            <a:custGeom>
              <a:avLst/>
              <a:gdLst/>
              <a:ahLst/>
              <a:cxnLst>
                <a:cxn ang="0">
                  <a:pos x="wd2" y="hd2"/>
                </a:cxn>
                <a:cxn ang="5400000">
                  <a:pos x="wd2" y="hd2"/>
                </a:cxn>
                <a:cxn ang="10800000">
                  <a:pos x="wd2" y="hd2"/>
                </a:cxn>
                <a:cxn ang="16200000">
                  <a:pos x="wd2" y="hd2"/>
                </a:cxn>
              </a:cxnLst>
              <a:rect l="0" t="0" r="r" b="b"/>
              <a:pathLst>
                <a:path w="21600" h="21600" extrusionOk="0">
                  <a:moveTo>
                    <a:pt x="4246" y="0"/>
                  </a:moveTo>
                  <a:lnTo>
                    <a:pt x="17413" y="0"/>
                  </a:lnTo>
                  <a:lnTo>
                    <a:pt x="17396" y="3"/>
                  </a:lnTo>
                  <a:lnTo>
                    <a:pt x="18128" y="114"/>
                  </a:lnTo>
                  <a:cubicBezTo>
                    <a:pt x="19836" y="641"/>
                    <a:pt x="21190" y="2930"/>
                    <a:pt x="21537" y="5853"/>
                  </a:cubicBezTo>
                  <a:lnTo>
                    <a:pt x="21600" y="6938"/>
                  </a:lnTo>
                  <a:lnTo>
                    <a:pt x="21597" y="7779"/>
                  </a:lnTo>
                  <a:lnTo>
                    <a:pt x="21597" y="7779"/>
                  </a:lnTo>
                  <a:lnTo>
                    <a:pt x="21596" y="7919"/>
                  </a:lnTo>
                  <a:cubicBezTo>
                    <a:pt x="21587" y="10166"/>
                    <a:pt x="21578" y="12218"/>
                    <a:pt x="21569" y="14662"/>
                  </a:cubicBezTo>
                  <a:lnTo>
                    <a:pt x="21560" y="14662"/>
                  </a:lnTo>
                  <a:cubicBezTo>
                    <a:pt x="21553" y="17082"/>
                    <a:pt x="21547" y="19062"/>
                    <a:pt x="21540" y="20849"/>
                  </a:cubicBezTo>
                  <a:lnTo>
                    <a:pt x="21537" y="21600"/>
                  </a:lnTo>
                  <a:lnTo>
                    <a:pt x="21474" y="20515"/>
                  </a:lnTo>
                  <a:cubicBezTo>
                    <a:pt x="21078" y="17175"/>
                    <a:pt x="19366" y="14662"/>
                    <a:pt x="17313" y="14662"/>
                  </a:cubicBezTo>
                  <a:lnTo>
                    <a:pt x="4246" y="14662"/>
                  </a:lnTo>
                  <a:cubicBezTo>
                    <a:pt x="1901" y="14662"/>
                    <a:pt x="0" y="11380"/>
                    <a:pt x="0" y="7331"/>
                  </a:cubicBezTo>
                  <a:cubicBezTo>
                    <a:pt x="0" y="3282"/>
                    <a:pt x="1901" y="0"/>
                    <a:pt x="4246" y="0"/>
                  </a:cubicBezTo>
                  <a:close/>
                </a:path>
              </a:pathLst>
            </a:custGeom>
            <a:gradFill flip="none" rotWithShape="1">
              <a:gsLst>
                <a:gs pos="82343">
                  <a:srgbClr val="FF9B00"/>
                </a:gs>
                <a:gs pos="100000">
                  <a:srgbClr val="A26325"/>
                </a:gs>
              </a:gsLst>
              <a:lin ang="0" scaled="0"/>
            </a:gra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a:pPr>
              <a:endParaRPr kumimoji="0"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2" name="Group"/>
          <p:cNvGrpSpPr/>
          <p:nvPr/>
        </p:nvGrpSpPr>
        <p:grpSpPr>
          <a:xfrm>
            <a:off x="698483" y="1292546"/>
            <a:ext cx="3854014" cy="1290988"/>
            <a:chOff x="0" y="0"/>
            <a:chExt cx="2147519" cy="1290986"/>
          </a:xfrm>
        </p:grpSpPr>
        <p:sp>
          <p:nvSpPr>
            <p:cNvPr id="13" name="Freeform 34"/>
            <p:cNvSpPr/>
            <p:nvPr/>
          </p:nvSpPr>
          <p:spPr>
            <a:xfrm>
              <a:off x="0" y="47011"/>
              <a:ext cx="2147520" cy="1243976"/>
            </a:xfrm>
            <a:custGeom>
              <a:avLst/>
              <a:gdLst/>
              <a:ahLst/>
              <a:cxnLst>
                <a:cxn ang="0">
                  <a:pos x="wd2" y="hd2"/>
                </a:cxn>
                <a:cxn ang="5400000">
                  <a:pos x="wd2" y="hd2"/>
                </a:cxn>
                <a:cxn ang="10800000">
                  <a:pos x="wd2" y="hd2"/>
                </a:cxn>
                <a:cxn ang="16200000">
                  <a:pos x="wd2" y="hd2"/>
                </a:cxn>
              </a:cxnLst>
              <a:rect l="0" t="0" r="r" b="b"/>
              <a:pathLst>
                <a:path w="21600" h="21600" extrusionOk="0">
                  <a:moveTo>
                    <a:pt x="4246" y="0"/>
                  </a:moveTo>
                  <a:lnTo>
                    <a:pt x="17413" y="0"/>
                  </a:lnTo>
                  <a:lnTo>
                    <a:pt x="17396" y="3"/>
                  </a:lnTo>
                  <a:lnTo>
                    <a:pt x="18128" y="114"/>
                  </a:lnTo>
                  <a:cubicBezTo>
                    <a:pt x="19836" y="641"/>
                    <a:pt x="21190" y="2930"/>
                    <a:pt x="21537" y="5853"/>
                  </a:cubicBezTo>
                  <a:lnTo>
                    <a:pt x="21600" y="6938"/>
                  </a:lnTo>
                  <a:lnTo>
                    <a:pt x="21597" y="7779"/>
                  </a:lnTo>
                  <a:lnTo>
                    <a:pt x="21597" y="7779"/>
                  </a:lnTo>
                  <a:lnTo>
                    <a:pt x="21596" y="7919"/>
                  </a:lnTo>
                  <a:cubicBezTo>
                    <a:pt x="21587" y="10166"/>
                    <a:pt x="21578" y="12218"/>
                    <a:pt x="21569" y="14662"/>
                  </a:cubicBezTo>
                  <a:lnTo>
                    <a:pt x="21560" y="14662"/>
                  </a:lnTo>
                  <a:cubicBezTo>
                    <a:pt x="21553" y="17082"/>
                    <a:pt x="21547" y="19062"/>
                    <a:pt x="21540" y="20849"/>
                  </a:cubicBezTo>
                  <a:lnTo>
                    <a:pt x="21537" y="21600"/>
                  </a:lnTo>
                  <a:lnTo>
                    <a:pt x="21474" y="20515"/>
                  </a:lnTo>
                  <a:cubicBezTo>
                    <a:pt x="21078" y="17175"/>
                    <a:pt x="19366" y="14662"/>
                    <a:pt x="17313" y="14662"/>
                  </a:cubicBezTo>
                  <a:lnTo>
                    <a:pt x="4246" y="14662"/>
                  </a:lnTo>
                  <a:cubicBezTo>
                    <a:pt x="1901" y="14662"/>
                    <a:pt x="0" y="11380"/>
                    <a:pt x="0" y="7331"/>
                  </a:cubicBezTo>
                  <a:cubicBezTo>
                    <a:pt x="0" y="3282"/>
                    <a:pt x="1901" y="0"/>
                    <a:pt x="4246" y="0"/>
                  </a:cubicBezTo>
                  <a:close/>
                </a:path>
              </a:pathLst>
            </a:custGeom>
            <a:gradFill flip="none" rotWithShape="1">
              <a:gsLst>
                <a:gs pos="0">
                  <a:srgbClr val="A3A4A9"/>
                </a:gs>
                <a:gs pos="38000">
                  <a:srgbClr val="808080"/>
                </a:gs>
                <a:gs pos="70000">
                  <a:srgbClr val="808080"/>
                </a:gs>
                <a:gs pos="100000">
                  <a:srgbClr val="A3A4A9"/>
                </a:gs>
              </a:gsLst>
              <a:path path="circle">
                <a:fillToRect l="-19636" t="62278" r="119636" b="37721"/>
              </a:path>
            </a:gradFill>
            <a:ln w="12700" cap="flat">
              <a:noFill/>
              <a:miter lim="400000"/>
            </a:ln>
            <a:effectLst>
              <a:outerShdw blurRad="50800" dist="38100" dir="2700000" rotWithShape="0">
                <a:srgbClr val="000000">
                  <a:alpha val="40000"/>
                </a:srgbClr>
              </a:outerShdw>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a:pPr>
              <a:endParaRPr kumimoji="0"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35"/>
            <p:cNvSpPr/>
            <p:nvPr/>
          </p:nvSpPr>
          <p:spPr>
            <a:xfrm>
              <a:off x="0" y="0"/>
              <a:ext cx="2147519" cy="1243976"/>
            </a:xfrm>
            <a:custGeom>
              <a:avLst/>
              <a:gdLst/>
              <a:ahLst/>
              <a:cxnLst>
                <a:cxn ang="0">
                  <a:pos x="wd2" y="hd2"/>
                </a:cxn>
                <a:cxn ang="5400000">
                  <a:pos x="wd2" y="hd2"/>
                </a:cxn>
                <a:cxn ang="10800000">
                  <a:pos x="wd2" y="hd2"/>
                </a:cxn>
                <a:cxn ang="16200000">
                  <a:pos x="wd2" y="hd2"/>
                </a:cxn>
              </a:cxnLst>
              <a:rect l="0" t="0" r="r" b="b"/>
              <a:pathLst>
                <a:path w="21600" h="21600" extrusionOk="0">
                  <a:moveTo>
                    <a:pt x="4246" y="0"/>
                  </a:moveTo>
                  <a:lnTo>
                    <a:pt x="17413" y="0"/>
                  </a:lnTo>
                  <a:lnTo>
                    <a:pt x="17396" y="3"/>
                  </a:lnTo>
                  <a:lnTo>
                    <a:pt x="18128" y="114"/>
                  </a:lnTo>
                  <a:cubicBezTo>
                    <a:pt x="19836" y="641"/>
                    <a:pt x="21190" y="2930"/>
                    <a:pt x="21537" y="5853"/>
                  </a:cubicBezTo>
                  <a:lnTo>
                    <a:pt x="21600" y="6938"/>
                  </a:lnTo>
                  <a:lnTo>
                    <a:pt x="21597" y="7779"/>
                  </a:lnTo>
                  <a:lnTo>
                    <a:pt x="21597" y="7779"/>
                  </a:lnTo>
                  <a:lnTo>
                    <a:pt x="21596" y="7919"/>
                  </a:lnTo>
                  <a:cubicBezTo>
                    <a:pt x="21587" y="10166"/>
                    <a:pt x="21578" y="12218"/>
                    <a:pt x="21569" y="14662"/>
                  </a:cubicBezTo>
                  <a:lnTo>
                    <a:pt x="21560" y="14662"/>
                  </a:lnTo>
                  <a:cubicBezTo>
                    <a:pt x="21553" y="17082"/>
                    <a:pt x="21547" y="19062"/>
                    <a:pt x="21540" y="20849"/>
                  </a:cubicBezTo>
                  <a:lnTo>
                    <a:pt x="21537" y="21600"/>
                  </a:lnTo>
                  <a:lnTo>
                    <a:pt x="21474" y="20515"/>
                  </a:lnTo>
                  <a:cubicBezTo>
                    <a:pt x="21078" y="17175"/>
                    <a:pt x="19366" y="14662"/>
                    <a:pt x="17313" y="14662"/>
                  </a:cubicBezTo>
                  <a:lnTo>
                    <a:pt x="4246" y="14662"/>
                  </a:lnTo>
                  <a:cubicBezTo>
                    <a:pt x="1901" y="14662"/>
                    <a:pt x="0" y="11380"/>
                    <a:pt x="0" y="7331"/>
                  </a:cubicBezTo>
                  <a:cubicBezTo>
                    <a:pt x="0" y="3282"/>
                    <a:pt x="1901" y="0"/>
                    <a:pt x="4246" y="0"/>
                  </a:cubicBezTo>
                  <a:close/>
                </a:path>
              </a:pathLst>
            </a:custGeom>
            <a:gradFill flip="none" rotWithShape="1">
              <a:gsLst>
                <a:gs pos="73455">
                  <a:srgbClr val="9998B2"/>
                </a:gs>
                <a:gs pos="100000">
                  <a:srgbClr val="636867"/>
                </a:gs>
              </a:gsLst>
              <a:lin ang="0" scaled="0"/>
            </a:gra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a:pPr>
              <a:endParaRPr kumimoji="0"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5" name="Group"/>
          <p:cNvGrpSpPr/>
          <p:nvPr/>
        </p:nvGrpSpPr>
        <p:grpSpPr>
          <a:xfrm>
            <a:off x="4592908" y="970003"/>
            <a:ext cx="4404615" cy="1306955"/>
            <a:chOff x="0" y="0"/>
            <a:chExt cx="2175085" cy="1306953"/>
          </a:xfrm>
        </p:grpSpPr>
        <p:sp>
          <p:nvSpPr>
            <p:cNvPr id="16" name="Freeform 40"/>
            <p:cNvSpPr/>
            <p:nvPr/>
          </p:nvSpPr>
          <p:spPr>
            <a:xfrm flipH="1">
              <a:off x="0" y="47010"/>
              <a:ext cx="2175085" cy="1259943"/>
            </a:xfrm>
            <a:custGeom>
              <a:avLst/>
              <a:gdLst/>
              <a:ahLst/>
              <a:cxnLst>
                <a:cxn ang="0">
                  <a:pos x="wd2" y="hd2"/>
                </a:cxn>
                <a:cxn ang="5400000">
                  <a:pos x="wd2" y="hd2"/>
                </a:cxn>
                <a:cxn ang="10800000">
                  <a:pos x="wd2" y="hd2"/>
                </a:cxn>
                <a:cxn ang="16200000">
                  <a:pos x="wd2" y="hd2"/>
                </a:cxn>
              </a:cxnLst>
              <a:rect l="0" t="0" r="r" b="b"/>
              <a:pathLst>
                <a:path w="21600" h="21600" extrusionOk="0">
                  <a:moveTo>
                    <a:pt x="4246" y="0"/>
                  </a:moveTo>
                  <a:lnTo>
                    <a:pt x="17413" y="0"/>
                  </a:lnTo>
                  <a:lnTo>
                    <a:pt x="17396" y="3"/>
                  </a:lnTo>
                  <a:lnTo>
                    <a:pt x="18128" y="114"/>
                  </a:lnTo>
                  <a:cubicBezTo>
                    <a:pt x="19836" y="641"/>
                    <a:pt x="21190" y="2930"/>
                    <a:pt x="21537" y="5853"/>
                  </a:cubicBezTo>
                  <a:lnTo>
                    <a:pt x="21600" y="6938"/>
                  </a:lnTo>
                  <a:lnTo>
                    <a:pt x="21597" y="7779"/>
                  </a:lnTo>
                  <a:lnTo>
                    <a:pt x="21597" y="7779"/>
                  </a:lnTo>
                  <a:lnTo>
                    <a:pt x="21596" y="7919"/>
                  </a:lnTo>
                  <a:cubicBezTo>
                    <a:pt x="21587" y="10166"/>
                    <a:pt x="21578" y="12218"/>
                    <a:pt x="21569" y="14662"/>
                  </a:cubicBezTo>
                  <a:lnTo>
                    <a:pt x="21560" y="14662"/>
                  </a:lnTo>
                  <a:cubicBezTo>
                    <a:pt x="21553" y="17082"/>
                    <a:pt x="21547" y="19062"/>
                    <a:pt x="21540" y="20849"/>
                  </a:cubicBezTo>
                  <a:lnTo>
                    <a:pt x="21537" y="21600"/>
                  </a:lnTo>
                  <a:lnTo>
                    <a:pt x="21474" y="20515"/>
                  </a:lnTo>
                  <a:cubicBezTo>
                    <a:pt x="21078" y="17175"/>
                    <a:pt x="19366" y="14662"/>
                    <a:pt x="17313" y="14662"/>
                  </a:cubicBezTo>
                  <a:lnTo>
                    <a:pt x="4246" y="14662"/>
                  </a:lnTo>
                  <a:cubicBezTo>
                    <a:pt x="1901" y="14662"/>
                    <a:pt x="0" y="11380"/>
                    <a:pt x="0" y="7331"/>
                  </a:cubicBezTo>
                  <a:cubicBezTo>
                    <a:pt x="0" y="3282"/>
                    <a:pt x="1901" y="0"/>
                    <a:pt x="4246" y="0"/>
                  </a:cubicBezTo>
                  <a:close/>
                </a:path>
              </a:pathLst>
            </a:custGeom>
            <a:gradFill flip="none" rotWithShape="1">
              <a:gsLst>
                <a:gs pos="0">
                  <a:srgbClr val="078FB7"/>
                </a:gs>
                <a:gs pos="38000">
                  <a:srgbClr val="016782"/>
                </a:gs>
                <a:gs pos="70000">
                  <a:srgbClr val="067694"/>
                </a:gs>
                <a:gs pos="100000">
                  <a:srgbClr val="078FB7"/>
                </a:gs>
              </a:gsLst>
              <a:path path="circle">
                <a:fillToRect l="-19636" t="62278" r="119636" b="37721"/>
              </a:path>
            </a:gradFill>
            <a:ln w="12700" cap="flat">
              <a:noFill/>
              <a:miter lim="400000"/>
            </a:ln>
            <a:effectLst>
              <a:outerShdw blurRad="50800" dist="38100" dir="8100000" rotWithShape="0">
                <a:srgbClr val="000000">
                  <a:alpha val="40000"/>
                </a:srgbClr>
              </a:outerShdw>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Freeform 41"/>
            <p:cNvSpPr/>
            <p:nvPr/>
          </p:nvSpPr>
          <p:spPr>
            <a:xfrm flipH="1">
              <a:off x="0" y="0"/>
              <a:ext cx="2175085" cy="1259943"/>
            </a:xfrm>
            <a:custGeom>
              <a:avLst/>
              <a:gdLst/>
              <a:ahLst/>
              <a:cxnLst>
                <a:cxn ang="0">
                  <a:pos x="wd2" y="hd2"/>
                </a:cxn>
                <a:cxn ang="5400000">
                  <a:pos x="wd2" y="hd2"/>
                </a:cxn>
                <a:cxn ang="10800000">
                  <a:pos x="wd2" y="hd2"/>
                </a:cxn>
                <a:cxn ang="16200000">
                  <a:pos x="wd2" y="hd2"/>
                </a:cxn>
              </a:cxnLst>
              <a:rect l="0" t="0" r="r" b="b"/>
              <a:pathLst>
                <a:path w="21600" h="21600" extrusionOk="0">
                  <a:moveTo>
                    <a:pt x="4246" y="0"/>
                  </a:moveTo>
                  <a:lnTo>
                    <a:pt x="17413" y="0"/>
                  </a:lnTo>
                  <a:lnTo>
                    <a:pt x="17396" y="3"/>
                  </a:lnTo>
                  <a:lnTo>
                    <a:pt x="18128" y="114"/>
                  </a:lnTo>
                  <a:cubicBezTo>
                    <a:pt x="19836" y="641"/>
                    <a:pt x="21190" y="2930"/>
                    <a:pt x="21537" y="5853"/>
                  </a:cubicBezTo>
                  <a:lnTo>
                    <a:pt x="21600" y="6938"/>
                  </a:lnTo>
                  <a:lnTo>
                    <a:pt x="21597" y="7779"/>
                  </a:lnTo>
                  <a:lnTo>
                    <a:pt x="21597" y="7779"/>
                  </a:lnTo>
                  <a:lnTo>
                    <a:pt x="21596" y="7919"/>
                  </a:lnTo>
                  <a:cubicBezTo>
                    <a:pt x="21587" y="10166"/>
                    <a:pt x="21578" y="12218"/>
                    <a:pt x="21569" y="14662"/>
                  </a:cubicBezTo>
                  <a:lnTo>
                    <a:pt x="21560" y="14662"/>
                  </a:lnTo>
                  <a:cubicBezTo>
                    <a:pt x="21553" y="17082"/>
                    <a:pt x="21547" y="19062"/>
                    <a:pt x="21540" y="20849"/>
                  </a:cubicBezTo>
                  <a:lnTo>
                    <a:pt x="21537" y="21600"/>
                  </a:lnTo>
                  <a:lnTo>
                    <a:pt x="21474" y="20515"/>
                  </a:lnTo>
                  <a:cubicBezTo>
                    <a:pt x="21078" y="17175"/>
                    <a:pt x="19366" y="14662"/>
                    <a:pt x="17313" y="14662"/>
                  </a:cubicBezTo>
                  <a:lnTo>
                    <a:pt x="4246" y="14662"/>
                  </a:lnTo>
                  <a:cubicBezTo>
                    <a:pt x="1901" y="14662"/>
                    <a:pt x="0" y="11380"/>
                    <a:pt x="0" y="7331"/>
                  </a:cubicBezTo>
                  <a:cubicBezTo>
                    <a:pt x="0" y="3282"/>
                    <a:pt x="1901" y="0"/>
                    <a:pt x="4246" y="0"/>
                  </a:cubicBezTo>
                  <a:close/>
                </a:path>
              </a:pathLst>
            </a:custGeom>
            <a:gradFill flip="none" rotWithShape="1">
              <a:gsLst>
                <a:gs pos="75130">
                  <a:srgbClr val="0086E5"/>
                </a:gs>
                <a:gs pos="100000">
                  <a:srgbClr val="2A60A6"/>
                </a:gs>
              </a:gsLst>
              <a:lin ang="0" scaled="0"/>
            </a:gra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8" name="Group"/>
          <p:cNvGrpSpPr/>
          <p:nvPr/>
        </p:nvGrpSpPr>
        <p:grpSpPr>
          <a:xfrm>
            <a:off x="489347" y="360767"/>
            <a:ext cx="4091161" cy="1290988"/>
            <a:chOff x="0" y="0"/>
            <a:chExt cx="2684159" cy="1290986"/>
          </a:xfrm>
        </p:grpSpPr>
        <p:sp>
          <p:nvSpPr>
            <p:cNvPr id="19" name="Freeform 46"/>
            <p:cNvSpPr/>
            <p:nvPr/>
          </p:nvSpPr>
          <p:spPr>
            <a:xfrm>
              <a:off x="1830" y="47011"/>
              <a:ext cx="2682323" cy="1243976"/>
            </a:xfrm>
            <a:custGeom>
              <a:avLst/>
              <a:gdLst/>
              <a:ahLst/>
              <a:cxnLst>
                <a:cxn ang="0">
                  <a:pos x="wd2" y="hd2"/>
                </a:cxn>
                <a:cxn ang="5400000">
                  <a:pos x="wd2" y="hd2"/>
                </a:cxn>
                <a:cxn ang="10800000">
                  <a:pos x="wd2" y="hd2"/>
                </a:cxn>
                <a:cxn ang="16200000">
                  <a:pos x="wd2" y="hd2"/>
                </a:cxn>
              </a:cxnLst>
              <a:rect l="0" t="0" r="r" b="b"/>
              <a:pathLst>
                <a:path w="21572" h="21600" extrusionOk="0">
                  <a:moveTo>
                    <a:pt x="3927" y="0"/>
                  </a:moveTo>
                  <a:lnTo>
                    <a:pt x="17315" y="0"/>
                  </a:lnTo>
                  <a:lnTo>
                    <a:pt x="17297" y="3"/>
                  </a:lnTo>
                  <a:lnTo>
                    <a:pt x="18042" y="114"/>
                  </a:lnTo>
                  <a:cubicBezTo>
                    <a:pt x="18910" y="378"/>
                    <a:pt x="19688" y="1082"/>
                    <a:pt x="20294" y="2085"/>
                  </a:cubicBezTo>
                  <a:cubicBezTo>
                    <a:pt x="20899" y="3089"/>
                    <a:pt x="21331" y="4392"/>
                    <a:pt x="21508" y="5853"/>
                  </a:cubicBezTo>
                  <a:lnTo>
                    <a:pt x="21572" y="6938"/>
                  </a:lnTo>
                  <a:lnTo>
                    <a:pt x="21569" y="7779"/>
                  </a:lnTo>
                  <a:lnTo>
                    <a:pt x="21569" y="7779"/>
                  </a:lnTo>
                  <a:lnTo>
                    <a:pt x="21568" y="7919"/>
                  </a:lnTo>
                  <a:cubicBezTo>
                    <a:pt x="21564" y="9043"/>
                    <a:pt x="21559" y="10117"/>
                    <a:pt x="21555" y="11217"/>
                  </a:cubicBezTo>
                  <a:cubicBezTo>
                    <a:pt x="21550" y="12316"/>
                    <a:pt x="21546" y="13440"/>
                    <a:pt x="21541" y="14662"/>
                  </a:cubicBezTo>
                  <a:lnTo>
                    <a:pt x="21531" y="14662"/>
                  </a:lnTo>
                  <a:cubicBezTo>
                    <a:pt x="21528" y="15872"/>
                    <a:pt x="21524" y="16972"/>
                    <a:pt x="21521" y="17993"/>
                  </a:cubicBezTo>
                  <a:cubicBezTo>
                    <a:pt x="21518" y="19014"/>
                    <a:pt x="21514" y="19955"/>
                    <a:pt x="21511" y="20849"/>
                  </a:cubicBezTo>
                  <a:lnTo>
                    <a:pt x="21508" y="21600"/>
                  </a:lnTo>
                  <a:lnTo>
                    <a:pt x="21444" y="20515"/>
                  </a:lnTo>
                  <a:cubicBezTo>
                    <a:pt x="21242" y="18845"/>
                    <a:pt x="20706" y="17382"/>
                    <a:pt x="19960" y="16336"/>
                  </a:cubicBezTo>
                  <a:cubicBezTo>
                    <a:pt x="19214" y="15290"/>
                    <a:pt x="18257" y="14662"/>
                    <a:pt x="17213" y="14662"/>
                  </a:cubicBezTo>
                  <a:lnTo>
                    <a:pt x="3927" y="14662"/>
                  </a:lnTo>
                  <a:cubicBezTo>
                    <a:pt x="1765" y="14323"/>
                    <a:pt x="28" y="11229"/>
                    <a:pt x="0" y="7465"/>
                  </a:cubicBezTo>
                  <a:cubicBezTo>
                    <a:pt x="-28" y="3618"/>
                    <a:pt x="1718" y="369"/>
                    <a:pt x="3927" y="0"/>
                  </a:cubicBezTo>
                  <a:close/>
                </a:path>
              </a:pathLst>
            </a:custGeom>
            <a:gradFill flip="none" rotWithShape="1">
              <a:gsLst>
                <a:gs pos="0">
                  <a:srgbClr val="4EAFDB"/>
                </a:gs>
                <a:gs pos="38000">
                  <a:srgbClr val="016782"/>
                </a:gs>
                <a:gs pos="69000">
                  <a:srgbClr val="318FB0"/>
                </a:gs>
                <a:gs pos="100000">
                  <a:srgbClr val="4EAFDB"/>
                </a:gs>
              </a:gsLst>
              <a:path path="circle">
                <a:fillToRect l="-19636" t="62278" r="119636" b="37721"/>
              </a:path>
            </a:gradFill>
            <a:ln w="12700" cap="flat">
              <a:noFill/>
              <a:miter lim="400000"/>
            </a:ln>
            <a:effectLst>
              <a:outerShdw blurRad="50800" dist="38100" dir="2700000" rotWithShape="0">
                <a:srgbClr val="000000">
                  <a:alpha val="40000"/>
                </a:srgbClr>
              </a:outerShdw>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a:pPr>
              <a:endParaRPr kumimoji="0"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Freeform 47"/>
            <p:cNvSpPr/>
            <p:nvPr/>
          </p:nvSpPr>
          <p:spPr>
            <a:xfrm>
              <a:off x="0" y="0"/>
              <a:ext cx="2684160" cy="1243976"/>
            </a:xfrm>
            <a:custGeom>
              <a:avLst/>
              <a:gdLst/>
              <a:ahLst/>
              <a:cxnLst>
                <a:cxn ang="0">
                  <a:pos x="wd2" y="hd2"/>
                </a:cxn>
                <a:cxn ang="5400000">
                  <a:pos x="wd2" y="hd2"/>
                </a:cxn>
                <a:cxn ang="10800000">
                  <a:pos x="wd2" y="hd2"/>
                </a:cxn>
                <a:cxn ang="16200000">
                  <a:pos x="wd2" y="hd2"/>
                </a:cxn>
              </a:cxnLst>
              <a:rect l="0" t="0" r="r" b="b"/>
              <a:pathLst>
                <a:path w="21600" h="21600" extrusionOk="0">
                  <a:moveTo>
                    <a:pt x="3944" y="0"/>
                  </a:moveTo>
                  <a:lnTo>
                    <a:pt x="17340" y="0"/>
                  </a:lnTo>
                  <a:lnTo>
                    <a:pt x="17323" y="3"/>
                  </a:lnTo>
                  <a:lnTo>
                    <a:pt x="18068" y="114"/>
                  </a:lnTo>
                  <a:cubicBezTo>
                    <a:pt x="18936" y="378"/>
                    <a:pt x="19715" y="1082"/>
                    <a:pt x="20321" y="2085"/>
                  </a:cubicBezTo>
                  <a:cubicBezTo>
                    <a:pt x="20927" y="3089"/>
                    <a:pt x="21359" y="4392"/>
                    <a:pt x="21536" y="5853"/>
                  </a:cubicBezTo>
                  <a:lnTo>
                    <a:pt x="21600" y="6938"/>
                  </a:lnTo>
                  <a:lnTo>
                    <a:pt x="21597" y="7779"/>
                  </a:lnTo>
                  <a:lnTo>
                    <a:pt x="21597" y="7779"/>
                  </a:lnTo>
                  <a:lnTo>
                    <a:pt x="21596" y="7919"/>
                  </a:lnTo>
                  <a:cubicBezTo>
                    <a:pt x="21592" y="9043"/>
                    <a:pt x="21587" y="10117"/>
                    <a:pt x="21583" y="11217"/>
                  </a:cubicBezTo>
                  <a:cubicBezTo>
                    <a:pt x="21578" y="12316"/>
                    <a:pt x="21573" y="13440"/>
                    <a:pt x="21569" y="14662"/>
                  </a:cubicBezTo>
                  <a:lnTo>
                    <a:pt x="21559" y="14662"/>
                  </a:lnTo>
                  <a:cubicBezTo>
                    <a:pt x="21556" y="15872"/>
                    <a:pt x="21552" y="16972"/>
                    <a:pt x="21549" y="17993"/>
                  </a:cubicBezTo>
                  <a:cubicBezTo>
                    <a:pt x="21546" y="19014"/>
                    <a:pt x="21542" y="19955"/>
                    <a:pt x="21539" y="20849"/>
                  </a:cubicBezTo>
                  <a:lnTo>
                    <a:pt x="21536" y="21600"/>
                  </a:lnTo>
                  <a:lnTo>
                    <a:pt x="21471" y="20515"/>
                  </a:lnTo>
                  <a:cubicBezTo>
                    <a:pt x="21270" y="18845"/>
                    <a:pt x="20734" y="17382"/>
                    <a:pt x="19987" y="16336"/>
                  </a:cubicBezTo>
                  <a:cubicBezTo>
                    <a:pt x="19240" y="15290"/>
                    <a:pt x="18283" y="14662"/>
                    <a:pt x="17239" y="14662"/>
                  </a:cubicBezTo>
                  <a:lnTo>
                    <a:pt x="3944" y="14662"/>
                  </a:lnTo>
                  <a:cubicBezTo>
                    <a:pt x="1749" y="14309"/>
                    <a:pt x="0" y="11138"/>
                    <a:pt x="0" y="7331"/>
                  </a:cubicBezTo>
                  <a:cubicBezTo>
                    <a:pt x="0" y="3524"/>
                    <a:pt x="1749" y="352"/>
                    <a:pt x="3944" y="0"/>
                  </a:cubicBezTo>
                  <a:close/>
                </a:path>
              </a:pathLst>
            </a:custGeom>
            <a:gradFill flip="none" rotWithShape="1">
              <a:gsLst>
                <a:gs pos="80436">
                  <a:srgbClr val="00C1EF"/>
                </a:gs>
                <a:gs pos="99466">
                  <a:srgbClr val="3175B0"/>
                </a:gs>
              </a:gsLst>
              <a:lin ang="0" scaled="0"/>
            </a:gra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a:pPr>
              <a:endParaRPr kumimoji="0"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1" name="Group"/>
          <p:cNvGrpSpPr/>
          <p:nvPr/>
        </p:nvGrpSpPr>
        <p:grpSpPr>
          <a:xfrm>
            <a:off x="4642194" y="46036"/>
            <a:ext cx="4888113" cy="1306955"/>
            <a:chOff x="0" y="0"/>
            <a:chExt cx="2721272" cy="1306953"/>
          </a:xfrm>
        </p:grpSpPr>
        <p:sp>
          <p:nvSpPr>
            <p:cNvPr id="22" name="Freeform 52"/>
            <p:cNvSpPr/>
            <p:nvPr/>
          </p:nvSpPr>
          <p:spPr>
            <a:xfrm flipH="1">
              <a:off x="0" y="47010"/>
              <a:ext cx="2721273" cy="1259944"/>
            </a:xfrm>
            <a:custGeom>
              <a:avLst/>
              <a:gdLst/>
              <a:ahLst/>
              <a:cxnLst>
                <a:cxn ang="0">
                  <a:pos x="wd2" y="hd2"/>
                </a:cxn>
                <a:cxn ang="5400000">
                  <a:pos x="wd2" y="hd2"/>
                </a:cxn>
                <a:cxn ang="10800000">
                  <a:pos x="wd2" y="hd2"/>
                </a:cxn>
                <a:cxn ang="16200000">
                  <a:pos x="wd2" y="hd2"/>
                </a:cxn>
              </a:cxnLst>
              <a:rect l="0" t="0" r="r" b="b"/>
              <a:pathLst>
                <a:path w="21600" h="21600" extrusionOk="0">
                  <a:moveTo>
                    <a:pt x="4246" y="0"/>
                  </a:moveTo>
                  <a:lnTo>
                    <a:pt x="17413" y="0"/>
                  </a:lnTo>
                  <a:lnTo>
                    <a:pt x="17396" y="3"/>
                  </a:lnTo>
                  <a:lnTo>
                    <a:pt x="18128" y="114"/>
                  </a:lnTo>
                  <a:cubicBezTo>
                    <a:pt x="19836" y="641"/>
                    <a:pt x="21190" y="2930"/>
                    <a:pt x="21537" y="5853"/>
                  </a:cubicBezTo>
                  <a:lnTo>
                    <a:pt x="21600" y="6938"/>
                  </a:lnTo>
                  <a:lnTo>
                    <a:pt x="21597" y="7779"/>
                  </a:lnTo>
                  <a:lnTo>
                    <a:pt x="21597" y="7779"/>
                  </a:lnTo>
                  <a:lnTo>
                    <a:pt x="21596" y="7919"/>
                  </a:lnTo>
                  <a:cubicBezTo>
                    <a:pt x="21587" y="10166"/>
                    <a:pt x="21578" y="12218"/>
                    <a:pt x="21569" y="14662"/>
                  </a:cubicBezTo>
                  <a:lnTo>
                    <a:pt x="21560" y="14662"/>
                  </a:lnTo>
                  <a:cubicBezTo>
                    <a:pt x="21553" y="17082"/>
                    <a:pt x="21547" y="19062"/>
                    <a:pt x="21540" y="20849"/>
                  </a:cubicBezTo>
                  <a:lnTo>
                    <a:pt x="21537" y="21600"/>
                  </a:lnTo>
                  <a:lnTo>
                    <a:pt x="21474" y="20515"/>
                  </a:lnTo>
                  <a:cubicBezTo>
                    <a:pt x="21078" y="17175"/>
                    <a:pt x="19366" y="14662"/>
                    <a:pt x="17313" y="14662"/>
                  </a:cubicBezTo>
                  <a:lnTo>
                    <a:pt x="4246" y="14662"/>
                  </a:lnTo>
                  <a:cubicBezTo>
                    <a:pt x="1901" y="14662"/>
                    <a:pt x="0" y="11380"/>
                    <a:pt x="0" y="7331"/>
                  </a:cubicBezTo>
                  <a:cubicBezTo>
                    <a:pt x="0" y="3282"/>
                    <a:pt x="1901" y="0"/>
                    <a:pt x="4246" y="0"/>
                  </a:cubicBezTo>
                  <a:close/>
                </a:path>
              </a:pathLst>
            </a:custGeom>
            <a:gradFill flip="none" rotWithShape="1">
              <a:gsLst>
                <a:gs pos="0">
                  <a:srgbClr val="5BCBD5"/>
                </a:gs>
                <a:gs pos="42000">
                  <a:srgbClr val="439CA6"/>
                </a:gs>
                <a:gs pos="67000">
                  <a:srgbClr val="5BCBD5"/>
                </a:gs>
                <a:gs pos="100000">
                  <a:srgbClr val="5BCBD5"/>
                </a:gs>
              </a:gsLst>
              <a:path path="circle">
                <a:fillToRect l="-19636" t="62278" r="119636" b="37721"/>
              </a:path>
            </a:gradFill>
            <a:ln w="12700" cap="flat">
              <a:noFill/>
              <a:miter lim="400000"/>
            </a:ln>
            <a:effectLst>
              <a:outerShdw blurRad="50800" dist="38100" dir="8100000" rotWithShape="0">
                <a:srgbClr val="000000">
                  <a:alpha val="40000"/>
                </a:srgbClr>
              </a:outerShdw>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Freeform 53"/>
            <p:cNvSpPr/>
            <p:nvPr/>
          </p:nvSpPr>
          <p:spPr>
            <a:xfrm flipH="1">
              <a:off x="0" y="0"/>
              <a:ext cx="2721273" cy="1259943"/>
            </a:xfrm>
            <a:custGeom>
              <a:avLst/>
              <a:gdLst/>
              <a:ahLst/>
              <a:cxnLst>
                <a:cxn ang="0">
                  <a:pos x="wd2" y="hd2"/>
                </a:cxn>
                <a:cxn ang="5400000">
                  <a:pos x="wd2" y="hd2"/>
                </a:cxn>
                <a:cxn ang="10800000">
                  <a:pos x="wd2" y="hd2"/>
                </a:cxn>
                <a:cxn ang="16200000">
                  <a:pos x="wd2" y="hd2"/>
                </a:cxn>
              </a:cxnLst>
              <a:rect l="0" t="0" r="r" b="b"/>
              <a:pathLst>
                <a:path w="21600" h="21600" extrusionOk="0">
                  <a:moveTo>
                    <a:pt x="4246" y="0"/>
                  </a:moveTo>
                  <a:lnTo>
                    <a:pt x="17413" y="0"/>
                  </a:lnTo>
                  <a:lnTo>
                    <a:pt x="17396" y="3"/>
                  </a:lnTo>
                  <a:lnTo>
                    <a:pt x="18128" y="114"/>
                  </a:lnTo>
                  <a:cubicBezTo>
                    <a:pt x="19836" y="641"/>
                    <a:pt x="21190" y="2930"/>
                    <a:pt x="21537" y="5853"/>
                  </a:cubicBezTo>
                  <a:lnTo>
                    <a:pt x="21600" y="6938"/>
                  </a:lnTo>
                  <a:lnTo>
                    <a:pt x="21597" y="7779"/>
                  </a:lnTo>
                  <a:lnTo>
                    <a:pt x="21597" y="7779"/>
                  </a:lnTo>
                  <a:lnTo>
                    <a:pt x="21596" y="7919"/>
                  </a:lnTo>
                  <a:cubicBezTo>
                    <a:pt x="21587" y="10166"/>
                    <a:pt x="21578" y="12218"/>
                    <a:pt x="21569" y="14662"/>
                  </a:cubicBezTo>
                  <a:lnTo>
                    <a:pt x="21560" y="14662"/>
                  </a:lnTo>
                  <a:cubicBezTo>
                    <a:pt x="21553" y="17082"/>
                    <a:pt x="21547" y="19062"/>
                    <a:pt x="21540" y="20849"/>
                  </a:cubicBezTo>
                  <a:lnTo>
                    <a:pt x="21537" y="21600"/>
                  </a:lnTo>
                  <a:lnTo>
                    <a:pt x="21474" y="20515"/>
                  </a:lnTo>
                  <a:cubicBezTo>
                    <a:pt x="21078" y="17175"/>
                    <a:pt x="19366" y="14662"/>
                    <a:pt x="17313" y="14662"/>
                  </a:cubicBezTo>
                  <a:lnTo>
                    <a:pt x="4246" y="14662"/>
                  </a:lnTo>
                  <a:cubicBezTo>
                    <a:pt x="1901" y="14662"/>
                    <a:pt x="0" y="11380"/>
                    <a:pt x="0" y="7331"/>
                  </a:cubicBezTo>
                  <a:cubicBezTo>
                    <a:pt x="0" y="3282"/>
                    <a:pt x="1901" y="0"/>
                    <a:pt x="4246" y="0"/>
                  </a:cubicBezTo>
                  <a:close/>
                </a:path>
              </a:pathLst>
            </a:custGeom>
            <a:gradFill flip="none" rotWithShape="1">
              <a:gsLst>
                <a:gs pos="73000">
                  <a:srgbClr val="00C8D7"/>
                </a:gs>
                <a:gs pos="100000">
                  <a:srgbClr val="3C97BC"/>
                </a:gs>
              </a:gsLst>
              <a:lin ang="0" scaled="0"/>
            </a:gra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4" name="Group 82"/>
          <p:cNvGrpSpPr/>
          <p:nvPr/>
        </p:nvGrpSpPr>
        <p:grpSpPr>
          <a:xfrm>
            <a:off x="9075386" y="-94333"/>
            <a:ext cx="2515477" cy="3713062"/>
            <a:chOff x="0" y="0"/>
            <a:chExt cx="2515475" cy="3713061"/>
          </a:xfrm>
        </p:grpSpPr>
        <p:grpSp>
          <p:nvGrpSpPr>
            <p:cNvPr id="25" name="Group 83"/>
            <p:cNvGrpSpPr/>
            <p:nvPr/>
          </p:nvGrpSpPr>
          <p:grpSpPr>
            <a:xfrm>
              <a:off x="0" y="1181485"/>
              <a:ext cx="1934282" cy="2531577"/>
              <a:chOff x="0" y="0"/>
              <a:chExt cx="1934281" cy="2531576"/>
            </a:xfrm>
          </p:grpSpPr>
          <p:sp>
            <p:nvSpPr>
              <p:cNvPr id="50" name="Freeform 66"/>
              <p:cNvSpPr/>
              <p:nvPr/>
            </p:nvSpPr>
            <p:spPr>
              <a:xfrm rot="12417175" flipH="1">
                <a:off x="477659" y="94651"/>
                <a:ext cx="978964" cy="234227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594" y="21600"/>
                    </a:lnTo>
                    <a:lnTo>
                      <a:pt x="21594" y="5481"/>
                    </a:lnTo>
                    <a:lnTo>
                      <a:pt x="21600" y="5481"/>
                    </a:lnTo>
                    <a:lnTo>
                      <a:pt x="10800" y="0"/>
                    </a:lnTo>
                    <a:lnTo>
                      <a:pt x="3" y="5479"/>
                    </a:lnTo>
                    <a:lnTo>
                      <a:pt x="0" y="5479"/>
                    </a:lnTo>
                    <a:lnTo>
                      <a:pt x="0" y="5481"/>
                    </a:lnTo>
                    <a:close/>
                  </a:path>
                </a:pathLst>
              </a:custGeom>
              <a:gradFill flip="none" rotWithShape="1">
                <a:gsLst>
                  <a:gs pos="0">
                    <a:srgbClr val="FDE2C5"/>
                  </a:gs>
                  <a:gs pos="57000">
                    <a:srgbClr val="E8A374"/>
                  </a:gs>
                  <a:gs pos="73000">
                    <a:srgbClr val="C37E45"/>
                  </a:gs>
                  <a:gs pos="94631">
                    <a:srgbClr val="F1BF99"/>
                  </a:gs>
                </a:gsLst>
                <a:lin ang="0" scaled="0"/>
              </a:gradFill>
              <a:ln w="12700" cap="flat">
                <a:noFill/>
                <a:miter lim="400000"/>
              </a:ln>
              <a:effectLst/>
            </p:spPr>
            <p:txBody>
              <a:bodyPr wrap="square" lIns="45719" tIns="45719" rIns="45719" bIns="45719" numCol="1" anchor="ctr">
                <a:noAutofit/>
              </a:bodyPr>
              <a:lstStyle/>
              <a:p>
                <a:pPr marL="0" marR="0" lvl="0" indent="0" algn="l" defTabSz="713030" rtl="0" eaLnBrk="1" fontAlgn="auto" latinLnBrk="0" hangingPunct="1">
                  <a:lnSpc>
                    <a:spcPct val="100000"/>
                  </a:lnSpc>
                  <a:spcBef>
                    <a:spcPts val="0"/>
                  </a:spcBef>
                  <a:spcAft>
                    <a:spcPts val="0"/>
                  </a:spcAft>
                  <a:buClrTx/>
                  <a:buSzTx/>
                  <a:buFontTx/>
                  <a:buNone/>
                  <a:tabLst/>
                  <a:defRPr sz="900">
                    <a:latin typeface="Calibri Light"/>
                    <a:ea typeface="Calibri Light"/>
                    <a:cs typeface="Calibri Light"/>
                    <a:sym typeface="Calibri Light"/>
                  </a:defRPr>
                </a:pPr>
                <a:endParaRPr kumimoji="0" sz="900" b="0" i="0" u="none" strike="noStrike" kern="1200" cap="none" spc="0" normalizeH="0" baseline="0" noProof="0" dirty="0">
                  <a:ln>
                    <a:noFill/>
                  </a:ln>
                  <a:solidFill>
                    <a:prstClr val="black"/>
                  </a:solidFill>
                  <a:effectLst/>
                  <a:uLnTx/>
                  <a:uFillTx/>
                  <a:latin typeface="Calibri Light"/>
                  <a:cs typeface="Calibri Light"/>
                  <a:sym typeface="Calibri Light"/>
                </a:endParaRPr>
              </a:p>
            </p:txBody>
          </p:sp>
          <p:grpSp>
            <p:nvGrpSpPr>
              <p:cNvPr id="51" name="Freeform 67"/>
              <p:cNvGrpSpPr/>
              <p:nvPr/>
            </p:nvGrpSpPr>
            <p:grpSpPr>
              <a:xfrm>
                <a:off x="393851" y="2087804"/>
                <a:ext cx="130462" cy="233835"/>
                <a:chOff x="0" y="0"/>
                <a:chExt cx="130460" cy="233833"/>
              </a:xfrm>
            </p:grpSpPr>
            <p:sp>
              <p:nvSpPr>
                <p:cNvPr id="53" name="Line"/>
                <p:cNvSpPr/>
                <p:nvPr/>
              </p:nvSpPr>
              <p:spPr>
                <a:xfrm>
                  <a:off x="-1" y="0"/>
                  <a:ext cx="130462" cy="233834"/>
                </a:xfrm>
                <a:prstGeom prst="line">
                  <a:avLst/>
                </a:prstGeom>
                <a:no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Line"/>
                <p:cNvSpPr/>
                <p:nvPr/>
              </p:nvSpPr>
              <p:spPr>
                <a:xfrm flipH="1" flipV="1">
                  <a:off x="0" y="0"/>
                  <a:ext cx="130461" cy="233834"/>
                </a:xfrm>
                <a:prstGeom prst="line">
                  <a:avLst/>
                </a:prstGeom>
                <a:no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2" name="Freeform 71"/>
              <p:cNvSpPr/>
              <p:nvPr/>
            </p:nvSpPr>
            <p:spPr>
              <a:xfrm rot="12417175" flipH="1">
                <a:off x="312393" y="2130001"/>
                <a:ext cx="318636" cy="19878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gradFill flip="none" rotWithShape="1">
                <a:gsLst>
                  <a:gs pos="18000">
                    <a:srgbClr val="0D0D0D"/>
                  </a:gs>
                  <a:gs pos="49000">
                    <a:srgbClr val="404040"/>
                  </a:gs>
                  <a:gs pos="77000">
                    <a:srgbClr val="000000"/>
                  </a:gs>
                </a:gsLst>
                <a:lin ang="0" scaled="0"/>
              </a:gradFill>
              <a:ln w="12700" cap="flat">
                <a:noFill/>
                <a:miter lim="400000"/>
              </a:ln>
              <a:effectLst/>
            </p:spPr>
            <p:txBody>
              <a:bodyPr wrap="square" lIns="45719" tIns="45719" rIns="45719" bIns="45719" numCol="1" anchor="ctr">
                <a:noAutofit/>
              </a:bodyPr>
              <a:lstStyle/>
              <a:p>
                <a:pPr marL="0" marR="0" lvl="0" indent="0" algn="l" defTabSz="713030" rtl="0" eaLnBrk="1" fontAlgn="auto" latinLnBrk="0" hangingPunct="1">
                  <a:lnSpc>
                    <a:spcPct val="100000"/>
                  </a:lnSpc>
                  <a:spcBef>
                    <a:spcPts val="0"/>
                  </a:spcBef>
                  <a:spcAft>
                    <a:spcPts val="0"/>
                  </a:spcAft>
                  <a:buClrTx/>
                  <a:buSzTx/>
                  <a:buFontTx/>
                  <a:buNone/>
                  <a:tabLst/>
                  <a:defRPr sz="900">
                    <a:latin typeface="Calibri Light"/>
                    <a:ea typeface="Calibri Light"/>
                    <a:cs typeface="Calibri Light"/>
                    <a:sym typeface="Calibri Light"/>
                  </a:defRPr>
                </a:pPr>
                <a:endParaRPr kumimoji="0" sz="900" b="0" i="0" u="none" strike="noStrike" kern="1200" cap="none" spc="0" normalizeH="0" baseline="0" noProof="0" dirty="0">
                  <a:ln>
                    <a:noFill/>
                  </a:ln>
                  <a:solidFill>
                    <a:prstClr val="black"/>
                  </a:solidFill>
                  <a:effectLst/>
                  <a:uLnTx/>
                  <a:uFillTx/>
                  <a:latin typeface="Calibri Light"/>
                  <a:cs typeface="Calibri Light"/>
                  <a:sym typeface="Calibri Light"/>
                </a:endParaRPr>
              </a:p>
            </p:txBody>
          </p:sp>
        </p:grpSp>
        <p:grpSp>
          <p:nvGrpSpPr>
            <p:cNvPr id="26" name="Group 84"/>
            <p:cNvGrpSpPr/>
            <p:nvPr/>
          </p:nvGrpSpPr>
          <p:grpSpPr>
            <a:xfrm>
              <a:off x="261831" y="637239"/>
              <a:ext cx="1949924" cy="2559594"/>
              <a:chOff x="0" y="0"/>
              <a:chExt cx="1949922" cy="2559593"/>
            </a:xfrm>
          </p:grpSpPr>
          <p:grpSp>
            <p:nvGrpSpPr>
              <p:cNvPr id="42" name="Group 100"/>
              <p:cNvGrpSpPr/>
              <p:nvPr/>
            </p:nvGrpSpPr>
            <p:grpSpPr>
              <a:xfrm>
                <a:off x="0" y="1634208"/>
                <a:ext cx="1120336" cy="925385"/>
                <a:chOff x="0" y="0"/>
                <a:chExt cx="1120335" cy="925383"/>
              </a:xfrm>
            </p:grpSpPr>
            <p:sp>
              <p:nvSpPr>
                <p:cNvPr id="47" name="Freeform 68"/>
                <p:cNvSpPr/>
                <p:nvPr/>
              </p:nvSpPr>
              <p:spPr>
                <a:xfrm rot="1617175" flipH="1">
                  <a:off x="320154" y="191657"/>
                  <a:ext cx="475613" cy="524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9785"/>
                      </a:lnTo>
                      <a:lnTo>
                        <a:pt x="21441" y="19758"/>
                      </a:lnTo>
                      <a:lnTo>
                        <a:pt x="10851" y="21600"/>
                      </a:lnTo>
                      <a:lnTo>
                        <a:pt x="9884" y="21600"/>
                      </a:lnTo>
                      <a:lnTo>
                        <a:pt x="0" y="19881"/>
                      </a:lnTo>
                      <a:lnTo>
                        <a:pt x="0" y="0"/>
                      </a:lnTo>
                      <a:close/>
                    </a:path>
                  </a:pathLst>
                </a:custGeom>
                <a:solidFill>
                  <a:srgbClr val="00B0F0"/>
                </a:solidFill>
                <a:ln w="12700" cap="flat">
                  <a:noFill/>
                  <a:miter lim="400000"/>
                </a:ln>
                <a:effectLst/>
              </p:spPr>
              <p:txBody>
                <a:bodyPr wrap="square" lIns="45719" tIns="45719" rIns="45719" bIns="45719" numCol="1" anchor="ctr">
                  <a:noAutofit/>
                </a:bodyPr>
                <a:lstStyle/>
                <a:p>
                  <a:pPr marL="0" marR="0" lvl="0" indent="0" algn="l" defTabSz="713030" rtl="0" eaLnBrk="1" fontAlgn="auto" latinLnBrk="0" hangingPunct="1">
                    <a:lnSpc>
                      <a:spcPct val="100000"/>
                    </a:lnSpc>
                    <a:spcBef>
                      <a:spcPts val="0"/>
                    </a:spcBef>
                    <a:spcAft>
                      <a:spcPts val="0"/>
                    </a:spcAft>
                    <a:buClrTx/>
                    <a:buSzTx/>
                    <a:buFontTx/>
                    <a:buNone/>
                    <a:tabLst/>
                    <a:defRPr sz="900">
                      <a:latin typeface="Calibri Light"/>
                      <a:ea typeface="Calibri Light"/>
                      <a:cs typeface="Calibri Light"/>
                      <a:sym typeface="Calibri Light"/>
                    </a:defRPr>
                  </a:pPr>
                  <a:endParaRPr kumimoji="0" sz="900" b="0" i="0" u="none" strike="noStrike" kern="1200" cap="none" spc="0" normalizeH="0" baseline="0" noProof="0" dirty="0">
                    <a:ln>
                      <a:noFill/>
                    </a:ln>
                    <a:solidFill>
                      <a:prstClr val="black"/>
                    </a:solidFill>
                    <a:effectLst/>
                    <a:uLnTx/>
                    <a:uFillTx/>
                    <a:latin typeface="Calibri Light"/>
                    <a:cs typeface="Calibri Light"/>
                    <a:sym typeface="Calibri Light"/>
                  </a:endParaRPr>
                </a:p>
              </p:txBody>
            </p:sp>
            <p:sp>
              <p:nvSpPr>
                <p:cNvPr id="48" name="Freeform 69"/>
                <p:cNvSpPr/>
                <p:nvPr/>
              </p:nvSpPr>
              <p:spPr>
                <a:xfrm rot="1617175" flipH="1">
                  <a:off x="752832" y="357565"/>
                  <a:ext cx="259631" cy="5382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9363"/>
                      </a:lnTo>
                      <a:lnTo>
                        <a:pt x="20484" y="19234"/>
                      </a:lnTo>
                      <a:lnTo>
                        <a:pt x="0" y="21600"/>
                      </a:lnTo>
                      <a:close/>
                    </a:path>
                  </a:pathLst>
                </a:custGeom>
                <a:solidFill>
                  <a:srgbClr val="0070C0"/>
                </a:solidFill>
                <a:ln w="12700" cap="flat">
                  <a:noFill/>
                  <a:miter lim="400000"/>
                </a:ln>
                <a:effectLst/>
              </p:spPr>
              <p:txBody>
                <a:bodyPr wrap="square" lIns="45719" tIns="45719" rIns="45719" bIns="45719" numCol="1" anchor="ctr">
                  <a:noAutofit/>
                </a:bodyPr>
                <a:lstStyle/>
                <a:p>
                  <a:pPr marL="0" marR="0" lvl="0" indent="0" algn="l" defTabSz="713030" rtl="0" eaLnBrk="1" fontAlgn="auto" latinLnBrk="0" hangingPunct="1">
                    <a:lnSpc>
                      <a:spcPct val="100000"/>
                    </a:lnSpc>
                    <a:spcBef>
                      <a:spcPts val="0"/>
                    </a:spcBef>
                    <a:spcAft>
                      <a:spcPts val="0"/>
                    </a:spcAft>
                    <a:buClrTx/>
                    <a:buSzTx/>
                    <a:buFontTx/>
                    <a:buNone/>
                    <a:tabLst/>
                    <a:defRPr sz="900">
                      <a:latin typeface="Calibri Light"/>
                      <a:ea typeface="Calibri Light"/>
                      <a:cs typeface="Calibri Light"/>
                      <a:sym typeface="Calibri Light"/>
                    </a:defRPr>
                  </a:pPr>
                  <a:endParaRPr kumimoji="0" sz="900" b="0" i="0" u="none" strike="noStrike" kern="1200" cap="none" spc="0" normalizeH="0" baseline="0" noProof="0" dirty="0">
                    <a:ln>
                      <a:noFill/>
                    </a:ln>
                    <a:solidFill>
                      <a:prstClr val="black"/>
                    </a:solidFill>
                    <a:effectLst/>
                    <a:uLnTx/>
                    <a:uFillTx/>
                    <a:latin typeface="Calibri Light"/>
                    <a:cs typeface="Calibri Light"/>
                    <a:sym typeface="Calibri Light"/>
                  </a:endParaRPr>
                </a:p>
              </p:txBody>
            </p:sp>
            <p:sp>
              <p:nvSpPr>
                <p:cNvPr id="49" name="Freeform 70"/>
                <p:cNvSpPr/>
                <p:nvPr/>
              </p:nvSpPr>
              <p:spPr>
                <a:xfrm rot="1617175">
                  <a:off x="108118" y="28584"/>
                  <a:ext cx="255108" cy="5382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9363"/>
                      </a:lnTo>
                      <a:lnTo>
                        <a:pt x="20484" y="19234"/>
                      </a:lnTo>
                      <a:lnTo>
                        <a:pt x="0" y="21600"/>
                      </a:lnTo>
                      <a:close/>
                    </a:path>
                  </a:pathLst>
                </a:custGeom>
                <a:solidFill>
                  <a:srgbClr val="70E5FF"/>
                </a:solidFill>
                <a:ln w="12700" cap="flat">
                  <a:noFill/>
                  <a:miter lim="400000"/>
                </a:ln>
                <a:effectLst/>
              </p:spPr>
              <p:txBody>
                <a:bodyPr wrap="square" lIns="45719" tIns="45719" rIns="45719" bIns="45719" numCol="1" anchor="ctr">
                  <a:noAutofit/>
                </a:bodyPr>
                <a:lstStyle/>
                <a:p>
                  <a:pPr marL="0" marR="0" lvl="0" indent="0" algn="l" defTabSz="713030" rtl="0" eaLnBrk="1" fontAlgn="auto" latinLnBrk="0" hangingPunct="1">
                    <a:lnSpc>
                      <a:spcPct val="100000"/>
                    </a:lnSpc>
                    <a:spcBef>
                      <a:spcPts val="0"/>
                    </a:spcBef>
                    <a:spcAft>
                      <a:spcPts val="0"/>
                    </a:spcAft>
                    <a:buClrTx/>
                    <a:buSzTx/>
                    <a:buFontTx/>
                    <a:buNone/>
                    <a:tabLst/>
                    <a:defRPr sz="900">
                      <a:latin typeface="Calibri Light"/>
                      <a:ea typeface="Calibri Light"/>
                      <a:cs typeface="Calibri Light"/>
                      <a:sym typeface="Calibri Light"/>
                    </a:defRPr>
                  </a:pPr>
                  <a:endParaRPr kumimoji="0" sz="900" b="0" i="0" u="none" strike="noStrike" kern="1200" cap="none" spc="0" normalizeH="0" baseline="0" noProof="0" dirty="0">
                    <a:ln>
                      <a:noFill/>
                    </a:ln>
                    <a:solidFill>
                      <a:prstClr val="black"/>
                    </a:solidFill>
                    <a:effectLst/>
                    <a:uLnTx/>
                    <a:uFillTx/>
                    <a:latin typeface="Calibri Light"/>
                    <a:cs typeface="Calibri Light"/>
                    <a:sym typeface="Calibri Light"/>
                  </a:endParaRPr>
                </a:p>
              </p:txBody>
            </p:sp>
          </p:grpSp>
          <p:grpSp>
            <p:nvGrpSpPr>
              <p:cNvPr id="43" name="Group 101"/>
              <p:cNvGrpSpPr/>
              <p:nvPr/>
            </p:nvGrpSpPr>
            <p:grpSpPr>
              <a:xfrm>
                <a:off x="115821" y="-1"/>
                <a:ext cx="1834102" cy="2332383"/>
                <a:chOff x="0" y="0"/>
                <a:chExt cx="1834101" cy="2332381"/>
              </a:xfrm>
            </p:grpSpPr>
            <p:sp>
              <p:nvSpPr>
                <p:cNvPr id="44" name="Freeform 68"/>
                <p:cNvSpPr/>
                <p:nvPr/>
              </p:nvSpPr>
              <p:spPr>
                <a:xfrm rot="1617175" flipH="1">
                  <a:off x="690313" y="116617"/>
                  <a:ext cx="470429" cy="20658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9785"/>
                      </a:lnTo>
                      <a:lnTo>
                        <a:pt x="21441" y="19758"/>
                      </a:lnTo>
                      <a:lnTo>
                        <a:pt x="10851" y="21600"/>
                      </a:lnTo>
                      <a:lnTo>
                        <a:pt x="9884" y="21600"/>
                      </a:lnTo>
                      <a:lnTo>
                        <a:pt x="0" y="19881"/>
                      </a:lnTo>
                      <a:lnTo>
                        <a:pt x="0" y="0"/>
                      </a:lnTo>
                      <a:close/>
                    </a:path>
                  </a:pathLst>
                </a:custGeom>
                <a:solidFill>
                  <a:srgbClr val="00B0F0"/>
                </a:solidFill>
                <a:ln w="12700" cap="flat">
                  <a:noFill/>
                  <a:miter lim="400000"/>
                </a:ln>
                <a:effectLst/>
              </p:spPr>
              <p:txBody>
                <a:bodyPr wrap="square" lIns="45719" tIns="45719" rIns="45719" bIns="45719" numCol="1" anchor="ctr">
                  <a:noAutofit/>
                </a:bodyPr>
                <a:lstStyle/>
                <a:p>
                  <a:pPr marL="0" marR="0" lvl="0" indent="0" algn="l" defTabSz="713030" rtl="0" eaLnBrk="1" fontAlgn="auto" latinLnBrk="0" hangingPunct="1">
                    <a:lnSpc>
                      <a:spcPct val="100000"/>
                    </a:lnSpc>
                    <a:spcBef>
                      <a:spcPts val="0"/>
                    </a:spcBef>
                    <a:spcAft>
                      <a:spcPts val="0"/>
                    </a:spcAft>
                    <a:buClrTx/>
                    <a:buSzTx/>
                    <a:buFontTx/>
                    <a:buNone/>
                    <a:tabLst/>
                    <a:defRPr sz="900">
                      <a:latin typeface="Calibri Light"/>
                      <a:ea typeface="Calibri Light"/>
                      <a:cs typeface="Calibri Light"/>
                      <a:sym typeface="Calibri Light"/>
                    </a:defRPr>
                  </a:pPr>
                  <a:endParaRPr kumimoji="0" sz="900" b="0" i="0" u="none" strike="noStrike" kern="1200" cap="none" spc="0" normalizeH="0" baseline="0" noProof="0" dirty="0">
                    <a:ln>
                      <a:noFill/>
                    </a:ln>
                    <a:solidFill>
                      <a:prstClr val="black"/>
                    </a:solidFill>
                    <a:effectLst/>
                    <a:uLnTx/>
                    <a:uFillTx/>
                    <a:latin typeface="Calibri Light"/>
                    <a:cs typeface="Calibri Light"/>
                    <a:sym typeface="Calibri Light"/>
                  </a:endParaRPr>
                </a:p>
              </p:txBody>
            </p:sp>
            <p:sp>
              <p:nvSpPr>
                <p:cNvPr id="45" name="Freeform 69"/>
                <p:cNvSpPr/>
                <p:nvPr/>
              </p:nvSpPr>
              <p:spPr>
                <a:xfrm rot="1617175" flipH="1">
                  <a:off x="1112860" y="271642"/>
                  <a:ext cx="255108" cy="21179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9363"/>
                      </a:lnTo>
                      <a:lnTo>
                        <a:pt x="20484" y="19234"/>
                      </a:lnTo>
                      <a:lnTo>
                        <a:pt x="0" y="21600"/>
                      </a:lnTo>
                      <a:close/>
                    </a:path>
                  </a:pathLst>
                </a:custGeom>
                <a:solidFill>
                  <a:srgbClr val="0070C0"/>
                </a:solidFill>
                <a:ln w="12700" cap="flat">
                  <a:noFill/>
                  <a:miter lim="400000"/>
                </a:ln>
                <a:effectLst/>
              </p:spPr>
              <p:txBody>
                <a:bodyPr wrap="square" lIns="45719" tIns="45719" rIns="45719" bIns="45719" numCol="1" anchor="ctr">
                  <a:noAutofit/>
                </a:bodyPr>
                <a:lstStyle/>
                <a:p>
                  <a:pPr marL="0" marR="0" lvl="0" indent="0" algn="l" defTabSz="713030" rtl="0" eaLnBrk="1" fontAlgn="auto" latinLnBrk="0" hangingPunct="1">
                    <a:lnSpc>
                      <a:spcPct val="100000"/>
                    </a:lnSpc>
                    <a:spcBef>
                      <a:spcPts val="0"/>
                    </a:spcBef>
                    <a:spcAft>
                      <a:spcPts val="0"/>
                    </a:spcAft>
                    <a:buClrTx/>
                    <a:buSzTx/>
                    <a:buFontTx/>
                    <a:buNone/>
                    <a:tabLst/>
                    <a:defRPr sz="900">
                      <a:latin typeface="Calibri Light"/>
                      <a:ea typeface="Calibri Light"/>
                      <a:cs typeface="Calibri Light"/>
                      <a:sym typeface="Calibri Light"/>
                    </a:defRPr>
                  </a:pPr>
                  <a:endParaRPr kumimoji="0" sz="900" b="0" i="0" u="none" strike="noStrike" kern="1200" cap="none" spc="0" normalizeH="0" baseline="0" noProof="0" dirty="0">
                    <a:ln>
                      <a:noFill/>
                    </a:ln>
                    <a:solidFill>
                      <a:prstClr val="black"/>
                    </a:solidFill>
                    <a:effectLst/>
                    <a:uLnTx/>
                    <a:uFillTx/>
                    <a:latin typeface="Calibri Light"/>
                    <a:cs typeface="Calibri Light"/>
                    <a:sym typeface="Calibri Light"/>
                  </a:endParaRPr>
                </a:p>
              </p:txBody>
            </p:sp>
            <p:sp>
              <p:nvSpPr>
                <p:cNvPr id="46" name="Freeform 70"/>
                <p:cNvSpPr/>
                <p:nvPr/>
              </p:nvSpPr>
              <p:spPr>
                <a:xfrm rot="1617175">
                  <a:off x="466134" y="-57213"/>
                  <a:ext cx="255107" cy="21179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9363"/>
                      </a:lnTo>
                      <a:lnTo>
                        <a:pt x="20484" y="19234"/>
                      </a:lnTo>
                      <a:lnTo>
                        <a:pt x="0" y="21600"/>
                      </a:lnTo>
                      <a:close/>
                    </a:path>
                  </a:pathLst>
                </a:custGeom>
                <a:solidFill>
                  <a:srgbClr val="70E5FF"/>
                </a:solidFill>
                <a:ln w="12700" cap="flat">
                  <a:noFill/>
                  <a:miter lim="400000"/>
                </a:ln>
                <a:effectLst/>
              </p:spPr>
              <p:txBody>
                <a:bodyPr wrap="square" lIns="45719" tIns="45719" rIns="45719" bIns="45719" numCol="1" anchor="ctr">
                  <a:noAutofit/>
                </a:bodyPr>
                <a:lstStyle/>
                <a:p>
                  <a:pPr marL="0" marR="0" lvl="0" indent="0" algn="l" defTabSz="713030" rtl="0" eaLnBrk="1" fontAlgn="auto" latinLnBrk="0" hangingPunct="1">
                    <a:lnSpc>
                      <a:spcPct val="100000"/>
                    </a:lnSpc>
                    <a:spcBef>
                      <a:spcPts val="0"/>
                    </a:spcBef>
                    <a:spcAft>
                      <a:spcPts val="0"/>
                    </a:spcAft>
                    <a:buClrTx/>
                    <a:buSzTx/>
                    <a:buFontTx/>
                    <a:buNone/>
                    <a:tabLst/>
                    <a:defRPr sz="900">
                      <a:latin typeface="Calibri Light"/>
                      <a:ea typeface="Calibri Light"/>
                      <a:cs typeface="Calibri Light"/>
                      <a:sym typeface="Calibri Light"/>
                    </a:defRPr>
                  </a:pPr>
                  <a:endParaRPr kumimoji="0" sz="900" b="0" i="0" u="none" strike="noStrike" kern="1200" cap="none" spc="0" normalizeH="0" baseline="0" noProof="0" dirty="0">
                    <a:ln>
                      <a:noFill/>
                    </a:ln>
                    <a:solidFill>
                      <a:prstClr val="black"/>
                    </a:solidFill>
                    <a:effectLst/>
                    <a:uLnTx/>
                    <a:uFillTx/>
                    <a:latin typeface="Calibri Light"/>
                    <a:cs typeface="Calibri Light"/>
                    <a:sym typeface="Calibri Light"/>
                  </a:endParaRPr>
                </a:p>
              </p:txBody>
            </p:sp>
          </p:grpSp>
        </p:grpSp>
        <p:grpSp>
          <p:nvGrpSpPr>
            <p:cNvPr id="27" name="Group 85"/>
            <p:cNvGrpSpPr/>
            <p:nvPr/>
          </p:nvGrpSpPr>
          <p:grpSpPr>
            <a:xfrm>
              <a:off x="1319718" y="0"/>
              <a:ext cx="1195759" cy="1110232"/>
              <a:chOff x="0" y="0"/>
              <a:chExt cx="1195757" cy="1110231"/>
            </a:xfrm>
          </p:grpSpPr>
          <p:sp>
            <p:nvSpPr>
              <p:cNvPr id="28" name="Rectangle: Rounded Corners 26"/>
              <p:cNvSpPr/>
              <p:nvPr/>
            </p:nvSpPr>
            <p:spPr>
              <a:xfrm rot="1617175">
                <a:off x="262349" y="186035"/>
                <a:ext cx="903948" cy="346622"/>
              </a:xfrm>
              <a:prstGeom prst="roundRect">
                <a:avLst>
                  <a:gd name="adj" fmla="val 16667"/>
                </a:avLst>
              </a:prstGeom>
              <a:gradFill flip="none" rotWithShape="1">
                <a:gsLst>
                  <a:gs pos="0">
                    <a:srgbClr val="DF4D73"/>
                  </a:gs>
                  <a:gs pos="46000">
                    <a:srgbClr val="E66889"/>
                  </a:gs>
                  <a:gs pos="71000">
                    <a:srgbClr val="F2F2F2"/>
                  </a:gs>
                  <a:gs pos="100000">
                    <a:srgbClr val="E46184"/>
                  </a:gs>
                </a:gsLst>
                <a:lin ang="10800000" scaled="0"/>
              </a:gradFill>
              <a:ln w="12700" cap="flat">
                <a:noFill/>
                <a:miter lim="400000"/>
              </a:ln>
              <a:effectLst/>
            </p:spPr>
            <p:txBody>
              <a:bodyPr wrap="square" lIns="45719" tIns="45719" rIns="45719" bIns="45719" numCol="1" anchor="ctr">
                <a:noAutofit/>
              </a:bodyPr>
              <a:lstStyle/>
              <a:p>
                <a:pPr marL="0" marR="0" lvl="0" indent="0" algn="l" defTabSz="713030" rtl="0" eaLnBrk="1" fontAlgn="auto" latinLnBrk="0" hangingPunct="1">
                  <a:lnSpc>
                    <a:spcPct val="100000"/>
                  </a:lnSpc>
                  <a:spcBef>
                    <a:spcPts val="0"/>
                  </a:spcBef>
                  <a:spcAft>
                    <a:spcPts val="0"/>
                  </a:spcAft>
                  <a:buClrTx/>
                  <a:buSzTx/>
                  <a:buFontTx/>
                  <a:buNone/>
                  <a:tabLst/>
                  <a:defRPr sz="900">
                    <a:latin typeface="Calibri Light"/>
                    <a:ea typeface="Calibri Light"/>
                    <a:cs typeface="Calibri Light"/>
                    <a:sym typeface="Calibri Light"/>
                  </a:defRPr>
                </a:pPr>
                <a:endParaRPr kumimoji="0" sz="900" b="0" i="0" u="none" strike="noStrike" kern="1200" cap="none" spc="0" normalizeH="0" baseline="0" noProof="0" dirty="0">
                  <a:ln>
                    <a:noFill/>
                  </a:ln>
                  <a:solidFill>
                    <a:prstClr val="black"/>
                  </a:solidFill>
                  <a:effectLst/>
                  <a:uLnTx/>
                  <a:uFillTx/>
                  <a:latin typeface="Calibri Light"/>
                  <a:cs typeface="Calibri Light"/>
                  <a:sym typeface="Calibri Light"/>
                </a:endParaRPr>
              </a:p>
            </p:txBody>
          </p:sp>
          <p:sp>
            <p:nvSpPr>
              <p:cNvPr id="29" name="Rectangle 87"/>
              <p:cNvSpPr/>
              <p:nvPr/>
            </p:nvSpPr>
            <p:spPr>
              <a:xfrm rot="1617175">
                <a:off x="57792" y="442519"/>
                <a:ext cx="980642" cy="471054"/>
              </a:xfrm>
              <a:prstGeom prst="rect">
                <a:avLst/>
              </a:prstGeom>
              <a:gradFill flip="none" rotWithShape="1">
                <a:gsLst>
                  <a:gs pos="0">
                    <a:srgbClr val="808080"/>
                  </a:gs>
                  <a:gs pos="31000">
                    <a:srgbClr val="F2F2F2"/>
                  </a:gs>
                  <a:gs pos="55000">
                    <a:srgbClr val="767171"/>
                  </a:gs>
                  <a:gs pos="71000">
                    <a:srgbClr val="F2F2F2"/>
                  </a:gs>
                  <a:gs pos="100000">
                    <a:schemeClr val="accent3"/>
                  </a:gs>
                </a:gsLst>
                <a:lin ang="10800000" scaled="0"/>
              </a:gradFill>
              <a:ln w="12700" cap="flat">
                <a:noFill/>
                <a:miter lim="400000"/>
              </a:ln>
              <a:effectLst/>
            </p:spPr>
            <p:txBody>
              <a:bodyPr wrap="square" lIns="45719" tIns="45719" rIns="45719" bIns="45719" numCol="1" anchor="ctr">
                <a:noAutofit/>
              </a:bodyPr>
              <a:lstStyle/>
              <a:p>
                <a:pPr marL="0" marR="0" lvl="0" indent="0" algn="l" defTabSz="713030" rtl="0" eaLnBrk="1" fontAlgn="auto" latinLnBrk="0" hangingPunct="1">
                  <a:lnSpc>
                    <a:spcPct val="100000"/>
                  </a:lnSpc>
                  <a:spcBef>
                    <a:spcPts val="0"/>
                  </a:spcBef>
                  <a:spcAft>
                    <a:spcPts val="0"/>
                  </a:spcAft>
                  <a:buClrTx/>
                  <a:buSzTx/>
                  <a:buFontTx/>
                  <a:buNone/>
                  <a:tabLst/>
                  <a:defRPr sz="900">
                    <a:latin typeface="Calibri Light"/>
                    <a:ea typeface="Calibri Light"/>
                    <a:cs typeface="Calibri Light"/>
                    <a:sym typeface="Calibri Light"/>
                  </a:defRPr>
                </a:pPr>
                <a:endParaRPr kumimoji="0" sz="900" b="0" i="0" u="none" strike="noStrike" kern="1200" cap="none" spc="0" normalizeH="0" baseline="0" noProof="0" dirty="0">
                  <a:ln>
                    <a:noFill/>
                  </a:ln>
                  <a:solidFill>
                    <a:prstClr val="black"/>
                  </a:solidFill>
                  <a:effectLst/>
                  <a:uLnTx/>
                  <a:uFillTx/>
                  <a:latin typeface="Calibri Light"/>
                  <a:cs typeface="Calibri Light"/>
                  <a:sym typeface="Calibri Light"/>
                </a:endParaRPr>
              </a:p>
            </p:txBody>
          </p:sp>
          <p:sp>
            <p:nvSpPr>
              <p:cNvPr id="30" name="Rectangle 88"/>
              <p:cNvSpPr/>
              <p:nvPr/>
            </p:nvSpPr>
            <p:spPr>
              <a:xfrm rot="12417175" flipH="1">
                <a:off x="124310" y="487231"/>
                <a:ext cx="1034222" cy="27959"/>
              </a:xfrm>
              <a:prstGeom prst="rect">
                <a:avLst/>
              </a:prstGeom>
              <a:gradFill flip="none" rotWithShape="1">
                <a:gsLst>
                  <a:gs pos="0">
                    <a:srgbClr val="808080"/>
                  </a:gs>
                  <a:gs pos="55000">
                    <a:srgbClr val="262626"/>
                  </a:gs>
                  <a:gs pos="100000">
                    <a:schemeClr val="accent3"/>
                  </a:gs>
                </a:gsLst>
                <a:lin ang="10800000" scaled="0"/>
              </a:gradFill>
              <a:ln w="12700" cap="flat">
                <a:noFill/>
                <a:miter lim="400000"/>
              </a:ln>
              <a:effectLst/>
            </p:spPr>
            <p:txBody>
              <a:bodyPr wrap="square" lIns="45719" tIns="45719" rIns="45719" bIns="45719" numCol="1" anchor="ctr">
                <a:noAutofit/>
              </a:bodyPr>
              <a:lstStyle/>
              <a:p>
                <a:pPr marL="0" marR="0" lvl="0" indent="0" algn="l" defTabSz="713030" rtl="0" eaLnBrk="1" fontAlgn="auto" latinLnBrk="0" hangingPunct="1">
                  <a:lnSpc>
                    <a:spcPct val="100000"/>
                  </a:lnSpc>
                  <a:spcBef>
                    <a:spcPts val="0"/>
                  </a:spcBef>
                  <a:spcAft>
                    <a:spcPts val="0"/>
                  </a:spcAft>
                  <a:buClrTx/>
                  <a:buSzTx/>
                  <a:buFontTx/>
                  <a:buNone/>
                  <a:tabLst/>
                  <a:defRPr sz="900">
                    <a:latin typeface="Calibri Light"/>
                    <a:ea typeface="Calibri Light"/>
                    <a:cs typeface="Calibri Light"/>
                    <a:sym typeface="Calibri Light"/>
                  </a:defRPr>
                </a:pPr>
                <a:endParaRPr kumimoji="0" sz="900" b="0" i="0" u="none" strike="noStrike" kern="1200" cap="none" spc="0" normalizeH="0" baseline="0" noProof="0" dirty="0">
                  <a:ln>
                    <a:noFill/>
                  </a:ln>
                  <a:solidFill>
                    <a:prstClr val="black"/>
                  </a:solidFill>
                  <a:effectLst/>
                  <a:uLnTx/>
                  <a:uFillTx/>
                  <a:latin typeface="Calibri Light"/>
                  <a:cs typeface="Calibri Light"/>
                  <a:sym typeface="Calibri Light"/>
                </a:endParaRPr>
              </a:p>
            </p:txBody>
          </p:sp>
          <p:grpSp>
            <p:nvGrpSpPr>
              <p:cNvPr id="31" name="Group 89"/>
              <p:cNvGrpSpPr/>
              <p:nvPr/>
            </p:nvGrpSpPr>
            <p:grpSpPr>
              <a:xfrm>
                <a:off x="171631" y="447657"/>
                <a:ext cx="781619" cy="423335"/>
                <a:chOff x="0" y="0"/>
                <a:chExt cx="781618" cy="423333"/>
              </a:xfrm>
            </p:grpSpPr>
            <p:sp>
              <p:nvSpPr>
                <p:cNvPr id="37" name="Oval 95"/>
                <p:cNvSpPr/>
                <p:nvPr/>
              </p:nvSpPr>
              <p:spPr>
                <a:xfrm rot="1617175">
                  <a:off x="330217" y="187321"/>
                  <a:ext cx="88323" cy="68271"/>
                </a:xfrm>
                <a:prstGeom prst="ellipse">
                  <a:avLst/>
                </a:prstGeom>
                <a:solidFill>
                  <a:srgbClr val="404040"/>
                </a:solidFill>
                <a:ln w="12700" cap="flat">
                  <a:noFill/>
                  <a:miter lim="400000"/>
                </a:ln>
                <a:effectLst/>
              </p:spPr>
              <p:txBody>
                <a:bodyPr wrap="square" lIns="45719" tIns="45719" rIns="45719" bIns="45719" numCol="1" anchor="ctr">
                  <a:noAutofit/>
                </a:bodyPr>
                <a:lstStyle/>
                <a:p>
                  <a:pPr marL="0" marR="0" lvl="0" indent="0" algn="l" defTabSz="713030" rtl="0" eaLnBrk="1" fontAlgn="auto" latinLnBrk="0" hangingPunct="1">
                    <a:lnSpc>
                      <a:spcPct val="100000"/>
                    </a:lnSpc>
                    <a:spcBef>
                      <a:spcPts val="0"/>
                    </a:spcBef>
                    <a:spcAft>
                      <a:spcPts val="0"/>
                    </a:spcAft>
                    <a:buClrTx/>
                    <a:buSzTx/>
                    <a:buFontTx/>
                    <a:buNone/>
                    <a:tabLst/>
                    <a:defRPr sz="900">
                      <a:latin typeface="Calibri Light"/>
                      <a:ea typeface="Calibri Light"/>
                      <a:cs typeface="Calibri Light"/>
                      <a:sym typeface="Calibri Light"/>
                    </a:defRPr>
                  </a:pPr>
                  <a:endParaRPr kumimoji="0" sz="900" b="0" i="0" u="none" strike="noStrike" kern="1200" cap="none" spc="0" normalizeH="0" baseline="0" noProof="0" dirty="0">
                    <a:ln>
                      <a:noFill/>
                    </a:ln>
                    <a:solidFill>
                      <a:prstClr val="black"/>
                    </a:solidFill>
                    <a:effectLst/>
                    <a:uLnTx/>
                    <a:uFillTx/>
                    <a:latin typeface="Calibri Light"/>
                    <a:cs typeface="Calibri Light"/>
                    <a:sym typeface="Calibri Light"/>
                  </a:endParaRPr>
                </a:p>
              </p:txBody>
            </p:sp>
            <p:sp>
              <p:nvSpPr>
                <p:cNvPr id="38" name="Oval 96"/>
                <p:cNvSpPr/>
                <p:nvPr/>
              </p:nvSpPr>
              <p:spPr>
                <a:xfrm rot="1617175">
                  <a:off x="515545" y="272859"/>
                  <a:ext cx="83009" cy="64165"/>
                </a:xfrm>
                <a:prstGeom prst="ellipse">
                  <a:avLst/>
                </a:prstGeom>
                <a:solidFill>
                  <a:srgbClr val="404040"/>
                </a:solidFill>
                <a:ln w="12700" cap="flat">
                  <a:noFill/>
                  <a:miter lim="400000"/>
                </a:ln>
                <a:effectLst/>
              </p:spPr>
              <p:txBody>
                <a:bodyPr wrap="square" lIns="45719" tIns="45719" rIns="45719" bIns="45719" numCol="1" anchor="ctr">
                  <a:noAutofit/>
                </a:bodyPr>
                <a:lstStyle/>
                <a:p>
                  <a:pPr marL="0" marR="0" lvl="0" indent="0" algn="l" defTabSz="713030" rtl="0" eaLnBrk="1" fontAlgn="auto" latinLnBrk="0" hangingPunct="1">
                    <a:lnSpc>
                      <a:spcPct val="100000"/>
                    </a:lnSpc>
                    <a:spcBef>
                      <a:spcPts val="0"/>
                    </a:spcBef>
                    <a:spcAft>
                      <a:spcPts val="0"/>
                    </a:spcAft>
                    <a:buClrTx/>
                    <a:buSzTx/>
                    <a:buFontTx/>
                    <a:buNone/>
                    <a:tabLst/>
                    <a:defRPr sz="900">
                      <a:latin typeface="Calibri Light"/>
                      <a:ea typeface="Calibri Light"/>
                      <a:cs typeface="Calibri Light"/>
                      <a:sym typeface="Calibri Light"/>
                    </a:defRPr>
                  </a:pPr>
                  <a:endParaRPr kumimoji="0" sz="900" b="0" i="0" u="none" strike="noStrike" kern="1200" cap="none" spc="0" normalizeH="0" baseline="0" noProof="0" dirty="0">
                    <a:ln>
                      <a:noFill/>
                    </a:ln>
                    <a:solidFill>
                      <a:prstClr val="black"/>
                    </a:solidFill>
                    <a:effectLst/>
                    <a:uLnTx/>
                    <a:uFillTx/>
                    <a:latin typeface="Calibri Light"/>
                    <a:cs typeface="Calibri Light"/>
                    <a:sym typeface="Calibri Light"/>
                  </a:endParaRPr>
                </a:p>
              </p:txBody>
            </p:sp>
            <p:sp>
              <p:nvSpPr>
                <p:cNvPr id="39" name="Oval 97"/>
                <p:cNvSpPr/>
                <p:nvPr/>
              </p:nvSpPr>
              <p:spPr>
                <a:xfrm rot="1617175">
                  <a:off x="698485" y="352308"/>
                  <a:ext cx="74170" cy="57331"/>
                </a:xfrm>
                <a:prstGeom prst="ellipse">
                  <a:avLst/>
                </a:prstGeom>
                <a:solidFill>
                  <a:srgbClr val="404040"/>
                </a:solidFill>
                <a:ln w="12700" cap="flat">
                  <a:noFill/>
                  <a:miter lim="400000"/>
                </a:ln>
                <a:effectLst/>
              </p:spPr>
              <p:txBody>
                <a:bodyPr wrap="square" lIns="45719" tIns="45719" rIns="45719" bIns="45719" numCol="1" anchor="ctr">
                  <a:noAutofit/>
                </a:bodyPr>
                <a:lstStyle/>
                <a:p>
                  <a:pPr marL="0" marR="0" lvl="0" indent="0" algn="l" defTabSz="713030" rtl="0" eaLnBrk="1" fontAlgn="auto" latinLnBrk="0" hangingPunct="1">
                    <a:lnSpc>
                      <a:spcPct val="100000"/>
                    </a:lnSpc>
                    <a:spcBef>
                      <a:spcPts val="0"/>
                    </a:spcBef>
                    <a:spcAft>
                      <a:spcPts val="0"/>
                    </a:spcAft>
                    <a:buClrTx/>
                    <a:buSzTx/>
                    <a:buFontTx/>
                    <a:buNone/>
                    <a:tabLst/>
                    <a:defRPr sz="900">
                      <a:latin typeface="Calibri Light"/>
                      <a:ea typeface="Calibri Light"/>
                      <a:cs typeface="Calibri Light"/>
                      <a:sym typeface="Calibri Light"/>
                    </a:defRPr>
                  </a:pPr>
                  <a:endParaRPr kumimoji="0" sz="900" b="0" i="0" u="none" strike="noStrike" kern="1200" cap="none" spc="0" normalizeH="0" baseline="0" noProof="0" dirty="0">
                    <a:ln>
                      <a:noFill/>
                    </a:ln>
                    <a:solidFill>
                      <a:prstClr val="black"/>
                    </a:solidFill>
                    <a:effectLst/>
                    <a:uLnTx/>
                    <a:uFillTx/>
                    <a:latin typeface="Calibri Light"/>
                    <a:cs typeface="Calibri Light"/>
                    <a:sym typeface="Calibri Light"/>
                  </a:endParaRPr>
                </a:p>
              </p:txBody>
            </p:sp>
            <p:sp>
              <p:nvSpPr>
                <p:cNvPr id="40" name="Oval 98"/>
                <p:cNvSpPr/>
                <p:nvPr/>
              </p:nvSpPr>
              <p:spPr>
                <a:xfrm rot="7017176">
                  <a:off x="163638" y="88575"/>
                  <a:ext cx="64165" cy="83009"/>
                </a:xfrm>
                <a:prstGeom prst="ellipse">
                  <a:avLst/>
                </a:prstGeom>
                <a:solidFill>
                  <a:srgbClr val="404040"/>
                </a:solidFill>
                <a:ln w="12700" cap="flat">
                  <a:noFill/>
                  <a:miter lim="400000"/>
                </a:ln>
                <a:effectLst/>
              </p:spPr>
              <p:txBody>
                <a:bodyPr wrap="square" lIns="45719" tIns="45719" rIns="45719" bIns="45719" numCol="1" anchor="ctr">
                  <a:noAutofit/>
                </a:bodyPr>
                <a:lstStyle/>
                <a:p>
                  <a:pPr marL="0" marR="0" lvl="0" indent="0" algn="l" defTabSz="713030" rtl="0" eaLnBrk="1" fontAlgn="auto" latinLnBrk="0" hangingPunct="1">
                    <a:lnSpc>
                      <a:spcPct val="100000"/>
                    </a:lnSpc>
                    <a:spcBef>
                      <a:spcPts val="0"/>
                    </a:spcBef>
                    <a:spcAft>
                      <a:spcPts val="0"/>
                    </a:spcAft>
                    <a:buClrTx/>
                    <a:buSzTx/>
                    <a:buFontTx/>
                    <a:buNone/>
                    <a:tabLst/>
                    <a:defRPr sz="900">
                      <a:latin typeface="Calibri Light"/>
                      <a:ea typeface="Calibri Light"/>
                      <a:cs typeface="Calibri Light"/>
                      <a:sym typeface="Calibri Light"/>
                    </a:defRPr>
                  </a:pPr>
                  <a:endParaRPr kumimoji="0" sz="900" b="0" i="0" u="none" strike="noStrike" kern="1200" cap="none" spc="0" normalizeH="0" baseline="0" noProof="0" dirty="0">
                    <a:ln>
                      <a:noFill/>
                    </a:ln>
                    <a:solidFill>
                      <a:prstClr val="black"/>
                    </a:solidFill>
                    <a:effectLst/>
                    <a:uLnTx/>
                    <a:uFillTx/>
                    <a:latin typeface="Calibri Light"/>
                    <a:cs typeface="Calibri Light"/>
                    <a:sym typeface="Calibri Light"/>
                  </a:endParaRPr>
                </a:p>
              </p:txBody>
            </p:sp>
            <p:sp>
              <p:nvSpPr>
                <p:cNvPr id="41" name="Oval 99"/>
                <p:cNvSpPr/>
                <p:nvPr/>
              </p:nvSpPr>
              <p:spPr>
                <a:xfrm rot="7017176">
                  <a:off x="17383" y="5276"/>
                  <a:ext cx="57331" cy="74169"/>
                </a:xfrm>
                <a:prstGeom prst="ellipse">
                  <a:avLst/>
                </a:prstGeom>
                <a:solidFill>
                  <a:srgbClr val="404040"/>
                </a:solidFill>
                <a:ln w="12700" cap="flat">
                  <a:noFill/>
                  <a:miter lim="400000"/>
                </a:ln>
                <a:effectLst/>
              </p:spPr>
              <p:txBody>
                <a:bodyPr wrap="square" lIns="45719" tIns="45719" rIns="45719" bIns="45719" numCol="1" anchor="ctr">
                  <a:noAutofit/>
                </a:bodyPr>
                <a:lstStyle/>
                <a:p>
                  <a:pPr marL="0" marR="0" lvl="0" indent="0" algn="l" defTabSz="713030" rtl="0" eaLnBrk="1" fontAlgn="auto" latinLnBrk="0" hangingPunct="1">
                    <a:lnSpc>
                      <a:spcPct val="100000"/>
                    </a:lnSpc>
                    <a:spcBef>
                      <a:spcPts val="0"/>
                    </a:spcBef>
                    <a:spcAft>
                      <a:spcPts val="0"/>
                    </a:spcAft>
                    <a:buClrTx/>
                    <a:buSzTx/>
                    <a:buFontTx/>
                    <a:buNone/>
                    <a:tabLst/>
                    <a:defRPr sz="900">
                      <a:latin typeface="Calibri Light"/>
                      <a:ea typeface="Calibri Light"/>
                      <a:cs typeface="Calibri Light"/>
                      <a:sym typeface="Calibri Light"/>
                    </a:defRPr>
                  </a:pPr>
                  <a:endParaRPr kumimoji="0" sz="900" b="0" i="0" u="none" strike="noStrike" kern="1200" cap="none" spc="0" normalizeH="0" baseline="0" noProof="0" dirty="0">
                    <a:ln>
                      <a:noFill/>
                    </a:ln>
                    <a:solidFill>
                      <a:prstClr val="black"/>
                    </a:solidFill>
                    <a:effectLst/>
                    <a:uLnTx/>
                    <a:uFillTx/>
                    <a:latin typeface="Calibri Light"/>
                    <a:cs typeface="Calibri Light"/>
                    <a:sym typeface="Calibri Light"/>
                  </a:endParaRPr>
                </a:p>
              </p:txBody>
            </p:sp>
          </p:grpSp>
          <p:sp>
            <p:nvSpPr>
              <p:cNvPr id="32" name="Rectangle 90"/>
              <p:cNvSpPr/>
              <p:nvPr/>
            </p:nvSpPr>
            <p:spPr>
              <a:xfrm rot="12417175" flipH="1">
                <a:off x="87355" y="582500"/>
                <a:ext cx="1034222" cy="27959"/>
              </a:xfrm>
              <a:prstGeom prst="rect">
                <a:avLst/>
              </a:prstGeom>
              <a:gradFill flip="none" rotWithShape="1">
                <a:gsLst>
                  <a:gs pos="0">
                    <a:srgbClr val="808080"/>
                  </a:gs>
                  <a:gs pos="55000">
                    <a:srgbClr val="262626"/>
                  </a:gs>
                  <a:gs pos="100000">
                    <a:schemeClr val="accent3"/>
                  </a:gs>
                </a:gsLst>
                <a:lin ang="10800000" scaled="0"/>
              </a:gradFill>
              <a:ln w="12700" cap="flat">
                <a:noFill/>
                <a:miter lim="400000"/>
              </a:ln>
              <a:effectLst/>
            </p:spPr>
            <p:txBody>
              <a:bodyPr wrap="square" lIns="45719" tIns="45719" rIns="45719" bIns="45719" numCol="1" anchor="ctr">
                <a:noAutofit/>
              </a:bodyPr>
              <a:lstStyle/>
              <a:p>
                <a:pPr marL="0" marR="0" lvl="0" indent="0" algn="l" defTabSz="713030" rtl="0" eaLnBrk="1" fontAlgn="auto" latinLnBrk="0" hangingPunct="1">
                  <a:lnSpc>
                    <a:spcPct val="100000"/>
                  </a:lnSpc>
                  <a:spcBef>
                    <a:spcPts val="0"/>
                  </a:spcBef>
                  <a:spcAft>
                    <a:spcPts val="0"/>
                  </a:spcAft>
                  <a:buClrTx/>
                  <a:buSzTx/>
                  <a:buFontTx/>
                  <a:buNone/>
                  <a:tabLst/>
                  <a:defRPr sz="900">
                    <a:latin typeface="Calibri Light"/>
                    <a:ea typeface="Calibri Light"/>
                    <a:cs typeface="Calibri Light"/>
                    <a:sym typeface="Calibri Light"/>
                  </a:defRPr>
                </a:pPr>
                <a:endParaRPr kumimoji="0" sz="900" b="0" i="0" u="none" strike="noStrike" kern="1200" cap="none" spc="0" normalizeH="0" baseline="0" noProof="0" dirty="0">
                  <a:ln>
                    <a:noFill/>
                  </a:ln>
                  <a:solidFill>
                    <a:prstClr val="black"/>
                  </a:solidFill>
                  <a:effectLst/>
                  <a:uLnTx/>
                  <a:uFillTx/>
                  <a:latin typeface="Calibri Light"/>
                  <a:cs typeface="Calibri Light"/>
                  <a:sym typeface="Calibri Light"/>
                </a:endParaRPr>
              </a:p>
            </p:txBody>
          </p:sp>
          <p:sp>
            <p:nvSpPr>
              <p:cNvPr id="33" name="Rectangle 91"/>
              <p:cNvSpPr/>
              <p:nvPr/>
            </p:nvSpPr>
            <p:spPr>
              <a:xfrm rot="12417175" flipH="1">
                <a:off x="102742" y="529644"/>
                <a:ext cx="1034222" cy="27959"/>
              </a:xfrm>
              <a:prstGeom prst="rect">
                <a:avLst/>
              </a:prstGeom>
              <a:gradFill flip="none" rotWithShape="1">
                <a:gsLst>
                  <a:gs pos="0">
                    <a:srgbClr val="808080"/>
                  </a:gs>
                  <a:gs pos="55000">
                    <a:srgbClr val="262626"/>
                  </a:gs>
                  <a:gs pos="100000">
                    <a:schemeClr val="accent3"/>
                  </a:gs>
                </a:gsLst>
                <a:lin ang="10800000" scaled="0"/>
              </a:gradFill>
              <a:ln w="12700" cap="flat">
                <a:noFill/>
                <a:miter lim="400000"/>
              </a:ln>
              <a:effectLst/>
            </p:spPr>
            <p:txBody>
              <a:bodyPr wrap="square" lIns="45719" tIns="45719" rIns="45719" bIns="45719" numCol="1" anchor="ctr">
                <a:noAutofit/>
              </a:bodyPr>
              <a:lstStyle/>
              <a:p>
                <a:pPr marL="0" marR="0" lvl="0" indent="0" algn="l" defTabSz="713030" rtl="0" eaLnBrk="1" fontAlgn="auto" latinLnBrk="0" hangingPunct="1">
                  <a:lnSpc>
                    <a:spcPct val="100000"/>
                  </a:lnSpc>
                  <a:spcBef>
                    <a:spcPts val="0"/>
                  </a:spcBef>
                  <a:spcAft>
                    <a:spcPts val="0"/>
                  </a:spcAft>
                  <a:buClrTx/>
                  <a:buSzTx/>
                  <a:buFontTx/>
                  <a:buNone/>
                  <a:tabLst/>
                  <a:defRPr sz="900">
                    <a:latin typeface="Calibri Light"/>
                    <a:ea typeface="Calibri Light"/>
                    <a:cs typeface="Calibri Light"/>
                    <a:sym typeface="Calibri Light"/>
                  </a:defRPr>
                </a:pPr>
                <a:endParaRPr kumimoji="0" sz="900" b="0" i="0" u="none" strike="noStrike" kern="1200" cap="none" spc="0" normalizeH="0" baseline="0" noProof="0" dirty="0">
                  <a:ln>
                    <a:noFill/>
                  </a:ln>
                  <a:solidFill>
                    <a:prstClr val="black"/>
                  </a:solidFill>
                  <a:effectLst/>
                  <a:uLnTx/>
                  <a:uFillTx/>
                  <a:latin typeface="Calibri Light"/>
                  <a:cs typeface="Calibri Light"/>
                  <a:sym typeface="Calibri Light"/>
                </a:endParaRPr>
              </a:p>
            </p:txBody>
          </p:sp>
          <p:sp>
            <p:nvSpPr>
              <p:cNvPr id="34" name="Rectangle 92"/>
              <p:cNvSpPr/>
              <p:nvPr/>
            </p:nvSpPr>
            <p:spPr>
              <a:xfrm rot="12417175" flipH="1">
                <a:off x="2257" y="729758"/>
                <a:ext cx="1034222" cy="27959"/>
              </a:xfrm>
              <a:prstGeom prst="rect">
                <a:avLst/>
              </a:prstGeom>
              <a:gradFill flip="none" rotWithShape="1">
                <a:gsLst>
                  <a:gs pos="0">
                    <a:srgbClr val="808080"/>
                  </a:gs>
                  <a:gs pos="55000">
                    <a:srgbClr val="262626"/>
                  </a:gs>
                  <a:gs pos="100000">
                    <a:schemeClr val="accent3"/>
                  </a:gs>
                </a:gsLst>
                <a:lin ang="10800000" scaled="0"/>
              </a:gradFill>
              <a:ln w="12700" cap="flat">
                <a:noFill/>
                <a:miter lim="400000"/>
              </a:ln>
              <a:effectLst/>
            </p:spPr>
            <p:txBody>
              <a:bodyPr wrap="square" lIns="45719" tIns="45719" rIns="45719" bIns="45719" numCol="1" anchor="ctr">
                <a:noAutofit/>
              </a:bodyPr>
              <a:lstStyle/>
              <a:p>
                <a:pPr marL="0" marR="0" lvl="0" indent="0" algn="l" defTabSz="713030" rtl="0" eaLnBrk="1" fontAlgn="auto" latinLnBrk="0" hangingPunct="1">
                  <a:lnSpc>
                    <a:spcPct val="100000"/>
                  </a:lnSpc>
                  <a:spcBef>
                    <a:spcPts val="0"/>
                  </a:spcBef>
                  <a:spcAft>
                    <a:spcPts val="0"/>
                  </a:spcAft>
                  <a:buClrTx/>
                  <a:buSzTx/>
                  <a:buFontTx/>
                  <a:buNone/>
                  <a:tabLst/>
                  <a:defRPr sz="900">
                    <a:latin typeface="Calibri Light"/>
                    <a:ea typeface="Calibri Light"/>
                    <a:cs typeface="Calibri Light"/>
                    <a:sym typeface="Calibri Light"/>
                  </a:defRPr>
                </a:pPr>
                <a:endParaRPr kumimoji="0" sz="900" b="0" i="0" u="none" strike="noStrike" kern="1200" cap="none" spc="0" normalizeH="0" baseline="0" noProof="0" dirty="0">
                  <a:ln>
                    <a:noFill/>
                  </a:ln>
                  <a:solidFill>
                    <a:prstClr val="black"/>
                  </a:solidFill>
                  <a:effectLst/>
                  <a:uLnTx/>
                  <a:uFillTx/>
                  <a:latin typeface="Calibri Light"/>
                  <a:cs typeface="Calibri Light"/>
                  <a:sym typeface="Calibri Light"/>
                </a:endParaRPr>
              </a:p>
            </p:txBody>
          </p:sp>
          <p:sp>
            <p:nvSpPr>
              <p:cNvPr id="35" name="Rectangle 93"/>
              <p:cNvSpPr/>
              <p:nvPr/>
            </p:nvSpPr>
            <p:spPr>
              <a:xfrm rot="12417175" flipH="1">
                <a:off x="-49833" y="817910"/>
                <a:ext cx="1034222" cy="27959"/>
              </a:xfrm>
              <a:prstGeom prst="rect">
                <a:avLst/>
              </a:prstGeom>
              <a:gradFill flip="none" rotWithShape="1">
                <a:gsLst>
                  <a:gs pos="0">
                    <a:srgbClr val="808080"/>
                  </a:gs>
                  <a:gs pos="55000">
                    <a:srgbClr val="262626"/>
                  </a:gs>
                  <a:gs pos="100000">
                    <a:schemeClr val="accent3"/>
                  </a:gs>
                </a:gsLst>
                <a:lin ang="10800000" scaled="0"/>
              </a:gradFill>
              <a:ln w="12700" cap="flat">
                <a:noFill/>
                <a:miter lim="400000"/>
              </a:ln>
              <a:effectLst/>
            </p:spPr>
            <p:txBody>
              <a:bodyPr wrap="square" lIns="45719" tIns="45719" rIns="45719" bIns="45719" numCol="1" anchor="ctr">
                <a:noAutofit/>
              </a:bodyPr>
              <a:lstStyle/>
              <a:p>
                <a:pPr marL="0" marR="0" lvl="0" indent="0" algn="l" defTabSz="713030" rtl="0" eaLnBrk="1" fontAlgn="auto" latinLnBrk="0" hangingPunct="1">
                  <a:lnSpc>
                    <a:spcPct val="100000"/>
                  </a:lnSpc>
                  <a:spcBef>
                    <a:spcPts val="0"/>
                  </a:spcBef>
                  <a:spcAft>
                    <a:spcPts val="0"/>
                  </a:spcAft>
                  <a:buClrTx/>
                  <a:buSzTx/>
                  <a:buFontTx/>
                  <a:buNone/>
                  <a:tabLst/>
                  <a:defRPr sz="900">
                    <a:latin typeface="Calibri Light"/>
                    <a:ea typeface="Calibri Light"/>
                    <a:cs typeface="Calibri Light"/>
                    <a:sym typeface="Calibri Light"/>
                  </a:defRPr>
                </a:pPr>
                <a:endParaRPr kumimoji="0" sz="900" b="0" i="0" u="none" strike="noStrike" kern="1200" cap="none" spc="0" normalizeH="0" baseline="0" noProof="0" dirty="0">
                  <a:ln>
                    <a:noFill/>
                  </a:ln>
                  <a:solidFill>
                    <a:prstClr val="black"/>
                  </a:solidFill>
                  <a:effectLst/>
                  <a:uLnTx/>
                  <a:uFillTx/>
                  <a:latin typeface="Calibri Light"/>
                  <a:cs typeface="Calibri Light"/>
                  <a:sym typeface="Calibri Light"/>
                </a:endParaRPr>
              </a:p>
            </p:txBody>
          </p:sp>
          <p:sp>
            <p:nvSpPr>
              <p:cNvPr id="36" name="Rectangle 94"/>
              <p:cNvSpPr/>
              <p:nvPr/>
            </p:nvSpPr>
            <p:spPr>
              <a:xfrm rot="12417175" flipH="1">
                <a:off x="-26769" y="772552"/>
                <a:ext cx="1034222" cy="27959"/>
              </a:xfrm>
              <a:prstGeom prst="rect">
                <a:avLst/>
              </a:prstGeom>
              <a:gradFill flip="none" rotWithShape="1">
                <a:gsLst>
                  <a:gs pos="0">
                    <a:srgbClr val="808080"/>
                  </a:gs>
                  <a:gs pos="55000">
                    <a:srgbClr val="262626"/>
                  </a:gs>
                  <a:gs pos="100000">
                    <a:schemeClr val="accent3"/>
                  </a:gs>
                </a:gsLst>
                <a:lin ang="10800000" scaled="0"/>
              </a:gradFill>
              <a:ln w="12700" cap="flat">
                <a:noFill/>
                <a:miter lim="400000"/>
              </a:ln>
              <a:effectLst/>
            </p:spPr>
            <p:txBody>
              <a:bodyPr wrap="square" lIns="45719" tIns="45719" rIns="45719" bIns="45719" numCol="1" anchor="ctr">
                <a:noAutofit/>
              </a:bodyPr>
              <a:lstStyle/>
              <a:p>
                <a:pPr marL="0" marR="0" lvl="0" indent="0" algn="l" defTabSz="713030" rtl="0" eaLnBrk="1" fontAlgn="auto" latinLnBrk="0" hangingPunct="1">
                  <a:lnSpc>
                    <a:spcPct val="100000"/>
                  </a:lnSpc>
                  <a:spcBef>
                    <a:spcPts val="0"/>
                  </a:spcBef>
                  <a:spcAft>
                    <a:spcPts val="0"/>
                  </a:spcAft>
                  <a:buClrTx/>
                  <a:buSzTx/>
                  <a:buFontTx/>
                  <a:buNone/>
                  <a:tabLst/>
                  <a:defRPr sz="900">
                    <a:latin typeface="Calibri Light"/>
                    <a:ea typeface="Calibri Light"/>
                    <a:cs typeface="Calibri Light"/>
                    <a:sym typeface="Calibri Light"/>
                  </a:defRPr>
                </a:pPr>
                <a:endParaRPr kumimoji="0" sz="900" b="0" i="0" u="none" strike="noStrike" kern="1200" cap="none" spc="0" normalizeH="0" baseline="0" noProof="0" dirty="0">
                  <a:ln>
                    <a:noFill/>
                  </a:ln>
                  <a:solidFill>
                    <a:prstClr val="black"/>
                  </a:solidFill>
                  <a:effectLst/>
                  <a:uLnTx/>
                  <a:uFillTx/>
                  <a:latin typeface="Calibri Light"/>
                  <a:cs typeface="Calibri Light"/>
                  <a:sym typeface="Calibri Light"/>
                </a:endParaRPr>
              </a:p>
            </p:txBody>
          </p:sp>
        </p:grpSp>
      </p:grpSp>
      <p:pic>
        <p:nvPicPr>
          <p:cNvPr id="55" name="TinyPPT_8.png" descr="TinyPPT_8.png"/>
          <p:cNvPicPr>
            <a:picLocks/>
          </p:cNvPicPr>
          <p:nvPr/>
        </p:nvPicPr>
        <p:blipFill>
          <a:blip r:embed="rId4">
            <a:alphaModFix amt="85611"/>
          </a:blip>
          <a:srcRect/>
          <a:stretch>
            <a:fillRect/>
          </a:stretch>
        </p:blipFill>
        <p:spPr>
          <a:xfrm>
            <a:off x="8525816" y="3359931"/>
            <a:ext cx="2006319" cy="305171"/>
          </a:xfrm>
          <a:prstGeom prst="rect">
            <a:avLst/>
          </a:prstGeom>
          <a:ln w="12700">
            <a:miter lim="400000"/>
          </a:ln>
        </p:spPr>
      </p:pic>
      <p:sp>
        <p:nvSpPr>
          <p:cNvPr id="56" name="Metin kutusu 55"/>
          <p:cNvSpPr txBox="1"/>
          <p:nvPr/>
        </p:nvSpPr>
        <p:spPr>
          <a:xfrm>
            <a:off x="1196196" y="2439561"/>
            <a:ext cx="3293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Calibri" panose="020F0502020204030204"/>
                <a:ea typeface="+mn-ea"/>
                <a:cs typeface="+mn-cs"/>
              </a:rPr>
              <a:t>1. Allah’a inanmak</a:t>
            </a:r>
          </a:p>
        </p:txBody>
      </p:sp>
      <p:sp>
        <p:nvSpPr>
          <p:cNvPr id="57" name="Metin kutusu 56"/>
          <p:cNvSpPr txBox="1"/>
          <p:nvPr/>
        </p:nvSpPr>
        <p:spPr>
          <a:xfrm>
            <a:off x="685220" y="472575"/>
            <a:ext cx="388201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Calibri" panose="020F0502020204030204"/>
                <a:ea typeface="+mn-ea"/>
                <a:cs typeface="+mn-cs"/>
              </a:rPr>
              <a:t>5. Meleklere inanmak</a:t>
            </a:r>
          </a:p>
        </p:txBody>
      </p:sp>
      <p:sp>
        <p:nvSpPr>
          <p:cNvPr id="58" name="Metin kutusu 57"/>
          <p:cNvSpPr txBox="1"/>
          <p:nvPr/>
        </p:nvSpPr>
        <p:spPr>
          <a:xfrm>
            <a:off x="4716612" y="1951749"/>
            <a:ext cx="36742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Calibri" panose="020F0502020204030204"/>
                <a:ea typeface="+mn-ea"/>
                <a:cs typeface="+mn-cs"/>
              </a:rPr>
              <a:t>2. Kitaplara inanmak</a:t>
            </a:r>
          </a:p>
        </p:txBody>
      </p:sp>
      <p:sp>
        <p:nvSpPr>
          <p:cNvPr id="59" name="Metin kutusu 58"/>
          <p:cNvSpPr txBox="1"/>
          <p:nvPr/>
        </p:nvSpPr>
        <p:spPr>
          <a:xfrm>
            <a:off x="878761" y="1421295"/>
            <a:ext cx="36742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Calibri" panose="020F0502020204030204"/>
                <a:ea typeface="+mn-ea"/>
                <a:cs typeface="+mn-cs"/>
              </a:rPr>
              <a:t>3. Kaza ve kader</a:t>
            </a:r>
          </a:p>
        </p:txBody>
      </p:sp>
      <p:sp>
        <p:nvSpPr>
          <p:cNvPr id="60" name="Metin kutusu 59"/>
          <p:cNvSpPr txBox="1"/>
          <p:nvPr/>
        </p:nvSpPr>
        <p:spPr>
          <a:xfrm>
            <a:off x="4703733" y="231721"/>
            <a:ext cx="48836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Calibri" panose="020F0502020204030204"/>
                <a:ea typeface="+mn-ea"/>
                <a:cs typeface="+mn-cs"/>
              </a:rPr>
              <a:t>6. Peygamberlere inanmak</a:t>
            </a:r>
          </a:p>
        </p:txBody>
      </p:sp>
      <p:sp>
        <p:nvSpPr>
          <p:cNvPr id="61" name="Metin kutusu 60"/>
          <p:cNvSpPr txBox="1"/>
          <p:nvPr/>
        </p:nvSpPr>
        <p:spPr>
          <a:xfrm>
            <a:off x="4716612" y="1160439"/>
            <a:ext cx="39901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Calibri" panose="020F0502020204030204"/>
                <a:ea typeface="+mn-ea"/>
                <a:cs typeface="+mn-cs"/>
              </a:rPr>
              <a:t>4. Ahiret gününe iman</a:t>
            </a:r>
          </a:p>
        </p:txBody>
      </p:sp>
      <p:sp>
        <p:nvSpPr>
          <p:cNvPr id="63" name="Sağa Bükülü Ok 62"/>
          <p:cNvSpPr/>
          <p:nvPr/>
        </p:nvSpPr>
        <p:spPr>
          <a:xfrm rot="20332962">
            <a:off x="216656" y="2412910"/>
            <a:ext cx="1361184" cy="3627046"/>
          </a:xfrm>
          <a:prstGeom prst="curvedRightArrow">
            <a:avLst/>
          </a:prstGeom>
          <a:solidFill>
            <a:srgbClr val="F2E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 name="Dikdörtgen 63"/>
          <p:cNvSpPr/>
          <p:nvPr/>
        </p:nvSpPr>
        <p:spPr>
          <a:xfrm>
            <a:off x="2385578" y="4078015"/>
            <a:ext cx="8996177" cy="2085357"/>
          </a:xfrm>
          <a:prstGeom prst="rect">
            <a:avLst/>
          </a:prstGeom>
          <a:solidFill>
            <a:srgbClr val="F2E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İslam’a göre bu inanç esasları bir bütündür. Bunlardan birini inkar eden, İslam dininden çıkar. Bu sebeple Müslümanlar bu şartları hepsine iman ederler. </a:t>
            </a: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custDataLst>
      <p:tags r:id="rId1"/>
    </p:custDataLst>
    <p:extLst>
      <p:ext uri="{BB962C8B-B14F-4D97-AF65-F5344CB8AC3E}">
        <p14:creationId xmlns:p14="http://schemas.microsoft.com/office/powerpoint/2010/main" val="195357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24"/>
                                        </p:tgtEl>
                                        <p:attrNameLst>
                                          <p:attrName>style.visibility</p:attrName>
                                        </p:attrNameLst>
                                      </p:cBhvr>
                                      <p:to>
                                        <p:strVal val="visible"/>
                                      </p:to>
                                    </p:set>
                                    <p:animEffect transition="in" filter="box(out)">
                                      <p:cBhvr>
                                        <p:cTn id="7" dur="750"/>
                                        <p:tgtEl>
                                          <p:spTgt spid="24"/>
                                        </p:tgtEl>
                                      </p:cBhvr>
                                    </p:animEffect>
                                  </p:childTnLst>
                                </p:cTn>
                              </p:par>
                            </p:childTnLst>
                          </p:cTn>
                        </p:par>
                        <p:par>
                          <p:cTn id="8" fill="hold">
                            <p:stCondLst>
                              <p:cond delay="750"/>
                            </p:stCondLst>
                            <p:childTnLst>
                              <p:par>
                                <p:cTn id="9" presetID="4" presetClass="entr" presetSubtype="32" fill="hold" grpId="0" nodeType="afterEffect">
                                  <p:stCondLst>
                                    <p:cond delay="0"/>
                                  </p:stCondLst>
                                  <p:iterate>
                                    <p:tmAbs val="0"/>
                                  </p:iterate>
                                  <p:childTnLst>
                                    <p:set>
                                      <p:cBhvr>
                                        <p:cTn id="10" fill="hold"/>
                                        <p:tgtEl>
                                          <p:spTgt spid="55"/>
                                        </p:tgtEl>
                                        <p:attrNameLst>
                                          <p:attrName>style.visibility</p:attrName>
                                        </p:attrNameLst>
                                      </p:cBhvr>
                                      <p:to>
                                        <p:strVal val="visible"/>
                                      </p:to>
                                    </p:set>
                                    <p:animEffect transition="in" filter="box(out)">
                                      <p:cBhvr>
                                        <p:cTn id="11" dur="750"/>
                                        <p:tgtEl>
                                          <p:spTgt spid="5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iterate>
                                    <p:tmAbs val="0"/>
                                  </p:iterate>
                                  <p:childTnLst>
                                    <p:set>
                                      <p:cBhvr>
                                        <p:cTn id="15" fill="hold"/>
                                        <p:tgtEl>
                                          <p:spTgt spid="6"/>
                                        </p:tgtEl>
                                        <p:attrNameLst>
                                          <p:attrName>style.visibility</p:attrName>
                                        </p:attrNameLst>
                                      </p:cBhvr>
                                      <p:to>
                                        <p:strVal val="visible"/>
                                      </p:to>
                                    </p:set>
                                    <p:animEffect transition="in" filter="wipe(right)">
                                      <p:cBhvr>
                                        <p:cTn id="16" dur="600"/>
                                        <p:tgtEl>
                                          <p:spTgt spid="6"/>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ipe(right)">
                                      <p:cBhvr>
                                        <p:cTn id="19" dur="500"/>
                                        <p:tgtEl>
                                          <p:spTgt spid="56"/>
                                        </p:tgtEl>
                                      </p:cBhvr>
                                    </p:animEffect>
                                  </p:childTnLst>
                                </p:cTn>
                              </p:par>
                            </p:childTnLst>
                          </p:cTn>
                        </p:par>
                        <p:par>
                          <p:cTn id="20" fill="hold">
                            <p:stCondLst>
                              <p:cond delay="600"/>
                            </p:stCondLst>
                            <p:childTnLst>
                              <p:par>
                                <p:cTn id="21" presetID="22" presetClass="entr" presetSubtype="8" fill="hold" grpId="0" nodeType="afterEffect">
                                  <p:stCondLst>
                                    <p:cond delay="0"/>
                                  </p:stCondLst>
                                  <p:iterate>
                                    <p:tmAbs val="0"/>
                                  </p:iterate>
                                  <p:childTnLst>
                                    <p:set>
                                      <p:cBhvr>
                                        <p:cTn id="22" fill="hold"/>
                                        <p:tgtEl>
                                          <p:spTgt spid="9"/>
                                        </p:tgtEl>
                                        <p:attrNameLst>
                                          <p:attrName>style.visibility</p:attrName>
                                        </p:attrNameLst>
                                      </p:cBhvr>
                                      <p:to>
                                        <p:strVal val="visible"/>
                                      </p:to>
                                    </p:set>
                                    <p:animEffect transition="in" filter="wipe(left)">
                                      <p:cBhvr>
                                        <p:cTn id="23" dur="600"/>
                                        <p:tgtEl>
                                          <p:spTgt spid="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wipe(left)">
                                      <p:cBhvr>
                                        <p:cTn id="26" dur="500"/>
                                        <p:tgtEl>
                                          <p:spTgt spid="58"/>
                                        </p:tgtEl>
                                      </p:cBhvr>
                                    </p:animEffect>
                                  </p:childTnLst>
                                </p:cTn>
                              </p:par>
                            </p:childTnLst>
                          </p:cTn>
                        </p:par>
                        <p:par>
                          <p:cTn id="27" fill="hold">
                            <p:stCondLst>
                              <p:cond delay="1200"/>
                            </p:stCondLst>
                            <p:childTnLst>
                              <p:par>
                                <p:cTn id="28" presetID="22" presetClass="entr" presetSubtype="2" fill="hold" grpId="0" nodeType="afterEffect">
                                  <p:stCondLst>
                                    <p:cond delay="0"/>
                                  </p:stCondLst>
                                  <p:iterate>
                                    <p:tmAbs val="0"/>
                                  </p:iterate>
                                  <p:childTnLst>
                                    <p:set>
                                      <p:cBhvr>
                                        <p:cTn id="29" fill="hold"/>
                                        <p:tgtEl>
                                          <p:spTgt spid="12"/>
                                        </p:tgtEl>
                                        <p:attrNameLst>
                                          <p:attrName>style.visibility</p:attrName>
                                        </p:attrNameLst>
                                      </p:cBhvr>
                                      <p:to>
                                        <p:strVal val="visible"/>
                                      </p:to>
                                    </p:set>
                                    <p:animEffect transition="in" filter="wipe(right)">
                                      <p:cBhvr>
                                        <p:cTn id="30" dur="600"/>
                                        <p:tgtEl>
                                          <p:spTgt spid="12"/>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59"/>
                                        </p:tgtEl>
                                        <p:attrNameLst>
                                          <p:attrName>style.visibility</p:attrName>
                                        </p:attrNameLst>
                                      </p:cBhvr>
                                      <p:to>
                                        <p:strVal val="visible"/>
                                      </p:to>
                                    </p:set>
                                    <p:animEffect transition="in" filter="wipe(right)">
                                      <p:cBhvr>
                                        <p:cTn id="33" dur="500"/>
                                        <p:tgtEl>
                                          <p:spTgt spid="59"/>
                                        </p:tgtEl>
                                      </p:cBhvr>
                                    </p:animEffect>
                                  </p:childTnLst>
                                </p:cTn>
                              </p:par>
                            </p:childTnLst>
                          </p:cTn>
                        </p:par>
                        <p:par>
                          <p:cTn id="34" fill="hold">
                            <p:stCondLst>
                              <p:cond delay="1800"/>
                            </p:stCondLst>
                            <p:childTnLst>
                              <p:par>
                                <p:cTn id="35" presetID="22" presetClass="entr" presetSubtype="8" fill="hold" grpId="0" nodeType="afterEffect">
                                  <p:stCondLst>
                                    <p:cond delay="0"/>
                                  </p:stCondLst>
                                  <p:iterate>
                                    <p:tmAbs val="0"/>
                                  </p:iterate>
                                  <p:childTnLst>
                                    <p:set>
                                      <p:cBhvr>
                                        <p:cTn id="36" fill="hold"/>
                                        <p:tgtEl>
                                          <p:spTgt spid="15"/>
                                        </p:tgtEl>
                                        <p:attrNameLst>
                                          <p:attrName>style.visibility</p:attrName>
                                        </p:attrNameLst>
                                      </p:cBhvr>
                                      <p:to>
                                        <p:strVal val="visible"/>
                                      </p:to>
                                    </p:set>
                                    <p:animEffect transition="in" filter="wipe(left)">
                                      <p:cBhvr>
                                        <p:cTn id="37" dur="600"/>
                                        <p:tgtEl>
                                          <p:spTgt spid="15"/>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61"/>
                                        </p:tgtEl>
                                        <p:attrNameLst>
                                          <p:attrName>style.visibility</p:attrName>
                                        </p:attrNameLst>
                                      </p:cBhvr>
                                      <p:to>
                                        <p:strVal val="visible"/>
                                      </p:to>
                                    </p:set>
                                    <p:animEffect transition="in" filter="wipe(left)">
                                      <p:cBhvr>
                                        <p:cTn id="40" dur="500"/>
                                        <p:tgtEl>
                                          <p:spTgt spid="61"/>
                                        </p:tgtEl>
                                      </p:cBhvr>
                                    </p:animEffect>
                                  </p:childTnLst>
                                </p:cTn>
                              </p:par>
                            </p:childTnLst>
                          </p:cTn>
                        </p:par>
                        <p:par>
                          <p:cTn id="41" fill="hold">
                            <p:stCondLst>
                              <p:cond delay="2400"/>
                            </p:stCondLst>
                            <p:childTnLst>
                              <p:par>
                                <p:cTn id="42" presetID="22" presetClass="entr" presetSubtype="2" fill="hold" grpId="0" nodeType="afterEffect">
                                  <p:stCondLst>
                                    <p:cond delay="0"/>
                                  </p:stCondLst>
                                  <p:iterate>
                                    <p:tmAbs val="0"/>
                                  </p:iterate>
                                  <p:childTnLst>
                                    <p:set>
                                      <p:cBhvr>
                                        <p:cTn id="43" fill="hold"/>
                                        <p:tgtEl>
                                          <p:spTgt spid="18"/>
                                        </p:tgtEl>
                                        <p:attrNameLst>
                                          <p:attrName>style.visibility</p:attrName>
                                        </p:attrNameLst>
                                      </p:cBhvr>
                                      <p:to>
                                        <p:strVal val="visible"/>
                                      </p:to>
                                    </p:set>
                                    <p:animEffect transition="in" filter="wipe(right)">
                                      <p:cBhvr>
                                        <p:cTn id="44" dur="600"/>
                                        <p:tgtEl>
                                          <p:spTgt spid="18"/>
                                        </p:tgtEl>
                                      </p:cBhvr>
                                    </p:animEffect>
                                  </p:childTnLst>
                                </p:cTn>
                              </p:par>
                              <p:par>
                                <p:cTn id="45" presetID="22" presetClass="entr" presetSubtype="2"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wipe(right)">
                                      <p:cBhvr>
                                        <p:cTn id="47" dur="500"/>
                                        <p:tgtEl>
                                          <p:spTgt spid="57"/>
                                        </p:tgtEl>
                                      </p:cBhvr>
                                    </p:animEffect>
                                  </p:childTnLst>
                                </p:cTn>
                              </p:par>
                            </p:childTnLst>
                          </p:cTn>
                        </p:par>
                        <p:par>
                          <p:cTn id="48" fill="hold">
                            <p:stCondLst>
                              <p:cond delay="3000"/>
                            </p:stCondLst>
                            <p:childTnLst>
                              <p:par>
                                <p:cTn id="49" presetID="22" presetClass="entr" presetSubtype="8" fill="hold" grpId="0" nodeType="afterEffect">
                                  <p:stCondLst>
                                    <p:cond delay="0"/>
                                  </p:stCondLst>
                                  <p:iterate>
                                    <p:tmAbs val="0"/>
                                  </p:iterate>
                                  <p:childTnLst>
                                    <p:set>
                                      <p:cBhvr>
                                        <p:cTn id="50" fill="hold"/>
                                        <p:tgtEl>
                                          <p:spTgt spid="21"/>
                                        </p:tgtEl>
                                        <p:attrNameLst>
                                          <p:attrName>style.visibility</p:attrName>
                                        </p:attrNameLst>
                                      </p:cBhvr>
                                      <p:to>
                                        <p:strVal val="visible"/>
                                      </p:to>
                                    </p:set>
                                    <p:animEffect transition="in" filter="wipe(left)">
                                      <p:cBhvr>
                                        <p:cTn id="51" dur="600"/>
                                        <p:tgtEl>
                                          <p:spTgt spid="21"/>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wipe(left)">
                                      <p:cBhvr>
                                        <p:cTn id="54" dur="500"/>
                                        <p:tgtEl>
                                          <p:spTgt spid="6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63"/>
                                        </p:tgtEl>
                                        <p:attrNameLst>
                                          <p:attrName>style.visibility</p:attrName>
                                        </p:attrNameLst>
                                      </p:cBhvr>
                                      <p:to>
                                        <p:strVal val="visible"/>
                                      </p:to>
                                    </p:set>
                                    <p:animEffect transition="in" filter="wipe(left)">
                                      <p:cBhvr>
                                        <p:cTn id="59" dur="500"/>
                                        <p:tgtEl>
                                          <p:spTgt spid="63"/>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64"/>
                                        </p:tgtEl>
                                        <p:attrNameLst>
                                          <p:attrName>style.visibility</p:attrName>
                                        </p:attrNameLst>
                                      </p:cBhvr>
                                      <p:to>
                                        <p:strVal val="visible"/>
                                      </p:to>
                                    </p:set>
                                    <p:animEffect transition="in" filter="wipe(left)">
                                      <p:cBhvr>
                                        <p:cTn id="6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P spid="9" grpId="0" animBg="1" advAuto="0"/>
      <p:bldP spid="12" grpId="0" animBg="1" advAuto="0"/>
      <p:bldP spid="15" grpId="0" animBg="1" advAuto="0"/>
      <p:bldP spid="18" grpId="0" animBg="1" advAuto="0"/>
      <p:bldP spid="21" grpId="0" animBg="1" advAuto="0"/>
      <p:bldP spid="24" grpId="0" animBg="1" advAuto="0"/>
      <p:bldP spid="55" grpId="0" animBg="1" advAuto="0"/>
      <p:bldP spid="56" grpId="0"/>
      <p:bldP spid="57" grpId="0"/>
      <p:bldP spid="58" grpId="0"/>
      <p:bldP spid="59" grpId="0"/>
      <p:bldP spid="60" grpId="0"/>
      <p:bldP spid="61" grpId="0"/>
      <p:bldP spid="63" grpId="0" animBg="1"/>
      <p:bldP spid="6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Ä°lgili res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029" y="677213"/>
            <a:ext cx="4876800" cy="4876801"/>
          </a:xfrm>
          <a:prstGeom prst="rect">
            <a:avLst/>
          </a:prstGeom>
          <a:noFill/>
          <a:extLst>
            <a:ext uri="{909E8E84-426E-40DD-AFC4-6F175D3DCCD1}">
              <a14:hiddenFill xmlns:a14="http://schemas.microsoft.com/office/drawing/2010/main">
                <a:solidFill>
                  <a:srgbClr val="FFFFFF"/>
                </a:solidFill>
              </a14:hiddenFill>
            </a:ext>
          </a:extLst>
        </p:spPr>
      </p:pic>
      <p:sp>
        <p:nvSpPr>
          <p:cNvPr id="3" name="Yuvarlatılmış Dikdörtgen 2">
            <a:hlinkClick r:id="" action="ppaction://hlinkshowjump?jump=nextslide"/>
          </p:cNvPr>
          <p:cNvSpPr/>
          <p:nvPr/>
        </p:nvSpPr>
        <p:spPr>
          <a:xfrm>
            <a:off x="5735783" y="2629405"/>
            <a:ext cx="6317673" cy="1256145"/>
          </a:xfrm>
          <a:prstGeom prst="roundRect">
            <a:avLst/>
          </a:prstGeom>
          <a:solidFill>
            <a:srgbClr val="17AB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800" b="0" i="0" u="none" strike="noStrike" kern="1200" cap="none" spc="0" normalizeH="0" baseline="0" noProof="0" dirty="0">
                <a:ln>
                  <a:noFill/>
                </a:ln>
                <a:solidFill>
                  <a:prstClr val="white"/>
                </a:solidFill>
                <a:effectLst/>
                <a:uLnTx/>
                <a:uFillTx/>
                <a:latin typeface="Calibri" panose="020F0502020204030204"/>
                <a:ea typeface="+mn-ea"/>
                <a:cs typeface="+mn-cs"/>
              </a:rPr>
              <a:t>Video izliyoruz </a:t>
            </a:r>
          </a:p>
        </p:txBody>
      </p:sp>
      <p:sp>
        <p:nvSpPr>
          <p:cNvPr id="5" name="Dikdörtgen 4"/>
          <p:cNvSpPr/>
          <p:nvPr/>
        </p:nvSpPr>
        <p:spPr>
          <a:xfrm>
            <a:off x="10668582" y="3257477"/>
            <a:ext cx="1384874" cy="1668464"/>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188622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sz="quarter" idx="10"/>
          </p:nvPr>
        </p:nvSpPr>
        <p:spPr/>
        <p:txBody>
          <a:bodyPr>
            <a:normAutofit fontScale="92500" lnSpcReduction="10000"/>
          </a:bodyPr>
          <a:lstStyle/>
          <a:p>
            <a:endParaRPr lang="tr-TR"/>
          </a:p>
        </p:txBody>
      </p:sp>
      <p:pic>
        <p:nvPicPr>
          <p:cNvPr id="3" name="videoplayback">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4913" y="557939"/>
            <a:ext cx="12206913" cy="5718873"/>
          </a:xfrm>
          <a:prstGeom prst="rect">
            <a:avLst/>
          </a:prstGeom>
        </p:spPr>
      </p:pic>
    </p:spTree>
    <p:custDataLst>
      <p:tags r:id="rId1"/>
    </p:custDataLst>
    <p:extLst>
      <p:ext uri="{BB962C8B-B14F-4D97-AF65-F5344CB8AC3E}">
        <p14:creationId xmlns:p14="http://schemas.microsoft.com/office/powerpoint/2010/main" val="68678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 5"/>
          <p:cNvGrpSpPr/>
          <p:nvPr/>
        </p:nvGrpSpPr>
        <p:grpSpPr>
          <a:xfrm>
            <a:off x="839449" y="3721843"/>
            <a:ext cx="5237086" cy="1169417"/>
            <a:chOff x="1256775" y="3711970"/>
            <a:chExt cx="4995604" cy="1169417"/>
          </a:xfrm>
        </p:grpSpPr>
        <p:sp>
          <p:nvSpPr>
            <p:cNvPr id="77" name="사각형: 둥근 모서리 76">
              <a:extLst>
                <a:ext uri="{FF2B5EF4-FFF2-40B4-BE49-F238E27FC236}">
                  <a16:creationId xmlns:a16="http://schemas.microsoft.com/office/drawing/2014/main" id="{67B29F07-EAE6-4ED9-8AA8-B63C5C97983F}"/>
                </a:ext>
              </a:extLst>
            </p:cNvPr>
            <p:cNvSpPr/>
            <p:nvPr/>
          </p:nvSpPr>
          <p:spPr>
            <a:xfrm>
              <a:off x="1256775" y="3792180"/>
              <a:ext cx="4923273" cy="1008994"/>
            </a:xfrm>
            <a:prstGeom prst="roundRect">
              <a:avLst>
                <a:gd name="adj" fmla="val 50000"/>
              </a:avLst>
            </a:prstGeom>
            <a:solidFill>
              <a:srgbClr val="75A9B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78" name="Rectangle 236">
              <a:extLst>
                <a:ext uri="{FF2B5EF4-FFF2-40B4-BE49-F238E27FC236}">
                  <a16:creationId xmlns:a16="http://schemas.microsoft.com/office/drawing/2014/main" id="{95CCE580-C6AD-4C38-A94C-96BDE149F9D8}"/>
                </a:ext>
              </a:extLst>
            </p:cNvPr>
            <p:cNvSpPr/>
            <p:nvPr/>
          </p:nvSpPr>
          <p:spPr>
            <a:xfrm rot="16200000">
              <a:off x="4431574" y="3929005"/>
              <a:ext cx="1008995" cy="735340"/>
            </a:xfrm>
            <a:prstGeom prst="rect">
              <a:avLst/>
            </a:prstGeom>
            <a:blipFill dpi="0" rotWithShape="1">
              <a:blip r:embed="rId4"/>
              <a:srcRect/>
              <a:stretch>
                <a:fillRect l="-45000" r="-4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79" name="타원 78">
              <a:extLst>
                <a:ext uri="{FF2B5EF4-FFF2-40B4-BE49-F238E27FC236}">
                  <a16:creationId xmlns:a16="http://schemas.microsoft.com/office/drawing/2014/main" id="{6F53AFAA-D850-4A10-8C5B-A59060F64CF8}"/>
                </a:ext>
              </a:extLst>
            </p:cNvPr>
            <p:cNvSpPr/>
            <p:nvPr/>
          </p:nvSpPr>
          <p:spPr>
            <a:xfrm>
              <a:off x="5082962" y="3711970"/>
              <a:ext cx="1169417" cy="1169417"/>
            </a:xfrm>
            <a:prstGeom prst="ellipse">
              <a:avLst/>
            </a:prstGeom>
            <a:solidFill>
              <a:schemeClr val="bg1"/>
            </a:solidFill>
            <a:ln w="152400">
              <a:solidFill>
                <a:srgbClr val="75A9B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맑은 고딕"/>
                  <a:cs typeface="Arial" panose="020B0604020202020204" pitchFamily="34" charset="0"/>
                </a:rPr>
                <a:t>3</a:t>
              </a:r>
            </a:p>
          </p:txBody>
        </p:sp>
        <p:sp>
          <p:nvSpPr>
            <p:cNvPr id="80" name="막힌 원호 79">
              <a:extLst>
                <a:ext uri="{FF2B5EF4-FFF2-40B4-BE49-F238E27FC236}">
                  <a16:creationId xmlns:a16="http://schemas.microsoft.com/office/drawing/2014/main" id="{AED9541D-1350-4F86-882B-024202A7C03D}"/>
                </a:ext>
              </a:extLst>
            </p:cNvPr>
            <p:cNvSpPr/>
            <p:nvPr/>
          </p:nvSpPr>
          <p:spPr>
            <a:xfrm rot="5400000">
              <a:off x="5210468" y="3839477"/>
              <a:ext cx="914402" cy="914402"/>
            </a:xfrm>
            <a:prstGeom prst="blockArc">
              <a:avLst>
                <a:gd name="adj1" fmla="val 10800000"/>
                <a:gd name="adj2" fmla="val 0"/>
                <a:gd name="adj3" fmla="val 12240"/>
              </a:avLst>
            </a:prstGeom>
            <a:solidFill>
              <a:srgbClr val="75A9B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맑은 고딕"/>
                <a:cs typeface="+mn-cs"/>
              </a:endParaRPr>
            </a:p>
          </p:txBody>
        </p:sp>
      </p:grpSp>
      <p:sp>
        <p:nvSpPr>
          <p:cNvPr id="26" name="Metin kutusu 25"/>
          <p:cNvSpPr txBox="1"/>
          <p:nvPr/>
        </p:nvSpPr>
        <p:spPr>
          <a:xfrm>
            <a:off x="2663855" y="334040"/>
            <a:ext cx="559941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Arial"/>
                <a:ea typeface="맑은 고딕"/>
                <a:cs typeface="+mn-cs"/>
              </a:rPr>
              <a:t>Müminlerin Özelikleri</a:t>
            </a:r>
            <a:endParaRPr kumimoji="0" lang="tr-TR" sz="3600" b="0" i="0" u="none" strike="noStrike" kern="0" cap="none" spc="0" normalizeH="0" baseline="0" noProof="0" dirty="0">
              <a:ln>
                <a:noFill/>
              </a:ln>
              <a:solidFill>
                <a:prstClr val="black"/>
              </a:solidFill>
              <a:effectLst/>
              <a:uLnTx/>
              <a:uFillTx/>
              <a:latin typeface="Arial"/>
              <a:ea typeface="맑은 고딕"/>
              <a:cs typeface="+mn-cs"/>
            </a:endParaRPr>
          </a:p>
        </p:txBody>
      </p:sp>
      <p:grpSp>
        <p:nvGrpSpPr>
          <p:cNvPr id="8" name="Grup 7"/>
          <p:cNvGrpSpPr/>
          <p:nvPr/>
        </p:nvGrpSpPr>
        <p:grpSpPr>
          <a:xfrm>
            <a:off x="1150270" y="1377389"/>
            <a:ext cx="5053774" cy="1169417"/>
            <a:chOff x="1150270" y="1377389"/>
            <a:chExt cx="5053774" cy="1169417"/>
          </a:xfrm>
        </p:grpSpPr>
        <p:sp>
          <p:nvSpPr>
            <p:cNvPr id="4" name="사각형: 둥근 모서리 3">
              <a:extLst>
                <a:ext uri="{FF2B5EF4-FFF2-40B4-BE49-F238E27FC236}">
                  <a16:creationId xmlns:a16="http://schemas.microsoft.com/office/drawing/2014/main" id="{1C0B2244-675C-4BFE-BA52-49A5A3A69C36}"/>
                </a:ext>
              </a:extLst>
            </p:cNvPr>
            <p:cNvSpPr/>
            <p:nvPr/>
          </p:nvSpPr>
          <p:spPr>
            <a:xfrm>
              <a:off x="1150270" y="1457599"/>
              <a:ext cx="4981443" cy="1008994"/>
            </a:xfrm>
            <a:prstGeom prst="roundRect">
              <a:avLst>
                <a:gd name="adj" fmla="val 50000"/>
              </a:avLst>
            </a:prstGeom>
            <a:solidFill>
              <a:srgbClr val="FA686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65" name="Rectangle 236">
              <a:extLst>
                <a:ext uri="{FF2B5EF4-FFF2-40B4-BE49-F238E27FC236}">
                  <a16:creationId xmlns:a16="http://schemas.microsoft.com/office/drawing/2014/main" id="{8729A1D8-2BC1-4E06-B6E1-1800DAF2F9C7}"/>
                </a:ext>
              </a:extLst>
            </p:cNvPr>
            <p:cNvSpPr/>
            <p:nvPr/>
          </p:nvSpPr>
          <p:spPr>
            <a:xfrm rot="16200000">
              <a:off x="4383239" y="1594424"/>
              <a:ext cx="1008995" cy="735340"/>
            </a:xfrm>
            <a:prstGeom prst="rect">
              <a:avLst/>
            </a:prstGeom>
            <a:blipFill dpi="0" rotWithShape="1">
              <a:blip r:embed="rId4"/>
              <a:srcRect/>
              <a:stretch>
                <a:fillRect l="-45000" r="-4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2" name="타원 1">
              <a:extLst>
                <a:ext uri="{FF2B5EF4-FFF2-40B4-BE49-F238E27FC236}">
                  <a16:creationId xmlns:a16="http://schemas.microsoft.com/office/drawing/2014/main" id="{089398DA-034D-4001-9C1B-C824C7E7B28A}"/>
                </a:ext>
              </a:extLst>
            </p:cNvPr>
            <p:cNvSpPr/>
            <p:nvPr/>
          </p:nvSpPr>
          <p:spPr>
            <a:xfrm>
              <a:off x="5034627" y="1377389"/>
              <a:ext cx="1169417" cy="1169417"/>
            </a:xfrm>
            <a:prstGeom prst="ellipse">
              <a:avLst/>
            </a:prstGeom>
            <a:solidFill>
              <a:schemeClr val="bg1"/>
            </a:solidFill>
            <a:ln w="152400">
              <a:solidFill>
                <a:srgbClr val="FA686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맑은 고딕"/>
                  <a:cs typeface="Arial" panose="020B0604020202020204" pitchFamily="34" charset="0"/>
                </a:rPr>
                <a:t>1</a:t>
              </a:r>
            </a:p>
          </p:txBody>
        </p:sp>
        <p:sp>
          <p:nvSpPr>
            <p:cNvPr id="3" name="막힌 원호 2">
              <a:extLst>
                <a:ext uri="{FF2B5EF4-FFF2-40B4-BE49-F238E27FC236}">
                  <a16:creationId xmlns:a16="http://schemas.microsoft.com/office/drawing/2014/main" id="{414B4F38-4451-437E-AFD1-2031CD3159F3}"/>
                </a:ext>
              </a:extLst>
            </p:cNvPr>
            <p:cNvSpPr/>
            <p:nvPr/>
          </p:nvSpPr>
          <p:spPr>
            <a:xfrm rot="5400000">
              <a:off x="5162133" y="1504896"/>
              <a:ext cx="914402" cy="914402"/>
            </a:xfrm>
            <a:prstGeom prst="blockArc">
              <a:avLst>
                <a:gd name="adj1" fmla="val 10800000"/>
                <a:gd name="adj2" fmla="val 0"/>
                <a:gd name="adj3" fmla="val 12240"/>
              </a:avLst>
            </a:prstGeom>
            <a:solidFill>
              <a:srgbClr val="FA686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28" name="TextBox 4"/>
            <p:cNvSpPr txBox="1"/>
            <p:nvPr/>
          </p:nvSpPr>
          <p:spPr>
            <a:xfrm>
              <a:off x="1183300" y="1441067"/>
              <a:ext cx="3826187" cy="1077218"/>
            </a:xfrm>
            <a:prstGeom prst="rect">
              <a:avLst/>
            </a:prstGeom>
            <a:noFill/>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Arial" panose="020B0604020202020204" pitchFamily="34" charset="0"/>
                  <a:ea typeface="맑은 고딕"/>
                  <a:cs typeface="Arial" panose="020B0604020202020204" pitchFamily="34" charset="0"/>
                </a:rPr>
                <a:t>İman konusunda şüphe duymazlar.</a:t>
              </a:r>
            </a:p>
          </p:txBody>
        </p:sp>
      </p:grpSp>
      <p:grpSp>
        <p:nvGrpSpPr>
          <p:cNvPr id="5" name="Grup 4"/>
          <p:cNvGrpSpPr/>
          <p:nvPr/>
        </p:nvGrpSpPr>
        <p:grpSpPr>
          <a:xfrm>
            <a:off x="6395380" y="2378603"/>
            <a:ext cx="4857461" cy="1169417"/>
            <a:chOff x="6395380" y="2378603"/>
            <a:chExt cx="4857461" cy="1169417"/>
          </a:xfrm>
        </p:grpSpPr>
        <p:sp>
          <p:nvSpPr>
            <p:cNvPr id="84" name="사각형: 둥근 모서리 83">
              <a:extLst>
                <a:ext uri="{FF2B5EF4-FFF2-40B4-BE49-F238E27FC236}">
                  <a16:creationId xmlns:a16="http://schemas.microsoft.com/office/drawing/2014/main" id="{B799F958-DF6E-4545-A111-2C77B3414A55}"/>
                </a:ext>
              </a:extLst>
            </p:cNvPr>
            <p:cNvSpPr/>
            <p:nvPr/>
          </p:nvSpPr>
          <p:spPr>
            <a:xfrm flipH="1">
              <a:off x="6467709" y="2458813"/>
              <a:ext cx="4785132" cy="1008994"/>
            </a:xfrm>
            <a:prstGeom prst="roundRect">
              <a:avLst>
                <a:gd name="adj" fmla="val 50000"/>
              </a:avLst>
            </a:prstGeom>
            <a:solidFill>
              <a:srgbClr val="DDB56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85" name="Rectangle 236">
              <a:extLst>
                <a:ext uri="{FF2B5EF4-FFF2-40B4-BE49-F238E27FC236}">
                  <a16:creationId xmlns:a16="http://schemas.microsoft.com/office/drawing/2014/main" id="{F804BE24-24F7-40F8-B708-46D9BD0CAD2C}"/>
                </a:ext>
              </a:extLst>
            </p:cNvPr>
            <p:cNvSpPr/>
            <p:nvPr/>
          </p:nvSpPr>
          <p:spPr>
            <a:xfrm rot="5400000" flipH="1">
              <a:off x="7207190" y="2595638"/>
              <a:ext cx="1008995" cy="735340"/>
            </a:xfrm>
            <a:prstGeom prst="rect">
              <a:avLst/>
            </a:prstGeom>
            <a:blipFill dpi="0" rotWithShape="1">
              <a:blip r:embed="rId4"/>
              <a:srcRect/>
              <a:stretch>
                <a:fillRect l="-45000" r="-4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86" name="타원 85">
              <a:extLst>
                <a:ext uri="{FF2B5EF4-FFF2-40B4-BE49-F238E27FC236}">
                  <a16:creationId xmlns:a16="http://schemas.microsoft.com/office/drawing/2014/main" id="{98346A8C-70CA-4B63-BDA4-A4E7D894E6DC}"/>
                </a:ext>
              </a:extLst>
            </p:cNvPr>
            <p:cNvSpPr/>
            <p:nvPr/>
          </p:nvSpPr>
          <p:spPr>
            <a:xfrm flipH="1">
              <a:off x="6395380" y="2378603"/>
              <a:ext cx="1169417" cy="1169417"/>
            </a:xfrm>
            <a:prstGeom prst="ellipse">
              <a:avLst/>
            </a:prstGeom>
            <a:solidFill>
              <a:schemeClr val="bg1"/>
            </a:solidFill>
            <a:ln w="152400">
              <a:solidFill>
                <a:srgbClr val="DDB56D"/>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맑은 고딕"/>
                  <a:cs typeface="Arial" panose="020B0604020202020204" pitchFamily="34" charset="0"/>
                </a:rPr>
                <a:t>2</a:t>
              </a:r>
            </a:p>
          </p:txBody>
        </p:sp>
        <p:sp>
          <p:nvSpPr>
            <p:cNvPr id="87" name="막힌 원호 86">
              <a:extLst>
                <a:ext uri="{FF2B5EF4-FFF2-40B4-BE49-F238E27FC236}">
                  <a16:creationId xmlns:a16="http://schemas.microsoft.com/office/drawing/2014/main" id="{591D5D68-45C1-4DDF-9114-D24D02F893BC}"/>
                </a:ext>
              </a:extLst>
            </p:cNvPr>
            <p:cNvSpPr/>
            <p:nvPr/>
          </p:nvSpPr>
          <p:spPr>
            <a:xfrm rot="5400000">
              <a:off x="6522887" y="2506110"/>
              <a:ext cx="914402" cy="914402"/>
            </a:xfrm>
            <a:prstGeom prst="blockArc">
              <a:avLst>
                <a:gd name="adj1" fmla="val 10800000"/>
                <a:gd name="adj2" fmla="val 0"/>
                <a:gd name="adj3" fmla="val 12240"/>
              </a:avLst>
            </a:prstGeom>
            <a:solidFill>
              <a:srgbClr val="DDB56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29" name="TextBox 4"/>
            <p:cNvSpPr txBox="1"/>
            <p:nvPr/>
          </p:nvSpPr>
          <p:spPr>
            <a:xfrm>
              <a:off x="7711687" y="2470333"/>
              <a:ext cx="3526002" cy="954107"/>
            </a:xfrm>
            <a:prstGeom prst="rect">
              <a:avLst/>
            </a:prstGeom>
            <a:noFill/>
          </p:spPr>
          <p:txBody>
            <a:bodyPr wrap="square" rtlCol="0">
              <a:spAutoFit/>
            </a:bodyPr>
            <a:lstStyle/>
            <a:p>
              <a:pPr lvl="0" algn="ctr" defTabSz="1218987">
                <a:defRPr/>
              </a:pPr>
              <a:r>
                <a:rPr lang="tr-TR" sz="2800" dirty="0">
                  <a:solidFill>
                    <a:prstClr val="black"/>
                  </a:solidFill>
                  <a:latin typeface="Arial" panose="020B0604020202020204" pitchFamily="34" charset="0"/>
                  <a:cs typeface="Arial" panose="020B0604020202020204" pitchFamily="34" charset="0"/>
                </a:rPr>
                <a:t>Namazı dosdoğru ve devamlı kılarlar.</a:t>
              </a:r>
            </a:p>
          </p:txBody>
        </p:sp>
      </p:grpSp>
      <p:sp>
        <p:nvSpPr>
          <p:cNvPr id="30" name="TextBox 4"/>
          <p:cNvSpPr txBox="1"/>
          <p:nvPr/>
        </p:nvSpPr>
        <p:spPr>
          <a:xfrm>
            <a:off x="429311" y="3983382"/>
            <a:ext cx="436343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Arial" panose="020B0604020202020204" pitchFamily="34" charset="0"/>
                <a:ea typeface="맑은 고딕"/>
                <a:cs typeface="Arial" panose="020B0604020202020204" pitchFamily="34" charset="0"/>
              </a:rPr>
              <a:t>   </a:t>
            </a:r>
            <a:r>
              <a:rPr kumimoji="0" lang="tr-TR" sz="3200" b="0" i="0" u="none" strike="noStrike" kern="1200" cap="none" spc="0" normalizeH="0" baseline="0" noProof="0" dirty="0">
                <a:ln>
                  <a:noFill/>
                </a:ln>
                <a:solidFill>
                  <a:prstClr val="black"/>
                </a:solidFill>
                <a:effectLst/>
                <a:uLnTx/>
                <a:uFillTx/>
                <a:latin typeface="Arial" panose="020B0604020202020204" pitchFamily="34" charset="0"/>
                <a:ea typeface="맑은 고딕"/>
                <a:cs typeface="Arial" panose="020B0604020202020204" pitchFamily="34" charset="0"/>
              </a:rPr>
              <a:t>Güzel</a:t>
            </a:r>
            <a:r>
              <a:rPr kumimoji="0" lang="tr-TR" sz="3200" b="0" i="0" u="none" strike="noStrike" kern="1200" cap="none" spc="0" normalizeH="0" noProof="0" dirty="0">
                <a:ln>
                  <a:noFill/>
                </a:ln>
                <a:solidFill>
                  <a:prstClr val="black"/>
                </a:solidFill>
                <a:effectLst/>
                <a:uLnTx/>
                <a:uFillTx/>
                <a:latin typeface="Arial" panose="020B0604020202020204" pitchFamily="34" charset="0"/>
                <a:ea typeface="맑은 고딕"/>
                <a:cs typeface="Arial" panose="020B0604020202020204" pitchFamily="34" charset="0"/>
              </a:rPr>
              <a:t> ahlak sahibiler</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맑은 고딕"/>
              <a:cs typeface="Arial" panose="020B0604020202020204" pitchFamily="34" charset="0"/>
            </a:endParaRPr>
          </a:p>
        </p:txBody>
      </p:sp>
      <p:grpSp>
        <p:nvGrpSpPr>
          <p:cNvPr id="7" name="Grup 6"/>
          <p:cNvGrpSpPr/>
          <p:nvPr/>
        </p:nvGrpSpPr>
        <p:grpSpPr>
          <a:xfrm>
            <a:off x="5883000" y="5148801"/>
            <a:ext cx="6147582" cy="1180781"/>
            <a:chOff x="5883000" y="5148801"/>
            <a:chExt cx="6147582" cy="1180781"/>
          </a:xfrm>
        </p:grpSpPr>
        <p:sp>
          <p:nvSpPr>
            <p:cNvPr id="91" name="사각형: 둥근 모서리 90">
              <a:extLst>
                <a:ext uri="{FF2B5EF4-FFF2-40B4-BE49-F238E27FC236}">
                  <a16:creationId xmlns:a16="http://schemas.microsoft.com/office/drawing/2014/main" id="{CB7507D5-E1D8-49BE-8E7A-3DCCF1B04D1D}"/>
                </a:ext>
              </a:extLst>
            </p:cNvPr>
            <p:cNvSpPr/>
            <p:nvPr/>
          </p:nvSpPr>
          <p:spPr>
            <a:xfrm flipH="1">
              <a:off x="6262445" y="5240379"/>
              <a:ext cx="5632373" cy="1089203"/>
            </a:xfrm>
            <a:prstGeom prst="roundRect">
              <a:avLst>
                <a:gd name="adj" fmla="val 5000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107" name="Rectangle 236">
              <a:extLst>
                <a:ext uri="{FF2B5EF4-FFF2-40B4-BE49-F238E27FC236}">
                  <a16:creationId xmlns:a16="http://schemas.microsoft.com/office/drawing/2014/main" id="{92BA6F14-3A3D-497F-9901-2F0D532B1955}"/>
                </a:ext>
              </a:extLst>
            </p:cNvPr>
            <p:cNvSpPr/>
            <p:nvPr/>
          </p:nvSpPr>
          <p:spPr>
            <a:xfrm rot="5400000" flipH="1">
              <a:off x="6639723" y="5450350"/>
              <a:ext cx="1008995" cy="735340"/>
            </a:xfrm>
            <a:prstGeom prst="rect">
              <a:avLst/>
            </a:prstGeom>
            <a:blipFill dpi="0" rotWithShape="1">
              <a:blip r:embed="rId4"/>
              <a:srcRect/>
              <a:stretch>
                <a:fillRect l="-45000" r="-4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108" name="타원 107">
              <a:extLst>
                <a:ext uri="{FF2B5EF4-FFF2-40B4-BE49-F238E27FC236}">
                  <a16:creationId xmlns:a16="http://schemas.microsoft.com/office/drawing/2014/main" id="{A27D0895-8C20-41E1-BDD5-73F84A37B633}"/>
                </a:ext>
              </a:extLst>
            </p:cNvPr>
            <p:cNvSpPr/>
            <p:nvPr/>
          </p:nvSpPr>
          <p:spPr>
            <a:xfrm flipH="1">
              <a:off x="5883000" y="5148801"/>
              <a:ext cx="1169417" cy="1169417"/>
            </a:xfrm>
            <a:prstGeom prst="ellipse">
              <a:avLst/>
            </a:prstGeom>
            <a:solidFill>
              <a:schemeClr val="bg1"/>
            </a:solidFill>
            <a:ln w="152400">
              <a:solidFill>
                <a:srgbClr val="BDD7E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맑은 고딕"/>
                  <a:cs typeface="Arial" panose="020B0604020202020204" pitchFamily="34" charset="0"/>
                </a:rPr>
                <a:t>4</a:t>
              </a:r>
            </a:p>
          </p:txBody>
        </p:sp>
        <p:sp>
          <p:nvSpPr>
            <p:cNvPr id="109" name="막힌 원호 108">
              <a:extLst>
                <a:ext uri="{FF2B5EF4-FFF2-40B4-BE49-F238E27FC236}">
                  <a16:creationId xmlns:a16="http://schemas.microsoft.com/office/drawing/2014/main" id="{7C0A89A0-2CEA-4CB3-BCB6-E4E1175622A3}"/>
                </a:ext>
              </a:extLst>
            </p:cNvPr>
            <p:cNvSpPr/>
            <p:nvPr/>
          </p:nvSpPr>
          <p:spPr>
            <a:xfrm rot="5400000">
              <a:off x="5933306" y="5276309"/>
              <a:ext cx="914402" cy="914402"/>
            </a:xfrm>
            <a:prstGeom prst="blockArc">
              <a:avLst>
                <a:gd name="adj1" fmla="val 10800000"/>
                <a:gd name="adj2" fmla="val 0"/>
                <a:gd name="adj3" fmla="val 12240"/>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1" name="TextBox 4"/>
            <p:cNvSpPr txBox="1"/>
            <p:nvPr/>
          </p:nvSpPr>
          <p:spPr>
            <a:xfrm>
              <a:off x="6560795" y="5298975"/>
              <a:ext cx="546978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Arial" panose="020B0604020202020204" pitchFamily="34" charset="0"/>
                  <a:ea typeface="맑은 고딕"/>
                  <a:cs typeface="Arial" panose="020B0604020202020204" pitchFamily="34" charset="0"/>
                </a:rPr>
                <a:t>   Salih amel</a:t>
              </a:r>
              <a:r>
                <a:rPr kumimoji="0" lang="tr-TR" sz="2800" b="0" i="0" u="none" strike="noStrike" kern="1200" cap="none" spc="0" normalizeH="0" noProof="0" dirty="0">
                  <a:ln>
                    <a:noFill/>
                  </a:ln>
                  <a:solidFill>
                    <a:prstClr val="black"/>
                  </a:solidFill>
                  <a:effectLst/>
                  <a:uLnTx/>
                  <a:uFillTx/>
                  <a:latin typeface="Arial" panose="020B0604020202020204" pitchFamily="34" charset="0"/>
                  <a:ea typeface="맑은 고딕"/>
                  <a:cs typeface="Arial" panose="020B0604020202020204" pitchFamily="34" charset="0"/>
                </a:rPr>
                <a:t> yaparlar. İbadetlerinde titizler.</a:t>
              </a:r>
              <a:endParaRPr kumimoji="0" lang="tr-TR" sz="2800" b="0" i="0" u="none" strike="noStrike" kern="1200" cap="none" spc="0" normalizeH="0" baseline="0" noProof="0" dirty="0">
                <a:ln>
                  <a:noFill/>
                </a:ln>
                <a:solidFill>
                  <a:prstClr val="black"/>
                </a:solidFill>
                <a:effectLst/>
                <a:uLnTx/>
                <a:uFillTx/>
                <a:latin typeface="Arial" panose="020B0604020202020204" pitchFamily="34" charset="0"/>
                <a:ea typeface="맑은 고딕"/>
                <a:cs typeface="Arial" panose="020B0604020202020204" pitchFamily="34" charset="0"/>
              </a:endParaRPr>
            </a:p>
          </p:txBody>
        </p:sp>
      </p:grpSp>
    </p:spTree>
    <p:custDataLst>
      <p:tags r:id="rId1"/>
    </p:custDataLst>
    <p:extLst>
      <p:ext uri="{BB962C8B-B14F-4D97-AF65-F5344CB8AC3E}">
        <p14:creationId xmlns:p14="http://schemas.microsoft.com/office/powerpoint/2010/main" val="309738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right)">
                                      <p:cBhvr>
                                        <p:cTn id="22" dur="500"/>
                                        <p:tgtEl>
                                          <p:spTgt spid="6"/>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right)">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tx2">
                <a:lumMod val="20000"/>
                <a:lumOff val="80000"/>
              </a:schemeClr>
            </a:gs>
            <a:gs pos="0">
              <a:schemeClr val="bg1">
                <a:lumMod val="95000"/>
              </a:schemeClr>
            </a:gs>
          </a:gsLst>
          <a:lin ang="8100000" scaled="1"/>
          <a:tileRect/>
        </a:gradFill>
        <a:effectLst/>
      </p:bgPr>
    </p:bg>
    <p:spTree>
      <p:nvGrpSpPr>
        <p:cNvPr id="1" name=""/>
        <p:cNvGrpSpPr/>
        <p:nvPr/>
      </p:nvGrpSpPr>
      <p:grpSpPr>
        <a:xfrm>
          <a:off x="0" y="0"/>
          <a:ext cx="0" cy="0"/>
          <a:chOff x="0" y="0"/>
          <a:chExt cx="0" cy="0"/>
        </a:xfrm>
      </p:grpSpPr>
      <p:sp>
        <p:nvSpPr>
          <p:cNvPr id="5" name="Yuvarlatılmış Dikdörtgen 4">
            <a:hlinkClick r:id="rId4"/>
          </p:cNvPr>
          <p:cNvSpPr/>
          <p:nvPr/>
        </p:nvSpPr>
        <p:spPr>
          <a:xfrm>
            <a:off x="3312827" y="1662454"/>
            <a:ext cx="5613324" cy="1256145"/>
          </a:xfrm>
          <a:prstGeom prst="roundRect">
            <a:avLst/>
          </a:prstGeom>
          <a:solidFill>
            <a:srgbClr val="17AB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prstClr val="white"/>
                </a:solidFill>
                <a:effectLst/>
                <a:uLnTx/>
                <a:uFillTx/>
                <a:latin typeface="Calibri" panose="020F0502020204030204"/>
                <a:ea typeface="+mn-ea"/>
                <a:cs typeface="+mn-cs"/>
              </a:rPr>
              <a:t>Etkinlik için tıklayınız</a:t>
            </a:r>
          </a:p>
        </p:txBody>
      </p:sp>
      <p:sp>
        <p:nvSpPr>
          <p:cNvPr id="6" name="Dikdörtgen 5"/>
          <p:cNvSpPr/>
          <p:nvPr/>
        </p:nvSpPr>
        <p:spPr>
          <a:xfrm>
            <a:off x="8114158" y="2290526"/>
            <a:ext cx="1623984" cy="1668464"/>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Yuvarlatılmış Dikdörtgen 8">
            <a:hlinkClick r:id="rId6"/>
          </p:cNvPr>
          <p:cNvSpPr/>
          <p:nvPr/>
        </p:nvSpPr>
        <p:spPr>
          <a:xfrm>
            <a:off x="1603128" y="4011762"/>
            <a:ext cx="8991600" cy="16205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Yukarıdaki bağlantıdan etkinliklerin açılmaması durumundan </a:t>
            </a:r>
            <a:r>
              <a:rPr kumimoji="0" lang="tr-TR" sz="3200" b="0" i="0" u="none" strike="noStrike" kern="1200" cap="none" spc="0" normalizeH="0" baseline="0" noProof="0" dirty="0">
                <a:ln>
                  <a:noFill/>
                </a:ln>
                <a:solidFill>
                  <a:prstClr val="white"/>
                </a:solidFill>
                <a:effectLst/>
                <a:uLnTx/>
                <a:uFillTx/>
                <a:latin typeface="Calibri" panose="020F0502020204030204"/>
                <a:ea typeface="+mn-ea"/>
                <a:cs typeface="+mn-cs"/>
                <a:hlinkClick r:id="rId7"/>
              </a:rPr>
              <a:t>https://www.dindersimateryal.com/</a:t>
            </a:r>
            <a:r>
              <a:rPr kumimoji="0" lang="tr-TR"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sitesinde etkinlikler ve oyunlara ulaşabilirsiniz.</a:t>
            </a:r>
          </a:p>
        </p:txBody>
      </p:sp>
    </p:spTree>
    <p:custDataLst>
      <p:tags r:id="rId1"/>
    </p:custDataLst>
    <p:extLst>
      <p:ext uri="{BB962C8B-B14F-4D97-AF65-F5344CB8AC3E}">
        <p14:creationId xmlns:p14="http://schemas.microsoft.com/office/powerpoint/2010/main" val="13312449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SUITE_ISPRING_PLAYERS_CUSTOMIZATION_2" val="{&quot;universal&quot;:{&quot;skinSettings&quot;:{&quot;borderRadius&quot;:7,&quot;colors&quot;:{&quot;asideBackground&quot;:{&quot;color&quot;:&quot;#EFF1F2&quot;,&quot;opacity&quot;:1,&quot;type&quot;:&quot;SOLID&quot;},&quot;asideElementBackgroundActive&quot;:{&quot;color&quot;:&quot;#D5D9DB&quot;,&quot;opacity&quot;:1,&quot;type&quot;:&quot;SOLID&quot;},&quot;asideElementBackgroundHover&quot;:{&quot;color&quot;:&quot;#DDE2E5&quot;,&quot;opacity&quot;:1,&quot;type&quot;:&quot;SOLID&quot;},&quot;asideElementText&quot;:{&quot;color&quot;:&quot;#34383D&quot;,&quot;opacity&quot;:1,&quot;type&quot;:&quot;SOLID&quot;},&quot;asideElementTextActive&quot;:{&quot;color&quot;:&quot;#42484E&quot;,&quot;opacity&quot;:1,&quot;type&quot;:&quot;SOLID&quot;},&quot;asideElementTextHover&quot;:{&quot;color&quot;:&quot;#42484E&quot;,&quot;opacity&quot;:1,&quot;type&quot;:&quot;SOLID&quot;},&quot;asideLogoBackground&quot;:{&quot;color&quot;:&quot;#EFF1F2&quot;,&quot;opacity&quot;:1,&quot;type&quot;:&quot;SOLID&quot;},&quot;pageBackground&quot;:{&quot;color&quot;:&quot;#DCDEE0&quot;,&quot;opacity&quot;:1,&quot;type&quot;:&quot;SOLID&quot;},&quot;playerBackground&quot;:{&quot;color&quot;:&quot;#FFFFFF&quot;,&quot;opacity&quot;:1,&quot;type&quot;:&quot;SOLID&quot;},&quot;playerText&quot;:{&quot;color&quot;:&quot;#616870&quot;,&quot;opacity&quot;:1,&quot;type&quot;:&quot;SOLID&quot;},&quot;primaryButtonBackground&quot;:{&quot;color&quot;:&quot;#5F8BD9&quot;,&quot;opacity&quot;:1,&quot;type&quot;:&quot;SOLID&quot;},&quot;primaryButtonBackgroundHover&quot;:{&quot;color&quot;:&quot;#5077BB&quot;,&quot;opacity&quot;:1,&quot;type&quot;:&quot;SOLID&quot;},&quot;primaryButtonBorder&quot;:{&quot;color&quot;:&quot;#5F8BD9&quot;,&quot;opacity&quot;:1,&quot;type&quot;:&quot;SOLID&quot;},&quot;primaryButtonBorderHover&quot;:{&quot;color&quot;:&quot;#5077BB&quot;,&quot;opacity&quot;:1,&quot;type&quot;:&quot;SOLID&quot;},&quot;primaryButtonText&quot;:{&quot;color&quot;:&quot;#FFFFFF&quot;,&quot;opacity&quot;:1,&quot;type&quot;:&quot;SOLID&quot;},&quot;primaryButtonTextHover&quot;:{&quot;color&quot;:&quot;#FFFFFF&quot;,&quot;opacity&quot;:1,&quot;type&quot;:&quot;SOLID&quot;},&quot;secondaryButtonBackground&quot;:{&quot;color&quot;:&quot;#F1F2F4&quot;,&quot;opacity&quot;:1,&quot;type&quot;:&quot;SOLID&quot;},&quot;secondaryButtonBackgroundHover&quot;:{&quot;color&quot;:&quot;#E5E5E5&quot;,&quot;opacity&quot;:1,&quot;type&quot;:&quot;SOLID&quot;},&quot;secondaryButtonBorder&quot;:{&quot;color&quot;:&quot;#F1F2F4&quot;,&quot;opacity&quot;:1,&quot;type&quot;:&quot;SOLID&quot;},&quot;secondaryButtonBorderHover&quot;:{&quot;color&quot;:&quot;#E5E5E5&quot;,&quot;opacity&quot;:1,&quot;type&quot;:&quot;SOLID&quot;},&quot;secondaryButtonText&quot;:{&quot;color&quot;:&quot;#616870&quot;,&quot;opacity&quot;:1,&quot;type&quot;:&quot;SOLID&quot;},&quot;secondaryButtonTextHover&quot;:{&quot;color&quot;:&quot;#616870&quot;,&quot;opacity&quot;:1,&quot;type&quot;:&quot;SOLID&quot;}},&quot;controlPanel&quot;:{&quot;navigationMode&quot;:&quot;bySlides&quot;,&quot;progressBar&quot;:{&quot;enabled&quot;:true,&quot;mode&quot;:&quot;presentationTimeline&quot;,&quot;showLabels&quot;:true,&quot;visible&quot;:true},&quot;showCCButton&quot;:false,&quot;showNextButton&quot;:true,&quot;showOutline&quot;:false,&quot;showPlayPause&quot;:true,&quot;showPlaybackRateButton&quot;:false,&quot;showPrevButton&quot;:true,&quot;showRewind&quot;:false,&quot;showSlideNumbers&quot;:true,&quot;showSlideOnlyButton&quot;:true,&quot;showTimer&quot;:false,&quot;showVolumeControl&quot;:true,&quot;visible&quot;:true},&quot;fontFamily&quot;:&quot;Arial&quot;,&quot;miniskinCustomizationEnabled&quot;:true,&quot;outlinePanel&quot;:{&quot;highlightViewedEntries&quot;:false,&quot;multilevel&quot;:true,&quot;numberEntries&quot;:true,&quot;search&quot;:true,&quot;thumbnails&quot;:true},&quot;sidePanel&quot;:{&quot;showAtLeft&quot;:false,&quot;showLogo&quot;:false,&quot;showNotes&quot;:false,&quot;showOutline&quot;:false,&quot;showPresenterInfo&quot;:false,&quot;showPresenterVideo&quot;:false,&quot;visible&quot;:false},&quot;titlePanel&quot;:{&quot;buttons&quot;:[&quot;attachments&quot;,&quot;markerTools&quot;,&quot;outline&quot;],&quot;buttonsAtLeft&quot;:false,&quot;courseTitleVisible&quot;:true,&quot;showLogo&quot;:true,&quot;visible&quot;:true},&quot;version&quot;:&quot;1.1&quot;},&quot;skinMessages&quot;:{&quot;PB_ACCESSIBLE_ARIA_LABEL_BACK_TO_BEGIN&quot;:&quot;Go to the beginning of the slide&quot;,&quot;PB_ACCESSIBLE_ARIA_LABEL_BOTTOM_PANEL&quot;:&quot;Bottom Bar&quot;,&quot;PB_ACCESSIBLE_ARIA_LABEL_NAVIGATION_BUTTONS&quot;:&quot;Navigation buttons&quot;,&quot;PB_ACCESSIBLE_ARIA_LABEL_SETTINGS&quot;:&quot;Accessibility Settings&quot;,&quot;PB_ACCESSIBLE_ARIA_LABEL_SLIDE&quot;:&quot;Slide&quot;,&quot;PB_ACCESSIBLE_ARIA_LABEL_TOP_PANEL&quot;:&quot;Top Bar&quot;,&quot;PB_ACCESSIBLE_AUDIO_NARRATION_LABEL&quot;:&quot;Audio narration&quot;,&quot;PB_ACCESSIBLE_NAVIGATION_NEXT_BUTTON&quot;:&quot;Sonraki&quot;,&quot;PB_ACCESSIBLE_NAVIGATION_PREV_BUTTON&quot;:&quot;Önceki &quot;,&quot;PB_ACCESSIBLE_SKIN_ENABLE_ACCESSIBILITY_MODE&quot;:&quot;Turn on accessibility mode&quot;,&quot;PB_ACCESSIBLE_SKIN_ENABLE_NORMAL_MODE&quot;:&quot;Turn off accessibility mode&quot;,&quot;PB_ACCESSIBLE_SKIN_PRESENTER_PHOTO&quot;:&quot;Presenter photo&quot;,&quot;PB_ACCESSIBLE_SLIDE_N_OF_COUNT&quot;:&quot;Slide %QUESTION_NUMBER% of %TOTAL_QUESTIONS%&quot;,&quot;PB_ACCESSIBLE_VIDEO_NARRATION_LABEL&quot;:&quot;Video narration&quot;,&quot;PB_ACCESSIBLE_WATERMARK_SKIN_CREATED_WITH&quot;:&quot;Created with iSpring evaluation version&quot;,&quot;PB_ATTACHMENT_DOCUMENT_SUBTITLE&quot;:&quot;Dökoman&quot;,&quot;PB_ATTACHMENT_FILE_SUBTITLE&quot;:&quot;Dosya&quot;,&quot;PB_ATTACHMENT_IMAGE_SUBTITLE&quot;:&quot;Resim&quot;,&quot;PB_ATTACHMENT_LINK_SUBTITLE&quot;:&quot;Link&quot;,&quot;PB_ATTACHMENT_VIDEO_SUBTITLE&quot;:&quot;Video&quot;,&quot;PB_BACK_TO_APP_BUTTON_LABEL&quot;:&quot;Geri&quot;,&quot;PB_CC_MENU_OFF&quot;:&quot;Off&quot;,&quot;PB_CC_MENU_ON&quot;:&quot;On&quot;,&quot;PB_CC_MENU_TITLE&quot;:&quot;Notes&quot;,&quot;PB_CONTROL_PANEL_CLOSED_CAPTIONS&quot;:&quot;PB_CONTROL_PANEL_CLOSED_CAPTIONS&quot;,&quot;PB_CONTROL_PANEL_EXIT_FULL_SCREEN&quot;:&quot;Tam ekrandan çık&quot;,&quot;PB_CONTROL_PANEL_FULL_SCREEN&quot;:&quot;Tam ekran&quot;,&quot;PB_CONTROL_PANEL_NEXT&quot;:&quot;SONRAKİ&quot;,&quot;PB_CONTROL_PANEL_OUTLINE&quot;:&quot;OUTLINE&quot;,&quot;PB_CONTROL_PANEL_PREV&quot;:&quot;ÖNCEKİ&quot;,&quot;PB_CONTROL_PANEL_REPLAY&quot;:&quot;Tekrarlama&quot;,&quot;PB_CONTROL_PANEL_SLIDE_COUNTER&quot;:&quot;%SLIDE_NUMBER%\/%TOTAL_SLIDES%&quot;,&quot;PB_CONTROL_PANEL_VOLUME_CONTROL&quot;:&quot;Ses seviyesi&quot;,&quot;PB_CURRENT_SLIDE_IS_NOT_COMPLETED&quot;:&quot;Devam etmek için slaydın tamamını görüntülemeniz gerekiyor&quot;,&quot;PB_DOMAIN_RESTRICTION&quot;:&quot;Üzgünüz, yazar bu alandaki sunumun görüntülenmesini devre dışı bırakt&quot;,&quot;PB_DRAWING_TOOLS_END_DRAWING&quot;:&quot;Çizimi sonlandır&quot;,&quot;PB_DRAWING_TOOLS_ERASER&quot;:&quot;Silgi&quot;,&quot;PB_DRAWING_TOOLS_ERASE_ALL&quot;:&quot;Tümünü Sil&quot;,&quot;PB_DRAWING_TOOLS_HIGHLIGHTER&quot;:&quot;İşaretleyici&quot;,&quot;PB_DRAWING_TOOLS_PEN&quot;:&quot;Kalem&quot;,&quot;PB_ENTER_PASSWORD&quot;:&quot;Sunuyu görüntülemek için şifre girin&quot;,&quot;PB_INCORRECT_PASSWORD&quot;:&quot;Şire yanlış&quot;,&quot;PB_INTERACTION_SLIDE_WINDOW_TEXT&quot;:&quot;Bu slayttan ayrılmadan önce etkileşimi tamamlamanız gerekmektedir.&quot;,&quot;PB_MESSAGE_BOX_NO&quot;:&quot;HAYIR&quot;,&quot;PB_MESSAGE_BOX_OK&quot;:&quot;Tamam&quot;,&quot;PB_MESSAGE_BOX_YES&quot;:&quot;EVET&quot;,&quot;PB_NAVIGATION_IS_RESTRICTED&quot;:&quot;Yalnızca daha önce görüntülenen slaytlara erişebilirsiniz.&quot;,&quot;PB_NAVIGATION_IS_SEQUENTIAL&quot;:&quot;Slaytları verilen sırayla görüntülemeniz gerekir.&quot;,&quot;PB_PLAYBACK_RATE_MENU_CAPTION&quot;:&quot;Speed&quot;,&quot;PB_PRECEDING_QUIZ_FAILED_WINDOW_TEXT&quot;:&quot;%SLIDE_INDEX% slaytındaki sınavı geçemediğiniz için ilerleyemezsiniz.&quot;,&quot;PB_PRECEDING_QUIZ_NOT_COMPLETED_WINDOW_TEXT&quot;:&quot;İlerlemek için %SLIDE_INDEX% slaytındaki testi denemelisiniz.&quot;,&quot;PB_PRECEDING_QUIZ_NOT_PASSED_WINDOW_TEXT&quot;:&quot;İlerlemek için %SLIDE_INDEX% slaytındaki testi geçmelisiniz.&quot;,&quot;PB_PRECEDING_SCENARIO_FAILED_WINDOW_TEXT&quot;:&quot;%SLIDEINDEX% slaytındaki simülasyonu geçemediğiniz için ilerleyemezsiniz.&quot;,&quot;PB_PRECEDING_SCENARIO_NOT_COMPLETED_WINDOW_TEXT&quot;:&quot;İlerlemek için %SLIDE_INDEX% slaytındaki simülasyonu denemelisiniz.&quot;,&quot;PB_PRECEDING_SCENARIO_NOT_PASSED_WINDOW_TEXT&quot;:&quot;İlerlemek için %SLIDE_INDEX% slaytındaki simülasyonu geçmelisiniz.&quot;,&quot;PB_PRESENTER_COLLAPSE_BIO&quot;:&quot;Daha faz göster&quot;,&quot;PB_PRESENTER_EMAIL&quot;:&quot;Email&quot;,&quot;PB_PRESENTER_EXPAND_BIO&quot;:&quot;Daha fazla göster&quot;,&quot;PB_PRESENTER_NO_INFO&quot;:&quot;Sunucu Bilgisi Yok&quot;,&quot;PB_PRESENTER_WEBSITE&quot;:&quot;Website&quot;,&quot;PB_QUIZ_SLIDE_WINDOW_TEXT&quot;:&quot;Bu slayttan ayrılmadan önce testi tamamlamanız gerekmektedir.&quot;,&quot;PB_RATE_MENU_CAPTION&quot;:&quot;Hız&quot;,&quot;PB_RATE_MENU_DEFAULT_RATE&quot;:&quot;Normal&quot;,&quot;PB_RESUME_PRESENTATION_WINDOW_TEXT&quot;:&quot;Sunuyu son görüntülenen slayttan devam ettirmek ister misiniz?&quot;,&quot;PB_SCENARIO_SLIDE_WINDOW_TEXT&quot;:&quot;Bu slayttan ayrılmadan önce simülasyonu tamamlamanız gerekmektedir.&quot;,&quot;PB_SEARCH_CANCEL&quot;:&quot;İptal&quot;,&quot;PB_SEARCH_NO_RESULTS_LABEL&quot;:&quot;Hiçbir sonuç bulunamadı&quot;,&quot;PB_SEARCH_PANEL_DEFAULT_TEXT&quot;:&quot;Ara&quot;,&quot;PB_SEARCH_RESULTS_LABEL&quot;:&quot;ARARMA SONUÇLARI&quot;,&quot;PB_SEARCH_RESULT_IN_NOTES&quot;:&quot;Notlarda ara&quot;,&quot;PB_SEARCH_RESULT_IN_TEXT_LABEL&quot;:&quot;[slayt metni&quot;,&quot;PB_SUBTITLES_MENU_CAPTION&quot;:&quot;Subtitles&quot;,&quot;PB_SUBTITLES_OFF&quot;:&quot;Off&quot;,&quot;PB_TAB_NOTES_LABEL&quot;:&quot;Notlar&quot;,&quot;PB_TAB_OUTLINE_LABEL&quot;:&quot;İÇİNDEKİLER&quot;,&quot;PB_TIME_RESTRICTION&quot;:&quot;Üzgünüz, yazar şu anda sunumu görüntülemeyi devre dışı bıraktı.&quot;,&quot;PB_TITLE_PANEL_ATTACHMENTS&quot;:&quot;www.dindersimateryal.com&quot;,&quot;PB_TITLE_PANEL_MARKER_TOOLS&quot;:&quot;Kalem\/İşaretleyici&quot;,&quot;PB_TITLE_PANEL_NOTES&quot;:&quot;Notlar&quot;,&quot;PB_TITLE_PANEL_OUTLINE&quot;:&quot;İçindekiler&quot;,&quot;PB_TITLE_PANEL_PRESENTER_INFO&quot;:&quot;Sunucu Bilgisi&quot;,&quot;PB_TREE_CONTROL_LOADING&quot;:&quot;Loading…&quot;,&quot;PB_VIDEO_WINDOW_NO_VIDEO_LABEL&quot;:&quot;No video&quot;},&quot;playbackAndNavigationSettings&quot;:{&quot;autoStart&quot;:true,&quot;saveAnimationStates&quot;:true,&quot;loopPresentation&quot;:false,&quot;autoPlayAnimations&quot;:false,&quot;autoPlayAnimationsTime&quot;:1,&quot;navigationType&quot;:&quot;FREE&quot;,&quot;resumeMode&quot;:&quot;PROMPT&quot;,&quot;enableKeyboardNavigation&quot;:true},&quot;keyboardSettings&quot;:&quot;&quot;,&quot;skinVersion&quot;:3,&quot;skinCompatibleVersion&quot;:0,&quot;publishSettings&quot;:{&quot;backgroundColor&quot;:&quot;#DCDEE0&quot;,&quot;playerDimensions&quot;:{&quot;height&quot;:144,&quot;width&quot;:16},&quot;playerModule&quot;:&quot;UniversalHtml&quot;,&quot;presentationContent&quot;:{&quot;metadata&quot;:{&quot;references&quot;:true,&quot;texts&quot;:[&quot;DT_COMPANY_WEBSITE&quot;,&quot;DT_COURSE_TITLE&quot;,&quot;DT_REFERENCE_URL&quot;,&quot;DT_REFERENCE_TITLE&quot;,&quot;DT_SLIDE_TITLE&quot;,&quot;DT_SLIDE_NOTES_TEXT&quot;,&quot;DT_SLIDE_TEXT&quot;,&quot;DT_HYPERLINK_TOOLTIP&quot;]},&quot;resources&quot;:{&quot;attachments&quot;:true,&quot;companyLogos&quot;:{&quot;enlargeToFit&quot;:false,&quot;height&quot;:156,&quot;jpegQuality&quot;:100,&quot;keepAspectRatio&quot;:true,&quot;width&quot;:266},&quot;fonts&quot;:[{&quot;charsets&quot;:{&quot;dynamicFormatted&quot;:[&quot;DCT_INTERACTIVITY_TEXT&quot;,&quot;DCT_INTERACTIVITY_SEMIBOLD_TEXT&quot;],&quot;dynamicPlain&quot;:[&quot;DCT_COMPANY_WEBSITE&quot;,&quot;DCT_COURSE_TITLE&quot;,&quot;DCT_REFERENCE_URL&quot;,&quot;DCT_REFERENCE_TITLE&quot;,&quot;DCT_SLIDE_TITLE&quot;,&quot;DCT_SLIDE_NOTES_TEXT&quot;,&quot;DCT_SLIDE_TEXT&quot;,&quot;DCT_HYPERLINK_TOOLTIP&quot;],&quot;static&quot;:[&quot;www.dindersimateryal.com&quot;,&quot;Link&quot;,&quot;Resim&quot;,&quot;Video&quot;,&quot;Dökoman&quot;,&quot;Dosya&quot;,&quot;Kalem\/İşaretleyici&quot;,&quot;Kalem&quot;,&quot;İşaretleyici&quot;,&quot;Silgi&quot;,&quot;Tümünü Sil&quot;,&quot;Çizimi sonlandır&quot;,&quot;İÇİNDEKİLER&quot;,&quot;İçindekiler&quot;,&quot;Ara&quot;,&quot;[slayt metni&quot;,&quot;ARARMA SONUÇLARI&quot;,&quot;Hiçbir sonuç bulunamadı&quot;,&quot;Notlarda ara&quot;,&quot;İptal&quot;,&quot;ÖNCEKİ&quot;,&quot;SONRAKİ&quot;,&quot;Tam ekran&quot;,&quot;Tam ekrandan çık&quot;,&quot;Ses seviyesi&quot;,&quot;%SLIDE_NUMBER%\/%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quot;,&quot;fontFamily&quot;:&quot;Arial&quot;,&quot;isBold&quot;:false,&quot;isItalic&quot;:false,&quot;isSemibold&quot;:false,&quot;substituteFontFamily&quot;:&quot;Arial&quot;},{&quot;charsets&quot;:{&quot;dynamicFormatted&quot;:[&quot;DCT_INTERACTIVITY_TEXT&quot;,&quot;DCT_INTERACTIVITY_SEMIBOLD_TEXT&quot;],&quot;dynamicPlain&quot;:[&quot;DCT_COMPANY_WEBSITE&quot;,&quot;DCT_COURSE_TITLE&quot;,&quot;DCT_REFERENCE_URL&quot;,&quot;DCT_REFERENCE_TITLE&quot;,&quot;DCT_SLIDE_TITLE&quot;,&quot;DCT_SLIDE_NOTES_TEXT&quot;,&quot;DCT_SLIDE_TEXT&quot;,&quot;DCT_HYPERLINK_TOOLTIP&quot;],&quot;static&quot;:[&quot;www.dindersimateryal.com&quot;,&quot;Link&quot;,&quot;Resim&quot;,&quot;Video&quot;,&quot;Dökoman&quot;,&quot;Dosya&quot;,&quot;Kalem\/İşaretleyici&quot;,&quot;Kalem&quot;,&quot;İşaretleyici&quot;,&quot;Silgi&quot;,&quot;Tümünü Sil&quot;,&quot;Çizimi sonlandır&quot;,&quot;İÇİNDEKİLER&quot;,&quot;İçindekiler&quot;,&quot;Ara&quot;,&quot;[slayt metni&quot;,&quot;ARARMA SONUÇLARI&quot;,&quot;Hiçbir sonuç bulunamadı&quot;,&quot;Notlarda ara&quot;,&quot;İptal&quot;,&quot;ÖNCEKİ&quot;,&quot;SONRAKİ&quot;,&quot;Tam ekran&quot;,&quot;Tam ekrandan çık&quot;,&quot;Ses seviyesi&quot;,&quot;%SLIDE_NUMBER%\/%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b&quot;,&quot;fontFamily&quot;:&quot;Arial&quot;,&quot;isBold&quot;:true,&quot;isItalic&quot;:false,&quot;isSemibold&quot;:false,&quot;substituteFontFamily&quot;:&quot;Arial&quot;},{&quot;charsets&quot;:{&quot;dynamicFormatted&quot;:[&quot;DCT_INTERACTIVITY_TEXT&quot;,&quot;DCT_INTERACTIVITY_SEMIBOLD_TEXT&quot;],&quot;dynamicPlain&quot;:[&quot;DCT_COMPANY_WEBSITE&quot;,&quot;DCT_COURSE_TITLE&quot;,&quot;DCT_REFERENCE_URL&quot;,&quot;DCT_REFERENCE_TITLE&quot;,&quot;DCT_SLIDE_TITLE&quot;,&quot;DCT_SLIDE_NOTES_TEXT&quot;,&quot;DCT_SLIDE_TEXT&quot;,&quot;DCT_HYPERLINK_TOOLTIP&quot;],&quot;static&quot;:[&quot;www.dindersimateryal.com&quot;,&quot;Link&quot;,&quot;Resim&quot;,&quot;Video&quot;,&quot;Dökoman&quot;,&quot;Dosya&quot;,&quot;Kalem\/İşaretleyici&quot;,&quot;Kalem&quot;,&quot;İşaretleyici&quot;,&quot;Silgi&quot;,&quot;Tümünü Sil&quot;,&quot;Çizimi sonlandır&quot;,&quot;İÇİNDEKİLER&quot;,&quot;İçindekiler&quot;,&quot;Ara&quot;,&quot;[slayt metni&quot;,&quot;ARARMA SONUÇLARI&quot;,&quot;Hiçbir sonuç bulunamadı&quot;,&quot;Notlarda ara&quot;,&quot;İptal&quot;,&quot;ÖNCEKİ&quot;,&quot;SONRAKİ&quot;,&quot;Tam ekran&quot;,&quot;Tam ekrandan çık&quot;,&quot;Ses seviyesi&quot;,&quot;%SLIDE_NUMBER%\/%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i&quot;,&quot;fontFamily&quot;:&quot;Arial&quot;,&quot;isBold&quot;:false,&quot;isItalic&quot;:true,&quot;isSemibold&quot;:false,&quot;substituteFontFamily&quot;:&quot;Arial&quot;},{&quot;charsets&quot;:{&quot;dynamicFormatted&quot;:[&quot;DCT_INTERACTIVITY_TEXT&quot;,&quot;DCT_INTERACTIVITY_SEMIBOLD_TEXT&quot;],&quot;dynamicPlain&quot;:[&quot;DCT_COMPANY_WEBSITE&quot;,&quot;DCT_COURSE_TITLE&quot;,&quot;DCT_REFERENCE_URL&quot;,&quot;DCT_REFERENCE_TITLE&quot;,&quot;DCT_SLIDE_TITLE&quot;,&quot;DCT_SLIDE_NOTES_TEXT&quot;,&quot;DCT_SLIDE_TEXT&quot;,&quot;DCT_HYPERLINK_TOOLTIP&quot;],&quot;static&quot;:[&quot;www.dindersimateryal.com&quot;,&quot;Link&quot;,&quot;Resim&quot;,&quot;Video&quot;,&quot;Dökoman&quot;,&quot;Dosya&quot;,&quot;Kalem\/İşaretleyici&quot;,&quot;Kalem&quot;,&quot;İşaretleyici&quot;,&quot;Silgi&quot;,&quot;Tümünü Sil&quot;,&quot;Çizimi sonlandır&quot;,&quot;İÇİNDEKİLER&quot;,&quot;İçindekiler&quot;,&quot;Ara&quot;,&quot;[slayt metni&quot;,&quot;ARARMA SONUÇLARI&quot;,&quot;Hiçbir sonuç bulunamadı&quot;,&quot;Notlarda ara&quot;,&quot;İptal&quot;,&quot;ÖNCEKİ&quot;,&quot;SONRAKİ&quot;,&quot;Tam ekran&quot;,&quot;Tam ekrandan çık&quot;,&quot;Ses seviyesi&quot;,&quot;%SLIDE_NUMBER%\/%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bi&quot;,&quot;fontFamily&quot;:&quot;Arial&quot;,&quot;isBold&quot;:true,&quot;isItalic&quot;:true,&quot;isSemibold&quot;:false,&quot;substituteFontFamily&quot;:&quot;Arial&quot;},{&quot;charsets&quot;:{&quot;dynamicFormatted&quot;:[&quot;DCT_INTERACTIVITY_TEXT&quot;,&quot;DCT_INTERACTIVITY_SEMIBOLD_TEXT&quot;],&quot;dynamicPlain&quot;:[&quot;DCT_COMPANY_WEBSITE&quot;,&quot;DCT_COURSE_TITLE&quot;,&quot;DCT_REFERENCE_URL&quot;,&quot;DCT_REFERENCE_TITLE&quot;,&quot;DCT_SLIDE_TITLE&quot;,&quot;DCT_SLIDE_NOTES_TEXT&quot;,&quot;DCT_SLIDE_TEXT&quot;,&quot;DCT_HYPERLINK_TOOLTIP&quot;],&quot;static&quot;:[&quot;www.dindersimateryal.com&quot;,&quot;Link&quot;,&quot;Resim&quot;,&quot;Video&quot;,&quot;Dökoman&quot;,&quot;Dosya&quot;,&quot;Kalem\/İşaretleyici&quot;,&quot;Kalem&quot;,&quot;İşaretleyici&quot;,&quot;Silgi&quot;,&quot;Tümünü Sil&quot;,&quot;Çizimi sonlandır&quot;,&quot;İÇİNDEKİLER&quot;,&quot;İçindekiler&quot;,&quot;Ara&quot;,&quot;[slayt metni&quot;,&quot;ARARMA SONUÇLARI&quot;,&quot;Hiçbir sonuç bulunamadı&quot;,&quot;Notlarda ara&quot;,&quot;İptal&quot;,&quot;ÖNCEKİ&quot;,&quot;SONRAKİ&quot;,&quot;Tam ekran&quot;,&quot;Tam ekrandan çık&quot;,&quot;Ses seviyesi&quot;,&quot;%SLIDE_NUMBER%\/%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sb&quot;,&quot;fontFamily&quot;:&quot;Arial&quot;,&quot;isBold&quot;:false,&quot;isItalic&quot;:false,&quot;isSemibold&quot;:true,&quot;substituteFontFamily&quot;:&quot;Arial&quot;},{&quot;charsets&quot;:{&quot;dynamicFormatted&quot;:[&quot;DCT_INTERACTIVITY_TEXT&quot;,&quot;DCT_INTERACTIVITY_SEMIBOLD_TEXT&quot;],&quot;dynamicPlain&quot;:[&quot;DCT_COMPANY_WEBSITE&quot;,&quot;DCT_COURSE_TITLE&quot;,&quot;DCT_REFERENCE_URL&quot;,&quot;DCT_REFERENCE_TITLE&quot;,&quot;DCT_SLIDE_TITLE&quot;,&quot;DCT_SLIDE_NOTES_TEXT&quot;,&quot;DCT_SLIDE_TEXT&quot;,&quot;DCT_HYPERLINK_TOOLTIP&quot;],&quot;static&quot;:[&quot;www.dindersimateryal.com&quot;,&quot;Link&quot;,&quot;Resim&quot;,&quot;Video&quot;,&quot;Dökoman&quot;,&quot;Dosya&quot;,&quot;Kalem\/İşaretleyici&quot;,&quot;Kalem&quot;,&quot;İşaretleyici&quot;,&quot;Silgi&quot;,&quot;Tümünü Sil&quot;,&quot;Çizimi sonlandır&quot;,&quot;İÇİNDEKİLER&quot;,&quot;İçindekiler&quot;,&quot;Ara&quot;,&quot;[slayt metni&quot;,&quot;ARARMA SONUÇLARI&quot;,&quot;Hiçbir sonuç bulunamadı&quot;,&quot;Notlarda ara&quot;,&quot;İptal&quot;,&quot;ÖNCEKİ&quot;,&quot;SONRAKİ&quot;,&quot;Tam ekran&quot;,&quot;Tam ekrandan çık&quot;,&quot;Ses seviyesi&quot;,&quot;%SLIDE_NUMBER%\/%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sbi&quot;,&quot;fontFamily&quot;:&quot;Arial&quot;,&quot;isBold&quot;:false,&quot;isItalic&quot;:true,&quot;isSemibold&quot;:true,&quot;substituteFontFamily&quot;:&quot;Arial&quot;}],&quot;interactivity&quot;:{&quot;fullSupport&quot;:true},&quot;slideThumbnails&quot;:{&quot;enlargeToFit&quot;:false,&quot;height&quot;:59,&quot;jpegQuality&quot;:100,&quot;keepAspectRatio&quot;:true,&quot;width&quot;:78}}}},&quot;ceipData&quot;:{&quot;enableMiniSkinCustomization&quot;:true,&quot;playerLayout&quot;:&quot;custom&quot;,&quot;playerLayoutFooter&quot;:&quot;playAndPause,fullscreen,volumeControl,slideNumber,goToPrev,goToNext&quot;,&quot;playerLayoutHeader&quot;:&quot;resources,markerTools,outline,title,logo&quot;,&quot;playerLayoutHeaderButtonsPosition&quot;:&quot;right&quot;,&quot;playerLayoutOutline&quot;:&quot;enableSearch,showThumbnails,showSlideNumber,enableMultilevel&quot;,&quot;playerLayoutProgress&quot;:&quot;enabledNavigation,showLabels&quot;,&quot;playerLayoutProgressMode&quot;:&quot;presentationTimeline&quot;,&quot;playerLayoutSidebar&quot;:&quot;&quot;,&quot;playerLayoutSidebarPosition&quot;:&quot;&quot;,&quot;playerMessages&quot;:&quot;custom&quot;,&quot;playerNavigationAutoStart&quot;:true,&quot;playerNavigationEnableKeyboardNavigation&quot;:true,&quot;playerNavigationMode&quot;:&quot;bySlides&quot;,&quot;playerNavigationOnRestart&quot;:&quot;prompt&quot;,&quot;playerNavigationSaveAnimationStates&quot;:true,&quot;playerNavigationType&quot;:&quot;free&quot;,&quot;playerTheme&quot;:&quot;custom&quot;,&quot;playerThemeBorderRadius&quot;:7,&quot;playerThemeColorScheme&quot;:&quot;builtin.lightBlue&quot;,&quot;playerThemeFont&quot;:&quot;Arial&quot;}}}"/>
  <p:tag name="ISPRING-SUITE_ISPRING_CURRENT_PLAYER_ID" val="universal"/>
  <p:tag name="ISPRING_PRESENTATION_COURSE_TITLE" val="TDB1 1.1.4. İman Bakımından İnsanlar"/>
  <p:tag name="ISPRING_LMS_API_VERSION" val="SCORM 2004 (4th edition)"/>
  <p:tag name="ISPRING_ULTRA_SCORM_COURSE_ID" val="B2E2BDE6-FEBF-4081-BED7-F25026D321E8"/>
  <p:tag name="ISPRING_CMI5_LAUNCH_METHOD" val="any window"/>
  <p:tag name="İSPRİNGCLOUDFOLDERID" val="1"/>
  <p:tag name="İSPRİNGONLİNEFOLDERID" val="1"/>
  <p:tag name="ISPRING_OUTPUT_FOLDER" val="[[&quot;W\uFFFD\uFFFD{B183E348-C202-44F7-B565-2C1AFCBC22E2}&quot;,&quot;C:\\Users\\Monster\\Desktop\\SUNULAR\\TEMEL DİNİ BİLGİLER 1 İSLAM 1 (İHO 6)\\1.ÜNİTE&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SLIDES" val="0"/>
  <p:tag name="ISPRING_SCORM_PASSING_SCORE" val="0.000000"/>
  <p:tag name="ISPRING_PRESENTATION_TITLE" val="TDB1 1.1.4. İman Bakımından İnsanlar"/>
  <p:tag name="ISPRING_FIRST_PUBLISH" val="1"/>
  <p:tag name="ISPRING_SCORM_ENDPOINT" val="&lt;endpoint&gt;&lt;enable&gt;0&lt;/enable&gt;&lt;lrs&gt;https://&lt;/lrs&gt;&lt;auth&gt;0&lt;/auth&gt;&lt;login&gt;&lt;/login&gt;&lt;password&gt;&lt;/password&gt;&lt;key&gt;&lt;/key&gt;&lt;name&gt;&lt;/name&gt;&lt;email&gt;&lt;/email&gt;&lt;/endpoint&gt;&#10;"/>
  <p:tag name="ISPRING_SCORM_RATE_QUIZZES" val="0"/>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0&quot;/&gt;&lt;lineCharCount val=&quot;13&quot;/&gt;&lt;lineCharCount val=&quot;13&quot;/&gt;&lt;lineCharCount val=&quot;15&quot;/&gt;&lt;lineCharCount val=&quot;13&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0&quot;/&gt;&lt;lineCharCount val=&quot;13&quot;/&gt;&lt;lineCharCount val=&quot;13&quot;/&gt;&lt;lineCharCount val=&quot;15&quot;/&gt;&lt;lineCharCount val=&quot;13&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GENSWF_SLIDE_TITLE" val="Giriş"/>
  <p:tag name="ISPRING_SLIDE_INDENT_LEVEL" val="0"/>
  <p:tag name="ISPRING_CUSTOM_TIMING_USED" val="0"/>
  <p:tag name="GENSWF_SLIDE_UID" val="{ED13052C-7158-4E3D-AC62-FCAEB76161F3}:256"/>
</p:tagLst>
</file>

<file path=ppt/tags/tag31.xml><?xml version="1.0" encoding="utf-8"?>
<p:tagLst xmlns:a="http://schemas.openxmlformats.org/drawingml/2006/main" xmlns:r="http://schemas.openxmlformats.org/officeDocument/2006/relationships" xmlns:p="http://schemas.openxmlformats.org/presentationml/2006/main">
  <p:tag name="GENSWF_SLIDE_UID" val="{98592E0C-B804-4D5A-AD67-DF154B4355C5}:257"/>
</p:tagLst>
</file>

<file path=ppt/tags/tag32.xml><?xml version="1.0" encoding="utf-8"?>
<p:tagLst xmlns:a="http://schemas.openxmlformats.org/drawingml/2006/main" xmlns:r="http://schemas.openxmlformats.org/officeDocument/2006/relationships" xmlns:p="http://schemas.openxmlformats.org/presentationml/2006/main">
  <p:tag name="GENSWF_SLIDE_TITLE" val="İman Bakımından Kişiler"/>
  <p:tag name="ISPRING_SLIDE_INDENT_LEVEL" val="0"/>
  <p:tag name="ISPRING_CUSTOM_TIMING_USED" val="0"/>
  <p:tag name="GENSWF_SLIDE_UID" val="{7FC02B4A-A286-451D-B8BA-9F6F86467BBE}:260"/>
</p:tagLst>
</file>

<file path=ppt/tags/tag33.xml><?xml version="1.0" encoding="utf-8"?>
<p:tagLst xmlns:a="http://schemas.openxmlformats.org/drawingml/2006/main" xmlns:r="http://schemas.openxmlformats.org/officeDocument/2006/relationships" xmlns:p="http://schemas.openxmlformats.org/presentationml/2006/main">
  <p:tag name="GENSWF_SLIDE_UID" val="{36908CC7-62A2-4336-96F4-A222B3F333FC}:258"/>
</p:tagLst>
</file>

<file path=ppt/tags/tag34.xml><?xml version="1.0" encoding="utf-8"?>
<p:tagLst xmlns:a="http://schemas.openxmlformats.org/drawingml/2006/main" xmlns:r="http://schemas.openxmlformats.org/officeDocument/2006/relationships" xmlns:p="http://schemas.openxmlformats.org/presentationml/2006/main">
  <p:tag name="GENSWF_SLIDE_TITLE" val="İmanın Şartları"/>
  <p:tag name="ISPRING_SLIDE_INDENT_LEVEL" val="0"/>
  <p:tag name="ISPRING_CUSTOM_TIMING_USED" val="0"/>
  <p:tag name="GENSWF_SLIDE_UID" val="{782DDEFA-0352-48ED-91B4-5EDE9F57F292}:259"/>
</p:tagLst>
</file>

<file path=ppt/tags/tag35.xml><?xml version="1.0" encoding="utf-8"?>
<p:tagLst xmlns:a="http://schemas.openxmlformats.org/drawingml/2006/main" xmlns:r="http://schemas.openxmlformats.org/officeDocument/2006/relationships" xmlns:p="http://schemas.openxmlformats.org/presentationml/2006/main">
  <p:tag name="GENSWF_SLIDE_TITLE" val="Video"/>
  <p:tag name="ISPRING_SLIDE_INDENT_LEVEL" val="0"/>
  <p:tag name="ISPRING_CUSTOM_TIMING_USED" val="0"/>
  <p:tag name="GENSWF_SLIDE_UID" val="{7C5CAAAF-B93A-4558-815B-8742BB5E67E7}:262"/>
</p:tagLst>
</file>

<file path=ppt/tags/tag36.xml><?xml version="1.0" encoding="utf-8"?>
<p:tagLst xmlns:a="http://schemas.openxmlformats.org/drawingml/2006/main" xmlns:r="http://schemas.openxmlformats.org/officeDocument/2006/relationships" xmlns:p="http://schemas.openxmlformats.org/presentationml/2006/main">
  <p:tag name="GENSWF_SLIDE_UID" val="{D8E2C50F-50B4-48C4-8A3E-A2B747F51C17}:263"/>
</p:tagLst>
</file>

<file path=ppt/tags/tag37.xml><?xml version="1.0" encoding="utf-8"?>
<p:tagLst xmlns:a="http://schemas.openxmlformats.org/drawingml/2006/main" xmlns:r="http://schemas.openxmlformats.org/officeDocument/2006/relationships" xmlns:p="http://schemas.openxmlformats.org/presentationml/2006/main">
  <p:tag name="GENSWF_SLIDE_TITLE" val="İman İle İlgili Konular"/>
  <p:tag name="ISPRING_SLIDE_INDENT_LEVEL" val="0"/>
  <p:tag name="ISPRING_CUSTOM_TIMING_USED" val="0"/>
  <p:tag name="GENSWF_SLIDE_UID" val="{9F5961A3-8D74-469B-8EC9-D29DB006CF97}:264"/>
</p:tagLst>
</file>

<file path=ppt/tags/tag38.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SLIDE_TITLE" val="Etkinlik için tıklayınız"/>
  <p:tag name="GENSWF_SLIDE_UID" val="{3D5AA528-E9E8-4989-997B-3ADF28C5A9E4}:265"/>
</p:tagLst>
</file>

<file path=ppt/tags/tag39.xml><?xml version="1.0" encoding="utf-8"?>
<p:tagLst xmlns:a="http://schemas.openxmlformats.org/drawingml/2006/main" xmlns:r="http://schemas.openxmlformats.org/officeDocument/2006/relationships" xmlns:p="http://schemas.openxmlformats.org/presentationml/2006/main">
  <p:tag name="GENSWF_SLIDE_UID" val="{B0EF84EA-482E-4D25-9D58-A3EBF734CD3C}:266"/>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29&quot;/&gt;&lt;lineCharCount val=&quot;35&quot;/&gt;&lt;lineCharCount val=&quot;34&quot;/&gt;&lt;lineCharCount val=&quot;34&quot;/&gt;&lt;lineCharCount val=&quot;34&quot;/&gt;&lt;lineCharCount val=&quot;35&quot;/&gt;&lt;lineCharCount val=&quot;84&quot;/&gt;&lt;lineCharCount val=&quot;23&quot;/&gt;&lt;/TableIndex&gt;&lt;/ShapeTextInfo&gt;"/>
  <p:tag name="HTML_SHAPEINFO" val="&lt;TextEffect&gt;&lt;Image&gt;&lt;filename val=&quot;C:\Users\Samsung\Desktop\Yeni klasör\data\asimages\{3BEA8181-AB65-4523-BCB8-F24387A044C0}_1.png_crop.png&quot;/&gt;&lt;left val=&quot;458&quot;/&gt;&lt;top val=&quot;32&quot;/&gt;&lt;width val=&quot;471&quot;/&gt;&lt;height val=&quot;292&quot;/&gt;&lt;hasText val=&quot;1&quot;/&gt;&lt;paraId val=&quot;1&quot;/&gt;&lt;/Image&gt;&lt;/TextEffect&gt;"/>
</p:tagLst>
</file>

<file path=ppt/tags/tag41.xml><?xml version="1.0" encoding="utf-8"?>
<p:tagLst xmlns:a="http://schemas.openxmlformats.org/drawingml/2006/main" xmlns:r="http://schemas.openxmlformats.org/officeDocument/2006/relationships" xmlns:p="http://schemas.openxmlformats.org/presentationml/2006/main">
  <p:tag name="GENSWF_SLIDE_UID" val="{FF2CF7E9-35DE-4D1B-9FB2-78D74B47F184}:267"/>
</p:tagLst>
</file>

<file path=ppt/tags/tag42.xml><?xml version="1.0" encoding="utf-8"?>
<p:tagLst xmlns:a="http://schemas.openxmlformats.org/drawingml/2006/main" xmlns:r="http://schemas.openxmlformats.org/officeDocument/2006/relationships" xmlns:p="http://schemas.openxmlformats.org/presentationml/2006/main">
  <p:tag name="GENSWF_SLIDE_UID" val="{AD50D545-A3FC-4914-AE4B-1B1D193B6FB5}:268"/>
</p:tagLst>
</file>

<file path=ppt/tags/tag43.xml><?xml version="1.0" encoding="utf-8"?>
<p:tagLst xmlns:a="http://schemas.openxmlformats.org/drawingml/2006/main" xmlns:r="http://schemas.openxmlformats.org/officeDocument/2006/relationships" xmlns:p="http://schemas.openxmlformats.org/presentationml/2006/main">
  <p:tag name="GENSWF_SLIDE_UID" val="{3B3C7E2D-E001-430D-B5C8-9F79CBCD6175}:269"/>
</p:tagLst>
</file>

<file path=ppt/tags/tag44.xml><?xml version="1.0" encoding="utf-8"?>
<p:tagLst xmlns:a="http://schemas.openxmlformats.org/drawingml/2006/main" xmlns:r="http://schemas.openxmlformats.org/officeDocument/2006/relationships" xmlns:p="http://schemas.openxmlformats.org/presentationml/2006/main">
  <p:tag name="GENSWF_SLIDE_UID" val="{44A245A3-84EB-4D4A-B52E-1F62EF1B7AD4}:270"/>
</p:tagLst>
</file>

<file path=ppt/tags/tag45.xml><?xml version="1.0" encoding="utf-8"?>
<p:tagLst xmlns:a="http://schemas.openxmlformats.org/drawingml/2006/main" xmlns:r="http://schemas.openxmlformats.org/officeDocument/2006/relationships" xmlns:p="http://schemas.openxmlformats.org/presentationml/2006/main">
  <p:tag name="GENSWF_SLIDE_UID" val="{740E4B04-510C-490B-8D26-974123B00947}:271"/>
</p:tagLst>
</file>

<file path=ppt/tags/tag4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SLIDE_TITLE" val="Etkinlik için tıklayınız"/>
  <p:tag name="GENSWF_SLIDE_UID" val="{7B9A6572-C32A-4A22-8575-E9B28A9B5325}:276"/>
</p:tagLst>
</file>

<file path=ppt/tags/tag47.xml><?xml version="1.0" encoding="utf-8"?>
<p:tagLst xmlns:a="http://schemas.openxmlformats.org/drawingml/2006/main" xmlns:r="http://schemas.openxmlformats.org/officeDocument/2006/relationships" xmlns:p="http://schemas.openxmlformats.org/presentationml/2006/main">
  <p:tag name="GENSWF_SLIDE_TITLE" val="Test soru"/>
  <p:tag name="ISPRING_SLIDE_INDENT_LEVEL" val="0"/>
  <p:tag name="ISPRING_CUSTOM_TIMING_USED" val="0"/>
  <p:tag name="GENSWF_SLIDE_UID" val="{C938C45C-7872-4132-9ED3-B305D6637EC1}:261"/>
</p:tagLst>
</file>

<file path=ppt/tags/tag48.xml><?xml version="1.0" encoding="utf-8"?>
<p:tagLst xmlns:a="http://schemas.openxmlformats.org/drawingml/2006/main" xmlns:r="http://schemas.openxmlformats.org/officeDocument/2006/relationships" xmlns:p="http://schemas.openxmlformats.org/presentationml/2006/main">
  <p:tag name="GENSWF_SLIDE_UID" val="{D83D6092-0AE5-4C30-B768-F54C92DE8C52}:272"/>
</p:tagLst>
</file>

<file path=ppt/tags/tag49.xml><?xml version="1.0" encoding="utf-8"?>
<p:tagLst xmlns:a="http://schemas.openxmlformats.org/drawingml/2006/main" xmlns:r="http://schemas.openxmlformats.org/officeDocument/2006/relationships" xmlns:p="http://schemas.openxmlformats.org/presentationml/2006/main">
  <p:tag name="GENSWF_SLIDE_UID" val="{6625F8AE-EC73-4BE6-8F56-B44D44C8F423}:274"/>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GENSWF_SLIDE_TITLE" val="Son Sayfa: Tanıtım"/>
  <p:tag name="ISPRING_SLIDE_INDENT_LEVEL" val="0"/>
  <p:tag name="ISPRING_CUSTOM_TIMING_USED" val="0"/>
  <p:tag name="GENSWF_SLIDE_UID" val="{CAF0FEAD-FD3B-488A-88D4-2AF3BD4567AF}:391"/>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8&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4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Contents Slide Master">
  <a:themeElements>
    <a:clrScheme name="ALLPPT-COLOR-A23">
      <a:dk1>
        <a:sysClr val="windowText" lastClr="000000"/>
      </a:dk1>
      <a:lt1>
        <a:sysClr val="window" lastClr="FFFFFF"/>
      </a:lt1>
      <a:dk2>
        <a:srgbClr val="1F497D"/>
      </a:dk2>
      <a:lt2>
        <a:srgbClr val="EEECE1"/>
      </a:lt2>
      <a:accent1>
        <a:srgbClr val="F8B2A3"/>
      </a:accent1>
      <a:accent2>
        <a:srgbClr val="A4B4EA"/>
      </a:accent2>
      <a:accent3>
        <a:srgbClr val="9AD3E9"/>
      </a:accent3>
      <a:accent4>
        <a:srgbClr val="98DFBB"/>
      </a:accent4>
      <a:accent5>
        <a:srgbClr val="CBCBCB"/>
      </a:accent5>
      <a:accent6>
        <a:srgbClr val="576868"/>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AD3E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2.xml><?xml version="1.0" encoding="utf-8"?>
<a:theme xmlns:a="http://schemas.openxmlformats.org/drawingml/2006/main" name="2_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JAY DESIGN">
  <a:themeElements>
    <a:clrScheme name="Office 테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테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0" tIns="0" rIns="0" bIns="0" rtlCol="0" anchor="ct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JAY DESIGN">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JAY DESIGN">
      <a:majorFont>
        <a:latin typeface="Arial"/>
        <a:ea typeface="맑은 고딕"/>
        <a:cs typeface=""/>
      </a:majorFont>
      <a:minorFont>
        <a:latin typeface="Arial"/>
        <a:ea typeface="맑은 고딕"/>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0" tIns="0" rIns="0" bIns="0"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6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908</Words>
  <Application>Microsoft Office PowerPoint</Application>
  <PresentationFormat>Geniş ekran</PresentationFormat>
  <Paragraphs>157</Paragraphs>
  <Slides>20</Slides>
  <Notes>20</Notes>
  <HiddenSlides>0</HiddenSlides>
  <MMClips>1</MMClips>
  <ScaleCrop>false</ScaleCrop>
  <HeadingPairs>
    <vt:vector size="6" baseType="variant">
      <vt:variant>
        <vt:lpstr>Kullanılan Yazı Tipleri</vt:lpstr>
      </vt:variant>
      <vt:variant>
        <vt:i4>10</vt:i4>
      </vt:variant>
      <vt:variant>
        <vt:lpstr>Tema</vt:lpstr>
      </vt:variant>
      <vt:variant>
        <vt:i4>12</vt:i4>
      </vt:variant>
      <vt:variant>
        <vt:lpstr>Slayt Başlıkları</vt:lpstr>
      </vt:variant>
      <vt:variant>
        <vt:i4>20</vt:i4>
      </vt:variant>
    </vt:vector>
  </HeadingPairs>
  <TitlesOfParts>
    <vt:vector size="42" baseType="lpstr">
      <vt:lpstr>맑은 고딕</vt:lpstr>
      <vt:lpstr>Aptos</vt:lpstr>
      <vt:lpstr>Aptos Display</vt:lpstr>
      <vt:lpstr>Arial</vt:lpstr>
      <vt:lpstr>Bahnschrift SemiCondensed</vt:lpstr>
      <vt:lpstr>Calibri</vt:lpstr>
      <vt:lpstr>Calibri Light</vt:lpstr>
      <vt:lpstr>Helvetica</vt:lpstr>
      <vt:lpstr>Sakkal Majalla</vt:lpstr>
      <vt:lpstr>Wingdings</vt:lpstr>
      <vt:lpstr>Office Teması</vt:lpstr>
      <vt:lpstr>JAY DESIGN</vt:lpstr>
      <vt:lpstr>1_Office Teması</vt:lpstr>
      <vt:lpstr>3_Office Teması</vt:lpstr>
      <vt:lpstr>4_Office Teması</vt:lpstr>
      <vt:lpstr>1_JAY DESIGN</vt:lpstr>
      <vt:lpstr>7_Office Teması</vt:lpstr>
      <vt:lpstr>8_Office Teması</vt:lpstr>
      <vt:lpstr>16_Office Teması</vt:lpstr>
      <vt:lpstr>14_Office Teması</vt:lpstr>
      <vt:lpstr>Contents Slide Master</vt:lpstr>
      <vt:lpstr>2_Office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NouS/TncTR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TDB1 1.1.4. İman Bakımından İnsanlar</dc:title>
  <dc:creator>Mustafa Yıldırım</dc:creator>
  <cp:lastModifiedBy>Mustafa YILDIRIM</cp:lastModifiedBy>
  <cp:revision>24</cp:revision>
  <dcterms:created xsi:type="dcterms:W3CDTF">2020-10-18T20:19:03Z</dcterms:created>
  <dcterms:modified xsi:type="dcterms:W3CDTF">2024-09-06T18:26:01Z</dcterms:modified>
</cp:coreProperties>
</file>