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319" r:id="rId3"/>
    <p:sldId id="257" r:id="rId4"/>
    <p:sldId id="315" r:id="rId5"/>
    <p:sldId id="258" r:id="rId6"/>
    <p:sldId id="316" r:id="rId7"/>
    <p:sldId id="313" r:id="rId8"/>
    <p:sldId id="259" r:id="rId9"/>
    <p:sldId id="260" r:id="rId10"/>
    <p:sldId id="317" r:id="rId11"/>
    <p:sldId id="261" r:id="rId12"/>
    <p:sldId id="318" r:id="rId13"/>
    <p:sldId id="262" r:id="rId14"/>
    <p:sldId id="263" r:id="rId15"/>
    <p:sldId id="360" r:id="rId16"/>
    <p:sldId id="320" r:id="rId17"/>
    <p:sldId id="325" r:id="rId18"/>
    <p:sldId id="314" r:id="rId19"/>
    <p:sldId id="321" r:id="rId20"/>
    <p:sldId id="264" r:id="rId21"/>
    <p:sldId id="265" r:id="rId22"/>
    <p:sldId id="361" r:id="rId23"/>
    <p:sldId id="326" r:id="rId24"/>
    <p:sldId id="266" r:id="rId25"/>
    <p:sldId id="327" r:id="rId26"/>
    <p:sldId id="322" r:id="rId27"/>
    <p:sldId id="267" r:id="rId28"/>
    <p:sldId id="323" r:id="rId29"/>
    <p:sldId id="324" r:id="rId30"/>
    <p:sldId id="338" r:id="rId31"/>
    <p:sldId id="343" r:id="rId32"/>
    <p:sldId id="269" r:id="rId33"/>
    <p:sldId id="328" r:id="rId34"/>
    <p:sldId id="330" r:id="rId35"/>
    <p:sldId id="331" r:id="rId36"/>
    <p:sldId id="329" r:id="rId37"/>
    <p:sldId id="270" r:id="rId38"/>
    <p:sldId id="332" r:id="rId39"/>
    <p:sldId id="271" r:id="rId40"/>
    <p:sldId id="272" r:id="rId41"/>
    <p:sldId id="273" r:id="rId42"/>
    <p:sldId id="274" r:id="rId43"/>
    <p:sldId id="334" r:id="rId44"/>
    <p:sldId id="333" r:id="rId45"/>
    <p:sldId id="275" r:id="rId46"/>
    <p:sldId id="364" r:id="rId47"/>
    <p:sldId id="276" r:id="rId48"/>
    <p:sldId id="335" r:id="rId49"/>
    <p:sldId id="277" r:id="rId50"/>
    <p:sldId id="278" r:id="rId51"/>
    <p:sldId id="336" r:id="rId52"/>
    <p:sldId id="279" r:id="rId53"/>
    <p:sldId id="280" r:id="rId54"/>
    <p:sldId id="281" r:id="rId55"/>
    <p:sldId id="353" r:id="rId56"/>
    <p:sldId id="282" r:id="rId57"/>
    <p:sldId id="337" r:id="rId58"/>
    <p:sldId id="283" r:id="rId59"/>
    <p:sldId id="284" r:id="rId60"/>
    <p:sldId id="339" r:id="rId61"/>
    <p:sldId id="285" r:id="rId62"/>
    <p:sldId id="340" r:id="rId63"/>
    <p:sldId id="341" r:id="rId64"/>
    <p:sldId id="342" r:id="rId65"/>
    <p:sldId id="287" r:id="rId66"/>
    <p:sldId id="344" r:id="rId67"/>
    <p:sldId id="288" r:id="rId68"/>
    <p:sldId id="289" r:id="rId69"/>
    <p:sldId id="346" r:id="rId70"/>
    <p:sldId id="345" r:id="rId71"/>
    <p:sldId id="290" r:id="rId72"/>
    <p:sldId id="347" r:id="rId73"/>
    <p:sldId id="291" r:id="rId74"/>
    <p:sldId id="292" r:id="rId75"/>
    <p:sldId id="348" r:id="rId76"/>
    <p:sldId id="293" r:id="rId77"/>
    <p:sldId id="354" r:id="rId78"/>
    <p:sldId id="349" r:id="rId79"/>
    <p:sldId id="294" r:id="rId80"/>
    <p:sldId id="295" r:id="rId81"/>
    <p:sldId id="296" r:id="rId82"/>
    <p:sldId id="297" r:id="rId83"/>
    <p:sldId id="298" r:id="rId84"/>
    <p:sldId id="355" r:id="rId85"/>
    <p:sldId id="350" r:id="rId86"/>
    <p:sldId id="299" r:id="rId87"/>
    <p:sldId id="356" r:id="rId88"/>
    <p:sldId id="300" r:id="rId89"/>
    <p:sldId id="357" r:id="rId90"/>
    <p:sldId id="302" r:id="rId91"/>
    <p:sldId id="308" r:id="rId92"/>
    <p:sldId id="351" r:id="rId93"/>
    <p:sldId id="303" r:id="rId94"/>
    <p:sldId id="304" r:id="rId95"/>
    <p:sldId id="305" r:id="rId96"/>
    <p:sldId id="307" r:id="rId97"/>
    <p:sldId id="306" r:id="rId98"/>
    <p:sldId id="358" r:id="rId99"/>
    <p:sldId id="363" r:id="rId100"/>
    <p:sldId id="352" r:id="rId101"/>
    <p:sldId id="359" r:id="rId102"/>
    <p:sldId id="309" r:id="rId103"/>
    <p:sldId id="310" r:id="rId104"/>
    <p:sldId id="311" r:id="rId105"/>
    <p:sldId id="362" r:id="rId10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69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4DDA7-9A85-456C-88FE-63945250BFCA}"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tr-TR"/>
        </a:p>
      </dgm:t>
    </dgm:pt>
    <dgm:pt modelId="{69163D84-ED84-4A41-9C3C-58C7ED33C92F}">
      <dgm:prSet phldrT="[Metin]"/>
      <dgm:spPr/>
      <dgm:t>
        <a:bodyPr/>
        <a:lstStyle/>
        <a:p>
          <a:r>
            <a:rPr lang="tr-TR" b="1" dirty="0" smtClean="0">
              <a:latin typeface="Bahnschrift Light" pitchFamily="34" charset="0"/>
            </a:rPr>
            <a:t>1.PEYGAMBERİMİZİN SOYU VE AİLESİ</a:t>
          </a:r>
          <a:endParaRPr lang="tr-TR" b="1" dirty="0">
            <a:latin typeface="Bahnschrift Light" pitchFamily="34" charset="0"/>
          </a:endParaRPr>
        </a:p>
      </dgm:t>
    </dgm:pt>
    <dgm:pt modelId="{6932670C-7D70-44C6-9BBA-C7AE517A01B7}" type="parTrans" cxnId="{D587E4F8-5283-4969-B78B-D88281D1136D}">
      <dgm:prSet/>
      <dgm:spPr/>
      <dgm:t>
        <a:bodyPr/>
        <a:lstStyle/>
        <a:p>
          <a:endParaRPr lang="tr-TR"/>
        </a:p>
      </dgm:t>
    </dgm:pt>
    <dgm:pt modelId="{CE929E0E-C394-4CE6-AD92-1FA909B182D2}" type="sibTrans" cxnId="{D587E4F8-5283-4969-B78B-D88281D1136D}">
      <dgm:prSet/>
      <dgm:spPr/>
      <dgm:t>
        <a:bodyPr/>
        <a:lstStyle/>
        <a:p>
          <a:endParaRPr lang="tr-TR"/>
        </a:p>
      </dgm:t>
    </dgm:pt>
    <dgm:pt modelId="{2352220A-29AA-4A55-A15E-120B7163012D}">
      <dgm:prSet phldrT="[Metin]"/>
      <dgm:spPr/>
      <dgm:t>
        <a:bodyPr/>
        <a:lstStyle/>
        <a:p>
          <a:r>
            <a:rPr lang="tr-TR" b="1" dirty="0" smtClean="0">
              <a:latin typeface="Bahnschrift Light" pitchFamily="34" charset="0"/>
            </a:rPr>
            <a:t>2.PEYGAMBERİMİZİN DOĞUMU VE ÇOCUKLUĞU</a:t>
          </a:r>
          <a:endParaRPr lang="tr-TR" b="1" dirty="0">
            <a:latin typeface="Bahnschrift Light" pitchFamily="34" charset="0"/>
          </a:endParaRPr>
        </a:p>
      </dgm:t>
    </dgm:pt>
    <dgm:pt modelId="{A818BE5A-19F7-42E4-95B3-5C9B4CEECD41}" type="parTrans" cxnId="{28051026-A5D8-46DF-B8EF-146D3934D5B8}">
      <dgm:prSet/>
      <dgm:spPr/>
      <dgm:t>
        <a:bodyPr/>
        <a:lstStyle/>
        <a:p>
          <a:endParaRPr lang="tr-TR"/>
        </a:p>
      </dgm:t>
    </dgm:pt>
    <dgm:pt modelId="{5BA151B8-AD9B-4FC9-8366-0E31A9743B9C}" type="sibTrans" cxnId="{28051026-A5D8-46DF-B8EF-146D3934D5B8}">
      <dgm:prSet/>
      <dgm:spPr/>
      <dgm:t>
        <a:bodyPr/>
        <a:lstStyle/>
        <a:p>
          <a:endParaRPr lang="tr-TR"/>
        </a:p>
      </dgm:t>
    </dgm:pt>
    <dgm:pt modelId="{9C818489-2DC0-46BB-AE61-E77C949B6A45}">
      <dgm:prSet phldrT="[Metin]"/>
      <dgm:spPr/>
      <dgm:t>
        <a:bodyPr/>
        <a:lstStyle/>
        <a:p>
          <a:r>
            <a:rPr lang="tr-TR" b="1" dirty="0" smtClean="0">
              <a:latin typeface="Bahnschrift Light" pitchFamily="34" charset="0"/>
            </a:rPr>
            <a:t>3.PEYGAMBERİMİZİN GENÇLİK DÖNEMİ</a:t>
          </a:r>
          <a:endParaRPr lang="tr-TR" b="1" dirty="0">
            <a:latin typeface="Bahnschrift Light" pitchFamily="34" charset="0"/>
          </a:endParaRPr>
        </a:p>
      </dgm:t>
    </dgm:pt>
    <dgm:pt modelId="{B488BB5A-0FAA-4FB9-A72B-3D0D2D8454F2}" type="parTrans" cxnId="{016392FE-665A-4803-AC95-D4BDD808B027}">
      <dgm:prSet/>
      <dgm:spPr/>
      <dgm:t>
        <a:bodyPr/>
        <a:lstStyle/>
        <a:p>
          <a:endParaRPr lang="tr-TR"/>
        </a:p>
      </dgm:t>
    </dgm:pt>
    <dgm:pt modelId="{D2718D14-2E0B-4B27-86FB-AE40732120E6}" type="sibTrans" cxnId="{016392FE-665A-4803-AC95-D4BDD808B027}">
      <dgm:prSet/>
      <dgm:spPr/>
      <dgm:t>
        <a:bodyPr/>
        <a:lstStyle/>
        <a:p>
          <a:endParaRPr lang="tr-TR"/>
        </a:p>
      </dgm:t>
    </dgm:pt>
    <dgm:pt modelId="{7197F321-416D-41E0-8D9B-147BEF6D9F85}">
      <dgm:prSet phldrT="[Metin]"/>
      <dgm:spPr/>
      <dgm:t>
        <a:bodyPr/>
        <a:lstStyle/>
        <a:p>
          <a:r>
            <a:rPr lang="tr-TR" b="1" dirty="0" smtClean="0">
              <a:latin typeface="Bahnschrift Light" pitchFamily="34" charset="0"/>
            </a:rPr>
            <a:t>4PEYGAMBERİMİZİN NÜBÜVVET ÖNCESİ AHLAKİ OLGULUĞU</a:t>
          </a:r>
          <a:endParaRPr lang="tr-TR" b="1" dirty="0">
            <a:latin typeface="Bahnschrift Light" pitchFamily="34" charset="0"/>
          </a:endParaRPr>
        </a:p>
      </dgm:t>
    </dgm:pt>
    <dgm:pt modelId="{1BE57CB0-FFC7-45D4-A1AB-45C0C0ACD526}" type="parTrans" cxnId="{AD57D423-2374-4749-806D-82BC3CFD8FF4}">
      <dgm:prSet/>
      <dgm:spPr/>
      <dgm:t>
        <a:bodyPr/>
        <a:lstStyle/>
        <a:p>
          <a:endParaRPr lang="tr-TR"/>
        </a:p>
      </dgm:t>
    </dgm:pt>
    <dgm:pt modelId="{45626498-BB99-4CBE-9663-1783C0F4CE5C}" type="sibTrans" cxnId="{AD57D423-2374-4749-806D-82BC3CFD8FF4}">
      <dgm:prSet/>
      <dgm:spPr/>
      <dgm:t>
        <a:bodyPr/>
        <a:lstStyle/>
        <a:p>
          <a:endParaRPr lang="tr-TR"/>
        </a:p>
      </dgm:t>
    </dgm:pt>
    <dgm:pt modelId="{22699CF2-B6E3-480F-9697-EED032BA4B1D}">
      <dgm:prSet phldrT="[Metin]"/>
      <dgm:spPr/>
      <dgm:t>
        <a:bodyPr/>
        <a:lstStyle/>
        <a:p>
          <a:r>
            <a:rPr lang="tr-TR" b="1" dirty="0" smtClean="0">
              <a:latin typeface="Bahnschrift Light" pitchFamily="34" charset="0"/>
            </a:rPr>
            <a:t>5.PEYGAMBERİMİZİN HİRA’DA TEFEKKÜR GÜNLERİ</a:t>
          </a:r>
          <a:endParaRPr lang="tr-TR" b="1" dirty="0">
            <a:latin typeface="Bahnschrift Light" pitchFamily="34" charset="0"/>
          </a:endParaRPr>
        </a:p>
      </dgm:t>
    </dgm:pt>
    <dgm:pt modelId="{F272AA4C-1D0F-43D6-84F6-E9FE5F8D736D}" type="parTrans" cxnId="{0C7E5B67-A6F6-452A-BC03-328227E53227}">
      <dgm:prSet/>
      <dgm:spPr/>
      <dgm:t>
        <a:bodyPr/>
        <a:lstStyle/>
        <a:p>
          <a:endParaRPr lang="tr-TR"/>
        </a:p>
      </dgm:t>
    </dgm:pt>
    <dgm:pt modelId="{4336E6BC-9519-432C-83CA-8D15A68542B0}" type="sibTrans" cxnId="{0C7E5B67-A6F6-452A-BC03-328227E53227}">
      <dgm:prSet/>
      <dgm:spPr/>
      <dgm:t>
        <a:bodyPr/>
        <a:lstStyle/>
        <a:p>
          <a:endParaRPr lang="tr-TR"/>
        </a:p>
      </dgm:t>
    </dgm:pt>
    <dgm:pt modelId="{778AFC4A-EACE-4608-A9AD-4CA85DBED021}" type="pres">
      <dgm:prSet presAssocID="{4164DDA7-9A85-456C-88FE-63945250BFCA}" presName="Name0" presStyleCnt="0">
        <dgm:presLayoutVars>
          <dgm:dir/>
          <dgm:resizeHandles val="exact"/>
        </dgm:presLayoutVars>
      </dgm:prSet>
      <dgm:spPr/>
      <dgm:t>
        <a:bodyPr/>
        <a:lstStyle/>
        <a:p>
          <a:endParaRPr lang="tr-TR"/>
        </a:p>
      </dgm:t>
    </dgm:pt>
    <dgm:pt modelId="{7889ABA1-3BF6-48ED-BF6F-F973D6B26FCB}" type="pres">
      <dgm:prSet presAssocID="{69163D84-ED84-4A41-9C3C-58C7ED33C92F}" presName="node" presStyleLbl="node1" presStyleIdx="0" presStyleCnt="5">
        <dgm:presLayoutVars>
          <dgm:bulletEnabled val="1"/>
        </dgm:presLayoutVars>
      </dgm:prSet>
      <dgm:spPr/>
      <dgm:t>
        <a:bodyPr/>
        <a:lstStyle/>
        <a:p>
          <a:endParaRPr lang="tr-TR"/>
        </a:p>
      </dgm:t>
    </dgm:pt>
    <dgm:pt modelId="{39E5EB04-2BF5-4B0E-8175-9846FD203FC4}" type="pres">
      <dgm:prSet presAssocID="{CE929E0E-C394-4CE6-AD92-1FA909B182D2}" presName="sibTrans" presStyleCnt="0"/>
      <dgm:spPr/>
      <dgm:t>
        <a:bodyPr/>
        <a:lstStyle/>
        <a:p>
          <a:endParaRPr lang="tr-TR"/>
        </a:p>
      </dgm:t>
    </dgm:pt>
    <dgm:pt modelId="{93501F86-9468-43D6-AB6B-6D4159BC6897}" type="pres">
      <dgm:prSet presAssocID="{2352220A-29AA-4A55-A15E-120B7163012D}" presName="node" presStyleLbl="node1" presStyleIdx="1" presStyleCnt="5">
        <dgm:presLayoutVars>
          <dgm:bulletEnabled val="1"/>
        </dgm:presLayoutVars>
      </dgm:prSet>
      <dgm:spPr/>
      <dgm:t>
        <a:bodyPr/>
        <a:lstStyle/>
        <a:p>
          <a:endParaRPr lang="tr-TR"/>
        </a:p>
      </dgm:t>
    </dgm:pt>
    <dgm:pt modelId="{6C9E5603-F9B0-4298-89D9-0290C5B27B2B}" type="pres">
      <dgm:prSet presAssocID="{5BA151B8-AD9B-4FC9-8366-0E31A9743B9C}" presName="sibTrans" presStyleCnt="0"/>
      <dgm:spPr/>
      <dgm:t>
        <a:bodyPr/>
        <a:lstStyle/>
        <a:p>
          <a:endParaRPr lang="tr-TR"/>
        </a:p>
      </dgm:t>
    </dgm:pt>
    <dgm:pt modelId="{038BA05B-9B19-4CE5-AAA2-F2FF7B1A4F84}" type="pres">
      <dgm:prSet presAssocID="{9C818489-2DC0-46BB-AE61-E77C949B6A45}" presName="node" presStyleLbl="node1" presStyleIdx="2" presStyleCnt="5">
        <dgm:presLayoutVars>
          <dgm:bulletEnabled val="1"/>
        </dgm:presLayoutVars>
      </dgm:prSet>
      <dgm:spPr/>
      <dgm:t>
        <a:bodyPr/>
        <a:lstStyle/>
        <a:p>
          <a:endParaRPr lang="tr-TR"/>
        </a:p>
      </dgm:t>
    </dgm:pt>
    <dgm:pt modelId="{211074DC-3FC8-46F6-B006-28F334591A70}" type="pres">
      <dgm:prSet presAssocID="{D2718D14-2E0B-4B27-86FB-AE40732120E6}" presName="sibTrans" presStyleCnt="0"/>
      <dgm:spPr/>
      <dgm:t>
        <a:bodyPr/>
        <a:lstStyle/>
        <a:p>
          <a:endParaRPr lang="tr-TR"/>
        </a:p>
      </dgm:t>
    </dgm:pt>
    <dgm:pt modelId="{8585E5F0-6BB9-43A5-9AE7-1499E0D3F7D4}" type="pres">
      <dgm:prSet presAssocID="{7197F321-416D-41E0-8D9B-147BEF6D9F85}" presName="node" presStyleLbl="node1" presStyleIdx="3" presStyleCnt="5">
        <dgm:presLayoutVars>
          <dgm:bulletEnabled val="1"/>
        </dgm:presLayoutVars>
      </dgm:prSet>
      <dgm:spPr/>
      <dgm:t>
        <a:bodyPr/>
        <a:lstStyle/>
        <a:p>
          <a:endParaRPr lang="tr-TR"/>
        </a:p>
      </dgm:t>
    </dgm:pt>
    <dgm:pt modelId="{69F22A76-40FF-4706-A7D1-760E71A011E8}" type="pres">
      <dgm:prSet presAssocID="{45626498-BB99-4CBE-9663-1783C0F4CE5C}" presName="sibTrans" presStyleCnt="0"/>
      <dgm:spPr/>
      <dgm:t>
        <a:bodyPr/>
        <a:lstStyle/>
        <a:p>
          <a:endParaRPr lang="tr-TR"/>
        </a:p>
      </dgm:t>
    </dgm:pt>
    <dgm:pt modelId="{F3D72224-CEFD-463D-9ED4-4E36974FEB4D}" type="pres">
      <dgm:prSet presAssocID="{22699CF2-B6E3-480F-9697-EED032BA4B1D}" presName="node" presStyleLbl="node1" presStyleIdx="4" presStyleCnt="5">
        <dgm:presLayoutVars>
          <dgm:bulletEnabled val="1"/>
        </dgm:presLayoutVars>
      </dgm:prSet>
      <dgm:spPr/>
      <dgm:t>
        <a:bodyPr/>
        <a:lstStyle/>
        <a:p>
          <a:endParaRPr lang="tr-TR"/>
        </a:p>
      </dgm:t>
    </dgm:pt>
  </dgm:ptLst>
  <dgm:cxnLst>
    <dgm:cxn modelId="{016392FE-665A-4803-AC95-D4BDD808B027}" srcId="{4164DDA7-9A85-456C-88FE-63945250BFCA}" destId="{9C818489-2DC0-46BB-AE61-E77C949B6A45}" srcOrd="2" destOrd="0" parTransId="{B488BB5A-0FAA-4FB9-A72B-3D0D2D8454F2}" sibTransId="{D2718D14-2E0B-4B27-86FB-AE40732120E6}"/>
    <dgm:cxn modelId="{590E4FFE-7ED2-4ED4-9B4B-1752F0CC46D1}" type="presOf" srcId="{2352220A-29AA-4A55-A15E-120B7163012D}" destId="{93501F86-9468-43D6-AB6B-6D4159BC6897}" srcOrd="0" destOrd="0" presId="urn:microsoft.com/office/officeart/2005/8/layout/hList6"/>
    <dgm:cxn modelId="{AD57D423-2374-4749-806D-82BC3CFD8FF4}" srcId="{4164DDA7-9A85-456C-88FE-63945250BFCA}" destId="{7197F321-416D-41E0-8D9B-147BEF6D9F85}" srcOrd="3" destOrd="0" parTransId="{1BE57CB0-FFC7-45D4-A1AB-45C0C0ACD526}" sibTransId="{45626498-BB99-4CBE-9663-1783C0F4CE5C}"/>
    <dgm:cxn modelId="{D587E4F8-5283-4969-B78B-D88281D1136D}" srcId="{4164DDA7-9A85-456C-88FE-63945250BFCA}" destId="{69163D84-ED84-4A41-9C3C-58C7ED33C92F}" srcOrd="0" destOrd="0" parTransId="{6932670C-7D70-44C6-9BBA-C7AE517A01B7}" sibTransId="{CE929E0E-C394-4CE6-AD92-1FA909B182D2}"/>
    <dgm:cxn modelId="{02C0EC4A-07CC-4D5B-B321-5D71F4C0EC2A}" type="presOf" srcId="{7197F321-416D-41E0-8D9B-147BEF6D9F85}" destId="{8585E5F0-6BB9-43A5-9AE7-1499E0D3F7D4}" srcOrd="0" destOrd="0" presId="urn:microsoft.com/office/officeart/2005/8/layout/hList6"/>
    <dgm:cxn modelId="{2120ABCD-0281-4F92-AA80-75DF4ABAB8A0}" type="presOf" srcId="{22699CF2-B6E3-480F-9697-EED032BA4B1D}" destId="{F3D72224-CEFD-463D-9ED4-4E36974FEB4D}" srcOrd="0" destOrd="0" presId="urn:microsoft.com/office/officeart/2005/8/layout/hList6"/>
    <dgm:cxn modelId="{B25983C7-9E9F-4F46-98CF-F9C8D93021E7}" type="presOf" srcId="{4164DDA7-9A85-456C-88FE-63945250BFCA}" destId="{778AFC4A-EACE-4608-A9AD-4CA85DBED021}" srcOrd="0" destOrd="0" presId="urn:microsoft.com/office/officeart/2005/8/layout/hList6"/>
    <dgm:cxn modelId="{28051026-A5D8-46DF-B8EF-146D3934D5B8}" srcId="{4164DDA7-9A85-456C-88FE-63945250BFCA}" destId="{2352220A-29AA-4A55-A15E-120B7163012D}" srcOrd="1" destOrd="0" parTransId="{A818BE5A-19F7-42E4-95B3-5C9B4CEECD41}" sibTransId="{5BA151B8-AD9B-4FC9-8366-0E31A9743B9C}"/>
    <dgm:cxn modelId="{8DDFBD62-32E8-4BA9-BCF8-FEC8673589C3}" type="presOf" srcId="{9C818489-2DC0-46BB-AE61-E77C949B6A45}" destId="{038BA05B-9B19-4CE5-AAA2-F2FF7B1A4F84}" srcOrd="0" destOrd="0" presId="urn:microsoft.com/office/officeart/2005/8/layout/hList6"/>
    <dgm:cxn modelId="{0C7E5B67-A6F6-452A-BC03-328227E53227}" srcId="{4164DDA7-9A85-456C-88FE-63945250BFCA}" destId="{22699CF2-B6E3-480F-9697-EED032BA4B1D}" srcOrd="4" destOrd="0" parTransId="{F272AA4C-1D0F-43D6-84F6-E9FE5F8D736D}" sibTransId="{4336E6BC-9519-432C-83CA-8D15A68542B0}"/>
    <dgm:cxn modelId="{3BD8C96E-B3C3-4C8F-A614-BEF1B125900D}" type="presOf" srcId="{69163D84-ED84-4A41-9C3C-58C7ED33C92F}" destId="{7889ABA1-3BF6-48ED-BF6F-F973D6B26FCB}" srcOrd="0" destOrd="0" presId="urn:microsoft.com/office/officeart/2005/8/layout/hList6"/>
    <dgm:cxn modelId="{FCD50718-903C-42E8-BE9A-48BCEDED7C94}" type="presParOf" srcId="{778AFC4A-EACE-4608-A9AD-4CA85DBED021}" destId="{7889ABA1-3BF6-48ED-BF6F-F973D6B26FCB}" srcOrd="0" destOrd="0" presId="urn:microsoft.com/office/officeart/2005/8/layout/hList6"/>
    <dgm:cxn modelId="{F1529128-778C-481B-8C75-344FA618FBCF}" type="presParOf" srcId="{778AFC4A-EACE-4608-A9AD-4CA85DBED021}" destId="{39E5EB04-2BF5-4B0E-8175-9846FD203FC4}" srcOrd="1" destOrd="0" presId="urn:microsoft.com/office/officeart/2005/8/layout/hList6"/>
    <dgm:cxn modelId="{1A13A015-79F1-4878-A4E9-67D53BE990F0}" type="presParOf" srcId="{778AFC4A-EACE-4608-A9AD-4CA85DBED021}" destId="{93501F86-9468-43D6-AB6B-6D4159BC6897}" srcOrd="2" destOrd="0" presId="urn:microsoft.com/office/officeart/2005/8/layout/hList6"/>
    <dgm:cxn modelId="{F28E0222-AAFE-415E-B935-3AFFC6C5EAD6}" type="presParOf" srcId="{778AFC4A-EACE-4608-A9AD-4CA85DBED021}" destId="{6C9E5603-F9B0-4298-89D9-0290C5B27B2B}" srcOrd="3" destOrd="0" presId="urn:microsoft.com/office/officeart/2005/8/layout/hList6"/>
    <dgm:cxn modelId="{E0364770-CD3E-4F93-99DE-28B9168C9E0A}" type="presParOf" srcId="{778AFC4A-EACE-4608-A9AD-4CA85DBED021}" destId="{038BA05B-9B19-4CE5-AAA2-F2FF7B1A4F84}" srcOrd="4" destOrd="0" presId="urn:microsoft.com/office/officeart/2005/8/layout/hList6"/>
    <dgm:cxn modelId="{2A3F5C7B-D546-493B-AFD6-2F6EAFF0BAEF}" type="presParOf" srcId="{778AFC4A-EACE-4608-A9AD-4CA85DBED021}" destId="{211074DC-3FC8-46F6-B006-28F334591A70}" srcOrd="5" destOrd="0" presId="urn:microsoft.com/office/officeart/2005/8/layout/hList6"/>
    <dgm:cxn modelId="{20CBBECF-34BD-4FCB-ADCA-4883E1A136A6}" type="presParOf" srcId="{778AFC4A-EACE-4608-A9AD-4CA85DBED021}" destId="{8585E5F0-6BB9-43A5-9AE7-1499E0D3F7D4}" srcOrd="6" destOrd="0" presId="urn:microsoft.com/office/officeart/2005/8/layout/hList6"/>
    <dgm:cxn modelId="{4A96BCBA-7F16-4472-91B3-8203A38E1066}" type="presParOf" srcId="{778AFC4A-EACE-4608-A9AD-4CA85DBED021}" destId="{69F22A76-40FF-4706-A7D1-760E71A011E8}" srcOrd="7" destOrd="0" presId="urn:microsoft.com/office/officeart/2005/8/layout/hList6"/>
    <dgm:cxn modelId="{F09CA0FE-5CCA-4772-A9F4-3C4C70EED808}" type="presParOf" srcId="{778AFC4A-EACE-4608-A9AD-4CA85DBED021}" destId="{F3D72224-CEFD-463D-9ED4-4E36974FEB4D}" srcOrd="8"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08D0AC-DE3F-45EA-8359-4851C6CED70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tr-TR"/>
        </a:p>
      </dgm:t>
    </dgm:pt>
    <dgm:pt modelId="{0E0BF364-17D4-4673-9E03-12328E264DDD}" type="pres">
      <dgm:prSet presAssocID="{9B08D0AC-DE3F-45EA-8359-4851C6CED70A}" presName="diagram" presStyleCnt="0">
        <dgm:presLayoutVars>
          <dgm:dir/>
          <dgm:resizeHandles val="exact"/>
        </dgm:presLayoutVars>
      </dgm:prSet>
      <dgm:spPr/>
      <dgm:t>
        <a:bodyPr/>
        <a:lstStyle/>
        <a:p>
          <a:endParaRPr lang="tr-TR"/>
        </a:p>
      </dgm:t>
    </dgm:pt>
  </dgm:ptLst>
  <dgm:cxnLst>
    <dgm:cxn modelId="{55C3F513-F9C8-45C4-875D-3C3C9A2F3B2C}" type="presOf" srcId="{9B08D0AC-DE3F-45EA-8359-4851C6CED70A}" destId="{0E0BF364-17D4-4673-9E03-12328E264DDD}" srcOrd="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3490BC-0D0A-4E9B-A8B9-B6A3806FACBB}" type="doc">
      <dgm:prSet loTypeId="urn:microsoft.com/office/officeart/2005/8/layout/bProcess3" loCatId="process" qsTypeId="urn:microsoft.com/office/officeart/2005/8/quickstyle/simple3" qsCatId="simple" csTypeId="urn:microsoft.com/office/officeart/2005/8/colors/colorful3" csCatId="colorful" phldr="1"/>
      <dgm:spPr/>
      <dgm:t>
        <a:bodyPr/>
        <a:lstStyle/>
        <a:p>
          <a:endParaRPr lang="tr-TR"/>
        </a:p>
      </dgm:t>
    </dgm:pt>
    <dgm:pt modelId="{959EFDB7-E498-4368-8D0E-18B487115D51}">
      <dgm:prSet phldrT="[Metin]"/>
      <dgm:spPr/>
      <dgm:t>
        <a:bodyPr/>
        <a:lstStyle/>
        <a:p>
          <a:r>
            <a:rPr lang="tr-TR" dirty="0" smtClean="0"/>
            <a:t>Hz. İsmail</a:t>
          </a:r>
          <a:endParaRPr lang="tr-TR" dirty="0"/>
        </a:p>
      </dgm:t>
    </dgm:pt>
    <dgm:pt modelId="{7ED10DD5-9521-4756-AA12-8A3BD50D0D1B}" type="parTrans" cxnId="{915F4373-15CF-4368-90B9-3CFCCD751FB8}">
      <dgm:prSet/>
      <dgm:spPr/>
      <dgm:t>
        <a:bodyPr/>
        <a:lstStyle/>
        <a:p>
          <a:endParaRPr lang="tr-TR"/>
        </a:p>
      </dgm:t>
    </dgm:pt>
    <dgm:pt modelId="{8220EDB3-F2BC-45F0-81CA-A0C9D97B7859}" type="sibTrans" cxnId="{915F4373-15CF-4368-90B9-3CFCCD751FB8}">
      <dgm:prSet/>
      <dgm:spPr/>
      <dgm:t>
        <a:bodyPr/>
        <a:lstStyle/>
        <a:p>
          <a:endParaRPr lang="tr-TR"/>
        </a:p>
      </dgm:t>
    </dgm:pt>
    <dgm:pt modelId="{8D803FF6-4CF8-4345-9B90-9A40609AD9C9}">
      <dgm:prSet phldrT="[Metin]"/>
      <dgm:spPr/>
      <dgm:t>
        <a:bodyPr/>
        <a:lstStyle/>
        <a:p>
          <a:r>
            <a:rPr lang="tr-TR" dirty="0" err="1" smtClean="0"/>
            <a:t>Meadd</a:t>
          </a:r>
          <a:r>
            <a:rPr lang="tr-TR" dirty="0" smtClean="0"/>
            <a:t> b. Adnan…</a:t>
          </a:r>
          <a:endParaRPr lang="tr-TR" dirty="0"/>
        </a:p>
      </dgm:t>
    </dgm:pt>
    <dgm:pt modelId="{C035E32B-EDD1-4334-A401-EFA7894915DC}" type="parTrans" cxnId="{199E6E7D-0080-4567-93A6-61A757EDF404}">
      <dgm:prSet/>
      <dgm:spPr/>
      <dgm:t>
        <a:bodyPr/>
        <a:lstStyle/>
        <a:p>
          <a:endParaRPr lang="tr-TR"/>
        </a:p>
      </dgm:t>
    </dgm:pt>
    <dgm:pt modelId="{21ABC2D3-A0BC-42FC-A365-8939997B190E}" type="sibTrans" cxnId="{199E6E7D-0080-4567-93A6-61A757EDF404}">
      <dgm:prSet/>
      <dgm:spPr/>
      <dgm:t>
        <a:bodyPr/>
        <a:lstStyle/>
        <a:p>
          <a:endParaRPr lang="tr-TR"/>
        </a:p>
      </dgm:t>
    </dgm:pt>
    <dgm:pt modelId="{7899E776-2432-4525-9FC3-91F752243901}">
      <dgm:prSet phldrT="[Metin]"/>
      <dgm:spPr/>
      <dgm:t>
        <a:bodyPr/>
        <a:lstStyle/>
        <a:p>
          <a:r>
            <a:rPr lang="tr-TR" dirty="0" err="1" smtClean="0"/>
            <a:t>Nizar</a:t>
          </a:r>
          <a:r>
            <a:rPr lang="tr-TR" dirty="0" smtClean="0"/>
            <a:t> b. </a:t>
          </a:r>
          <a:r>
            <a:rPr lang="tr-TR" dirty="0" err="1" smtClean="0"/>
            <a:t>Meadd</a:t>
          </a:r>
          <a:endParaRPr lang="tr-TR" dirty="0"/>
        </a:p>
      </dgm:t>
    </dgm:pt>
    <dgm:pt modelId="{8474B5E9-9986-4278-BA15-9F04D4BCA4B1}" type="parTrans" cxnId="{EB43B1A7-4A95-404A-BC7C-FA9129673EDB}">
      <dgm:prSet/>
      <dgm:spPr/>
      <dgm:t>
        <a:bodyPr/>
        <a:lstStyle/>
        <a:p>
          <a:endParaRPr lang="tr-TR"/>
        </a:p>
      </dgm:t>
    </dgm:pt>
    <dgm:pt modelId="{0DBC6DEE-289E-47B3-8686-87B096B3DB08}" type="sibTrans" cxnId="{EB43B1A7-4A95-404A-BC7C-FA9129673EDB}">
      <dgm:prSet/>
      <dgm:spPr/>
      <dgm:t>
        <a:bodyPr/>
        <a:lstStyle/>
        <a:p>
          <a:endParaRPr lang="tr-TR"/>
        </a:p>
      </dgm:t>
    </dgm:pt>
    <dgm:pt modelId="{6839112B-D85C-406D-A22D-D9D325194C34}">
      <dgm:prSet phldrT="[Metin]"/>
      <dgm:spPr/>
      <dgm:t>
        <a:bodyPr/>
        <a:lstStyle/>
        <a:p>
          <a:r>
            <a:rPr lang="tr-TR" dirty="0" err="1" smtClean="0"/>
            <a:t>Mudar</a:t>
          </a:r>
          <a:r>
            <a:rPr lang="tr-TR" dirty="0" smtClean="0"/>
            <a:t> b. </a:t>
          </a:r>
          <a:r>
            <a:rPr lang="tr-TR" dirty="0" err="1" smtClean="0"/>
            <a:t>Nizar</a:t>
          </a:r>
          <a:endParaRPr lang="tr-TR" dirty="0"/>
        </a:p>
      </dgm:t>
    </dgm:pt>
    <dgm:pt modelId="{CCCAF31B-9690-41D3-81B2-5A08337EC39A}" type="parTrans" cxnId="{84F6ACD9-9C03-492F-B314-500222529F5A}">
      <dgm:prSet/>
      <dgm:spPr/>
      <dgm:t>
        <a:bodyPr/>
        <a:lstStyle/>
        <a:p>
          <a:endParaRPr lang="tr-TR"/>
        </a:p>
      </dgm:t>
    </dgm:pt>
    <dgm:pt modelId="{1F3A42FB-72CD-4A84-9D78-59187EADAD75}" type="sibTrans" cxnId="{84F6ACD9-9C03-492F-B314-500222529F5A}">
      <dgm:prSet/>
      <dgm:spPr/>
      <dgm:t>
        <a:bodyPr/>
        <a:lstStyle/>
        <a:p>
          <a:endParaRPr lang="tr-TR"/>
        </a:p>
      </dgm:t>
    </dgm:pt>
    <dgm:pt modelId="{5822FBD8-D502-4BAB-BD7C-9519B8A1A70C}">
      <dgm:prSet phldrT="[Metin]"/>
      <dgm:spPr/>
      <dgm:t>
        <a:bodyPr/>
        <a:lstStyle/>
        <a:p>
          <a:r>
            <a:rPr lang="tr-TR" dirty="0" smtClean="0"/>
            <a:t>İlyas b. </a:t>
          </a:r>
          <a:r>
            <a:rPr lang="tr-TR" dirty="0" err="1" smtClean="0"/>
            <a:t>Mudar</a:t>
          </a:r>
          <a:endParaRPr lang="tr-TR" dirty="0"/>
        </a:p>
      </dgm:t>
    </dgm:pt>
    <dgm:pt modelId="{7AC6A6F4-9174-446C-B761-6DB53D5BCB54}" type="parTrans" cxnId="{F2894CF4-270D-480F-86E7-0B5EEA870E54}">
      <dgm:prSet/>
      <dgm:spPr/>
      <dgm:t>
        <a:bodyPr/>
        <a:lstStyle/>
        <a:p>
          <a:endParaRPr lang="tr-TR"/>
        </a:p>
      </dgm:t>
    </dgm:pt>
    <dgm:pt modelId="{C9988AE6-02E3-4D09-8F80-38AF45750461}" type="sibTrans" cxnId="{F2894CF4-270D-480F-86E7-0B5EEA870E54}">
      <dgm:prSet/>
      <dgm:spPr/>
      <dgm:t>
        <a:bodyPr/>
        <a:lstStyle/>
        <a:p>
          <a:endParaRPr lang="tr-TR"/>
        </a:p>
      </dgm:t>
    </dgm:pt>
    <dgm:pt modelId="{55B132B7-83E8-4830-9CA3-79FF2BD835C8}">
      <dgm:prSet phldrT="[Metin]"/>
      <dgm:spPr/>
      <dgm:t>
        <a:bodyPr/>
        <a:lstStyle/>
        <a:p>
          <a:r>
            <a:rPr lang="tr-TR" dirty="0" smtClean="0"/>
            <a:t>Müdrike b. İlyas</a:t>
          </a:r>
          <a:endParaRPr lang="tr-TR" dirty="0"/>
        </a:p>
      </dgm:t>
    </dgm:pt>
    <dgm:pt modelId="{14567F4E-29AA-4A0D-9711-712CF3BDA75B}" type="parTrans" cxnId="{1C28129F-DD92-4061-A179-F09BA9CD9E58}">
      <dgm:prSet/>
      <dgm:spPr/>
      <dgm:t>
        <a:bodyPr/>
        <a:lstStyle/>
        <a:p>
          <a:endParaRPr lang="tr-TR"/>
        </a:p>
      </dgm:t>
    </dgm:pt>
    <dgm:pt modelId="{38FAEDBE-E302-4B00-A2B7-0F0A23ACA8EA}" type="sibTrans" cxnId="{1C28129F-DD92-4061-A179-F09BA9CD9E58}">
      <dgm:prSet/>
      <dgm:spPr/>
      <dgm:t>
        <a:bodyPr/>
        <a:lstStyle/>
        <a:p>
          <a:endParaRPr lang="tr-TR"/>
        </a:p>
      </dgm:t>
    </dgm:pt>
    <dgm:pt modelId="{2FF129F1-E6A1-490D-9A53-6C6316869920}">
      <dgm:prSet phldrT="[Metin]"/>
      <dgm:spPr/>
      <dgm:t>
        <a:bodyPr/>
        <a:lstStyle/>
        <a:p>
          <a:r>
            <a:rPr lang="tr-TR" dirty="0" err="1" smtClean="0"/>
            <a:t>Huzeyme</a:t>
          </a:r>
          <a:r>
            <a:rPr lang="tr-TR" dirty="0" smtClean="0"/>
            <a:t> b. Müdrike</a:t>
          </a:r>
          <a:endParaRPr lang="tr-TR" dirty="0"/>
        </a:p>
      </dgm:t>
    </dgm:pt>
    <dgm:pt modelId="{3E38D382-16A1-4CF5-8C76-AA6EF384D726}" type="parTrans" cxnId="{61685171-6DCF-4D80-88E2-62343D691F38}">
      <dgm:prSet/>
      <dgm:spPr/>
      <dgm:t>
        <a:bodyPr/>
        <a:lstStyle/>
        <a:p>
          <a:endParaRPr lang="tr-TR"/>
        </a:p>
      </dgm:t>
    </dgm:pt>
    <dgm:pt modelId="{F6BF2B72-5C04-4254-A9A6-DA54941F67A0}" type="sibTrans" cxnId="{61685171-6DCF-4D80-88E2-62343D691F38}">
      <dgm:prSet/>
      <dgm:spPr/>
      <dgm:t>
        <a:bodyPr/>
        <a:lstStyle/>
        <a:p>
          <a:endParaRPr lang="tr-TR"/>
        </a:p>
      </dgm:t>
    </dgm:pt>
    <dgm:pt modelId="{8338A470-8DE9-417B-9E32-C3A72FB68BBE}">
      <dgm:prSet phldrT="[Metin]"/>
      <dgm:spPr/>
      <dgm:t>
        <a:bodyPr/>
        <a:lstStyle/>
        <a:p>
          <a:r>
            <a:rPr lang="tr-TR" dirty="0" err="1" smtClean="0"/>
            <a:t>Kinâne</a:t>
          </a:r>
          <a:r>
            <a:rPr lang="tr-TR" dirty="0" smtClean="0"/>
            <a:t> b. </a:t>
          </a:r>
          <a:r>
            <a:rPr lang="tr-TR" dirty="0" err="1" smtClean="0"/>
            <a:t>Huzeyme</a:t>
          </a:r>
          <a:endParaRPr lang="tr-TR" dirty="0"/>
        </a:p>
      </dgm:t>
    </dgm:pt>
    <dgm:pt modelId="{F77B155A-B661-4FCA-9468-716907814872}" type="parTrans" cxnId="{135C83BA-98B4-4145-9064-6953C0B22390}">
      <dgm:prSet/>
      <dgm:spPr/>
      <dgm:t>
        <a:bodyPr/>
        <a:lstStyle/>
        <a:p>
          <a:endParaRPr lang="tr-TR"/>
        </a:p>
      </dgm:t>
    </dgm:pt>
    <dgm:pt modelId="{503AFFFC-22D9-42DE-9F0A-1405385B67B3}" type="sibTrans" cxnId="{135C83BA-98B4-4145-9064-6953C0B22390}">
      <dgm:prSet/>
      <dgm:spPr/>
      <dgm:t>
        <a:bodyPr/>
        <a:lstStyle/>
        <a:p>
          <a:endParaRPr lang="tr-TR"/>
        </a:p>
      </dgm:t>
    </dgm:pt>
    <dgm:pt modelId="{489B9476-5B30-4442-A7E9-CC6862560EF9}">
      <dgm:prSet phldrT="[Metin]"/>
      <dgm:spPr/>
      <dgm:t>
        <a:bodyPr/>
        <a:lstStyle/>
        <a:p>
          <a:r>
            <a:rPr lang="tr-TR" dirty="0" err="1" smtClean="0"/>
            <a:t>Nadr</a:t>
          </a:r>
          <a:r>
            <a:rPr lang="tr-TR" dirty="0" smtClean="0"/>
            <a:t> b. </a:t>
          </a:r>
          <a:r>
            <a:rPr lang="tr-TR" dirty="0" err="1" smtClean="0"/>
            <a:t>Kinâne</a:t>
          </a:r>
          <a:endParaRPr lang="tr-TR" dirty="0"/>
        </a:p>
      </dgm:t>
    </dgm:pt>
    <dgm:pt modelId="{646EE39B-68A6-4722-A9E5-5F303795E279}" type="parTrans" cxnId="{B26C01FA-F149-4326-8A13-37E8FEC1B967}">
      <dgm:prSet/>
      <dgm:spPr/>
      <dgm:t>
        <a:bodyPr/>
        <a:lstStyle/>
        <a:p>
          <a:endParaRPr lang="tr-TR"/>
        </a:p>
      </dgm:t>
    </dgm:pt>
    <dgm:pt modelId="{214E8CB7-1FEB-4207-A950-1685A1A5EB5C}" type="sibTrans" cxnId="{B26C01FA-F149-4326-8A13-37E8FEC1B967}">
      <dgm:prSet/>
      <dgm:spPr/>
      <dgm:t>
        <a:bodyPr/>
        <a:lstStyle/>
        <a:p>
          <a:endParaRPr lang="tr-TR"/>
        </a:p>
      </dgm:t>
    </dgm:pt>
    <dgm:pt modelId="{981091DB-02F4-4E5C-8682-3A4A632DCC2B}">
      <dgm:prSet phldrT="[Metin]"/>
      <dgm:spPr/>
      <dgm:t>
        <a:bodyPr/>
        <a:lstStyle/>
        <a:p>
          <a:r>
            <a:rPr lang="tr-TR" dirty="0" err="1" smtClean="0"/>
            <a:t>Mâlik</a:t>
          </a:r>
          <a:r>
            <a:rPr lang="tr-TR" dirty="0" smtClean="0"/>
            <a:t> b. </a:t>
          </a:r>
          <a:r>
            <a:rPr lang="tr-TR" dirty="0" err="1" smtClean="0"/>
            <a:t>Nadr</a:t>
          </a:r>
          <a:endParaRPr lang="tr-TR" dirty="0"/>
        </a:p>
      </dgm:t>
    </dgm:pt>
    <dgm:pt modelId="{5FBC4222-BA1C-4676-ACBE-CE179ED24ED4}" type="parTrans" cxnId="{F66339AA-6766-4ABD-A737-C26A95C22A43}">
      <dgm:prSet/>
      <dgm:spPr/>
      <dgm:t>
        <a:bodyPr/>
        <a:lstStyle/>
        <a:p>
          <a:endParaRPr lang="tr-TR"/>
        </a:p>
      </dgm:t>
    </dgm:pt>
    <dgm:pt modelId="{5AE0C8CA-B427-40ED-ACD6-0BABA8512106}" type="sibTrans" cxnId="{F66339AA-6766-4ABD-A737-C26A95C22A43}">
      <dgm:prSet/>
      <dgm:spPr/>
      <dgm:t>
        <a:bodyPr/>
        <a:lstStyle/>
        <a:p>
          <a:endParaRPr lang="tr-TR"/>
        </a:p>
      </dgm:t>
    </dgm:pt>
    <dgm:pt modelId="{EAED7D3F-8FAC-4712-895A-DFF27E07E066}">
      <dgm:prSet phldrT="[Metin]"/>
      <dgm:spPr/>
      <dgm:t>
        <a:bodyPr/>
        <a:lstStyle/>
        <a:p>
          <a:r>
            <a:rPr lang="tr-TR" dirty="0" err="1" smtClean="0"/>
            <a:t>Fihr</a:t>
          </a:r>
          <a:r>
            <a:rPr lang="tr-TR" dirty="0" smtClean="0"/>
            <a:t> (</a:t>
          </a:r>
          <a:r>
            <a:rPr lang="tr-TR" dirty="0" err="1" smtClean="0"/>
            <a:t>Kureyş</a:t>
          </a:r>
          <a:r>
            <a:rPr lang="tr-TR" dirty="0" smtClean="0"/>
            <a:t>) b. </a:t>
          </a:r>
          <a:r>
            <a:rPr lang="tr-TR" dirty="0" err="1" smtClean="0"/>
            <a:t>Mâlik</a:t>
          </a:r>
          <a:endParaRPr lang="tr-TR" dirty="0"/>
        </a:p>
      </dgm:t>
    </dgm:pt>
    <dgm:pt modelId="{AFFDC27C-0ABC-45E1-AC8F-87D328D0525E}" type="parTrans" cxnId="{5E1A5C21-30FB-4D45-80B1-B2EFABD87220}">
      <dgm:prSet/>
      <dgm:spPr/>
      <dgm:t>
        <a:bodyPr/>
        <a:lstStyle/>
        <a:p>
          <a:endParaRPr lang="tr-TR"/>
        </a:p>
      </dgm:t>
    </dgm:pt>
    <dgm:pt modelId="{F3C4C61C-C184-49BB-A7D1-50B57291136F}" type="sibTrans" cxnId="{5E1A5C21-30FB-4D45-80B1-B2EFABD87220}">
      <dgm:prSet/>
      <dgm:spPr/>
      <dgm:t>
        <a:bodyPr/>
        <a:lstStyle/>
        <a:p>
          <a:endParaRPr lang="tr-TR"/>
        </a:p>
      </dgm:t>
    </dgm:pt>
    <dgm:pt modelId="{9519601A-D1D4-4F21-A7B2-37E757FA04FE}">
      <dgm:prSet phldrT="[Metin]"/>
      <dgm:spPr/>
      <dgm:t>
        <a:bodyPr/>
        <a:lstStyle/>
        <a:p>
          <a:r>
            <a:rPr lang="tr-TR" dirty="0" err="1" smtClean="0"/>
            <a:t>Gâlib</a:t>
          </a:r>
          <a:r>
            <a:rPr lang="tr-TR" dirty="0" smtClean="0"/>
            <a:t> b. </a:t>
          </a:r>
          <a:r>
            <a:rPr lang="tr-TR" dirty="0" err="1" smtClean="0"/>
            <a:t>Fihr</a:t>
          </a:r>
          <a:r>
            <a:rPr lang="tr-TR" dirty="0" smtClean="0"/>
            <a:t> (</a:t>
          </a:r>
          <a:r>
            <a:rPr lang="tr-TR" dirty="0" err="1" smtClean="0"/>
            <a:t>Kureyş</a:t>
          </a:r>
          <a:r>
            <a:rPr lang="tr-TR" dirty="0" smtClean="0"/>
            <a:t>)</a:t>
          </a:r>
          <a:endParaRPr lang="tr-TR" dirty="0"/>
        </a:p>
      </dgm:t>
    </dgm:pt>
    <dgm:pt modelId="{DCC07F07-4572-4797-8B84-4DE8BF84ABE2}" type="parTrans" cxnId="{F337DA7A-EB52-4397-836C-920F449E206E}">
      <dgm:prSet/>
      <dgm:spPr/>
      <dgm:t>
        <a:bodyPr/>
        <a:lstStyle/>
        <a:p>
          <a:endParaRPr lang="tr-TR"/>
        </a:p>
      </dgm:t>
    </dgm:pt>
    <dgm:pt modelId="{B5779517-E422-4B0E-B0D2-F56C38642265}" type="sibTrans" cxnId="{F337DA7A-EB52-4397-836C-920F449E206E}">
      <dgm:prSet/>
      <dgm:spPr/>
      <dgm:t>
        <a:bodyPr/>
        <a:lstStyle/>
        <a:p>
          <a:endParaRPr lang="tr-TR"/>
        </a:p>
      </dgm:t>
    </dgm:pt>
    <dgm:pt modelId="{86C317F8-F99A-4EE2-9D53-B24A04D7E2FF}">
      <dgm:prSet phldrT="[Metin]"/>
      <dgm:spPr/>
      <dgm:t>
        <a:bodyPr/>
        <a:lstStyle/>
        <a:p>
          <a:r>
            <a:rPr lang="tr-TR" dirty="0" err="1" smtClean="0"/>
            <a:t>Lüey</a:t>
          </a:r>
          <a:r>
            <a:rPr lang="tr-TR" dirty="0" smtClean="0"/>
            <a:t> b. </a:t>
          </a:r>
          <a:r>
            <a:rPr lang="tr-TR" dirty="0" err="1" smtClean="0"/>
            <a:t>Gâlib</a:t>
          </a:r>
          <a:endParaRPr lang="tr-TR" dirty="0"/>
        </a:p>
      </dgm:t>
    </dgm:pt>
    <dgm:pt modelId="{5CB4BEAA-C183-496D-A4CF-AA0D8FFC4F5D}" type="parTrans" cxnId="{FEDF8141-77BF-4666-9EE3-D2E33DEA6EA6}">
      <dgm:prSet/>
      <dgm:spPr/>
      <dgm:t>
        <a:bodyPr/>
        <a:lstStyle/>
        <a:p>
          <a:endParaRPr lang="tr-TR"/>
        </a:p>
      </dgm:t>
    </dgm:pt>
    <dgm:pt modelId="{19A32B44-B308-48C1-BFD5-B3424ABE19C4}" type="sibTrans" cxnId="{FEDF8141-77BF-4666-9EE3-D2E33DEA6EA6}">
      <dgm:prSet/>
      <dgm:spPr/>
      <dgm:t>
        <a:bodyPr/>
        <a:lstStyle/>
        <a:p>
          <a:endParaRPr lang="tr-TR"/>
        </a:p>
      </dgm:t>
    </dgm:pt>
    <dgm:pt modelId="{FB179032-11A0-421A-9CA1-D441EFE15A53}">
      <dgm:prSet phldrT="[Metin]"/>
      <dgm:spPr/>
      <dgm:t>
        <a:bodyPr/>
        <a:lstStyle/>
        <a:p>
          <a:r>
            <a:rPr lang="tr-TR" smtClean="0"/>
            <a:t>Ka’b b. Lüey</a:t>
          </a:r>
          <a:endParaRPr lang="tr-TR" dirty="0"/>
        </a:p>
      </dgm:t>
    </dgm:pt>
    <dgm:pt modelId="{856DBE28-7D79-4061-AB18-AA3F17AF5F50}" type="parTrans" cxnId="{DA9955BC-C498-4D08-970A-7E8D43ADC4AB}">
      <dgm:prSet/>
      <dgm:spPr/>
      <dgm:t>
        <a:bodyPr/>
        <a:lstStyle/>
        <a:p>
          <a:endParaRPr lang="tr-TR"/>
        </a:p>
      </dgm:t>
    </dgm:pt>
    <dgm:pt modelId="{4BFCFCB4-5BA0-4C8D-8F45-3E5C9E98AE7B}" type="sibTrans" cxnId="{DA9955BC-C498-4D08-970A-7E8D43ADC4AB}">
      <dgm:prSet/>
      <dgm:spPr/>
      <dgm:t>
        <a:bodyPr/>
        <a:lstStyle/>
        <a:p>
          <a:endParaRPr lang="tr-TR"/>
        </a:p>
      </dgm:t>
    </dgm:pt>
    <dgm:pt modelId="{0D2D766B-1CA3-41BC-8108-22941AD6BEA3}">
      <dgm:prSet phldrT="[Metin]"/>
      <dgm:spPr/>
      <dgm:t>
        <a:bodyPr/>
        <a:lstStyle/>
        <a:p>
          <a:r>
            <a:rPr lang="tr-TR" dirty="0" err="1" smtClean="0"/>
            <a:t>Kilâb</a:t>
          </a:r>
          <a:r>
            <a:rPr lang="tr-TR" dirty="0" smtClean="0"/>
            <a:t> b. </a:t>
          </a:r>
          <a:r>
            <a:rPr lang="tr-TR" dirty="0" err="1" smtClean="0"/>
            <a:t>Mürre</a:t>
          </a:r>
          <a:endParaRPr lang="tr-TR" dirty="0"/>
        </a:p>
      </dgm:t>
    </dgm:pt>
    <dgm:pt modelId="{9FFB8AD9-A509-4749-8EDD-67A203A413C6}" type="parTrans" cxnId="{07117EA0-F67C-476B-9376-3E15B0E0F984}">
      <dgm:prSet/>
      <dgm:spPr/>
      <dgm:t>
        <a:bodyPr/>
        <a:lstStyle/>
        <a:p>
          <a:endParaRPr lang="tr-TR"/>
        </a:p>
      </dgm:t>
    </dgm:pt>
    <dgm:pt modelId="{A6BB0B44-8442-4D29-9012-85C6C65B2269}" type="sibTrans" cxnId="{07117EA0-F67C-476B-9376-3E15B0E0F984}">
      <dgm:prSet/>
      <dgm:spPr/>
      <dgm:t>
        <a:bodyPr/>
        <a:lstStyle/>
        <a:p>
          <a:endParaRPr lang="tr-TR"/>
        </a:p>
      </dgm:t>
    </dgm:pt>
    <dgm:pt modelId="{B0A208CB-2347-4544-89C4-8B2346115BB0}">
      <dgm:prSet/>
      <dgm:spPr/>
      <dgm:t>
        <a:bodyPr/>
        <a:lstStyle/>
        <a:p>
          <a:r>
            <a:rPr lang="tr-TR" dirty="0" err="1" smtClean="0"/>
            <a:t>Kusay</a:t>
          </a:r>
          <a:r>
            <a:rPr lang="tr-TR" dirty="0" smtClean="0"/>
            <a:t> b. </a:t>
          </a:r>
          <a:r>
            <a:rPr lang="tr-TR" dirty="0" err="1" smtClean="0"/>
            <a:t>Kilâb</a:t>
          </a:r>
          <a:endParaRPr lang="tr-TR" dirty="0"/>
        </a:p>
      </dgm:t>
    </dgm:pt>
    <dgm:pt modelId="{F5ECCF01-EF27-4942-906E-8D100991EBBA}" type="parTrans" cxnId="{C32FA250-0145-4CFA-8893-F04895D7E8E9}">
      <dgm:prSet/>
      <dgm:spPr/>
      <dgm:t>
        <a:bodyPr/>
        <a:lstStyle/>
        <a:p>
          <a:endParaRPr lang="tr-TR"/>
        </a:p>
      </dgm:t>
    </dgm:pt>
    <dgm:pt modelId="{B89B417B-540A-4F8A-AD09-D8218502AD10}" type="sibTrans" cxnId="{C32FA250-0145-4CFA-8893-F04895D7E8E9}">
      <dgm:prSet/>
      <dgm:spPr/>
      <dgm:t>
        <a:bodyPr/>
        <a:lstStyle/>
        <a:p>
          <a:endParaRPr lang="tr-TR"/>
        </a:p>
      </dgm:t>
    </dgm:pt>
    <dgm:pt modelId="{FE02A3E2-3C5A-4DED-9A1B-97FDEF9E9C1B}">
      <dgm:prSet/>
      <dgm:spPr/>
      <dgm:t>
        <a:bodyPr/>
        <a:lstStyle/>
        <a:p>
          <a:r>
            <a:rPr lang="tr-TR" dirty="0" err="1" smtClean="0"/>
            <a:t>Abdümenaf</a:t>
          </a:r>
          <a:r>
            <a:rPr lang="tr-TR" dirty="0" smtClean="0"/>
            <a:t> b. </a:t>
          </a:r>
          <a:r>
            <a:rPr lang="tr-TR" dirty="0" err="1" smtClean="0"/>
            <a:t>Kusay</a:t>
          </a:r>
          <a:endParaRPr lang="tr-TR" dirty="0"/>
        </a:p>
      </dgm:t>
    </dgm:pt>
    <dgm:pt modelId="{2826E295-8376-43C4-9796-D1C85BD3EED6}" type="parTrans" cxnId="{BF14B741-6315-4F01-A7F7-3C7F1B9811B4}">
      <dgm:prSet/>
      <dgm:spPr/>
      <dgm:t>
        <a:bodyPr/>
        <a:lstStyle/>
        <a:p>
          <a:endParaRPr lang="tr-TR"/>
        </a:p>
      </dgm:t>
    </dgm:pt>
    <dgm:pt modelId="{F66E4B2A-D19E-4FD0-94CA-C3AAD1ED14F0}" type="sibTrans" cxnId="{BF14B741-6315-4F01-A7F7-3C7F1B9811B4}">
      <dgm:prSet/>
      <dgm:spPr/>
      <dgm:t>
        <a:bodyPr/>
        <a:lstStyle/>
        <a:p>
          <a:endParaRPr lang="tr-TR"/>
        </a:p>
      </dgm:t>
    </dgm:pt>
    <dgm:pt modelId="{6D74267C-0D71-41E8-81B0-0687A5E8A685}">
      <dgm:prSet/>
      <dgm:spPr/>
      <dgm:t>
        <a:bodyPr/>
        <a:lstStyle/>
        <a:p>
          <a:r>
            <a:rPr lang="tr-TR" dirty="0" err="1" smtClean="0"/>
            <a:t>Abdulmuttalib</a:t>
          </a:r>
          <a:r>
            <a:rPr lang="tr-TR" dirty="0" smtClean="0"/>
            <a:t> (</a:t>
          </a:r>
          <a:r>
            <a:rPr lang="tr-TR" dirty="0" err="1" smtClean="0"/>
            <a:t>Şeybe</a:t>
          </a:r>
          <a:r>
            <a:rPr lang="tr-TR" dirty="0" smtClean="0"/>
            <a:t>) b. </a:t>
          </a:r>
          <a:r>
            <a:rPr lang="tr-TR" dirty="0" err="1" smtClean="0"/>
            <a:t>Hâşim</a:t>
          </a:r>
          <a:endParaRPr lang="tr-TR" dirty="0"/>
        </a:p>
      </dgm:t>
    </dgm:pt>
    <dgm:pt modelId="{8C8D887A-DDAF-4654-B36D-3FB2FD0E0B58}" type="parTrans" cxnId="{7EDE0A4C-9225-46C1-BAE8-996693E65139}">
      <dgm:prSet/>
      <dgm:spPr/>
      <dgm:t>
        <a:bodyPr/>
        <a:lstStyle/>
        <a:p>
          <a:endParaRPr lang="tr-TR"/>
        </a:p>
      </dgm:t>
    </dgm:pt>
    <dgm:pt modelId="{B7DA72DF-84AC-4717-8372-918A0DCB97C6}" type="sibTrans" cxnId="{7EDE0A4C-9225-46C1-BAE8-996693E65139}">
      <dgm:prSet/>
      <dgm:spPr/>
      <dgm:t>
        <a:bodyPr/>
        <a:lstStyle/>
        <a:p>
          <a:endParaRPr lang="tr-TR"/>
        </a:p>
      </dgm:t>
    </dgm:pt>
    <dgm:pt modelId="{57A199D0-3954-4B71-8374-DC27ECA19EE3}">
      <dgm:prSet/>
      <dgm:spPr/>
      <dgm:t>
        <a:bodyPr/>
        <a:lstStyle/>
        <a:p>
          <a:r>
            <a:rPr lang="tr-TR" smtClean="0"/>
            <a:t>Hâşim b. Abdümenaf</a:t>
          </a:r>
          <a:endParaRPr lang="tr-TR" dirty="0"/>
        </a:p>
      </dgm:t>
    </dgm:pt>
    <dgm:pt modelId="{0F26F3CC-40CD-449A-8245-F503004421CC}" type="parTrans" cxnId="{00F953F6-D382-4CDC-887B-02FF51CAB784}">
      <dgm:prSet/>
      <dgm:spPr/>
      <dgm:t>
        <a:bodyPr/>
        <a:lstStyle/>
        <a:p>
          <a:endParaRPr lang="tr-TR"/>
        </a:p>
      </dgm:t>
    </dgm:pt>
    <dgm:pt modelId="{F21B5E51-D709-45AD-B6CF-2359394779B9}" type="sibTrans" cxnId="{00F953F6-D382-4CDC-887B-02FF51CAB784}">
      <dgm:prSet/>
      <dgm:spPr/>
      <dgm:t>
        <a:bodyPr/>
        <a:lstStyle/>
        <a:p>
          <a:endParaRPr lang="tr-TR"/>
        </a:p>
      </dgm:t>
    </dgm:pt>
    <dgm:pt modelId="{85CC9986-C5EA-4F4C-8BC2-3E3888A6FB15}">
      <dgm:prSet/>
      <dgm:spPr/>
      <dgm:t>
        <a:bodyPr/>
        <a:lstStyle/>
        <a:p>
          <a:r>
            <a:rPr lang="tr-TR" dirty="0" smtClean="0"/>
            <a:t>Abdullah b. </a:t>
          </a:r>
          <a:r>
            <a:rPr lang="tr-TR" dirty="0" err="1" smtClean="0"/>
            <a:t>Abdulmuttalib</a:t>
          </a:r>
          <a:r>
            <a:rPr lang="tr-TR" dirty="0" smtClean="0"/>
            <a:t> (</a:t>
          </a:r>
          <a:r>
            <a:rPr lang="tr-TR" dirty="0" err="1" smtClean="0"/>
            <a:t>Şeybe</a:t>
          </a:r>
          <a:r>
            <a:rPr lang="tr-TR" dirty="0" smtClean="0"/>
            <a:t>)</a:t>
          </a:r>
          <a:endParaRPr lang="tr-TR" dirty="0"/>
        </a:p>
      </dgm:t>
    </dgm:pt>
    <dgm:pt modelId="{0B60E166-90B6-4C56-B281-2A13B4C68EE4}" type="parTrans" cxnId="{F536ACFF-9FA6-4A84-9755-388DCC6102BC}">
      <dgm:prSet/>
      <dgm:spPr/>
      <dgm:t>
        <a:bodyPr/>
        <a:lstStyle/>
        <a:p>
          <a:endParaRPr lang="tr-TR"/>
        </a:p>
      </dgm:t>
    </dgm:pt>
    <dgm:pt modelId="{97689749-260D-4725-B9DB-21BA68601F74}" type="sibTrans" cxnId="{F536ACFF-9FA6-4A84-9755-388DCC6102BC}">
      <dgm:prSet/>
      <dgm:spPr/>
      <dgm:t>
        <a:bodyPr/>
        <a:lstStyle/>
        <a:p>
          <a:endParaRPr lang="tr-TR"/>
        </a:p>
      </dgm:t>
    </dgm:pt>
    <dgm:pt modelId="{FA760D96-78CE-46EC-8194-330A7A6B7F15}">
      <dgm:prSet/>
      <dgm:spPr/>
      <dgm:t>
        <a:bodyPr/>
        <a:lstStyle/>
        <a:p>
          <a:r>
            <a:rPr lang="tr-TR" dirty="0" smtClean="0"/>
            <a:t>Muhammed b. Abdullah  </a:t>
          </a:r>
        </a:p>
      </dgm:t>
    </dgm:pt>
    <dgm:pt modelId="{25721F9D-1596-4D8A-B4C0-796E68EEF67D}" type="parTrans" cxnId="{C3973AD1-F303-4B7B-BACA-2197F36AA21E}">
      <dgm:prSet/>
      <dgm:spPr/>
      <dgm:t>
        <a:bodyPr/>
        <a:lstStyle/>
        <a:p>
          <a:endParaRPr lang="tr-TR"/>
        </a:p>
      </dgm:t>
    </dgm:pt>
    <dgm:pt modelId="{6975F850-8CA9-498A-A203-A701D5E14BCA}" type="sibTrans" cxnId="{C3973AD1-F303-4B7B-BACA-2197F36AA21E}">
      <dgm:prSet/>
      <dgm:spPr/>
      <dgm:t>
        <a:bodyPr/>
        <a:lstStyle/>
        <a:p>
          <a:endParaRPr lang="tr-TR"/>
        </a:p>
      </dgm:t>
    </dgm:pt>
    <dgm:pt modelId="{611F392D-E4DF-499B-B249-5DE23FA5616C}">
      <dgm:prSet phldrT="[Metin]"/>
      <dgm:spPr/>
      <dgm:t>
        <a:bodyPr/>
        <a:lstStyle/>
        <a:p>
          <a:r>
            <a:rPr lang="tr-TR" dirty="0" err="1" smtClean="0"/>
            <a:t>Hz.İbrahim</a:t>
          </a:r>
          <a:endParaRPr lang="tr-TR" dirty="0"/>
        </a:p>
      </dgm:t>
    </dgm:pt>
    <dgm:pt modelId="{A8FF2660-21A8-494B-A807-CC04AA76832D}" type="parTrans" cxnId="{35A32EC6-1E13-4DD4-9961-E5C541D7796A}">
      <dgm:prSet/>
      <dgm:spPr/>
    </dgm:pt>
    <dgm:pt modelId="{04EB3242-55D3-40A2-B8E1-B03EE7D8D817}" type="sibTrans" cxnId="{35A32EC6-1E13-4DD4-9961-E5C541D7796A}">
      <dgm:prSet/>
      <dgm:spPr/>
      <dgm:t>
        <a:bodyPr/>
        <a:lstStyle/>
        <a:p>
          <a:endParaRPr lang="tr-TR"/>
        </a:p>
      </dgm:t>
    </dgm:pt>
    <dgm:pt modelId="{882F05D9-DFC9-45DE-B32A-85E57B14377B}" type="pres">
      <dgm:prSet presAssocID="{D63490BC-0D0A-4E9B-A8B9-B6A3806FACBB}" presName="Name0" presStyleCnt="0">
        <dgm:presLayoutVars>
          <dgm:dir/>
          <dgm:resizeHandles val="exact"/>
        </dgm:presLayoutVars>
      </dgm:prSet>
      <dgm:spPr/>
      <dgm:t>
        <a:bodyPr/>
        <a:lstStyle/>
        <a:p>
          <a:endParaRPr lang="tr-TR"/>
        </a:p>
      </dgm:t>
    </dgm:pt>
    <dgm:pt modelId="{02357434-3063-4339-A040-1A02A47ED9B9}" type="pres">
      <dgm:prSet presAssocID="{611F392D-E4DF-499B-B249-5DE23FA5616C}" presName="node" presStyleLbl="node1" presStyleIdx="0" presStyleCnt="22">
        <dgm:presLayoutVars>
          <dgm:bulletEnabled val="1"/>
        </dgm:presLayoutVars>
      </dgm:prSet>
      <dgm:spPr/>
      <dgm:t>
        <a:bodyPr/>
        <a:lstStyle/>
        <a:p>
          <a:endParaRPr lang="tr-TR"/>
        </a:p>
      </dgm:t>
    </dgm:pt>
    <dgm:pt modelId="{362ED4DF-5B90-4627-B327-61878FC4EE74}" type="pres">
      <dgm:prSet presAssocID="{04EB3242-55D3-40A2-B8E1-B03EE7D8D817}" presName="sibTrans" presStyleLbl="sibTrans1D1" presStyleIdx="0" presStyleCnt="21"/>
      <dgm:spPr/>
      <dgm:t>
        <a:bodyPr/>
        <a:lstStyle/>
        <a:p>
          <a:endParaRPr lang="tr-TR"/>
        </a:p>
      </dgm:t>
    </dgm:pt>
    <dgm:pt modelId="{89080820-2FB6-42C0-BAEF-83CEC551CC83}" type="pres">
      <dgm:prSet presAssocID="{04EB3242-55D3-40A2-B8E1-B03EE7D8D817}" presName="connectorText" presStyleLbl="sibTrans1D1" presStyleIdx="0" presStyleCnt="21"/>
      <dgm:spPr/>
      <dgm:t>
        <a:bodyPr/>
        <a:lstStyle/>
        <a:p>
          <a:endParaRPr lang="tr-TR"/>
        </a:p>
      </dgm:t>
    </dgm:pt>
    <dgm:pt modelId="{6A5A834F-27C0-4E96-B381-43750A70F94B}" type="pres">
      <dgm:prSet presAssocID="{959EFDB7-E498-4368-8D0E-18B487115D51}" presName="node" presStyleLbl="node1" presStyleIdx="1" presStyleCnt="22">
        <dgm:presLayoutVars>
          <dgm:bulletEnabled val="1"/>
        </dgm:presLayoutVars>
      </dgm:prSet>
      <dgm:spPr/>
      <dgm:t>
        <a:bodyPr/>
        <a:lstStyle/>
        <a:p>
          <a:endParaRPr lang="tr-TR"/>
        </a:p>
      </dgm:t>
    </dgm:pt>
    <dgm:pt modelId="{5220B183-7447-48BE-8809-1A5CAC9FA208}" type="pres">
      <dgm:prSet presAssocID="{8220EDB3-F2BC-45F0-81CA-A0C9D97B7859}" presName="sibTrans" presStyleLbl="sibTrans1D1" presStyleIdx="1" presStyleCnt="21"/>
      <dgm:spPr/>
      <dgm:t>
        <a:bodyPr/>
        <a:lstStyle/>
        <a:p>
          <a:endParaRPr lang="tr-TR"/>
        </a:p>
      </dgm:t>
    </dgm:pt>
    <dgm:pt modelId="{541A1181-75FA-4C8C-8AA9-0382E7B9A8D4}" type="pres">
      <dgm:prSet presAssocID="{8220EDB3-F2BC-45F0-81CA-A0C9D97B7859}" presName="connectorText" presStyleLbl="sibTrans1D1" presStyleIdx="1" presStyleCnt="21"/>
      <dgm:spPr/>
      <dgm:t>
        <a:bodyPr/>
        <a:lstStyle/>
        <a:p>
          <a:endParaRPr lang="tr-TR"/>
        </a:p>
      </dgm:t>
    </dgm:pt>
    <dgm:pt modelId="{C25C67E4-A4D5-47A7-A23A-D1408F444A2C}" type="pres">
      <dgm:prSet presAssocID="{8D803FF6-4CF8-4345-9B90-9A40609AD9C9}" presName="node" presStyleLbl="node1" presStyleIdx="2" presStyleCnt="22">
        <dgm:presLayoutVars>
          <dgm:bulletEnabled val="1"/>
        </dgm:presLayoutVars>
      </dgm:prSet>
      <dgm:spPr/>
      <dgm:t>
        <a:bodyPr/>
        <a:lstStyle/>
        <a:p>
          <a:endParaRPr lang="tr-TR"/>
        </a:p>
      </dgm:t>
    </dgm:pt>
    <dgm:pt modelId="{E696C4C3-31E3-43C7-B583-DF346CBD1B0B}" type="pres">
      <dgm:prSet presAssocID="{21ABC2D3-A0BC-42FC-A365-8939997B190E}" presName="sibTrans" presStyleLbl="sibTrans1D1" presStyleIdx="2" presStyleCnt="21"/>
      <dgm:spPr/>
      <dgm:t>
        <a:bodyPr/>
        <a:lstStyle/>
        <a:p>
          <a:endParaRPr lang="tr-TR"/>
        </a:p>
      </dgm:t>
    </dgm:pt>
    <dgm:pt modelId="{27595D30-3F82-4037-B52E-9DBE64E593B0}" type="pres">
      <dgm:prSet presAssocID="{21ABC2D3-A0BC-42FC-A365-8939997B190E}" presName="connectorText" presStyleLbl="sibTrans1D1" presStyleIdx="2" presStyleCnt="21"/>
      <dgm:spPr/>
      <dgm:t>
        <a:bodyPr/>
        <a:lstStyle/>
        <a:p>
          <a:endParaRPr lang="tr-TR"/>
        </a:p>
      </dgm:t>
    </dgm:pt>
    <dgm:pt modelId="{5E7095A9-2D67-4752-B49E-4C1123675674}" type="pres">
      <dgm:prSet presAssocID="{7899E776-2432-4525-9FC3-91F752243901}" presName="node" presStyleLbl="node1" presStyleIdx="3" presStyleCnt="22">
        <dgm:presLayoutVars>
          <dgm:bulletEnabled val="1"/>
        </dgm:presLayoutVars>
      </dgm:prSet>
      <dgm:spPr/>
      <dgm:t>
        <a:bodyPr/>
        <a:lstStyle/>
        <a:p>
          <a:endParaRPr lang="tr-TR"/>
        </a:p>
      </dgm:t>
    </dgm:pt>
    <dgm:pt modelId="{F62D2E72-A15E-4057-8478-ECB02D757E2D}" type="pres">
      <dgm:prSet presAssocID="{0DBC6DEE-289E-47B3-8686-87B096B3DB08}" presName="sibTrans" presStyleLbl="sibTrans1D1" presStyleIdx="3" presStyleCnt="21"/>
      <dgm:spPr/>
      <dgm:t>
        <a:bodyPr/>
        <a:lstStyle/>
        <a:p>
          <a:endParaRPr lang="tr-TR"/>
        </a:p>
      </dgm:t>
    </dgm:pt>
    <dgm:pt modelId="{01AD8913-57AB-4F6F-B6FB-A1000C6016ED}" type="pres">
      <dgm:prSet presAssocID="{0DBC6DEE-289E-47B3-8686-87B096B3DB08}" presName="connectorText" presStyleLbl="sibTrans1D1" presStyleIdx="3" presStyleCnt="21"/>
      <dgm:spPr/>
      <dgm:t>
        <a:bodyPr/>
        <a:lstStyle/>
        <a:p>
          <a:endParaRPr lang="tr-TR"/>
        </a:p>
      </dgm:t>
    </dgm:pt>
    <dgm:pt modelId="{7277FA88-410D-4D75-9070-D6C155BB26EB}" type="pres">
      <dgm:prSet presAssocID="{6839112B-D85C-406D-A22D-D9D325194C34}" presName="node" presStyleLbl="node1" presStyleIdx="4" presStyleCnt="22">
        <dgm:presLayoutVars>
          <dgm:bulletEnabled val="1"/>
        </dgm:presLayoutVars>
      </dgm:prSet>
      <dgm:spPr/>
      <dgm:t>
        <a:bodyPr/>
        <a:lstStyle/>
        <a:p>
          <a:endParaRPr lang="tr-TR"/>
        </a:p>
      </dgm:t>
    </dgm:pt>
    <dgm:pt modelId="{2D8ACE93-75C1-4838-8A79-0FC118A71CA0}" type="pres">
      <dgm:prSet presAssocID="{1F3A42FB-72CD-4A84-9D78-59187EADAD75}" presName="sibTrans" presStyleLbl="sibTrans1D1" presStyleIdx="4" presStyleCnt="21"/>
      <dgm:spPr/>
      <dgm:t>
        <a:bodyPr/>
        <a:lstStyle/>
        <a:p>
          <a:endParaRPr lang="tr-TR"/>
        </a:p>
      </dgm:t>
    </dgm:pt>
    <dgm:pt modelId="{D5FE31D5-8B57-4B9F-9F38-0FA5971CEBED}" type="pres">
      <dgm:prSet presAssocID="{1F3A42FB-72CD-4A84-9D78-59187EADAD75}" presName="connectorText" presStyleLbl="sibTrans1D1" presStyleIdx="4" presStyleCnt="21"/>
      <dgm:spPr/>
      <dgm:t>
        <a:bodyPr/>
        <a:lstStyle/>
        <a:p>
          <a:endParaRPr lang="tr-TR"/>
        </a:p>
      </dgm:t>
    </dgm:pt>
    <dgm:pt modelId="{E266E9DF-1589-48B5-B243-E48C863B2FE5}" type="pres">
      <dgm:prSet presAssocID="{5822FBD8-D502-4BAB-BD7C-9519B8A1A70C}" presName="node" presStyleLbl="node1" presStyleIdx="5" presStyleCnt="22">
        <dgm:presLayoutVars>
          <dgm:bulletEnabled val="1"/>
        </dgm:presLayoutVars>
      </dgm:prSet>
      <dgm:spPr/>
      <dgm:t>
        <a:bodyPr/>
        <a:lstStyle/>
        <a:p>
          <a:endParaRPr lang="tr-TR"/>
        </a:p>
      </dgm:t>
    </dgm:pt>
    <dgm:pt modelId="{ABCEB51B-3AE9-415F-B7E0-6BE6A8C3F578}" type="pres">
      <dgm:prSet presAssocID="{C9988AE6-02E3-4D09-8F80-38AF45750461}" presName="sibTrans" presStyleLbl="sibTrans1D1" presStyleIdx="5" presStyleCnt="21"/>
      <dgm:spPr/>
      <dgm:t>
        <a:bodyPr/>
        <a:lstStyle/>
        <a:p>
          <a:endParaRPr lang="tr-TR"/>
        </a:p>
      </dgm:t>
    </dgm:pt>
    <dgm:pt modelId="{3FCC6B54-7A9C-4C82-ABC3-4DD8D3D05508}" type="pres">
      <dgm:prSet presAssocID="{C9988AE6-02E3-4D09-8F80-38AF45750461}" presName="connectorText" presStyleLbl="sibTrans1D1" presStyleIdx="5" presStyleCnt="21"/>
      <dgm:spPr/>
      <dgm:t>
        <a:bodyPr/>
        <a:lstStyle/>
        <a:p>
          <a:endParaRPr lang="tr-TR"/>
        </a:p>
      </dgm:t>
    </dgm:pt>
    <dgm:pt modelId="{C8A6D7B1-A8BE-4822-9E29-4AE1421C5577}" type="pres">
      <dgm:prSet presAssocID="{55B132B7-83E8-4830-9CA3-79FF2BD835C8}" presName="node" presStyleLbl="node1" presStyleIdx="6" presStyleCnt="22">
        <dgm:presLayoutVars>
          <dgm:bulletEnabled val="1"/>
        </dgm:presLayoutVars>
      </dgm:prSet>
      <dgm:spPr/>
      <dgm:t>
        <a:bodyPr/>
        <a:lstStyle/>
        <a:p>
          <a:endParaRPr lang="tr-TR"/>
        </a:p>
      </dgm:t>
    </dgm:pt>
    <dgm:pt modelId="{3C804C2B-7ADA-4212-8A12-82004C86EAD1}" type="pres">
      <dgm:prSet presAssocID="{38FAEDBE-E302-4B00-A2B7-0F0A23ACA8EA}" presName="sibTrans" presStyleLbl="sibTrans1D1" presStyleIdx="6" presStyleCnt="21"/>
      <dgm:spPr/>
      <dgm:t>
        <a:bodyPr/>
        <a:lstStyle/>
        <a:p>
          <a:endParaRPr lang="tr-TR"/>
        </a:p>
      </dgm:t>
    </dgm:pt>
    <dgm:pt modelId="{10F370DA-8E18-4EFC-A503-C552F478CB2B}" type="pres">
      <dgm:prSet presAssocID="{38FAEDBE-E302-4B00-A2B7-0F0A23ACA8EA}" presName="connectorText" presStyleLbl="sibTrans1D1" presStyleIdx="6" presStyleCnt="21"/>
      <dgm:spPr/>
      <dgm:t>
        <a:bodyPr/>
        <a:lstStyle/>
        <a:p>
          <a:endParaRPr lang="tr-TR"/>
        </a:p>
      </dgm:t>
    </dgm:pt>
    <dgm:pt modelId="{B2B24B2E-8F74-405D-9328-1C7E09A97EB2}" type="pres">
      <dgm:prSet presAssocID="{2FF129F1-E6A1-490D-9A53-6C6316869920}" presName="node" presStyleLbl="node1" presStyleIdx="7" presStyleCnt="22">
        <dgm:presLayoutVars>
          <dgm:bulletEnabled val="1"/>
        </dgm:presLayoutVars>
      </dgm:prSet>
      <dgm:spPr/>
      <dgm:t>
        <a:bodyPr/>
        <a:lstStyle/>
        <a:p>
          <a:endParaRPr lang="tr-TR"/>
        </a:p>
      </dgm:t>
    </dgm:pt>
    <dgm:pt modelId="{23145F65-BA0F-4280-BA8C-03F8D3F5B1F6}" type="pres">
      <dgm:prSet presAssocID="{F6BF2B72-5C04-4254-A9A6-DA54941F67A0}" presName="sibTrans" presStyleLbl="sibTrans1D1" presStyleIdx="7" presStyleCnt="21"/>
      <dgm:spPr/>
      <dgm:t>
        <a:bodyPr/>
        <a:lstStyle/>
        <a:p>
          <a:endParaRPr lang="tr-TR"/>
        </a:p>
      </dgm:t>
    </dgm:pt>
    <dgm:pt modelId="{5732A540-B05E-4775-A75B-E586AACE4622}" type="pres">
      <dgm:prSet presAssocID="{F6BF2B72-5C04-4254-A9A6-DA54941F67A0}" presName="connectorText" presStyleLbl="sibTrans1D1" presStyleIdx="7" presStyleCnt="21"/>
      <dgm:spPr/>
      <dgm:t>
        <a:bodyPr/>
        <a:lstStyle/>
        <a:p>
          <a:endParaRPr lang="tr-TR"/>
        </a:p>
      </dgm:t>
    </dgm:pt>
    <dgm:pt modelId="{DD5340AF-D590-4B0F-94F2-83F929C865F3}" type="pres">
      <dgm:prSet presAssocID="{8338A470-8DE9-417B-9E32-C3A72FB68BBE}" presName="node" presStyleLbl="node1" presStyleIdx="8" presStyleCnt="22">
        <dgm:presLayoutVars>
          <dgm:bulletEnabled val="1"/>
        </dgm:presLayoutVars>
      </dgm:prSet>
      <dgm:spPr/>
      <dgm:t>
        <a:bodyPr/>
        <a:lstStyle/>
        <a:p>
          <a:endParaRPr lang="tr-TR"/>
        </a:p>
      </dgm:t>
    </dgm:pt>
    <dgm:pt modelId="{8AD4BA84-51DC-4D13-8D80-7B09E50545D5}" type="pres">
      <dgm:prSet presAssocID="{503AFFFC-22D9-42DE-9F0A-1405385B67B3}" presName="sibTrans" presStyleLbl="sibTrans1D1" presStyleIdx="8" presStyleCnt="21"/>
      <dgm:spPr/>
      <dgm:t>
        <a:bodyPr/>
        <a:lstStyle/>
        <a:p>
          <a:endParaRPr lang="tr-TR"/>
        </a:p>
      </dgm:t>
    </dgm:pt>
    <dgm:pt modelId="{B5DF66C7-9E00-4428-9CC0-B5AA6C390898}" type="pres">
      <dgm:prSet presAssocID="{503AFFFC-22D9-42DE-9F0A-1405385B67B3}" presName="connectorText" presStyleLbl="sibTrans1D1" presStyleIdx="8" presStyleCnt="21"/>
      <dgm:spPr/>
      <dgm:t>
        <a:bodyPr/>
        <a:lstStyle/>
        <a:p>
          <a:endParaRPr lang="tr-TR"/>
        </a:p>
      </dgm:t>
    </dgm:pt>
    <dgm:pt modelId="{6F08483A-DFC1-4A54-B6FB-E7096A6AAE84}" type="pres">
      <dgm:prSet presAssocID="{489B9476-5B30-4442-A7E9-CC6862560EF9}" presName="node" presStyleLbl="node1" presStyleIdx="9" presStyleCnt="22">
        <dgm:presLayoutVars>
          <dgm:bulletEnabled val="1"/>
        </dgm:presLayoutVars>
      </dgm:prSet>
      <dgm:spPr/>
      <dgm:t>
        <a:bodyPr/>
        <a:lstStyle/>
        <a:p>
          <a:endParaRPr lang="tr-TR"/>
        </a:p>
      </dgm:t>
    </dgm:pt>
    <dgm:pt modelId="{8EB8A7D3-C99B-45CA-9DD5-C6D568099B4C}" type="pres">
      <dgm:prSet presAssocID="{214E8CB7-1FEB-4207-A950-1685A1A5EB5C}" presName="sibTrans" presStyleLbl="sibTrans1D1" presStyleIdx="9" presStyleCnt="21"/>
      <dgm:spPr/>
      <dgm:t>
        <a:bodyPr/>
        <a:lstStyle/>
        <a:p>
          <a:endParaRPr lang="tr-TR"/>
        </a:p>
      </dgm:t>
    </dgm:pt>
    <dgm:pt modelId="{DD3A075B-3055-47B3-A772-7DBD6D16F60C}" type="pres">
      <dgm:prSet presAssocID="{214E8CB7-1FEB-4207-A950-1685A1A5EB5C}" presName="connectorText" presStyleLbl="sibTrans1D1" presStyleIdx="9" presStyleCnt="21"/>
      <dgm:spPr/>
      <dgm:t>
        <a:bodyPr/>
        <a:lstStyle/>
        <a:p>
          <a:endParaRPr lang="tr-TR"/>
        </a:p>
      </dgm:t>
    </dgm:pt>
    <dgm:pt modelId="{7BFCE44F-BC05-40EC-90AF-0ABFA22705A8}" type="pres">
      <dgm:prSet presAssocID="{981091DB-02F4-4E5C-8682-3A4A632DCC2B}" presName="node" presStyleLbl="node1" presStyleIdx="10" presStyleCnt="22">
        <dgm:presLayoutVars>
          <dgm:bulletEnabled val="1"/>
        </dgm:presLayoutVars>
      </dgm:prSet>
      <dgm:spPr/>
      <dgm:t>
        <a:bodyPr/>
        <a:lstStyle/>
        <a:p>
          <a:endParaRPr lang="tr-TR"/>
        </a:p>
      </dgm:t>
    </dgm:pt>
    <dgm:pt modelId="{DB2912C4-28C7-4DCF-A36D-1661E3679AB0}" type="pres">
      <dgm:prSet presAssocID="{5AE0C8CA-B427-40ED-ACD6-0BABA8512106}" presName="sibTrans" presStyleLbl="sibTrans1D1" presStyleIdx="10" presStyleCnt="21"/>
      <dgm:spPr/>
      <dgm:t>
        <a:bodyPr/>
        <a:lstStyle/>
        <a:p>
          <a:endParaRPr lang="tr-TR"/>
        </a:p>
      </dgm:t>
    </dgm:pt>
    <dgm:pt modelId="{0B503A90-8632-4778-B5B7-E55F8649CF78}" type="pres">
      <dgm:prSet presAssocID="{5AE0C8CA-B427-40ED-ACD6-0BABA8512106}" presName="connectorText" presStyleLbl="sibTrans1D1" presStyleIdx="10" presStyleCnt="21"/>
      <dgm:spPr/>
      <dgm:t>
        <a:bodyPr/>
        <a:lstStyle/>
        <a:p>
          <a:endParaRPr lang="tr-TR"/>
        </a:p>
      </dgm:t>
    </dgm:pt>
    <dgm:pt modelId="{18F5FB40-E2B9-43FC-B781-A62BA22F23FC}" type="pres">
      <dgm:prSet presAssocID="{EAED7D3F-8FAC-4712-895A-DFF27E07E066}" presName="node" presStyleLbl="node1" presStyleIdx="11" presStyleCnt="22">
        <dgm:presLayoutVars>
          <dgm:bulletEnabled val="1"/>
        </dgm:presLayoutVars>
      </dgm:prSet>
      <dgm:spPr/>
      <dgm:t>
        <a:bodyPr/>
        <a:lstStyle/>
        <a:p>
          <a:endParaRPr lang="tr-TR"/>
        </a:p>
      </dgm:t>
    </dgm:pt>
    <dgm:pt modelId="{C0F1D578-1767-44B1-B616-FB67E17FC05D}" type="pres">
      <dgm:prSet presAssocID="{F3C4C61C-C184-49BB-A7D1-50B57291136F}" presName="sibTrans" presStyleLbl="sibTrans1D1" presStyleIdx="11" presStyleCnt="21"/>
      <dgm:spPr/>
      <dgm:t>
        <a:bodyPr/>
        <a:lstStyle/>
        <a:p>
          <a:endParaRPr lang="tr-TR"/>
        </a:p>
      </dgm:t>
    </dgm:pt>
    <dgm:pt modelId="{4508329F-C0C8-496F-9D3A-8D842C2D763E}" type="pres">
      <dgm:prSet presAssocID="{F3C4C61C-C184-49BB-A7D1-50B57291136F}" presName="connectorText" presStyleLbl="sibTrans1D1" presStyleIdx="11" presStyleCnt="21"/>
      <dgm:spPr/>
      <dgm:t>
        <a:bodyPr/>
        <a:lstStyle/>
        <a:p>
          <a:endParaRPr lang="tr-TR"/>
        </a:p>
      </dgm:t>
    </dgm:pt>
    <dgm:pt modelId="{2239E264-6CB7-44DA-9513-9C559FAE1142}" type="pres">
      <dgm:prSet presAssocID="{9519601A-D1D4-4F21-A7B2-37E757FA04FE}" presName="node" presStyleLbl="node1" presStyleIdx="12" presStyleCnt="22">
        <dgm:presLayoutVars>
          <dgm:bulletEnabled val="1"/>
        </dgm:presLayoutVars>
      </dgm:prSet>
      <dgm:spPr/>
      <dgm:t>
        <a:bodyPr/>
        <a:lstStyle/>
        <a:p>
          <a:endParaRPr lang="tr-TR"/>
        </a:p>
      </dgm:t>
    </dgm:pt>
    <dgm:pt modelId="{37943997-100D-4D38-AB68-A95EE5910601}" type="pres">
      <dgm:prSet presAssocID="{B5779517-E422-4B0E-B0D2-F56C38642265}" presName="sibTrans" presStyleLbl="sibTrans1D1" presStyleIdx="12" presStyleCnt="21"/>
      <dgm:spPr/>
      <dgm:t>
        <a:bodyPr/>
        <a:lstStyle/>
        <a:p>
          <a:endParaRPr lang="tr-TR"/>
        </a:p>
      </dgm:t>
    </dgm:pt>
    <dgm:pt modelId="{E3B1A4C5-D311-4E05-BE7C-C383B393183C}" type="pres">
      <dgm:prSet presAssocID="{B5779517-E422-4B0E-B0D2-F56C38642265}" presName="connectorText" presStyleLbl="sibTrans1D1" presStyleIdx="12" presStyleCnt="21"/>
      <dgm:spPr/>
      <dgm:t>
        <a:bodyPr/>
        <a:lstStyle/>
        <a:p>
          <a:endParaRPr lang="tr-TR"/>
        </a:p>
      </dgm:t>
    </dgm:pt>
    <dgm:pt modelId="{D65D9CFC-E180-415A-8A3C-EDE90B451D6B}" type="pres">
      <dgm:prSet presAssocID="{86C317F8-F99A-4EE2-9D53-B24A04D7E2FF}" presName="node" presStyleLbl="node1" presStyleIdx="13" presStyleCnt="22">
        <dgm:presLayoutVars>
          <dgm:bulletEnabled val="1"/>
        </dgm:presLayoutVars>
      </dgm:prSet>
      <dgm:spPr/>
      <dgm:t>
        <a:bodyPr/>
        <a:lstStyle/>
        <a:p>
          <a:endParaRPr lang="tr-TR"/>
        </a:p>
      </dgm:t>
    </dgm:pt>
    <dgm:pt modelId="{317A9E77-53B0-4900-815E-839C78FB8413}" type="pres">
      <dgm:prSet presAssocID="{19A32B44-B308-48C1-BFD5-B3424ABE19C4}" presName="sibTrans" presStyleLbl="sibTrans1D1" presStyleIdx="13" presStyleCnt="21"/>
      <dgm:spPr/>
      <dgm:t>
        <a:bodyPr/>
        <a:lstStyle/>
        <a:p>
          <a:endParaRPr lang="tr-TR"/>
        </a:p>
      </dgm:t>
    </dgm:pt>
    <dgm:pt modelId="{343344DF-BF82-49D2-936D-0680DA149F2F}" type="pres">
      <dgm:prSet presAssocID="{19A32B44-B308-48C1-BFD5-B3424ABE19C4}" presName="connectorText" presStyleLbl="sibTrans1D1" presStyleIdx="13" presStyleCnt="21"/>
      <dgm:spPr/>
      <dgm:t>
        <a:bodyPr/>
        <a:lstStyle/>
        <a:p>
          <a:endParaRPr lang="tr-TR"/>
        </a:p>
      </dgm:t>
    </dgm:pt>
    <dgm:pt modelId="{23A00A14-6C8C-4416-9EEE-005483F64CD3}" type="pres">
      <dgm:prSet presAssocID="{FB179032-11A0-421A-9CA1-D441EFE15A53}" presName="node" presStyleLbl="node1" presStyleIdx="14" presStyleCnt="22">
        <dgm:presLayoutVars>
          <dgm:bulletEnabled val="1"/>
        </dgm:presLayoutVars>
      </dgm:prSet>
      <dgm:spPr/>
      <dgm:t>
        <a:bodyPr/>
        <a:lstStyle/>
        <a:p>
          <a:endParaRPr lang="tr-TR"/>
        </a:p>
      </dgm:t>
    </dgm:pt>
    <dgm:pt modelId="{A4DC7EEB-611E-4F3A-894A-85FE534B68AD}" type="pres">
      <dgm:prSet presAssocID="{4BFCFCB4-5BA0-4C8D-8F45-3E5C9E98AE7B}" presName="sibTrans" presStyleLbl="sibTrans1D1" presStyleIdx="14" presStyleCnt="21"/>
      <dgm:spPr/>
      <dgm:t>
        <a:bodyPr/>
        <a:lstStyle/>
        <a:p>
          <a:endParaRPr lang="tr-TR"/>
        </a:p>
      </dgm:t>
    </dgm:pt>
    <dgm:pt modelId="{FDF695E9-EFB5-44B7-A568-F5F33E1D61E4}" type="pres">
      <dgm:prSet presAssocID="{4BFCFCB4-5BA0-4C8D-8F45-3E5C9E98AE7B}" presName="connectorText" presStyleLbl="sibTrans1D1" presStyleIdx="14" presStyleCnt="21"/>
      <dgm:spPr/>
      <dgm:t>
        <a:bodyPr/>
        <a:lstStyle/>
        <a:p>
          <a:endParaRPr lang="tr-TR"/>
        </a:p>
      </dgm:t>
    </dgm:pt>
    <dgm:pt modelId="{486E1631-E063-4446-AA09-45FA672A5E0A}" type="pres">
      <dgm:prSet presAssocID="{0D2D766B-1CA3-41BC-8108-22941AD6BEA3}" presName="node" presStyleLbl="node1" presStyleIdx="15" presStyleCnt="22">
        <dgm:presLayoutVars>
          <dgm:bulletEnabled val="1"/>
        </dgm:presLayoutVars>
      </dgm:prSet>
      <dgm:spPr/>
      <dgm:t>
        <a:bodyPr/>
        <a:lstStyle/>
        <a:p>
          <a:endParaRPr lang="tr-TR"/>
        </a:p>
      </dgm:t>
    </dgm:pt>
    <dgm:pt modelId="{AAAAE1F6-D073-4FDE-A7A5-D4D9ED1AE7F0}" type="pres">
      <dgm:prSet presAssocID="{A6BB0B44-8442-4D29-9012-85C6C65B2269}" presName="sibTrans" presStyleLbl="sibTrans1D1" presStyleIdx="15" presStyleCnt="21"/>
      <dgm:spPr/>
      <dgm:t>
        <a:bodyPr/>
        <a:lstStyle/>
        <a:p>
          <a:endParaRPr lang="tr-TR"/>
        </a:p>
      </dgm:t>
    </dgm:pt>
    <dgm:pt modelId="{5948CBB0-F071-4CF5-A549-FC4C3F74F9E4}" type="pres">
      <dgm:prSet presAssocID="{A6BB0B44-8442-4D29-9012-85C6C65B2269}" presName="connectorText" presStyleLbl="sibTrans1D1" presStyleIdx="15" presStyleCnt="21"/>
      <dgm:spPr/>
      <dgm:t>
        <a:bodyPr/>
        <a:lstStyle/>
        <a:p>
          <a:endParaRPr lang="tr-TR"/>
        </a:p>
      </dgm:t>
    </dgm:pt>
    <dgm:pt modelId="{92159742-0139-4165-8C6D-3E02A240A425}" type="pres">
      <dgm:prSet presAssocID="{B0A208CB-2347-4544-89C4-8B2346115BB0}" presName="node" presStyleLbl="node1" presStyleIdx="16" presStyleCnt="22">
        <dgm:presLayoutVars>
          <dgm:bulletEnabled val="1"/>
        </dgm:presLayoutVars>
      </dgm:prSet>
      <dgm:spPr/>
      <dgm:t>
        <a:bodyPr/>
        <a:lstStyle/>
        <a:p>
          <a:endParaRPr lang="tr-TR"/>
        </a:p>
      </dgm:t>
    </dgm:pt>
    <dgm:pt modelId="{6A675860-A5A7-4FDC-B0B3-3E2FF23EB185}" type="pres">
      <dgm:prSet presAssocID="{B89B417B-540A-4F8A-AD09-D8218502AD10}" presName="sibTrans" presStyleLbl="sibTrans1D1" presStyleIdx="16" presStyleCnt="21"/>
      <dgm:spPr/>
      <dgm:t>
        <a:bodyPr/>
        <a:lstStyle/>
        <a:p>
          <a:endParaRPr lang="tr-TR"/>
        </a:p>
      </dgm:t>
    </dgm:pt>
    <dgm:pt modelId="{83C256B2-D95E-43E1-9B43-D0328E8B5CB7}" type="pres">
      <dgm:prSet presAssocID="{B89B417B-540A-4F8A-AD09-D8218502AD10}" presName="connectorText" presStyleLbl="sibTrans1D1" presStyleIdx="16" presStyleCnt="21"/>
      <dgm:spPr/>
      <dgm:t>
        <a:bodyPr/>
        <a:lstStyle/>
        <a:p>
          <a:endParaRPr lang="tr-TR"/>
        </a:p>
      </dgm:t>
    </dgm:pt>
    <dgm:pt modelId="{5ED853B2-2514-495E-8194-80C60339816E}" type="pres">
      <dgm:prSet presAssocID="{57A199D0-3954-4B71-8374-DC27ECA19EE3}" presName="node" presStyleLbl="node1" presStyleIdx="17" presStyleCnt="22">
        <dgm:presLayoutVars>
          <dgm:bulletEnabled val="1"/>
        </dgm:presLayoutVars>
      </dgm:prSet>
      <dgm:spPr/>
      <dgm:t>
        <a:bodyPr/>
        <a:lstStyle/>
        <a:p>
          <a:endParaRPr lang="tr-TR"/>
        </a:p>
      </dgm:t>
    </dgm:pt>
    <dgm:pt modelId="{D7D8879D-69A9-4ED7-B7CC-E20611E62814}" type="pres">
      <dgm:prSet presAssocID="{F21B5E51-D709-45AD-B6CF-2359394779B9}" presName="sibTrans" presStyleLbl="sibTrans1D1" presStyleIdx="17" presStyleCnt="21"/>
      <dgm:spPr/>
      <dgm:t>
        <a:bodyPr/>
        <a:lstStyle/>
        <a:p>
          <a:endParaRPr lang="tr-TR"/>
        </a:p>
      </dgm:t>
    </dgm:pt>
    <dgm:pt modelId="{2C98830F-4516-41AE-BDA2-0E886054C005}" type="pres">
      <dgm:prSet presAssocID="{F21B5E51-D709-45AD-B6CF-2359394779B9}" presName="connectorText" presStyleLbl="sibTrans1D1" presStyleIdx="17" presStyleCnt="21"/>
      <dgm:spPr/>
      <dgm:t>
        <a:bodyPr/>
        <a:lstStyle/>
        <a:p>
          <a:endParaRPr lang="tr-TR"/>
        </a:p>
      </dgm:t>
    </dgm:pt>
    <dgm:pt modelId="{B68B4877-FC09-4A1B-8B3A-98D154165A5E}" type="pres">
      <dgm:prSet presAssocID="{FE02A3E2-3C5A-4DED-9A1B-97FDEF9E9C1B}" presName="node" presStyleLbl="node1" presStyleIdx="18" presStyleCnt="22">
        <dgm:presLayoutVars>
          <dgm:bulletEnabled val="1"/>
        </dgm:presLayoutVars>
      </dgm:prSet>
      <dgm:spPr/>
      <dgm:t>
        <a:bodyPr/>
        <a:lstStyle/>
        <a:p>
          <a:endParaRPr lang="tr-TR"/>
        </a:p>
      </dgm:t>
    </dgm:pt>
    <dgm:pt modelId="{084FBCA6-6A88-45BA-8C16-36FA9018FB11}" type="pres">
      <dgm:prSet presAssocID="{F66E4B2A-D19E-4FD0-94CA-C3AAD1ED14F0}" presName="sibTrans" presStyleLbl="sibTrans1D1" presStyleIdx="18" presStyleCnt="21"/>
      <dgm:spPr/>
      <dgm:t>
        <a:bodyPr/>
        <a:lstStyle/>
        <a:p>
          <a:endParaRPr lang="tr-TR"/>
        </a:p>
      </dgm:t>
    </dgm:pt>
    <dgm:pt modelId="{A9B3F62F-454A-4B60-8439-2977AEED9781}" type="pres">
      <dgm:prSet presAssocID="{F66E4B2A-D19E-4FD0-94CA-C3AAD1ED14F0}" presName="connectorText" presStyleLbl="sibTrans1D1" presStyleIdx="18" presStyleCnt="21"/>
      <dgm:spPr/>
      <dgm:t>
        <a:bodyPr/>
        <a:lstStyle/>
        <a:p>
          <a:endParaRPr lang="tr-TR"/>
        </a:p>
      </dgm:t>
    </dgm:pt>
    <dgm:pt modelId="{02BB7F43-E3FD-4480-A719-750B0703FD72}" type="pres">
      <dgm:prSet presAssocID="{6D74267C-0D71-41E8-81B0-0687A5E8A685}" presName="node" presStyleLbl="node1" presStyleIdx="19" presStyleCnt="22">
        <dgm:presLayoutVars>
          <dgm:bulletEnabled val="1"/>
        </dgm:presLayoutVars>
      </dgm:prSet>
      <dgm:spPr/>
      <dgm:t>
        <a:bodyPr/>
        <a:lstStyle/>
        <a:p>
          <a:endParaRPr lang="tr-TR"/>
        </a:p>
      </dgm:t>
    </dgm:pt>
    <dgm:pt modelId="{9CB8B288-6F7C-454F-A796-E5574508E12F}" type="pres">
      <dgm:prSet presAssocID="{B7DA72DF-84AC-4717-8372-918A0DCB97C6}" presName="sibTrans" presStyleLbl="sibTrans1D1" presStyleIdx="19" presStyleCnt="21"/>
      <dgm:spPr/>
      <dgm:t>
        <a:bodyPr/>
        <a:lstStyle/>
        <a:p>
          <a:endParaRPr lang="tr-TR"/>
        </a:p>
      </dgm:t>
    </dgm:pt>
    <dgm:pt modelId="{6D5EA261-0F79-4E6A-AC21-BCD71587E39E}" type="pres">
      <dgm:prSet presAssocID="{B7DA72DF-84AC-4717-8372-918A0DCB97C6}" presName="connectorText" presStyleLbl="sibTrans1D1" presStyleIdx="19" presStyleCnt="21"/>
      <dgm:spPr/>
      <dgm:t>
        <a:bodyPr/>
        <a:lstStyle/>
        <a:p>
          <a:endParaRPr lang="tr-TR"/>
        </a:p>
      </dgm:t>
    </dgm:pt>
    <dgm:pt modelId="{36F53197-0397-4DFE-89C5-B3D66A164379}" type="pres">
      <dgm:prSet presAssocID="{85CC9986-C5EA-4F4C-8BC2-3E3888A6FB15}" presName="node" presStyleLbl="node1" presStyleIdx="20" presStyleCnt="22">
        <dgm:presLayoutVars>
          <dgm:bulletEnabled val="1"/>
        </dgm:presLayoutVars>
      </dgm:prSet>
      <dgm:spPr/>
      <dgm:t>
        <a:bodyPr/>
        <a:lstStyle/>
        <a:p>
          <a:endParaRPr lang="tr-TR"/>
        </a:p>
      </dgm:t>
    </dgm:pt>
    <dgm:pt modelId="{25D50DD8-91CC-4550-AE40-FC72BFF6D7A5}" type="pres">
      <dgm:prSet presAssocID="{97689749-260D-4725-B9DB-21BA68601F74}" presName="sibTrans" presStyleLbl="sibTrans1D1" presStyleIdx="20" presStyleCnt="21"/>
      <dgm:spPr/>
      <dgm:t>
        <a:bodyPr/>
        <a:lstStyle/>
        <a:p>
          <a:endParaRPr lang="tr-TR"/>
        </a:p>
      </dgm:t>
    </dgm:pt>
    <dgm:pt modelId="{B8D7E0BD-BF3B-4C5E-B7E8-68E98E0FF116}" type="pres">
      <dgm:prSet presAssocID="{97689749-260D-4725-B9DB-21BA68601F74}" presName="connectorText" presStyleLbl="sibTrans1D1" presStyleIdx="20" presStyleCnt="21"/>
      <dgm:spPr/>
      <dgm:t>
        <a:bodyPr/>
        <a:lstStyle/>
        <a:p>
          <a:endParaRPr lang="tr-TR"/>
        </a:p>
      </dgm:t>
    </dgm:pt>
    <dgm:pt modelId="{1D76DFCC-766E-4668-8BE2-03DC3A2B30A2}" type="pres">
      <dgm:prSet presAssocID="{FA760D96-78CE-46EC-8194-330A7A6B7F15}" presName="node" presStyleLbl="node1" presStyleIdx="21" presStyleCnt="22">
        <dgm:presLayoutVars>
          <dgm:bulletEnabled val="1"/>
        </dgm:presLayoutVars>
      </dgm:prSet>
      <dgm:spPr/>
      <dgm:t>
        <a:bodyPr/>
        <a:lstStyle/>
        <a:p>
          <a:endParaRPr lang="tr-TR"/>
        </a:p>
      </dgm:t>
    </dgm:pt>
  </dgm:ptLst>
  <dgm:cxnLst>
    <dgm:cxn modelId="{01409D40-CE88-4263-8FC4-CDB073A37EDB}" type="presOf" srcId="{19A32B44-B308-48C1-BFD5-B3424ABE19C4}" destId="{343344DF-BF82-49D2-936D-0680DA149F2F}" srcOrd="1" destOrd="0" presId="urn:microsoft.com/office/officeart/2005/8/layout/bProcess3"/>
    <dgm:cxn modelId="{84F6ACD9-9C03-492F-B314-500222529F5A}" srcId="{D63490BC-0D0A-4E9B-A8B9-B6A3806FACBB}" destId="{6839112B-D85C-406D-A22D-D9D325194C34}" srcOrd="4" destOrd="0" parTransId="{CCCAF31B-9690-41D3-81B2-5A08337EC39A}" sibTransId="{1F3A42FB-72CD-4A84-9D78-59187EADAD75}"/>
    <dgm:cxn modelId="{31F450A8-6B23-4389-BD51-FE960579CD2A}" type="presOf" srcId="{4BFCFCB4-5BA0-4C8D-8F45-3E5C9E98AE7B}" destId="{FDF695E9-EFB5-44B7-A568-F5F33E1D61E4}" srcOrd="1" destOrd="0" presId="urn:microsoft.com/office/officeart/2005/8/layout/bProcess3"/>
    <dgm:cxn modelId="{07117EA0-F67C-476B-9376-3E15B0E0F984}" srcId="{D63490BC-0D0A-4E9B-A8B9-B6A3806FACBB}" destId="{0D2D766B-1CA3-41BC-8108-22941AD6BEA3}" srcOrd="15" destOrd="0" parTransId="{9FFB8AD9-A509-4749-8EDD-67A203A413C6}" sibTransId="{A6BB0B44-8442-4D29-9012-85C6C65B2269}"/>
    <dgm:cxn modelId="{00F953F6-D382-4CDC-887B-02FF51CAB784}" srcId="{D63490BC-0D0A-4E9B-A8B9-B6A3806FACBB}" destId="{57A199D0-3954-4B71-8374-DC27ECA19EE3}" srcOrd="17" destOrd="0" parTransId="{0F26F3CC-40CD-449A-8245-F503004421CC}" sibTransId="{F21B5E51-D709-45AD-B6CF-2359394779B9}"/>
    <dgm:cxn modelId="{56A0D377-5E7C-4F32-AAAE-018485F5674E}" type="presOf" srcId="{38FAEDBE-E302-4B00-A2B7-0F0A23ACA8EA}" destId="{10F370DA-8E18-4EFC-A503-C552F478CB2B}" srcOrd="1" destOrd="0" presId="urn:microsoft.com/office/officeart/2005/8/layout/bProcess3"/>
    <dgm:cxn modelId="{E97CCA4E-A304-43CF-AC02-C43E4134EF8A}" type="presOf" srcId="{7899E776-2432-4525-9FC3-91F752243901}" destId="{5E7095A9-2D67-4752-B49E-4C1123675674}" srcOrd="0" destOrd="0" presId="urn:microsoft.com/office/officeart/2005/8/layout/bProcess3"/>
    <dgm:cxn modelId="{32B40914-D043-4CE5-93DE-E7E45ED0B2C1}" type="presOf" srcId="{97689749-260D-4725-B9DB-21BA68601F74}" destId="{B8D7E0BD-BF3B-4C5E-B7E8-68E98E0FF116}" srcOrd="1" destOrd="0" presId="urn:microsoft.com/office/officeart/2005/8/layout/bProcess3"/>
    <dgm:cxn modelId="{C828DE2F-5EF5-48AB-BF80-114184C3BAC3}" type="presOf" srcId="{503AFFFC-22D9-42DE-9F0A-1405385B67B3}" destId="{B5DF66C7-9E00-4428-9CC0-B5AA6C390898}" srcOrd="1" destOrd="0" presId="urn:microsoft.com/office/officeart/2005/8/layout/bProcess3"/>
    <dgm:cxn modelId="{9E5F3BB1-D1F9-4042-A9A0-0686B3830788}" type="presOf" srcId="{B7DA72DF-84AC-4717-8372-918A0DCB97C6}" destId="{6D5EA261-0F79-4E6A-AC21-BCD71587E39E}" srcOrd="1" destOrd="0" presId="urn:microsoft.com/office/officeart/2005/8/layout/bProcess3"/>
    <dgm:cxn modelId="{704DF04A-E6E0-4F3D-9025-CA7F5139C588}" type="presOf" srcId="{F21B5E51-D709-45AD-B6CF-2359394779B9}" destId="{D7D8879D-69A9-4ED7-B7CC-E20611E62814}" srcOrd="0" destOrd="0" presId="urn:microsoft.com/office/officeart/2005/8/layout/bProcess3"/>
    <dgm:cxn modelId="{0300542B-CE7E-4102-8226-39129A6E0F8F}" type="presOf" srcId="{F66E4B2A-D19E-4FD0-94CA-C3AAD1ED14F0}" destId="{A9B3F62F-454A-4B60-8439-2977AEED9781}" srcOrd="1" destOrd="0" presId="urn:microsoft.com/office/officeart/2005/8/layout/bProcess3"/>
    <dgm:cxn modelId="{605CAAD1-04B8-4BF8-B527-FD56127DE59E}" type="presOf" srcId="{85CC9986-C5EA-4F4C-8BC2-3E3888A6FB15}" destId="{36F53197-0397-4DFE-89C5-B3D66A164379}" srcOrd="0" destOrd="0" presId="urn:microsoft.com/office/officeart/2005/8/layout/bProcess3"/>
    <dgm:cxn modelId="{242659A4-FBC2-4C3A-9CEB-68692DA60EC6}" type="presOf" srcId="{FB179032-11A0-421A-9CA1-D441EFE15A53}" destId="{23A00A14-6C8C-4416-9EEE-005483F64CD3}" srcOrd="0" destOrd="0" presId="urn:microsoft.com/office/officeart/2005/8/layout/bProcess3"/>
    <dgm:cxn modelId="{80DF0C13-9AAD-4C7C-99AF-A4196CA3C2A6}" type="presOf" srcId="{F6BF2B72-5C04-4254-A9A6-DA54941F67A0}" destId="{23145F65-BA0F-4280-BA8C-03F8D3F5B1F6}" srcOrd="0" destOrd="0" presId="urn:microsoft.com/office/officeart/2005/8/layout/bProcess3"/>
    <dgm:cxn modelId="{1C28129F-DD92-4061-A179-F09BA9CD9E58}" srcId="{D63490BC-0D0A-4E9B-A8B9-B6A3806FACBB}" destId="{55B132B7-83E8-4830-9CA3-79FF2BD835C8}" srcOrd="6" destOrd="0" parTransId="{14567F4E-29AA-4A0D-9711-712CF3BDA75B}" sibTransId="{38FAEDBE-E302-4B00-A2B7-0F0A23ACA8EA}"/>
    <dgm:cxn modelId="{915F4373-15CF-4368-90B9-3CFCCD751FB8}" srcId="{D63490BC-0D0A-4E9B-A8B9-B6A3806FACBB}" destId="{959EFDB7-E498-4368-8D0E-18B487115D51}" srcOrd="1" destOrd="0" parTransId="{7ED10DD5-9521-4756-AA12-8A3BD50D0D1B}" sibTransId="{8220EDB3-F2BC-45F0-81CA-A0C9D97B7859}"/>
    <dgm:cxn modelId="{EC767F08-1FA3-4F2D-9399-0E392318273E}" type="presOf" srcId="{B89B417B-540A-4F8A-AD09-D8218502AD10}" destId="{83C256B2-D95E-43E1-9B43-D0328E8B5CB7}" srcOrd="1" destOrd="0" presId="urn:microsoft.com/office/officeart/2005/8/layout/bProcess3"/>
    <dgm:cxn modelId="{7F4473F5-4678-4D22-9587-08AB5471249B}" type="presOf" srcId="{86C317F8-F99A-4EE2-9D53-B24A04D7E2FF}" destId="{D65D9CFC-E180-415A-8A3C-EDE90B451D6B}" srcOrd="0" destOrd="0" presId="urn:microsoft.com/office/officeart/2005/8/layout/bProcess3"/>
    <dgm:cxn modelId="{F0AD33E5-C7A3-4C18-9C48-E6E722B0D3BD}" type="presOf" srcId="{F66E4B2A-D19E-4FD0-94CA-C3AAD1ED14F0}" destId="{084FBCA6-6A88-45BA-8C16-36FA9018FB11}" srcOrd="0" destOrd="0" presId="urn:microsoft.com/office/officeart/2005/8/layout/bProcess3"/>
    <dgm:cxn modelId="{E4BB23E1-57EB-4E92-B3DF-0223B3F1884C}" type="presOf" srcId="{C9988AE6-02E3-4D09-8F80-38AF45750461}" destId="{3FCC6B54-7A9C-4C82-ABC3-4DD8D3D05508}" srcOrd="1" destOrd="0" presId="urn:microsoft.com/office/officeart/2005/8/layout/bProcess3"/>
    <dgm:cxn modelId="{7EDE0A4C-9225-46C1-BAE8-996693E65139}" srcId="{D63490BC-0D0A-4E9B-A8B9-B6A3806FACBB}" destId="{6D74267C-0D71-41E8-81B0-0687A5E8A685}" srcOrd="19" destOrd="0" parTransId="{8C8D887A-DDAF-4654-B36D-3FB2FD0E0B58}" sibTransId="{B7DA72DF-84AC-4717-8372-918A0DCB97C6}"/>
    <dgm:cxn modelId="{186AD7B6-3A9D-46B7-8642-66682625FFB7}" type="presOf" srcId="{21ABC2D3-A0BC-42FC-A365-8939997B190E}" destId="{27595D30-3F82-4037-B52E-9DBE64E593B0}" srcOrd="1" destOrd="0" presId="urn:microsoft.com/office/officeart/2005/8/layout/bProcess3"/>
    <dgm:cxn modelId="{1CFDB29E-DB6B-41FE-8D57-9E98DB55F1D1}" type="presOf" srcId="{8220EDB3-F2BC-45F0-81CA-A0C9D97B7859}" destId="{5220B183-7447-48BE-8809-1A5CAC9FA208}" srcOrd="0" destOrd="0" presId="urn:microsoft.com/office/officeart/2005/8/layout/bProcess3"/>
    <dgm:cxn modelId="{E857DE3C-98C8-48ED-86DD-CB07C8D9E532}" type="presOf" srcId="{19A32B44-B308-48C1-BFD5-B3424ABE19C4}" destId="{317A9E77-53B0-4900-815E-839C78FB8413}" srcOrd="0" destOrd="0" presId="urn:microsoft.com/office/officeart/2005/8/layout/bProcess3"/>
    <dgm:cxn modelId="{A500A279-83ED-4E1A-9617-0105F8A7E47D}" type="presOf" srcId="{6D74267C-0D71-41E8-81B0-0687A5E8A685}" destId="{02BB7F43-E3FD-4480-A719-750B0703FD72}" srcOrd="0" destOrd="0" presId="urn:microsoft.com/office/officeart/2005/8/layout/bProcess3"/>
    <dgm:cxn modelId="{DA9955BC-C498-4D08-970A-7E8D43ADC4AB}" srcId="{D63490BC-0D0A-4E9B-A8B9-B6A3806FACBB}" destId="{FB179032-11A0-421A-9CA1-D441EFE15A53}" srcOrd="14" destOrd="0" parTransId="{856DBE28-7D79-4061-AB18-AA3F17AF5F50}" sibTransId="{4BFCFCB4-5BA0-4C8D-8F45-3E5C9E98AE7B}"/>
    <dgm:cxn modelId="{5E1A5C21-30FB-4D45-80B1-B2EFABD87220}" srcId="{D63490BC-0D0A-4E9B-A8B9-B6A3806FACBB}" destId="{EAED7D3F-8FAC-4712-895A-DFF27E07E066}" srcOrd="11" destOrd="0" parTransId="{AFFDC27C-0ABC-45E1-AC8F-87D328D0525E}" sibTransId="{F3C4C61C-C184-49BB-A7D1-50B57291136F}"/>
    <dgm:cxn modelId="{B167BFF2-195E-444C-9594-ACF8766BF675}" type="presOf" srcId="{D63490BC-0D0A-4E9B-A8B9-B6A3806FACBB}" destId="{882F05D9-DFC9-45DE-B32A-85E57B14377B}" srcOrd="0" destOrd="0" presId="urn:microsoft.com/office/officeart/2005/8/layout/bProcess3"/>
    <dgm:cxn modelId="{4F33F017-5FB0-4B9F-8B76-BD6E6DEE517D}" type="presOf" srcId="{FA760D96-78CE-46EC-8194-330A7A6B7F15}" destId="{1D76DFCC-766E-4668-8BE2-03DC3A2B30A2}" srcOrd="0" destOrd="0" presId="urn:microsoft.com/office/officeart/2005/8/layout/bProcess3"/>
    <dgm:cxn modelId="{B1B24EE1-D23D-421F-9C91-006F782CE6BC}" type="presOf" srcId="{A6BB0B44-8442-4D29-9012-85C6C65B2269}" destId="{AAAAE1F6-D073-4FDE-A7A5-D4D9ED1AE7F0}" srcOrd="0" destOrd="0" presId="urn:microsoft.com/office/officeart/2005/8/layout/bProcess3"/>
    <dgm:cxn modelId="{FF668D62-B842-4F35-96C9-0E02268A105B}" type="presOf" srcId="{FE02A3E2-3C5A-4DED-9A1B-97FDEF9E9C1B}" destId="{B68B4877-FC09-4A1B-8B3A-98D154165A5E}" srcOrd="0" destOrd="0" presId="urn:microsoft.com/office/officeart/2005/8/layout/bProcess3"/>
    <dgm:cxn modelId="{F66339AA-6766-4ABD-A737-C26A95C22A43}" srcId="{D63490BC-0D0A-4E9B-A8B9-B6A3806FACBB}" destId="{981091DB-02F4-4E5C-8682-3A4A632DCC2B}" srcOrd="10" destOrd="0" parTransId="{5FBC4222-BA1C-4676-ACBE-CE179ED24ED4}" sibTransId="{5AE0C8CA-B427-40ED-ACD6-0BABA8512106}"/>
    <dgm:cxn modelId="{32FECBC1-79CA-4280-9F7B-34A977788AB8}" type="presOf" srcId="{EAED7D3F-8FAC-4712-895A-DFF27E07E066}" destId="{18F5FB40-E2B9-43FC-B781-A62BA22F23FC}" srcOrd="0" destOrd="0" presId="urn:microsoft.com/office/officeart/2005/8/layout/bProcess3"/>
    <dgm:cxn modelId="{7DB4945A-4780-452F-8F1F-971FFAF4255A}" type="presOf" srcId="{04EB3242-55D3-40A2-B8E1-B03EE7D8D817}" destId="{89080820-2FB6-42C0-BAEF-83CEC551CC83}" srcOrd="1" destOrd="0" presId="urn:microsoft.com/office/officeart/2005/8/layout/bProcess3"/>
    <dgm:cxn modelId="{F536ACFF-9FA6-4A84-9755-388DCC6102BC}" srcId="{D63490BC-0D0A-4E9B-A8B9-B6A3806FACBB}" destId="{85CC9986-C5EA-4F4C-8BC2-3E3888A6FB15}" srcOrd="20" destOrd="0" parTransId="{0B60E166-90B6-4C56-B281-2A13B4C68EE4}" sibTransId="{97689749-260D-4725-B9DB-21BA68601F74}"/>
    <dgm:cxn modelId="{BF14B741-6315-4F01-A7F7-3C7F1B9811B4}" srcId="{D63490BC-0D0A-4E9B-A8B9-B6A3806FACBB}" destId="{FE02A3E2-3C5A-4DED-9A1B-97FDEF9E9C1B}" srcOrd="18" destOrd="0" parTransId="{2826E295-8376-43C4-9796-D1C85BD3EED6}" sibTransId="{F66E4B2A-D19E-4FD0-94CA-C3AAD1ED14F0}"/>
    <dgm:cxn modelId="{31F99897-2110-4FB5-9412-8B331870510C}" type="presOf" srcId="{B5779517-E422-4B0E-B0D2-F56C38642265}" destId="{37943997-100D-4D38-AB68-A95EE5910601}" srcOrd="0" destOrd="0" presId="urn:microsoft.com/office/officeart/2005/8/layout/bProcess3"/>
    <dgm:cxn modelId="{EB43B1A7-4A95-404A-BC7C-FA9129673EDB}" srcId="{D63490BC-0D0A-4E9B-A8B9-B6A3806FACBB}" destId="{7899E776-2432-4525-9FC3-91F752243901}" srcOrd="3" destOrd="0" parTransId="{8474B5E9-9986-4278-BA15-9F04D4BCA4B1}" sibTransId="{0DBC6DEE-289E-47B3-8686-87B096B3DB08}"/>
    <dgm:cxn modelId="{C32FA250-0145-4CFA-8893-F04895D7E8E9}" srcId="{D63490BC-0D0A-4E9B-A8B9-B6A3806FACBB}" destId="{B0A208CB-2347-4544-89C4-8B2346115BB0}" srcOrd="16" destOrd="0" parTransId="{F5ECCF01-EF27-4942-906E-8D100991EBBA}" sibTransId="{B89B417B-540A-4F8A-AD09-D8218502AD10}"/>
    <dgm:cxn modelId="{F2906C01-D932-4D79-B016-98E408E03C01}" type="presOf" srcId="{F3C4C61C-C184-49BB-A7D1-50B57291136F}" destId="{4508329F-C0C8-496F-9D3A-8D842C2D763E}" srcOrd="1" destOrd="0" presId="urn:microsoft.com/office/officeart/2005/8/layout/bProcess3"/>
    <dgm:cxn modelId="{75462474-2FE0-4D0A-B201-CA5C62BE9B57}" type="presOf" srcId="{5822FBD8-D502-4BAB-BD7C-9519B8A1A70C}" destId="{E266E9DF-1589-48B5-B243-E48C863B2FE5}" srcOrd="0" destOrd="0" presId="urn:microsoft.com/office/officeart/2005/8/layout/bProcess3"/>
    <dgm:cxn modelId="{EEAEA1DE-3157-45B2-B9A2-AE75CB114470}" type="presOf" srcId="{C9988AE6-02E3-4D09-8F80-38AF45750461}" destId="{ABCEB51B-3AE9-415F-B7E0-6BE6A8C3F578}" srcOrd="0" destOrd="0" presId="urn:microsoft.com/office/officeart/2005/8/layout/bProcess3"/>
    <dgm:cxn modelId="{A73F0D46-739F-4945-8218-DE7B9BB1BDD9}" type="presOf" srcId="{B89B417B-540A-4F8A-AD09-D8218502AD10}" destId="{6A675860-A5A7-4FDC-B0B3-3E2FF23EB185}" srcOrd="0" destOrd="0" presId="urn:microsoft.com/office/officeart/2005/8/layout/bProcess3"/>
    <dgm:cxn modelId="{F3493221-4C35-4881-929C-CEB4BE27C4DB}" type="presOf" srcId="{A6BB0B44-8442-4D29-9012-85C6C65B2269}" destId="{5948CBB0-F071-4CF5-A549-FC4C3F74F9E4}" srcOrd="1" destOrd="0" presId="urn:microsoft.com/office/officeart/2005/8/layout/bProcess3"/>
    <dgm:cxn modelId="{ABBF6788-00BC-4C23-92D5-BCED8FEF19D5}" type="presOf" srcId="{981091DB-02F4-4E5C-8682-3A4A632DCC2B}" destId="{7BFCE44F-BC05-40EC-90AF-0ABFA22705A8}" srcOrd="0" destOrd="0" presId="urn:microsoft.com/office/officeart/2005/8/layout/bProcess3"/>
    <dgm:cxn modelId="{4381E846-7F0F-4946-89A4-202DA8662D74}" type="presOf" srcId="{214E8CB7-1FEB-4207-A950-1685A1A5EB5C}" destId="{DD3A075B-3055-47B3-A772-7DBD6D16F60C}" srcOrd="1" destOrd="0" presId="urn:microsoft.com/office/officeart/2005/8/layout/bProcess3"/>
    <dgm:cxn modelId="{64279718-4316-4CF3-AE4A-BAD049B9C9DA}" type="presOf" srcId="{5AE0C8CA-B427-40ED-ACD6-0BABA8512106}" destId="{DB2912C4-28C7-4DCF-A36D-1661E3679AB0}" srcOrd="0" destOrd="0" presId="urn:microsoft.com/office/officeart/2005/8/layout/bProcess3"/>
    <dgm:cxn modelId="{9666E1A5-272A-4352-A76B-F1498DD9FA39}" type="presOf" srcId="{0DBC6DEE-289E-47B3-8686-87B096B3DB08}" destId="{01AD8913-57AB-4F6F-B6FB-A1000C6016ED}" srcOrd="1" destOrd="0" presId="urn:microsoft.com/office/officeart/2005/8/layout/bProcess3"/>
    <dgm:cxn modelId="{2434E771-B736-4461-ACE7-5A3DF7D84E41}" type="presOf" srcId="{8220EDB3-F2BC-45F0-81CA-A0C9D97B7859}" destId="{541A1181-75FA-4C8C-8AA9-0382E7B9A8D4}" srcOrd="1" destOrd="0" presId="urn:microsoft.com/office/officeart/2005/8/layout/bProcess3"/>
    <dgm:cxn modelId="{D3E6000C-7C60-43BE-934E-188D71F0937D}" type="presOf" srcId="{0D2D766B-1CA3-41BC-8108-22941AD6BEA3}" destId="{486E1631-E063-4446-AA09-45FA672A5E0A}" srcOrd="0" destOrd="0" presId="urn:microsoft.com/office/officeart/2005/8/layout/bProcess3"/>
    <dgm:cxn modelId="{FEDF8141-77BF-4666-9EE3-D2E33DEA6EA6}" srcId="{D63490BC-0D0A-4E9B-A8B9-B6A3806FACBB}" destId="{86C317F8-F99A-4EE2-9D53-B24A04D7E2FF}" srcOrd="13" destOrd="0" parTransId="{5CB4BEAA-C183-496D-A4CF-AA0D8FFC4F5D}" sibTransId="{19A32B44-B308-48C1-BFD5-B3424ABE19C4}"/>
    <dgm:cxn modelId="{07C7CE44-A10A-444A-9972-9E27149016DD}" type="presOf" srcId="{2FF129F1-E6A1-490D-9A53-6C6316869920}" destId="{B2B24B2E-8F74-405D-9328-1C7E09A97EB2}" srcOrd="0" destOrd="0" presId="urn:microsoft.com/office/officeart/2005/8/layout/bProcess3"/>
    <dgm:cxn modelId="{DBAD0701-A0B3-4899-9490-2789B39BD2E4}" type="presOf" srcId="{B5779517-E422-4B0E-B0D2-F56C38642265}" destId="{E3B1A4C5-D311-4E05-BE7C-C383B393183C}" srcOrd="1" destOrd="0" presId="urn:microsoft.com/office/officeart/2005/8/layout/bProcess3"/>
    <dgm:cxn modelId="{135C83BA-98B4-4145-9064-6953C0B22390}" srcId="{D63490BC-0D0A-4E9B-A8B9-B6A3806FACBB}" destId="{8338A470-8DE9-417B-9E32-C3A72FB68BBE}" srcOrd="8" destOrd="0" parTransId="{F77B155A-B661-4FCA-9468-716907814872}" sibTransId="{503AFFFC-22D9-42DE-9F0A-1405385B67B3}"/>
    <dgm:cxn modelId="{35A32EC6-1E13-4DD4-9961-E5C541D7796A}" srcId="{D63490BC-0D0A-4E9B-A8B9-B6A3806FACBB}" destId="{611F392D-E4DF-499B-B249-5DE23FA5616C}" srcOrd="0" destOrd="0" parTransId="{A8FF2660-21A8-494B-A807-CC04AA76832D}" sibTransId="{04EB3242-55D3-40A2-B8E1-B03EE7D8D817}"/>
    <dgm:cxn modelId="{C3973AD1-F303-4B7B-BACA-2197F36AA21E}" srcId="{D63490BC-0D0A-4E9B-A8B9-B6A3806FACBB}" destId="{FA760D96-78CE-46EC-8194-330A7A6B7F15}" srcOrd="21" destOrd="0" parTransId="{25721F9D-1596-4D8A-B4C0-796E68EEF67D}" sibTransId="{6975F850-8CA9-498A-A203-A701D5E14BCA}"/>
    <dgm:cxn modelId="{BB5B960B-EBFF-49B8-9D7C-F0E9F93FBEAE}" type="presOf" srcId="{4BFCFCB4-5BA0-4C8D-8F45-3E5C9E98AE7B}" destId="{A4DC7EEB-611E-4F3A-894A-85FE534B68AD}" srcOrd="0" destOrd="0" presId="urn:microsoft.com/office/officeart/2005/8/layout/bProcess3"/>
    <dgm:cxn modelId="{37BA5774-619F-4D94-860D-4F9FBC827CFE}" type="presOf" srcId="{9519601A-D1D4-4F21-A7B2-37E757FA04FE}" destId="{2239E264-6CB7-44DA-9513-9C559FAE1142}" srcOrd="0" destOrd="0" presId="urn:microsoft.com/office/officeart/2005/8/layout/bProcess3"/>
    <dgm:cxn modelId="{0F3EA0B8-F15F-4B02-993A-C83F4623150D}" type="presOf" srcId="{214E8CB7-1FEB-4207-A950-1685A1A5EB5C}" destId="{8EB8A7D3-C99B-45CA-9DD5-C6D568099B4C}" srcOrd="0" destOrd="0" presId="urn:microsoft.com/office/officeart/2005/8/layout/bProcess3"/>
    <dgm:cxn modelId="{B26C01FA-F149-4326-8A13-37E8FEC1B967}" srcId="{D63490BC-0D0A-4E9B-A8B9-B6A3806FACBB}" destId="{489B9476-5B30-4442-A7E9-CC6862560EF9}" srcOrd="9" destOrd="0" parTransId="{646EE39B-68A6-4722-A9E5-5F303795E279}" sibTransId="{214E8CB7-1FEB-4207-A950-1685A1A5EB5C}"/>
    <dgm:cxn modelId="{4DEDAE21-E6CF-4889-8A2F-C74761AE3B9C}" type="presOf" srcId="{B7DA72DF-84AC-4717-8372-918A0DCB97C6}" destId="{9CB8B288-6F7C-454F-A796-E5574508E12F}" srcOrd="0" destOrd="0" presId="urn:microsoft.com/office/officeart/2005/8/layout/bProcess3"/>
    <dgm:cxn modelId="{61685171-6DCF-4D80-88E2-62343D691F38}" srcId="{D63490BC-0D0A-4E9B-A8B9-B6A3806FACBB}" destId="{2FF129F1-E6A1-490D-9A53-6C6316869920}" srcOrd="7" destOrd="0" parTransId="{3E38D382-16A1-4CF5-8C76-AA6EF384D726}" sibTransId="{F6BF2B72-5C04-4254-A9A6-DA54941F67A0}"/>
    <dgm:cxn modelId="{5219BCD7-8F0D-453C-BFC0-8255FE7282E8}" type="presOf" srcId="{B0A208CB-2347-4544-89C4-8B2346115BB0}" destId="{92159742-0139-4165-8C6D-3E02A240A425}" srcOrd="0" destOrd="0" presId="urn:microsoft.com/office/officeart/2005/8/layout/bProcess3"/>
    <dgm:cxn modelId="{4CEF6953-6FE1-48D0-9DB0-9422363AA6A1}" type="presOf" srcId="{F3C4C61C-C184-49BB-A7D1-50B57291136F}" destId="{C0F1D578-1767-44B1-B616-FB67E17FC05D}" srcOrd="0" destOrd="0" presId="urn:microsoft.com/office/officeart/2005/8/layout/bProcess3"/>
    <dgm:cxn modelId="{EC3E3CEC-5F54-4785-BB5F-E75D7461ACC7}" type="presOf" srcId="{F21B5E51-D709-45AD-B6CF-2359394779B9}" destId="{2C98830F-4516-41AE-BDA2-0E886054C005}" srcOrd="1" destOrd="0" presId="urn:microsoft.com/office/officeart/2005/8/layout/bProcess3"/>
    <dgm:cxn modelId="{195DB105-036E-4EF7-AE43-23F963E2C914}" type="presOf" srcId="{04EB3242-55D3-40A2-B8E1-B03EE7D8D817}" destId="{362ED4DF-5B90-4627-B327-61878FC4EE74}" srcOrd="0" destOrd="0" presId="urn:microsoft.com/office/officeart/2005/8/layout/bProcess3"/>
    <dgm:cxn modelId="{199E6E7D-0080-4567-93A6-61A757EDF404}" srcId="{D63490BC-0D0A-4E9B-A8B9-B6A3806FACBB}" destId="{8D803FF6-4CF8-4345-9B90-9A40609AD9C9}" srcOrd="2" destOrd="0" parTransId="{C035E32B-EDD1-4334-A401-EFA7894915DC}" sibTransId="{21ABC2D3-A0BC-42FC-A365-8939997B190E}"/>
    <dgm:cxn modelId="{436A8921-3ECE-4C05-B518-65C9F255C8A7}" type="presOf" srcId="{57A199D0-3954-4B71-8374-DC27ECA19EE3}" destId="{5ED853B2-2514-495E-8194-80C60339816E}" srcOrd="0" destOrd="0" presId="urn:microsoft.com/office/officeart/2005/8/layout/bProcess3"/>
    <dgm:cxn modelId="{04A529DE-4184-47B7-B6C4-38C210B1EF4E}" type="presOf" srcId="{8D803FF6-4CF8-4345-9B90-9A40609AD9C9}" destId="{C25C67E4-A4D5-47A7-A23A-D1408F444A2C}" srcOrd="0" destOrd="0" presId="urn:microsoft.com/office/officeart/2005/8/layout/bProcess3"/>
    <dgm:cxn modelId="{CB0B8EAB-A137-478B-9E54-D8F001C8CE75}" type="presOf" srcId="{8338A470-8DE9-417B-9E32-C3A72FB68BBE}" destId="{DD5340AF-D590-4B0F-94F2-83F929C865F3}" srcOrd="0" destOrd="0" presId="urn:microsoft.com/office/officeart/2005/8/layout/bProcess3"/>
    <dgm:cxn modelId="{081E9FC4-D944-4A05-9F70-01F4D8802DE5}" type="presOf" srcId="{489B9476-5B30-4442-A7E9-CC6862560EF9}" destId="{6F08483A-DFC1-4A54-B6FB-E7096A6AAE84}" srcOrd="0" destOrd="0" presId="urn:microsoft.com/office/officeart/2005/8/layout/bProcess3"/>
    <dgm:cxn modelId="{ABCB5213-4885-4FC7-86E6-5C7D8D5B9BB7}" type="presOf" srcId="{97689749-260D-4725-B9DB-21BA68601F74}" destId="{25D50DD8-91CC-4550-AE40-FC72BFF6D7A5}" srcOrd="0" destOrd="0" presId="urn:microsoft.com/office/officeart/2005/8/layout/bProcess3"/>
    <dgm:cxn modelId="{8FF9076D-EE81-4ABD-891B-BDDCAB8C8B3F}" type="presOf" srcId="{959EFDB7-E498-4368-8D0E-18B487115D51}" destId="{6A5A834F-27C0-4E96-B381-43750A70F94B}" srcOrd="0" destOrd="0" presId="urn:microsoft.com/office/officeart/2005/8/layout/bProcess3"/>
    <dgm:cxn modelId="{3FF3F46B-46EB-4CB3-B5CA-5F03EE1B6B40}" type="presOf" srcId="{503AFFFC-22D9-42DE-9F0A-1405385B67B3}" destId="{8AD4BA84-51DC-4D13-8D80-7B09E50545D5}" srcOrd="0" destOrd="0" presId="urn:microsoft.com/office/officeart/2005/8/layout/bProcess3"/>
    <dgm:cxn modelId="{F337DA7A-EB52-4397-836C-920F449E206E}" srcId="{D63490BC-0D0A-4E9B-A8B9-B6A3806FACBB}" destId="{9519601A-D1D4-4F21-A7B2-37E757FA04FE}" srcOrd="12" destOrd="0" parTransId="{DCC07F07-4572-4797-8B84-4DE8BF84ABE2}" sibTransId="{B5779517-E422-4B0E-B0D2-F56C38642265}"/>
    <dgm:cxn modelId="{B33CD117-E907-4705-A8E4-4DD7F34A301B}" type="presOf" srcId="{0DBC6DEE-289E-47B3-8686-87B096B3DB08}" destId="{F62D2E72-A15E-4057-8478-ECB02D757E2D}" srcOrd="0" destOrd="0" presId="urn:microsoft.com/office/officeart/2005/8/layout/bProcess3"/>
    <dgm:cxn modelId="{2A6F2CA2-862C-426E-BA00-B7C491878A99}" type="presOf" srcId="{55B132B7-83E8-4830-9CA3-79FF2BD835C8}" destId="{C8A6D7B1-A8BE-4822-9E29-4AE1421C5577}" srcOrd="0" destOrd="0" presId="urn:microsoft.com/office/officeart/2005/8/layout/bProcess3"/>
    <dgm:cxn modelId="{F2894CF4-270D-480F-86E7-0B5EEA870E54}" srcId="{D63490BC-0D0A-4E9B-A8B9-B6A3806FACBB}" destId="{5822FBD8-D502-4BAB-BD7C-9519B8A1A70C}" srcOrd="5" destOrd="0" parTransId="{7AC6A6F4-9174-446C-B761-6DB53D5BCB54}" sibTransId="{C9988AE6-02E3-4D09-8F80-38AF45750461}"/>
    <dgm:cxn modelId="{D1F9A265-062D-4B9B-8B8F-4C35A127C649}" type="presOf" srcId="{1F3A42FB-72CD-4A84-9D78-59187EADAD75}" destId="{2D8ACE93-75C1-4838-8A79-0FC118A71CA0}" srcOrd="0" destOrd="0" presId="urn:microsoft.com/office/officeart/2005/8/layout/bProcess3"/>
    <dgm:cxn modelId="{734FF754-EE74-4546-9D5C-DB547FAD4D4A}" type="presOf" srcId="{F6BF2B72-5C04-4254-A9A6-DA54941F67A0}" destId="{5732A540-B05E-4775-A75B-E586AACE4622}" srcOrd="1" destOrd="0" presId="urn:microsoft.com/office/officeart/2005/8/layout/bProcess3"/>
    <dgm:cxn modelId="{77AE8588-28B0-4B90-8B31-584F7D711177}" type="presOf" srcId="{38FAEDBE-E302-4B00-A2B7-0F0A23ACA8EA}" destId="{3C804C2B-7ADA-4212-8A12-82004C86EAD1}" srcOrd="0" destOrd="0" presId="urn:microsoft.com/office/officeart/2005/8/layout/bProcess3"/>
    <dgm:cxn modelId="{AF64231A-574F-4999-9604-B1DD04F1EE85}" type="presOf" srcId="{6839112B-D85C-406D-A22D-D9D325194C34}" destId="{7277FA88-410D-4D75-9070-D6C155BB26EB}" srcOrd="0" destOrd="0" presId="urn:microsoft.com/office/officeart/2005/8/layout/bProcess3"/>
    <dgm:cxn modelId="{9F518510-789D-4E16-BAE0-26955CFED632}" type="presOf" srcId="{5AE0C8CA-B427-40ED-ACD6-0BABA8512106}" destId="{0B503A90-8632-4778-B5B7-E55F8649CF78}" srcOrd="1" destOrd="0" presId="urn:microsoft.com/office/officeart/2005/8/layout/bProcess3"/>
    <dgm:cxn modelId="{128E1632-9993-45E9-88F5-C56500F743AF}" type="presOf" srcId="{1F3A42FB-72CD-4A84-9D78-59187EADAD75}" destId="{D5FE31D5-8B57-4B9F-9F38-0FA5971CEBED}" srcOrd="1" destOrd="0" presId="urn:microsoft.com/office/officeart/2005/8/layout/bProcess3"/>
    <dgm:cxn modelId="{61720E36-A2AA-4644-A409-EBC269E3172D}" type="presOf" srcId="{611F392D-E4DF-499B-B249-5DE23FA5616C}" destId="{02357434-3063-4339-A040-1A02A47ED9B9}" srcOrd="0" destOrd="0" presId="urn:microsoft.com/office/officeart/2005/8/layout/bProcess3"/>
    <dgm:cxn modelId="{0495AC63-1C90-4EE7-A4F7-B96075C5AE4D}" type="presOf" srcId="{21ABC2D3-A0BC-42FC-A365-8939997B190E}" destId="{E696C4C3-31E3-43C7-B583-DF346CBD1B0B}" srcOrd="0" destOrd="0" presId="urn:microsoft.com/office/officeart/2005/8/layout/bProcess3"/>
    <dgm:cxn modelId="{F4532CB7-BD2C-48DD-B82C-8C909D82ACDE}" type="presParOf" srcId="{882F05D9-DFC9-45DE-B32A-85E57B14377B}" destId="{02357434-3063-4339-A040-1A02A47ED9B9}" srcOrd="0" destOrd="0" presId="urn:microsoft.com/office/officeart/2005/8/layout/bProcess3"/>
    <dgm:cxn modelId="{EC258E3C-9F74-4F1F-9DAB-CB7C5385FDFD}" type="presParOf" srcId="{882F05D9-DFC9-45DE-B32A-85E57B14377B}" destId="{362ED4DF-5B90-4627-B327-61878FC4EE74}" srcOrd="1" destOrd="0" presId="urn:microsoft.com/office/officeart/2005/8/layout/bProcess3"/>
    <dgm:cxn modelId="{3DD4444B-6DCA-4F4E-BD0E-4C19A6254F54}" type="presParOf" srcId="{362ED4DF-5B90-4627-B327-61878FC4EE74}" destId="{89080820-2FB6-42C0-BAEF-83CEC551CC83}" srcOrd="0" destOrd="0" presId="urn:microsoft.com/office/officeart/2005/8/layout/bProcess3"/>
    <dgm:cxn modelId="{BFA0A6EC-B2E3-412A-9DB1-7499638C35C2}" type="presParOf" srcId="{882F05D9-DFC9-45DE-B32A-85E57B14377B}" destId="{6A5A834F-27C0-4E96-B381-43750A70F94B}" srcOrd="2" destOrd="0" presId="urn:microsoft.com/office/officeart/2005/8/layout/bProcess3"/>
    <dgm:cxn modelId="{ED8DBD66-6442-443C-BA61-2CAFD435D1B7}" type="presParOf" srcId="{882F05D9-DFC9-45DE-B32A-85E57B14377B}" destId="{5220B183-7447-48BE-8809-1A5CAC9FA208}" srcOrd="3" destOrd="0" presId="urn:microsoft.com/office/officeart/2005/8/layout/bProcess3"/>
    <dgm:cxn modelId="{44DAFBF0-22D3-416A-BE38-FD52BB23FA46}" type="presParOf" srcId="{5220B183-7447-48BE-8809-1A5CAC9FA208}" destId="{541A1181-75FA-4C8C-8AA9-0382E7B9A8D4}" srcOrd="0" destOrd="0" presId="urn:microsoft.com/office/officeart/2005/8/layout/bProcess3"/>
    <dgm:cxn modelId="{250CE8F5-6B5E-4E08-9325-3E0376A39EC5}" type="presParOf" srcId="{882F05D9-DFC9-45DE-B32A-85E57B14377B}" destId="{C25C67E4-A4D5-47A7-A23A-D1408F444A2C}" srcOrd="4" destOrd="0" presId="urn:microsoft.com/office/officeart/2005/8/layout/bProcess3"/>
    <dgm:cxn modelId="{2C08CF66-412A-4F12-962C-6C5CF5B592A0}" type="presParOf" srcId="{882F05D9-DFC9-45DE-B32A-85E57B14377B}" destId="{E696C4C3-31E3-43C7-B583-DF346CBD1B0B}" srcOrd="5" destOrd="0" presId="urn:microsoft.com/office/officeart/2005/8/layout/bProcess3"/>
    <dgm:cxn modelId="{FE20BDD2-5370-469F-9EE7-F7001D7B9D22}" type="presParOf" srcId="{E696C4C3-31E3-43C7-B583-DF346CBD1B0B}" destId="{27595D30-3F82-4037-B52E-9DBE64E593B0}" srcOrd="0" destOrd="0" presId="urn:microsoft.com/office/officeart/2005/8/layout/bProcess3"/>
    <dgm:cxn modelId="{4D5066A7-827B-43DF-AD1E-019242DD7612}" type="presParOf" srcId="{882F05D9-DFC9-45DE-B32A-85E57B14377B}" destId="{5E7095A9-2D67-4752-B49E-4C1123675674}" srcOrd="6" destOrd="0" presId="urn:microsoft.com/office/officeart/2005/8/layout/bProcess3"/>
    <dgm:cxn modelId="{D46449C1-EB27-4C44-85F0-D1AE1EEBE5E8}" type="presParOf" srcId="{882F05D9-DFC9-45DE-B32A-85E57B14377B}" destId="{F62D2E72-A15E-4057-8478-ECB02D757E2D}" srcOrd="7" destOrd="0" presId="urn:microsoft.com/office/officeart/2005/8/layout/bProcess3"/>
    <dgm:cxn modelId="{F85665A0-1342-431D-AA40-D67DFE409814}" type="presParOf" srcId="{F62D2E72-A15E-4057-8478-ECB02D757E2D}" destId="{01AD8913-57AB-4F6F-B6FB-A1000C6016ED}" srcOrd="0" destOrd="0" presId="urn:microsoft.com/office/officeart/2005/8/layout/bProcess3"/>
    <dgm:cxn modelId="{D700EF1C-28A8-44F4-AB13-FC9AF2CCF2B7}" type="presParOf" srcId="{882F05D9-DFC9-45DE-B32A-85E57B14377B}" destId="{7277FA88-410D-4D75-9070-D6C155BB26EB}" srcOrd="8" destOrd="0" presId="urn:microsoft.com/office/officeart/2005/8/layout/bProcess3"/>
    <dgm:cxn modelId="{39F0B7CC-3337-407B-BED3-48E4FA1E76AF}" type="presParOf" srcId="{882F05D9-DFC9-45DE-B32A-85E57B14377B}" destId="{2D8ACE93-75C1-4838-8A79-0FC118A71CA0}" srcOrd="9" destOrd="0" presId="urn:microsoft.com/office/officeart/2005/8/layout/bProcess3"/>
    <dgm:cxn modelId="{55EDF47F-2966-436E-A280-CFC60FC9C424}" type="presParOf" srcId="{2D8ACE93-75C1-4838-8A79-0FC118A71CA0}" destId="{D5FE31D5-8B57-4B9F-9F38-0FA5971CEBED}" srcOrd="0" destOrd="0" presId="urn:microsoft.com/office/officeart/2005/8/layout/bProcess3"/>
    <dgm:cxn modelId="{A093C7A5-6883-4336-9D53-C8A991B2E49E}" type="presParOf" srcId="{882F05D9-DFC9-45DE-B32A-85E57B14377B}" destId="{E266E9DF-1589-48B5-B243-E48C863B2FE5}" srcOrd="10" destOrd="0" presId="urn:microsoft.com/office/officeart/2005/8/layout/bProcess3"/>
    <dgm:cxn modelId="{3597093B-70BD-4E44-A699-C2BD0ED6805B}" type="presParOf" srcId="{882F05D9-DFC9-45DE-B32A-85E57B14377B}" destId="{ABCEB51B-3AE9-415F-B7E0-6BE6A8C3F578}" srcOrd="11" destOrd="0" presId="urn:microsoft.com/office/officeart/2005/8/layout/bProcess3"/>
    <dgm:cxn modelId="{971D9A8A-2C30-4C55-9C6E-B511B7595AB2}" type="presParOf" srcId="{ABCEB51B-3AE9-415F-B7E0-6BE6A8C3F578}" destId="{3FCC6B54-7A9C-4C82-ABC3-4DD8D3D05508}" srcOrd="0" destOrd="0" presId="urn:microsoft.com/office/officeart/2005/8/layout/bProcess3"/>
    <dgm:cxn modelId="{B5E88BDF-3D2D-469F-AF3D-099CF4140BD2}" type="presParOf" srcId="{882F05D9-DFC9-45DE-B32A-85E57B14377B}" destId="{C8A6D7B1-A8BE-4822-9E29-4AE1421C5577}" srcOrd="12" destOrd="0" presId="urn:microsoft.com/office/officeart/2005/8/layout/bProcess3"/>
    <dgm:cxn modelId="{7B5DBBA1-5773-4052-A494-13DE7415D6CB}" type="presParOf" srcId="{882F05D9-DFC9-45DE-B32A-85E57B14377B}" destId="{3C804C2B-7ADA-4212-8A12-82004C86EAD1}" srcOrd="13" destOrd="0" presId="urn:microsoft.com/office/officeart/2005/8/layout/bProcess3"/>
    <dgm:cxn modelId="{D4811573-636D-4068-8391-FF49D1EFD31D}" type="presParOf" srcId="{3C804C2B-7ADA-4212-8A12-82004C86EAD1}" destId="{10F370DA-8E18-4EFC-A503-C552F478CB2B}" srcOrd="0" destOrd="0" presId="urn:microsoft.com/office/officeart/2005/8/layout/bProcess3"/>
    <dgm:cxn modelId="{7856CF46-8F99-40DF-8C19-5E716BE02377}" type="presParOf" srcId="{882F05D9-DFC9-45DE-B32A-85E57B14377B}" destId="{B2B24B2E-8F74-405D-9328-1C7E09A97EB2}" srcOrd="14" destOrd="0" presId="urn:microsoft.com/office/officeart/2005/8/layout/bProcess3"/>
    <dgm:cxn modelId="{EE6219A8-F456-4492-B5B0-35AE9CDC247E}" type="presParOf" srcId="{882F05D9-DFC9-45DE-B32A-85E57B14377B}" destId="{23145F65-BA0F-4280-BA8C-03F8D3F5B1F6}" srcOrd="15" destOrd="0" presId="urn:microsoft.com/office/officeart/2005/8/layout/bProcess3"/>
    <dgm:cxn modelId="{3B59FBAD-C2A3-4764-8E52-82B607D48EFA}" type="presParOf" srcId="{23145F65-BA0F-4280-BA8C-03F8D3F5B1F6}" destId="{5732A540-B05E-4775-A75B-E586AACE4622}" srcOrd="0" destOrd="0" presId="urn:microsoft.com/office/officeart/2005/8/layout/bProcess3"/>
    <dgm:cxn modelId="{F6CC89B1-25CF-438D-A570-0FA31DEA54A1}" type="presParOf" srcId="{882F05D9-DFC9-45DE-B32A-85E57B14377B}" destId="{DD5340AF-D590-4B0F-94F2-83F929C865F3}" srcOrd="16" destOrd="0" presId="urn:microsoft.com/office/officeart/2005/8/layout/bProcess3"/>
    <dgm:cxn modelId="{2FAC2682-F7E1-4C8A-AE4B-8B01D158F6E8}" type="presParOf" srcId="{882F05D9-DFC9-45DE-B32A-85E57B14377B}" destId="{8AD4BA84-51DC-4D13-8D80-7B09E50545D5}" srcOrd="17" destOrd="0" presId="urn:microsoft.com/office/officeart/2005/8/layout/bProcess3"/>
    <dgm:cxn modelId="{45B977D0-2CC9-4C85-BD8F-27749F4AE73D}" type="presParOf" srcId="{8AD4BA84-51DC-4D13-8D80-7B09E50545D5}" destId="{B5DF66C7-9E00-4428-9CC0-B5AA6C390898}" srcOrd="0" destOrd="0" presId="urn:microsoft.com/office/officeart/2005/8/layout/bProcess3"/>
    <dgm:cxn modelId="{E14C0F08-A81D-4823-8F5D-0B7A2B8B4415}" type="presParOf" srcId="{882F05D9-DFC9-45DE-B32A-85E57B14377B}" destId="{6F08483A-DFC1-4A54-B6FB-E7096A6AAE84}" srcOrd="18" destOrd="0" presId="urn:microsoft.com/office/officeart/2005/8/layout/bProcess3"/>
    <dgm:cxn modelId="{BE3AEBFC-C2AE-4A9D-871A-5C697B2C3360}" type="presParOf" srcId="{882F05D9-DFC9-45DE-B32A-85E57B14377B}" destId="{8EB8A7D3-C99B-45CA-9DD5-C6D568099B4C}" srcOrd="19" destOrd="0" presId="urn:microsoft.com/office/officeart/2005/8/layout/bProcess3"/>
    <dgm:cxn modelId="{A7205F63-CABA-4F96-B62B-87C95D46CC65}" type="presParOf" srcId="{8EB8A7D3-C99B-45CA-9DD5-C6D568099B4C}" destId="{DD3A075B-3055-47B3-A772-7DBD6D16F60C}" srcOrd="0" destOrd="0" presId="urn:microsoft.com/office/officeart/2005/8/layout/bProcess3"/>
    <dgm:cxn modelId="{632D8E60-C67B-4D99-8A54-B1E72D06F78F}" type="presParOf" srcId="{882F05D9-DFC9-45DE-B32A-85E57B14377B}" destId="{7BFCE44F-BC05-40EC-90AF-0ABFA22705A8}" srcOrd="20" destOrd="0" presId="urn:microsoft.com/office/officeart/2005/8/layout/bProcess3"/>
    <dgm:cxn modelId="{EABB5AE0-162D-4EC5-ABA5-9A47AAFE97E6}" type="presParOf" srcId="{882F05D9-DFC9-45DE-B32A-85E57B14377B}" destId="{DB2912C4-28C7-4DCF-A36D-1661E3679AB0}" srcOrd="21" destOrd="0" presId="urn:microsoft.com/office/officeart/2005/8/layout/bProcess3"/>
    <dgm:cxn modelId="{048A977A-F074-4962-8052-4DC471EA04FE}" type="presParOf" srcId="{DB2912C4-28C7-4DCF-A36D-1661E3679AB0}" destId="{0B503A90-8632-4778-B5B7-E55F8649CF78}" srcOrd="0" destOrd="0" presId="urn:microsoft.com/office/officeart/2005/8/layout/bProcess3"/>
    <dgm:cxn modelId="{D1D256C5-24B8-441E-B00C-457F638E6B13}" type="presParOf" srcId="{882F05D9-DFC9-45DE-B32A-85E57B14377B}" destId="{18F5FB40-E2B9-43FC-B781-A62BA22F23FC}" srcOrd="22" destOrd="0" presId="urn:microsoft.com/office/officeart/2005/8/layout/bProcess3"/>
    <dgm:cxn modelId="{A1087B75-F6BA-4C3C-91D1-F9C0A861FBA2}" type="presParOf" srcId="{882F05D9-DFC9-45DE-B32A-85E57B14377B}" destId="{C0F1D578-1767-44B1-B616-FB67E17FC05D}" srcOrd="23" destOrd="0" presId="urn:microsoft.com/office/officeart/2005/8/layout/bProcess3"/>
    <dgm:cxn modelId="{3E50B5F6-100F-4445-95A4-301237D13795}" type="presParOf" srcId="{C0F1D578-1767-44B1-B616-FB67E17FC05D}" destId="{4508329F-C0C8-496F-9D3A-8D842C2D763E}" srcOrd="0" destOrd="0" presId="urn:microsoft.com/office/officeart/2005/8/layout/bProcess3"/>
    <dgm:cxn modelId="{8BD776F9-CCBD-4A01-A7F5-3814165F1DC5}" type="presParOf" srcId="{882F05D9-DFC9-45DE-B32A-85E57B14377B}" destId="{2239E264-6CB7-44DA-9513-9C559FAE1142}" srcOrd="24" destOrd="0" presId="urn:microsoft.com/office/officeart/2005/8/layout/bProcess3"/>
    <dgm:cxn modelId="{88D7BD6D-E482-4036-80C6-390C21681AF0}" type="presParOf" srcId="{882F05D9-DFC9-45DE-B32A-85E57B14377B}" destId="{37943997-100D-4D38-AB68-A95EE5910601}" srcOrd="25" destOrd="0" presId="urn:microsoft.com/office/officeart/2005/8/layout/bProcess3"/>
    <dgm:cxn modelId="{3AD43E20-B8BA-44B1-A1A2-DF636802CD0E}" type="presParOf" srcId="{37943997-100D-4D38-AB68-A95EE5910601}" destId="{E3B1A4C5-D311-4E05-BE7C-C383B393183C}" srcOrd="0" destOrd="0" presId="urn:microsoft.com/office/officeart/2005/8/layout/bProcess3"/>
    <dgm:cxn modelId="{2929157D-9863-4124-BCBC-268F085AA226}" type="presParOf" srcId="{882F05D9-DFC9-45DE-B32A-85E57B14377B}" destId="{D65D9CFC-E180-415A-8A3C-EDE90B451D6B}" srcOrd="26" destOrd="0" presId="urn:microsoft.com/office/officeart/2005/8/layout/bProcess3"/>
    <dgm:cxn modelId="{9FD2E86B-E862-43B4-99F6-049DE975A624}" type="presParOf" srcId="{882F05D9-DFC9-45DE-B32A-85E57B14377B}" destId="{317A9E77-53B0-4900-815E-839C78FB8413}" srcOrd="27" destOrd="0" presId="urn:microsoft.com/office/officeart/2005/8/layout/bProcess3"/>
    <dgm:cxn modelId="{77AE7567-81A3-4939-BC67-04466F51C47E}" type="presParOf" srcId="{317A9E77-53B0-4900-815E-839C78FB8413}" destId="{343344DF-BF82-49D2-936D-0680DA149F2F}" srcOrd="0" destOrd="0" presId="urn:microsoft.com/office/officeart/2005/8/layout/bProcess3"/>
    <dgm:cxn modelId="{4E534D05-B39C-4CD9-AC06-2910A272F7B9}" type="presParOf" srcId="{882F05D9-DFC9-45DE-B32A-85E57B14377B}" destId="{23A00A14-6C8C-4416-9EEE-005483F64CD3}" srcOrd="28" destOrd="0" presId="urn:microsoft.com/office/officeart/2005/8/layout/bProcess3"/>
    <dgm:cxn modelId="{C6D4AC9F-4DC7-45B3-9761-22CE408E5FD6}" type="presParOf" srcId="{882F05D9-DFC9-45DE-B32A-85E57B14377B}" destId="{A4DC7EEB-611E-4F3A-894A-85FE534B68AD}" srcOrd="29" destOrd="0" presId="urn:microsoft.com/office/officeart/2005/8/layout/bProcess3"/>
    <dgm:cxn modelId="{DC05E248-F05E-460D-A0CB-2301774D980D}" type="presParOf" srcId="{A4DC7EEB-611E-4F3A-894A-85FE534B68AD}" destId="{FDF695E9-EFB5-44B7-A568-F5F33E1D61E4}" srcOrd="0" destOrd="0" presId="urn:microsoft.com/office/officeart/2005/8/layout/bProcess3"/>
    <dgm:cxn modelId="{A3178A0D-A929-4EE6-A363-C8D7BC5B8A2C}" type="presParOf" srcId="{882F05D9-DFC9-45DE-B32A-85E57B14377B}" destId="{486E1631-E063-4446-AA09-45FA672A5E0A}" srcOrd="30" destOrd="0" presId="urn:microsoft.com/office/officeart/2005/8/layout/bProcess3"/>
    <dgm:cxn modelId="{52801625-3B3B-4687-AA72-57353241C06C}" type="presParOf" srcId="{882F05D9-DFC9-45DE-B32A-85E57B14377B}" destId="{AAAAE1F6-D073-4FDE-A7A5-D4D9ED1AE7F0}" srcOrd="31" destOrd="0" presId="urn:microsoft.com/office/officeart/2005/8/layout/bProcess3"/>
    <dgm:cxn modelId="{8FD159CB-0E78-43EA-89D4-3FAB7F45CA42}" type="presParOf" srcId="{AAAAE1F6-D073-4FDE-A7A5-D4D9ED1AE7F0}" destId="{5948CBB0-F071-4CF5-A549-FC4C3F74F9E4}" srcOrd="0" destOrd="0" presId="urn:microsoft.com/office/officeart/2005/8/layout/bProcess3"/>
    <dgm:cxn modelId="{7606E943-BFB1-4838-9C99-06398E5A68DA}" type="presParOf" srcId="{882F05D9-DFC9-45DE-B32A-85E57B14377B}" destId="{92159742-0139-4165-8C6D-3E02A240A425}" srcOrd="32" destOrd="0" presId="urn:microsoft.com/office/officeart/2005/8/layout/bProcess3"/>
    <dgm:cxn modelId="{419E8039-8CAA-40DC-9065-5AB1455B3488}" type="presParOf" srcId="{882F05D9-DFC9-45DE-B32A-85E57B14377B}" destId="{6A675860-A5A7-4FDC-B0B3-3E2FF23EB185}" srcOrd="33" destOrd="0" presId="urn:microsoft.com/office/officeart/2005/8/layout/bProcess3"/>
    <dgm:cxn modelId="{397C0B87-8468-4442-8645-C8FB583B0073}" type="presParOf" srcId="{6A675860-A5A7-4FDC-B0B3-3E2FF23EB185}" destId="{83C256B2-D95E-43E1-9B43-D0328E8B5CB7}" srcOrd="0" destOrd="0" presId="urn:microsoft.com/office/officeart/2005/8/layout/bProcess3"/>
    <dgm:cxn modelId="{22F50764-6310-43C4-A5F7-752CCBD38163}" type="presParOf" srcId="{882F05D9-DFC9-45DE-B32A-85E57B14377B}" destId="{5ED853B2-2514-495E-8194-80C60339816E}" srcOrd="34" destOrd="0" presId="urn:microsoft.com/office/officeart/2005/8/layout/bProcess3"/>
    <dgm:cxn modelId="{119CFAEE-4678-4E6C-98D6-90EB1C8D663C}" type="presParOf" srcId="{882F05D9-DFC9-45DE-B32A-85E57B14377B}" destId="{D7D8879D-69A9-4ED7-B7CC-E20611E62814}" srcOrd="35" destOrd="0" presId="urn:microsoft.com/office/officeart/2005/8/layout/bProcess3"/>
    <dgm:cxn modelId="{C9BC52CD-6A17-4916-858B-5F25A68A6CF9}" type="presParOf" srcId="{D7D8879D-69A9-4ED7-B7CC-E20611E62814}" destId="{2C98830F-4516-41AE-BDA2-0E886054C005}" srcOrd="0" destOrd="0" presId="urn:microsoft.com/office/officeart/2005/8/layout/bProcess3"/>
    <dgm:cxn modelId="{A24DC2E0-4492-49B4-91B4-FDD727F33958}" type="presParOf" srcId="{882F05D9-DFC9-45DE-B32A-85E57B14377B}" destId="{B68B4877-FC09-4A1B-8B3A-98D154165A5E}" srcOrd="36" destOrd="0" presId="urn:microsoft.com/office/officeart/2005/8/layout/bProcess3"/>
    <dgm:cxn modelId="{A7A11C23-8972-4DB7-8D3C-81C3A887EF5F}" type="presParOf" srcId="{882F05D9-DFC9-45DE-B32A-85E57B14377B}" destId="{084FBCA6-6A88-45BA-8C16-36FA9018FB11}" srcOrd="37" destOrd="0" presId="urn:microsoft.com/office/officeart/2005/8/layout/bProcess3"/>
    <dgm:cxn modelId="{EBF049EA-CD75-4A53-9235-0FB6DD9CE46E}" type="presParOf" srcId="{084FBCA6-6A88-45BA-8C16-36FA9018FB11}" destId="{A9B3F62F-454A-4B60-8439-2977AEED9781}" srcOrd="0" destOrd="0" presId="urn:microsoft.com/office/officeart/2005/8/layout/bProcess3"/>
    <dgm:cxn modelId="{BA06F849-CD7A-47AF-86FA-FA550B40DEDA}" type="presParOf" srcId="{882F05D9-DFC9-45DE-B32A-85E57B14377B}" destId="{02BB7F43-E3FD-4480-A719-750B0703FD72}" srcOrd="38" destOrd="0" presId="urn:microsoft.com/office/officeart/2005/8/layout/bProcess3"/>
    <dgm:cxn modelId="{4494869B-8735-4964-B0C2-33FD4B1F9D79}" type="presParOf" srcId="{882F05D9-DFC9-45DE-B32A-85E57B14377B}" destId="{9CB8B288-6F7C-454F-A796-E5574508E12F}" srcOrd="39" destOrd="0" presId="urn:microsoft.com/office/officeart/2005/8/layout/bProcess3"/>
    <dgm:cxn modelId="{C72CF015-EAAB-4568-9C9C-25C856D53D2C}" type="presParOf" srcId="{9CB8B288-6F7C-454F-A796-E5574508E12F}" destId="{6D5EA261-0F79-4E6A-AC21-BCD71587E39E}" srcOrd="0" destOrd="0" presId="urn:microsoft.com/office/officeart/2005/8/layout/bProcess3"/>
    <dgm:cxn modelId="{8C6691BF-2DC5-433F-A748-F76DFA1BB383}" type="presParOf" srcId="{882F05D9-DFC9-45DE-B32A-85E57B14377B}" destId="{36F53197-0397-4DFE-89C5-B3D66A164379}" srcOrd="40" destOrd="0" presId="urn:microsoft.com/office/officeart/2005/8/layout/bProcess3"/>
    <dgm:cxn modelId="{6CC20775-A5BD-424A-82A1-F85195DE4B04}" type="presParOf" srcId="{882F05D9-DFC9-45DE-B32A-85E57B14377B}" destId="{25D50DD8-91CC-4550-AE40-FC72BFF6D7A5}" srcOrd="41" destOrd="0" presId="urn:microsoft.com/office/officeart/2005/8/layout/bProcess3"/>
    <dgm:cxn modelId="{AF8552A9-5A2A-4F6B-A727-713854DDD5F4}" type="presParOf" srcId="{25D50DD8-91CC-4550-AE40-FC72BFF6D7A5}" destId="{B8D7E0BD-BF3B-4C5E-B7E8-68E98E0FF116}" srcOrd="0" destOrd="0" presId="urn:microsoft.com/office/officeart/2005/8/layout/bProcess3"/>
    <dgm:cxn modelId="{F41CEAF8-4D3B-4554-893E-9075F4B3FBEC}" type="presParOf" srcId="{882F05D9-DFC9-45DE-B32A-85E57B14377B}" destId="{1D76DFCC-766E-4668-8BE2-03DC3A2B30A2}" srcOrd="42" destOrd="0" presId="urn:microsoft.com/office/officeart/2005/8/layout/b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89ABA1-3BF6-48ED-BF6F-F973D6B26FCB}">
      <dsp:nvSpPr>
        <dsp:cNvPr id="0" name=""/>
        <dsp:cNvSpPr/>
      </dsp:nvSpPr>
      <dsp:spPr>
        <a:xfrm rot="16200000">
          <a:off x="-2000001" y="2004913"/>
          <a:ext cx="5733256" cy="172342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5328" bIns="0" numCol="1" spcCol="1270" anchor="ctr" anchorCtr="0">
          <a:noAutofit/>
        </a:bodyPr>
        <a:lstStyle/>
        <a:p>
          <a:pPr lvl="0" algn="ctr" defTabSz="577850">
            <a:lnSpc>
              <a:spcPct val="90000"/>
            </a:lnSpc>
            <a:spcBef>
              <a:spcPct val="0"/>
            </a:spcBef>
            <a:spcAft>
              <a:spcPct val="35000"/>
            </a:spcAft>
          </a:pPr>
          <a:r>
            <a:rPr lang="tr-TR" sz="1300" b="1" kern="1200" dirty="0" smtClean="0">
              <a:latin typeface="Bahnschrift Light" pitchFamily="34" charset="0"/>
            </a:rPr>
            <a:t>1.PEYGAMBERİMİZİN SOYU VE AİLESİ</a:t>
          </a:r>
          <a:endParaRPr lang="tr-TR" sz="1300" b="1" kern="1200" dirty="0">
            <a:latin typeface="Bahnschrift Light" pitchFamily="34" charset="0"/>
          </a:endParaRPr>
        </a:p>
      </dsp:txBody>
      <dsp:txXfrm rot="16200000">
        <a:off x="-2000001" y="2004913"/>
        <a:ext cx="5733256" cy="1723429"/>
      </dsp:txXfrm>
    </dsp:sp>
    <dsp:sp modelId="{93501F86-9468-43D6-AB6B-6D4159BC6897}">
      <dsp:nvSpPr>
        <dsp:cNvPr id="0" name=""/>
        <dsp:cNvSpPr/>
      </dsp:nvSpPr>
      <dsp:spPr>
        <a:xfrm rot="16200000">
          <a:off x="-147314" y="2004913"/>
          <a:ext cx="5733256" cy="1723429"/>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5328" bIns="0" numCol="1" spcCol="1270" anchor="ctr" anchorCtr="0">
          <a:noAutofit/>
        </a:bodyPr>
        <a:lstStyle/>
        <a:p>
          <a:pPr lvl="0" algn="ctr" defTabSz="577850">
            <a:lnSpc>
              <a:spcPct val="90000"/>
            </a:lnSpc>
            <a:spcBef>
              <a:spcPct val="0"/>
            </a:spcBef>
            <a:spcAft>
              <a:spcPct val="35000"/>
            </a:spcAft>
          </a:pPr>
          <a:r>
            <a:rPr lang="tr-TR" sz="1300" b="1" kern="1200" dirty="0" smtClean="0">
              <a:latin typeface="Bahnschrift Light" pitchFamily="34" charset="0"/>
            </a:rPr>
            <a:t>2.PEYGAMBERİMİZİN DOĞUMU VE ÇOCUKLUĞU</a:t>
          </a:r>
          <a:endParaRPr lang="tr-TR" sz="1300" b="1" kern="1200" dirty="0">
            <a:latin typeface="Bahnschrift Light" pitchFamily="34" charset="0"/>
          </a:endParaRPr>
        </a:p>
      </dsp:txBody>
      <dsp:txXfrm rot="16200000">
        <a:off x="-147314" y="2004913"/>
        <a:ext cx="5733256" cy="1723429"/>
      </dsp:txXfrm>
    </dsp:sp>
    <dsp:sp modelId="{038BA05B-9B19-4CE5-AAA2-F2FF7B1A4F84}">
      <dsp:nvSpPr>
        <dsp:cNvPr id="0" name=""/>
        <dsp:cNvSpPr/>
      </dsp:nvSpPr>
      <dsp:spPr>
        <a:xfrm rot="16200000">
          <a:off x="1705372" y="2004913"/>
          <a:ext cx="5733256" cy="1723429"/>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5328" bIns="0" numCol="1" spcCol="1270" anchor="ctr" anchorCtr="0">
          <a:noAutofit/>
        </a:bodyPr>
        <a:lstStyle/>
        <a:p>
          <a:pPr lvl="0" algn="ctr" defTabSz="577850">
            <a:lnSpc>
              <a:spcPct val="90000"/>
            </a:lnSpc>
            <a:spcBef>
              <a:spcPct val="0"/>
            </a:spcBef>
            <a:spcAft>
              <a:spcPct val="35000"/>
            </a:spcAft>
          </a:pPr>
          <a:r>
            <a:rPr lang="tr-TR" sz="1300" b="1" kern="1200" dirty="0" smtClean="0">
              <a:latin typeface="Bahnschrift Light" pitchFamily="34" charset="0"/>
            </a:rPr>
            <a:t>3.PEYGAMBERİMİZİN GENÇLİK DÖNEMİ</a:t>
          </a:r>
          <a:endParaRPr lang="tr-TR" sz="1300" b="1" kern="1200" dirty="0">
            <a:latin typeface="Bahnschrift Light" pitchFamily="34" charset="0"/>
          </a:endParaRPr>
        </a:p>
      </dsp:txBody>
      <dsp:txXfrm rot="16200000">
        <a:off x="1705372" y="2004913"/>
        <a:ext cx="5733256" cy="1723429"/>
      </dsp:txXfrm>
    </dsp:sp>
    <dsp:sp modelId="{8585E5F0-6BB9-43A5-9AE7-1499E0D3F7D4}">
      <dsp:nvSpPr>
        <dsp:cNvPr id="0" name=""/>
        <dsp:cNvSpPr/>
      </dsp:nvSpPr>
      <dsp:spPr>
        <a:xfrm rot="16200000">
          <a:off x="3558058" y="2004913"/>
          <a:ext cx="5733256" cy="1723429"/>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5328" bIns="0" numCol="1" spcCol="1270" anchor="ctr" anchorCtr="0">
          <a:noAutofit/>
        </a:bodyPr>
        <a:lstStyle/>
        <a:p>
          <a:pPr lvl="0" algn="ctr" defTabSz="577850">
            <a:lnSpc>
              <a:spcPct val="90000"/>
            </a:lnSpc>
            <a:spcBef>
              <a:spcPct val="0"/>
            </a:spcBef>
            <a:spcAft>
              <a:spcPct val="35000"/>
            </a:spcAft>
          </a:pPr>
          <a:r>
            <a:rPr lang="tr-TR" sz="1300" b="1" kern="1200" dirty="0" smtClean="0">
              <a:latin typeface="Bahnschrift Light" pitchFamily="34" charset="0"/>
            </a:rPr>
            <a:t>4PEYGAMBERİMİZİN NÜBÜVVET ÖNCESİ AHLAKİ OLGULUĞU</a:t>
          </a:r>
          <a:endParaRPr lang="tr-TR" sz="1300" b="1" kern="1200" dirty="0">
            <a:latin typeface="Bahnschrift Light" pitchFamily="34" charset="0"/>
          </a:endParaRPr>
        </a:p>
      </dsp:txBody>
      <dsp:txXfrm rot="16200000">
        <a:off x="3558058" y="2004913"/>
        <a:ext cx="5733256" cy="1723429"/>
      </dsp:txXfrm>
    </dsp:sp>
    <dsp:sp modelId="{F3D72224-CEFD-463D-9ED4-4E36974FEB4D}">
      <dsp:nvSpPr>
        <dsp:cNvPr id="0" name=""/>
        <dsp:cNvSpPr/>
      </dsp:nvSpPr>
      <dsp:spPr>
        <a:xfrm rot="16200000">
          <a:off x="5410745" y="2004913"/>
          <a:ext cx="5733256" cy="1723429"/>
        </a:xfrm>
        <a:prstGeom prst="flowChartManualOperati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5328" bIns="0" numCol="1" spcCol="1270" anchor="ctr" anchorCtr="0">
          <a:noAutofit/>
        </a:bodyPr>
        <a:lstStyle/>
        <a:p>
          <a:pPr lvl="0" algn="ctr" defTabSz="577850">
            <a:lnSpc>
              <a:spcPct val="90000"/>
            </a:lnSpc>
            <a:spcBef>
              <a:spcPct val="0"/>
            </a:spcBef>
            <a:spcAft>
              <a:spcPct val="35000"/>
            </a:spcAft>
          </a:pPr>
          <a:r>
            <a:rPr lang="tr-TR" sz="1300" b="1" kern="1200" dirty="0" smtClean="0">
              <a:latin typeface="Bahnschrift Light" pitchFamily="34" charset="0"/>
            </a:rPr>
            <a:t>5.PEYGAMBERİMİZİN HİRA’DA TEFEKKÜR GÜNLERİ</a:t>
          </a:r>
          <a:endParaRPr lang="tr-TR" sz="1300" b="1" kern="1200" dirty="0">
            <a:latin typeface="Bahnschrift Light" pitchFamily="34" charset="0"/>
          </a:endParaRPr>
        </a:p>
      </dsp:txBody>
      <dsp:txXfrm rot="16200000">
        <a:off x="5410745" y="2004913"/>
        <a:ext cx="5733256" cy="17234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2ED4DF-5B90-4627-B327-61878FC4EE74}">
      <dsp:nvSpPr>
        <dsp:cNvPr id="0" name=""/>
        <dsp:cNvSpPr/>
      </dsp:nvSpPr>
      <dsp:spPr>
        <a:xfrm>
          <a:off x="1546697" y="822558"/>
          <a:ext cx="324198" cy="91440"/>
        </a:xfrm>
        <a:custGeom>
          <a:avLst/>
          <a:gdLst/>
          <a:ahLst/>
          <a:cxnLst/>
          <a:rect l="0" t="0" r="0" b="0"/>
          <a:pathLst>
            <a:path>
              <a:moveTo>
                <a:pt x="0" y="45720"/>
              </a:moveTo>
              <a:lnTo>
                <a:pt x="32419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699926" y="866504"/>
        <a:ext cx="17739" cy="3547"/>
      </dsp:txXfrm>
    </dsp:sp>
    <dsp:sp modelId="{02357434-3063-4339-A040-1A02A47ED9B9}">
      <dsp:nvSpPr>
        <dsp:cNvPr id="0" name=""/>
        <dsp:cNvSpPr/>
      </dsp:nvSpPr>
      <dsp:spPr>
        <a:xfrm>
          <a:off x="5893" y="405497"/>
          <a:ext cx="1542603" cy="92556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Hz.İbrahim</a:t>
          </a:r>
          <a:endParaRPr lang="tr-TR" sz="1600" kern="1200" dirty="0"/>
        </a:p>
      </dsp:txBody>
      <dsp:txXfrm>
        <a:off x="5893" y="405497"/>
        <a:ext cx="1542603" cy="925562"/>
      </dsp:txXfrm>
    </dsp:sp>
    <dsp:sp modelId="{5220B183-7447-48BE-8809-1A5CAC9FA208}">
      <dsp:nvSpPr>
        <dsp:cNvPr id="0" name=""/>
        <dsp:cNvSpPr/>
      </dsp:nvSpPr>
      <dsp:spPr>
        <a:xfrm>
          <a:off x="3444099" y="822558"/>
          <a:ext cx="324198" cy="91440"/>
        </a:xfrm>
        <a:custGeom>
          <a:avLst/>
          <a:gdLst/>
          <a:ahLst/>
          <a:cxnLst/>
          <a:rect l="0" t="0" r="0" b="0"/>
          <a:pathLst>
            <a:path>
              <a:moveTo>
                <a:pt x="0" y="45720"/>
              </a:moveTo>
              <a:lnTo>
                <a:pt x="324198" y="45720"/>
              </a:lnTo>
            </a:path>
          </a:pathLst>
        </a:custGeom>
        <a:noFill/>
        <a:ln w="9525" cap="flat" cmpd="sng" algn="ctr">
          <a:solidFill>
            <a:schemeClr val="accent3">
              <a:hueOff val="562513"/>
              <a:satOff val="-844"/>
              <a:lumOff val="-1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597328" y="866504"/>
        <a:ext cx="17739" cy="3547"/>
      </dsp:txXfrm>
    </dsp:sp>
    <dsp:sp modelId="{6A5A834F-27C0-4E96-B381-43750A70F94B}">
      <dsp:nvSpPr>
        <dsp:cNvPr id="0" name=""/>
        <dsp:cNvSpPr/>
      </dsp:nvSpPr>
      <dsp:spPr>
        <a:xfrm>
          <a:off x="1903295" y="405497"/>
          <a:ext cx="1542603" cy="925562"/>
        </a:xfrm>
        <a:prstGeom prst="rect">
          <a:avLst/>
        </a:prstGeom>
        <a:gradFill rotWithShape="0">
          <a:gsLst>
            <a:gs pos="0">
              <a:schemeClr val="accent3">
                <a:hueOff val="535727"/>
                <a:satOff val="-804"/>
                <a:lumOff val="-131"/>
                <a:alphaOff val="0"/>
                <a:tint val="50000"/>
                <a:satMod val="300000"/>
              </a:schemeClr>
            </a:gs>
            <a:gs pos="35000">
              <a:schemeClr val="accent3">
                <a:hueOff val="535727"/>
                <a:satOff val="-804"/>
                <a:lumOff val="-131"/>
                <a:alphaOff val="0"/>
                <a:tint val="37000"/>
                <a:satMod val="300000"/>
              </a:schemeClr>
            </a:gs>
            <a:gs pos="100000">
              <a:schemeClr val="accent3">
                <a:hueOff val="535727"/>
                <a:satOff val="-804"/>
                <a:lumOff val="-1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Hz. İsmail</a:t>
          </a:r>
          <a:endParaRPr lang="tr-TR" sz="1600" kern="1200" dirty="0"/>
        </a:p>
      </dsp:txBody>
      <dsp:txXfrm>
        <a:off x="1903295" y="405497"/>
        <a:ext cx="1542603" cy="925562"/>
      </dsp:txXfrm>
    </dsp:sp>
    <dsp:sp modelId="{E696C4C3-31E3-43C7-B583-DF346CBD1B0B}">
      <dsp:nvSpPr>
        <dsp:cNvPr id="0" name=""/>
        <dsp:cNvSpPr/>
      </dsp:nvSpPr>
      <dsp:spPr>
        <a:xfrm>
          <a:off x="5341501" y="822558"/>
          <a:ext cx="324198" cy="91440"/>
        </a:xfrm>
        <a:custGeom>
          <a:avLst/>
          <a:gdLst/>
          <a:ahLst/>
          <a:cxnLst/>
          <a:rect l="0" t="0" r="0" b="0"/>
          <a:pathLst>
            <a:path>
              <a:moveTo>
                <a:pt x="0" y="45720"/>
              </a:moveTo>
              <a:lnTo>
                <a:pt x="324198" y="45720"/>
              </a:lnTo>
            </a:path>
          </a:pathLst>
        </a:custGeom>
        <a:noFill/>
        <a:ln w="9525" cap="flat" cmpd="sng" algn="ctr">
          <a:solidFill>
            <a:schemeClr val="accent3">
              <a:hueOff val="1125026"/>
              <a:satOff val="-1688"/>
              <a:lumOff val="-2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4731" y="866504"/>
        <a:ext cx="17739" cy="3547"/>
      </dsp:txXfrm>
    </dsp:sp>
    <dsp:sp modelId="{C25C67E4-A4D5-47A7-A23A-D1408F444A2C}">
      <dsp:nvSpPr>
        <dsp:cNvPr id="0" name=""/>
        <dsp:cNvSpPr/>
      </dsp:nvSpPr>
      <dsp:spPr>
        <a:xfrm>
          <a:off x="3800698" y="405497"/>
          <a:ext cx="1542603" cy="925562"/>
        </a:xfrm>
        <a:prstGeom prst="rect">
          <a:avLst/>
        </a:prstGeom>
        <a:gradFill rotWithShape="0">
          <a:gsLst>
            <a:gs pos="0">
              <a:schemeClr val="accent3">
                <a:hueOff val="1071454"/>
                <a:satOff val="-1608"/>
                <a:lumOff val="-261"/>
                <a:alphaOff val="0"/>
                <a:tint val="50000"/>
                <a:satMod val="300000"/>
              </a:schemeClr>
            </a:gs>
            <a:gs pos="35000">
              <a:schemeClr val="accent3">
                <a:hueOff val="1071454"/>
                <a:satOff val="-1608"/>
                <a:lumOff val="-261"/>
                <a:alphaOff val="0"/>
                <a:tint val="37000"/>
                <a:satMod val="300000"/>
              </a:schemeClr>
            </a:gs>
            <a:gs pos="100000">
              <a:schemeClr val="accent3">
                <a:hueOff val="1071454"/>
                <a:satOff val="-1608"/>
                <a:lumOff val="-2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Meadd</a:t>
          </a:r>
          <a:r>
            <a:rPr lang="tr-TR" sz="1600" kern="1200" dirty="0" smtClean="0"/>
            <a:t> b. Adnan…</a:t>
          </a:r>
          <a:endParaRPr lang="tr-TR" sz="1600" kern="1200" dirty="0"/>
        </a:p>
      </dsp:txBody>
      <dsp:txXfrm>
        <a:off x="3800698" y="405497"/>
        <a:ext cx="1542603" cy="925562"/>
      </dsp:txXfrm>
    </dsp:sp>
    <dsp:sp modelId="{F62D2E72-A15E-4057-8478-ECB02D757E2D}">
      <dsp:nvSpPr>
        <dsp:cNvPr id="0" name=""/>
        <dsp:cNvSpPr/>
      </dsp:nvSpPr>
      <dsp:spPr>
        <a:xfrm>
          <a:off x="7238904" y="822558"/>
          <a:ext cx="324198" cy="91440"/>
        </a:xfrm>
        <a:custGeom>
          <a:avLst/>
          <a:gdLst/>
          <a:ahLst/>
          <a:cxnLst/>
          <a:rect l="0" t="0" r="0" b="0"/>
          <a:pathLst>
            <a:path>
              <a:moveTo>
                <a:pt x="0" y="45720"/>
              </a:moveTo>
              <a:lnTo>
                <a:pt x="324198" y="45720"/>
              </a:lnTo>
            </a:path>
          </a:pathLst>
        </a:custGeom>
        <a:noFill/>
        <a:ln w="9525" cap="flat" cmpd="sng" algn="ctr">
          <a:solidFill>
            <a:schemeClr val="accent3">
              <a:hueOff val="1687540"/>
              <a:satOff val="-2532"/>
              <a:lumOff val="-41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392133" y="866504"/>
        <a:ext cx="17739" cy="3547"/>
      </dsp:txXfrm>
    </dsp:sp>
    <dsp:sp modelId="{5E7095A9-2D67-4752-B49E-4C1123675674}">
      <dsp:nvSpPr>
        <dsp:cNvPr id="0" name=""/>
        <dsp:cNvSpPr/>
      </dsp:nvSpPr>
      <dsp:spPr>
        <a:xfrm>
          <a:off x="5698100" y="405497"/>
          <a:ext cx="1542603" cy="925562"/>
        </a:xfrm>
        <a:prstGeom prst="rect">
          <a:avLst/>
        </a:prstGeom>
        <a:gradFill rotWithShape="0">
          <a:gsLst>
            <a:gs pos="0">
              <a:schemeClr val="accent3">
                <a:hueOff val="1607181"/>
                <a:satOff val="-2411"/>
                <a:lumOff val="-392"/>
                <a:alphaOff val="0"/>
                <a:tint val="50000"/>
                <a:satMod val="300000"/>
              </a:schemeClr>
            </a:gs>
            <a:gs pos="35000">
              <a:schemeClr val="accent3">
                <a:hueOff val="1607181"/>
                <a:satOff val="-2411"/>
                <a:lumOff val="-392"/>
                <a:alphaOff val="0"/>
                <a:tint val="37000"/>
                <a:satMod val="300000"/>
              </a:schemeClr>
            </a:gs>
            <a:gs pos="100000">
              <a:schemeClr val="accent3">
                <a:hueOff val="1607181"/>
                <a:satOff val="-2411"/>
                <a:lumOff val="-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Nizar</a:t>
          </a:r>
          <a:r>
            <a:rPr lang="tr-TR" sz="1600" kern="1200" dirty="0" smtClean="0"/>
            <a:t> b. </a:t>
          </a:r>
          <a:r>
            <a:rPr lang="tr-TR" sz="1600" kern="1200" dirty="0" err="1" smtClean="0"/>
            <a:t>Meadd</a:t>
          </a:r>
          <a:endParaRPr lang="tr-TR" sz="1600" kern="1200" dirty="0"/>
        </a:p>
      </dsp:txBody>
      <dsp:txXfrm>
        <a:off x="5698100" y="405497"/>
        <a:ext cx="1542603" cy="925562"/>
      </dsp:txXfrm>
    </dsp:sp>
    <dsp:sp modelId="{2D8ACE93-75C1-4838-8A79-0FC118A71CA0}">
      <dsp:nvSpPr>
        <dsp:cNvPr id="0" name=""/>
        <dsp:cNvSpPr/>
      </dsp:nvSpPr>
      <dsp:spPr>
        <a:xfrm>
          <a:off x="777195" y="1329259"/>
          <a:ext cx="7589609" cy="324198"/>
        </a:xfrm>
        <a:custGeom>
          <a:avLst/>
          <a:gdLst/>
          <a:ahLst/>
          <a:cxnLst/>
          <a:rect l="0" t="0" r="0" b="0"/>
          <a:pathLst>
            <a:path>
              <a:moveTo>
                <a:pt x="7589609" y="0"/>
              </a:moveTo>
              <a:lnTo>
                <a:pt x="7589609" y="179199"/>
              </a:lnTo>
              <a:lnTo>
                <a:pt x="0" y="179199"/>
              </a:lnTo>
              <a:lnTo>
                <a:pt x="0" y="324198"/>
              </a:lnTo>
            </a:path>
          </a:pathLst>
        </a:custGeom>
        <a:noFill/>
        <a:ln w="9525" cap="flat" cmpd="sng" algn="ctr">
          <a:solidFill>
            <a:schemeClr val="accent3">
              <a:hueOff val="2250053"/>
              <a:satOff val="-3376"/>
              <a:lumOff val="-5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82052" y="1489584"/>
        <a:ext cx="379894" cy="3547"/>
      </dsp:txXfrm>
    </dsp:sp>
    <dsp:sp modelId="{7277FA88-410D-4D75-9070-D6C155BB26EB}">
      <dsp:nvSpPr>
        <dsp:cNvPr id="0" name=""/>
        <dsp:cNvSpPr/>
      </dsp:nvSpPr>
      <dsp:spPr>
        <a:xfrm>
          <a:off x="7595502" y="405497"/>
          <a:ext cx="1542603" cy="925562"/>
        </a:xfrm>
        <a:prstGeom prst="rect">
          <a:avLst/>
        </a:prstGeom>
        <a:gradFill rotWithShape="0">
          <a:gsLst>
            <a:gs pos="0">
              <a:schemeClr val="accent3">
                <a:hueOff val="2142907"/>
                <a:satOff val="-3215"/>
                <a:lumOff val="-523"/>
                <a:alphaOff val="0"/>
                <a:tint val="50000"/>
                <a:satMod val="300000"/>
              </a:schemeClr>
            </a:gs>
            <a:gs pos="35000">
              <a:schemeClr val="accent3">
                <a:hueOff val="2142907"/>
                <a:satOff val="-3215"/>
                <a:lumOff val="-523"/>
                <a:alphaOff val="0"/>
                <a:tint val="37000"/>
                <a:satMod val="300000"/>
              </a:schemeClr>
            </a:gs>
            <a:gs pos="100000">
              <a:schemeClr val="accent3">
                <a:hueOff val="2142907"/>
                <a:satOff val="-3215"/>
                <a:lumOff val="-5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Mudar</a:t>
          </a:r>
          <a:r>
            <a:rPr lang="tr-TR" sz="1600" kern="1200" dirty="0" smtClean="0"/>
            <a:t> b. </a:t>
          </a:r>
          <a:r>
            <a:rPr lang="tr-TR" sz="1600" kern="1200" dirty="0" err="1" smtClean="0"/>
            <a:t>Nizar</a:t>
          </a:r>
          <a:endParaRPr lang="tr-TR" sz="1600" kern="1200" dirty="0"/>
        </a:p>
      </dsp:txBody>
      <dsp:txXfrm>
        <a:off x="7595502" y="405497"/>
        <a:ext cx="1542603" cy="925562"/>
      </dsp:txXfrm>
    </dsp:sp>
    <dsp:sp modelId="{ABCEB51B-3AE9-415F-B7E0-6BE6A8C3F578}">
      <dsp:nvSpPr>
        <dsp:cNvPr id="0" name=""/>
        <dsp:cNvSpPr/>
      </dsp:nvSpPr>
      <dsp:spPr>
        <a:xfrm>
          <a:off x="1546697" y="2102919"/>
          <a:ext cx="324198" cy="91440"/>
        </a:xfrm>
        <a:custGeom>
          <a:avLst/>
          <a:gdLst/>
          <a:ahLst/>
          <a:cxnLst/>
          <a:rect l="0" t="0" r="0" b="0"/>
          <a:pathLst>
            <a:path>
              <a:moveTo>
                <a:pt x="0" y="45720"/>
              </a:moveTo>
              <a:lnTo>
                <a:pt x="324198" y="45720"/>
              </a:lnTo>
            </a:path>
          </a:pathLst>
        </a:custGeom>
        <a:noFill/>
        <a:ln w="9525" cap="flat" cmpd="sng" algn="ctr">
          <a:solidFill>
            <a:schemeClr val="accent3">
              <a:hueOff val="2812566"/>
              <a:satOff val="-4220"/>
              <a:lumOff val="-68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699926" y="2146865"/>
        <a:ext cx="17739" cy="3547"/>
      </dsp:txXfrm>
    </dsp:sp>
    <dsp:sp modelId="{E266E9DF-1589-48B5-B243-E48C863B2FE5}">
      <dsp:nvSpPr>
        <dsp:cNvPr id="0" name=""/>
        <dsp:cNvSpPr/>
      </dsp:nvSpPr>
      <dsp:spPr>
        <a:xfrm>
          <a:off x="5893" y="1685858"/>
          <a:ext cx="1542603" cy="925562"/>
        </a:xfrm>
        <a:prstGeom prst="rect">
          <a:avLst/>
        </a:prstGeom>
        <a:gradFill rotWithShape="0">
          <a:gsLst>
            <a:gs pos="0">
              <a:schemeClr val="accent3">
                <a:hueOff val="2678634"/>
                <a:satOff val="-4019"/>
                <a:lumOff val="-654"/>
                <a:alphaOff val="0"/>
                <a:tint val="50000"/>
                <a:satMod val="300000"/>
              </a:schemeClr>
            </a:gs>
            <a:gs pos="35000">
              <a:schemeClr val="accent3">
                <a:hueOff val="2678634"/>
                <a:satOff val="-4019"/>
                <a:lumOff val="-654"/>
                <a:alphaOff val="0"/>
                <a:tint val="37000"/>
                <a:satMod val="300000"/>
              </a:schemeClr>
            </a:gs>
            <a:gs pos="100000">
              <a:schemeClr val="accent3">
                <a:hueOff val="2678634"/>
                <a:satOff val="-4019"/>
                <a:lumOff val="-6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İlyas b. </a:t>
          </a:r>
          <a:r>
            <a:rPr lang="tr-TR" sz="1600" kern="1200" dirty="0" err="1" smtClean="0"/>
            <a:t>Mudar</a:t>
          </a:r>
          <a:endParaRPr lang="tr-TR" sz="1600" kern="1200" dirty="0"/>
        </a:p>
      </dsp:txBody>
      <dsp:txXfrm>
        <a:off x="5893" y="1685858"/>
        <a:ext cx="1542603" cy="925562"/>
      </dsp:txXfrm>
    </dsp:sp>
    <dsp:sp modelId="{3C804C2B-7ADA-4212-8A12-82004C86EAD1}">
      <dsp:nvSpPr>
        <dsp:cNvPr id="0" name=""/>
        <dsp:cNvSpPr/>
      </dsp:nvSpPr>
      <dsp:spPr>
        <a:xfrm>
          <a:off x="3444099" y="2102919"/>
          <a:ext cx="324198" cy="91440"/>
        </a:xfrm>
        <a:custGeom>
          <a:avLst/>
          <a:gdLst/>
          <a:ahLst/>
          <a:cxnLst/>
          <a:rect l="0" t="0" r="0" b="0"/>
          <a:pathLst>
            <a:path>
              <a:moveTo>
                <a:pt x="0" y="45720"/>
              </a:moveTo>
              <a:lnTo>
                <a:pt x="324198" y="45720"/>
              </a:lnTo>
            </a:path>
          </a:pathLst>
        </a:custGeom>
        <a:noFill/>
        <a:ln w="9525" cap="flat" cmpd="sng" algn="ctr">
          <a:solidFill>
            <a:schemeClr val="accent3">
              <a:hueOff val="3375079"/>
              <a:satOff val="-5064"/>
              <a:lumOff val="-8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597328" y="2146865"/>
        <a:ext cx="17739" cy="3547"/>
      </dsp:txXfrm>
    </dsp:sp>
    <dsp:sp modelId="{C8A6D7B1-A8BE-4822-9E29-4AE1421C5577}">
      <dsp:nvSpPr>
        <dsp:cNvPr id="0" name=""/>
        <dsp:cNvSpPr/>
      </dsp:nvSpPr>
      <dsp:spPr>
        <a:xfrm>
          <a:off x="1903295" y="1685858"/>
          <a:ext cx="1542603" cy="925562"/>
        </a:xfrm>
        <a:prstGeom prst="rect">
          <a:avLst/>
        </a:prstGeom>
        <a:gradFill rotWithShape="0">
          <a:gsLst>
            <a:gs pos="0">
              <a:schemeClr val="accent3">
                <a:hueOff val="3214361"/>
                <a:satOff val="-4823"/>
                <a:lumOff val="-784"/>
                <a:alphaOff val="0"/>
                <a:tint val="50000"/>
                <a:satMod val="300000"/>
              </a:schemeClr>
            </a:gs>
            <a:gs pos="35000">
              <a:schemeClr val="accent3">
                <a:hueOff val="3214361"/>
                <a:satOff val="-4823"/>
                <a:lumOff val="-784"/>
                <a:alphaOff val="0"/>
                <a:tint val="37000"/>
                <a:satMod val="300000"/>
              </a:schemeClr>
            </a:gs>
            <a:gs pos="100000">
              <a:schemeClr val="accent3">
                <a:hueOff val="3214361"/>
                <a:satOff val="-4823"/>
                <a:lumOff val="-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Müdrike b. İlyas</a:t>
          </a:r>
          <a:endParaRPr lang="tr-TR" sz="1600" kern="1200" dirty="0"/>
        </a:p>
      </dsp:txBody>
      <dsp:txXfrm>
        <a:off x="1903295" y="1685858"/>
        <a:ext cx="1542603" cy="925562"/>
      </dsp:txXfrm>
    </dsp:sp>
    <dsp:sp modelId="{23145F65-BA0F-4280-BA8C-03F8D3F5B1F6}">
      <dsp:nvSpPr>
        <dsp:cNvPr id="0" name=""/>
        <dsp:cNvSpPr/>
      </dsp:nvSpPr>
      <dsp:spPr>
        <a:xfrm>
          <a:off x="5341501" y="2102919"/>
          <a:ext cx="324198" cy="91440"/>
        </a:xfrm>
        <a:custGeom>
          <a:avLst/>
          <a:gdLst/>
          <a:ahLst/>
          <a:cxnLst/>
          <a:rect l="0" t="0" r="0" b="0"/>
          <a:pathLst>
            <a:path>
              <a:moveTo>
                <a:pt x="0" y="45720"/>
              </a:moveTo>
              <a:lnTo>
                <a:pt x="324198" y="45720"/>
              </a:lnTo>
            </a:path>
          </a:pathLst>
        </a:custGeom>
        <a:noFill/>
        <a:ln w="9525" cap="flat" cmpd="sng" algn="ctr">
          <a:solidFill>
            <a:schemeClr val="accent3">
              <a:hueOff val="3937592"/>
              <a:satOff val="-5908"/>
              <a:lumOff val="-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4731" y="2146865"/>
        <a:ext cx="17739" cy="3547"/>
      </dsp:txXfrm>
    </dsp:sp>
    <dsp:sp modelId="{B2B24B2E-8F74-405D-9328-1C7E09A97EB2}">
      <dsp:nvSpPr>
        <dsp:cNvPr id="0" name=""/>
        <dsp:cNvSpPr/>
      </dsp:nvSpPr>
      <dsp:spPr>
        <a:xfrm>
          <a:off x="3800698" y="1685858"/>
          <a:ext cx="1542603" cy="925562"/>
        </a:xfrm>
        <a:prstGeom prst="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Huzeyme</a:t>
          </a:r>
          <a:r>
            <a:rPr lang="tr-TR" sz="1600" kern="1200" dirty="0" smtClean="0"/>
            <a:t> b. Müdrike</a:t>
          </a:r>
          <a:endParaRPr lang="tr-TR" sz="1600" kern="1200" dirty="0"/>
        </a:p>
      </dsp:txBody>
      <dsp:txXfrm>
        <a:off x="3800698" y="1685858"/>
        <a:ext cx="1542603" cy="925562"/>
      </dsp:txXfrm>
    </dsp:sp>
    <dsp:sp modelId="{8AD4BA84-51DC-4D13-8D80-7B09E50545D5}">
      <dsp:nvSpPr>
        <dsp:cNvPr id="0" name=""/>
        <dsp:cNvSpPr/>
      </dsp:nvSpPr>
      <dsp:spPr>
        <a:xfrm>
          <a:off x="7238904" y="2102919"/>
          <a:ext cx="324198" cy="91440"/>
        </a:xfrm>
        <a:custGeom>
          <a:avLst/>
          <a:gdLst/>
          <a:ahLst/>
          <a:cxnLst/>
          <a:rect l="0" t="0" r="0" b="0"/>
          <a:pathLst>
            <a:path>
              <a:moveTo>
                <a:pt x="0" y="45720"/>
              </a:moveTo>
              <a:lnTo>
                <a:pt x="324198" y="45720"/>
              </a:lnTo>
            </a:path>
          </a:pathLst>
        </a:custGeom>
        <a:noFill/>
        <a:ln w="9525" cap="flat" cmpd="sng" algn="ctr">
          <a:solidFill>
            <a:schemeClr val="accent3">
              <a:hueOff val="4500106"/>
              <a:satOff val="-6752"/>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392133" y="2146865"/>
        <a:ext cx="17739" cy="3547"/>
      </dsp:txXfrm>
    </dsp:sp>
    <dsp:sp modelId="{DD5340AF-D590-4B0F-94F2-83F929C865F3}">
      <dsp:nvSpPr>
        <dsp:cNvPr id="0" name=""/>
        <dsp:cNvSpPr/>
      </dsp:nvSpPr>
      <dsp:spPr>
        <a:xfrm>
          <a:off x="5698100" y="1685858"/>
          <a:ext cx="1542603" cy="925562"/>
        </a:xfrm>
        <a:prstGeom prst="rect">
          <a:avLst/>
        </a:prstGeom>
        <a:gradFill rotWithShape="0">
          <a:gsLst>
            <a:gs pos="0">
              <a:schemeClr val="accent3">
                <a:hueOff val="4285815"/>
                <a:satOff val="-6430"/>
                <a:lumOff val="-1046"/>
                <a:alphaOff val="0"/>
                <a:tint val="50000"/>
                <a:satMod val="300000"/>
              </a:schemeClr>
            </a:gs>
            <a:gs pos="35000">
              <a:schemeClr val="accent3">
                <a:hueOff val="4285815"/>
                <a:satOff val="-6430"/>
                <a:lumOff val="-1046"/>
                <a:alphaOff val="0"/>
                <a:tint val="37000"/>
                <a:satMod val="300000"/>
              </a:schemeClr>
            </a:gs>
            <a:gs pos="100000">
              <a:schemeClr val="accent3">
                <a:hueOff val="4285815"/>
                <a:satOff val="-6430"/>
                <a:lumOff val="-10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Kinâne</a:t>
          </a:r>
          <a:r>
            <a:rPr lang="tr-TR" sz="1600" kern="1200" dirty="0" smtClean="0"/>
            <a:t> b. </a:t>
          </a:r>
          <a:r>
            <a:rPr lang="tr-TR" sz="1600" kern="1200" dirty="0" err="1" smtClean="0"/>
            <a:t>Huzeyme</a:t>
          </a:r>
          <a:endParaRPr lang="tr-TR" sz="1600" kern="1200" dirty="0"/>
        </a:p>
      </dsp:txBody>
      <dsp:txXfrm>
        <a:off x="5698100" y="1685858"/>
        <a:ext cx="1542603" cy="925562"/>
      </dsp:txXfrm>
    </dsp:sp>
    <dsp:sp modelId="{8EB8A7D3-C99B-45CA-9DD5-C6D568099B4C}">
      <dsp:nvSpPr>
        <dsp:cNvPr id="0" name=""/>
        <dsp:cNvSpPr/>
      </dsp:nvSpPr>
      <dsp:spPr>
        <a:xfrm>
          <a:off x="777195" y="2609620"/>
          <a:ext cx="7589609" cy="324198"/>
        </a:xfrm>
        <a:custGeom>
          <a:avLst/>
          <a:gdLst/>
          <a:ahLst/>
          <a:cxnLst/>
          <a:rect l="0" t="0" r="0" b="0"/>
          <a:pathLst>
            <a:path>
              <a:moveTo>
                <a:pt x="7589609" y="0"/>
              </a:moveTo>
              <a:lnTo>
                <a:pt x="7589609" y="179199"/>
              </a:lnTo>
              <a:lnTo>
                <a:pt x="0" y="179199"/>
              </a:lnTo>
              <a:lnTo>
                <a:pt x="0" y="324198"/>
              </a:lnTo>
            </a:path>
          </a:pathLst>
        </a:custGeom>
        <a:noFill/>
        <a:ln w="9525" cap="flat" cmpd="sng" algn="ctr">
          <a:solidFill>
            <a:schemeClr val="accent3">
              <a:hueOff val="5062619"/>
              <a:satOff val="-7596"/>
              <a:lumOff val="-1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82052" y="2769945"/>
        <a:ext cx="379894" cy="3547"/>
      </dsp:txXfrm>
    </dsp:sp>
    <dsp:sp modelId="{6F08483A-DFC1-4A54-B6FB-E7096A6AAE84}">
      <dsp:nvSpPr>
        <dsp:cNvPr id="0" name=""/>
        <dsp:cNvSpPr/>
      </dsp:nvSpPr>
      <dsp:spPr>
        <a:xfrm>
          <a:off x="7595502" y="1685858"/>
          <a:ext cx="1542603" cy="925562"/>
        </a:xfrm>
        <a:prstGeom prst="rect">
          <a:avLst/>
        </a:prstGeom>
        <a:gradFill rotWithShape="0">
          <a:gsLst>
            <a:gs pos="0">
              <a:schemeClr val="accent3">
                <a:hueOff val="4821541"/>
                <a:satOff val="-7234"/>
                <a:lumOff val="-1176"/>
                <a:alphaOff val="0"/>
                <a:tint val="50000"/>
                <a:satMod val="300000"/>
              </a:schemeClr>
            </a:gs>
            <a:gs pos="35000">
              <a:schemeClr val="accent3">
                <a:hueOff val="4821541"/>
                <a:satOff val="-7234"/>
                <a:lumOff val="-1176"/>
                <a:alphaOff val="0"/>
                <a:tint val="37000"/>
                <a:satMod val="300000"/>
              </a:schemeClr>
            </a:gs>
            <a:gs pos="100000">
              <a:schemeClr val="accent3">
                <a:hueOff val="4821541"/>
                <a:satOff val="-7234"/>
                <a:lumOff val="-11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Nadr</a:t>
          </a:r>
          <a:r>
            <a:rPr lang="tr-TR" sz="1600" kern="1200" dirty="0" smtClean="0"/>
            <a:t> b. </a:t>
          </a:r>
          <a:r>
            <a:rPr lang="tr-TR" sz="1600" kern="1200" dirty="0" err="1" smtClean="0"/>
            <a:t>Kinâne</a:t>
          </a:r>
          <a:endParaRPr lang="tr-TR" sz="1600" kern="1200" dirty="0"/>
        </a:p>
      </dsp:txBody>
      <dsp:txXfrm>
        <a:off x="7595502" y="1685858"/>
        <a:ext cx="1542603" cy="925562"/>
      </dsp:txXfrm>
    </dsp:sp>
    <dsp:sp modelId="{DB2912C4-28C7-4DCF-A36D-1661E3679AB0}">
      <dsp:nvSpPr>
        <dsp:cNvPr id="0" name=""/>
        <dsp:cNvSpPr/>
      </dsp:nvSpPr>
      <dsp:spPr>
        <a:xfrm>
          <a:off x="1546697" y="3383280"/>
          <a:ext cx="324198" cy="91440"/>
        </a:xfrm>
        <a:custGeom>
          <a:avLst/>
          <a:gdLst/>
          <a:ahLst/>
          <a:cxnLst/>
          <a:rect l="0" t="0" r="0" b="0"/>
          <a:pathLst>
            <a:path>
              <a:moveTo>
                <a:pt x="0" y="45720"/>
              </a:moveTo>
              <a:lnTo>
                <a:pt x="324198" y="45720"/>
              </a:lnTo>
            </a:path>
          </a:pathLst>
        </a:custGeom>
        <a:noFill/>
        <a:ln w="9525" cap="flat" cmpd="sng" algn="ctr">
          <a:solidFill>
            <a:schemeClr val="accent3">
              <a:hueOff val="5625132"/>
              <a:satOff val="-8440"/>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699926" y="3427226"/>
        <a:ext cx="17739" cy="3547"/>
      </dsp:txXfrm>
    </dsp:sp>
    <dsp:sp modelId="{7BFCE44F-BC05-40EC-90AF-0ABFA22705A8}">
      <dsp:nvSpPr>
        <dsp:cNvPr id="0" name=""/>
        <dsp:cNvSpPr/>
      </dsp:nvSpPr>
      <dsp:spPr>
        <a:xfrm>
          <a:off x="5893" y="2966218"/>
          <a:ext cx="1542603" cy="925562"/>
        </a:xfrm>
        <a:prstGeom prst="rect">
          <a:avLst/>
        </a:prstGeom>
        <a:gradFill rotWithShape="0">
          <a:gsLst>
            <a:gs pos="0">
              <a:schemeClr val="accent3">
                <a:hueOff val="5357268"/>
                <a:satOff val="-8038"/>
                <a:lumOff val="-1307"/>
                <a:alphaOff val="0"/>
                <a:tint val="50000"/>
                <a:satMod val="300000"/>
              </a:schemeClr>
            </a:gs>
            <a:gs pos="35000">
              <a:schemeClr val="accent3">
                <a:hueOff val="5357268"/>
                <a:satOff val="-8038"/>
                <a:lumOff val="-1307"/>
                <a:alphaOff val="0"/>
                <a:tint val="37000"/>
                <a:satMod val="300000"/>
              </a:schemeClr>
            </a:gs>
            <a:gs pos="100000">
              <a:schemeClr val="accent3">
                <a:hueOff val="5357268"/>
                <a:satOff val="-8038"/>
                <a:lumOff val="-13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Mâlik</a:t>
          </a:r>
          <a:r>
            <a:rPr lang="tr-TR" sz="1600" kern="1200" dirty="0" smtClean="0"/>
            <a:t> b. </a:t>
          </a:r>
          <a:r>
            <a:rPr lang="tr-TR" sz="1600" kern="1200" dirty="0" err="1" smtClean="0"/>
            <a:t>Nadr</a:t>
          </a:r>
          <a:endParaRPr lang="tr-TR" sz="1600" kern="1200" dirty="0"/>
        </a:p>
      </dsp:txBody>
      <dsp:txXfrm>
        <a:off x="5893" y="2966218"/>
        <a:ext cx="1542603" cy="925562"/>
      </dsp:txXfrm>
    </dsp:sp>
    <dsp:sp modelId="{C0F1D578-1767-44B1-B616-FB67E17FC05D}">
      <dsp:nvSpPr>
        <dsp:cNvPr id="0" name=""/>
        <dsp:cNvSpPr/>
      </dsp:nvSpPr>
      <dsp:spPr>
        <a:xfrm>
          <a:off x="3444099" y="3383280"/>
          <a:ext cx="324198" cy="91440"/>
        </a:xfrm>
        <a:custGeom>
          <a:avLst/>
          <a:gdLst/>
          <a:ahLst/>
          <a:cxnLst/>
          <a:rect l="0" t="0" r="0" b="0"/>
          <a:pathLst>
            <a:path>
              <a:moveTo>
                <a:pt x="0" y="45720"/>
              </a:moveTo>
              <a:lnTo>
                <a:pt x="324198" y="45720"/>
              </a:lnTo>
            </a:path>
          </a:pathLst>
        </a:custGeom>
        <a:noFill/>
        <a:ln w="9525" cap="flat" cmpd="sng" algn="ctr">
          <a:solidFill>
            <a:schemeClr val="accent3">
              <a:hueOff val="6187645"/>
              <a:satOff val="-9284"/>
              <a:lumOff val="-151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597328" y="3427226"/>
        <a:ext cx="17739" cy="3547"/>
      </dsp:txXfrm>
    </dsp:sp>
    <dsp:sp modelId="{18F5FB40-E2B9-43FC-B781-A62BA22F23FC}">
      <dsp:nvSpPr>
        <dsp:cNvPr id="0" name=""/>
        <dsp:cNvSpPr/>
      </dsp:nvSpPr>
      <dsp:spPr>
        <a:xfrm>
          <a:off x="1903295" y="2966218"/>
          <a:ext cx="1542603" cy="925562"/>
        </a:xfrm>
        <a:prstGeom prst="rect">
          <a:avLst/>
        </a:prstGeom>
        <a:gradFill rotWithShape="0">
          <a:gsLst>
            <a:gs pos="0">
              <a:schemeClr val="accent3">
                <a:hueOff val="5892995"/>
                <a:satOff val="-8842"/>
                <a:lumOff val="-1438"/>
                <a:alphaOff val="0"/>
                <a:tint val="50000"/>
                <a:satMod val="300000"/>
              </a:schemeClr>
            </a:gs>
            <a:gs pos="35000">
              <a:schemeClr val="accent3">
                <a:hueOff val="5892995"/>
                <a:satOff val="-8842"/>
                <a:lumOff val="-1438"/>
                <a:alphaOff val="0"/>
                <a:tint val="37000"/>
                <a:satMod val="300000"/>
              </a:schemeClr>
            </a:gs>
            <a:gs pos="100000">
              <a:schemeClr val="accent3">
                <a:hueOff val="5892995"/>
                <a:satOff val="-8842"/>
                <a:lumOff val="-14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Fihr</a:t>
          </a:r>
          <a:r>
            <a:rPr lang="tr-TR" sz="1600" kern="1200" dirty="0" smtClean="0"/>
            <a:t> (</a:t>
          </a:r>
          <a:r>
            <a:rPr lang="tr-TR" sz="1600" kern="1200" dirty="0" err="1" smtClean="0"/>
            <a:t>Kureyş</a:t>
          </a:r>
          <a:r>
            <a:rPr lang="tr-TR" sz="1600" kern="1200" dirty="0" smtClean="0"/>
            <a:t>) b. </a:t>
          </a:r>
          <a:r>
            <a:rPr lang="tr-TR" sz="1600" kern="1200" dirty="0" err="1" smtClean="0"/>
            <a:t>Mâlik</a:t>
          </a:r>
          <a:endParaRPr lang="tr-TR" sz="1600" kern="1200" dirty="0"/>
        </a:p>
      </dsp:txBody>
      <dsp:txXfrm>
        <a:off x="1903295" y="2966218"/>
        <a:ext cx="1542603" cy="925562"/>
      </dsp:txXfrm>
    </dsp:sp>
    <dsp:sp modelId="{37943997-100D-4D38-AB68-A95EE5910601}">
      <dsp:nvSpPr>
        <dsp:cNvPr id="0" name=""/>
        <dsp:cNvSpPr/>
      </dsp:nvSpPr>
      <dsp:spPr>
        <a:xfrm>
          <a:off x="5341501" y="3383280"/>
          <a:ext cx="324198" cy="91440"/>
        </a:xfrm>
        <a:custGeom>
          <a:avLst/>
          <a:gdLst/>
          <a:ahLst/>
          <a:cxnLst/>
          <a:rect l="0" t="0" r="0" b="0"/>
          <a:pathLst>
            <a:path>
              <a:moveTo>
                <a:pt x="0" y="45720"/>
              </a:moveTo>
              <a:lnTo>
                <a:pt x="324198" y="45720"/>
              </a:lnTo>
            </a:path>
          </a:pathLst>
        </a:custGeom>
        <a:noFill/>
        <a:ln w="9525" cap="flat" cmpd="sng" algn="ctr">
          <a:solidFill>
            <a:schemeClr val="accent3">
              <a:hueOff val="6750158"/>
              <a:satOff val="-10128"/>
              <a:lumOff val="-16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4731" y="3427226"/>
        <a:ext cx="17739" cy="3547"/>
      </dsp:txXfrm>
    </dsp:sp>
    <dsp:sp modelId="{2239E264-6CB7-44DA-9513-9C559FAE1142}">
      <dsp:nvSpPr>
        <dsp:cNvPr id="0" name=""/>
        <dsp:cNvSpPr/>
      </dsp:nvSpPr>
      <dsp:spPr>
        <a:xfrm>
          <a:off x="3800698" y="2966218"/>
          <a:ext cx="1542603" cy="925562"/>
        </a:xfrm>
        <a:prstGeom prst="rect">
          <a:avLst/>
        </a:prstGeom>
        <a:gradFill rotWithShape="0">
          <a:gsLst>
            <a:gs pos="0">
              <a:schemeClr val="accent3">
                <a:hueOff val="6428722"/>
                <a:satOff val="-9646"/>
                <a:lumOff val="-1569"/>
                <a:alphaOff val="0"/>
                <a:tint val="50000"/>
                <a:satMod val="300000"/>
              </a:schemeClr>
            </a:gs>
            <a:gs pos="35000">
              <a:schemeClr val="accent3">
                <a:hueOff val="6428722"/>
                <a:satOff val="-9646"/>
                <a:lumOff val="-1569"/>
                <a:alphaOff val="0"/>
                <a:tint val="37000"/>
                <a:satMod val="300000"/>
              </a:schemeClr>
            </a:gs>
            <a:gs pos="100000">
              <a:schemeClr val="accent3">
                <a:hueOff val="6428722"/>
                <a:satOff val="-9646"/>
                <a:lumOff val="-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Gâlib</a:t>
          </a:r>
          <a:r>
            <a:rPr lang="tr-TR" sz="1600" kern="1200" dirty="0" smtClean="0"/>
            <a:t> b. </a:t>
          </a:r>
          <a:r>
            <a:rPr lang="tr-TR" sz="1600" kern="1200" dirty="0" err="1" smtClean="0"/>
            <a:t>Fihr</a:t>
          </a:r>
          <a:r>
            <a:rPr lang="tr-TR" sz="1600" kern="1200" dirty="0" smtClean="0"/>
            <a:t> (</a:t>
          </a:r>
          <a:r>
            <a:rPr lang="tr-TR" sz="1600" kern="1200" dirty="0" err="1" smtClean="0"/>
            <a:t>Kureyş</a:t>
          </a:r>
          <a:r>
            <a:rPr lang="tr-TR" sz="1600" kern="1200" dirty="0" smtClean="0"/>
            <a:t>)</a:t>
          </a:r>
          <a:endParaRPr lang="tr-TR" sz="1600" kern="1200" dirty="0"/>
        </a:p>
      </dsp:txBody>
      <dsp:txXfrm>
        <a:off x="3800698" y="2966218"/>
        <a:ext cx="1542603" cy="925562"/>
      </dsp:txXfrm>
    </dsp:sp>
    <dsp:sp modelId="{317A9E77-53B0-4900-815E-839C78FB8413}">
      <dsp:nvSpPr>
        <dsp:cNvPr id="0" name=""/>
        <dsp:cNvSpPr/>
      </dsp:nvSpPr>
      <dsp:spPr>
        <a:xfrm>
          <a:off x="7238904" y="3383280"/>
          <a:ext cx="324198" cy="91440"/>
        </a:xfrm>
        <a:custGeom>
          <a:avLst/>
          <a:gdLst/>
          <a:ahLst/>
          <a:cxnLst/>
          <a:rect l="0" t="0" r="0" b="0"/>
          <a:pathLst>
            <a:path>
              <a:moveTo>
                <a:pt x="0" y="45720"/>
              </a:moveTo>
              <a:lnTo>
                <a:pt x="324198" y="45720"/>
              </a:lnTo>
            </a:path>
          </a:pathLst>
        </a:custGeom>
        <a:noFill/>
        <a:ln w="9525" cap="flat" cmpd="sng" algn="ctr">
          <a:solidFill>
            <a:schemeClr val="accent3">
              <a:hueOff val="7312671"/>
              <a:satOff val="-10972"/>
              <a:lumOff val="-1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392133" y="3427226"/>
        <a:ext cx="17739" cy="3547"/>
      </dsp:txXfrm>
    </dsp:sp>
    <dsp:sp modelId="{D65D9CFC-E180-415A-8A3C-EDE90B451D6B}">
      <dsp:nvSpPr>
        <dsp:cNvPr id="0" name=""/>
        <dsp:cNvSpPr/>
      </dsp:nvSpPr>
      <dsp:spPr>
        <a:xfrm>
          <a:off x="5698100" y="2966218"/>
          <a:ext cx="1542603" cy="925562"/>
        </a:xfrm>
        <a:prstGeom prst="rect">
          <a:avLst/>
        </a:prstGeom>
        <a:gradFill rotWithShape="0">
          <a:gsLst>
            <a:gs pos="0">
              <a:schemeClr val="accent3">
                <a:hueOff val="6964449"/>
                <a:satOff val="-10450"/>
                <a:lumOff val="-1699"/>
                <a:alphaOff val="0"/>
                <a:tint val="50000"/>
                <a:satMod val="300000"/>
              </a:schemeClr>
            </a:gs>
            <a:gs pos="35000">
              <a:schemeClr val="accent3">
                <a:hueOff val="6964449"/>
                <a:satOff val="-10450"/>
                <a:lumOff val="-1699"/>
                <a:alphaOff val="0"/>
                <a:tint val="37000"/>
                <a:satMod val="300000"/>
              </a:schemeClr>
            </a:gs>
            <a:gs pos="100000">
              <a:schemeClr val="accent3">
                <a:hueOff val="6964449"/>
                <a:satOff val="-10450"/>
                <a:lumOff val="-16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Lüey</a:t>
          </a:r>
          <a:r>
            <a:rPr lang="tr-TR" sz="1600" kern="1200" dirty="0" smtClean="0"/>
            <a:t> b. </a:t>
          </a:r>
          <a:r>
            <a:rPr lang="tr-TR" sz="1600" kern="1200" dirty="0" err="1" smtClean="0"/>
            <a:t>Gâlib</a:t>
          </a:r>
          <a:endParaRPr lang="tr-TR" sz="1600" kern="1200" dirty="0"/>
        </a:p>
      </dsp:txBody>
      <dsp:txXfrm>
        <a:off x="5698100" y="2966218"/>
        <a:ext cx="1542603" cy="925562"/>
      </dsp:txXfrm>
    </dsp:sp>
    <dsp:sp modelId="{A4DC7EEB-611E-4F3A-894A-85FE534B68AD}">
      <dsp:nvSpPr>
        <dsp:cNvPr id="0" name=""/>
        <dsp:cNvSpPr/>
      </dsp:nvSpPr>
      <dsp:spPr>
        <a:xfrm>
          <a:off x="777195" y="3889981"/>
          <a:ext cx="7589609" cy="324198"/>
        </a:xfrm>
        <a:custGeom>
          <a:avLst/>
          <a:gdLst/>
          <a:ahLst/>
          <a:cxnLst/>
          <a:rect l="0" t="0" r="0" b="0"/>
          <a:pathLst>
            <a:path>
              <a:moveTo>
                <a:pt x="7589609" y="0"/>
              </a:moveTo>
              <a:lnTo>
                <a:pt x="7589609" y="179199"/>
              </a:lnTo>
              <a:lnTo>
                <a:pt x="0" y="179199"/>
              </a:lnTo>
              <a:lnTo>
                <a:pt x="0" y="324198"/>
              </a:lnTo>
            </a:path>
          </a:pathLst>
        </a:custGeom>
        <a:noFill/>
        <a:ln w="9525" cap="flat" cmpd="sng" algn="ctr">
          <a:solidFill>
            <a:schemeClr val="accent3">
              <a:hueOff val="7875184"/>
              <a:satOff val="-11816"/>
              <a:lumOff val="-192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82052" y="4050306"/>
        <a:ext cx="379894" cy="3547"/>
      </dsp:txXfrm>
    </dsp:sp>
    <dsp:sp modelId="{23A00A14-6C8C-4416-9EEE-005483F64CD3}">
      <dsp:nvSpPr>
        <dsp:cNvPr id="0" name=""/>
        <dsp:cNvSpPr/>
      </dsp:nvSpPr>
      <dsp:spPr>
        <a:xfrm>
          <a:off x="7595502" y="2966218"/>
          <a:ext cx="1542603" cy="925562"/>
        </a:xfrm>
        <a:prstGeom prst="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smtClean="0"/>
            <a:t>Ka’b b. Lüey</a:t>
          </a:r>
          <a:endParaRPr lang="tr-TR" sz="1600" kern="1200" dirty="0"/>
        </a:p>
      </dsp:txBody>
      <dsp:txXfrm>
        <a:off x="7595502" y="2966218"/>
        <a:ext cx="1542603" cy="925562"/>
      </dsp:txXfrm>
    </dsp:sp>
    <dsp:sp modelId="{AAAAE1F6-D073-4FDE-A7A5-D4D9ED1AE7F0}">
      <dsp:nvSpPr>
        <dsp:cNvPr id="0" name=""/>
        <dsp:cNvSpPr/>
      </dsp:nvSpPr>
      <dsp:spPr>
        <a:xfrm>
          <a:off x="1546697" y="4663640"/>
          <a:ext cx="324198" cy="91440"/>
        </a:xfrm>
        <a:custGeom>
          <a:avLst/>
          <a:gdLst/>
          <a:ahLst/>
          <a:cxnLst/>
          <a:rect l="0" t="0" r="0" b="0"/>
          <a:pathLst>
            <a:path>
              <a:moveTo>
                <a:pt x="0" y="45720"/>
              </a:moveTo>
              <a:lnTo>
                <a:pt x="324198" y="45720"/>
              </a:lnTo>
            </a:path>
          </a:pathLst>
        </a:custGeom>
        <a:noFill/>
        <a:ln w="9525" cap="flat" cmpd="sng" algn="ctr">
          <a:solidFill>
            <a:schemeClr val="accent3">
              <a:hueOff val="8437698"/>
              <a:satOff val="-12660"/>
              <a:lumOff val="-2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699926" y="4707586"/>
        <a:ext cx="17739" cy="3547"/>
      </dsp:txXfrm>
    </dsp:sp>
    <dsp:sp modelId="{486E1631-E063-4446-AA09-45FA672A5E0A}">
      <dsp:nvSpPr>
        <dsp:cNvPr id="0" name=""/>
        <dsp:cNvSpPr/>
      </dsp:nvSpPr>
      <dsp:spPr>
        <a:xfrm>
          <a:off x="5893" y="4246579"/>
          <a:ext cx="1542603" cy="925562"/>
        </a:xfrm>
        <a:prstGeom prst="rect">
          <a:avLst/>
        </a:prstGeom>
        <a:gradFill rotWithShape="0">
          <a:gsLst>
            <a:gs pos="0">
              <a:schemeClr val="accent3">
                <a:hueOff val="8035903"/>
                <a:satOff val="-12057"/>
                <a:lumOff val="-1961"/>
                <a:alphaOff val="0"/>
                <a:tint val="50000"/>
                <a:satMod val="300000"/>
              </a:schemeClr>
            </a:gs>
            <a:gs pos="35000">
              <a:schemeClr val="accent3">
                <a:hueOff val="8035903"/>
                <a:satOff val="-12057"/>
                <a:lumOff val="-1961"/>
                <a:alphaOff val="0"/>
                <a:tint val="37000"/>
                <a:satMod val="300000"/>
              </a:schemeClr>
            </a:gs>
            <a:gs pos="100000">
              <a:schemeClr val="accent3">
                <a:hueOff val="8035903"/>
                <a:satOff val="-12057"/>
                <a:lumOff val="-19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Kilâb</a:t>
          </a:r>
          <a:r>
            <a:rPr lang="tr-TR" sz="1600" kern="1200" dirty="0" smtClean="0"/>
            <a:t> b. </a:t>
          </a:r>
          <a:r>
            <a:rPr lang="tr-TR" sz="1600" kern="1200" dirty="0" err="1" smtClean="0"/>
            <a:t>Mürre</a:t>
          </a:r>
          <a:endParaRPr lang="tr-TR" sz="1600" kern="1200" dirty="0"/>
        </a:p>
      </dsp:txBody>
      <dsp:txXfrm>
        <a:off x="5893" y="4246579"/>
        <a:ext cx="1542603" cy="925562"/>
      </dsp:txXfrm>
    </dsp:sp>
    <dsp:sp modelId="{6A675860-A5A7-4FDC-B0B3-3E2FF23EB185}">
      <dsp:nvSpPr>
        <dsp:cNvPr id="0" name=""/>
        <dsp:cNvSpPr/>
      </dsp:nvSpPr>
      <dsp:spPr>
        <a:xfrm>
          <a:off x="3444099" y="4663640"/>
          <a:ext cx="324198" cy="91440"/>
        </a:xfrm>
        <a:custGeom>
          <a:avLst/>
          <a:gdLst/>
          <a:ahLst/>
          <a:cxnLst/>
          <a:rect l="0" t="0" r="0" b="0"/>
          <a:pathLst>
            <a:path>
              <a:moveTo>
                <a:pt x="0" y="45720"/>
              </a:moveTo>
              <a:lnTo>
                <a:pt x="324198" y="45720"/>
              </a:lnTo>
            </a:path>
          </a:pathLst>
        </a:custGeom>
        <a:noFill/>
        <a:ln w="9525" cap="flat" cmpd="sng" algn="ctr">
          <a:solidFill>
            <a:schemeClr val="accent3">
              <a:hueOff val="9000211"/>
              <a:satOff val="-13504"/>
              <a:lumOff val="-2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597328" y="4707586"/>
        <a:ext cx="17739" cy="3547"/>
      </dsp:txXfrm>
    </dsp:sp>
    <dsp:sp modelId="{92159742-0139-4165-8C6D-3E02A240A425}">
      <dsp:nvSpPr>
        <dsp:cNvPr id="0" name=""/>
        <dsp:cNvSpPr/>
      </dsp:nvSpPr>
      <dsp:spPr>
        <a:xfrm>
          <a:off x="1903295" y="4246579"/>
          <a:ext cx="1542603" cy="925562"/>
        </a:xfrm>
        <a:prstGeom prst="rect">
          <a:avLst/>
        </a:prstGeom>
        <a:gradFill rotWithShape="0">
          <a:gsLst>
            <a:gs pos="0">
              <a:schemeClr val="accent3">
                <a:hueOff val="8571629"/>
                <a:satOff val="-12861"/>
                <a:lumOff val="-2091"/>
                <a:alphaOff val="0"/>
                <a:tint val="50000"/>
                <a:satMod val="300000"/>
              </a:schemeClr>
            </a:gs>
            <a:gs pos="35000">
              <a:schemeClr val="accent3">
                <a:hueOff val="8571629"/>
                <a:satOff val="-12861"/>
                <a:lumOff val="-2091"/>
                <a:alphaOff val="0"/>
                <a:tint val="37000"/>
                <a:satMod val="300000"/>
              </a:schemeClr>
            </a:gs>
            <a:gs pos="100000">
              <a:schemeClr val="accent3">
                <a:hueOff val="8571629"/>
                <a:satOff val="-12861"/>
                <a:lumOff val="-20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Kusay</a:t>
          </a:r>
          <a:r>
            <a:rPr lang="tr-TR" sz="1600" kern="1200" dirty="0" smtClean="0"/>
            <a:t> b. </a:t>
          </a:r>
          <a:r>
            <a:rPr lang="tr-TR" sz="1600" kern="1200" dirty="0" err="1" smtClean="0"/>
            <a:t>Kilâb</a:t>
          </a:r>
          <a:endParaRPr lang="tr-TR" sz="1600" kern="1200" dirty="0"/>
        </a:p>
      </dsp:txBody>
      <dsp:txXfrm>
        <a:off x="1903295" y="4246579"/>
        <a:ext cx="1542603" cy="925562"/>
      </dsp:txXfrm>
    </dsp:sp>
    <dsp:sp modelId="{D7D8879D-69A9-4ED7-B7CC-E20611E62814}">
      <dsp:nvSpPr>
        <dsp:cNvPr id="0" name=""/>
        <dsp:cNvSpPr/>
      </dsp:nvSpPr>
      <dsp:spPr>
        <a:xfrm>
          <a:off x="5341501" y="4663640"/>
          <a:ext cx="324198" cy="91440"/>
        </a:xfrm>
        <a:custGeom>
          <a:avLst/>
          <a:gdLst/>
          <a:ahLst/>
          <a:cxnLst/>
          <a:rect l="0" t="0" r="0" b="0"/>
          <a:pathLst>
            <a:path>
              <a:moveTo>
                <a:pt x="0" y="45720"/>
              </a:moveTo>
              <a:lnTo>
                <a:pt x="324198" y="45720"/>
              </a:lnTo>
            </a:path>
          </a:pathLst>
        </a:custGeom>
        <a:noFill/>
        <a:ln w="9525" cap="flat" cmpd="sng" algn="ctr">
          <a:solidFill>
            <a:schemeClr val="accent3">
              <a:hueOff val="9562724"/>
              <a:satOff val="-14348"/>
              <a:lumOff val="-233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4731" y="4707586"/>
        <a:ext cx="17739" cy="3547"/>
      </dsp:txXfrm>
    </dsp:sp>
    <dsp:sp modelId="{5ED853B2-2514-495E-8194-80C60339816E}">
      <dsp:nvSpPr>
        <dsp:cNvPr id="0" name=""/>
        <dsp:cNvSpPr/>
      </dsp:nvSpPr>
      <dsp:spPr>
        <a:xfrm>
          <a:off x="3800698" y="4246579"/>
          <a:ext cx="1542603" cy="925562"/>
        </a:xfrm>
        <a:prstGeom prst="rect">
          <a:avLst/>
        </a:prstGeom>
        <a:gradFill rotWithShape="0">
          <a:gsLst>
            <a:gs pos="0">
              <a:schemeClr val="accent3">
                <a:hueOff val="9107357"/>
                <a:satOff val="-13665"/>
                <a:lumOff val="-2222"/>
                <a:alphaOff val="0"/>
                <a:tint val="50000"/>
                <a:satMod val="300000"/>
              </a:schemeClr>
            </a:gs>
            <a:gs pos="35000">
              <a:schemeClr val="accent3">
                <a:hueOff val="9107357"/>
                <a:satOff val="-13665"/>
                <a:lumOff val="-2222"/>
                <a:alphaOff val="0"/>
                <a:tint val="37000"/>
                <a:satMod val="300000"/>
              </a:schemeClr>
            </a:gs>
            <a:gs pos="100000">
              <a:schemeClr val="accent3">
                <a:hueOff val="9107357"/>
                <a:satOff val="-13665"/>
                <a:lumOff val="-22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smtClean="0"/>
            <a:t>Hâşim b. Abdümenaf</a:t>
          </a:r>
          <a:endParaRPr lang="tr-TR" sz="1600" kern="1200" dirty="0"/>
        </a:p>
      </dsp:txBody>
      <dsp:txXfrm>
        <a:off x="3800698" y="4246579"/>
        <a:ext cx="1542603" cy="925562"/>
      </dsp:txXfrm>
    </dsp:sp>
    <dsp:sp modelId="{084FBCA6-6A88-45BA-8C16-36FA9018FB11}">
      <dsp:nvSpPr>
        <dsp:cNvPr id="0" name=""/>
        <dsp:cNvSpPr/>
      </dsp:nvSpPr>
      <dsp:spPr>
        <a:xfrm>
          <a:off x="7238904" y="4663640"/>
          <a:ext cx="324198" cy="91440"/>
        </a:xfrm>
        <a:custGeom>
          <a:avLst/>
          <a:gdLst/>
          <a:ahLst/>
          <a:cxnLst/>
          <a:rect l="0" t="0" r="0" b="0"/>
          <a:pathLst>
            <a:path>
              <a:moveTo>
                <a:pt x="0" y="45720"/>
              </a:moveTo>
              <a:lnTo>
                <a:pt x="324198" y="45720"/>
              </a:lnTo>
            </a:path>
          </a:pathLst>
        </a:custGeom>
        <a:noFill/>
        <a:ln w="9525" cap="flat" cmpd="sng" algn="ctr">
          <a:solidFill>
            <a:schemeClr val="accent3">
              <a:hueOff val="10125237"/>
              <a:satOff val="-15192"/>
              <a:lumOff val="-2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392133" y="4707586"/>
        <a:ext cx="17739" cy="3547"/>
      </dsp:txXfrm>
    </dsp:sp>
    <dsp:sp modelId="{B68B4877-FC09-4A1B-8B3A-98D154165A5E}">
      <dsp:nvSpPr>
        <dsp:cNvPr id="0" name=""/>
        <dsp:cNvSpPr/>
      </dsp:nvSpPr>
      <dsp:spPr>
        <a:xfrm>
          <a:off x="5698100" y="4246579"/>
          <a:ext cx="1542603" cy="925562"/>
        </a:xfrm>
        <a:prstGeom prst="rect">
          <a:avLst/>
        </a:prstGeom>
        <a:gradFill rotWithShape="0">
          <a:gsLst>
            <a:gs pos="0">
              <a:schemeClr val="accent3">
                <a:hueOff val="9643083"/>
                <a:satOff val="-14469"/>
                <a:lumOff val="-2353"/>
                <a:alphaOff val="0"/>
                <a:tint val="50000"/>
                <a:satMod val="300000"/>
              </a:schemeClr>
            </a:gs>
            <a:gs pos="35000">
              <a:schemeClr val="accent3">
                <a:hueOff val="9643083"/>
                <a:satOff val="-14469"/>
                <a:lumOff val="-2353"/>
                <a:alphaOff val="0"/>
                <a:tint val="37000"/>
                <a:satMod val="300000"/>
              </a:schemeClr>
            </a:gs>
            <a:gs pos="100000">
              <a:schemeClr val="accent3">
                <a:hueOff val="9643083"/>
                <a:satOff val="-14469"/>
                <a:lumOff val="-2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Abdümenaf</a:t>
          </a:r>
          <a:r>
            <a:rPr lang="tr-TR" sz="1600" kern="1200" dirty="0" smtClean="0"/>
            <a:t> b. </a:t>
          </a:r>
          <a:r>
            <a:rPr lang="tr-TR" sz="1600" kern="1200" dirty="0" err="1" smtClean="0"/>
            <a:t>Kusay</a:t>
          </a:r>
          <a:endParaRPr lang="tr-TR" sz="1600" kern="1200" dirty="0"/>
        </a:p>
      </dsp:txBody>
      <dsp:txXfrm>
        <a:off x="5698100" y="4246579"/>
        <a:ext cx="1542603" cy="925562"/>
      </dsp:txXfrm>
    </dsp:sp>
    <dsp:sp modelId="{9CB8B288-6F7C-454F-A796-E5574508E12F}">
      <dsp:nvSpPr>
        <dsp:cNvPr id="0" name=""/>
        <dsp:cNvSpPr/>
      </dsp:nvSpPr>
      <dsp:spPr>
        <a:xfrm>
          <a:off x="777195" y="5170341"/>
          <a:ext cx="7589609" cy="324198"/>
        </a:xfrm>
        <a:custGeom>
          <a:avLst/>
          <a:gdLst/>
          <a:ahLst/>
          <a:cxnLst/>
          <a:rect l="0" t="0" r="0" b="0"/>
          <a:pathLst>
            <a:path>
              <a:moveTo>
                <a:pt x="7589609" y="0"/>
              </a:moveTo>
              <a:lnTo>
                <a:pt x="7589609" y="179199"/>
              </a:lnTo>
              <a:lnTo>
                <a:pt x="0" y="179199"/>
              </a:lnTo>
              <a:lnTo>
                <a:pt x="0" y="324198"/>
              </a:lnTo>
            </a:path>
          </a:pathLst>
        </a:custGeom>
        <a:noFill/>
        <a:ln w="9525" cap="flat" cmpd="sng" algn="ctr">
          <a:solidFill>
            <a:schemeClr val="accent3">
              <a:hueOff val="10687750"/>
              <a:satOff val="-16036"/>
              <a:lumOff val="-260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82052" y="5330667"/>
        <a:ext cx="379894" cy="3547"/>
      </dsp:txXfrm>
    </dsp:sp>
    <dsp:sp modelId="{02BB7F43-E3FD-4480-A719-750B0703FD72}">
      <dsp:nvSpPr>
        <dsp:cNvPr id="0" name=""/>
        <dsp:cNvSpPr/>
      </dsp:nvSpPr>
      <dsp:spPr>
        <a:xfrm>
          <a:off x="7595502" y="4246579"/>
          <a:ext cx="1542603" cy="925562"/>
        </a:xfrm>
        <a:prstGeom prst="rect">
          <a:avLst/>
        </a:prstGeom>
        <a:gradFill rotWithShape="0">
          <a:gsLst>
            <a:gs pos="0">
              <a:schemeClr val="accent3">
                <a:hueOff val="10178810"/>
                <a:satOff val="-15272"/>
                <a:lumOff val="-2484"/>
                <a:alphaOff val="0"/>
                <a:tint val="50000"/>
                <a:satMod val="300000"/>
              </a:schemeClr>
            </a:gs>
            <a:gs pos="35000">
              <a:schemeClr val="accent3">
                <a:hueOff val="10178810"/>
                <a:satOff val="-15272"/>
                <a:lumOff val="-2484"/>
                <a:alphaOff val="0"/>
                <a:tint val="37000"/>
                <a:satMod val="300000"/>
              </a:schemeClr>
            </a:gs>
            <a:gs pos="100000">
              <a:schemeClr val="accent3">
                <a:hueOff val="10178810"/>
                <a:satOff val="-15272"/>
                <a:lumOff val="-24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err="1" smtClean="0"/>
            <a:t>Abdulmuttalib</a:t>
          </a:r>
          <a:r>
            <a:rPr lang="tr-TR" sz="1600" kern="1200" dirty="0" smtClean="0"/>
            <a:t> (</a:t>
          </a:r>
          <a:r>
            <a:rPr lang="tr-TR" sz="1600" kern="1200" dirty="0" err="1" smtClean="0"/>
            <a:t>Şeybe</a:t>
          </a:r>
          <a:r>
            <a:rPr lang="tr-TR" sz="1600" kern="1200" dirty="0" smtClean="0"/>
            <a:t>) b. </a:t>
          </a:r>
          <a:r>
            <a:rPr lang="tr-TR" sz="1600" kern="1200" dirty="0" err="1" smtClean="0"/>
            <a:t>Hâşim</a:t>
          </a:r>
          <a:endParaRPr lang="tr-TR" sz="1600" kern="1200" dirty="0"/>
        </a:p>
      </dsp:txBody>
      <dsp:txXfrm>
        <a:off x="7595502" y="4246579"/>
        <a:ext cx="1542603" cy="925562"/>
      </dsp:txXfrm>
    </dsp:sp>
    <dsp:sp modelId="{25D50DD8-91CC-4550-AE40-FC72BFF6D7A5}">
      <dsp:nvSpPr>
        <dsp:cNvPr id="0" name=""/>
        <dsp:cNvSpPr/>
      </dsp:nvSpPr>
      <dsp:spPr>
        <a:xfrm>
          <a:off x="1546697" y="5944001"/>
          <a:ext cx="324198" cy="91440"/>
        </a:xfrm>
        <a:custGeom>
          <a:avLst/>
          <a:gdLst/>
          <a:ahLst/>
          <a:cxnLst/>
          <a:rect l="0" t="0" r="0" b="0"/>
          <a:pathLst>
            <a:path>
              <a:moveTo>
                <a:pt x="0" y="45720"/>
              </a:moveTo>
              <a:lnTo>
                <a:pt x="324198"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699926" y="5987947"/>
        <a:ext cx="17739" cy="3547"/>
      </dsp:txXfrm>
    </dsp:sp>
    <dsp:sp modelId="{36F53197-0397-4DFE-89C5-B3D66A164379}">
      <dsp:nvSpPr>
        <dsp:cNvPr id="0" name=""/>
        <dsp:cNvSpPr/>
      </dsp:nvSpPr>
      <dsp:spPr>
        <a:xfrm>
          <a:off x="5893" y="5526940"/>
          <a:ext cx="1542603" cy="925562"/>
        </a:xfrm>
        <a:prstGeom prst="rect">
          <a:avLst/>
        </a:prstGeom>
        <a:gradFill rotWithShape="0">
          <a:gsLst>
            <a:gs pos="0">
              <a:schemeClr val="accent3">
                <a:hueOff val="10714536"/>
                <a:satOff val="-16076"/>
                <a:lumOff val="-2614"/>
                <a:alphaOff val="0"/>
                <a:tint val="50000"/>
                <a:satMod val="300000"/>
              </a:schemeClr>
            </a:gs>
            <a:gs pos="35000">
              <a:schemeClr val="accent3">
                <a:hueOff val="10714536"/>
                <a:satOff val="-16076"/>
                <a:lumOff val="-2614"/>
                <a:alphaOff val="0"/>
                <a:tint val="37000"/>
                <a:satMod val="300000"/>
              </a:schemeClr>
            </a:gs>
            <a:gs pos="100000">
              <a:schemeClr val="accent3">
                <a:hueOff val="10714536"/>
                <a:satOff val="-16076"/>
                <a:lumOff val="-26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Abdullah b. </a:t>
          </a:r>
          <a:r>
            <a:rPr lang="tr-TR" sz="1600" kern="1200" dirty="0" err="1" smtClean="0"/>
            <a:t>Abdulmuttalib</a:t>
          </a:r>
          <a:r>
            <a:rPr lang="tr-TR" sz="1600" kern="1200" dirty="0" smtClean="0"/>
            <a:t> (</a:t>
          </a:r>
          <a:r>
            <a:rPr lang="tr-TR" sz="1600" kern="1200" dirty="0" err="1" smtClean="0"/>
            <a:t>Şeybe</a:t>
          </a:r>
          <a:r>
            <a:rPr lang="tr-TR" sz="1600" kern="1200" dirty="0" smtClean="0"/>
            <a:t>)</a:t>
          </a:r>
          <a:endParaRPr lang="tr-TR" sz="1600" kern="1200" dirty="0"/>
        </a:p>
      </dsp:txBody>
      <dsp:txXfrm>
        <a:off x="5893" y="5526940"/>
        <a:ext cx="1542603" cy="925562"/>
      </dsp:txXfrm>
    </dsp:sp>
    <dsp:sp modelId="{1D76DFCC-766E-4668-8BE2-03DC3A2B30A2}">
      <dsp:nvSpPr>
        <dsp:cNvPr id="0" name=""/>
        <dsp:cNvSpPr/>
      </dsp:nvSpPr>
      <dsp:spPr>
        <a:xfrm>
          <a:off x="1903295" y="5526940"/>
          <a:ext cx="1542603" cy="925562"/>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Muhammed b. Abdullah  </a:t>
          </a:r>
        </a:p>
      </dsp:txBody>
      <dsp:txXfrm>
        <a:off x="1903295" y="5526940"/>
        <a:ext cx="1542603" cy="92556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E9878D-65E9-4CAD-9A7A-AE2228ECCE3F}" type="datetimeFigureOut">
              <a:rPr lang="tr-TR" smtClean="0"/>
              <a:pPr/>
              <a:t>26.10.2020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65F94-CD6C-4BD4-A94E-51672CB217D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2465F94-CD6C-4BD4-A94E-51672CB217DA}" type="slidenum">
              <a:rPr lang="tr-TR" smtClean="0"/>
              <a:pPr/>
              <a:t>86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26.10.2020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Pc\Desktop\materyal\peygamberimizin%20hayat&#305;\2.&#220;N&#304;TE\F&#304;L%20VAKASI.mp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Pc\Desktop\materyal\peygamberimizin%20hayat&#305;\2.&#220;N&#304;TE\Hz.%20Muhammed'in%20Do&#287;umu%20ve%20Hayat&#305;%20-%20Vahyin%20&#304;zinde.mp4"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z-muhammed.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683568" y="332656"/>
            <a:ext cx="7772400" cy="1470025"/>
          </a:xfrm>
        </p:spPr>
        <p:txBody>
          <a:bodyPr/>
          <a:lstStyle/>
          <a:p>
            <a:r>
              <a:rPr lang="tr-TR" dirty="0" smtClean="0">
                <a:solidFill>
                  <a:schemeClr val="bg1"/>
                </a:solidFill>
                <a:latin typeface="Algerian" pitchFamily="82" charset="0"/>
              </a:rPr>
              <a:t>PEYGAMBERİMİZİN RİSALET ÖNCESİ HAYATI</a:t>
            </a:r>
            <a:endParaRPr lang="tr-TR" dirty="0">
              <a:solidFill>
                <a:schemeClr val="bg1"/>
              </a:solidFill>
              <a:latin typeface="Algerian" pitchFamily="82" charset="0"/>
            </a:endParaRPr>
          </a:p>
        </p:txBody>
      </p:sp>
      <p:sp>
        <p:nvSpPr>
          <p:cNvPr id="3" name="2 Alt Başlık"/>
          <p:cNvSpPr>
            <a:spLocks noGrp="1"/>
          </p:cNvSpPr>
          <p:nvPr>
            <p:ph type="subTitle" idx="1"/>
          </p:nvPr>
        </p:nvSpPr>
        <p:spPr>
          <a:xfrm>
            <a:off x="5652120" y="1700808"/>
            <a:ext cx="3304456" cy="838944"/>
          </a:xfrm>
        </p:spPr>
        <p:txBody>
          <a:bodyPr/>
          <a:lstStyle/>
          <a:p>
            <a:r>
              <a:rPr lang="tr-TR" b="1" dirty="0" smtClean="0">
                <a:solidFill>
                  <a:srgbClr val="FFFF00"/>
                </a:solidFill>
                <a:latin typeface="Arial" pitchFamily="34" charset="0"/>
                <a:cs typeface="Arial" pitchFamily="34" charset="0"/>
              </a:rPr>
              <a:t>2.ÜNİTE</a:t>
            </a:r>
            <a:endParaRPr lang="tr-TR" b="1" dirty="0">
              <a:solidFill>
                <a:srgbClr val="FFFF00"/>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12081_10151218257044003_177290799_n.jpg"/>
          <p:cNvPicPr>
            <a:picLocks noGrp="1" noChangeAspect="1"/>
          </p:cNvPicPr>
          <p:nvPr>
            <p:ph idx="1"/>
          </p:nvPr>
        </p:nvPicPr>
        <p:blipFill>
          <a:blip r:embed="rId2" cstate="print"/>
          <a:srcRect r="43145" b="44115"/>
          <a:stretch>
            <a:fillRect/>
          </a:stretch>
        </p:blipFill>
        <p:spPr>
          <a:xfrm>
            <a:off x="251520" y="188640"/>
            <a:ext cx="8712968" cy="656134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smtClean="0"/>
              <a:t>Ramazan ayını burada geçirmeyi âdet haline getirmişti. İnsanların kötülüklerinden ve cahiliye adetlerinin çirkinliklerinden uzak durarak </a:t>
            </a:r>
            <a:r>
              <a:rPr lang="tr-TR" dirty="0" err="1" smtClean="0"/>
              <a:t>Hira’da</a:t>
            </a:r>
            <a:r>
              <a:rPr lang="tr-TR" dirty="0" smtClean="0"/>
              <a:t> tefekkürle vakit geçirirdi. Yanındaki yiyeceği bittiğinde evine gelir, bir süre kalır ve sonra geri dönerdi. </a:t>
            </a:r>
          </a:p>
          <a:p>
            <a:endParaRPr lang="tr-T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Resulü Ekrem’in bu hali, otuz beş yaşından kırk yaşına kadar devam etti. Bu dönem insanları büyük hakikate davet için bir hazırlıktı. Yüce Allah, Hz. Muhammed’i (s.a.v.) peygamberliğin ağır yükünü taşıyabilmesi için hazırlıyordu.</a:t>
            </a:r>
            <a:endParaRPr lang="tr-T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Allah Resulü’nün </a:t>
            </a:r>
            <a:r>
              <a:rPr lang="tr-TR" dirty="0" err="1" smtClean="0"/>
              <a:t>Hira’da</a:t>
            </a:r>
            <a:r>
              <a:rPr lang="tr-TR" dirty="0" smtClean="0"/>
              <a:t> peygamberlikten önceki bu uzletinde büyük manalar bulunmaktadır. O bu dönemde yaratılış gayesini unutan insanlardan uzaklaşarak çokça tefekkür etme imkânı buldu. </a:t>
            </a:r>
            <a:endParaRPr lang="tr-T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smtClean="0"/>
              <a:t>Peygamberimiz bu uzlet sayesinde kendi iç âlemiyle baş başa kalarak kâinatın niçin yaratıldığını ve insanların bu dünyaya niçin gönderildiğini tefekkür ediyordu. Bu tefekkür, Hz. Peygamber’i Allah’a (c.c.) daha çok yakınlaştırdı.</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Sonunda Rabbimiz, </a:t>
            </a:r>
            <a:r>
              <a:rPr lang="tr-TR" dirty="0" err="1" smtClean="0"/>
              <a:t>Hira</a:t>
            </a:r>
            <a:r>
              <a:rPr lang="tr-TR" dirty="0" smtClean="0"/>
              <a:t> Mağarası’nda insanlığın gidişatını düşünen ve âlemi tefekkür halinde olan Resulü Ekrem’e vahiy göndererek peygamberlik vazifesiyle görevlendirdi. </a:t>
            </a:r>
            <a:r>
              <a:rPr lang="tr-TR" dirty="0" err="1" smtClean="0"/>
              <a:t>Hira</a:t>
            </a:r>
            <a:r>
              <a:rPr lang="tr-TR" dirty="0" smtClean="0"/>
              <a:t> Mağarası’ndan yükselen bu ilahi vahiy, tüm dünyaya yayıldı.</a:t>
            </a:r>
          </a:p>
          <a:p>
            <a:endParaRPr lang="tr-T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İçerik Yer Tutucusu 2"/>
          <p:cNvSpPr>
            <a:spLocks noGrp="1"/>
          </p:cNvSpPr>
          <p:nvPr>
            <p:ph idx="1"/>
          </p:nvPr>
        </p:nvSpPr>
        <p:spPr>
          <a:xfrm>
            <a:off x="1345441" y="4067098"/>
            <a:ext cx="6453119" cy="3318936"/>
          </a:xfrm>
        </p:spPr>
        <p:txBody>
          <a:bodyPr>
            <a:normAutofit/>
          </a:bodyPr>
          <a:lstStyle/>
          <a:p>
            <a:pPr marL="0" indent="0" algn="ctr">
              <a:buNone/>
            </a:pPr>
            <a:r>
              <a:rPr lang="tr-TR" sz="3200" b="1" dirty="0" smtClean="0"/>
              <a:t>DİNLEDİĞİNİZ İÇİN TEŞEKKÜR EDERİM.</a:t>
            </a:r>
            <a:endParaRPr lang="tr-TR" sz="3200" b="1" dirty="0"/>
          </a:p>
        </p:txBody>
      </p:sp>
      <p:sp>
        <p:nvSpPr>
          <p:cNvPr id="5" name="Metin kutusu 4"/>
          <p:cNvSpPr txBox="1"/>
          <p:nvPr/>
        </p:nvSpPr>
        <p:spPr>
          <a:xfrm>
            <a:off x="2627784" y="404664"/>
            <a:ext cx="3996928" cy="1200329"/>
          </a:xfrm>
          <a:prstGeom prst="rect">
            <a:avLst/>
          </a:prstGeom>
          <a:noFill/>
        </p:spPr>
        <p:txBody>
          <a:bodyPr wrap="none" rtlCol="0">
            <a:spAutoFit/>
          </a:bodyPr>
          <a:lstStyle/>
          <a:p>
            <a:r>
              <a:rPr lang="tr-TR" sz="3600" b="1" spc="50" dirty="0">
                <a:ln w="0"/>
                <a:solidFill>
                  <a:schemeClr val="bg2"/>
                </a:solidFill>
                <a:effectLst>
                  <a:innerShdw blurRad="63500" dist="50800" dir="13500000">
                    <a:srgbClr val="000000">
                      <a:alpha val="50000"/>
                    </a:srgbClr>
                  </a:innerShdw>
                </a:effectLst>
              </a:rPr>
              <a:t>@</a:t>
            </a:r>
            <a:r>
              <a:rPr lang="tr-TR" sz="3600" b="1" spc="50" dirty="0" err="1">
                <a:ln w="0"/>
                <a:solidFill>
                  <a:schemeClr val="bg2"/>
                </a:solidFill>
                <a:effectLst>
                  <a:innerShdw blurRad="63500" dist="50800" dir="13500000">
                    <a:srgbClr val="000000">
                      <a:alpha val="50000"/>
                    </a:srgbClr>
                  </a:innerShdw>
                </a:effectLst>
              </a:rPr>
              <a:t>lisedkabmateryal</a:t>
            </a:r>
            <a:endParaRPr lang="tr-TR" sz="3600" b="1" spc="50" dirty="0">
              <a:ln w="0"/>
              <a:solidFill>
                <a:schemeClr val="bg2"/>
              </a:solidFill>
              <a:effectLst>
                <a:innerShdw blurRad="63500" dist="50800" dir="13500000">
                  <a:srgbClr val="000000">
                    <a:alpha val="50000"/>
                  </a:srgbClr>
                </a:innerShdw>
              </a:effectLst>
            </a:endParaRPr>
          </a:p>
          <a:p>
            <a:endParaRPr lang="tr-TR" sz="3600" dirty="0"/>
          </a:p>
        </p:txBody>
      </p:sp>
    </p:spTree>
    <p:extLst>
      <p:ext uri="{BB962C8B-B14F-4D97-AF65-F5344CB8AC3E}">
        <p14:creationId xmlns="" xmlns:p14="http://schemas.microsoft.com/office/powerpoint/2010/main" val="423536960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smtClean="0"/>
              <a:t>Peygamber Efendimizin babası Abdullah, ailesindeki kardeşler arasında çok sevilen birisiydi. Diğer gençlerde görülmeyen temiz bir simaya sahipti. Ondaki bu nurdan dolayı kendisine birçok evlilik teklifi yapılmıştı. </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Babası </a:t>
            </a:r>
            <a:r>
              <a:rPr lang="tr-TR" dirty="0" err="1" smtClean="0"/>
              <a:t>Abdulmuttalib</a:t>
            </a:r>
            <a:r>
              <a:rPr lang="tr-TR" dirty="0" smtClean="0"/>
              <a:t> de oğlu Abdullah’ı, </a:t>
            </a:r>
            <a:r>
              <a:rPr lang="tr-TR" dirty="0" err="1" smtClean="0"/>
              <a:t>Vehb’in</a:t>
            </a:r>
            <a:r>
              <a:rPr lang="tr-TR" dirty="0" smtClean="0"/>
              <a:t> kızı Âmine ile evlendirdi. Çünkü Peygamberimizin annesi Âmine; soy, şeref ve fazilet yönünden </a:t>
            </a:r>
            <a:r>
              <a:rPr lang="tr-TR" dirty="0" err="1" smtClean="0"/>
              <a:t>Kureyş’in</a:t>
            </a:r>
            <a:r>
              <a:rPr lang="tr-TR" dirty="0" smtClean="0"/>
              <a:t> en üstün kadınlarından biriydi.</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457200" y="1600200"/>
            <a:ext cx="8686800" cy="4525963"/>
          </a:xfrm>
        </p:spPr>
        <p:txBody>
          <a:bodyPr/>
          <a:lstStyle/>
          <a:p>
            <a:r>
              <a:rPr lang="tr-TR" dirty="0" smtClean="0"/>
              <a:t>Hz. Âmine hamileyken, ticaret kervanıyla Suriye’ye giden Abdullah, dönüşünde Medine’de hastalandı. Bu sebeple akrabalarının yanında bir ay kalan Abdullah, Medine’de vefat etti ve oraya defnedildi. Böylece, Peygamber Efendimiz daha doğmadan yetim kaldı.</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3).jpg"/>
          <p:cNvPicPr>
            <a:picLocks noChangeAspect="1"/>
          </p:cNvPicPr>
          <p:nvPr/>
        </p:nvPicPr>
        <p:blipFill>
          <a:blip r:embed="rId2" cstate="print"/>
          <a:stretch>
            <a:fillRect/>
          </a:stretch>
        </p:blipFill>
        <p:spPr>
          <a:xfrm>
            <a:off x="-1" y="0"/>
            <a:ext cx="9144001" cy="6858000"/>
          </a:xfrm>
          <a:prstGeom prst="rect">
            <a:avLst/>
          </a:prstGeom>
        </p:spPr>
      </p:pic>
      <p:sp>
        <p:nvSpPr>
          <p:cNvPr id="2" name="1 Başlık"/>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2. PEYGAMBERİMİZİN DOĞUMU VE ÇOCUKLUĞU</a:t>
            </a:r>
            <a:br>
              <a:rPr lang="tr-TR" b="1"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a:xfrm>
            <a:off x="457200" y="1600200"/>
            <a:ext cx="5770984" cy="4525963"/>
          </a:xfrm>
        </p:spPr>
        <p:txBody>
          <a:bodyPr>
            <a:normAutofit/>
          </a:bodyPr>
          <a:lstStyle/>
          <a:p>
            <a:r>
              <a:rPr lang="tr-TR" dirty="0" smtClean="0"/>
              <a:t>Hz. Muhammed (s.a.v.) Mekke’de, Fil Olayı’nın gerçekleştiği miladi 571 yılında, </a:t>
            </a:r>
            <a:r>
              <a:rPr lang="tr-TR" dirty="0" err="1" smtClean="0"/>
              <a:t>Rebiülevvel</a:t>
            </a:r>
            <a:r>
              <a:rPr lang="tr-TR" dirty="0" smtClean="0"/>
              <a:t> ayının on ikisinde, pazartesi gecesi (bir yetim olarak) dünyaya geldi. </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FİL VAKASI.mp4">
            <a:hlinkClick r:id="" action="ppaction://media"/>
          </p:cNvPr>
          <p:cNvPicPr>
            <a:picLocks noGrp="1" noRot="1" noChangeAspect="1"/>
          </p:cNvPicPr>
          <p:nvPr>
            <p:ph idx="1"/>
            <a:videoFile r:link="rId1"/>
          </p:nvPr>
        </p:nvPicPr>
        <p:blipFill>
          <a:blip r:embed="rId3" cstate="print"/>
          <a:stretch>
            <a:fillRect/>
          </a:stretch>
        </p:blipFill>
        <p:spPr>
          <a:xfrm>
            <a:off x="0" y="-27384"/>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Annesi Âmine, bu doğumun müjdesini vermek üzere Peygamber Efendimizin dedesi </a:t>
            </a:r>
            <a:r>
              <a:rPr lang="tr-TR" dirty="0" err="1" smtClean="0"/>
              <a:t>Abdulmuttalib’e</a:t>
            </a:r>
            <a:r>
              <a:rPr lang="tr-TR" dirty="0" smtClean="0"/>
              <a:t> bir haberci gönderdi. Haberi alan </a:t>
            </a:r>
            <a:r>
              <a:rPr lang="tr-TR" dirty="0" err="1" smtClean="0"/>
              <a:t>Abdulmuttalib</a:t>
            </a:r>
            <a:r>
              <a:rPr lang="tr-TR" dirty="0" smtClean="0"/>
              <a:t> hemen geldi.</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Peygamberin_do_du_u_ev.jpg"/>
          <p:cNvPicPr>
            <a:picLocks noChangeAspect="1"/>
          </p:cNvPicPr>
          <p:nvPr/>
        </p:nvPicPr>
        <p:blipFill>
          <a:blip r:embed="rId2" cstate="print"/>
          <a:srcRect b="26900"/>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Metin kutusu"/>
          <p:cNvSpPr txBox="1"/>
          <p:nvPr/>
        </p:nvSpPr>
        <p:spPr>
          <a:xfrm>
            <a:off x="4093771" y="6488668"/>
            <a:ext cx="5172185" cy="369332"/>
          </a:xfrm>
          <a:prstGeom prst="rect">
            <a:avLst/>
          </a:prstGeom>
          <a:noFill/>
        </p:spPr>
        <p:txBody>
          <a:bodyPr wrap="none" rtlCol="0">
            <a:spAutoFit/>
          </a:bodyPr>
          <a:lstStyle/>
          <a:p>
            <a:r>
              <a:rPr lang="tr-TR" b="1" dirty="0" smtClean="0"/>
              <a:t>PEYGAMBERİMİZİN DOĞDUĞU EVİN BUGÜN Kİ HALİ</a:t>
            </a:r>
            <a:endParaRPr lang="tr-T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smtClean="0"/>
              <a:t>Âmine, hamileliği sırasında yaşadığı olağanüstü durumları ve çok özel bir insana hamile oluşunu bu olaylar sayesinde sezdiğini ona anlattı. Bebeğe Muhammed veya </a:t>
            </a:r>
            <a:r>
              <a:rPr lang="tr-TR" dirty="0" err="1" smtClean="0"/>
              <a:t>Ahmed</a:t>
            </a:r>
            <a:r>
              <a:rPr lang="tr-TR" dirty="0" smtClean="0"/>
              <a:t> isminin konulması hakkında bir rüya gördüğünü de sözlerine ekledi. </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Bunun üzerine </a:t>
            </a:r>
            <a:r>
              <a:rPr lang="tr-TR" dirty="0" err="1" smtClean="0"/>
              <a:t>Abdulmuttalib</a:t>
            </a:r>
            <a:r>
              <a:rPr lang="tr-TR" dirty="0" smtClean="0"/>
              <a:t> de âlemlere rahmet olan Peygamberimizi kucağına alarak Kâbe’ye gitti. Böyle bir evlat vermesinden dolayı Allah’a (c.c.) şükretti ve torununun doğumu şerefine ziyafet verdi.</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0" y="0"/>
            <a:ext cx="9128973"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 ÜNİTEDE NELER ÖĞRENECEĞİZ?</a:t>
            </a:r>
            <a:endParaRPr lang="tr-T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89361fdbc946ddf1314d18a360a60526.jpg"/>
          <p:cNvPicPr>
            <a:picLocks noChangeAspect="1"/>
          </p:cNvPicPr>
          <p:nvPr/>
        </p:nvPicPr>
        <p:blipFill>
          <a:blip r:embed="rId2" cstate="print"/>
          <a:stretch>
            <a:fillRect/>
          </a:stretch>
        </p:blipFill>
        <p:spPr>
          <a:xfrm>
            <a:off x="179512" y="0"/>
            <a:ext cx="8964488" cy="6858000"/>
          </a:xfrm>
          <a:prstGeom prst="rect">
            <a:avLst/>
          </a:prstGeom>
        </p:spPr>
      </p:pic>
      <p:sp>
        <p:nvSpPr>
          <p:cNvPr id="2" name="1 Başlık"/>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BİLGİ KUTUSU</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İçerik Yer Tutucusu"/>
          <p:cNvSpPr>
            <a:spLocks noGrp="1"/>
          </p:cNvSpPr>
          <p:nvPr>
            <p:ph idx="1"/>
          </p:nvPr>
        </p:nvSpPr>
        <p:spPr>
          <a:xfrm>
            <a:off x="457200" y="1340768"/>
            <a:ext cx="8229600" cy="4785395"/>
          </a:xfrm>
        </p:spPr>
        <p:txBody>
          <a:bodyPr>
            <a:normAutofit/>
          </a:bodyPr>
          <a:lstStyle/>
          <a:p>
            <a:r>
              <a:rPr lang="tr-TR" dirty="0" smtClean="0"/>
              <a:t>Peygamber Efendimizin güzel isimleri çoktur. Bunlardan bir kısmı, Yüce Allah (c.c.) tarafından </a:t>
            </a:r>
            <a:r>
              <a:rPr lang="tr-TR" dirty="0" err="1" smtClean="0"/>
              <a:t>Kur’an</a:t>
            </a:r>
            <a:r>
              <a:rPr lang="tr-TR" dirty="0" smtClean="0"/>
              <a:t>-ı Kerim’de ve önceki peygamberlere gönderilen kitaplarda zikredilmiş; bir kısmı da hadis-i şeriflerle Peygamber Efendimiz tarafından beyan edilmiştir. En çok bilinen isimleri; Muhammed, Mustafa, </a:t>
            </a:r>
            <a:r>
              <a:rPr lang="tr-TR" dirty="0" err="1" smtClean="0"/>
              <a:t>Ahmed</a:t>
            </a:r>
            <a:r>
              <a:rPr lang="tr-TR" dirty="0" smtClean="0"/>
              <a:t>, </a:t>
            </a:r>
            <a:r>
              <a:rPr lang="tr-TR" dirty="0" err="1" smtClean="0"/>
              <a:t>Mahmud’dur</a:t>
            </a:r>
            <a:r>
              <a:rPr lang="tr-TR" dirty="0" smtClean="0"/>
              <a:t>.</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251520" y="1600200"/>
            <a:ext cx="8712968" cy="4525963"/>
          </a:xfrm>
        </p:spPr>
        <p:txBody>
          <a:bodyPr/>
          <a:lstStyle/>
          <a:p>
            <a:r>
              <a:rPr lang="tr-TR" dirty="0" err="1" smtClean="0"/>
              <a:t>Abdulmuttalib</a:t>
            </a:r>
            <a:r>
              <a:rPr lang="tr-TR" dirty="0" smtClean="0"/>
              <a:t>, torununa “Muhammed” ismini koydu. Kendisine “Torununa neden atalarımızdan birinin ismini değil de Muhammed ismini verdin?” diye soranlara “İstedim ki onu gökte Allah, yerde de insanlar hayırla yad etsin, ondan övgüyle bahsetsinler.” dedi.</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6014545194d23d54e92c8e265ac304cc.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395536" y="476672"/>
            <a:ext cx="8507288" cy="4525963"/>
          </a:xfrm>
        </p:spPr>
        <p:txBody>
          <a:bodyPr>
            <a:noAutofit/>
          </a:bodyPr>
          <a:lstStyle/>
          <a:p>
            <a:r>
              <a:rPr lang="tr-TR" sz="2200" dirty="0" err="1" smtClean="0">
                <a:solidFill>
                  <a:schemeClr val="bg1"/>
                </a:solidFill>
              </a:rPr>
              <a:t>Rasûlullâh</a:t>
            </a:r>
            <a:r>
              <a:rPr lang="tr-TR" sz="2200" dirty="0" smtClean="0">
                <a:solidFill>
                  <a:schemeClr val="bg1"/>
                </a:solidFill>
              </a:rPr>
              <a:t> -</a:t>
            </a:r>
            <a:r>
              <a:rPr lang="tr-TR" sz="2200" dirty="0" err="1" smtClean="0">
                <a:solidFill>
                  <a:schemeClr val="bg1"/>
                </a:solidFill>
              </a:rPr>
              <a:t>sallâllâhu</a:t>
            </a:r>
            <a:r>
              <a:rPr lang="tr-TR" sz="2200" dirty="0" smtClean="0">
                <a:solidFill>
                  <a:schemeClr val="bg1"/>
                </a:solidFill>
              </a:rPr>
              <a:t> aleyhi ve </a:t>
            </a:r>
            <a:r>
              <a:rPr lang="tr-TR" sz="2200" dirty="0" err="1" smtClean="0">
                <a:solidFill>
                  <a:schemeClr val="bg1"/>
                </a:solidFill>
              </a:rPr>
              <a:t>sellem</a:t>
            </a:r>
            <a:r>
              <a:rPr lang="tr-TR" sz="2200" dirty="0" smtClean="0">
                <a:solidFill>
                  <a:schemeClr val="bg1"/>
                </a:solidFill>
              </a:rPr>
              <a:t>-’in </a:t>
            </a:r>
            <a:r>
              <a:rPr lang="tr-TR" sz="2200" dirty="0" err="1" smtClean="0">
                <a:solidFill>
                  <a:schemeClr val="bg1"/>
                </a:solidFill>
              </a:rPr>
              <a:t>kâinâtı</a:t>
            </a:r>
            <a:r>
              <a:rPr lang="tr-TR" sz="2200" dirty="0" smtClean="0">
                <a:solidFill>
                  <a:schemeClr val="bg1"/>
                </a:solidFill>
              </a:rPr>
              <a:t> </a:t>
            </a:r>
            <a:r>
              <a:rPr lang="tr-TR" sz="2200" dirty="0" err="1" smtClean="0">
                <a:solidFill>
                  <a:schemeClr val="bg1"/>
                </a:solidFill>
              </a:rPr>
              <a:t>teşrîf</a:t>
            </a:r>
            <a:r>
              <a:rPr lang="tr-TR" sz="2200" dirty="0" smtClean="0">
                <a:solidFill>
                  <a:schemeClr val="bg1"/>
                </a:solidFill>
              </a:rPr>
              <a:t> ettiği </a:t>
            </a:r>
            <a:r>
              <a:rPr lang="tr-TR" sz="2200" dirty="0" err="1" smtClean="0">
                <a:solidFill>
                  <a:schemeClr val="bg1"/>
                </a:solidFill>
              </a:rPr>
              <a:t>mübârek</a:t>
            </a:r>
            <a:r>
              <a:rPr lang="tr-TR" sz="2200" dirty="0" smtClean="0">
                <a:solidFill>
                  <a:schemeClr val="bg1"/>
                </a:solidFill>
              </a:rPr>
              <a:t> gecede </a:t>
            </a:r>
            <a:r>
              <a:rPr lang="tr-TR" sz="2200" dirty="0" err="1" smtClean="0">
                <a:solidFill>
                  <a:schemeClr val="bg1"/>
                </a:solidFill>
              </a:rPr>
              <a:t>bâzı</a:t>
            </a:r>
            <a:r>
              <a:rPr lang="tr-TR" sz="2200" dirty="0" smtClean="0">
                <a:solidFill>
                  <a:schemeClr val="bg1"/>
                </a:solidFill>
              </a:rPr>
              <a:t> </a:t>
            </a:r>
            <a:r>
              <a:rPr lang="tr-TR" sz="2200" dirty="0" err="1" smtClean="0">
                <a:solidFill>
                  <a:schemeClr val="bg1"/>
                </a:solidFill>
              </a:rPr>
              <a:t>hârikulâde</a:t>
            </a:r>
            <a:r>
              <a:rPr lang="tr-TR" sz="2200" dirty="0" smtClean="0">
                <a:solidFill>
                  <a:schemeClr val="bg1"/>
                </a:solidFill>
              </a:rPr>
              <a:t> hâller </a:t>
            </a:r>
            <a:r>
              <a:rPr lang="tr-TR" sz="2200" dirty="0" err="1" smtClean="0">
                <a:solidFill>
                  <a:schemeClr val="bg1"/>
                </a:solidFill>
              </a:rPr>
              <a:t>vukû</a:t>
            </a:r>
            <a:r>
              <a:rPr lang="tr-TR" sz="2200" dirty="0" smtClean="0">
                <a:solidFill>
                  <a:schemeClr val="bg1"/>
                </a:solidFill>
              </a:rPr>
              <a:t> bulmuştur. Bu </a:t>
            </a:r>
            <a:r>
              <a:rPr lang="tr-TR" sz="2200" dirty="0" err="1" smtClean="0">
                <a:solidFill>
                  <a:schemeClr val="bg1"/>
                </a:solidFill>
              </a:rPr>
              <a:t>mûcizelerden</a:t>
            </a:r>
            <a:r>
              <a:rPr lang="tr-TR" sz="2200" dirty="0" smtClean="0">
                <a:solidFill>
                  <a:schemeClr val="bg1"/>
                </a:solidFill>
              </a:rPr>
              <a:t> birkaçı şöyledir:</a:t>
            </a:r>
          </a:p>
          <a:p>
            <a:r>
              <a:rPr lang="tr-TR" sz="2200" b="1" dirty="0" smtClean="0">
                <a:solidFill>
                  <a:schemeClr val="bg1"/>
                </a:solidFill>
              </a:rPr>
              <a:t>1.</a:t>
            </a:r>
            <a:r>
              <a:rPr lang="tr-TR" sz="2200" dirty="0" smtClean="0">
                <a:solidFill>
                  <a:schemeClr val="bg1"/>
                </a:solidFill>
              </a:rPr>
              <a:t> Hazret-i </a:t>
            </a:r>
            <a:r>
              <a:rPr lang="tr-TR" sz="2200" dirty="0" err="1" smtClean="0">
                <a:solidFill>
                  <a:schemeClr val="bg1"/>
                </a:solidFill>
              </a:rPr>
              <a:t>Âmine’nin</a:t>
            </a:r>
            <a:r>
              <a:rPr lang="tr-TR" sz="2200" dirty="0" smtClean="0">
                <a:solidFill>
                  <a:schemeClr val="bg1"/>
                </a:solidFill>
              </a:rPr>
              <a:t> bildirdiğine göre kendisi, ne </a:t>
            </a:r>
            <a:r>
              <a:rPr lang="tr-TR" sz="2200" dirty="0" err="1" smtClean="0">
                <a:solidFill>
                  <a:schemeClr val="bg1"/>
                </a:solidFill>
              </a:rPr>
              <a:t>hâmileliği</a:t>
            </a:r>
            <a:r>
              <a:rPr lang="tr-TR" sz="2200" dirty="0" smtClean="0">
                <a:solidFill>
                  <a:schemeClr val="bg1"/>
                </a:solidFill>
              </a:rPr>
              <a:t> ne de doğum </a:t>
            </a:r>
            <a:r>
              <a:rPr lang="tr-TR" sz="2200" dirty="0" err="1" smtClean="0">
                <a:solidFill>
                  <a:schemeClr val="bg1"/>
                </a:solidFill>
              </a:rPr>
              <a:t>esnâsında</a:t>
            </a:r>
            <a:r>
              <a:rPr lang="tr-TR" sz="2200" dirty="0" smtClean="0">
                <a:solidFill>
                  <a:schemeClr val="bg1"/>
                </a:solidFill>
              </a:rPr>
              <a:t> hiçbir zahmet çekmemiş ve </a:t>
            </a:r>
            <a:r>
              <a:rPr lang="tr-TR" sz="2200" dirty="0" err="1" smtClean="0">
                <a:solidFill>
                  <a:schemeClr val="bg1"/>
                </a:solidFill>
              </a:rPr>
              <a:t>Allâh</a:t>
            </a:r>
            <a:r>
              <a:rPr lang="tr-TR" sz="2200" dirty="0" smtClean="0">
                <a:solidFill>
                  <a:schemeClr val="bg1"/>
                </a:solidFill>
              </a:rPr>
              <a:t> </a:t>
            </a:r>
            <a:r>
              <a:rPr lang="tr-TR" sz="2200" dirty="0" err="1" smtClean="0">
                <a:solidFill>
                  <a:schemeClr val="bg1"/>
                </a:solidFill>
              </a:rPr>
              <a:t>Rasûlü</a:t>
            </a:r>
            <a:r>
              <a:rPr lang="tr-TR" sz="2200" dirty="0" smtClean="0">
                <a:solidFill>
                  <a:schemeClr val="bg1"/>
                </a:solidFill>
              </a:rPr>
              <a:t> </a:t>
            </a:r>
            <a:r>
              <a:rPr lang="tr-TR" sz="2200" dirty="0" err="1" smtClean="0">
                <a:solidFill>
                  <a:schemeClr val="bg1"/>
                </a:solidFill>
              </a:rPr>
              <a:t>dünyâya</a:t>
            </a:r>
            <a:r>
              <a:rPr lang="tr-TR" sz="2200" dirty="0" smtClean="0">
                <a:solidFill>
                  <a:schemeClr val="bg1"/>
                </a:solidFill>
              </a:rPr>
              <a:t> gelirken doğu ile batı arasını aydınlatan bir </a:t>
            </a:r>
            <a:r>
              <a:rPr lang="tr-TR" sz="2200" dirty="0" err="1" smtClean="0">
                <a:solidFill>
                  <a:schemeClr val="bg1"/>
                </a:solidFill>
              </a:rPr>
              <a:t>nûrun</a:t>
            </a:r>
            <a:r>
              <a:rPr lang="tr-TR" sz="2200" dirty="0" smtClean="0">
                <a:solidFill>
                  <a:schemeClr val="bg1"/>
                </a:solidFill>
              </a:rPr>
              <a:t> kendisinden çıktığını görmüştür. Peygamber -</a:t>
            </a:r>
            <a:r>
              <a:rPr lang="tr-TR" sz="2200" dirty="0" err="1" smtClean="0">
                <a:solidFill>
                  <a:schemeClr val="bg1"/>
                </a:solidFill>
              </a:rPr>
              <a:t>aleyhissalâtü</a:t>
            </a:r>
            <a:r>
              <a:rPr lang="tr-TR" sz="2200" dirty="0" smtClean="0">
                <a:solidFill>
                  <a:schemeClr val="bg1"/>
                </a:solidFill>
              </a:rPr>
              <a:t> vesselâm- temiz bir şekilde, ellerini yere dayayarak doğmuş ve başını </a:t>
            </a:r>
            <a:r>
              <a:rPr lang="tr-TR" sz="2200" dirty="0" err="1" smtClean="0">
                <a:solidFill>
                  <a:schemeClr val="bg1"/>
                </a:solidFill>
              </a:rPr>
              <a:t>semâya</a:t>
            </a:r>
            <a:r>
              <a:rPr lang="tr-TR" sz="2200" dirty="0" smtClean="0">
                <a:solidFill>
                  <a:schemeClr val="bg1"/>
                </a:solidFill>
              </a:rPr>
              <a:t> kaldırmıştır.</a:t>
            </a:r>
          </a:p>
          <a:p>
            <a:r>
              <a:rPr lang="tr-TR" sz="2200" b="1" dirty="0" smtClean="0">
                <a:solidFill>
                  <a:schemeClr val="bg1"/>
                </a:solidFill>
              </a:rPr>
              <a:t>2.</a:t>
            </a:r>
            <a:r>
              <a:rPr lang="tr-TR" sz="2200" dirty="0" smtClean="0">
                <a:solidFill>
                  <a:schemeClr val="bg1"/>
                </a:solidFill>
              </a:rPr>
              <a:t> O anda şeytan, </a:t>
            </a:r>
            <a:r>
              <a:rPr lang="tr-TR" sz="2200" dirty="0" err="1" smtClean="0">
                <a:solidFill>
                  <a:schemeClr val="bg1"/>
                </a:solidFill>
              </a:rPr>
              <a:t>hayâtında</a:t>
            </a:r>
            <a:r>
              <a:rPr lang="tr-TR" sz="2200" dirty="0" smtClean="0">
                <a:solidFill>
                  <a:schemeClr val="bg1"/>
                </a:solidFill>
              </a:rPr>
              <a:t> hiç olmadığı kadar büyük bir çığlık koparmıştır.</a:t>
            </a:r>
          </a:p>
          <a:p>
            <a:endParaRPr lang="tr-TR" sz="22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6014545194d23d54e92c8e265ac304cc.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395536" y="476672"/>
            <a:ext cx="8507288" cy="4525963"/>
          </a:xfrm>
        </p:spPr>
        <p:txBody>
          <a:bodyPr>
            <a:noAutofit/>
          </a:bodyPr>
          <a:lstStyle/>
          <a:p>
            <a:r>
              <a:rPr lang="tr-TR" sz="2200" b="1" dirty="0" smtClean="0">
                <a:solidFill>
                  <a:schemeClr val="bg1"/>
                </a:solidFill>
              </a:rPr>
              <a:t>3.</a:t>
            </a:r>
            <a:r>
              <a:rPr lang="tr-TR" sz="2200" dirty="0" smtClean="0">
                <a:solidFill>
                  <a:schemeClr val="bg1"/>
                </a:solidFill>
              </a:rPr>
              <a:t> İran </a:t>
            </a:r>
            <a:r>
              <a:rPr lang="tr-TR" sz="2200" dirty="0" err="1" smtClean="0">
                <a:solidFill>
                  <a:schemeClr val="bg1"/>
                </a:solidFill>
              </a:rPr>
              <a:t>başkadısı</a:t>
            </a:r>
            <a:r>
              <a:rPr lang="tr-TR" sz="2200" dirty="0" smtClean="0">
                <a:solidFill>
                  <a:schemeClr val="bg1"/>
                </a:solidFill>
              </a:rPr>
              <a:t> ve din adamı </a:t>
            </a:r>
            <a:r>
              <a:rPr lang="tr-TR" sz="2200" dirty="0" err="1" smtClean="0">
                <a:solidFill>
                  <a:schemeClr val="bg1"/>
                </a:solidFill>
              </a:rPr>
              <a:t>Mûbezân</a:t>
            </a:r>
            <a:r>
              <a:rPr lang="tr-TR" sz="2200" dirty="0" smtClean="0">
                <a:solidFill>
                  <a:schemeClr val="bg1"/>
                </a:solidFill>
              </a:rPr>
              <a:t>, </a:t>
            </a:r>
            <a:r>
              <a:rPr lang="tr-TR" sz="2200" dirty="0" err="1" smtClean="0">
                <a:solidFill>
                  <a:schemeClr val="bg1"/>
                </a:solidFill>
              </a:rPr>
              <a:t>rüyâsında</a:t>
            </a:r>
            <a:r>
              <a:rPr lang="tr-TR" sz="2200" dirty="0" smtClean="0">
                <a:solidFill>
                  <a:schemeClr val="bg1"/>
                </a:solidFill>
              </a:rPr>
              <a:t> birtakım serkeş develerin bir sürü yürük atları önlerine katarak Dicle ırmağını geçtiklerini, İran topraklarına yayıldıklarını görmüştür.</a:t>
            </a:r>
          </a:p>
          <a:p>
            <a:r>
              <a:rPr lang="tr-TR" sz="2200" b="1" dirty="0" smtClean="0">
                <a:solidFill>
                  <a:schemeClr val="bg1"/>
                </a:solidFill>
              </a:rPr>
              <a:t>4.</a:t>
            </a:r>
            <a:r>
              <a:rPr lang="tr-TR" sz="2200" dirty="0" smtClean="0">
                <a:solidFill>
                  <a:schemeClr val="bg1"/>
                </a:solidFill>
              </a:rPr>
              <a:t> </a:t>
            </a:r>
            <a:r>
              <a:rPr lang="tr-TR" sz="2200" dirty="0" err="1" smtClean="0">
                <a:solidFill>
                  <a:schemeClr val="bg1"/>
                </a:solidFill>
              </a:rPr>
              <a:t>Semâve</a:t>
            </a:r>
            <a:r>
              <a:rPr lang="tr-TR" sz="2200" dirty="0" smtClean="0">
                <a:solidFill>
                  <a:schemeClr val="bg1"/>
                </a:solidFill>
              </a:rPr>
              <a:t> </a:t>
            </a:r>
            <a:r>
              <a:rPr lang="tr-TR" sz="2200" dirty="0" err="1" smtClean="0">
                <a:solidFill>
                  <a:schemeClr val="bg1"/>
                </a:solidFill>
              </a:rPr>
              <a:t>Vâdisi’ni</a:t>
            </a:r>
            <a:r>
              <a:rPr lang="tr-TR" sz="2200" dirty="0" smtClean="0">
                <a:solidFill>
                  <a:schemeClr val="bg1"/>
                </a:solidFill>
              </a:rPr>
              <a:t> su basmıştır.</a:t>
            </a:r>
          </a:p>
          <a:p>
            <a:r>
              <a:rPr lang="tr-TR" sz="2200" b="1" dirty="0" smtClean="0">
                <a:solidFill>
                  <a:schemeClr val="bg1"/>
                </a:solidFill>
              </a:rPr>
              <a:t>5.</a:t>
            </a:r>
            <a:r>
              <a:rPr lang="tr-TR" sz="2200" dirty="0" smtClean="0">
                <a:solidFill>
                  <a:schemeClr val="bg1"/>
                </a:solidFill>
              </a:rPr>
              <a:t> </a:t>
            </a:r>
            <a:r>
              <a:rPr lang="tr-TR" sz="2200" dirty="0" err="1" smtClean="0">
                <a:solidFill>
                  <a:schemeClr val="bg1"/>
                </a:solidFill>
              </a:rPr>
              <a:t>Kisrâ’nın</a:t>
            </a:r>
            <a:r>
              <a:rPr lang="tr-TR" sz="2200" dirty="0" smtClean="0">
                <a:solidFill>
                  <a:schemeClr val="bg1"/>
                </a:solidFill>
              </a:rPr>
              <a:t> sarayından 14 sütun yıkılmıştır.</a:t>
            </a:r>
          </a:p>
          <a:p>
            <a:r>
              <a:rPr lang="tr-TR" sz="2200" b="1" dirty="0" smtClean="0">
                <a:solidFill>
                  <a:schemeClr val="bg1"/>
                </a:solidFill>
              </a:rPr>
              <a:t>6.</a:t>
            </a:r>
            <a:r>
              <a:rPr lang="tr-TR" sz="2200" dirty="0" smtClean="0">
                <a:solidFill>
                  <a:schemeClr val="bg1"/>
                </a:solidFill>
              </a:rPr>
              <a:t> İranlıların, tapınaklarında bin yıldan beri hiç sönmeden yanan ateşleri sönmüştür.</a:t>
            </a:r>
          </a:p>
          <a:p>
            <a:endParaRPr lang="tr-TR" sz="22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title"/>
          </p:nvPr>
        </p:nvSpPr>
        <p:spPr>
          <a:xfrm>
            <a:off x="323528" y="1556792"/>
            <a:ext cx="8229600" cy="778098"/>
          </a:xfrm>
        </p:spPr>
        <p:txBody>
          <a:bodyPr>
            <a:normAutofit fontScale="90000"/>
          </a:bodyPr>
          <a:lstStyle/>
          <a:p>
            <a:r>
              <a:rPr lang="tr-TR" b="1" dirty="0" smtClean="0"/>
              <a:t/>
            </a:r>
            <a:br>
              <a:rPr lang="tr-TR" b="1" dirty="0" smtClean="0"/>
            </a:br>
            <a:r>
              <a:rPr lang="tr-TR" b="1" dirty="0" smtClean="0"/>
              <a:t>Sütanneye Verilmesi</a:t>
            </a:r>
            <a:br>
              <a:rPr lang="tr-TR" b="1" dirty="0" smtClean="0"/>
            </a:br>
            <a:endParaRPr lang="tr-TR" dirty="0"/>
          </a:p>
        </p:txBody>
      </p:sp>
      <p:sp>
        <p:nvSpPr>
          <p:cNvPr id="3" name="2 İçerik Yer Tutucusu"/>
          <p:cNvSpPr>
            <a:spLocks noGrp="1"/>
          </p:cNvSpPr>
          <p:nvPr>
            <p:ph idx="1"/>
          </p:nvPr>
        </p:nvSpPr>
        <p:spPr>
          <a:xfrm>
            <a:off x="0" y="2276872"/>
            <a:ext cx="9144000" cy="2232249"/>
          </a:xfrm>
        </p:spPr>
        <p:txBody>
          <a:bodyPr>
            <a:noAutofit/>
          </a:bodyPr>
          <a:lstStyle/>
          <a:p>
            <a:r>
              <a:rPr lang="tr-TR" dirty="0" smtClean="0"/>
              <a:t>Mekkeliler âdet olduğu üzere yeni doğan çocuklarını sütannelere verirdi. Bu sayede Mekke’nin dışına çıkan çocuklar beden ve ruh sağlığı açısından daha güzel yetişiyor, duygu ve fikir dünyaları gelişiyordu. Arapça güzel konuşmayı öğreniyorlardı. </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rap-yarımadası.jpg"/>
          <p:cNvPicPr>
            <a:picLocks noGrp="1" noChangeAspect="1"/>
          </p:cNvPicPr>
          <p:nvPr>
            <p:ph idx="1"/>
          </p:nvPr>
        </p:nvPicPr>
        <p:blipFill>
          <a:blip r:embed="rId2" cstate="print"/>
          <a:stretch>
            <a:fillRect/>
          </a:stretch>
        </p:blipFill>
        <p:spPr>
          <a:xfrm>
            <a:off x="1" y="0"/>
            <a:ext cx="9144000" cy="702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6" name="5 Düz Ok Bağlayıcısı"/>
          <p:cNvCxnSpPr/>
          <p:nvPr/>
        </p:nvCxnSpPr>
        <p:spPr>
          <a:xfrm flipH="1" flipV="1">
            <a:off x="3707904" y="4221088"/>
            <a:ext cx="720080" cy="648072"/>
          </a:xfrm>
          <a:prstGeom prst="straightConnector1">
            <a:avLst/>
          </a:prstGeom>
          <a:ln w="57150">
            <a:prstDash val="sysDash"/>
            <a:tailEnd type="arrow"/>
          </a:ln>
        </p:spPr>
        <p:style>
          <a:lnRef idx="3">
            <a:schemeClr val="accent1"/>
          </a:lnRef>
          <a:fillRef idx="0">
            <a:schemeClr val="accent1"/>
          </a:fillRef>
          <a:effectRef idx="2">
            <a:schemeClr val="accent1"/>
          </a:effectRef>
          <a:fontRef idx="minor">
            <a:schemeClr val="tx1"/>
          </a:fontRef>
        </p:style>
      </p:cxnSp>
      <p:sp>
        <p:nvSpPr>
          <p:cNvPr id="10" name="9 Metin kutusu"/>
          <p:cNvSpPr txBox="1"/>
          <p:nvPr/>
        </p:nvSpPr>
        <p:spPr>
          <a:xfrm>
            <a:off x="4355976" y="4725144"/>
            <a:ext cx="3930628" cy="369332"/>
          </a:xfrm>
          <a:prstGeom prst="rect">
            <a:avLst/>
          </a:prstGeom>
          <a:noFill/>
        </p:spPr>
        <p:txBody>
          <a:bodyPr wrap="none" rtlCol="0">
            <a:spAutoFit/>
          </a:bodyPr>
          <a:lstStyle/>
          <a:p>
            <a:r>
              <a:rPr lang="tr-TR" dirty="0" smtClean="0"/>
              <a:t>Peygamberimiz süt anneye </a:t>
            </a:r>
            <a:r>
              <a:rPr lang="tr-TR" dirty="0" err="1" smtClean="0"/>
              <a:t>Taif’e</a:t>
            </a:r>
            <a:r>
              <a:rPr lang="tr-TR" dirty="0" smtClean="0"/>
              <a:t> verildi.</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Allah Resulü de bu âdete göre </a:t>
            </a:r>
            <a:r>
              <a:rPr lang="tr-TR" dirty="0" err="1" smtClean="0"/>
              <a:t>Benî</a:t>
            </a:r>
            <a:r>
              <a:rPr lang="tr-TR" dirty="0" smtClean="0"/>
              <a:t> </a:t>
            </a:r>
            <a:r>
              <a:rPr lang="tr-TR" dirty="0" err="1" smtClean="0"/>
              <a:t>Sa’d’a</a:t>
            </a:r>
            <a:r>
              <a:rPr lang="tr-TR" dirty="0" smtClean="0"/>
              <a:t> mensup olan ve yayladan gelen sütannesi </a:t>
            </a:r>
            <a:r>
              <a:rPr lang="tr-TR" dirty="0" err="1" smtClean="0"/>
              <a:t>Halime’ye</a:t>
            </a:r>
            <a:r>
              <a:rPr lang="tr-TR" dirty="0" smtClean="0"/>
              <a:t> verildi. Burada Sevgili Peygamberimiz fasih(açık,anlaşılır) Arapça konuşmayı öğrendi.</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smtClean="0"/>
              <a:t>Hz. Muhammed (s.a.v.) yetim olduğu için Mekke’ye gelen diğer sütanneler tarafından istenmedi. Oysa böyle bir çocuğa sütanne olmak herkese nasip olacak bir durum değildi. Yumuşak ve iyi huylu biri olan Halime, onu almayı kabul etti. Halime, çok hayırlı bir evlat aldığına kanaat getirerek şükretti. </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Sevgili Peygamberimiz iki sene sonra sütten kesildi. Diğer çocuklardan farklıydı. Onlara göre hayli büyüyüp dayanıklı bir çocuk olmuştu ve Mekke’ye annesine götürüldü. </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Ancak Mekke’de baş gösteren veba hastalığından dolayı tekrar </a:t>
            </a:r>
            <a:r>
              <a:rPr lang="tr-TR" dirty="0" err="1" smtClean="0"/>
              <a:t>Halime’ye</a:t>
            </a:r>
            <a:r>
              <a:rPr lang="tr-TR" dirty="0" smtClean="0"/>
              <a:t> verildi. Halime, büyük bir şefkat ve muhabbetle dört yıl kadar Peygamber Efendimize baktı. Sonra Mekke’deki annesi </a:t>
            </a:r>
            <a:r>
              <a:rPr lang="tr-TR" dirty="0" err="1" smtClean="0"/>
              <a:t>Âmine’ye</a:t>
            </a:r>
            <a:r>
              <a:rPr lang="tr-TR" dirty="0" smtClean="0"/>
              <a:t> teslim etti.</a:t>
            </a:r>
          </a:p>
          <a:p>
            <a:endParaRPr lang="tr-TR" dirty="0" smtClean="0"/>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indir (3).jpg"/>
          <p:cNvPicPr>
            <a:picLocks noChangeAspect="1"/>
          </p:cNvPicPr>
          <p:nvPr/>
        </p:nvPicPr>
        <p:blipFill>
          <a:blip r:embed="rId2" cstate="print"/>
          <a:stretch>
            <a:fillRect/>
          </a:stretch>
        </p:blipFill>
        <p:spPr>
          <a:xfrm>
            <a:off x="-1" y="0"/>
            <a:ext cx="9144001" cy="6858000"/>
          </a:xfrm>
          <a:prstGeom prst="rect">
            <a:avLst/>
          </a:prstGeom>
        </p:spPr>
      </p:pic>
      <p:sp>
        <p:nvSpPr>
          <p:cNvPr id="2" name="1 Başlık"/>
          <p:cNvSpPr>
            <a:spLocks noGrp="1"/>
          </p:cNvSpPr>
          <p:nvPr>
            <p:ph type="title"/>
          </p:nvPr>
        </p:nvSpPr>
        <p:spPr/>
        <p:txBody>
          <a:bodyPr>
            <a:normAutofit fontScale="90000"/>
          </a:bodyPr>
          <a:lstStyle/>
          <a:p>
            <a:r>
              <a:rPr lang="es-ES" b="1" dirty="0" smtClean="0">
                <a:solidFill>
                  <a:srgbClr val="FF0000"/>
                </a:solidFill>
              </a:rPr>
              <a:t>1. PEYGAMBERİMİZİN SOYU VE AİLESİ</a:t>
            </a:r>
            <a:endParaRPr lang="tr-TR" dirty="0">
              <a:solidFill>
                <a:srgbClr val="FF0000"/>
              </a:solidFill>
            </a:endParaRPr>
          </a:p>
        </p:txBody>
      </p:sp>
      <p:sp>
        <p:nvSpPr>
          <p:cNvPr id="3" name="2 İçerik Yer Tutucusu"/>
          <p:cNvSpPr>
            <a:spLocks noGrp="1"/>
          </p:cNvSpPr>
          <p:nvPr>
            <p:ph idx="1"/>
          </p:nvPr>
        </p:nvSpPr>
        <p:spPr>
          <a:xfrm>
            <a:off x="457200" y="1600200"/>
            <a:ext cx="5915000" cy="4525963"/>
          </a:xfrm>
        </p:spPr>
        <p:txBody>
          <a:bodyPr>
            <a:normAutofit/>
          </a:bodyPr>
          <a:lstStyle/>
          <a:p>
            <a:pPr>
              <a:buNone/>
            </a:pPr>
            <a:r>
              <a:rPr lang="tr-TR" dirty="0" smtClean="0"/>
              <a:t>	Peygamber Efendimizin soyu yirmi birinci kuşakta yer alan dedesi Adnan’a kadar kesin olarak bilinmekte ve İsmail (a.s.) vasıtasıyla İbrahim’e (a.s.) dayanmaktadır.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7f86b7c74.jpg"/>
          <p:cNvPicPr>
            <a:picLocks noChangeAspect="1"/>
          </p:cNvPicPr>
          <p:nvPr/>
        </p:nvPicPr>
        <p:blipFill>
          <a:blip r:embed="rId2" cstate="print"/>
          <a:stretch>
            <a:fillRect/>
          </a:stretch>
        </p:blipFill>
        <p:spPr>
          <a:xfrm>
            <a:off x="0" y="0"/>
            <a:ext cx="9144000" cy="6886792"/>
          </a:xfrm>
          <a:prstGeom prst="rect">
            <a:avLst/>
          </a:prstGeom>
        </p:spPr>
      </p:pic>
      <p:sp>
        <p:nvSpPr>
          <p:cNvPr id="3" name="2 İçerik Yer Tutucusu"/>
          <p:cNvSpPr>
            <a:spLocks noGrp="1"/>
          </p:cNvSpPr>
          <p:nvPr>
            <p:ph idx="1"/>
          </p:nvPr>
        </p:nvSpPr>
        <p:spPr>
          <a:xfrm>
            <a:off x="1547664" y="1600200"/>
            <a:ext cx="6120680" cy="4525963"/>
          </a:xfrm>
        </p:spPr>
        <p:txBody>
          <a:bodyPr/>
          <a:lstStyle/>
          <a:p>
            <a:r>
              <a:rPr lang="tr-TR" dirty="0" smtClean="0">
                <a:solidFill>
                  <a:schemeClr val="bg1"/>
                </a:solidFill>
              </a:rPr>
              <a:t>NOT: Peygamberimizin süt anneleri; </a:t>
            </a:r>
          </a:p>
          <a:p>
            <a:r>
              <a:rPr lang="tr-TR" dirty="0" smtClean="0">
                <a:solidFill>
                  <a:schemeClr val="bg1"/>
                </a:solidFill>
              </a:rPr>
              <a:t>Halime, </a:t>
            </a:r>
            <a:r>
              <a:rPr lang="tr-TR" dirty="0" err="1" smtClean="0">
                <a:solidFill>
                  <a:schemeClr val="bg1"/>
                </a:solidFill>
              </a:rPr>
              <a:t>Süveybe</a:t>
            </a:r>
            <a:r>
              <a:rPr lang="tr-TR" dirty="0" smtClean="0">
                <a:solidFill>
                  <a:schemeClr val="bg1"/>
                </a:solidFill>
              </a:rPr>
              <a:t> Hatun ve Şifa Hatun. </a:t>
            </a:r>
            <a:r>
              <a:rPr lang="tr-TR" dirty="0" err="1" smtClean="0">
                <a:solidFill>
                  <a:schemeClr val="bg1"/>
                </a:solidFill>
              </a:rPr>
              <a:t>Süveybe</a:t>
            </a:r>
            <a:r>
              <a:rPr lang="tr-TR" dirty="0" smtClean="0">
                <a:solidFill>
                  <a:schemeClr val="bg1"/>
                </a:solidFill>
              </a:rPr>
              <a:t> Hatun aynı zamanda Hz. Hamza’yı da emzirmiştir.</a:t>
            </a:r>
            <a:endParaRPr lang="tr-TR"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36458648_1400063490129110_233449923717103616_n.jpg"/>
          <p:cNvPicPr>
            <a:picLocks noGrp="1" noChangeAspect="1"/>
          </p:cNvPicPr>
          <p:nvPr>
            <p:ph idx="1"/>
          </p:nvPr>
        </p:nvPicPr>
        <p:blipFill>
          <a:blip r:embed="rId2" cstate="print"/>
          <a:stretch>
            <a:fillRect/>
          </a:stretch>
        </p:blipFill>
        <p:spPr>
          <a:xfrm>
            <a:off x="0" y="0"/>
            <a:ext cx="9144000" cy="6924341"/>
          </a:xfrm>
        </p:spPr>
      </p:pic>
      <p:sp>
        <p:nvSpPr>
          <p:cNvPr id="5" name="4 Gözyaşı Damlası"/>
          <p:cNvSpPr/>
          <p:nvPr/>
        </p:nvSpPr>
        <p:spPr>
          <a:xfrm>
            <a:off x="5724128" y="4149080"/>
            <a:ext cx="3203848" cy="1512168"/>
          </a:xfrm>
          <a:prstGeom prst="teardrop">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HZ.HALİME’NİN KABRİ</a:t>
            </a:r>
            <a:endParaRPr lang="tr-TR"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title"/>
          </p:nvPr>
        </p:nvSpPr>
        <p:spPr>
          <a:xfrm>
            <a:off x="539552" y="1556792"/>
            <a:ext cx="8229600" cy="562074"/>
          </a:xfrm>
        </p:spPr>
        <p:txBody>
          <a:bodyPr>
            <a:normAutofit fontScale="90000"/>
          </a:bodyPr>
          <a:lstStyle/>
          <a:p>
            <a:r>
              <a:rPr lang="tr-TR" b="1" dirty="0" smtClean="0"/>
              <a:t/>
            </a:r>
            <a:br>
              <a:rPr lang="tr-TR" b="1" dirty="0" smtClean="0"/>
            </a:br>
            <a:r>
              <a:rPr lang="tr-TR" b="1" dirty="0" smtClean="0"/>
              <a:t>Annesi </a:t>
            </a:r>
            <a:r>
              <a:rPr lang="tr-TR" b="1" dirty="0" err="1" smtClean="0"/>
              <a:t>Âmine’nin</a:t>
            </a:r>
            <a:r>
              <a:rPr lang="tr-TR" b="1" dirty="0" smtClean="0"/>
              <a:t> Vefatı</a:t>
            </a:r>
            <a:br>
              <a:rPr lang="tr-TR" b="1" dirty="0" smtClean="0"/>
            </a:br>
            <a:endParaRPr lang="tr-TR" dirty="0"/>
          </a:p>
        </p:txBody>
      </p:sp>
      <p:sp>
        <p:nvSpPr>
          <p:cNvPr id="3" name="2 İçerik Yer Tutucusu"/>
          <p:cNvSpPr>
            <a:spLocks noGrp="1"/>
          </p:cNvSpPr>
          <p:nvPr>
            <p:ph idx="1"/>
          </p:nvPr>
        </p:nvSpPr>
        <p:spPr>
          <a:xfrm>
            <a:off x="0" y="2060848"/>
            <a:ext cx="9144000" cy="4065315"/>
          </a:xfrm>
        </p:spPr>
        <p:txBody>
          <a:bodyPr>
            <a:normAutofit/>
          </a:bodyPr>
          <a:lstStyle/>
          <a:p>
            <a:r>
              <a:rPr lang="tr-TR" dirty="0" smtClean="0"/>
              <a:t>Âlemlere rahmet olan Peygamberimiz altı yaşına kadar annesi </a:t>
            </a:r>
            <a:r>
              <a:rPr lang="tr-TR" dirty="0" err="1" smtClean="0"/>
              <a:t>Âmine’nin</a:t>
            </a:r>
            <a:r>
              <a:rPr lang="tr-TR" dirty="0" smtClean="0"/>
              <a:t> yanında kaldı. Bu süre içinde anne şefkatiyle yetişip büyüdü. Altı yaşındayken babasının Medine’de bulunan kabrini ziyaret etmek üzere annesi ve sadık hizmetçileri </a:t>
            </a:r>
            <a:r>
              <a:rPr lang="tr-TR" dirty="0" err="1" smtClean="0"/>
              <a:t>Ümmü</a:t>
            </a:r>
            <a:r>
              <a:rPr lang="tr-TR" dirty="0" smtClean="0"/>
              <a:t> </a:t>
            </a:r>
            <a:r>
              <a:rPr lang="tr-TR" dirty="0" err="1" smtClean="0"/>
              <a:t>Eymen’le</a:t>
            </a:r>
            <a:r>
              <a:rPr lang="tr-TR" dirty="0" smtClean="0"/>
              <a:t> beraber Medine’ye gittiler.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endParaRPr lang="tr-TR" dirty="0" smtClean="0"/>
          </a:p>
          <a:p>
            <a:r>
              <a:rPr lang="tr-TR" dirty="0" smtClean="0"/>
              <a:t>Medine’deki dayıları olan </a:t>
            </a:r>
            <a:r>
              <a:rPr lang="tr-TR" dirty="0" err="1" smtClean="0"/>
              <a:t>Neccaroğullarında</a:t>
            </a:r>
            <a:r>
              <a:rPr lang="tr-TR" dirty="0" smtClean="0"/>
              <a:t> bir ay kadar misafir kaldılar. Dönüşte, Medine’nin </a:t>
            </a:r>
            <a:r>
              <a:rPr lang="tr-TR" dirty="0" err="1" smtClean="0"/>
              <a:t>Ebvâ</a:t>
            </a:r>
            <a:r>
              <a:rPr lang="tr-TR" dirty="0" smtClean="0"/>
              <a:t> Köyü’nde annesi Âmine hastalandı. </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6014545194d23d54e92c8e265ac304cc.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467544" y="260648"/>
            <a:ext cx="8229600" cy="4525963"/>
          </a:xfrm>
        </p:spPr>
        <p:txBody>
          <a:bodyPr>
            <a:normAutofit fontScale="77500" lnSpcReduction="20000"/>
          </a:bodyPr>
          <a:lstStyle/>
          <a:p>
            <a:r>
              <a:rPr lang="tr-TR" dirty="0" smtClean="0">
                <a:solidFill>
                  <a:schemeClr val="bg1"/>
                </a:solidFill>
              </a:rPr>
              <a:t>Daha doğmadan yetim kalan oğlunun masum yüzüne bakarak “Ey çekilen dehşetli ölüm okundan, Allah’ın (c.c.) </a:t>
            </a:r>
            <a:r>
              <a:rPr lang="tr-TR" dirty="0" err="1" smtClean="0">
                <a:solidFill>
                  <a:schemeClr val="bg1"/>
                </a:solidFill>
              </a:rPr>
              <a:t>lütfu</a:t>
            </a:r>
            <a:r>
              <a:rPr lang="tr-TR" dirty="0" smtClean="0">
                <a:solidFill>
                  <a:schemeClr val="bg1"/>
                </a:solidFill>
              </a:rPr>
              <a:t> ve yardımı ile yüz deve karşılığında kurtulan zatın oğlu! Allah, seni mübarek ve devamlı kılsın! Eğer rüyada gördüklerim doğru çıkarsa sen Celal ve İkram Sahibi tarafından Âdemoğullarına helal ve haramı bildirmek üzere gönderileceksin! Allah (c.c.) seni, milletlerle birlikte devam edip gelen putlardan, putperestlikten de esirgeyecek, alıkoyacaktır! Her canlı varlık ölür. Her yeni eskir. Her yaşlanan, kocayan, zeval </a:t>
            </a:r>
            <a:r>
              <a:rPr lang="sv-SE" dirty="0" smtClean="0">
                <a:solidFill>
                  <a:schemeClr val="bg1"/>
                </a:solidFill>
              </a:rPr>
              <a:t>bulur; yok olur. Ben de öleceğim. Fakat</a:t>
            </a:r>
            <a:r>
              <a:rPr lang="tr-TR" dirty="0" smtClean="0">
                <a:solidFill>
                  <a:schemeClr val="bg1"/>
                </a:solidFill>
              </a:rPr>
              <a:t> temelli anılacağım. Çünkü temiz bir oğul doğurmuş, arkamda hayırlı bir evlat bırakmış bulunuyorum.” diyerek vefat etti.</a:t>
            </a:r>
          </a:p>
          <a:p>
            <a:endParaRPr lang="tr-TR"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7161453_1420382968097162_4503911356096839680_n.jpg"/>
          <p:cNvPicPr>
            <a:picLocks noGrp="1" noChangeAspect="1"/>
          </p:cNvPicPr>
          <p:nvPr>
            <p:ph idx="1"/>
          </p:nvPr>
        </p:nvPicPr>
        <p:blipFill>
          <a:blip r:embed="rId2" cstate="print"/>
          <a:stretch>
            <a:fillRect/>
          </a:stretch>
        </p:blipFill>
        <p:spPr>
          <a:xfrm>
            <a:off x="0" y="0"/>
            <a:ext cx="9144000" cy="6900296"/>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err="1" smtClean="0"/>
              <a:t>Âmine’nin</a:t>
            </a:r>
            <a:r>
              <a:rPr lang="tr-TR" dirty="0" smtClean="0"/>
              <a:t> vefatından sonra </a:t>
            </a:r>
            <a:r>
              <a:rPr lang="tr-TR" dirty="0" err="1" smtClean="0"/>
              <a:t>Ümmü</a:t>
            </a:r>
            <a:r>
              <a:rPr lang="tr-TR" dirty="0" smtClean="0"/>
              <a:t> </a:t>
            </a:r>
            <a:r>
              <a:rPr lang="tr-TR" dirty="0" err="1" smtClean="0"/>
              <a:t>Eymen</a:t>
            </a:r>
            <a:r>
              <a:rPr lang="tr-TR" dirty="0" smtClean="0"/>
              <a:t>, Sevgili Peygamberimizi Mekke’ye götürüp dedesi </a:t>
            </a:r>
            <a:r>
              <a:rPr lang="tr-TR" dirty="0" err="1" smtClean="0"/>
              <a:t>Abdülmuttalib’e</a:t>
            </a:r>
            <a:r>
              <a:rPr lang="tr-TR" dirty="0" smtClean="0"/>
              <a:t> teslim etti.</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title"/>
          </p:nvPr>
        </p:nvSpPr>
        <p:spPr>
          <a:xfrm>
            <a:off x="323528" y="1484784"/>
            <a:ext cx="8229600" cy="706090"/>
          </a:xfrm>
        </p:spPr>
        <p:txBody>
          <a:bodyPr>
            <a:normAutofit fontScale="90000"/>
          </a:bodyPr>
          <a:lstStyle/>
          <a:p>
            <a:r>
              <a:rPr lang="tr-TR" b="1" dirty="0" smtClean="0"/>
              <a:t/>
            </a:r>
            <a:br>
              <a:rPr lang="tr-TR" b="1" dirty="0" smtClean="0"/>
            </a:br>
            <a:r>
              <a:rPr lang="tr-TR" b="1" dirty="0" smtClean="0"/>
              <a:t>Dedesi </a:t>
            </a:r>
            <a:r>
              <a:rPr lang="tr-TR" b="1" dirty="0" err="1" smtClean="0"/>
              <a:t>Abdulmuttalib’in</a:t>
            </a:r>
            <a:r>
              <a:rPr lang="tr-TR" b="1" dirty="0" smtClean="0"/>
              <a:t> Sevgisi</a:t>
            </a:r>
            <a:br>
              <a:rPr lang="tr-TR" b="1" dirty="0" smtClean="0"/>
            </a:br>
            <a:endParaRPr lang="tr-TR" dirty="0"/>
          </a:p>
        </p:txBody>
      </p:sp>
      <p:sp>
        <p:nvSpPr>
          <p:cNvPr id="3" name="2 İçerik Yer Tutucusu"/>
          <p:cNvSpPr>
            <a:spLocks noGrp="1"/>
          </p:cNvSpPr>
          <p:nvPr>
            <p:ph idx="1"/>
          </p:nvPr>
        </p:nvSpPr>
        <p:spPr>
          <a:xfrm>
            <a:off x="0" y="2204864"/>
            <a:ext cx="9144000" cy="3921299"/>
          </a:xfrm>
        </p:spPr>
        <p:txBody>
          <a:bodyPr>
            <a:normAutofit/>
          </a:bodyPr>
          <a:lstStyle/>
          <a:p>
            <a:r>
              <a:rPr lang="tr-TR" dirty="0" err="1" smtClean="0"/>
              <a:t>Kureyş</a:t>
            </a:r>
            <a:r>
              <a:rPr lang="tr-TR" dirty="0" smtClean="0"/>
              <a:t> kavminin lideri olan </a:t>
            </a:r>
            <a:r>
              <a:rPr lang="tr-TR" dirty="0" err="1" smtClean="0"/>
              <a:t>Abdülmuttalib</a:t>
            </a:r>
            <a:r>
              <a:rPr lang="tr-TR" dirty="0" smtClean="0"/>
              <a:t>; Kâbe’nin bakımını yapan ve hacılara su verme görevini yerine getiren saygın bir insandı. </a:t>
            </a:r>
            <a:r>
              <a:rPr lang="tr-TR" dirty="0" err="1" smtClean="0"/>
              <a:t>Abdulmuttalib</a:t>
            </a:r>
            <a:r>
              <a:rPr lang="tr-TR" dirty="0" smtClean="0"/>
              <a:t>, torunu Muhammed’i (s.a.v.) çok severdi, onun yaptıkları kendisini sevindirirdi.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0" y="1412776"/>
            <a:ext cx="8964488" cy="4525963"/>
          </a:xfrm>
        </p:spPr>
        <p:txBody>
          <a:bodyPr/>
          <a:lstStyle/>
          <a:p>
            <a:r>
              <a:rPr lang="tr-TR" dirty="0" smtClean="0"/>
              <a:t>Kendi çocuklarından hiçbirini oturtmadığı Kâbe’nin gölgesindeki minderine Sevgili Peygamberimizin oturmasına izin verirdi. Engellemek isteyen olursa “Oğlumu bırakınız. Allah’a yemin olsun onun için bir şeref vardır.” derdi. Sevgili torununu sofrada yanına alır ve bazen de kucağına oturtarak ona şefkat ve merhametini gösterirdi.</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İyice yaşlanan </a:t>
            </a:r>
            <a:r>
              <a:rPr lang="tr-TR" dirty="0" err="1" smtClean="0"/>
              <a:t>Abdülmuttalib</a:t>
            </a:r>
            <a:r>
              <a:rPr lang="tr-TR" dirty="0" smtClean="0"/>
              <a:t>, ölüm vaktinin geldiğini hissederek torununu büyük oğlu Ebu Talip’e teslim etti. </a:t>
            </a:r>
            <a:r>
              <a:rPr lang="tr-TR" dirty="0" err="1" smtClean="0"/>
              <a:t>Abdulmuttalib</a:t>
            </a:r>
            <a:r>
              <a:rPr lang="tr-TR" dirty="0" smtClean="0"/>
              <a:t>, Sevgili Peygamberimiz sekiz yaşındayken vefat etti.</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Dikdörtgen"/>
          <p:cNvSpPr/>
          <p:nvPr/>
        </p:nvSpPr>
        <p:spPr>
          <a:xfrm>
            <a:off x="2195736" y="5534561"/>
            <a:ext cx="6948264"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PEYGAMBERİMİZİN SOY ŞECERESİ</a:t>
            </a:r>
            <a:endParaRPr lang="tr-T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title"/>
          </p:nvPr>
        </p:nvSpPr>
        <p:spPr>
          <a:xfrm>
            <a:off x="467544" y="1556792"/>
            <a:ext cx="8229600" cy="782960"/>
          </a:xfrm>
        </p:spPr>
        <p:txBody>
          <a:bodyPr>
            <a:normAutofit/>
          </a:bodyPr>
          <a:lstStyle/>
          <a:p>
            <a:r>
              <a:rPr lang="tr-TR" b="1" dirty="0" smtClean="0"/>
              <a:t>Amcası Ebu Talip’in Himayesi</a:t>
            </a:r>
            <a:endParaRPr lang="tr-TR" dirty="0"/>
          </a:p>
        </p:txBody>
      </p:sp>
      <p:sp>
        <p:nvSpPr>
          <p:cNvPr id="3" name="2 İçerik Yer Tutucusu"/>
          <p:cNvSpPr>
            <a:spLocks noGrp="1"/>
          </p:cNvSpPr>
          <p:nvPr>
            <p:ph idx="1"/>
          </p:nvPr>
        </p:nvSpPr>
        <p:spPr>
          <a:xfrm>
            <a:off x="0" y="2204864"/>
            <a:ext cx="9144000" cy="3921299"/>
          </a:xfrm>
        </p:spPr>
        <p:txBody>
          <a:bodyPr>
            <a:normAutofit/>
          </a:bodyPr>
          <a:lstStyle/>
          <a:p>
            <a:r>
              <a:rPr lang="tr-TR" dirty="0" smtClean="0"/>
              <a:t>Allah Resulü sekiz yaşından itibaren amcası Ebu Talip’in yanında kalmaya başladı. Ebu Talip, fakir lakin merhametli ve gönlü zengin bir insandı. Yeğenine yetim ve öksüz olduğunu hissettirmemek için elinden gelen gayreti gösterirdi. Gittiği her yere onu da götürür, yanından hiç ayırmaz, onunla öz evladı gibi ilgilenirdi.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0" y="1484784"/>
            <a:ext cx="9144000" cy="4525963"/>
          </a:xfrm>
        </p:spPr>
        <p:txBody>
          <a:bodyPr>
            <a:normAutofit/>
          </a:bodyPr>
          <a:lstStyle/>
          <a:p>
            <a:r>
              <a:rPr lang="tr-TR" dirty="0" smtClean="0"/>
              <a:t>Peygamber Efendimiz daha on iki yaşına gelmeden amcasına destek olmak için onun ve Mekkelilerin hayvanlarına çobanlık etmeye başladı. Çobanlık, Hz. Peygamber’i Mekke’nin kötü âdetlerinden ve günlük hayattaki çirkinliklerinden korudu. Emanete sahip çıkmayı, azimli olmayı, temiz yaratılışını kirletecek şeylerden uzak kalmayı sağladı.</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0" y="1600200"/>
            <a:ext cx="9144000" cy="4525963"/>
          </a:xfrm>
        </p:spPr>
        <p:txBody>
          <a:bodyPr>
            <a:normAutofit/>
          </a:bodyPr>
          <a:lstStyle/>
          <a:p>
            <a:r>
              <a:rPr lang="tr-TR" dirty="0" smtClean="0"/>
              <a:t>Peygamber Efendimiz on iki yaşlarında ilk ticari seyahatini amcası ile birlikte Suriye’ye yaptı. O sıralarda Ebu Talip geçim sıkıntısı yaşıyordu. Bu sıkıntısını gidermek için ticaret kervanıyla Şam’a gitmeye karar verdi. Yol hazırlıklarına başladı. Bu hazırlıkları gören Peygamber Efendimiz, kendisini himaye eden amcasından ayrılacağı için hüzünlendi. </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indir (2).jpg"/>
          <p:cNvPicPr>
            <a:picLocks noChangeAspect="1"/>
          </p:cNvPicPr>
          <p:nvPr/>
        </p:nvPicPr>
        <p:blipFill>
          <a:blip r:embed="rId2" cstate="print"/>
          <a:stretch>
            <a:fillRect/>
          </a:stretch>
        </p:blipFill>
        <p:spPr>
          <a:xfrm>
            <a:off x="0" y="0"/>
            <a:ext cx="9156592"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Babasını ve annesini böyle seyahatler sonunda kaybetmişti. Nihayet: “Amcacığım! Beni nereye ve kime bırakıp gidiyorsun? Burada ne annem var ne de babam!” diyerek gözyaşlarıyla hislerini paylaştı. Ebu Talip duyduklarından etkilenerek yeğeni ile birlikte gitmeye karar verdi.</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457200" y="1600200"/>
            <a:ext cx="8363272" cy="4525963"/>
          </a:xfrm>
        </p:spPr>
        <p:txBody>
          <a:bodyPr/>
          <a:lstStyle/>
          <a:p>
            <a:r>
              <a:rPr lang="tr-TR" dirty="0" smtClean="0"/>
              <a:t>Ebu Talip, Hz. Muhammed’i (s.a.v.) çocukluğunda gözettiği gibi peygamberliğinden sonra da kollamaya ve gözetmeye devam etti. Onun yanında yer alarak onu destekledi. Ona zarar vermek isteyenleri engelledi. Hicretten kısa bir süre önce de vefat etti.</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Hz. Muhammed'in Doğumu ve Hayatı - Vahyin İzinde.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indir (3).jpg"/>
          <p:cNvPicPr>
            <a:picLocks noChangeAspect="1"/>
          </p:cNvPicPr>
          <p:nvPr/>
        </p:nvPicPr>
        <p:blipFill>
          <a:blip r:embed="rId2" cstate="print"/>
          <a:stretch>
            <a:fillRect/>
          </a:stretch>
        </p:blipFill>
        <p:spPr>
          <a:xfrm>
            <a:off x="-1" y="0"/>
            <a:ext cx="9144001" cy="6858000"/>
          </a:xfrm>
          <a:prstGeom prst="rect">
            <a:avLst/>
          </a:prstGeom>
        </p:spPr>
      </p:pic>
      <p:sp>
        <p:nvSpPr>
          <p:cNvPr id="2" name="1 Başlık"/>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3. PEYGAMBERİMİZİN GENÇLİK DÖNEMİ</a:t>
            </a:r>
            <a:br>
              <a:rPr lang="tr-TR" b="1"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a:xfrm>
            <a:off x="457200" y="1600200"/>
            <a:ext cx="5915000" cy="4525963"/>
          </a:xfrm>
        </p:spPr>
        <p:txBody>
          <a:bodyPr>
            <a:normAutofit/>
          </a:bodyPr>
          <a:lstStyle/>
          <a:p>
            <a:endParaRPr lang="tr-TR" dirty="0" smtClean="0"/>
          </a:p>
          <a:p>
            <a:r>
              <a:rPr lang="tr-TR" dirty="0" smtClean="0"/>
              <a:t>Allah Resulü, kırk yaşına kadar geçirmiş olduğu dönemde Mekke halkı tarafından güzel ahlakıyla tanınırdı. En çok da güvenilirliği ve doğruluğu ile bilinirdi.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Mekke halkı, bu doğruluk ve güvenilirliğinden dolayı ona </a:t>
            </a:r>
            <a:r>
              <a:rPr lang="tr-TR" b="1" dirty="0" err="1" smtClean="0"/>
              <a:t>Muhammedü’l</a:t>
            </a:r>
            <a:r>
              <a:rPr lang="tr-TR" b="1" dirty="0" smtClean="0"/>
              <a:t>-Emin </a:t>
            </a:r>
            <a:r>
              <a:rPr lang="tr-TR" dirty="0" smtClean="0"/>
              <a:t>derlerdi. Gençliğinde bu unvan ile meşhur olmuştu.</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Onun gençlik döneminde hiçbir hilesi, hıyaneti ve yalanı işitilmemişti. İnsanlara iyi davranması, sakinliği, yumuşak huylu oluşu ve diğer bütün halleriyle herkesin sevgisini kazanmıştı. </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457200" y="1600200"/>
            <a:ext cx="8435280" cy="4525963"/>
          </a:xfrm>
        </p:spPr>
        <p:txBody>
          <a:bodyPr>
            <a:normAutofit/>
          </a:bodyPr>
          <a:lstStyle/>
          <a:p>
            <a:pPr>
              <a:buNone/>
            </a:pPr>
            <a:r>
              <a:rPr lang="tr-TR" dirty="0" smtClean="0"/>
              <a:t>	</a:t>
            </a:r>
          </a:p>
          <a:p>
            <a:pPr>
              <a:buNone/>
            </a:pPr>
            <a:r>
              <a:rPr lang="tr-TR" dirty="0" smtClean="0"/>
              <a:t>   Yüce Allah, insanları Hz. Muhammed’in (s.a.v.) rehberliğinde bir araya getirmek istediği için onu soyların en temizinden, kabilelerin en faziletlisinden ve nesillerin en seçkininden dünyaya getirmiştir.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title"/>
          </p:nvPr>
        </p:nvSpPr>
        <p:spPr>
          <a:xfrm>
            <a:off x="467544" y="1340768"/>
            <a:ext cx="8229600" cy="796950"/>
          </a:xfrm>
        </p:spPr>
        <p:txBody>
          <a:bodyPr>
            <a:normAutofit fontScale="90000"/>
          </a:bodyPr>
          <a:lstStyle/>
          <a:p>
            <a:r>
              <a:rPr lang="tr-TR" b="1" dirty="0" smtClean="0"/>
              <a:t/>
            </a:r>
            <a:br>
              <a:rPr lang="tr-TR" b="1" dirty="0" smtClean="0"/>
            </a:br>
            <a:r>
              <a:rPr lang="tr-TR" b="1" dirty="0" err="1" smtClean="0"/>
              <a:t>Hılfu’l</a:t>
            </a:r>
            <a:r>
              <a:rPr lang="tr-TR" b="1" dirty="0" smtClean="0"/>
              <a:t>-</a:t>
            </a:r>
            <a:r>
              <a:rPr lang="tr-TR" b="1" dirty="0" err="1" smtClean="0"/>
              <a:t>Fudûl’a</a:t>
            </a:r>
            <a:r>
              <a:rPr lang="tr-TR" b="1" dirty="0" smtClean="0"/>
              <a:t> Katılması</a:t>
            </a:r>
            <a:br>
              <a:rPr lang="tr-TR" b="1" dirty="0" smtClean="0"/>
            </a:br>
            <a:endParaRPr lang="tr-TR" dirty="0"/>
          </a:p>
        </p:txBody>
      </p:sp>
      <p:sp>
        <p:nvSpPr>
          <p:cNvPr id="3" name="2 İçerik Yer Tutucusu"/>
          <p:cNvSpPr>
            <a:spLocks noGrp="1"/>
          </p:cNvSpPr>
          <p:nvPr>
            <p:ph idx="1"/>
          </p:nvPr>
        </p:nvSpPr>
        <p:spPr>
          <a:xfrm>
            <a:off x="0" y="2060848"/>
            <a:ext cx="9144000" cy="4065315"/>
          </a:xfrm>
        </p:spPr>
        <p:txBody>
          <a:bodyPr>
            <a:normAutofit/>
          </a:bodyPr>
          <a:lstStyle/>
          <a:p>
            <a:r>
              <a:rPr lang="tr-TR" dirty="0" smtClean="0"/>
              <a:t>Hz. Muhammed (s.a.v.) yirmi yaşlarındaydı. Mekke halkı, kabileler arası savaşlardan çok zarar görmüştü. Aileler perişan bir durumdaydı. Güven ortamı tamamen kaybolmuştu. Mekke dışından ticaret veya ziyaret için Kâbe’ye gelen insanlar da bazen çeşitli haksızlıklara uğruyorlardı. </a:t>
            </a:r>
          </a:p>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Kimi insanların kızları zorla alıkonuluyor, kimi insanların ise malları sebepsiz gasp ediliyordu. Bir defasında Mekkeli As b. </a:t>
            </a:r>
            <a:r>
              <a:rPr lang="tr-TR" dirty="0" err="1" smtClean="0"/>
              <a:t>Vâil</a:t>
            </a:r>
            <a:r>
              <a:rPr lang="tr-TR" dirty="0" smtClean="0"/>
              <a:t>, Yemen’den gelen bir tüccarın mallarına el koymuştu. Bu insanlık dışı muamelelere karşı mazlumların haklarını aramak için başvuracakları bir merci de yoktu.</a:t>
            </a: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692696"/>
            <a:ext cx="8712968" cy="4525963"/>
          </a:xfrm>
        </p:spPr>
        <p:txBody>
          <a:bodyPr>
            <a:noAutofit/>
          </a:bodyPr>
          <a:lstStyle/>
          <a:p>
            <a:r>
              <a:rPr lang="tr-TR" dirty="0" smtClean="0"/>
              <a:t>Bunun üzerine, Mekke’nin ileri gelen ailelerinden sağduyulu olanları bir araya geldiler. Toplanan bu insanlar; “zulme uğrayanların haklarını zalimlerden alıncaya kadar mücadele edeceklerine, Mekke halkından ve Mekke’ye dışarıdan gelen kimselerden haksızlığa uğrayanların yanında yer alacaklarına ve zalimlerden haklarını alıncaya kadar mazlumları destekleyeceklerine” dair anlaştılar ve </a:t>
            </a:r>
            <a:r>
              <a:rPr lang="tr-TR" dirty="0" err="1" smtClean="0"/>
              <a:t>and</a:t>
            </a:r>
            <a:r>
              <a:rPr lang="tr-TR" dirty="0" smtClean="0"/>
              <a:t> içtiler. Oluşan bu ittifaka, </a:t>
            </a:r>
            <a:r>
              <a:rPr lang="tr-TR" b="1" dirty="0" err="1" smtClean="0"/>
              <a:t>Hılfu’l</a:t>
            </a:r>
            <a:r>
              <a:rPr lang="tr-TR" b="1" dirty="0" smtClean="0"/>
              <a:t>-</a:t>
            </a:r>
            <a:r>
              <a:rPr lang="tr-TR" b="1" dirty="0" err="1" smtClean="0"/>
              <a:t>Fudûl</a:t>
            </a:r>
            <a:r>
              <a:rPr lang="tr-TR" b="1" dirty="0" smtClean="0"/>
              <a:t> (Erdemliler Topluluğu) ismi verildi.</a:t>
            </a: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Sevgili Peygamberimiz genç yaşında bu ittifak içinde yer aldı. Allah Resulü aradan uzun yıllar geçtikten sonra bile böyle bir birliğin içinde yer almaktan duyduğu memnuniyeti şöyle ifade etmişti: </a:t>
            </a:r>
            <a:r>
              <a:rPr lang="tr-TR" i="1" dirty="0" smtClean="0"/>
              <a:t>“Bugün böyle bir sözleşmeyi kabule davet edilsem, onu hiç tereddüt etmeden kabul ederim.”</a:t>
            </a: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title"/>
          </p:nvPr>
        </p:nvSpPr>
        <p:spPr>
          <a:xfrm>
            <a:off x="395536" y="1484784"/>
            <a:ext cx="8229600" cy="868958"/>
          </a:xfrm>
        </p:spPr>
        <p:txBody>
          <a:bodyPr>
            <a:normAutofit/>
          </a:bodyPr>
          <a:lstStyle/>
          <a:p>
            <a:r>
              <a:rPr lang="tr-TR" b="1" dirty="0" smtClean="0"/>
              <a:t>Ticaretle Uğraşması</a:t>
            </a:r>
            <a:endParaRPr lang="tr-TR" dirty="0"/>
          </a:p>
        </p:txBody>
      </p:sp>
      <p:sp>
        <p:nvSpPr>
          <p:cNvPr id="3" name="2 İçerik Yer Tutucusu"/>
          <p:cNvSpPr>
            <a:spLocks noGrp="1"/>
          </p:cNvSpPr>
          <p:nvPr>
            <p:ph idx="1"/>
          </p:nvPr>
        </p:nvSpPr>
        <p:spPr>
          <a:xfrm>
            <a:off x="0" y="1600200"/>
            <a:ext cx="9144000" cy="4525963"/>
          </a:xfrm>
        </p:spPr>
        <p:txBody>
          <a:bodyPr>
            <a:normAutofit/>
          </a:bodyPr>
          <a:lstStyle/>
          <a:p>
            <a:endParaRPr lang="tr-TR" dirty="0" smtClean="0"/>
          </a:p>
          <a:p>
            <a:r>
              <a:rPr lang="tr-TR" dirty="0" smtClean="0"/>
              <a:t>Mekke toprakları tarıma elverişsiz olduğundan halk, geçimini ticaret ile sağlardı. Hz. Muhammed (s.a.v.) de çocuk yaşından itibaren ticaret ile uğraşmaya başladı. İlk ticari yolculuğunu amcası Ebu Talip ile </a:t>
            </a:r>
            <a:r>
              <a:rPr lang="tr-TR" dirty="0" err="1" smtClean="0"/>
              <a:t>Busrâ’ya</a:t>
            </a:r>
            <a:r>
              <a:rPr lang="tr-TR" dirty="0" smtClean="0"/>
              <a:t> yaptı. </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395536" y="1600200"/>
            <a:ext cx="8748464" cy="4525963"/>
          </a:xfrm>
        </p:spPr>
        <p:txBody>
          <a:bodyPr>
            <a:normAutofit/>
          </a:bodyPr>
          <a:lstStyle/>
          <a:p>
            <a:endParaRPr lang="tr-TR" dirty="0" smtClean="0"/>
          </a:p>
          <a:p>
            <a:r>
              <a:rPr lang="tr-TR" dirty="0" smtClean="0"/>
              <a:t>Daha sonra 17 yaşındayken yine ticaret için diğer amcaları </a:t>
            </a:r>
            <a:r>
              <a:rPr lang="tr-TR" dirty="0" err="1" smtClean="0"/>
              <a:t>Zübeyr</a:t>
            </a:r>
            <a:r>
              <a:rPr lang="tr-TR" dirty="0" smtClean="0"/>
              <a:t> ve Abbas ile Yemen’e gitti. Bu zaman zarfında ticaret hakkında tecrübe sahibi oldu.</a:t>
            </a: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err="1" smtClean="0"/>
              <a:t>Kureyş</a:t>
            </a:r>
            <a:r>
              <a:rPr lang="tr-TR" dirty="0" smtClean="0"/>
              <a:t> kabilesinin zengin ve itibarlı hanımlarından </a:t>
            </a:r>
            <a:r>
              <a:rPr lang="en-US" dirty="0" err="1" smtClean="0"/>
              <a:t>olan</a:t>
            </a:r>
            <a:r>
              <a:rPr lang="en-US" dirty="0" smtClean="0"/>
              <a:t> </a:t>
            </a:r>
            <a:r>
              <a:rPr lang="en-US" dirty="0" err="1" smtClean="0"/>
              <a:t>Hatice</a:t>
            </a:r>
            <a:r>
              <a:rPr lang="en-US" dirty="0" smtClean="0"/>
              <a:t> </a:t>
            </a:r>
            <a:r>
              <a:rPr lang="en-US" dirty="0" err="1" smtClean="0"/>
              <a:t>binti</a:t>
            </a:r>
            <a:r>
              <a:rPr lang="en-US" dirty="0" smtClean="0"/>
              <a:t> </a:t>
            </a:r>
            <a:r>
              <a:rPr lang="en-US" dirty="0" err="1" smtClean="0"/>
              <a:t>Hüveylid</a:t>
            </a:r>
            <a:r>
              <a:rPr lang="en-US" dirty="0" smtClean="0"/>
              <a:t> (</a:t>
            </a:r>
            <a:r>
              <a:rPr lang="en-US" dirty="0" err="1" smtClean="0"/>
              <a:t>r.a</a:t>
            </a:r>
            <a:r>
              <a:rPr lang="en-US" dirty="0" smtClean="0"/>
              <a:t>.), </a:t>
            </a:r>
            <a:r>
              <a:rPr lang="en-US" dirty="0" err="1" smtClean="0"/>
              <a:t>Suriye’ye</a:t>
            </a:r>
            <a:r>
              <a:rPr lang="tr-TR" dirty="0" smtClean="0"/>
              <a:t> göndermek istediği ticaret kervanı için bir yardımcı arıyordu. Bunu duyan Ebu Talip, konuyu Hz. Peygamber’e iletti ve bu işi almasını istedi.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Hz. Hatice, Peygamber Efendimizin güvenilir ve dürüst biri olduğunu biliyordu. Bu nedenle konu kendisine iletildiğinde toplum içinde doğruluğu ve güvenirliliği ile tanınan Hz. Muhammed’e (s.a.v.) kervanı teslim etmeyi memnuniyetle kabul etti. Kölesi </a:t>
            </a:r>
            <a:r>
              <a:rPr lang="tr-TR" dirty="0" err="1" smtClean="0"/>
              <a:t>Meysere’yi</a:t>
            </a:r>
            <a:r>
              <a:rPr lang="tr-TR" dirty="0" smtClean="0"/>
              <a:t> de Allah Resulü’nün yanına verdi.</a:t>
            </a:r>
          </a:p>
          <a:p>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0" y="1484784"/>
            <a:ext cx="9144000" cy="4525963"/>
          </a:xfrm>
        </p:spPr>
        <p:txBody>
          <a:bodyPr>
            <a:normAutofit/>
          </a:bodyPr>
          <a:lstStyle/>
          <a:p>
            <a:r>
              <a:rPr lang="tr-TR" dirty="0" err="1" smtClean="0"/>
              <a:t>Muhammedu’l</a:t>
            </a:r>
            <a:r>
              <a:rPr lang="tr-TR" dirty="0" smtClean="0"/>
              <a:t>-Emin olan Peygamberimiz Mekke’den götürdüğü malları Suriye sınırları içinde bulunan </a:t>
            </a:r>
            <a:r>
              <a:rPr lang="tr-TR" dirty="0" err="1" smtClean="0"/>
              <a:t>Busrâ’da</a:t>
            </a:r>
            <a:r>
              <a:rPr lang="tr-TR" dirty="0" smtClean="0"/>
              <a:t> satarak yüksek kâr elde etti. Hz. Peygamber’in yüksek kazançlarla döndüğü bu ticaretinden Hz. Hatice çok memnun kaldı. </a:t>
            </a:r>
            <a:r>
              <a:rPr lang="tr-TR" dirty="0" err="1" smtClean="0"/>
              <a:t>Meysere</a:t>
            </a:r>
            <a:r>
              <a:rPr lang="tr-TR" dirty="0" smtClean="0"/>
              <a:t> ise bu yolculukta şahit olduğu Hz. Muhammed’in (s.a.v.) üstün ahlakından ve faziletlerinden övgüyle Hz. Hatice’ye söz etti.</a:t>
            </a: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title"/>
          </p:nvPr>
        </p:nvSpPr>
        <p:spPr>
          <a:xfrm>
            <a:off x="467544" y="1772816"/>
            <a:ext cx="8229600" cy="1143000"/>
          </a:xfrm>
        </p:spPr>
        <p:txBody>
          <a:bodyPr>
            <a:normAutofit/>
          </a:bodyPr>
          <a:lstStyle/>
          <a:p>
            <a:r>
              <a:rPr lang="tr-TR" b="1" dirty="0" smtClean="0"/>
              <a:t>Hz. Hatice ile Evliliği ve Çocukları</a:t>
            </a:r>
            <a:endParaRPr lang="tr-TR" dirty="0"/>
          </a:p>
        </p:txBody>
      </p:sp>
      <p:sp>
        <p:nvSpPr>
          <p:cNvPr id="3" name="2 İçerik Yer Tutucusu"/>
          <p:cNvSpPr>
            <a:spLocks noGrp="1"/>
          </p:cNvSpPr>
          <p:nvPr>
            <p:ph idx="1"/>
          </p:nvPr>
        </p:nvSpPr>
        <p:spPr>
          <a:xfrm>
            <a:off x="457200" y="2348880"/>
            <a:ext cx="8229600" cy="3777283"/>
          </a:xfrm>
        </p:spPr>
        <p:txBody>
          <a:bodyPr>
            <a:normAutofit/>
          </a:bodyPr>
          <a:lstStyle/>
          <a:p>
            <a:pPr>
              <a:buNone/>
            </a:pPr>
            <a:r>
              <a:rPr lang="tr-TR" dirty="0" smtClean="0"/>
              <a:t>   </a:t>
            </a:r>
          </a:p>
          <a:p>
            <a:r>
              <a:rPr lang="tr-TR" dirty="0" smtClean="0"/>
              <a:t>Hatice </a:t>
            </a:r>
            <a:r>
              <a:rPr lang="tr-TR" dirty="0" err="1" smtClean="0"/>
              <a:t>binti</a:t>
            </a:r>
            <a:r>
              <a:rPr lang="tr-TR" dirty="0" smtClean="0"/>
              <a:t> </a:t>
            </a:r>
            <a:r>
              <a:rPr lang="tr-TR" dirty="0" err="1" smtClean="0"/>
              <a:t>Hüveylid</a:t>
            </a:r>
            <a:r>
              <a:rPr lang="tr-TR" dirty="0" smtClean="0"/>
              <a:t> zeki, şerefli ve asaletli dul bir hanımefendiydi. </a:t>
            </a:r>
            <a:r>
              <a:rPr lang="tr-TR" dirty="0" err="1" smtClean="0"/>
              <a:t>Kureyş’in</a:t>
            </a:r>
            <a:r>
              <a:rPr lang="tr-TR" dirty="0" smtClean="0"/>
              <a:t> ileri gelenlerinden birçok kişi onunla evlenmek istemiş fakat o bu teklifleri kabul etmemişti.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Peygamberimiz, Allah’a (c.c.) kurban olarak adanan İsmail’in (a.s.) neslindendir. Hz. İbrahim’in (a.s.) duasıdır.Hz. İsa’nın (a.s.) müjdesidir.</a:t>
            </a: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0" y="1600200"/>
            <a:ext cx="9144000" cy="4525963"/>
          </a:xfrm>
        </p:spPr>
        <p:txBody>
          <a:bodyPr/>
          <a:lstStyle/>
          <a:p>
            <a:r>
              <a:rPr lang="tr-TR" dirty="0" smtClean="0"/>
              <a:t>Sevgili Peygamberimizi yaptığı ticaretler vesilesiyle yakından tanıma fırsatı bulmuştu. Bu büyük insanın yüksek faziletini, yüce ahlakını ve güvenirliliğini gören Hz. Hatice, ona evlenme teklif etti. Allah Resulü amcası ile istişare ettikten sonra bu teklifi kabul etti. Nikâh akdi, misafirlerin katılımıyla Hz. Hatice’nin evinde yapıldı.</a:t>
            </a:r>
          </a:p>
          <a:p>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Habib-i Ekrem ile Hz. Hatice arasında çok uyumlu ve huzurlu bir evlilik vardı. Sadakatli bir eş olan Hz. Hatice, vefat edene kadar her konuda Allah Resulü’ne destek oldu; zor zamanlarında daima yanında durdu. Bu evlilik, mutlu bir aile kurma konusunda asırlar boyu bütün ümmetine örnek oldu.</a:t>
            </a: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4" name="3 İçerik Yer Tutucusu" descr="peygamberimizin-soy-agaci (1).jpg"/>
          <p:cNvPicPr>
            <a:picLocks noGrp="1" noChangeAspect="1"/>
          </p:cNvPicPr>
          <p:nvPr>
            <p:ph idx="1"/>
          </p:nvPr>
        </p:nvPicPr>
        <p:blipFill>
          <a:blip r:embed="rId2" cstate="print"/>
          <a:srcRect t="76250" r="24971"/>
          <a:stretch>
            <a:fillRect/>
          </a:stretch>
        </p:blipFill>
        <p:spPr>
          <a:xfrm>
            <a:off x="0" y="1268760"/>
            <a:ext cx="9144000" cy="5589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Dikdörtgen"/>
          <p:cNvSpPr/>
          <p:nvPr/>
        </p:nvSpPr>
        <p:spPr>
          <a:xfrm>
            <a:off x="251520" y="0"/>
            <a:ext cx="8712968" cy="1077218"/>
          </a:xfrm>
          <a:prstGeom prst="rect">
            <a:avLst/>
          </a:prstGeom>
          <a:noFill/>
        </p:spPr>
        <p:txBody>
          <a:bodyPr wrap="square" lIns="91440" tIns="45720" rIns="91440" bIns="45720">
            <a:spAutoFit/>
          </a:bodyPr>
          <a:lstStyle/>
          <a:p>
            <a:pPr algn="ctr"/>
            <a:r>
              <a:rPr lang="tr-T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Peygamberimizin </a:t>
            </a:r>
            <a:r>
              <a:rPr lang="tr-TR"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hz.</a:t>
            </a:r>
            <a:r>
              <a:rPr lang="tr-T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Hatice ile evliliğinden </a:t>
            </a:r>
          </a:p>
          <a:p>
            <a:pPr algn="ctr"/>
            <a:r>
              <a:rPr lang="tr-T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dünyaya gelen çocukları</a:t>
            </a:r>
            <a:endParaRPr lang="tr-T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7f86b7c74.jpg"/>
          <p:cNvPicPr>
            <a:picLocks noGrp="1" noChangeAspect="1"/>
          </p:cNvPicPr>
          <p:nvPr>
            <p:ph idx="1"/>
          </p:nvPr>
        </p:nvPicPr>
        <p:blipFill>
          <a:blip r:embed="rId2" cstate="print"/>
          <a:stretch>
            <a:fillRect/>
          </a:stretch>
        </p:blipFill>
        <p:spPr>
          <a:xfrm>
            <a:off x="0" y="0"/>
            <a:ext cx="9144000" cy="6945406"/>
          </a:xfrm>
        </p:spPr>
      </p:pic>
      <p:sp>
        <p:nvSpPr>
          <p:cNvPr id="5" name="4 Metin kutusu"/>
          <p:cNvSpPr txBox="1"/>
          <p:nvPr/>
        </p:nvSpPr>
        <p:spPr>
          <a:xfrm>
            <a:off x="1547665" y="1916832"/>
            <a:ext cx="6192688" cy="3108543"/>
          </a:xfrm>
          <a:prstGeom prst="rect">
            <a:avLst/>
          </a:prstGeom>
          <a:noFill/>
        </p:spPr>
        <p:txBody>
          <a:bodyPr wrap="square" rtlCol="0">
            <a:spAutoFit/>
          </a:bodyPr>
          <a:lstStyle/>
          <a:p>
            <a:pPr>
              <a:buFont typeface="Wingdings" pitchFamily="2" charset="2"/>
              <a:buChar char="ü"/>
            </a:pPr>
            <a:r>
              <a:rPr lang="tr-TR" sz="2800" dirty="0" smtClean="0">
                <a:solidFill>
                  <a:schemeClr val="bg1"/>
                </a:solidFill>
              </a:rPr>
              <a:t>Peygamberimizin ilk çocuğu Kasım’dır. </a:t>
            </a:r>
          </a:p>
          <a:p>
            <a:r>
              <a:rPr lang="tr-TR" sz="2800" dirty="0" smtClean="0">
                <a:solidFill>
                  <a:schemeClr val="bg1"/>
                </a:solidFill>
              </a:rPr>
              <a:t>Bundan dolayı peygamberimize </a:t>
            </a:r>
          </a:p>
          <a:p>
            <a:r>
              <a:rPr lang="tr-TR" sz="2800" dirty="0" err="1" smtClean="0">
                <a:solidFill>
                  <a:schemeClr val="bg1"/>
                </a:solidFill>
              </a:rPr>
              <a:t>Ebu’l</a:t>
            </a:r>
            <a:r>
              <a:rPr lang="tr-TR" sz="2800" dirty="0" smtClean="0">
                <a:solidFill>
                  <a:schemeClr val="bg1"/>
                </a:solidFill>
              </a:rPr>
              <a:t>-Kasım </a:t>
            </a:r>
            <a:r>
              <a:rPr lang="tr-TR" sz="2800" dirty="0" err="1" smtClean="0">
                <a:solidFill>
                  <a:schemeClr val="bg1"/>
                </a:solidFill>
              </a:rPr>
              <a:t>ünvanı</a:t>
            </a:r>
            <a:r>
              <a:rPr lang="tr-TR" sz="2800" dirty="0" smtClean="0">
                <a:solidFill>
                  <a:schemeClr val="bg1"/>
                </a:solidFill>
              </a:rPr>
              <a:t> verilmiştir.</a:t>
            </a:r>
          </a:p>
          <a:p>
            <a:pPr>
              <a:buFont typeface="Wingdings" pitchFamily="2" charset="2"/>
              <a:buChar char="ü"/>
            </a:pPr>
            <a:r>
              <a:rPr lang="tr-TR" sz="2800" dirty="0" smtClean="0">
                <a:solidFill>
                  <a:schemeClr val="bg1"/>
                </a:solidFill>
              </a:rPr>
              <a:t>Peygamberimiz vefat ettiğinde hayatta </a:t>
            </a:r>
          </a:p>
          <a:p>
            <a:r>
              <a:rPr lang="tr-TR" sz="2800" dirty="0" smtClean="0">
                <a:solidFill>
                  <a:schemeClr val="bg1"/>
                </a:solidFill>
              </a:rPr>
              <a:t>Olan tek çocuğu Hz. </a:t>
            </a:r>
            <a:r>
              <a:rPr lang="tr-TR" sz="2800" dirty="0" err="1" smtClean="0">
                <a:solidFill>
                  <a:schemeClr val="bg1"/>
                </a:solidFill>
              </a:rPr>
              <a:t>Fatıma’dır</a:t>
            </a:r>
            <a:r>
              <a:rPr lang="tr-TR" sz="2800" dirty="0" smtClean="0">
                <a:solidFill>
                  <a:schemeClr val="bg1"/>
                </a:solidFill>
              </a:rPr>
              <a:t>. Hz. </a:t>
            </a:r>
            <a:r>
              <a:rPr lang="tr-TR" sz="2800" dirty="0" err="1" smtClean="0">
                <a:solidFill>
                  <a:schemeClr val="bg1"/>
                </a:solidFill>
              </a:rPr>
              <a:t>Fatıma</a:t>
            </a:r>
            <a:r>
              <a:rPr lang="tr-TR" sz="2800" dirty="0" smtClean="0">
                <a:solidFill>
                  <a:schemeClr val="bg1"/>
                </a:solidFill>
              </a:rPr>
              <a:t> </a:t>
            </a:r>
          </a:p>
          <a:p>
            <a:r>
              <a:rPr lang="tr-TR" sz="2800" dirty="0" smtClean="0">
                <a:solidFill>
                  <a:schemeClr val="bg1"/>
                </a:solidFill>
              </a:rPr>
              <a:t>İse peygamberimizin vefatından 6 ay sonra vefat etmiştir.</a:t>
            </a:r>
            <a:endParaRPr lang="tr-TR" sz="2800"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be-hakemliği-nedir-kısaca.jpg"/>
          <p:cNvPicPr>
            <a:picLocks noGrp="1" noChangeAspect="1"/>
          </p:cNvPicPr>
          <p:nvPr>
            <p:ph idx="1"/>
          </p:nvPr>
        </p:nvPicPr>
        <p:blipFill>
          <a:blip r:embed="rId2" cstate="print"/>
          <a:stretch>
            <a:fillRect/>
          </a:stretch>
        </p:blipFill>
        <p:spPr>
          <a:xfrm>
            <a:off x="-1" y="0"/>
            <a:ext cx="9144001" cy="685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251520" y="1628800"/>
            <a:ext cx="8686800" cy="4525963"/>
          </a:xfrm>
        </p:spPr>
        <p:txBody>
          <a:bodyPr>
            <a:normAutofit/>
          </a:bodyPr>
          <a:lstStyle/>
          <a:p>
            <a:r>
              <a:rPr lang="tr-TR" dirty="0" smtClean="0"/>
              <a:t>Uzun zaman yağmur ve sel sularına maruz kalan Kâbe hasar görmüştü. </a:t>
            </a:r>
            <a:r>
              <a:rPr lang="tr-TR" dirty="0" err="1" smtClean="0"/>
              <a:t>Kureyş</a:t>
            </a:r>
            <a:r>
              <a:rPr lang="tr-TR" dirty="0" smtClean="0"/>
              <a:t> kabileleri toplanarak Kâbe’yi onarmaya karar verdi. Yüzyıllar boyunca Kâbe’ye ve hacılara hizmet etme hususunda birbiriyle yarışanlar, bu işi büyük bir şeref olarak görüyordu. Kâbe’nin duvarları, Hz. İbrahim’in inşa ettiği temele kadar yıkıldı. </a:t>
            </a: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Her kabilenin inşa edeceği bölümler kura ile belirlendi. Tamir esnasında faiz, fuhuş vb. ahlak dışı yollarla elde edilen hiçbir kazanç kullanılmayacaktı.Bu prensiplerle gruplar kendi payına düşen bölümü tamir etti. Bu sırada otuz beş yaşında olan Hz. Muhammed (s.a.v.) de Kâbe’nin onarımında çalıştı.</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0" y="1600200"/>
            <a:ext cx="9144000" cy="4525963"/>
          </a:xfrm>
        </p:spPr>
        <p:txBody>
          <a:bodyPr>
            <a:normAutofit/>
          </a:bodyPr>
          <a:lstStyle/>
          <a:p>
            <a:r>
              <a:rPr lang="tr-TR" dirty="0" smtClean="0"/>
              <a:t>Sıra </a:t>
            </a:r>
            <a:r>
              <a:rPr lang="tr-TR" dirty="0" err="1" smtClean="0"/>
              <a:t>Hacer’ül</a:t>
            </a:r>
            <a:r>
              <a:rPr lang="tr-TR" dirty="0" smtClean="0"/>
              <a:t>-</a:t>
            </a:r>
            <a:r>
              <a:rPr lang="tr-TR" dirty="0" err="1" smtClean="0"/>
              <a:t>Esved’in</a:t>
            </a:r>
            <a:r>
              <a:rPr lang="tr-TR" dirty="0" smtClean="0"/>
              <a:t> yerine konulmasına gelince kabileler arasında anlaşmazlık çıktı. Her kabile bu vazifeye en layık kendilerinin olduğunu savunuyordu. Bazı kabileler bu şerefi başkasına bırakmayacaklarına dair yemin ettiler. Öyle ki ortaya çıkan anlaşmazlık kabileler arası savaşa dönüşecek kadar ilerledi. Kâbe’nin tamirine dört beş gün ara verildi.</a:t>
            </a:r>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err="1" smtClean="0"/>
              <a:t>Kureyşlilerin</a:t>
            </a:r>
            <a:r>
              <a:rPr lang="tr-TR" dirty="0" smtClean="0"/>
              <a:t> en yaşlısı olan </a:t>
            </a:r>
            <a:r>
              <a:rPr lang="tr-TR" dirty="0" err="1" smtClean="0"/>
              <a:t>Ebû</a:t>
            </a:r>
            <a:r>
              <a:rPr lang="tr-TR" dirty="0" smtClean="0"/>
              <a:t> </a:t>
            </a:r>
            <a:r>
              <a:rPr lang="tr-TR" dirty="0" err="1" smtClean="0"/>
              <a:t>Ümeyye</a:t>
            </a:r>
            <a:r>
              <a:rPr lang="tr-TR" dirty="0" smtClean="0"/>
              <a:t> bin </a:t>
            </a:r>
            <a:r>
              <a:rPr lang="tr-TR" dirty="0" err="1" smtClean="0"/>
              <a:t>Muğîre’nin</a:t>
            </a:r>
            <a:r>
              <a:rPr lang="tr-TR" dirty="0" smtClean="0"/>
              <a:t> teklifi üzerine, Harem-i Şerif’in Beni </a:t>
            </a:r>
            <a:r>
              <a:rPr lang="tr-TR" dirty="0" err="1" smtClean="0"/>
              <a:t>Şeybe</a:t>
            </a:r>
            <a:r>
              <a:rPr lang="tr-TR" dirty="0" smtClean="0"/>
              <a:t> kapısından ilk giren kişinin hakem tayin edilmesine karar verildi. Herkesin merakla beklediği kapıdan ilk giren zat </a:t>
            </a:r>
            <a:r>
              <a:rPr lang="tr-TR" dirty="0" err="1" smtClean="0"/>
              <a:t>Emîn</a:t>
            </a:r>
            <a:r>
              <a:rPr lang="tr-TR" dirty="0" smtClean="0"/>
              <a:t> olarak anılan Hz. Muhammed (s.a.v.) oldu.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Orada bulunanlar, Allah Resulü’nün geldiğini görünce sevinç içinde “Emin! Muhammed! Onun aramızda vereceği hükme razıyız!diyerek memnuniyetlerini ifade ettiler. Resulü Ekrem, meseleyi makul bir şekilde çözüme kavuşturdu. </a:t>
            </a:r>
            <a:r>
              <a:rPr lang="tr-TR" dirty="0" err="1" smtClean="0"/>
              <a:t>Hacerü’l</a:t>
            </a:r>
            <a:r>
              <a:rPr lang="tr-TR" dirty="0" smtClean="0"/>
              <a:t>-</a:t>
            </a:r>
            <a:r>
              <a:rPr lang="tr-TR" dirty="0" err="1" smtClean="0"/>
              <a:t>Esved’i</a:t>
            </a:r>
            <a:r>
              <a:rPr lang="tr-TR" dirty="0" smtClean="0"/>
              <a:t> örtü üzerine koydu.</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maxresdefault (1).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pPr algn="ctr"/>
            <a:endParaRPr lang="tr-TR" b="1" i="1" dirty="0" smtClean="0">
              <a:solidFill>
                <a:schemeClr val="bg1"/>
              </a:solidFill>
            </a:endParaRPr>
          </a:p>
          <a:p>
            <a:pPr algn="ctr"/>
            <a:r>
              <a:rPr lang="tr-TR" b="1" i="1" dirty="0" smtClean="0">
                <a:solidFill>
                  <a:schemeClr val="bg1"/>
                </a:solidFill>
              </a:rPr>
              <a:t>“Babam İbrahim’in duası, kardeşim İsa’nın müjdesi ve annemin rüyasıyım.”</a:t>
            </a:r>
            <a:endParaRPr lang="tr-TR" b="1" dirty="0" smtClean="0">
              <a:solidFill>
                <a:schemeClr val="bg1"/>
              </a:solidFill>
            </a:endParaRPr>
          </a:p>
          <a:p>
            <a:pPr algn="ctr"/>
            <a:endParaRPr lang="tr-TR" b="1"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smtClean="0"/>
              <a:t>Her kabileden bir temsilci, örtünün kenarından tutarak kaldırınca </a:t>
            </a:r>
            <a:r>
              <a:rPr lang="tr-TR" dirty="0" err="1" smtClean="0"/>
              <a:t>Hacerü’l</a:t>
            </a:r>
            <a:r>
              <a:rPr lang="tr-TR" dirty="0" smtClean="0"/>
              <a:t>-</a:t>
            </a:r>
            <a:r>
              <a:rPr lang="tr-TR" dirty="0" err="1" smtClean="0"/>
              <a:t>Esved’in</a:t>
            </a:r>
            <a:r>
              <a:rPr lang="tr-TR" dirty="0" smtClean="0"/>
              <a:t> konulacağı yere kadar taşıdılar. Daha sonra Sevgili Peygamberimiz mübarek elleriyle taşı yerine koydu.Böylelikle </a:t>
            </a:r>
            <a:r>
              <a:rPr lang="tr-TR" dirty="0" err="1" smtClean="0"/>
              <a:t>Kureyşlileri</a:t>
            </a:r>
            <a:r>
              <a:rPr lang="tr-TR" dirty="0" smtClean="0"/>
              <a:t> savaş ile felakete götürebilecek bir tehlike atlatılmış oldu. </a:t>
            </a:r>
          </a:p>
          <a:p>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3).jpg"/>
          <p:cNvPicPr>
            <a:picLocks noChangeAspect="1"/>
          </p:cNvPicPr>
          <p:nvPr/>
        </p:nvPicPr>
        <p:blipFill>
          <a:blip r:embed="rId2" cstate="print"/>
          <a:stretch>
            <a:fillRect/>
          </a:stretch>
        </p:blipFill>
        <p:spPr>
          <a:xfrm>
            <a:off x="-1" y="0"/>
            <a:ext cx="9144001" cy="6858000"/>
          </a:xfrm>
          <a:prstGeom prst="rect">
            <a:avLst/>
          </a:prstGeom>
        </p:spPr>
      </p:pic>
      <p:sp>
        <p:nvSpPr>
          <p:cNvPr id="2" name="1 Başlık"/>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4. PEYGAMBERİMİZİN NÜBÜVVET ÖNCESİ AHLAKİ OLGUNLUĞU</a:t>
            </a:r>
            <a:br>
              <a:rPr lang="tr-TR" b="1"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a:xfrm>
            <a:off x="457200" y="1600200"/>
            <a:ext cx="5770984" cy="4525963"/>
          </a:xfrm>
        </p:spPr>
        <p:txBody>
          <a:bodyPr>
            <a:normAutofit lnSpcReduction="10000"/>
          </a:bodyPr>
          <a:lstStyle/>
          <a:p>
            <a:r>
              <a:rPr lang="tr-TR" dirty="0" smtClean="0"/>
              <a:t>Allah Resulü’nün nübüvvetinden önce Mekke, insanlığın en karanlık dönemini yaşamaktaydı. Puta tapıcılık, kan davaları, fuhuş, içki, kumar, yağmacılık gibi kötülükler yaygındı. Doğruluk, adalet, hukuk, yardımseverlik gibi insani değerler ise toplumda etkin değildi. </a:t>
            </a:r>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Cahiliye Dönemi adı verilen bu zamanda halk; zengin- fakir, efendi-köle, güçlü-zayıf olarak birçok sınıflara ayrılmıştı. Kadınlara değer verilmezdi. O günün toplumunda her türlü kötü ahlakı görmek mümkündü.</a:t>
            </a:r>
          </a:p>
          <a:p>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89361fdbc946ddf1314d18a360a60526.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BİLGİ KUTUSU</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İçerik Yer Tutucusu"/>
          <p:cNvSpPr>
            <a:spLocks noGrp="1"/>
          </p:cNvSpPr>
          <p:nvPr>
            <p:ph idx="1"/>
          </p:nvPr>
        </p:nvSpPr>
        <p:spPr/>
        <p:txBody>
          <a:bodyPr/>
          <a:lstStyle/>
          <a:p>
            <a:r>
              <a:rPr lang="tr-TR" b="1" dirty="0" err="1" smtClean="0"/>
              <a:t>Risalet</a:t>
            </a:r>
            <a:r>
              <a:rPr lang="tr-TR" b="1" dirty="0" smtClean="0"/>
              <a:t>, nübüvvet, nebilik ve peygamberlik kelimeleri eş anlamlıdır. </a:t>
            </a:r>
            <a:r>
              <a:rPr lang="tr-TR" dirty="0" smtClean="0"/>
              <a:t>Bu kelimelerin ortak anlamı; “Allah’ın (c.c.) gönderdiği vahiyleri, emir ve yasakları, kısacası dinin gerçeklerini insanlara duyurmak; söz, tutum ve davranışlarıyla sergilemek” demektir.</a:t>
            </a:r>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0" y="1600200"/>
            <a:ext cx="9144000" cy="4525963"/>
          </a:xfrm>
        </p:spPr>
        <p:txBody>
          <a:bodyPr>
            <a:normAutofit/>
          </a:bodyPr>
          <a:lstStyle/>
          <a:p>
            <a:r>
              <a:rPr lang="tr-TR" dirty="0" smtClean="0"/>
              <a:t>Sevgili Peygamberimiz, her türlü insani ve ahlaki değerin kirletildiği böyle bir toplumun içinde büyümesine rağmen onların hiçbir kötülüğüne bulaşmadı. Hiçbir fenalığa ve çirkinliğe meyletmedi. Allah Resulü peygamberlikle görevlendirilinceye kadar hiçbir günaha teşebbüs etmemiştir.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Peygamber Efendimizin de taşıdığı bu özelliğe </a:t>
            </a:r>
            <a:r>
              <a:rPr lang="tr-TR" b="1" dirty="0" smtClean="0"/>
              <a:t>ismet denir. İsmet, “Allah’ın (c.c.), </a:t>
            </a:r>
            <a:r>
              <a:rPr lang="tr-TR" dirty="0" smtClean="0"/>
              <a:t>peygamberlerini temiz bir yaratılışa sahip kılması; gizli ve açık her türlü günahtan, şirkten, küfürden, münafıklıktan ve zulüm yapmaktan koruması” demektir.</a:t>
            </a:r>
          </a:p>
          <a:p>
            <a:pPr>
              <a:buNone/>
            </a:pPr>
            <a:endParaRPr lang="tr-T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smtClean="0"/>
              <a:t>Cahiliye dönemi halkı, Hz. Muhammed’i (s.a.v.) her zaman güvenilir insan (</a:t>
            </a:r>
            <a:r>
              <a:rPr lang="tr-TR" dirty="0" err="1" smtClean="0"/>
              <a:t>Muhammedü’l</a:t>
            </a:r>
            <a:r>
              <a:rPr lang="tr-TR" dirty="0" smtClean="0"/>
              <a:t>-Emin) olarak tanımlıyordu. Çünkü onun en küçük bir yalanını işitmedikleri gibi her ortam ve şartta da doğruluğunu görmüşlerdi.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Tartışmalı konularda hakemliğine başvuracak ve kıymetli eşyalarını emanet edecek kadar ona güveniyorlardı. Peygamberlerin bu özelliklerine </a:t>
            </a:r>
            <a:r>
              <a:rPr lang="tr-TR" b="1" dirty="0" smtClean="0"/>
              <a:t>sıdk ve emanet </a:t>
            </a:r>
            <a:r>
              <a:rPr lang="tr-TR" dirty="0" smtClean="0"/>
              <a:t>denir.</a:t>
            </a:r>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endParaRPr lang="tr-TR" b="1" dirty="0" smtClean="0"/>
          </a:p>
          <a:p>
            <a:r>
              <a:rPr lang="tr-TR" b="1" dirty="0" smtClean="0"/>
              <a:t>Sıdk, </a:t>
            </a:r>
            <a:r>
              <a:rPr lang="tr-TR" dirty="0" smtClean="0"/>
              <a:t>“peygamberlerin hiçbir zaman hiçbir şekilde yalan söylememesi ve dosdoğru </a:t>
            </a:r>
            <a:r>
              <a:rPr lang="tr-TR" dirty="0" err="1" smtClean="0"/>
              <a:t>davranması”dır</a:t>
            </a:r>
            <a:r>
              <a:rPr lang="tr-TR" dirty="0" smtClean="0"/>
              <a:t>. Emanet </a:t>
            </a:r>
            <a:r>
              <a:rPr lang="nl-NL" dirty="0" smtClean="0"/>
              <a:t>ise “gerek peygamberlik görevinde gerekse</a:t>
            </a:r>
            <a:r>
              <a:rPr lang="tr-TR" dirty="0" smtClean="0"/>
              <a:t> hayatın diğer konularında emin ve güvenilir </a:t>
            </a:r>
            <a:r>
              <a:rPr lang="tr-TR" dirty="0" err="1" smtClean="0"/>
              <a:t>olmak”tır</a:t>
            </a:r>
            <a:r>
              <a:rPr lang="tr-TR" dirty="0" smtClean="0"/>
              <a:t>. </a:t>
            </a:r>
          </a:p>
          <a:p>
            <a:endParaRPr lang="tr-T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89361fdbc946ddf1314d18a360a60526.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İsmet, emanet ve sıdk sıfatlarından başka peygamberlerde iki nitelik daha bulunur. Bunlar </a:t>
            </a:r>
            <a:r>
              <a:rPr lang="tr-TR" dirty="0" err="1" smtClean="0"/>
              <a:t>fetanet</a:t>
            </a:r>
            <a:r>
              <a:rPr lang="tr-TR" dirty="0" smtClean="0"/>
              <a:t> ve tebliğdir. </a:t>
            </a:r>
            <a:r>
              <a:rPr lang="tr-TR" b="1" dirty="0" err="1" smtClean="0"/>
              <a:t>Fetanet</a:t>
            </a:r>
            <a:r>
              <a:rPr lang="tr-TR" b="1" dirty="0" smtClean="0"/>
              <a:t>, </a:t>
            </a:r>
            <a:r>
              <a:rPr lang="tr-TR" dirty="0" smtClean="0"/>
              <a:t>peygamberlerin “sağlam bir düşünce ile zekâya sahip ve akıllı olmaları”; </a:t>
            </a:r>
            <a:r>
              <a:rPr lang="tr-TR" b="1" dirty="0" smtClean="0"/>
              <a:t>tebliğ </a:t>
            </a:r>
            <a:r>
              <a:rPr lang="tr-TR" dirty="0" smtClean="0"/>
              <a:t>ise “</a:t>
            </a:r>
            <a:r>
              <a:rPr lang="tr-TR" dirty="0" err="1" smtClean="0"/>
              <a:t>emrolundukları</a:t>
            </a:r>
            <a:r>
              <a:rPr lang="tr-TR" dirty="0" smtClean="0"/>
              <a:t> dinî hükümleri tüm insanlara olduğu gibi </a:t>
            </a:r>
            <a:r>
              <a:rPr lang="tr-TR" dirty="0" err="1" smtClean="0"/>
              <a:t>bildirmeleri”dir</a:t>
            </a:r>
            <a:r>
              <a:rPr lang="tr-TR" dirty="0" smtClean="0"/>
              <a:t>.</a:t>
            </a:r>
            <a:endParaRPr lang="tr-TR" dirty="0"/>
          </a:p>
        </p:txBody>
      </p:sp>
      <p:sp>
        <p:nvSpPr>
          <p:cNvPr id="5" name="4 Dikdörtgen"/>
          <p:cNvSpPr/>
          <p:nvPr/>
        </p:nvSpPr>
        <p:spPr>
          <a:xfrm>
            <a:off x="2195736" y="620688"/>
            <a:ext cx="421474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BİLGİ KUTUSU</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endParaRPr lang="tr-TR" dirty="0" smtClean="0"/>
          </a:p>
          <a:p>
            <a:r>
              <a:rPr lang="tr-TR" dirty="0" smtClean="0"/>
              <a:t>Peygamber Efendimizin herkes tarafından bilinen temiz bir soydan gelmesi, onun peygamberliğinin insanlar tarafından daha kolay kabul </a:t>
            </a:r>
            <a:r>
              <a:rPr lang="it-IT" dirty="0" smtClean="0"/>
              <a:t>edilmesine vesile olmuştur. </a:t>
            </a:r>
            <a:endParaRPr lang="tr-T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467544" y="1196752"/>
            <a:ext cx="8229600" cy="4525963"/>
          </a:xfrm>
        </p:spPr>
        <p:txBody>
          <a:bodyPr>
            <a:normAutofit/>
          </a:bodyPr>
          <a:lstStyle/>
          <a:p>
            <a:endParaRPr lang="tr-TR" dirty="0" smtClean="0"/>
          </a:p>
          <a:p>
            <a:r>
              <a:rPr lang="tr-TR" dirty="0" smtClean="0"/>
              <a:t>Peygamber Efendimizin ahlaki olgunluğu, hayatın her alanında görülürdü. Bunun küçük bir örneği arkadaş seçimiydi. Doğru ve güvenilir bir genç olan Hz. Peygamber kötü arkadaşlar edinmezdi.Hz. </a:t>
            </a:r>
            <a:r>
              <a:rPr lang="tr-TR" dirty="0" err="1" smtClean="0"/>
              <a:t>Ebubekir</a:t>
            </a:r>
            <a:r>
              <a:rPr lang="tr-TR" dirty="0" smtClean="0"/>
              <a:t> o dönemde de Peygamberimizin en yakın arkadaşlarındandı.</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smtClean="0"/>
              <a:t>Örnek bir genç olan Hz. Muhammed’in (s.a.v.) yüksek ahlakını amcasının evinde kaldığı zaman zarfında da görmek mümkündür. Amcası Ebu Talip’in aile bütçesine katkı sağlamak amacıyla Mekkelilerin hayvanlarını güderdi. Amcasına yardım etmek için ticaret hayatına başladı. </a:t>
            </a:r>
          </a:p>
          <a:p>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Peygamber Efendimiz, amcası Ebu Talip’in evindeki sorumluluk bilincini kendi aile hayatında da devam ettirmiştir. O, sağlam ve huzurlu bir yuva kurmanın gereği olan güzel ahlaka sahipti. Sorumluluklarını bilen, şefkatli, ilgili bir eş ve babaydı.</a:t>
            </a:r>
          </a:p>
          <a:p>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endParaRPr lang="tr-TR" dirty="0" smtClean="0"/>
          </a:p>
          <a:p>
            <a:r>
              <a:rPr lang="tr-TR" dirty="0" smtClean="0"/>
              <a:t>Sevgili Peygamberimizin üstün ahlaki özelliklerini, gençlik dönemindeki ticari hayatında da görmek mümkündür. O, ticaretle uğraşırken iş ahlakıyla dikkatleri üzerine çekmişti.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Peygamberimiz ile ticari ilişkilerde bulunan insanlar onu şöyle anlatıyorlardı: “Hz. Muhammed (s.a.v.) çok iyi bir arkadaştı. Hak hukuk konusunda hatır gönül tanımaz, hakkın hatırını her zaman üstün tutar ve hiç kimseye en ufak bir riyakârlıkta bulunmazdı.”</a:t>
            </a:r>
            <a:endParaRPr lang="tr-T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Allah Resulü’nün bu olgunluğundan dolayıdır ki Hz. Hatice, Suriye’ye göndermek istediği kervanın sorumluluğunu ona vermiştir. Bu isteğini, “Ben seni Suriye’ye gidecek ticaret mallarımın başında görmek istiyorum. Senin doğru sözlü, güvenilir ve güzel ahlaklı olduğunu biliyorum.” diyerek açıklamıştır.</a:t>
            </a:r>
          </a:p>
          <a:p>
            <a:pPr>
              <a:buNone/>
            </a:pPr>
            <a:endParaRPr lang="tr-T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3"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endParaRPr lang="tr-TR" dirty="0" smtClean="0"/>
          </a:p>
          <a:p>
            <a:r>
              <a:rPr lang="tr-TR" dirty="0" smtClean="0"/>
              <a:t>Peygamber Efendimizin ahlaki olgunluğu, şahsi hayatıyla sınırlı kalmamıştır. O, güzel ahlakın insanlar arasında yayılması için de gayret göstermiş, toplumda baş gösteren kötü ahlak ile mücadele etmiştir. </a:t>
            </a:r>
            <a:endParaRPr lang="tr-T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Bundan dolayı gençliğinde mazlumlara yardım etmek ve adaletsizliklere engel olmak için sağduyulu insanların kurduğu </a:t>
            </a:r>
            <a:r>
              <a:rPr lang="tr-TR" b="1" dirty="0" err="1" smtClean="0"/>
              <a:t>Hılfu’l</a:t>
            </a:r>
            <a:r>
              <a:rPr lang="tr-TR" b="1" dirty="0" smtClean="0"/>
              <a:t>-</a:t>
            </a:r>
            <a:r>
              <a:rPr lang="tr-TR" b="1" dirty="0" err="1" smtClean="0"/>
              <a:t>Fudûl</a:t>
            </a:r>
            <a:r>
              <a:rPr lang="tr-TR" dirty="0" err="1" smtClean="0"/>
              <a:t>’a</a:t>
            </a:r>
            <a:r>
              <a:rPr lang="tr-TR" dirty="0" smtClean="0"/>
              <a:t> katıldı.</a:t>
            </a:r>
            <a:endParaRPr lang="tr-T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endParaRPr lang="tr-TR" dirty="0" smtClean="0"/>
          </a:p>
          <a:p>
            <a:r>
              <a:rPr lang="tr-TR" dirty="0" smtClean="0"/>
              <a:t>Sevgili Peygamberimiz ilk vahye muhatap olup korku ve heyecanla evine döndüğünde Hz. Hatice’nin söylediği şu sözler, onun nübüvvetinden önceki ahlaki niteliklerini ne güzel özetlemektedir:</a:t>
            </a:r>
            <a:endParaRPr lang="tr-T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6014545194d23d54e92c8e265ac304cc.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251520" y="404664"/>
            <a:ext cx="8712968" cy="5721499"/>
          </a:xfrm>
        </p:spPr>
        <p:txBody>
          <a:bodyPr>
            <a:normAutofit/>
          </a:bodyPr>
          <a:lstStyle/>
          <a:p>
            <a:r>
              <a:rPr lang="tr-TR" dirty="0" smtClean="0">
                <a:solidFill>
                  <a:schemeClr val="bg1"/>
                </a:solidFill>
              </a:rPr>
              <a:t>“Müjdeler olsun sana! Allah’a yemin ederim ki Rabbin hiçbir vakit seni utandırmaz. Çünkü sen akrabayı gözetirsin, sözü doğru söylersin, muhtaç olanların bakımını üstlenirsin, aç ve açıkta olanı koruyup kollarsın, misafire ikram edersin ve musibete maruz kalanlara yardım edersin.”</a:t>
            </a:r>
            <a:endParaRPr lang="tr-T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Peygamber Efendimizin soyu gibi ailesi de temiz, asil, faziletli ve şereflidir. Babası Abdullah, </a:t>
            </a:r>
            <a:r>
              <a:rPr lang="tr-TR" dirty="0" err="1" smtClean="0"/>
              <a:t>Kureyş’in</a:t>
            </a:r>
            <a:r>
              <a:rPr lang="tr-TR" dirty="0" smtClean="0"/>
              <a:t> </a:t>
            </a:r>
            <a:r>
              <a:rPr lang="tr-TR" dirty="0" err="1" smtClean="0"/>
              <a:t>Hâşimoğulları</a:t>
            </a:r>
            <a:r>
              <a:rPr lang="tr-TR" dirty="0" smtClean="0"/>
              <a:t> kolundan </a:t>
            </a:r>
            <a:r>
              <a:rPr lang="tr-TR" dirty="0" err="1" smtClean="0"/>
              <a:t>Abdulmuttalib’in</a:t>
            </a:r>
            <a:r>
              <a:rPr lang="tr-TR" dirty="0" smtClean="0"/>
              <a:t> oğludur. Annesi ise </a:t>
            </a:r>
            <a:r>
              <a:rPr lang="tr-TR" dirty="0" err="1" smtClean="0"/>
              <a:t>Kureyş’in</a:t>
            </a:r>
            <a:r>
              <a:rPr lang="tr-TR" dirty="0" smtClean="0"/>
              <a:t> </a:t>
            </a:r>
            <a:r>
              <a:rPr lang="tr-TR" dirty="0" err="1" smtClean="0"/>
              <a:t>Zühreoğulları</a:t>
            </a:r>
            <a:r>
              <a:rPr lang="tr-TR" dirty="0" smtClean="0"/>
              <a:t> kolundan </a:t>
            </a:r>
            <a:r>
              <a:rPr lang="tr-TR" dirty="0" err="1" smtClean="0"/>
              <a:t>Vehb</a:t>
            </a:r>
            <a:r>
              <a:rPr lang="tr-TR" dirty="0" smtClean="0"/>
              <a:t> b. </a:t>
            </a:r>
            <a:r>
              <a:rPr lang="tr-TR" dirty="0" err="1" smtClean="0"/>
              <a:t>Abdümenaf’ın</a:t>
            </a:r>
            <a:r>
              <a:rPr lang="tr-TR" dirty="0" smtClean="0"/>
              <a:t> kızı </a:t>
            </a:r>
            <a:r>
              <a:rPr lang="tr-TR" dirty="0" err="1" smtClean="0"/>
              <a:t>Âmine’dir</a:t>
            </a:r>
            <a:r>
              <a:rPr lang="tr-TR" dirty="0" smtClean="0"/>
              <a:t>.</a:t>
            </a:r>
            <a:endParaRPr lang="tr-T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3).jpg"/>
          <p:cNvPicPr>
            <a:picLocks noChangeAspect="1"/>
          </p:cNvPicPr>
          <p:nvPr/>
        </p:nvPicPr>
        <p:blipFill>
          <a:blip r:embed="rId2" cstate="print"/>
          <a:stretch>
            <a:fillRect/>
          </a:stretch>
        </p:blipFill>
        <p:spPr>
          <a:xfrm>
            <a:off x="-1" y="0"/>
            <a:ext cx="9144001" cy="6858000"/>
          </a:xfrm>
          <a:prstGeom prst="rect">
            <a:avLst/>
          </a:prstGeom>
        </p:spPr>
      </p:pic>
      <p:sp>
        <p:nvSpPr>
          <p:cNvPr id="2" name="1 Başlık"/>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5. PEYGAMBERİMİZİN HİRA’DA TEFEKKÜR GÜNLERİ</a:t>
            </a:r>
            <a:br>
              <a:rPr lang="tr-TR" b="1"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a:xfrm>
            <a:off x="457200" y="1600200"/>
            <a:ext cx="5915000" cy="4525963"/>
          </a:xfrm>
        </p:spPr>
        <p:txBody>
          <a:bodyPr>
            <a:normAutofit/>
          </a:bodyPr>
          <a:lstStyle/>
          <a:p>
            <a:r>
              <a:rPr lang="tr-TR" dirty="0" smtClean="0"/>
              <a:t>İnsanın bu dünyaya gönderiliş gayesi; her şeyi yaratan Rabbini tanıması, O’na iman ve ibadet etmesidir. Bu yüce gayeye ulaşmak, her insanın öncelikli görevidir. Âlemlerin Rabbi olan Allah (c.c.), bu vazifeyi tebliğ etmek üzere insanlar arasından peygamberler göndermiştir. </a:t>
            </a:r>
            <a:endParaRPr lang="tr-T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89361fdbc946ddf1314d18a360a60526.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title"/>
          </p:nvPr>
        </p:nvSpPr>
        <p:spPr>
          <a:xfrm>
            <a:off x="395536" y="54868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BİLGİ KUTUSU</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İçerik Yer Tutucusu"/>
          <p:cNvSpPr>
            <a:spLocks noGrp="1"/>
          </p:cNvSpPr>
          <p:nvPr>
            <p:ph idx="1"/>
          </p:nvPr>
        </p:nvSpPr>
        <p:spPr/>
        <p:txBody>
          <a:bodyPr/>
          <a:lstStyle/>
          <a:p>
            <a:r>
              <a:rPr lang="tr-TR" dirty="0" smtClean="0"/>
              <a:t>Allah’ın (c.c.) yarattığı tüm varlıklar ve olaylar üzerinde düşünmeye, Allah ile kâinat arasındaki ilişkiyi kavramak için gayret etmeye, bunlardan ibret almaya </a:t>
            </a:r>
            <a:r>
              <a:rPr lang="tr-TR" b="1" dirty="0" smtClean="0"/>
              <a:t>tefekkür </a:t>
            </a:r>
            <a:r>
              <a:rPr lang="tr-TR" dirty="0" smtClean="0"/>
              <a:t>denir.</a:t>
            </a:r>
            <a:endParaRPr lang="tr-T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İnsanlığın yaratılış gayesini ve varoluşun anlamını en güzel şekilde açıklayan Resulü Ekrem’i son peygamber olarak seçmiştir. Peygamber Efendimizin getirdiği İslamiyet sayesinde insana ait bu sorumluluk en güzel bir şekilde gerçekleştirilmektedir.</a:t>
            </a:r>
          </a:p>
          <a:p>
            <a:endParaRPr lang="tr-T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457200" y="1600200"/>
            <a:ext cx="8363272" cy="4525963"/>
          </a:xfrm>
        </p:spPr>
        <p:txBody>
          <a:bodyPr>
            <a:normAutofit/>
          </a:bodyPr>
          <a:lstStyle/>
          <a:p>
            <a:r>
              <a:rPr lang="tr-TR" dirty="0" smtClean="0"/>
              <a:t>Peygamberlik son derece ağır ve büyük bir vazifedir. Bu yüce vazifenin ağırlığına duyu ve duyguların tam olarak olgunlaşmasıyla tahammül edilebilir. İşte bundan dolayıdır ki yüce Rabbimiz, bu ağır vazifeyi taşıyabilmeleri için peygamberlerini hazırlık aşamasından geçirmiştir. </a:t>
            </a:r>
            <a:endParaRPr lang="tr-T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Peygamber Efendimiz çocukluğundan itibaren yüksek bir ahlaka sahipti. Kendisi ümmî olmasına ve okuma yazma bilmeyen bir toplumda yetişmesine rağmen her türlü kötülükten uzaktı. Mekke halkının cahiliye âdetlerine de meyletmedi. </a:t>
            </a:r>
          </a:p>
          <a:p>
            <a:pPr>
              <a:buNone/>
            </a:pPr>
            <a:endParaRPr lang="tr-T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Putlara hiçbir zaman tapmadı ve secde etmedi.Hz. İbrahim’in (a.s.) </a:t>
            </a:r>
            <a:r>
              <a:rPr lang="tr-TR" dirty="0" err="1" smtClean="0"/>
              <a:t>Hanif</a:t>
            </a:r>
            <a:r>
              <a:rPr lang="tr-TR" dirty="0" smtClean="0"/>
              <a:t> dini üzere tek olan Allah’a (c.c.) inanmış ve ona gönülden bağlanmıştı.</a:t>
            </a:r>
            <a:endParaRPr lang="tr-T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457200" y="1600200"/>
            <a:ext cx="8435280" cy="4525963"/>
          </a:xfrm>
        </p:spPr>
        <p:txBody>
          <a:bodyPr/>
          <a:lstStyle/>
          <a:p>
            <a:r>
              <a:rPr lang="tr-TR" dirty="0" smtClean="0"/>
              <a:t>Mekkeliler ise kendilerine gönderilen Hz. İbrahim’in (a.s.) dinini zamanla değiştirmişlerdi. Tek olan Allah’a (c.c.) ibadet etmek için yapılan Kâbe’yi putlarla doldurmuşlar ve Allah’a (c.c.) şirk koşar olmuşlardı. Başta puta tapmak olmak üzere birçok günahı ve çirkinliği âdet edinmişlerdi.</a:t>
            </a:r>
          </a:p>
          <a:p>
            <a:endParaRPr lang="tr-T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normAutofit/>
          </a:bodyPr>
          <a:lstStyle/>
          <a:p>
            <a:r>
              <a:rPr lang="tr-TR" dirty="0" smtClean="0"/>
              <a:t>Sevgili Peygamberimiz, Mekke halkının ve kavminin Allah’a (c.c.) şirk koşup putlara tapmalarından son derece rahatsız oluyordu. Onun temiz ve pak fıtratı ile yüksek ahlakı, Mekke halkının batıl inançlarını ve kötü ahlakını kabul etmiyordu.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dir (2).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p:txBody>
          <a:bodyPr/>
          <a:lstStyle/>
          <a:p>
            <a:r>
              <a:rPr lang="tr-TR" dirty="0" smtClean="0"/>
              <a:t>Vicdanı da hiçbir haksızlığı, adaletsizliği, zulmü ve çirkinliği kaldıramıyordu. Bundan dolayı onlardan uzaklaşıp ayrı kalmayı arzu ediyordu. Bunun için de sık sık Mekke’den ayrılıyor, Mekke’nin kuzeyinde bulunan Nur Dağı’ndaki </a:t>
            </a:r>
            <a:r>
              <a:rPr lang="tr-TR" dirty="0" err="1" smtClean="0"/>
              <a:t>Hira</a:t>
            </a:r>
            <a:r>
              <a:rPr lang="tr-TR" dirty="0" smtClean="0"/>
              <a:t> Mağarası’na gidiyordu. </a:t>
            </a:r>
          </a:p>
          <a:p>
            <a:pPr>
              <a:buNone/>
            </a:pPr>
            <a:endParaRPr lang="tr-T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Hira-1024x768.jpg"/>
          <p:cNvPicPr>
            <a:picLocks noGrp="1" noChangeAspect="1"/>
          </p:cNvPicPr>
          <p:nvPr>
            <p:ph idx="1"/>
          </p:nvPr>
        </p:nvPicPr>
        <p:blipFill>
          <a:blip r:embed="rId2" cstate="print"/>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3448</Words>
  <Application>Microsoft Office PowerPoint</Application>
  <PresentationFormat>Ekran Gösterisi (4:3)</PresentationFormat>
  <Paragraphs>186</Paragraphs>
  <Slides>105</Slides>
  <Notes>1</Notes>
  <HiddenSlides>0</HiddenSlides>
  <MMClips>2</MMClips>
  <ScaleCrop>false</ScaleCrop>
  <HeadingPairs>
    <vt:vector size="4" baseType="variant">
      <vt:variant>
        <vt:lpstr>Tema</vt:lpstr>
      </vt:variant>
      <vt:variant>
        <vt:i4>1</vt:i4>
      </vt:variant>
      <vt:variant>
        <vt:lpstr>Slayt Başlıkları</vt:lpstr>
      </vt:variant>
      <vt:variant>
        <vt:i4>105</vt:i4>
      </vt:variant>
    </vt:vector>
  </HeadingPairs>
  <TitlesOfParts>
    <vt:vector size="106" baseType="lpstr">
      <vt:lpstr>Ofis Teması</vt:lpstr>
      <vt:lpstr>PEYGAMBERİMİZİN RİSALET ÖNCESİ HAYATI</vt:lpstr>
      <vt:lpstr>Slayt 2</vt:lpstr>
      <vt:lpstr>1. PEYGAMBERİMİZİN SOYU VE AİLESİ</vt:lpstr>
      <vt:lpstr>Slayt 4</vt:lpstr>
      <vt:lpstr>Slayt 5</vt:lpstr>
      <vt:lpstr>Slayt 6</vt:lpstr>
      <vt:lpstr>Slayt 7</vt:lpstr>
      <vt:lpstr>Slayt 8</vt:lpstr>
      <vt:lpstr>Slayt 9</vt:lpstr>
      <vt:lpstr>Slayt 10</vt:lpstr>
      <vt:lpstr>Slayt 11</vt:lpstr>
      <vt:lpstr>Slayt 12</vt:lpstr>
      <vt:lpstr>Slayt 13</vt:lpstr>
      <vt:lpstr> 2. PEYGAMBERİMİZİN DOĞUMU VE ÇOCUKLUĞU </vt:lpstr>
      <vt:lpstr>Slayt 15</vt:lpstr>
      <vt:lpstr>Slayt 16</vt:lpstr>
      <vt:lpstr>Slayt 17</vt:lpstr>
      <vt:lpstr>Slayt 18</vt:lpstr>
      <vt:lpstr>Slayt 19</vt:lpstr>
      <vt:lpstr>BİLGİ KUTUSU</vt:lpstr>
      <vt:lpstr>Slayt 21</vt:lpstr>
      <vt:lpstr>Slayt 22</vt:lpstr>
      <vt:lpstr>Slayt 23</vt:lpstr>
      <vt:lpstr> Sütanneye Verilmesi </vt:lpstr>
      <vt:lpstr>Slayt 25</vt:lpstr>
      <vt:lpstr>Slayt 26</vt:lpstr>
      <vt:lpstr>Slayt 27</vt:lpstr>
      <vt:lpstr>Slayt 28</vt:lpstr>
      <vt:lpstr>Slayt 29</vt:lpstr>
      <vt:lpstr>Slayt 30</vt:lpstr>
      <vt:lpstr>Slayt 31</vt:lpstr>
      <vt:lpstr> Annesi Âmine’nin Vefatı </vt:lpstr>
      <vt:lpstr>Slayt 33</vt:lpstr>
      <vt:lpstr>Slayt 34</vt:lpstr>
      <vt:lpstr>Slayt 35</vt:lpstr>
      <vt:lpstr>Slayt 36</vt:lpstr>
      <vt:lpstr> Dedesi Abdulmuttalib’in Sevgisi </vt:lpstr>
      <vt:lpstr>Slayt 38</vt:lpstr>
      <vt:lpstr>Slayt 39</vt:lpstr>
      <vt:lpstr>Amcası Ebu Talip’in Himayesi</vt:lpstr>
      <vt:lpstr>Slayt 41</vt:lpstr>
      <vt:lpstr>Slayt 42</vt:lpstr>
      <vt:lpstr>Slayt 43</vt:lpstr>
      <vt:lpstr>Slayt 44</vt:lpstr>
      <vt:lpstr>Slayt 45</vt:lpstr>
      <vt:lpstr>Slayt 46</vt:lpstr>
      <vt:lpstr> 3. PEYGAMBERİMİZİN GENÇLİK DÖNEMİ </vt:lpstr>
      <vt:lpstr>Slayt 48</vt:lpstr>
      <vt:lpstr>Slayt 49</vt:lpstr>
      <vt:lpstr> Hılfu’l-Fudûl’a Katılması </vt:lpstr>
      <vt:lpstr>Slayt 51</vt:lpstr>
      <vt:lpstr>Slayt 52</vt:lpstr>
      <vt:lpstr>Slayt 53</vt:lpstr>
      <vt:lpstr>Ticaretle Uğraşması</vt:lpstr>
      <vt:lpstr>Slayt 55</vt:lpstr>
      <vt:lpstr>Slayt 56</vt:lpstr>
      <vt:lpstr>Slayt 57</vt:lpstr>
      <vt:lpstr>Slayt 58</vt:lpstr>
      <vt:lpstr>Hz. Hatice ile Evliliği ve Çocukları</vt:lpstr>
      <vt:lpstr>Slayt 60</vt:lpstr>
      <vt:lpstr>Slayt 61</vt:lpstr>
      <vt:lpstr>Slayt 62</vt:lpstr>
      <vt:lpstr>Slayt 63</vt:lpstr>
      <vt:lpstr>Slayt 64</vt:lpstr>
      <vt:lpstr>Slayt 65</vt:lpstr>
      <vt:lpstr>Slayt 66</vt:lpstr>
      <vt:lpstr>Slayt 67</vt:lpstr>
      <vt:lpstr>Slayt 68</vt:lpstr>
      <vt:lpstr>Slayt 69</vt:lpstr>
      <vt:lpstr>Slayt 70</vt:lpstr>
      <vt:lpstr> 4. PEYGAMBERİMİZİN NÜBÜVVET ÖNCESİ AHLAKİ OLGUNLUĞU </vt:lpstr>
      <vt:lpstr>Slayt 72</vt:lpstr>
      <vt:lpstr>BİLGİ KUTUSU</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 5. PEYGAMBERİMİZİN HİRA’DA TEFEKKÜR GÜNLERİ </vt:lpstr>
      <vt:lpstr>BİLGİ KUTUSU</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PEYGAMBERİMİZİN RİSALET ÖNCESİ HAYATI</dc:title>
  <dc:creator>Pc</dc:creator>
  <cp:lastModifiedBy>Pc</cp:lastModifiedBy>
  <cp:revision>22</cp:revision>
  <dcterms:created xsi:type="dcterms:W3CDTF">2020-10-22T04:58:55Z</dcterms:created>
  <dcterms:modified xsi:type="dcterms:W3CDTF">2020-10-26T15:29:59Z</dcterms:modified>
</cp:coreProperties>
</file>