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92" r:id="rId4"/>
    <p:sldId id="297" r:id="rId5"/>
    <p:sldId id="259" r:id="rId6"/>
    <p:sldId id="260" r:id="rId7"/>
    <p:sldId id="261" r:id="rId8"/>
    <p:sldId id="270" r:id="rId9"/>
    <p:sldId id="269" r:id="rId10"/>
    <p:sldId id="268" r:id="rId11"/>
    <p:sldId id="291" r:id="rId12"/>
    <p:sldId id="266" r:id="rId13"/>
    <p:sldId id="265" r:id="rId14"/>
    <p:sldId id="293" r:id="rId15"/>
    <p:sldId id="264" r:id="rId16"/>
    <p:sldId id="262" r:id="rId17"/>
    <p:sldId id="294" r:id="rId18"/>
    <p:sldId id="263" r:id="rId19"/>
    <p:sldId id="257" r:id="rId20"/>
    <p:sldId id="295" r:id="rId21"/>
    <p:sldId id="271" r:id="rId22"/>
    <p:sldId id="272" r:id="rId23"/>
    <p:sldId id="289" r:id="rId24"/>
    <p:sldId id="273" r:id="rId25"/>
    <p:sldId id="286" r:id="rId26"/>
    <p:sldId id="296" r:id="rId27"/>
    <p:sldId id="274" r:id="rId28"/>
    <p:sldId id="298" r:id="rId29"/>
    <p:sldId id="275" r:id="rId30"/>
    <p:sldId id="288" r:id="rId31"/>
    <p:sldId id="276" r:id="rId32"/>
    <p:sldId id="277" r:id="rId33"/>
    <p:sldId id="278" r:id="rId34"/>
    <p:sldId id="279" r:id="rId3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20000"/>
      </a:spcBef>
      <a:spcAft>
        <a:spcPct val="0"/>
      </a:spcAft>
      <a:defRPr sz="4000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Arial" charset="0"/>
      </a:defRPr>
    </a:lvl1pPr>
    <a:lvl2pPr marL="457200" algn="l" rtl="0" fontAlgn="base">
      <a:spcBef>
        <a:spcPct val="20000"/>
      </a:spcBef>
      <a:spcAft>
        <a:spcPct val="0"/>
      </a:spcAft>
      <a:defRPr sz="4000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Arial" charset="0"/>
      </a:defRPr>
    </a:lvl2pPr>
    <a:lvl3pPr marL="914400" algn="l" rtl="0" fontAlgn="base">
      <a:spcBef>
        <a:spcPct val="20000"/>
      </a:spcBef>
      <a:spcAft>
        <a:spcPct val="0"/>
      </a:spcAft>
      <a:defRPr sz="4000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Arial" charset="0"/>
      </a:defRPr>
    </a:lvl3pPr>
    <a:lvl4pPr marL="1371600" algn="l" rtl="0" fontAlgn="base">
      <a:spcBef>
        <a:spcPct val="20000"/>
      </a:spcBef>
      <a:spcAft>
        <a:spcPct val="0"/>
      </a:spcAft>
      <a:defRPr sz="4000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Arial" charset="0"/>
      </a:defRPr>
    </a:lvl4pPr>
    <a:lvl5pPr marL="1828800" algn="l" rtl="0" fontAlgn="base">
      <a:spcBef>
        <a:spcPct val="20000"/>
      </a:spcBef>
      <a:spcAft>
        <a:spcPct val="0"/>
      </a:spcAft>
      <a:defRPr sz="4000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4000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4000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4000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4000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  <a:srgbClr val="FFFF6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50" autoAdjust="0"/>
    <p:restoredTop sz="94660"/>
  </p:normalViewPr>
  <p:slideViewPr>
    <p:cSldViewPr>
      <p:cViewPr varScale="1">
        <p:scale>
          <a:sx n="52" d="100"/>
          <a:sy n="52" d="100"/>
        </p:scale>
        <p:origin x="-84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2BA7C3-AF5A-41B3-93D0-2320A4050EEB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3762521"/>
      </p:ext>
    </p:extLst>
  </p:cSld>
  <p:clrMapOvr>
    <a:masterClrMapping/>
  </p:clrMapOvr>
  <p:transition spd="slow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56110-9285-405D-BD1E-4A61103D4BB4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6469260"/>
      </p:ext>
    </p:extLst>
  </p:cSld>
  <p:clrMapOvr>
    <a:masterClrMapping/>
  </p:clrMapOvr>
  <p:transition spd="slow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015FD1-314E-48D0-821C-C0E9DAA6A580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4284011"/>
      </p:ext>
    </p:extLst>
  </p:cSld>
  <p:clrMapOvr>
    <a:masterClrMapping/>
  </p:clrMapOvr>
  <p:transition spd="slow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BEAE3-2C52-42C5-A3BA-C8FE948368DA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0432746"/>
      </p:ext>
    </p:extLst>
  </p:cSld>
  <p:clrMapOvr>
    <a:masterClrMapping/>
  </p:clrMapOvr>
  <p:transition spd="slow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98EDC8-1A7C-459A-BA1D-C46FE3119549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2422760"/>
      </p:ext>
    </p:extLst>
  </p:cSld>
  <p:clrMapOvr>
    <a:masterClrMapping/>
  </p:clrMapOvr>
  <p:transition spd="slow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E5D99A-EAB5-4F03-A2AB-D185ACC7013C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1118265"/>
      </p:ext>
    </p:extLst>
  </p:cSld>
  <p:clrMapOvr>
    <a:masterClrMapping/>
  </p:clrMapOvr>
  <p:transition spd="slow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EB0DA-15FE-4A5A-B061-77C88507D217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8045330"/>
      </p:ext>
    </p:extLst>
  </p:cSld>
  <p:clrMapOvr>
    <a:masterClrMapping/>
  </p:clrMapOvr>
  <p:transition spd="slow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989FC-A1D6-42A6-87B3-B5D046E0CC19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9703284"/>
      </p:ext>
    </p:extLst>
  </p:cSld>
  <p:clrMapOvr>
    <a:masterClrMapping/>
  </p:clrMapOvr>
  <p:transition spd="slow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104237-EFB1-4F37-BC0A-80056CAD99BC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9109447"/>
      </p:ext>
    </p:extLst>
  </p:cSld>
  <p:clrMapOvr>
    <a:masterClrMapping/>
  </p:clrMapOvr>
  <p:transition spd="slow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652FF-68BB-4427-9E65-1CD9B5C6EBE4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0494642"/>
      </p:ext>
    </p:extLst>
  </p:cSld>
  <p:clrMapOvr>
    <a:masterClrMapping/>
  </p:clrMapOvr>
  <p:transition spd="slow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D3C-EE38-44EC-ADBB-41E4C3DA6779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4095471"/>
      </p:ext>
    </p:extLst>
  </p:cSld>
  <p:clrMapOvr>
    <a:masterClrMapping/>
  </p:clrMapOvr>
  <p:transition spd="slow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tx1"/>
                </a:solidFill>
                <a:effectLst/>
              </a:defRPr>
            </a:lvl1pPr>
          </a:lstStyle>
          <a:p>
            <a:endParaRPr lang="tr-T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tx1"/>
                </a:solidFill>
                <a:effectLst/>
              </a:defRPr>
            </a:lvl1pPr>
          </a:lstStyle>
          <a:p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chemeClr val="tx1"/>
                </a:solidFill>
                <a:effectLst/>
              </a:defRPr>
            </a:lvl1pPr>
          </a:lstStyle>
          <a:p>
            <a:fld id="{5523C307-327A-4E28-B792-E2DCE36075E4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080043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88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SON DAKİKA NAMAZI</a:t>
            </a:r>
          </a:p>
        </p:txBody>
      </p:sp>
    </p:spTree>
  </p:cSld>
  <p:clrMapOvr>
    <a:masterClrMapping/>
  </p:clrMapOvr>
  <p:transition spd="slow" advTm="5000">
    <p:blinds/>
    <p:sndAc>
      <p:stSnd loop="1">
        <p:snd r:embed="rId2" name="Salatu selam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7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447088" cy="4568825"/>
          </a:xfrm>
        </p:spPr>
        <p:txBody>
          <a:bodyPr/>
          <a:lstStyle/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Kıyamet kopmuştu. Mahşeri bir kalabalık vardı. Her yön insanlarla doluydu. Kimi dona kalmış, hareketsiz bir şekilde etrafı izliyor; </a:t>
            </a:r>
          </a:p>
          <a:p>
            <a:pPr>
              <a:buFontTx/>
              <a:buNone/>
            </a:pP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Kimi sağa sola koşturuyor, </a:t>
            </a:r>
            <a:b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kimisi de diz çökmüş, başı ellerinin narasında bekliyordu. </a:t>
            </a:r>
          </a:p>
        </p:txBody>
      </p:sp>
    </p:spTree>
  </p:cSld>
  <p:clrMapOvr>
    <a:masterClrMapping/>
  </p:clrMapOvr>
  <p:transition spd="slow" advTm="1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9275"/>
            <a:ext cx="9144000" cy="4497388"/>
          </a:xfrm>
        </p:spPr>
        <p:txBody>
          <a:bodyPr/>
          <a:lstStyle/>
          <a:p>
            <a:pPr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</a:t>
            </a:r>
          </a:p>
          <a:p>
            <a:pPr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Yüreği yerinden fırlayacak gibi atıyor, adeta kafesinden kurtulmaya çalışıyor,</a:t>
            </a:r>
          </a:p>
          <a:p>
            <a:pPr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</a:t>
            </a:r>
          </a:p>
          <a:p>
            <a:pPr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soğuk soğuk terler döküyordu. </a:t>
            </a:r>
          </a:p>
          <a:p>
            <a:endParaRPr lang="tr-TR" sz="40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ransition spd="slow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2275" y="-146685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Hesap ve sorgu devam ediyordu. Bu arada onun ismini de okudular. Hayretle bir sağa, bir sola baktı: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 "Benim ismimi mi okudunuz?“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    dedi dudakları titreyerek..... </a:t>
            </a:r>
            <a:b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/>
            </a:r>
            <a:b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endParaRPr lang="tr-TR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ransition spd="slow" advTm="8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8229600" cy="4568825"/>
          </a:xfrm>
        </p:spPr>
        <p:txBody>
          <a:bodyPr/>
          <a:lstStyle/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Kalabalık birden yarılmış, bir yol olmuştu     önünde. İki kişi kollarına girdi.</a:t>
            </a:r>
          </a:p>
          <a:p>
            <a:pPr>
              <a:buFontTx/>
              <a:buNone/>
            </a:pP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Mahşer meydanının vazifelileri oldukları belliydi. </a:t>
            </a:r>
          </a:p>
        </p:txBody>
      </p:sp>
    </p:spTree>
  </p:cSld>
  <p:clrMapOvr>
    <a:masterClrMapping/>
  </p:clrMapOvr>
  <p:transition spd="slow" advTm="9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9940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Kalabalık arasından şaşkın bakışlarla yürüdü. Merkezi bir yere gelmişlerdi. </a:t>
            </a:r>
            <a:b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Melekler her iki yanından uzaklaştılar. </a:t>
            </a:r>
          </a:p>
          <a:p>
            <a:pPr>
              <a:buFontTx/>
              <a:buNone/>
            </a:pPr>
            <a:endParaRPr lang="tr-TR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endParaRPr lang="tr-TR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Başı önündeydi. Bütün hayatı, bir film şeridi gibi geçiyordu gözlerinin önünden... </a:t>
            </a:r>
          </a:p>
          <a:p>
            <a:endParaRPr lang="tr-TR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ransition spd="slow" advTm="1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713288"/>
          </a:xfrm>
        </p:spPr>
        <p:txBody>
          <a:bodyPr/>
          <a:lstStyle/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Şükürler olsun " dedi. "Rabbimi seviyorum, en azından sevdiğimi zannediyorum." Diyordu. Ama bir yandan da</a:t>
            </a:r>
          </a:p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"O'nun için ne yapsam az, Cennet'i kazanmama yetmez.“</a:t>
            </a:r>
          </a:p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Diye düşünüyordu.Tek sığınağı Allah'ın rahmetiydi. </a:t>
            </a:r>
            <a:b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/>
            </a:r>
            <a:b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ransition spd="slow" advTm="1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Hesap sürdükçe sürdü. Boncuk boncuk terliyordu. </a:t>
            </a:r>
            <a:b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Sırılsıklam olmuş, zangır zangır titriyordu. Gözleri terazinin ibresindeki neticeyi </a:t>
            </a:r>
            <a:b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bekliyordu.</a:t>
            </a:r>
          </a:p>
          <a:p>
            <a:pPr>
              <a:buFontTx/>
              <a:buNone/>
            </a:pP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  Sonunda hüküm verilecekti. </a:t>
            </a:r>
            <a:b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ransition spd="slow" advTm="11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Vazifeli melekler ellerinde bir kağıt, mahşer meydanında ki kalabalığa döndüler. Önce ismi okundu. Artık ayakları tutmaz olmuştu. </a:t>
            </a:r>
          </a:p>
          <a:p>
            <a:pPr>
              <a:lnSpc>
                <a:spcPct val="90000"/>
              </a:lnSpc>
              <a:buFontTx/>
              <a:buNone/>
            </a:pP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lnSpc>
                <a:spcPct val="90000"/>
              </a:lnSpc>
              <a:buFontTx/>
              <a:buNone/>
            </a:pP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Neredeyse yığılıp kalacaktı. Heyecandan gözlerini kapamış, okunacak hükme kulak kesilmişti. </a:t>
            </a:r>
            <a:b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ransition spd="slow" advTm="15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Mahşeri kalabalıktan bir uğultu yükseldi. Kulakları yanlış mı duyuyordu? İsmi cehennemlikler listesindeydi. Dizlerinin üstüne yığıldı. Hayretten dona kalmıştı.</a:t>
            </a:r>
          </a:p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                                                       </a:t>
            </a:r>
          </a:p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     " OLAMAZZZZZZZZZ“</a:t>
            </a:r>
          </a:p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</a:t>
            </a:r>
          </a:p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                        diye bağırdı. </a:t>
            </a:r>
          </a:p>
        </p:txBody>
      </p:sp>
    </p:spTree>
  </p:cSld>
  <p:clrMapOvr>
    <a:masterClrMapping/>
  </p:clrMapOvr>
  <p:transition spd="slow" advTm="12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26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Gözleri sağanak olmuş, titrek vücudunu ıslatıyordu. Vazifeli iki melek kollarından tuttu. Ayaklarını sürüyerek ve kalabalığı yararak alevleri göklere yükselen Cehennem'e doğru yürümeye başladılar. </a:t>
            </a:r>
          </a:p>
        </p:txBody>
      </p:sp>
    </p:spTree>
  </p:cSld>
  <p:clrMapOvr>
    <a:masterClrMapping/>
  </p:clrMapOvr>
  <p:transition spd="slow" advTm="12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2210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>
              <a:buFontTx/>
              <a:buNone/>
            </a:pPr>
            <a:r>
              <a:rPr lang="tr-TR" sz="44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Anneannesinin sözleri yankılandı kulaklarında:   </a:t>
            </a:r>
          </a:p>
          <a:p>
            <a:pPr>
              <a:buFontTx/>
              <a:buNone/>
            </a:pPr>
            <a:r>
              <a:rPr lang="tr-TR" sz="44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                            </a:t>
            </a:r>
          </a:p>
          <a:p>
            <a:pPr>
              <a:buFontTx/>
              <a:buNone/>
            </a:pPr>
            <a:r>
              <a:rPr lang="tr-TR" sz="44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''Oğlum namaz hiç bu vakte bırakılır mı?''</a:t>
            </a:r>
          </a:p>
        </p:txBody>
      </p:sp>
    </p:spTree>
  </p:cSld>
  <p:clrMapOvr>
    <a:masterClrMapping/>
  </p:clrMapOvr>
  <p:transition spd="slow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684213" y="1484313"/>
            <a:ext cx="9586913" cy="4525962"/>
          </a:xfrm>
        </p:spPr>
        <p:txBody>
          <a:bodyPr/>
          <a:lstStyle/>
          <a:p>
            <a:pPr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</a:t>
            </a:r>
          </a:p>
          <a:p>
            <a:pPr>
              <a:buFontTx/>
              <a:buNone/>
            </a:pPr>
            <a:endParaRPr lang="tr-TR" sz="40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Çırpınıyordu. </a:t>
            </a:r>
          </a:p>
          <a:p>
            <a:pPr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Medet yok  muydu? </a:t>
            </a:r>
          </a:p>
          <a:p>
            <a:pPr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Bir yardım eden çıkmayacak mıydı? </a:t>
            </a:r>
            <a:b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endParaRPr lang="tr-TR" sz="40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ransition spd="slow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7625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Bağıra bağıra yalvarıyordu.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/>
            </a:r>
            <a:b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Cehennem melekleri onu hiç dinlemediler.Sürüklemeye devam ettiler.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</a:t>
            </a:r>
            <a:b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Alevlere çok yaklaşmışlardı. Başını geriye çevirdi. </a:t>
            </a:r>
            <a:b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    Son çırpınışlarıydı. </a:t>
            </a:r>
            <a:b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/>
            </a:r>
            <a:b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ransition spd="slow" advTm="1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Rasulullah (s.a.v): </a:t>
            </a:r>
          </a:p>
          <a:p>
            <a:pPr>
              <a:buFontTx/>
              <a:buNone/>
            </a:pP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"Evinin önünde akan bir ırmak içinde günde beş defa yıkanan bir insanı o ırmak nasıl temizler, günde beş vakit namazda insanı günahlardan öyle temizler."    </a:t>
            </a:r>
          </a:p>
          <a:p>
            <a:pPr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                                Buyuruyordu. </a:t>
            </a:r>
          </a:p>
        </p:txBody>
      </p:sp>
    </p:spTree>
  </p:cSld>
  <p:clrMapOvr>
    <a:masterClrMapping/>
  </p:clrMapOvr>
  <p:transition spd="slow" advTm="1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</a:t>
            </a:r>
          </a:p>
          <a:p>
            <a:pPr>
              <a:buFontTx/>
              <a:buNone/>
            </a:pPr>
            <a:endParaRPr lang="tr-TR" sz="40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"Oysa ki benim namazlarım da mı beni kurtarmayacak?"</a:t>
            </a:r>
          </a:p>
          <a:p>
            <a:pPr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          diye düşünüyordu. </a:t>
            </a:r>
            <a:b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/>
            </a:r>
            <a:b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endParaRPr lang="tr-TR" sz="40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ransition spd="slow" advTm="7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686800" cy="4497388"/>
          </a:xfrm>
        </p:spPr>
        <p:txBody>
          <a:bodyPr/>
          <a:lstStyle/>
          <a:p>
            <a:pPr>
              <a:buFontTx/>
              <a:buNone/>
            </a:pPr>
            <a:endParaRPr lang="tr-TR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endParaRPr lang="tr-TR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"Namazlarım.....Namazlarım....Namazlarım." </a:t>
            </a:r>
          </a:p>
          <a:p>
            <a:pPr>
              <a:buFontTx/>
              <a:buNone/>
            </a:pPr>
            <a:endParaRPr lang="tr-TR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diye diye hıçkırdı. Vazifeli melekler hiç durmadılar. Yürümeye devam ettiler; </a:t>
            </a:r>
            <a:br>
              <a:rPr lang="tr-TR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endParaRPr lang="tr-TR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ransition spd="slow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</a:t>
            </a:r>
          </a:p>
          <a:p>
            <a:pPr>
              <a:buFontTx/>
              <a:buNone/>
            </a:pPr>
            <a:endParaRPr lang="tr-TR" sz="40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Cehennem çukurunun başına geldiler. </a:t>
            </a:r>
            <a:b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Alevlerin harareti yüzünü yakıyordu. Son bir defa dönüp geriye baktı. </a:t>
            </a:r>
          </a:p>
        </p:txBody>
      </p:sp>
    </p:spTree>
  </p:cSld>
  <p:clrMapOvr>
    <a:masterClrMapping/>
  </p:clrMapOvr>
  <p:transition spd="slow" advTm="11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h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Artık gözleri de kurumuştu.</a:t>
            </a:r>
          </a:p>
          <a:p>
            <a:pPr>
              <a:lnSpc>
                <a:spcPct val="90000"/>
              </a:lnSpc>
              <a:buFontTx/>
              <a:buNone/>
            </a:pP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         Ümitleri sönmüştü.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             Başını öne eğdi.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                  İki büklüm oldu. </a:t>
            </a:r>
            <a:br>
              <a:rPr lang="tr-TR" sz="36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endParaRPr lang="tr-TR" sz="36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ransition spd="slow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333375"/>
            <a:ext cx="4249738" cy="5688013"/>
          </a:xfrm>
        </p:spPr>
        <p:txBody>
          <a:bodyPr/>
          <a:lstStyle/>
          <a:p>
            <a:pPr>
              <a:buFontTx/>
              <a:buNone/>
            </a:pPr>
            <a:r>
              <a:rPr lang="tr-TR" sz="4000" b="1" i="1"/>
              <a:t>   Kollarını sıkan parmaklar çözüldü. Cehennem </a:t>
            </a:r>
            <a:br>
              <a:rPr lang="tr-TR" sz="4000" b="1" i="1"/>
            </a:br>
            <a:r>
              <a:rPr lang="tr-TR" sz="4000" b="1" i="1"/>
              <a:t>meleklerinden birisi onu itiverdi. </a:t>
            </a:r>
            <a:br>
              <a:rPr lang="tr-TR" sz="4000" b="1" i="1"/>
            </a:br>
            <a:r>
              <a:rPr lang="tr-TR" sz="4000" b="1" i="1"/>
              <a:t/>
            </a:r>
            <a:br>
              <a:rPr lang="tr-TR" sz="4000" b="1" i="1"/>
            </a:br>
            <a:endParaRPr lang="tr-TR" sz="4000" b="1" i="1"/>
          </a:p>
        </p:txBody>
      </p:sp>
      <p:pic>
        <p:nvPicPr>
          <p:cNvPr id="20484" name="Picture 4" descr="cehenne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6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cehenne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6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43438" y="981075"/>
            <a:ext cx="4125912" cy="5246688"/>
          </a:xfrm>
        </p:spPr>
        <p:txBody>
          <a:bodyPr/>
          <a:lstStyle/>
          <a:p>
            <a:pPr>
              <a:buFontTx/>
              <a:buNone/>
            </a:pPr>
            <a:r>
              <a:rPr lang="tr-TR" sz="4400" b="1" i="1"/>
              <a:t>  Vücudunu birden </a:t>
            </a:r>
            <a:br>
              <a:rPr lang="tr-TR" sz="4400" b="1" i="1"/>
            </a:br>
            <a:r>
              <a:rPr lang="tr-TR" sz="4400" b="1" i="1"/>
              <a:t>bire havada buldu. Alevlere doğru düşüyordu. </a:t>
            </a:r>
            <a:br>
              <a:rPr lang="tr-TR" sz="4400" b="1" i="1"/>
            </a:br>
            <a:endParaRPr lang="tr-TR" sz="4400" b="1" i="1"/>
          </a:p>
        </p:txBody>
      </p:sp>
    </p:spTree>
  </p:cSld>
  <p:clrMapOvr>
    <a:masterClrMapping/>
  </p:clrMapOvr>
  <p:transition spd="slow" advTm="8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59338" y="260350"/>
            <a:ext cx="3827462" cy="6121400"/>
          </a:xfrm>
        </p:spPr>
        <p:txBody>
          <a:bodyPr/>
          <a:lstStyle/>
          <a:p>
            <a:pPr>
              <a:buFontTx/>
              <a:buNone/>
            </a:pPr>
            <a:r>
              <a:rPr lang="tr-TR" sz="4000" b="1" i="1"/>
              <a:t>   Tam bir </a:t>
            </a:r>
            <a:br>
              <a:rPr lang="tr-TR" sz="4000" b="1" i="1"/>
            </a:br>
            <a:r>
              <a:rPr lang="tr-TR" sz="4000" b="1" i="1"/>
              <a:t>iki metre düşmüştü ki, bir el kolundan tuttu. Başını kaldırdı. Yukarıya baktı. </a:t>
            </a:r>
            <a:br>
              <a:rPr lang="tr-TR" sz="4000" b="1" i="1"/>
            </a:br>
            <a:endParaRPr lang="tr-TR" sz="4000" b="1" i="1"/>
          </a:p>
        </p:txBody>
      </p:sp>
      <p:pic>
        <p:nvPicPr>
          <p:cNvPr id="21508" name="Picture 4" descr="cehenn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5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9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ARCH0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6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1628775"/>
            <a:ext cx="4321175" cy="449738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r-TR" sz="4000" b="1" i="1">
                <a:solidFill>
                  <a:srgbClr val="000099"/>
                </a:solidFill>
              </a:rPr>
              <a:t>   Anneannesinin yaşı yetmişe dayanmıştı, ama ezan okunduğu vakit yerinden sıçrardı..</a:t>
            </a:r>
          </a:p>
          <a:p>
            <a:pPr>
              <a:lnSpc>
                <a:spcPct val="90000"/>
              </a:lnSpc>
            </a:pPr>
            <a:endParaRPr lang="tr-TR" sz="4000" b="1" i="1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</a:pPr>
            <a:endParaRPr lang="tr-TR" sz="4000" b="1" i="1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tr-TR" sz="4000" b="1" i="1">
                <a:solidFill>
                  <a:srgbClr val="000099"/>
                </a:solidFill>
              </a:rPr>
              <a:t> </a:t>
            </a:r>
          </a:p>
        </p:txBody>
      </p:sp>
    </p:spTree>
  </p:cSld>
  <p:clrMapOvr>
    <a:masterClrMapping/>
  </p:clrMapOvr>
  <p:transition spd="slow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6" name="Picture 10" descr="4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4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3800" y="404813"/>
            <a:ext cx="3332163" cy="597693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r-TR" b="1" i="1"/>
              <a:t>   Uzun beyaz sakallı bir ihtiyar onu düşmekten kurtarmıştı. Kendisini yukarıya çekti. Üstündeki başındaki tozu silkerek </a:t>
            </a:r>
            <a:br>
              <a:rPr lang="tr-TR" b="1" i="1"/>
            </a:br>
            <a:r>
              <a:rPr lang="tr-TR" b="1" i="1"/>
              <a:t>ihtiyarın yüzüne baktı. </a:t>
            </a:r>
            <a:br>
              <a:rPr lang="tr-TR" b="1" i="1"/>
            </a:br>
            <a:endParaRPr lang="tr-TR" b="1" i="1"/>
          </a:p>
        </p:txBody>
      </p:sp>
    </p:spTree>
  </p:cSld>
  <p:clrMapOvr>
    <a:masterClrMapping/>
  </p:clrMapOvr>
  <p:transition spd="slow" advTm="1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7" name="Picture 9" descr="JPD9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088" y="549275"/>
            <a:ext cx="8697912" cy="6308725"/>
          </a:xfrm>
        </p:spPr>
        <p:txBody>
          <a:bodyPr/>
          <a:lstStyle/>
          <a:p>
            <a:pPr>
              <a:buFontTx/>
              <a:buNone/>
            </a:pPr>
            <a:r>
              <a:rPr lang="tr-TR" sz="4000" b="1" i="1"/>
              <a:t>   "Siz de kimsiniz ?" dedi. İhtiyar gülümsedi: </a:t>
            </a:r>
          </a:p>
          <a:p>
            <a:pPr>
              <a:buFontTx/>
              <a:buNone/>
            </a:pPr>
            <a:r>
              <a:rPr lang="tr-TR" sz="4000" b="1" i="1"/>
              <a:t>           " Ben senin namazlarınım." </a:t>
            </a:r>
            <a:br>
              <a:rPr lang="tr-TR" sz="4000" b="1" i="1"/>
            </a:br>
            <a:r>
              <a:rPr lang="tr-TR" sz="4000" b="1" i="1"/>
              <a:t/>
            </a:r>
            <a:br>
              <a:rPr lang="tr-TR" sz="4000" b="1" i="1"/>
            </a:br>
            <a:endParaRPr lang="tr-TR" sz="4000" b="1" i="1"/>
          </a:p>
          <a:p>
            <a:pPr>
              <a:buFontTx/>
              <a:buNone/>
            </a:pPr>
            <a:r>
              <a:rPr lang="tr-TR" sz="4000" b="1" i="1"/>
              <a:t>"Neden bu kadar geç kaldınız? Son anda yetiştiniz? Neredeyse düşüyordum.“          </a:t>
            </a:r>
          </a:p>
          <a:p>
            <a:pPr>
              <a:buFontTx/>
              <a:buNone/>
            </a:pPr>
            <a:r>
              <a:rPr lang="tr-TR" sz="4000" b="1" i="1"/>
              <a:t>                            dedi.... </a:t>
            </a:r>
            <a:br>
              <a:rPr lang="tr-TR" sz="4000" b="1" i="1"/>
            </a:br>
            <a:r>
              <a:rPr lang="tr-TR" sz="4000" b="1" i="1"/>
              <a:t/>
            </a:r>
            <a:br>
              <a:rPr lang="tr-TR" sz="4000" b="1" i="1"/>
            </a:br>
            <a:endParaRPr lang="tr-TR" sz="4000" b="1" i="1"/>
          </a:p>
        </p:txBody>
      </p:sp>
    </p:spTree>
  </p:cSld>
  <p:clrMapOvr>
    <a:masterClrMapping/>
  </p:clrMapOvr>
  <p:transition spd="slow" advTm="12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JPD9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91513" cy="5229225"/>
          </a:xfrm>
        </p:spPr>
        <p:txBody>
          <a:bodyPr/>
          <a:lstStyle/>
          <a:p>
            <a:pPr>
              <a:buFontTx/>
              <a:buNone/>
            </a:pPr>
            <a:r>
              <a:rPr lang="tr-TR" sz="4000" b="1" i="1"/>
              <a:t>   İhtiyar yüzünü gererek, tekrar güldü; Başını salladı; </a:t>
            </a:r>
            <a:br>
              <a:rPr lang="tr-TR" sz="4000" b="1" i="1"/>
            </a:br>
            <a:r>
              <a:rPr lang="tr-TR" sz="4000" b="1" i="1"/>
              <a:t/>
            </a:r>
            <a:br>
              <a:rPr lang="tr-TR" sz="4000" b="1" i="1"/>
            </a:br>
            <a:endParaRPr lang="tr-TR" sz="4000" b="1" i="1"/>
          </a:p>
          <a:p>
            <a:pPr>
              <a:buFontTx/>
              <a:buNone/>
            </a:pPr>
            <a:r>
              <a:rPr lang="tr-TR" sz="4000" b="1" i="1"/>
              <a:t>" Sen beni hep son anda yetiştirirdin,</a:t>
            </a:r>
          </a:p>
          <a:p>
            <a:pPr>
              <a:buFontTx/>
              <a:buNone/>
            </a:pPr>
            <a:r>
              <a:rPr lang="tr-TR" sz="4000" b="1" i="1"/>
              <a:t>                ...hatırladın mı? </a:t>
            </a:r>
            <a:br>
              <a:rPr lang="tr-TR" sz="4000" b="1" i="1"/>
            </a:br>
            <a:r>
              <a:rPr lang="tr-TR" sz="4000" b="1" i="1"/>
              <a:t/>
            </a:r>
            <a:br>
              <a:rPr lang="tr-TR" sz="4000" b="1" i="1"/>
            </a:br>
            <a:endParaRPr lang="tr-TR" sz="4000" b="1" i="1"/>
          </a:p>
        </p:txBody>
      </p:sp>
    </p:spTree>
  </p:cSld>
  <p:clrMapOvr>
    <a:masterClrMapping/>
  </p:clrMapOvr>
  <p:transition spd="slow" advTm="12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652963"/>
            <a:ext cx="8229600" cy="220503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r-TR" b="1" i="1">
                <a:solidFill>
                  <a:srgbClr val="FF0066"/>
                </a:solidFill>
              </a:rPr>
              <a:t>      Secdeye kapandığı yerden başını kaldırdı. Kan-ter içinde kalmıştı. Dışarıdan gelen sese kulak kabarttı. Yatsı ezanı okunuyordu.Bir ok gibi yerinden fırladı. </a:t>
            </a:r>
            <a:br>
              <a:rPr lang="tr-TR" b="1" i="1">
                <a:solidFill>
                  <a:srgbClr val="FF0066"/>
                </a:solidFill>
              </a:rPr>
            </a:br>
            <a:r>
              <a:rPr lang="tr-TR" b="1" i="1">
                <a:solidFill>
                  <a:srgbClr val="FF0066"/>
                </a:solidFill>
              </a:rPr>
              <a:t/>
            </a:r>
            <a:br>
              <a:rPr lang="tr-TR" b="1" i="1">
                <a:solidFill>
                  <a:srgbClr val="FF0066"/>
                </a:solidFill>
              </a:rPr>
            </a:br>
            <a:r>
              <a:rPr lang="tr-TR" b="1" i="1">
                <a:solidFill>
                  <a:srgbClr val="FF0066"/>
                </a:solidFill>
              </a:rPr>
              <a:t/>
            </a:r>
            <a:br>
              <a:rPr lang="tr-TR" b="1" i="1">
                <a:solidFill>
                  <a:srgbClr val="FF0066"/>
                </a:solidFill>
              </a:rPr>
            </a:br>
            <a:endParaRPr lang="tr-TR" b="1" i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slow" advTm="12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0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581525"/>
            <a:ext cx="8229600" cy="1900238"/>
          </a:xfrm>
        </p:spPr>
        <p:txBody>
          <a:bodyPr/>
          <a:lstStyle/>
          <a:p>
            <a:pPr>
              <a:buFontTx/>
              <a:buNone/>
            </a:pPr>
            <a:r>
              <a:rPr lang="tr-TR" sz="4400" b="1" i="1">
                <a:solidFill>
                  <a:srgbClr val="FF0066"/>
                </a:solidFill>
              </a:rPr>
              <a:t>     </a:t>
            </a:r>
          </a:p>
          <a:p>
            <a:pPr>
              <a:buFontTx/>
              <a:buNone/>
            </a:pPr>
            <a:r>
              <a:rPr lang="tr-TR" sz="4400" b="1" i="1">
                <a:solidFill>
                  <a:srgbClr val="FF0066"/>
                </a:solidFill>
              </a:rPr>
              <a:t>   Abdest almaya gidiyordu….. </a:t>
            </a:r>
          </a:p>
        </p:txBody>
      </p:sp>
    </p:spTree>
  </p:cSld>
  <p:clrMapOvr>
    <a:masterClrMapping/>
  </p:clrMapOvr>
  <p:transition spd="slow" advTm="6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16463" y="1341438"/>
            <a:ext cx="4427537" cy="4525962"/>
          </a:xfrm>
        </p:spPr>
        <p:txBody>
          <a:bodyPr/>
          <a:lstStyle/>
          <a:p>
            <a:pPr>
              <a:buFontTx/>
              <a:buNone/>
            </a:pPr>
            <a:r>
              <a:rPr lang="tr-TR" sz="4000" b="1" i="1">
                <a:solidFill>
                  <a:srgbClr val="000099"/>
                </a:solidFill>
              </a:rPr>
              <a:t>   yaşından beklenmeyecek bir hızla abdestini alır ve namazını kılardı. </a:t>
            </a:r>
          </a:p>
          <a:p>
            <a:endParaRPr lang="tr-TR" sz="4000">
              <a:solidFill>
                <a:srgbClr val="000099"/>
              </a:solidFill>
            </a:endParaRPr>
          </a:p>
        </p:txBody>
      </p:sp>
      <p:pic>
        <p:nvPicPr>
          <p:cNvPr id="45060" name="Picture 4" descr="ARCH0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6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7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>
              <a:buFontTx/>
              <a:buNone/>
            </a:pPr>
            <a:r>
              <a:rPr lang="tr-TR" sz="4000" b="1" i="1"/>
              <a:t>   Kendisi ise,nefsini bir türlü yenemiyordu. Ne oluyorsa, hep... namaz son dakikalara kalıyor, bu sebeple namazını alelacele eda ediyordu.</a:t>
            </a:r>
          </a:p>
          <a:p>
            <a:pPr>
              <a:buFontTx/>
              <a:buNone/>
            </a:pPr>
            <a:r>
              <a:rPr lang="tr-TR" sz="4000" b="1" i="1"/>
              <a:t>   Bunu düşünerek kalktı yerinden, gözü saate kaydı. </a:t>
            </a:r>
            <a:br>
              <a:rPr lang="tr-TR" sz="4000" b="1" i="1"/>
            </a:br>
            <a:endParaRPr lang="tr-TR" sz="4000" b="1" i="1"/>
          </a:p>
        </p:txBody>
      </p:sp>
    </p:spTree>
  </p:cSld>
  <p:clrMapOvr>
    <a:masterClrMapping/>
  </p:clrMapOvr>
  <p:transition spd="slow" advTm="1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19050"/>
            <a:ext cx="9172576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>
              <a:buFontTx/>
              <a:buNone/>
            </a:pPr>
            <a:r>
              <a:rPr lang="tr-TR" sz="4000" b="1" i="1"/>
              <a:t>   Yatsı ezanının okunmasına on beş dakika kalmıştı. Başını her iki yöne pişmanlıkla sallayarak,</a:t>
            </a:r>
          </a:p>
          <a:p>
            <a:pPr>
              <a:buFontTx/>
              <a:buNone/>
            </a:pPr>
            <a:r>
              <a:rPr lang="tr-TR" sz="4000" b="1" i="1"/>
              <a:t>     "Yine geciktirdim namazı.“ </a:t>
            </a:r>
          </a:p>
          <a:p>
            <a:pPr>
              <a:buFontTx/>
              <a:buNone/>
            </a:pPr>
            <a:r>
              <a:rPr lang="tr-TR" sz="4000" b="1" i="1"/>
              <a:t>                   dedi kendi kendine…</a:t>
            </a:r>
          </a:p>
        </p:txBody>
      </p:sp>
    </p:spTree>
  </p:cSld>
  <p:clrMapOvr>
    <a:masterClrMapping/>
  </p:clrMapOvr>
  <p:transition spd="slow" advTm="1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istanbul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113" y="0"/>
            <a:ext cx="5703887" cy="666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04813"/>
            <a:ext cx="3178175" cy="57927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r-TR" b="1" i="1"/>
              <a:t>   Kıvrak hareketlerle abdestini aldı             ve daha elini yüzünü tam kurulamadan kendisini odasına attı. </a:t>
            </a:r>
            <a:br>
              <a:rPr lang="tr-TR" b="1" i="1"/>
            </a:br>
            <a:r>
              <a:rPr lang="tr-TR" b="1" i="1"/>
              <a:t>Mecburen, hızlı hareketlerle namazı eda </a:t>
            </a:r>
            <a:br>
              <a:rPr lang="tr-TR" b="1" i="1"/>
            </a:br>
            <a:r>
              <a:rPr lang="tr-TR" b="1" i="1"/>
              <a:t>etti. </a:t>
            </a:r>
          </a:p>
        </p:txBody>
      </p:sp>
    </p:spTree>
  </p:cSld>
  <p:clrMapOvr>
    <a:masterClrMapping/>
  </p:clrMapOvr>
  <p:transition spd="slow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0940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8229600" cy="4568825"/>
          </a:xfrm>
        </p:spPr>
        <p:txBody>
          <a:bodyPr/>
          <a:lstStyle/>
          <a:p>
            <a:pPr>
              <a:buFontTx/>
              <a:buNone/>
            </a:pPr>
            <a:r>
              <a:rPr lang="tr-TR" sz="400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O gün akşama kadar çalışmıştı.Müthiş bir ağırlık vardı üzerinde.</a:t>
            </a:r>
          </a:p>
          <a:p>
            <a:pPr>
              <a:buFontTx/>
              <a:buNone/>
            </a:pPr>
            <a:endParaRPr lang="tr-TR" sz="400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endParaRPr lang="tr-TR" sz="400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buFontTx/>
              <a:buNone/>
            </a:pPr>
            <a:r>
              <a:rPr lang="tr-TR" sz="400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Duasını yaparken, başını ellerinin arasına alıp secdeye durdu. </a:t>
            </a:r>
          </a:p>
        </p:txBody>
      </p:sp>
    </p:spTree>
  </p:cSld>
  <p:clrMapOvr>
    <a:masterClrMapping/>
  </p:clrMapOvr>
  <p:transition spd="slow" advTm="9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0940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tr-TR" sz="40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 Namazdan sonra bir süre bu şekil tefekkür etmeyi severdi. Gözleri kapanır gibi oldu.</a:t>
            </a:r>
          </a:p>
          <a:p>
            <a:pPr>
              <a:lnSpc>
                <a:spcPct val="80000"/>
              </a:lnSpc>
            </a:pPr>
            <a:endParaRPr lang="tr-TR" sz="40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lnSpc>
                <a:spcPct val="80000"/>
              </a:lnSpc>
            </a:pPr>
            <a:endParaRPr lang="tr-TR" sz="40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lnSpc>
                <a:spcPct val="80000"/>
              </a:lnSpc>
              <a:buFontTx/>
              <a:buNone/>
            </a:pPr>
            <a:endParaRPr lang="tr-TR" sz="40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lnSpc>
                <a:spcPct val="80000"/>
              </a:lnSpc>
            </a:pPr>
            <a:endParaRPr lang="tr-TR" sz="40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  "Ne kadar da yorulmuşum." dedi. Daldı gitti öylece.... </a:t>
            </a:r>
            <a:b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/>
            </a:r>
            <a:br>
              <a:rPr lang="tr-TR" sz="4000" b="1" i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</a:br>
            <a:endParaRPr lang="tr-TR" sz="4000" b="1" i="1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ransition spd="slow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on dakika namazı+">
  <a:themeElements>
    <a:clrScheme name="Kopyası SON DAKİKA NAMAZI asıl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opyası SON DAKİKA NAMAZI asıl2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tr-TR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tr-TR" sz="4000" b="0" i="0" u="none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Arial" charset="0"/>
            <a:cs typeface="Arial" charset="0"/>
          </a:defRPr>
        </a:defPPr>
      </a:lstStyle>
    </a:lnDef>
  </a:objectDefaults>
  <a:extraClrSchemeLst>
    <a:extraClrScheme>
      <a:clrScheme name="Kopyası SON DAKİKA NAMAZI asıl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pyası SON DAKİKA NAMAZI asıl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pyası SON DAKİKA NAMAZI asıl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pyası SON DAKİKA NAMAZI asıl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pyası SON DAKİKA NAMAZI asıl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pyası SON DAKİKA NAMAZI asıl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pyası SON DAKİKA NAMAZI asıl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pyası SON DAKİKA NAMAZI asıl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pyası SON DAKİKA NAMAZI asıl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pyası SON DAKİKA NAMAZI asıl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pyası SON DAKİKA NAMAZI asıl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pyası SON DAKİKA NAMAZI asıl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son dakika namazı+</Template>
  <TotalTime>0</TotalTime>
  <Words>651</Words>
  <Application>Microsoft Office PowerPoint</Application>
  <PresentationFormat>Ekran Gösterisi (4:3)</PresentationFormat>
  <Paragraphs>108</Paragraphs>
  <Slides>34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6" baseType="lpstr">
      <vt:lpstr>Arial</vt:lpstr>
      <vt:lpstr>son dakika namazı+</vt:lpstr>
      <vt:lpstr>SON DAKİKA NAMAZI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By NeC ® 2010 | Katilimsiz.Com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 DAKİKA NAMAZI</dc:title>
  <dc:creator>DinDersim.Org</dc:creator>
  <cp:lastModifiedBy>DinDersim.Org</cp:lastModifiedBy>
  <cp:revision>1</cp:revision>
  <dcterms:created xsi:type="dcterms:W3CDTF">2011-10-17T17:51:41Z</dcterms:created>
  <dcterms:modified xsi:type="dcterms:W3CDTF">2011-10-17T17:52:32Z</dcterms:modified>
</cp:coreProperties>
</file>