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7" r:id="rId2"/>
    <p:sldId id="257" r:id="rId3"/>
    <p:sldId id="347" r:id="rId4"/>
    <p:sldId id="349" r:id="rId5"/>
    <p:sldId id="350" r:id="rId6"/>
    <p:sldId id="351" r:id="rId7"/>
    <p:sldId id="352" r:id="rId8"/>
    <p:sldId id="354" r:id="rId9"/>
    <p:sldId id="353" r:id="rId10"/>
    <p:sldId id="355" r:id="rId11"/>
    <p:sldId id="356" r:id="rId12"/>
    <p:sldId id="358" r:id="rId13"/>
    <p:sldId id="359" r:id="rId14"/>
    <p:sldId id="360" r:id="rId15"/>
    <p:sldId id="361" r:id="rId16"/>
    <p:sldId id="362" r:id="rId17"/>
    <p:sldId id="312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raditional Naskh" panose="02010500000000000000" pitchFamily="2" charset="-78"/>
      <p:regular r:id="rId25"/>
      <p:bold r:id="rId26"/>
    </p:embeddedFont>
  </p:embeddedFontLst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6D41"/>
    <a:srgbClr val="FF33CC"/>
    <a:srgbClr val="7F00FF"/>
    <a:srgbClr val="FF7F00"/>
    <a:srgbClr val="000080"/>
    <a:srgbClr val="00FF00"/>
    <a:srgbClr val="0000FF"/>
    <a:srgbClr val="FFCBDB"/>
    <a:srgbClr val="FF0080"/>
    <a:srgbClr val="96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A6FE20-6B29-4AAD-B908-06C5859EAFE5}" type="datetime1">
              <a:rPr lang="tr-TR" smtClean="0"/>
              <a:t>6.12.2022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AE16B-A792-4401-8DAA-67B986E5EE7E}" type="datetime1">
              <a:rPr lang="tr-TR" noProof="0" smtClean="0"/>
              <a:t>6.12.2022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0091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4135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0747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3108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2184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5967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4537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0852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396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748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73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548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622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0127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425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184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Düz Bağlayıcı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Düz Bağlayıcı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Düz Bağlayıcı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Düz Bağlayıcı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Düz Bağlayıcı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Düz Bağlayıcı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Düz Bağlayıcı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Düz Bağlayıcı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Düz Bağlayıcı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Düz Bağlayıcı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Düz Bağlayıcı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Düz Bağlayıcı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Düz Bağlayıcı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Düz Bağlayıcı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Düz Bağlayıcı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Düz Bağlayıcı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Düz Bağlayıcı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Düz Bağlayıcı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Düz Bağlayıcı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Düz Bağlayıcı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Düz Bağlayıcı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Düz Bağlayıcı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Düz Bağlayıcı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Düz Bağlayıcı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Düz Bağlayıcı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Düz Bağlayıcı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Düz Bağlayıcı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Düz Bağlayıcı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Düz Bağlayıcı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Düz Bağlayıcı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Düz Bağlayıcı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cxnSp>
        <p:nvCxnSpPr>
          <p:cNvPr id="58" name="Düz Bağlayıcı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F96638-FC1D-464E-8AEE-10ECB2C98B32}" type="datetime1">
              <a:rPr lang="tr-TR" noProof="0" smtClean="0"/>
              <a:t>6.12.2022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2217C8-3645-4914-A5E0-B31866D8B7CD}" type="datetime1">
              <a:rPr lang="tr-TR" noProof="0" smtClean="0"/>
              <a:t>6.12.2022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E775C3-19A8-4781-9C99-8E2623D9DB5A}" type="datetime1">
              <a:rPr lang="tr-TR" noProof="0" smtClean="0"/>
              <a:t>6.12.2022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Düz Bağlayıcı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Düz Bağlayıcı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Düz Bağlayıcı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Düz Bağlayıcı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Düz Bağlayıcı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Düz Bağlayıcı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Düz Bağlayıcı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Düz Bağlayıcı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Düz Bağlayıcı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Düz Bağlayıcı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Düz Bağlayıcı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Düz Bağlayıcı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Düz Bağlayıcı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Düz Bağlayıcı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Düz Bağlayıcı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Düz Bağlayıcı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Düz Bağlayıcı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Düz Bağlayıcı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Düz Bağlayıcı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Düz Bağlayıcı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Düz Bağlayıcı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Düz Bağlayıcı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Düz Bağlayıcı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Düz Bağlayıcı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Düz Bağlayıcı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Düz Bağlayıcı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Düz Bağlayıcı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Düz Bağlayıcı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Düz Bağlayıcı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Düz Bağlayıcı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cxnSp>
        <p:nvCxnSpPr>
          <p:cNvPr id="58" name="Düz Bağlayıcı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6E8099-91A2-4480-AA38-D429DA4DFE01}" type="datetime1">
              <a:rPr lang="tr-TR" noProof="0" smtClean="0"/>
              <a:t>6.12.2022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6CBFD9-EC20-4370-9A1E-1280A2324F49}" type="datetime1">
              <a:rPr lang="tr-TR" noProof="0" smtClean="0"/>
              <a:t>6.12.2022</a:t>
            </a:fld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D1325-2B19-4778-BD3B-CAC0A3DA1900}" type="datetime1">
              <a:rPr lang="tr-TR" noProof="0" smtClean="0"/>
              <a:t>6.12.2022</a:t>
            </a:fld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Düz Bağlayıcı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Düz Bağlayıcı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Düz Bağlayıcı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Düz Bağlayıcı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Düz Bağlayıcı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Düz Bağlayıcı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Düz Bağlayıcı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Düz Bağlayıcı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Düz Bağlayıcı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Düz Bağlayıcı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Düz Bağlayıcı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Düz Bağlayıcı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Düz Bağlayıcı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Düz Bağlayıcı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Düz Bağlayıcı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Düz Bağlayıcı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Düz Bağlayıcı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Düz Bağlayıcı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Düz Bağlayıcı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Düz Bağlayıcı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Düz Bağlayıcı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Düz Bağlayıcı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Düz Bağlayıcı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Düz Bağlayıcı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Düz Bağlayıcı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Düz Bağlayıcı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Düz Bağlayıcı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Düz Bağlayıcı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Düz Bağlayıcı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Düz Bağlayıcı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Düz Bağlayıcı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Düz Bağlayıcı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Düz Bağlayıcı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Düz Bağlayıcı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Düz Bağlayıcı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Düz Bağlayıcı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Düz Bağlayıcı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Düz Bağlayıcı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Düz Bağlayıcı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Düz Bağlayıcı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Düz Bağlayıcı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Düz Bağlayıcı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Düz Bağlayıcı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Düz Bağlayıcı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Düz Bağlayıcı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Düz Bağlayıcı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Alt Bilgi Yer Tutucusu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212" name="Tarih Yer Tutucusu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9697E-2130-485F-AD3C-A863ED81542E}" type="datetime1">
              <a:rPr lang="tr-TR" noProof="0" smtClean="0"/>
              <a:t>6.12.2022</a:t>
            </a:fld>
            <a:endParaRPr lang="tr-TR" noProof="0" dirty="0"/>
          </a:p>
        </p:txBody>
      </p:sp>
      <p:sp>
        <p:nvSpPr>
          <p:cNvPr id="214" name="Slayt Numarası Yer Tutucusu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Düz Bağlayıcı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Düz Bağlayıcı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Düz Bağlayıcı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Düz Bağlayıcı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Düz Bağlayıcı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Düz Bağlayıcı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Düz Bağlayıcı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Düz Bağlayıcı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Düz Bağlayıcı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Düz Bağlayıcı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Düz Bağlayıcı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Düz Bağlayıcı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Düz Bağlayıcı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Düz Bağlayıcı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Düz Bağlayıcı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Düz Bağlayıcı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Düz Bağlayıcı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Düz Bağlayıcı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Düz Bağlayıcı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Düz Bağlayıcı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Düz Bağlayıcı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Düz Bağlayıcı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Düz Bağlayıcı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Düz Bağlayıcı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Düz Bağlayıcı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Düz Bağlayıcı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Düz Bağlayıcı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Düz Bağlayıcı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Düz Bağlayıcı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Düz Bağlayıcı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Düz Bağlayıcı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Dikdörtgen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cxnSp>
        <p:nvCxnSpPr>
          <p:cNvPr id="60" name="Düz Bağlayıcı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177BB19-EAE0-465C-9FE8-0DE141F45AC0}" type="datetime1">
              <a:rPr lang="tr-TR" noProof="0" smtClean="0"/>
              <a:t>6.12.2022</a:t>
            </a:fld>
            <a:endParaRPr lang="tr-TR" noProof="0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Düz Bağlayıcı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Düz Bağlayıcı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Düz Bağlayıcı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Düz Bağlayıcı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Düz Bağlayıcı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Düz Bağlayıcı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Düz Bağlayıcı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Düz Bağlayıcı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Düz Bağlayıcı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Düz Bağlayıcı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Düz Bağlayıcı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Düz Bağlayıcı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Düz Bağlayıcı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Düz Bağlayıcı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Düz Bağlayıcı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Düz Bağlayıcı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Düz Bağlayıcı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Düz Bağlayıcı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Düz Bağlayıcı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Düz Bağlayıcı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Düz Bağlayıcı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Düz Bağlayıcı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Düz Bağlayıcı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Düz Bağlayıcı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Düz Bağlayıcı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Düz Bağlayıcı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Düz Bağlayıcı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Düz Bağlayıcı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Düz Bağlayıcı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Düz Bağlayıcı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Dikdörtgen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59" name="Düz Bağlayıcı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-13663" y="-2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/>
              <a:t>Resim eklemek için simgeye tıklayın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Düz Bağlayıcı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Düz Bağlayıcı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Düz Bağlayıcı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Düz Bağlayıcı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Düz Bağlayıcı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Düz Bağlayıcı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Düz Bağlayıcı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Düz Bağlayıcı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Düz Bağlayıcı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Düz Bağlayıcı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Düz Bağlayıcı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Düz Bağlayıcı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Düz Bağlayıcı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Düz Bağlayıcı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Düz Bağlayıcı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Düz Bağlayıcı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Düz Bağlayıcı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Düz Bağlayıcı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Düz Bağlayıcı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Düz Bağlayıcı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Düz Bağlayıcı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Düz Bağlayıcı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Düz Bağlayıcı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Düz Bağlayıcı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Düz Bağlayıcı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Düz Bağlayıcı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Düz Bağlayıcı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Düz Bağlayıcı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Düz Bağlayıcı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Düz Bağlayıcı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Düz Bağlayıcı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Düz Bağlayıcı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Düz Bağlayıcı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Düz Bağlayıcı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Düz Bağlayıcı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Düz Bağlayıcı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Düz Bağlayıcı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Düz Bağlayıcı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Düz Bağlayıcı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Düz Bağlayıcı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Düz Bağlayıcı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Düz Bağlayıcı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Düz Bağlayıcı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Düz Bağlayıcı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Düz Bağlayıcı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Düz Bağlayıcı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cxnSp>
        <p:nvCxnSpPr>
          <p:cNvPr id="148" name="Düz Bağlayıcı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8AC57A4-246E-4485-A6C7-BD50DA509122}" type="datetime1">
              <a:rPr lang="tr-TR" noProof="0" smtClean="0"/>
              <a:t>6.12.2022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e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>
            <a:extLst>
              <a:ext uri="{FF2B5EF4-FFF2-40B4-BE49-F238E27FC236}">
                <a16:creationId xmlns:a16="http://schemas.microsoft.com/office/drawing/2014/main" id="{55A00E24-47BF-3640-90B8-09202E52ECB9}"/>
              </a:ext>
            </a:extLst>
          </p:cNvPr>
          <p:cNvSpPr txBox="1">
            <a:spLocks/>
          </p:cNvSpPr>
          <p:nvPr/>
        </p:nvSpPr>
        <p:spPr>
          <a:xfrm>
            <a:off x="645966" y="2764394"/>
            <a:ext cx="10900063" cy="2078056"/>
          </a:xfrm>
          <a:custGeom>
            <a:avLst/>
            <a:gdLst>
              <a:gd name="connsiteX0" fmla="*/ 0 w 10900063"/>
              <a:gd name="connsiteY0" fmla="*/ 0 h 2078056"/>
              <a:gd name="connsiteX1" fmla="*/ 682688 w 10900063"/>
              <a:gd name="connsiteY1" fmla="*/ 0 h 2078056"/>
              <a:gd name="connsiteX2" fmla="*/ 1365376 w 10900063"/>
              <a:gd name="connsiteY2" fmla="*/ 0 h 2078056"/>
              <a:gd name="connsiteX3" fmla="*/ 2048064 w 10900063"/>
              <a:gd name="connsiteY3" fmla="*/ 0 h 2078056"/>
              <a:gd name="connsiteX4" fmla="*/ 2730753 w 10900063"/>
              <a:gd name="connsiteY4" fmla="*/ 0 h 2078056"/>
              <a:gd name="connsiteX5" fmla="*/ 3522441 w 10900063"/>
              <a:gd name="connsiteY5" fmla="*/ 0 h 2078056"/>
              <a:gd name="connsiteX6" fmla="*/ 4096129 w 10900063"/>
              <a:gd name="connsiteY6" fmla="*/ 0 h 2078056"/>
              <a:gd name="connsiteX7" fmla="*/ 4778817 w 10900063"/>
              <a:gd name="connsiteY7" fmla="*/ 0 h 2078056"/>
              <a:gd name="connsiteX8" fmla="*/ 5352505 w 10900063"/>
              <a:gd name="connsiteY8" fmla="*/ 0 h 2078056"/>
              <a:gd name="connsiteX9" fmla="*/ 5926192 w 10900063"/>
              <a:gd name="connsiteY9" fmla="*/ 0 h 2078056"/>
              <a:gd name="connsiteX10" fmla="*/ 6499880 w 10900063"/>
              <a:gd name="connsiteY10" fmla="*/ 0 h 2078056"/>
              <a:gd name="connsiteX11" fmla="*/ 6746565 w 10900063"/>
              <a:gd name="connsiteY11" fmla="*/ 0 h 2078056"/>
              <a:gd name="connsiteX12" fmla="*/ 7429253 w 10900063"/>
              <a:gd name="connsiteY12" fmla="*/ 0 h 2078056"/>
              <a:gd name="connsiteX13" fmla="*/ 7675939 w 10900063"/>
              <a:gd name="connsiteY13" fmla="*/ 0 h 2078056"/>
              <a:gd name="connsiteX14" fmla="*/ 8249627 w 10900063"/>
              <a:gd name="connsiteY14" fmla="*/ 0 h 2078056"/>
              <a:gd name="connsiteX15" fmla="*/ 9041315 w 10900063"/>
              <a:gd name="connsiteY15" fmla="*/ 0 h 2078056"/>
              <a:gd name="connsiteX16" fmla="*/ 9833004 w 10900063"/>
              <a:gd name="connsiteY16" fmla="*/ 0 h 2078056"/>
              <a:gd name="connsiteX17" fmla="*/ 10900063 w 10900063"/>
              <a:gd name="connsiteY17" fmla="*/ 0 h 2078056"/>
              <a:gd name="connsiteX18" fmla="*/ 10900063 w 10900063"/>
              <a:gd name="connsiteY18" fmla="*/ 498733 h 2078056"/>
              <a:gd name="connsiteX19" fmla="*/ 10900063 w 10900063"/>
              <a:gd name="connsiteY19" fmla="*/ 976686 h 2078056"/>
              <a:gd name="connsiteX20" fmla="*/ 10900063 w 10900063"/>
              <a:gd name="connsiteY20" fmla="*/ 1496200 h 2078056"/>
              <a:gd name="connsiteX21" fmla="*/ 10900063 w 10900063"/>
              <a:gd name="connsiteY21" fmla="*/ 2078056 h 2078056"/>
              <a:gd name="connsiteX22" fmla="*/ 10435376 w 10900063"/>
              <a:gd name="connsiteY22" fmla="*/ 2078056 h 2078056"/>
              <a:gd name="connsiteX23" fmla="*/ 9861689 w 10900063"/>
              <a:gd name="connsiteY23" fmla="*/ 2078056 h 2078056"/>
              <a:gd name="connsiteX24" fmla="*/ 9070000 w 10900063"/>
              <a:gd name="connsiteY24" fmla="*/ 2078056 h 2078056"/>
              <a:gd name="connsiteX25" fmla="*/ 8496312 w 10900063"/>
              <a:gd name="connsiteY25" fmla="*/ 2078056 h 2078056"/>
              <a:gd name="connsiteX26" fmla="*/ 7813624 w 10900063"/>
              <a:gd name="connsiteY26" fmla="*/ 2078056 h 2078056"/>
              <a:gd name="connsiteX27" fmla="*/ 7566938 w 10900063"/>
              <a:gd name="connsiteY27" fmla="*/ 2078056 h 2078056"/>
              <a:gd name="connsiteX28" fmla="*/ 6775250 w 10900063"/>
              <a:gd name="connsiteY28" fmla="*/ 2078056 h 2078056"/>
              <a:gd name="connsiteX29" fmla="*/ 6310563 w 10900063"/>
              <a:gd name="connsiteY29" fmla="*/ 2078056 h 2078056"/>
              <a:gd name="connsiteX30" fmla="*/ 5627875 w 10900063"/>
              <a:gd name="connsiteY30" fmla="*/ 2078056 h 2078056"/>
              <a:gd name="connsiteX31" fmla="*/ 5381189 w 10900063"/>
              <a:gd name="connsiteY31" fmla="*/ 2078056 h 2078056"/>
              <a:gd name="connsiteX32" fmla="*/ 4589500 w 10900063"/>
              <a:gd name="connsiteY32" fmla="*/ 2078056 h 2078056"/>
              <a:gd name="connsiteX33" fmla="*/ 4124813 w 10900063"/>
              <a:gd name="connsiteY33" fmla="*/ 2078056 h 2078056"/>
              <a:gd name="connsiteX34" fmla="*/ 3551126 w 10900063"/>
              <a:gd name="connsiteY34" fmla="*/ 2078056 h 2078056"/>
              <a:gd name="connsiteX35" fmla="*/ 3195440 w 10900063"/>
              <a:gd name="connsiteY35" fmla="*/ 2078056 h 2078056"/>
              <a:gd name="connsiteX36" fmla="*/ 2512751 w 10900063"/>
              <a:gd name="connsiteY36" fmla="*/ 2078056 h 2078056"/>
              <a:gd name="connsiteX37" fmla="*/ 1721063 w 10900063"/>
              <a:gd name="connsiteY37" fmla="*/ 2078056 h 2078056"/>
              <a:gd name="connsiteX38" fmla="*/ 1256376 w 10900063"/>
              <a:gd name="connsiteY38" fmla="*/ 2078056 h 2078056"/>
              <a:gd name="connsiteX39" fmla="*/ 0 w 10900063"/>
              <a:gd name="connsiteY39" fmla="*/ 2078056 h 2078056"/>
              <a:gd name="connsiteX40" fmla="*/ 0 w 10900063"/>
              <a:gd name="connsiteY40" fmla="*/ 1558542 h 2078056"/>
              <a:gd name="connsiteX41" fmla="*/ 0 w 10900063"/>
              <a:gd name="connsiteY41" fmla="*/ 1039028 h 2078056"/>
              <a:gd name="connsiteX42" fmla="*/ 0 w 10900063"/>
              <a:gd name="connsiteY42" fmla="*/ 498733 h 2078056"/>
              <a:gd name="connsiteX43" fmla="*/ 0 w 10900063"/>
              <a:gd name="connsiteY43" fmla="*/ 0 h 207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0063" h="2078056" fill="none" extrusionOk="0">
                <a:moveTo>
                  <a:pt x="0" y="0"/>
                </a:moveTo>
                <a:cubicBezTo>
                  <a:pt x="162941" y="-55078"/>
                  <a:pt x="527859" y="7606"/>
                  <a:pt x="682688" y="0"/>
                </a:cubicBezTo>
                <a:cubicBezTo>
                  <a:pt x="837517" y="-7606"/>
                  <a:pt x="1048198" y="35291"/>
                  <a:pt x="1365376" y="0"/>
                </a:cubicBezTo>
                <a:cubicBezTo>
                  <a:pt x="1682554" y="-35291"/>
                  <a:pt x="1725327" y="17357"/>
                  <a:pt x="2048064" y="0"/>
                </a:cubicBezTo>
                <a:cubicBezTo>
                  <a:pt x="2370801" y="-17357"/>
                  <a:pt x="2503208" y="15688"/>
                  <a:pt x="2730753" y="0"/>
                </a:cubicBezTo>
                <a:cubicBezTo>
                  <a:pt x="2958298" y="-15688"/>
                  <a:pt x="3300046" y="4730"/>
                  <a:pt x="3522441" y="0"/>
                </a:cubicBezTo>
                <a:cubicBezTo>
                  <a:pt x="3744836" y="-4730"/>
                  <a:pt x="3960769" y="6930"/>
                  <a:pt x="4096129" y="0"/>
                </a:cubicBezTo>
                <a:cubicBezTo>
                  <a:pt x="4231489" y="-6930"/>
                  <a:pt x="4613127" y="77202"/>
                  <a:pt x="4778817" y="0"/>
                </a:cubicBezTo>
                <a:cubicBezTo>
                  <a:pt x="4944507" y="-77202"/>
                  <a:pt x="5214251" y="18590"/>
                  <a:pt x="5352505" y="0"/>
                </a:cubicBezTo>
                <a:cubicBezTo>
                  <a:pt x="5490759" y="-18590"/>
                  <a:pt x="5672072" y="66568"/>
                  <a:pt x="5926192" y="0"/>
                </a:cubicBezTo>
                <a:cubicBezTo>
                  <a:pt x="6180312" y="-66568"/>
                  <a:pt x="6243959" y="41796"/>
                  <a:pt x="6499880" y="0"/>
                </a:cubicBezTo>
                <a:cubicBezTo>
                  <a:pt x="6755801" y="-41796"/>
                  <a:pt x="6667802" y="26742"/>
                  <a:pt x="6746565" y="0"/>
                </a:cubicBezTo>
                <a:cubicBezTo>
                  <a:pt x="6825329" y="-26742"/>
                  <a:pt x="7190916" y="65309"/>
                  <a:pt x="7429253" y="0"/>
                </a:cubicBezTo>
                <a:cubicBezTo>
                  <a:pt x="7667590" y="-65309"/>
                  <a:pt x="7579638" y="20136"/>
                  <a:pt x="7675939" y="0"/>
                </a:cubicBezTo>
                <a:cubicBezTo>
                  <a:pt x="7772240" y="-20136"/>
                  <a:pt x="7987281" y="22078"/>
                  <a:pt x="8249627" y="0"/>
                </a:cubicBezTo>
                <a:cubicBezTo>
                  <a:pt x="8511973" y="-22078"/>
                  <a:pt x="8814828" y="63426"/>
                  <a:pt x="9041315" y="0"/>
                </a:cubicBezTo>
                <a:cubicBezTo>
                  <a:pt x="9267802" y="-63426"/>
                  <a:pt x="9578417" y="78026"/>
                  <a:pt x="9833004" y="0"/>
                </a:cubicBezTo>
                <a:cubicBezTo>
                  <a:pt x="10087591" y="-78026"/>
                  <a:pt x="10615431" y="12239"/>
                  <a:pt x="10900063" y="0"/>
                </a:cubicBezTo>
                <a:cubicBezTo>
                  <a:pt x="10916959" y="175156"/>
                  <a:pt x="10848317" y="254331"/>
                  <a:pt x="10900063" y="498733"/>
                </a:cubicBezTo>
                <a:cubicBezTo>
                  <a:pt x="10951809" y="743135"/>
                  <a:pt x="10853826" y="826935"/>
                  <a:pt x="10900063" y="976686"/>
                </a:cubicBezTo>
                <a:cubicBezTo>
                  <a:pt x="10946300" y="1126437"/>
                  <a:pt x="10857022" y="1345361"/>
                  <a:pt x="10900063" y="1496200"/>
                </a:cubicBezTo>
                <a:cubicBezTo>
                  <a:pt x="10943104" y="1647039"/>
                  <a:pt x="10876596" y="1878796"/>
                  <a:pt x="10900063" y="2078056"/>
                </a:cubicBezTo>
                <a:cubicBezTo>
                  <a:pt x="10729023" y="2117537"/>
                  <a:pt x="10650565" y="2058227"/>
                  <a:pt x="10435376" y="2078056"/>
                </a:cubicBezTo>
                <a:cubicBezTo>
                  <a:pt x="10220187" y="2097885"/>
                  <a:pt x="10013705" y="2069505"/>
                  <a:pt x="9861689" y="2078056"/>
                </a:cubicBezTo>
                <a:cubicBezTo>
                  <a:pt x="9709673" y="2086607"/>
                  <a:pt x="9262622" y="2052704"/>
                  <a:pt x="9070000" y="2078056"/>
                </a:cubicBezTo>
                <a:cubicBezTo>
                  <a:pt x="8877378" y="2103408"/>
                  <a:pt x="8681669" y="2045853"/>
                  <a:pt x="8496312" y="2078056"/>
                </a:cubicBezTo>
                <a:cubicBezTo>
                  <a:pt x="8310955" y="2110259"/>
                  <a:pt x="8076916" y="2040010"/>
                  <a:pt x="7813624" y="2078056"/>
                </a:cubicBezTo>
                <a:cubicBezTo>
                  <a:pt x="7550332" y="2116102"/>
                  <a:pt x="7637686" y="2057585"/>
                  <a:pt x="7566938" y="2078056"/>
                </a:cubicBezTo>
                <a:cubicBezTo>
                  <a:pt x="7496190" y="2098527"/>
                  <a:pt x="7102602" y="2036953"/>
                  <a:pt x="6775250" y="2078056"/>
                </a:cubicBezTo>
                <a:cubicBezTo>
                  <a:pt x="6447898" y="2119159"/>
                  <a:pt x="6539827" y="2058156"/>
                  <a:pt x="6310563" y="2078056"/>
                </a:cubicBezTo>
                <a:cubicBezTo>
                  <a:pt x="6081299" y="2097956"/>
                  <a:pt x="5795035" y="2075334"/>
                  <a:pt x="5627875" y="2078056"/>
                </a:cubicBezTo>
                <a:cubicBezTo>
                  <a:pt x="5460715" y="2080778"/>
                  <a:pt x="5465690" y="2072413"/>
                  <a:pt x="5381189" y="2078056"/>
                </a:cubicBezTo>
                <a:cubicBezTo>
                  <a:pt x="5296688" y="2083699"/>
                  <a:pt x="4899643" y="2023654"/>
                  <a:pt x="4589500" y="2078056"/>
                </a:cubicBezTo>
                <a:cubicBezTo>
                  <a:pt x="4279357" y="2132458"/>
                  <a:pt x="4239882" y="2043236"/>
                  <a:pt x="4124813" y="2078056"/>
                </a:cubicBezTo>
                <a:cubicBezTo>
                  <a:pt x="4009744" y="2112876"/>
                  <a:pt x="3731661" y="2031132"/>
                  <a:pt x="3551126" y="2078056"/>
                </a:cubicBezTo>
                <a:cubicBezTo>
                  <a:pt x="3370591" y="2124980"/>
                  <a:pt x="3321851" y="2059761"/>
                  <a:pt x="3195440" y="2078056"/>
                </a:cubicBezTo>
                <a:cubicBezTo>
                  <a:pt x="3069029" y="2096351"/>
                  <a:pt x="2680839" y="2065062"/>
                  <a:pt x="2512751" y="2078056"/>
                </a:cubicBezTo>
                <a:cubicBezTo>
                  <a:pt x="2344663" y="2091050"/>
                  <a:pt x="1913216" y="2052823"/>
                  <a:pt x="1721063" y="2078056"/>
                </a:cubicBezTo>
                <a:cubicBezTo>
                  <a:pt x="1528910" y="2103289"/>
                  <a:pt x="1414375" y="2039474"/>
                  <a:pt x="1256376" y="2078056"/>
                </a:cubicBezTo>
                <a:cubicBezTo>
                  <a:pt x="1098377" y="2116638"/>
                  <a:pt x="367214" y="1965963"/>
                  <a:pt x="0" y="2078056"/>
                </a:cubicBezTo>
                <a:cubicBezTo>
                  <a:pt x="-8090" y="1961887"/>
                  <a:pt x="13293" y="1722513"/>
                  <a:pt x="0" y="1558542"/>
                </a:cubicBezTo>
                <a:cubicBezTo>
                  <a:pt x="-13293" y="1394571"/>
                  <a:pt x="9532" y="1238549"/>
                  <a:pt x="0" y="1039028"/>
                </a:cubicBezTo>
                <a:cubicBezTo>
                  <a:pt x="-9532" y="839507"/>
                  <a:pt x="18069" y="742558"/>
                  <a:pt x="0" y="498733"/>
                </a:cubicBezTo>
                <a:cubicBezTo>
                  <a:pt x="-18069" y="254908"/>
                  <a:pt x="53125" y="117595"/>
                  <a:pt x="0" y="0"/>
                </a:cubicBezTo>
                <a:close/>
              </a:path>
              <a:path w="10900063" h="2078056" stroke="0" extrusionOk="0">
                <a:moveTo>
                  <a:pt x="0" y="0"/>
                </a:moveTo>
                <a:cubicBezTo>
                  <a:pt x="148037" y="-6484"/>
                  <a:pt x="340739" y="34814"/>
                  <a:pt x="464687" y="0"/>
                </a:cubicBezTo>
                <a:cubicBezTo>
                  <a:pt x="588635" y="-34814"/>
                  <a:pt x="657473" y="5295"/>
                  <a:pt x="711373" y="0"/>
                </a:cubicBezTo>
                <a:cubicBezTo>
                  <a:pt x="765273" y="-5295"/>
                  <a:pt x="1324931" y="43939"/>
                  <a:pt x="1503061" y="0"/>
                </a:cubicBezTo>
                <a:cubicBezTo>
                  <a:pt x="1681191" y="-43939"/>
                  <a:pt x="1804090" y="39187"/>
                  <a:pt x="1967748" y="0"/>
                </a:cubicBezTo>
                <a:cubicBezTo>
                  <a:pt x="2131406" y="-39187"/>
                  <a:pt x="2281197" y="51270"/>
                  <a:pt x="2432435" y="0"/>
                </a:cubicBezTo>
                <a:cubicBezTo>
                  <a:pt x="2583673" y="-51270"/>
                  <a:pt x="3048537" y="47607"/>
                  <a:pt x="3224124" y="0"/>
                </a:cubicBezTo>
                <a:cubicBezTo>
                  <a:pt x="3399711" y="-47607"/>
                  <a:pt x="3459956" y="9251"/>
                  <a:pt x="3579810" y="0"/>
                </a:cubicBezTo>
                <a:cubicBezTo>
                  <a:pt x="3699664" y="-9251"/>
                  <a:pt x="4171839" y="37180"/>
                  <a:pt x="4371499" y="0"/>
                </a:cubicBezTo>
                <a:cubicBezTo>
                  <a:pt x="4571159" y="-37180"/>
                  <a:pt x="4995246" y="24988"/>
                  <a:pt x="5163188" y="0"/>
                </a:cubicBezTo>
                <a:cubicBezTo>
                  <a:pt x="5331130" y="-24988"/>
                  <a:pt x="5550527" y="22303"/>
                  <a:pt x="5736875" y="0"/>
                </a:cubicBezTo>
                <a:cubicBezTo>
                  <a:pt x="5923223" y="-22303"/>
                  <a:pt x="6329762" y="65413"/>
                  <a:pt x="6528564" y="0"/>
                </a:cubicBezTo>
                <a:cubicBezTo>
                  <a:pt x="6727366" y="-65413"/>
                  <a:pt x="6839753" y="34210"/>
                  <a:pt x="6993251" y="0"/>
                </a:cubicBezTo>
                <a:cubicBezTo>
                  <a:pt x="7146749" y="-34210"/>
                  <a:pt x="7350257" y="38648"/>
                  <a:pt x="7457938" y="0"/>
                </a:cubicBezTo>
                <a:cubicBezTo>
                  <a:pt x="7565619" y="-38648"/>
                  <a:pt x="7882583" y="20775"/>
                  <a:pt x="8140626" y="0"/>
                </a:cubicBezTo>
                <a:cubicBezTo>
                  <a:pt x="8398669" y="-20775"/>
                  <a:pt x="8471772" y="37184"/>
                  <a:pt x="8605313" y="0"/>
                </a:cubicBezTo>
                <a:cubicBezTo>
                  <a:pt x="8738854" y="-37184"/>
                  <a:pt x="9142965" y="57727"/>
                  <a:pt x="9397002" y="0"/>
                </a:cubicBezTo>
                <a:cubicBezTo>
                  <a:pt x="9651039" y="-57727"/>
                  <a:pt x="10003180" y="90325"/>
                  <a:pt x="10188690" y="0"/>
                </a:cubicBezTo>
                <a:cubicBezTo>
                  <a:pt x="10374200" y="-90325"/>
                  <a:pt x="10718637" y="74751"/>
                  <a:pt x="10900063" y="0"/>
                </a:cubicBezTo>
                <a:cubicBezTo>
                  <a:pt x="10913895" y="137936"/>
                  <a:pt x="10846504" y="330850"/>
                  <a:pt x="10900063" y="498733"/>
                </a:cubicBezTo>
                <a:cubicBezTo>
                  <a:pt x="10953622" y="666616"/>
                  <a:pt x="10880176" y="756496"/>
                  <a:pt x="10900063" y="955906"/>
                </a:cubicBezTo>
                <a:cubicBezTo>
                  <a:pt x="10919950" y="1155316"/>
                  <a:pt x="10895378" y="1203489"/>
                  <a:pt x="10900063" y="1433859"/>
                </a:cubicBezTo>
                <a:cubicBezTo>
                  <a:pt x="10904748" y="1664229"/>
                  <a:pt x="10848255" y="1915332"/>
                  <a:pt x="10900063" y="2078056"/>
                </a:cubicBezTo>
                <a:cubicBezTo>
                  <a:pt x="10686167" y="2101237"/>
                  <a:pt x="10592785" y="2072607"/>
                  <a:pt x="10435376" y="2078056"/>
                </a:cubicBezTo>
                <a:cubicBezTo>
                  <a:pt x="10277967" y="2083505"/>
                  <a:pt x="10080418" y="2012568"/>
                  <a:pt x="9861689" y="2078056"/>
                </a:cubicBezTo>
                <a:cubicBezTo>
                  <a:pt x="9642960" y="2143544"/>
                  <a:pt x="9682615" y="2069134"/>
                  <a:pt x="9615003" y="2078056"/>
                </a:cubicBezTo>
                <a:cubicBezTo>
                  <a:pt x="9547391" y="2086978"/>
                  <a:pt x="9471170" y="2064452"/>
                  <a:pt x="9368317" y="2078056"/>
                </a:cubicBezTo>
                <a:cubicBezTo>
                  <a:pt x="9265464" y="2091660"/>
                  <a:pt x="8910825" y="2061806"/>
                  <a:pt x="8794630" y="2078056"/>
                </a:cubicBezTo>
                <a:cubicBezTo>
                  <a:pt x="8678435" y="2094306"/>
                  <a:pt x="8532363" y="2067827"/>
                  <a:pt x="8438944" y="2078056"/>
                </a:cubicBezTo>
                <a:cubicBezTo>
                  <a:pt x="8345525" y="2088285"/>
                  <a:pt x="8017826" y="2039218"/>
                  <a:pt x="7756255" y="2078056"/>
                </a:cubicBezTo>
                <a:cubicBezTo>
                  <a:pt x="7494684" y="2116894"/>
                  <a:pt x="7534561" y="2046851"/>
                  <a:pt x="7400569" y="2078056"/>
                </a:cubicBezTo>
                <a:cubicBezTo>
                  <a:pt x="7266577" y="2109261"/>
                  <a:pt x="7024304" y="2035913"/>
                  <a:pt x="6717881" y="2078056"/>
                </a:cubicBezTo>
                <a:cubicBezTo>
                  <a:pt x="6411458" y="2120199"/>
                  <a:pt x="6556356" y="2062681"/>
                  <a:pt x="6471195" y="2078056"/>
                </a:cubicBezTo>
                <a:cubicBezTo>
                  <a:pt x="6386034" y="2093431"/>
                  <a:pt x="5960641" y="2065893"/>
                  <a:pt x="5788507" y="2078056"/>
                </a:cubicBezTo>
                <a:cubicBezTo>
                  <a:pt x="5616373" y="2090219"/>
                  <a:pt x="5511059" y="2073397"/>
                  <a:pt x="5432821" y="2078056"/>
                </a:cubicBezTo>
                <a:cubicBezTo>
                  <a:pt x="5354583" y="2082715"/>
                  <a:pt x="5256986" y="2062577"/>
                  <a:pt x="5186135" y="2078056"/>
                </a:cubicBezTo>
                <a:cubicBezTo>
                  <a:pt x="5115284" y="2093535"/>
                  <a:pt x="4987201" y="2062524"/>
                  <a:pt x="4830449" y="2078056"/>
                </a:cubicBezTo>
                <a:cubicBezTo>
                  <a:pt x="4673697" y="2093588"/>
                  <a:pt x="4427004" y="2026715"/>
                  <a:pt x="4147761" y="2078056"/>
                </a:cubicBezTo>
                <a:cubicBezTo>
                  <a:pt x="3868518" y="2129397"/>
                  <a:pt x="3908096" y="2038186"/>
                  <a:pt x="3792075" y="2078056"/>
                </a:cubicBezTo>
                <a:cubicBezTo>
                  <a:pt x="3676054" y="2117926"/>
                  <a:pt x="3625933" y="2052876"/>
                  <a:pt x="3545389" y="2078056"/>
                </a:cubicBezTo>
                <a:cubicBezTo>
                  <a:pt x="3464845" y="2103236"/>
                  <a:pt x="3274538" y="2058059"/>
                  <a:pt x="3189703" y="2078056"/>
                </a:cubicBezTo>
                <a:cubicBezTo>
                  <a:pt x="3104868" y="2098053"/>
                  <a:pt x="2836878" y="2067923"/>
                  <a:pt x="2725016" y="2078056"/>
                </a:cubicBezTo>
                <a:cubicBezTo>
                  <a:pt x="2613154" y="2088189"/>
                  <a:pt x="2398339" y="2011996"/>
                  <a:pt x="2151328" y="2078056"/>
                </a:cubicBezTo>
                <a:cubicBezTo>
                  <a:pt x="1904317" y="2144116"/>
                  <a:pt x="1938157" y="2066410"/>
                  <a:pt x="1795642" y="2078056"/>
                </a:cubicBezTo>
                <a:cubicBezTo>
                  <a:pt x="1653127" y="2089702"/>
                  <a:pt x="1244618" y="2010509"/>
                  <a:pt x="1003953" y="2078056"/>
                </a:cubicBezTo>
                <a:cubicBezTo>
                  <a:pt x="763288" y="2145603"/>
                  <a:pt x="453028" y="1963438"/>
                  <a:pt x="0" y="2078056"/>
                </a:cubicBezTo>
                <a:cubicBezTo>
                  <a:pt x="-37182" y="1827587"/>
                  <a:pt x="47367" y="1770764"/>
                  <a:pt x="0" y="1516981"/>
                </a:cubicBezTo>
                <a:cubicBezTo>
                  <a:pt x="-47367" y="1263198"/>
                  <a:pt x="55970" y="1130572"/>
                  <a:pt x="0" y="997467"/>
                </a:cubicBezTo>
                <a:cubicBezTo>
                  <a:pt x="-55970" y="864362"/>
                  <a:pt x="7302" y="587226"/>
                  <a:pt x="0" y="477953"/>
                </a:cubicBezTo>
                <a:cubicBezTo>
                  <a:pt x="-7302" y="368680"/>
                  <a:pt x="48944" y="212377"/>
                  <a:pt x="0" y="0"/>
                </a:cubicBezTo>
                <a:close/>
              </a:path>
            </a:pathLst>
          </a:custGeom>
          <a:ln w="76200" cap="rnd" cmpd="sng" algn="ctr">
            <a:solidFill>
              <a:srgbClr val="FF000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360000" rIns="91440" bIns="252000" rtlCol="0" anchor="b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76000"/>
              </a:lnSpc>
              <a:spcBef>
                <a:spcPct val="0"/>
              </a:spcBef>
              <a:buNone/>
              <a:defRPr sz="80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tr-TR" sz="50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ORTAOKUL VE İMAM HATİP ORTAOKULU</a:t>
            </a:r>
          </a:p>
          <a:p>
            <a:pPr algn="ctr" rtl="0"/>
            <a:r>
              <a:rPr lang="tr-TR" sz="7200" b="1" dirty="0">
                <a:ln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Arapça 6. Sınıf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DB50A667-AD1B-A779-7C70-0A6363460DE0}"/>
              </a:ext>
            </a:extLst>
          </p:cNvPr>
          <p:cNvSpPr txBox="1">
            <a:spLocks/>
          </p:cNvSpPr>
          <p:nvPr/>
        </p:nvSpPr>
        <p:spPr>
          <a:xfrm>
            <a:off x="6146036" y="5081258"/>
            <a:ext cx="5400000" cy="1476000"/>
          </a:xfrm>
          <a:custGeom>
            <a:avLst/>
            <a:gdLst>
              <a:gd name="connsiteX0" fmla="*/ 0 w 5400000"/>
              <a:gd name="connsiteY0" fmla="*/ 0 h 1476000"/>
              <a:gd name="connsiteX1" fmla="*/ 594000 w 5400000"/>
              <a:gd name="connsiteY1" fmla="*/ 0 h 1476000"/>
              <a:gd name="connsiteX2" fmla="*/ 972000 w 5400000"/>
              <a:gd name="connsiteY2" fmla="*/ 0 h 1476000"/>
              <a:gd name="connsiteX3" fmla="*/ 1458000 w 5400000"/>
              <a:gd name="connsiteY3" fmla="*/ 0 h 1476000"/>
              <a:gd name="connsiteX4" fmla="*/ 2106000 w 5400000"/>
              <a:gd name="connsiteY4" fmla="*/ 0 h 1476000"/>
              <a:gd name="connsiteX5" fmla="*/ 2646000 w 5400000"/>
              <a:gd name="connsiteY5" fmla="*/ 0 h 1476000"/>
              <a:gd name="connsiteX6" fmla="*/ 3240000 w 5400000"/>
              <a:gd name="connsiteY6" fmla="*/ 0 h 1476000"/>
              <a:gd name="connsiteX7" fmla="*/ 3726000 w 5400000"/>
              <a:gd name="connsiteY7" fmla="*/ 0 h 1476000"/>
              <a:gd name="connsiteX8" fmla="*/ 4266000 w 5400000"/>
              <a:gd name="connsiteY8" fmla="*/ 0 h 1476000"/>
              <a:gd name="connsiteX9" fmla="*/ 4914000 w 5400000"/>
              <a:gd name="connsiteY9" fmla="*/ 0 h 1476000"/>
              <a:gd name="connsiteX10" fmla="*/ 5400000 w 5400000"/>
              <a:gd name="connsiteY10" fmla="*/ 0 h 1476000"/>
              <a:gd name="connsiteX11" fmla="*/ 5400000 w 5400000"/>
              <a:gd name="connsiteY11" fmla="*/ 506760 h 1476000"/>
              <a:gd name="connsiteX12" fmla="*/ 5400000 w 5400000"/>
              <a:gd name="connsiteY12" fmla="*/ 969240 h 1476000"/>
              <a:gd name="connsiteX13" fmla="*/ 5400000 w 5400000"/>
              <a:gd name="connsiteY13" fmla="*/ 1476000 h 1476000"/>
              <a:gd name="connsiteX14" fmla="*/ 4860000 w 5400000"/>
              <a:gd name="connsiteY14" fmla="*/ 1476000 h 1476000"/>
              <a:gd name="connsiteX15" fmla="*/ 4320000 w 5400000"/>
              <a:gd name="connsiteY15" fmla="*/ 1476000 h 1476000"/>
              <a:gd name="connsiteX16" fmla="*/ 3888000 w 5400000"/>
              <a:gd name="connsiteY16" fmla="*/ 1476000 h 1476000"/>
              <a:gd name="connsiteX17" fmla="*/ 3348000 w 5400000"/>
              <a:gd name="connsiteY17" fmla="*/ 1476000 h 1476000"/>
              <a:gd name="connsiteX18" fmla="*/ 2808000 w 5400000"/>
              <a:gd name="connsiteY18" fmla="*/ 1476000 h 1476000"/>
              <a:gd name="connsiteX19" fmla="*/ 2268000 w 5400000"/>
              <a:gd name="connsiteY19" fmla="*/ 1476000 h 1476000"/>
              <a:gd name="connsiteX20" fmla="*/ 1728000 w 5400000"/>
              <a:gd name="connsiteY20" fmla="*/ 1476000 h 1476000"/>
              <a:gd name="connsiteX21" fmla="*/ 1242000 w 5400000"/>
              <a:gd name="connsiteY21" fmla="*/ 1476000 h 1476000"/>
              <a:gd name="connsiteX22" fmla="*/ 648000 w 5400000"/>
              <a:gd name="connsiteY22" fmla="*/ 1476000 h 1476000"/>
              <a:gd name="connsiteX23" fmla="*/ 0 w 5400000"/>
              <a:gd name="connsiteY23" fmla="*/ 1476000 h 1476000"/>
              <a:gd name="connsiteX24" fmla="*/ 0 w 5400000"/>
              <a:gd name="connsiteY24" fmla="*/ 954480 h 1476000"/>
              <a:gd name="connsiteX25" fmla="*/ 0 w 5400000"/>
              <a:gd name="connsiteY25" fmla="*/ 447720 h 1476000"/>
              <a:gd name="connsiteX26" fmla="*/ 0 w 5400000"/>
              <a:gd name="connsiteY2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0000" h="1476000" fill="none" extrusionOk="0">
                <a:moveTo>
                  <a:pt x="0" y="0"/>
                </a:moveTo>
                <a:cubicBezTo>
                  <a:pt x="226156" y="-33716"/>
                  <a:pt x="455221" y="9874"/>
                  <a:pt x="594000" y="0"/>
                </a:cubicBezTo>
                <a:cubicBezTo>
                  <a:pt x="732779" y="-9874"/>
                  <a:pt x="826952" y="34393"/>
                  <a:pt x="972000" y="0"/>
                </a:cubicBezTo>
                <a:cubicBezTo>
                  <a:pt x="1117048" y="-34393"/>
                  <a:pt x="1269894" y="49222"/>
                  <a:pt x="1458000" y="0"/>
                </a:cubicBezTo>
                <a:cubicBezTo>
                  <a:pt x="1646106" y="-49222"/>
                  <a:pt x="1943793" y="50382"/>
                  <a:pt x="2106000" y="0"/>
                </a:cubicBezTo>
                <a:cubicBezTo>
                  <a:pt x="2268207" y="-50382"/>
                  <a:pt x="2405501" y="49948"/>
                  <a:pt x="2646000" y="0"/>
                </a:cubicBezTo>
                <a:cubicBezTo>
                  <a:pt x="2886499" y="-49948"/>
                  <a:pt x="3011333" y="2191"/>
                  <a:pt x="3240000" y="0"/>
                </a:cubicBezTo>
                <a:cubicBezTo>
                  <a:pt x="3468667" y="-2191"/>
                  <a:pt x="3576675" y="13920"/>
                  <a:pt x="3726000" y="0"/>
                </a:cubicBezTo>
                <a:cubicBezTo>
                  <a:pt x="3875325" y="-13920"/>
                  <a:pt x="4029218" y="37879"/>
                  <a:pt x="4266000" y="0"/>
                </a:cubicBezTo>
                <a:cubicBezTo>
                  <a:pt x="4502782" y="-37879"/>
                  <a:pt x="4626175" y="71602"/>
                  <a:pt x="4914000" y="0"/>
                </a:cubicBezTo>
                <a:cubicBezTo>
                  <a:pt x="5201825" y="-71602"/>
                  <a:pt x="5184416" y="20851"/>
                  <a:pt x="5400000" y="0"/>
                </a:cubicBezTo>
                <a:cubicBezTo>
                  <a:pt x="5418920" y="192608"/>
                  <a:pt x="5357080" y="261720"/>
                  <a:pt x="5400000" y="506760"/>
                </a:cubicBezTo>
                <a:cubicBezTo>
                  <a:pt x="5442920" y="751800"/>
                  <a:pt x="5395086" y="842470"/>
                  <a:pt x="5400000" y="969240"/>
                </a:cubicBezTo>
                <a:cubicBezTo>
                  <a:pt x="5404914" y="1096010"/>
                  <a:pt x="5385499" y="1272562"/>
                  <a:pt x="5400000" y="1476000"/>
                </a:cubicBezTo>
                <a:cubicBezTo>
                  <a:pt x="5137505" y="1508664"/>
                  <a:pt x="5109361" y="1439532"/>
                  <a:pt x="4860000" y="1476000"/>
                </a:cubicBezTo>
                <a:cubicBezTo>
                  <a:pt x="4610639" y="1512468"/>
                  <a:pt x="4463880" y="1445761"/>
                  <a:pt x="4320000" y="1476000"/>
                </a:cubicBezTo>
                <a:cubicBezTo>
                  <a:pt x="4176120" y="1506239"/>
                  <a:pt x="4033646" y="1424187"/>
                  <a:pt x="3888000" y="1476000"/>
                </a:cubicBezTo>
                <a:cubicBezTo>
                  <a:pt x="3742354" y="1527813"/>
                  <a:pt x="3525353" y="1422612"/>
                  <a:pt x="3348000" y="1476000"/>
                </a:cubicBezTo>
                <a:cubicBezTo>
                  <a:pt x="3170647" y="1529388"/>
                  <a:pt x="2942150" y="1428795"/>
                  <a:pt x="2808000" y="1476000"/>
                </a:cubicBezTo>
                <a:cubicBezTo>
                  <a:pt x="2673850" y="1523205"/>
                  <a:pt x="2427795" y="1412197"/>
                  <a:pt x="2268000" y="1476000"/>
                </a:cubicBezTo>
                <a:cubicBezTo>
                  <a:pt x="2108205" y="1539803"/>
                  <a:pt x="1931852" y="1414942"/>
                  <a:pt x="1728000" y="1476000"/>
                </a:cubicBezTo>
                <a:cubicBezTo>
                  <a:pt x="1524148" y="1537058"/>
                  <a:pt x="1412036" y="1465540"/>
                  <a:pt x="1242000" y="1476000"/>
                </a:cubicBezTo>
                <a:cubicBezTo>
                  <a:pt x="1071964" y="1486460"/>
                  <a:pt x="782456" y="1467993"/>
                  <a:pt x="648000" y="1476000"/>
                </a:cubicBezTo>
                <a:cubicBezTo>
                  <a:pt x="513544" y="1484007"/>
                  <a:pt x="149974" y="1433582"/>
                  <a:pt x="0" y="1476000"/>
                </a:cubicBezTo>
                <a:cubicBezTo>
                  <a:pt x="-62226" y="1362518"/>
                  <a:pt x="11359" y="1108240"/>
                  <a:pt x="0" y="954480"/>
                </a:cubicBezTo>
                <a:cubicBezTo>
                  <a:pt x="-11359" y="800720"/>
                  <a:pt x="34756" y="573312"/>
                  <a:pt x="0" y="447720"/>
                </a:cubicBezTo>
                <a:cubicBezTo>
                  <a:pt x="-34756" y="322128"/>
                  <a:pt x="14985" y="158391"/>
                  <a:pt x="0" y="0"/>
                </a:cubicBezTo>
                <a:close/>
              </a:path>
              <a:path w="5400000" h="1476000" stroke="0" extrusionOk="0">
                <a:moveTo>
                  <a:pt x="0" y="0"/>
                </a:moveTo>
                <a:cubicBezTo>
                  <a:pt x="226688" y="-9373"/>
                  <a:pt x="343713" y="16547"/>
                  <a:pt x="486000" y="0"/>
                </a:cubicBezTo>
                <a:cubicBezTo>
                  <a:pt x="628287" y="-16547"/>
                  <a:pt x="681917" y="31289"/>
                  <a:pt x="864000" y="0"/>
                </a:cubicBezTo>
                <a:cubicBezTo>
                  <a:pt x="1046083" y="-31289"/>
                  <a:pt x="1189926" y="36581"/>
                  <a:pt x="1512000" y="0"/>
                </a:cubicBezTo>
                <a:cubicBezTo>
                  <a:pt x="1834074" y="-36581"/>
                  <a:pt x="1881355" y="17253"/>
                  <a:pt x="1998000" y="0"/>
                </a:cubicBezTo>
                <a:cubicBezTo>
                  <a:pt x="2114645" y="-17253"/>
                  <a:pt x="2282515" y="39553"/>
                  <a:pt x="2484000" y="0"/>
                </a:cubicBezTo>
                <a:cubicBezTo>
                  <a:pt x="2685485" y="-39553"/>
                  <a:pt x="2999058" y="46711"/>
                  <a:pt x="3132000" y="0"/>
                </a:cubicBezTo>
                <a:cubicBezTo>
                  <a:pt x="3264942" y="-46711"/>
                  <a:pt x="3422899" y="2187"/>
                  <a:pt x="3564000" y="0"/>
                </a:cubicBezTo>
                <a:cubicBezTo>
                  <a:pt x="3705101" y="-2187"/>
                  <a:pt x="3896989" y="31191"/>
                  <a:pt x="4212000" y="0"/>
                </a:cubicBezTo>
                <a:cubicBezTo>
                  <a:pt x="4527011" y="-31191"/>
                  <a:pt x="4569978" y="73093"/>
                  <a:pt x="4860000" y="0"/>
                </a:cubicBezTo>
                <a:cubicBezTo>
                  <a:pt x="5150022" y="-73093"/>
                  <a:pt x="5156827" y="34141"/>
                  <a:pt x="5400000" y="0"/>
                </a:cubicBezTo>
                <a:cubicBezTo>
                  <a:pt x="5427022" y="230452"/>
                  <a:pt x="5342642" y="307357"/>
                  <a:pt x="5400000" y="521520"/>
                </a:cubicBezTo>
                <a:cubicBezTo>
                  <a:pt x="5457358" y="735683"/>
                  <a:pt x="5367269" y="838003"/>
                  <a:pt x="5400000" y="1028280"/>
                </a:cubicBezTo>
                <a:cubicBezTo>
                  <a:pt x="5432731" y="1218557"/>
                  <a:pt x="5364362" y="1308790"/>
                  <a:pt x="5400000" y="1476000"/>
                </a:cubicBezTo>
                <a:cubicBezTo>
                  <a:pt x="5253757" y="1497961"/>
                  <a:pt x="5108856" y="1457479"/>
                  <a:pt x="4860000" y="1476000"/>
                </a:cubicBezTo>
                <a:cubicBezTo>
                  <a:pt x="4611144" y="1494521"/>
                  <a:pt x="4531981" y="1442509"/>
                  <a:pt x="4428000" y="1476000"/>
                </a:cubicBezTo>
                <a:cubicBezTo>
                  <a:pt x="4324019" y="1509491"/>
                  <a:pt x="4120710" y="1419597"/>
                  <a:pt x="3888000" y="1476000"/>
                </a:cubicBezTo>
                <a:cubicBezTo>
                  <a:pt x="3655290" y="1532403"/>
                  <a:pt x="3478278" y="1420720"/>
                  <a:pt x="3240000" y="1476000"/>
                </a:cubicBezTo>
                <a:cubicBezTo>
                  <a:pt x="3001722" y="1531280"/>
                  <a:pt x="2908018" y="1446030"/>
                  <a:pt x="2700000" y="1476000"/>
                </a:cubicBezTo>
                <a:cubicBezTo>
                  <a:pt x="2491982" y="1505970"/>
                  <a:pt x="2505023" y="1442717"/>
                  <a:pt x="2322000" y="1476000"/>
                </a:cubicBezTo>
                <a:cubicBezTo>
                  <a:pt x="2138977" y="1509283"/>
                  <a:pt x="2025891" y="1449617"/>
                  <a:pt x="1890000" y="1476000"/>
                </a:cubicBezTo>
                <a:cubicBezTo>
                  <a:pt x="1754109" y="1502383"/>
                  <a:pt x="1381723" y="1423312"/>
                  <a:pt x="1242000" y="1476000"/>
                </a:cubicBezTo>
                <a:cubicBezTo>
                  <a:pt x="1102277" y="1528688"/>
                  <a:pt x="942582" y="1423333"/>
                  <a:pt x="702000" y="1476000"/>
                </a:cubicBezTo>
                <a:cubicBezTo>
                  <a:pt x="461418" y="1528667"/>
                  <a:pt x="220642" y="1435767"/>
                  <a:pt x="0" y="1476000"/>
                </a:cubicBezTo>
                <a:cubicBezTo>
                  <a:pt x="-43846" y="1368016"/>
                  <a:pt x="26307" y="1196415"/>
                  <a:pt x="0" y="984000"/>
                </a:cubicBezTo>
                <a:cubicBezTo>
                  <a:pt x="-26307" y="771585"/>
                  <a:pt x="28070" y="698666"/>
                  <a:pt x="0" y="536280"/>
                </a:cubicBezTo>
                <a:cubicBezTo>
                  <a:pt x="-28070" y="373894"/>
                  <a:pt x="47097" y="177816"/>
                  <a:pt x="0" y="0"/>
                </a:cubicBezTo>
                <a:close/>
              </a:path>
            </a:pathLst>
          </a:custGeom>
          <a:solidFill>
            <a:srgbClr val="E5EEF7"/>
          </a:solidFill>
          <a:ln w="76200" cap="rnd" cmpd="sng" algn="ctr">
            <a:solidFill>
              <a:srgbClr val="204162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360000" rIns="91440" bIns="252000" rtlCol="0" anchor="b">
            <a:spAutoFit/>
          </a:bodyPr>
          <a:lstStyle>
            <a:lvl1pPr algn="l" defTabSz="914400" rtl="0" eaLnBrk="1" latinLnBrk="0" hangingPunct="1">
              <a:lnSpc>
                <a:spcPct val="76000"/>
              </a:lnSpc>
              <a:spcBef>
                <a:spcPct val="0"/>
              </a:spcBef>
              <a:buNone/>
              <a:defRPr sz="80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416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الوَحْدة الرّابِعة</a:t>
            </a:r>
            <a:r>
              <a:rPr lang="tr-TR" sz="6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416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 </a:t>
            </a:r>
            <a:endParaRPr lang="tr-TR" sz="6600" dirty="0">
              <a:ln w="9525">
                <a:solidFill>
                  <a:schemeClr val="bg1"/>
                </a:solidFill>
                <a:prstDash val="solid"/>
              </a:ln>
              <a:solidFill>
                <a:srgbClr val="2041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93AD8422-A749-0D1E-0EEA-0F38461AE1A0}"/>
              </a:ext>
            </a:extLst>
          </p:cNvPr>
          <p:cNvSpPr txBox="1">
            <a:spLocks/>
          </p:cNvSpPr>
          <p:nvPr/>
        </p:nvSpPr>
        <p:spPr>
          <a:xfrm>
            <a:off x="645966" y="5063977"/>
            <a:ext cx="5400000" cy="1493281"/>
          </a:xfrm>
          <a:custGeom>
            <a:avLst/>
            <a:gdLst>
              <a:gd name="connsiteX0" fmla="*/ 0 w 5400000"/>
              <a:gd name="connsiteY0" fmla="*/ 0 h 1493281"/>
              <a:gd name="connsiteX1" fmla="*/ 594000 w 5400000"/>
              <a:gd name="connsiteY1" fmla="*/ 0 h 1493281"/>
              <a:gd name="connsiteX2" fmla="*/ 972000 w 5400000"/>
              <a:gd name="connsiteY2" fmla="*/ 0 h 1493281"/>
              <a:gd name="connsiteX3" fmla="*/ 1458000 w 5400000"/>
              <a:gd name="connsiteY3" fmla="*/ 0 h 1493281"/>
              <a:gd name="connsiteX4" fmla="*/ 2106000 w 5400000"/>
              <a:gd name="connsiteY4" fmla="*/ 0 h 1493281"/>
              <a:gd name="connsiteX5" fmla="*/ 2646000 w 5400000"/>
              <a:gd name="connsiteY5" fmla="*/ 0 h 1493281"/>
              <a:gd name="connsiteX6" fmla="*/ 3240000 w 5400000"/>
              <a:gd name="connsiteY6" fmla="*/ 0 h 1493281"/>
              <a:gd name="connsiteX7" fmla="*/ 3726000 w 5400000"/>
              <a:gd name="connsiteY7" fmla="*/ 0 h 1493281"/>
              <a:gd name="connsiteX8" fmla="*/ 4266000 w 5400000"/>
              <a:gd name="connsiteY8" fmla="*/ 0 h 1493281"/>
              <a:gd name="connsiteX9" fmla="*/ 4914000 w 5400000"/>
              <a:gd name="connsiteY9" fmla="*/ 0 h 1493281"/>
              <a:gd name="connsiteX10" fmla="*/ 5400000 w 5400000"/>
              <a:gd name="connsiteY10" fmla="*/ 0 h 1493281"/>
              <a:gd name="connsiteX11" fmla="*/ 5400000 w 5400000"/>
              <a:gd name="connsiteY11" fmla="*/ 512693 h 1493281"/>
              <a:gd name="connsiteX12" fmla="*/ 5400000 w 5400000"/>
              <a:gd name="connsiteY12" fmla="*/ 980588 h 1493281"/>
              <a:gd name="connsiteX13" fmla="*/ 5400000 w 5400000"/>
              <a:gd name="connsiteY13" fmla="*/ 1493281 h 1493281"/>
              <a:gd name="connsiteX14" fmla="*/ 4860000 w 5400000"/>
              <a:gd name="connsiteY14" fmla="*/ 1493281 h 1493281"/>
              <a:gd name="connsiteX15" fmla="*/ 4320000 w 5400000"/>
              <a:gd name="connsiteY15" fmla="*/ 1493281 h 1493281"/>
              <a:gd name="connsiteX16" fmla="*/ 3888000 w 5400000"/>
              <a:gd name="connsiteY16" fmla="*/ 1493281 h 1493281"/>
              <a:gd name="connsiteX17" fmla="*/ 3348000 w 5400000"/>
              <a:gd name="connsiteY17" fmla="*/ 1493281 h 1493281"/>
              <a:gd name="connsiteX18" fmla="*/ 2808000 w 5400000"/>
              <a:gd name="connsiteY18" fmla="*/ 1493281 h 1493281"/>
              <a:gd name="connsiteX19" fmla="*/ 2268000 w 5400000"/>
              <a:gd name="connsiteY19" fmla="*/ 1493281 h 1493281"/>
              <a:gd name="connsiteX20" fmla="*/ 1728000 w 5400000"/>
              <a:gd name="connsiteY20" fmla="*/ 1493281 h 1493281"/>
              <a:gd name="connsiteX21" fmla="*/ 1242000 w 5400000"/>
              <a:gd name="connsiteY21" fmla="*/ 1493281 h 1493281"/>
              <a:gd name="connsiteX22" fmla="*/ 648000 w 5400000"/>
              <a:gd name="connsiteY22" fmla="*/ 1493281 h 1493281"/>
              <a:gd name="connsiteX23" fmla="*/ 0 w 5400000"/>
              <a:gd name="connsiteY23" fmla="*/ 1493281 h 1493281"/>
              <a:gd name="connsiteX24" fmla="*/ 0 w 5400000"/>
              <a:gd name="connsiteY24" fmla="*/ 965655 h 1493281"/>
              <a:gd name="connsiteX25" fmla="*/ 0 w 5400000"/>
              <a:gd name="connsiteY25" fmla="*/ 452962 h 1493281"/>
              <a:gd name="connsiteX26" fmla="*/ 0 w 5400000"/>
              <a:gd name="connsiteY26" fmla="*/ 0 h 149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0000" h="1493281" fill="none" extrusionOk="0">
                <a:moveTo>
                  <a:pt x="0" y="0"/>
                </a:moveTo>
                <a:cubicBezTo>
                  <a:pt x="226156" y="-33716"/>
                  <a:pt x="455221" y="9874"/>
                  <a:pt x="594000" y="0"/>
                </a:cubicBezTo>
                <a:cubicBezTo>
                  <a:pt x="732779" y="-9874"/>
                  <a:pt x="826952" y="34393"/>
                  <a:pt x="972000" y="0"/>
                </a:cubicBezTo>
                <a:cubicBezTo>
                  <a:pt x="1117048" y="-34393"/>
                  <a:pt x="1269894" y="49222"/>
                  <a:pt x="1458000" y="0"/>
                </a:cubicBezTo>
                <a:cubicBezTo>
                  <a:pt x="1646106" y="-49222"/>
                  <a:pt x="1943793" y="50382"/>
                  <a:pt x="2106000" y="0"/>
                </a:cubicBezTo>
                <a:cubicBezTo>
                  <a:pt x="2268207" y="-50382"/>
                  <a:pt x="2405501" y="49948"/>
                  <a:pt x="2646000" y="0"/>
                </a:cubicBezTo>
                <a:cubicBezTo>
                  <a:pt x="2886499" y="-49948"/>
                  <a:pt x="3011333" y="2191"/>
                  <a:pt x="3240000" y="0"/>
                </a:cubicBezTo>
                <a:cubicBezTo>
                  <a:pt x="3468667" y="-2191"/>
                  <a:pt x="3576675" y="13920"/>
                  <a:pt x="3726000" y="0"/>
                </a:cubicBezTo>
                <a:cubicBezTo>
                  <a:pt x="3875325" y="-13920"/>
                  <a:pt x="4029218" y="37879"/>
                  <a:pt x="4266000" y="0"/>
                </a:cubicBezTo>
                <a:cubicBezTo>
                  <a:pt x="4502782" y="-37879"/>
                  <a:pt x="4626175" y="71602"/>
                  <a:pt x="4914000" y="0"/>
                </a:cubicBezTo>
                <a:cubicBezTo>
                  <a:pt x="5201825" y="-71602"/>
                  <a:pt x="5184416" y="20851"/>
                  <a:pt x="5400000" y="0"/>
                </a:cubicBezTo>
                <a:cubicBezTo>
                  <a:pt x="5413325" y="163112"/>
                  <a:pt x="5344118" y="363660"/>
                  <a:pt x="5400000" y="512693"/>
                </a:cubicBezTo>
                <a:cubicBezTo>
                  <a:pt x="5455882" y="661726"/>
                  <a:pt x="5370739" y="759329"/>
                  <a:pt x="5400000" y="980588"/>
                </a:cubicBezTo>
                <a:cubicBezTo>
                  <a:pt x="5429261" y="1201847"/>
                  <a:pt x="5395935" y="1280667"/>
                  <a:pt x="5400000" y="1493281"/>
                </a:cubicBezTo>
                <a:cubicBezTo>
                  <a:pt x="5137505" y="1525945"/>
                  <a:pt x="5109361" y="1456813"/>
                  <a:pt x="4860000" y="1493281"/>
                </a:cubicBezTo>
                <a:cubicBezTo>
                  <a:pt x="4610639" y="1529749"/>
                  <a:pt x="4463880" y="1463042"/>
                  <a:pt x="4320000" y="1493281"/>
                </a:cubicBezTo>
                <a:cubicBezTo>
                  <a:pt x="4176120" y="1523520"/>
                  <a:pt x="4033646" y="1441468"/>
                  <a:pt x="3888000" y="1493281"/>
                </a:cubicBezTo>
                <a:cubicBezTo>
                  <a:pt x="3742354" y="1545094"/>
                  <a:pt x="3525353" y="1439893"/>
                  <a:pt x="3348000" y="1493281"/>
                </a:cubicBezTo>
                <a:cubicBezTo>
                  <a:pt x="3170647" y="1546669"/>
                  <a:pt x="2942150" y="1446076"/>
                  <a:pt x="2808000" y="1493281"/>
                </a:cubicBezTo>
                <a:cubicBezTo>
                  <a:pt x="2673850" y="1540486"/>
                  <a:pt x="2427795" y="1429478"/>
                  <a:pt x="2268000" y="1493281"/>
                </a:cubicBezTo>
                <a:cubicBezTo>
                  <a:pt x="2108205" y="1557084"/>
                  <a:pt x="1931852" y="1432223"/>
                  <a:pt x="1728000" y="1493281"/>
                </a:cubicBezTo>
                <a:cubicBezTo>
                  <a:pt x="1524148" y="1554339"/>
                  <a:pt x="1412036" y="1482821"/>
                  <a:pt x="1242000" y="1493281"/>
                </a:cubicBezTo>
                <a:cubicBezTo>
                  <a:pt x="1071964" y="1503741"/>
                  <a:pt x="782456" y="1485274"/>
                  <a:pt x="648000" y="1493281"/>
                </a:cubicBezTo>
                <a:cubicBezTo>
                  <a:pt x="513544" y="1501288"/>
                  <a:pt x="149974" y="1450863"/>
                  <a:pt x="0" y="1493281"/>
                </a:cubicBezTo>
                <a:cubicBezTo>
                  <a:pt x="-14920" y="1233912"/>
                  <a:pt x="25214" y="1125942"/>
                  <a:pt x="0" y="965655"/>
                </a:cubicBezTo>
                <a:cubicBezTo>
                  <a:pt x="-25214" y="805368"/>
                  <a:pt x="6423" y="661353"/>
                  <a:pt x="0" y="452962"/>
                </a:cubicBezTo>
                <a:cubicBezTo>
                  <a:pt x="-6423" y="244571"/>
                  <a:pt x="26627" y="146390"/>
                  <a:pt x="0" y="0"/>
                </a:cubicBezTo>
                <a:close/>
              </a:path>
              <a:path w="5400000" h="1493281" stroke="0" extrusionOk="0">
                <a:moveTo>
                  <a:pt x="0" y="0"/>
                </a:moveTo>
                <a:cubicBezTo>
                  <a:pt x="226688" y="-9373"/>
                  <a:pt x="343713" y="16547"/>
                  <a:pt x="486000" y="0"/>
                </a:cubicBezTo>
                <a:cubicBezTo>
                  <a:pt x="628287" y="-16547"/>
                  <a:pt x="681917" y="31289"/>
                  <a:pt x="864000" y="0"/>
                </a:cubicBezTo>
                <a:cubicBezTo>
                  <a:pt x="1046083" y="-31289"/>
                  <a:pt x="1189926" y="36581"/>
                  <a:pt x="1512000" y="0"/>
                </a:cubicBezTo>
                <a:cubicBezTo>
                  <a:pt x="1834074" y="-36581"/>
                  <a:pt x="1881355" y="17253"/>
                  <a:pt x="1998000" y="0"/>
                </a:cubicBezTo>
                <a:cubicBezTo>
                  <a:pt x="2114645" y="-17253"/>
                  <a:pt x="2282515" y="39553"/>
                  <a:pt x="2484000" y="0"/>
                </a:cubicBezTo>
                <a:cubicBezTo>
                  <a:pt x="2685485" y="-39553"/>
                  <a:pt x="2999058" y="46711"/>
                  <a:pt x="3132000" y="0"/>
                </a:cubicBezTo>
                <a:cubicBezTo>
                  <a:pt x="3264942" y="-46711"/>
                  <a:pt x="3422899" y="2187"/>
                  <a:pt x="3564000" y="0"/>
                </a:cubicBezTo>
                <a:cubicBezTo>
                  <a:pt x="3705101" y="-2187"/>
                  <a:pt x="3896989" y="31191"/>
                  <a:pt x="4212000" y="0"/>
                </a:cubicBezTo>
                <a:cubicBezTo>
                  <a:pt x="4527011" y="-31191"/>
                  <a:pt x="4569978" y="73093"/>
                  <a:pt x="4860000" y="0"/>
                </a:cubicBezTo>
                <a:cubicBezTo>
                  <a:pt x="5150022" y="-73093"/>
                  <a:pt x="5156827" y="34141"/>
                  <a:pt x="5400000" y="0"/>
                </a:cubicBezTo>
                <a:cubicBezTo>
                  <a:pt x="5437578" y="237548"/>
                  <a:pt x="5385391" y="330824"/>
                  <a:pt x="5400000" y="527626"/>
                </a:cubicBezTo>
                <a:cubicBezTo>
                  <a:pt x="5414609" y="724428"/>
                  <a:pt x="5350013" y="829214"/>
                  <a:pt x="5400000" y="1040319"/>
                </a:cubicBezTo>
                <a:cubicBezTo>
                  <a:pt x="5449987" y="1251424"/>
                  <a:pt x="5360064" y="1327436"/>
                  <a:pt x="5400000" y="1493281"/>
                </a:cubicBezTo>
                <a:cubicBezTo>
                  <a:pt x="5253757" y="1515242"/>
                  <a:pt x="5108856" y="1474760"/>
                  <a:pt x="4860000" y="1493281"/>
                </a:cubicBezTo>
                <a:cubicBezTo>
                  <a:pt x="4611144" y="1511802"/>
                  <a:pt x="4531981" y="1459790"/>
                  <a:pt x="4428000" y="1493281"/>
                </a:cubicBezTo>
                <a:cubicBezTo>
                  <a:pt x="4324019" y="1526772"/>
                  <a:pt x="4120710" y="1436878"/>
                  <a:pt x="3888000" y="1493281"/>
                </a:cubicBezTo>
                <a:cubicBezTo>
                  <a:pt x="3655290" y="1549684"/>
                  <a:pt x="3478278" y="1438001"/>
                  <a:pt x="3240000" y="1493281"/>
                </a:cubicBezTo>
                <a:cubicBezTo>
                  <a:pt x="3001722" y="1548561"/>
                  <a:pt x="2908018" y="1463311"/>
                  <a:pt x="2700000" y="1493281"/>
                </a:cubicBezTo>
                <a:cubicBezTo>
                  <a:pt x="2491982" y="1523251"/>
                  <a:pt x="2505023" y="1459998"/>
                  <a:pt x="2322000" y="1493281"/>
                </a:cubicBezTo>
                <a:cubicBezTo>
                  <a:pt x="2138977" y="1526564"/>
                  <a:pt x="2025891" y="1466898"/>
                  <a:pt x="1890000" y="1493281"/>
                </a:cubicBezTo>
                <a:cubicBezTo>
                  <a:pt x="1754109" y="1519664"/>
                  <a:pt x="1381723" y="1440593"/>
                  <a:pt x="1242000" y="1493281"/>
                </a:cubicBezTo>
                <a:cubicBezTo>
                  <a:pt x="1102277" y="1545969"/>
                  <a:pt x="942582" y="1440614"/>
                  <a:pt x="702000" y="1493281"/>
                </a:cubicBezTo>
                <a:cubicBezTo>
                  <a:pt x="461418" y="1545948"/>
                  <a:pt x="220642" y="1453048"/>
                  <a:pt x="0" y="1493281"/>
                </a:cubicBezTo>
                <a:cubicBezTo>
                  <a:pt x="-42406" y="1284147"/>
                  <a:pt x="52976" y="1217947"/>
                  <a:pt x="0" y="995521"/>
                </a:cubicBezTo>
                <a:cubicBezTo>
                  <a:pt x="-52976" y="773095"/>
                  <a:pt x="47367" y="767894"/>
                  <a:pt x="0" y="542559"/>
                </a:cubicBezTo>
                <a:cubicBezTo>
                  <a:pt x="-47367" y="317224"/>
                  <a:pt x="13792" y="213947"/>
                  <a:pt x="0" y="0"/>
                </a:cubicBezTo>
                <a:close/>
              </a:path>
            </a:pathLst>
          </a:custGeom>
          <a:ln w="76200" cap="rnd" cmpd="sng" algn="ctr">
            <a:solidFill>
              <a:srgbClr val="FF000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360000" rIns="91440" bIns="252000" rtlCol="0" anchor="b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76000"/>
              </a:lnSpc>
              <a:spcBef>
                <a:spcPct val="0"/>
              </a:spcBef>
              <a:buNone/>
              <a:defRPr sz="80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tr-TR" sz="72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tr-TR" sz="720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</a:t>
            </a:r>
            <a:endParaRPr lang="tr-TR" sz="7200" b="1" dirty="0">
              <a:ln/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2C6AA77F-9138-4036-1DF4-BA3D94B01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967" y="387330"/>
            <a:ext cx="10900063" cy="2152499"/>
          </a:xfrm>
          <a:custGeom>
            <a:avLst/>
            <a:gdLst>
              <a:gd name="connsiteX0" fmla="*/ 0 w 10900063"/>
              <a:gd name="connsiteY0" fmla="*/ 0 h 2152499"/>
              <a:gd name="connsiteX1" fmla="*/ 682688 w 10900063"/>
              <a:gd name="connsiteY1" fmla="*/ 0 h 2152499"/>
              <a:gd name="connsiteX2" fmla="*/ 1365376 w 10900063"/>
              <a:gd name="connsiteY2" fmla="*/ 0 h 2152499"/>
              <a:gd name="connsiteX3" fmla="*/ 2048064 w 10900063"/>
              <a:gd name="connsiteY3" fmla="*/ 0 h 2152499"/>
              <a:gd name="connsiteX4" fmla="*/ 2730753 w 10900063"/>
              <a:gd name="connsiteY4" fmla="*/ 0 h 2152499"/>
              <a:gd name="connsiteX5" fmla="*/ 3522441 w 10900063"/>
              <a:gd name="connsiteY5" fmla="*/ 0 h 2152499"/>
              <a:gd name="connsiteX6" fmla="*/ 4096129 w 10900063"/>
              <a:gd name="connsiteY6" fmla="*/ 0 h 2152499"/>
              <a:gd name="connsiteX7" fmla="*/ 4778817 w 10900063"/>
              <a:gd name="connsiteY7" fmla="*/ 0 h 2152499"/>
              <a:gd name="connsiteX8" fmla="*/ 5352505 w 10900063"/>
              <a:gd name="connsiteY8" fmla="*/ 0 h 2152499"/>
              <a:gd name="connsiteX9" fmla="*/ 5926192 w 10900063"/>
              <a:gd name="connsiteY9" fmla="*/ 0 h 2152499"/>
              <a:gd name="connsiteX10" fmla="*/ 6499880 w 10900063"/>
              <a:gd name="connsiteY10" fmla="*/ 0 h 2152499"/>
              <a:gd name="connsiteX11" fmla="*/ 6746565 w 10900063"/>
              <a:gd name="connsiteY11" fmla="*/ 0 h 2152499"/>
              <a:gd name="connsiteX12" fmla="*/ 7429253 w 10900063"/>
              <a:gd name="connsiteY12" fmla="*/ 0 h 2152499"/>
              <a:gd name="connsiteX13" fmla="*/ 7675939 w 10900063"/>
              <a:gd name="connsiteY13" fmla="*/ 0 h 2152499"/>
              <a:gd name="connsiteX14" fmla="*/ 8249627 w 10900063"/>
              <a:gd name="connsiteY14" fmla="*/ 0 h 2152499"/>
              <a:gd name="connsiteX15" fmla="*/ 9041315 w 10900063"/>
              <a:gd name="connsiteY15" fmla="*/ 0 h 2152499"/>
              <a:gd name="connsiteX16" fmla="*/ 9833004 w 10900063"/>
              <a:gd name="connsiteY16" fmla="*/ 0 h 2152499"/>
              <a:gd name="connsiteX17" fmla="*/ 10900063 w 10900063"/>
              <a:gd name="connsiteY17" fmla="*/ 0 h 2152499"/>
              <a:gd name="connsiteX18" fmla="*/ 10900063 w 10900063"/>
              <a:gd name="connsiteY18" fmla="*/ 516600 h 2152499"/>
              <a:gd name="connsiteX19" fmla="*/ 10900063 w 10900063"/>
              <a:gd name="connsiteY19" fmla="*/ 1011675 h 2152499"/>
              <a:gd name="connsiteX20" fmla="*/ 10900063 w 10900063"/>
              <a:gd name="connsiteY20" fmla="*/ 1549799 h 2152499"/>
              <a:gd name="connsiteX21" fmla="*/ 10900063 w 10900063"/>
              <a:gd name="connsiteY21" fmla="*/ 2152499 h 2152499"/>
              <a:gd name="connsiteX22" fmla="*/ 10435376 w 10900063"/>
              <a:gd name="connsiteY22" fmla="*/ 2152499 h 2152499"/>
              <a:gd name="connsiteX23" fmla="*/ 9861689 w 10900063"/>
              <a:gd name="connsiteY23" fmla="*/ 2152499 h 2152499"/>
              <a:gd name="connsiteX24" fmla="*/ 9070000 w 10900063"/>
              <a:gd name="connsiteY24" fmla="*/ 2152499 h 2152499"/>
              <a:gd name="connsiteX25" fmla="*/ 8496312 w 10900063"/>
              <a:gd name="connsiteY25" fmla="*/ 2152499 h 2152499"/>
              <a:gd name="connsiteX26" fmla="*/ 7813624 w 10900063"/>
              <a:gd name="connsiteY26" fmla="*/ 2152499 h 2152499"/>
              <a:gd name="connsiteX27" fmla="*/ 7566938 w 10900063"/>
              <a:gd name="connsiteY27" fmla="*/ 2152499 h 2152499"/>
              <a:gd name="connsiteX28" fmla="*/ 6775250 w 10900063"/>
              <a:gd name="connsiteY28" fmla="*/ 2152499 h 2152499"/>
              <a:gd name="connsiteX29" fmla="*/ 6310563 w 10900063"/>
              <a:gd name="connsiteY29" fmla="*/ 2152499 h 2152499"/>
              <a:gd name="connsiteX30" fmla="*/ 5627875 w 10900063"/>
              <a:gd name="connsiteY30" fmla="*/ 2152499 h 2152499"/>
              <a:gd name="connsiteX31" fmla="*/ 5381189 w 10900063"/>
              <a:gd name="connsiteY31" fmla="*/ 2152499 h 2152499"/>
              <a:gd name="connsiteX32" fmla="*/ 4589500 w 10900063"/>
              <a:gd name="connsiteY32" fmla="*/ 2152499 h 2152499"/>
              <a:gd name="connsiteX33" fmla="*/ 4124813 w 10900063"/>
              <a:gd name="connsiteY33" fmla="*/ 2152499 h 2152499"/>
              <a:gd name="connsiteX34" fmla="*/ 3551126 w 10900063"/>
              <a:gd name="connsiteY34" fmla="*/ 2152499 h 2152499"/>
              <a:gd name="connsiteX35" fmla="*/ 3195440 w 10900063"/>
              <a:gd name="connsiteY35" fmla="*/ 2152499 h 2152499"/>
              <a:gd name="connsiteX36" fmla="*/ 2512751 w 10900063"/>
              <a:gd name="connsiteY36" fmla="*/ 2152499 h 2152499"/>
              <a:gd name="connsiteX37" fmla="*/ 1721063 w 10900063"/>
              <a:gd name="connsiteY37" fmla="*/ 2152499 h 2152499"/>
              <a:gd name="connsiteX38" fmla="*/ 1256376 w 10900063"/>
              <a:gd name="connsiteY38" fmla="*/ 2152499 h 2152499"/>
              <a:gd name="connsiteX39" fmla="*/ 0 w 10900063"/>
              <a:gd name="connsiteY39" fmla="*/ 2152499 h 2152499"/>
              <a:gd name="connsiteX40" fmla="*/ 0 w 10900063"/>
              <a:gd name="connsiteY40" fmla="*/ 1614374 h 2152499"/>
              <a:gd name="connsiteX41" fmla="*/ 0 w 10900063"/>
              <a:gd name="connsiteY41" fmla="*/ 1076250 h 2152499"/>
              <a:gd name="connsiteX42" fmla="*/ 0 w 10900063"/>
              <a:gd name="connsiteY42" fmla="*/ 516600 h 2152499"/>
              <a:gd name="connsiteX43" fmla="*/ 0 w 10900063"/>
              <a:gd name="connsiteY43" fmla="*/ 0 h 215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0063" h="2152499" fill="none" extrusionOk="0">
                <a:moveTo>
                  <a:pt x="0" y="0"/>
                </a:moveTo>
                <a:cubicBezTo>
                  <a:pt x="162941" y="-55078"/>
                  <a:pt x="527859" y="7606"/>
                  <a:pt x="682688" y="0"/>
                </a:cubicBezTo>
                <a:cubicBezTo>
                  <a:pt x="837517" y="-7606"/>
                  <a:pt x="1048198" y="35291"/>
                  <a:pt x="1365376" y="0"/>
                </a:cubicBezTo>
                <a:cubicBezTo>
                  <a:pt x="1682554" y="-35291"/>
                  <a:pt x="1725327" y="17357"/>
                  <a:pt x="2048064" y="0"/>
                </a:cubicBezTo>
                <a:cubicBezTo>
                  <a:pt x="2370801" y="-17357"/>
                  <a:pt x="2503208" y="15688"/>
                  <a:pt x="2730753" y="0"/>
                </a:cubicBezTo>
                <a:cubicBezTo>
                  <a:pt x="2958298" y="-15688"/>
                  <a:pt x="3300046" y="4730"/>
                  <a:pt x="3522441" y="0"/>
                </a:cubicBezTo>
                <a:cubicBezTo>
                  <a:pt x="3744836" y="-4730"/>
                  <a:pt x="3960769" y="6930"/>
                  <a:pt x="4096129" y="0"/>
                </a:cubicBezTo>
                <a:cubicBezTo>
                  <a:pt x="4231489" y="-6930"/>
                  <a:pt x="4613127" y="77202"/>
                  <a:pt x="4778817" y="0"/>
                </a:cubicBezTo>
                <a:cubicBezTo>
                  <a:pt x="4944507" y="-77202"/>
                  <a:pt x="5214251" y="18590"/>
                  <a:pt x="5352505" y="0"/>
                </a:cubicBezTo>
                <a:cubicBezTo>
                  <a:pt x="5490759" y="-18590"/>
                  <a:pt x="5672072" y="66568"/>
                  <a:pt x="5926192" y="0"/>
                </a:cubicBezTo>
                <a:cubicBezTo>
                  <a:pt x="6180312" y="-66568"/>
                  <a:pt x="6243959" y="41796"/>
                  <a:pt x="6499880" y="0"/>
                </a:cubicBezTo>
                <a:cubicBezTo>
                  <a:pt x="6755801" y="-41796"/>
                  <a:pt x="6667802" y="26742"/>
                  <a:pt x="6746565" y="0"/>
                </a:cubicBezTo>
                <a:cubicBezTo>
                  <a:pt x="6825329" y="-26742"/>
                  <a:pt x="7190916" y="65309"/>
                  <a:pt x="7429253" y="0"/>
                </a:cubicBezTo>
                <a:cubicBezTo>
                  <a:pt x="7667590" y="-65309"/>
                  <a:pt x="7579638" y="20136"/>
                  <a:pt x="7675939" y="0"/>
                </a:cubicBezTo>
                <a:cubicBezTo>
                  <a:pt x="7772240" y="-20136"/>
                  <a:pt x="7987281" y="22078"/>
                  <a:pt x="8249627" y="0"/>
                </a:cubicBezTo>
                <a:cubicBezTo>
                  <a:pt x="8511973" y="-22078"/>
                  <a:pt x="8814828" y="63426"/>
                  <a:pt x="9041315" y="0"/>
                </a:cubicBezTo>
                <a:cubicBezTo>
                  <a:pt x="9267802" y="-63426"/>
                  <a:pt x="9578417" y="78026"/>
                  <a:pt x="9833004" y="0"/>
                </a:cubicBezTo>
                <a:cubicBezTo>
                  <a:pt x="10087591" y="-78026"/>
                  <a:pt x="10615431" y="12239"/>
                  <a:pt x="10900063" y="0"/>
                </a:cubicBezTo>
                <a:cubicBezTo>
                  <a:pt x="10918416" y="205850"/>
                  <a:pt x="10856021" y="287341"/>
                  <a:pt x="10900063" y="516600"/>
                </a:cubicBezTo>
                <a:cubicBezTo>
                  <a:pt x="10944105" y="745859"/>
                  <a:pt x="10849758" y="804241"/>
                  <a:pt x="10900063" y="1011675"/>
                </a:cubicBezTo>
                <a:cubicBezTo>
                  <a:pt x="10950368" y="1219110"/>
                  <a:pt x="10852943" y="1411859"/>
                  <a:pt x="10900063" y="1549799"/>
                </a:cubicBezTo>
                <a:cubicBezTo>
                  <a:pt x="10947183" y="1687739"/>
                  <a:pt x="10855700" y="1988220"/>
                  <a:pt x="10900063" y="2152499"/>
                </a:cubicBezTo>
                <a:cubicBezTo>
                  <a:pt x="10729023" y="2191980"/>
                  <a:pt x="10650565" y="2132670"/>
                  <a:pt x="10435376" y="2152499"/>
                </a:cubicBezTo>
                <a:cubicBezTo>
                  <a:pt x="10220187" y="2172328"/>
                  <a:pt x="10013705" y="2143948"/>
                  <a:pt x="9861689" y="2152499"/>
                </a:cubicBezTo>
                <a:cubicBezTo>
                  <a:pt x="9709673" y="2161050"/>
                  <a:pt x="9262622" y="2127147"/>
                  <a:pt x="9070000" y="2152499"/>
                </a:cubicBezTo>
                <a:cubicBezTo>
                  <a:pt x="8877378" y="2177851"/>
                  <a:pt x="8681669" y="2120296"/>
                  <a:pt x="8496312" y="2152499"/>
                </a:cubicBezTo>
                <a:cubicBezTo>
                  <a:pt x="8310955" y="2184702"/>
                  <a:pt x="8076916" y="2114453"/>
                  <a:pt x="7813624" y="2152499"/>
                </a:cubicBezTo>
                <a:cubicBezTo>
                  <a:pt x="7550332" y="2190545"/>
                  <a:pt x="7637686" y="2132028"/>
                  <a:pt x="7566938" y="2152499"/>
                </a:cubicBezTo>
                <a:cubicBezTo>
                  <a:pt x="7496190" y="2172970"/>
                  <a:pt x="7102602" y="2111396"/>
                  <a:pt x="6775250" y="2152499"/>
                </a:cubicBezTo>
                <a:cubicBezTo>
                  <a:pt x="6447898" y="2193602"/>
                  <a:pt x="6539827" y="2132599"/>
                  <a:pt x="6310563" y="2152499"/>
                </a:cubicBezTo>
                <a:cubicBezTo>
                  <a:pt x="6081299" y="2172399"/>
                  <a:pt x="5795035" y="2149777"/>
                  <a:pt x="5627875" y="2152499"/>
                </a:cubicBezTo>
                <a:cubicBezTo>
                  <a:pt x="5460715" y="2155221"/>
                  <a:pt x="5465690" y="2146856"/>
                  <a:pt x="5381189" y="2152499"/>
                </a:cubicBezTo>
                <a:cubicBezTo>
                  <a:pt x="5296688" y="2158142"/>
                  <a:pt x="4899643" y="2098097"/>
                  <a:pt x="4589500" y="2152499"/>
                </a:cubicBezTo>
                <a:cubicBezTo>
                  <a:pt x="4279357" y="2206901"/>
                  <a:pt x="4239882" y="2117679"/>
                  <a:pt x="4124813" y="2152499"/>
                </a:cubicBezTo>
                <a:cubicBezTo>
                  <a:pt x="4009744" y="2187319"/>
                  <a:pt x="3731661" y="2105575"/>
                  <a:pt x="3551126" y="2152499"/>
                </a:cubicBezTo>
                <a:cubicBezTo>
                  <a:pt x="3370591" y="2199423"/>
                  <a:pt x="3321851" y="2134204"/>
                  <a:pt x="3195440" y="2152499"/>
                </a:cubicBezTo>
                <a:cubicBezTo>
                  <a:pt x="3069029" y="2170794"/>
                  <a:pt x="2680839" y="2139505"/>
                  <a:pt x="2512751" y="2152499"/>
                </a:cubicBezTo>
                <a:cubicBezTo>
                  <a:pt x="2344663" y="2165493"/>
                  <a:pt x="1913216" y="2127266"/>
                  <a:pt x="1721063" y="2152499"/>
                </a:cubicBezTo>
                <a:cubicBezTo>
                  <a:pt x="1528910" y="2177732"/>
                  <a:pt x="1414375" y="2113917"/>
                  <a:pt x="1256376" y="2152499"/>
                </a:cubicBezTo>
                <a:cubicBezTo>
                  <a:pt x="1098377" y="2191081"/>
                  <a:pt x="367214" y="2040406"/>
                  <a:pt x="0" y="2152499"/>
                </a:cubicBezTo>
                <a:cubicBezTo>
                  <a:pt x="-33521" y="1932919"/>
                  <a:pt x="29898" y="1771136"/>
                  <a:pt x="0" y="1614374"/>
                </a:cubicBezTo>
                <a:cubicBezTo>
                  <a:pt x="-29898" y="1457613"/>
                  <a:pt x="40405" y="1252260"/>
                  <a:pt x="0" y="1076250"/>
                </a:cubicBezTo>
                <a:cubicBezTo>
                  <a:pt x="-40405" y="900240"/>
                  <a:pt x="35684" y="788004"/>
                  <a:pt x="0" y="516600"/>
                </a:cubicBezTo>
                <a:cubicBezTo>
                  <a:pt x="-35684" y="245196"/>
                  <a:pt x="23305" y="132430"/>
                  <a:pt x="0" y="0"/>
                </a:cubicBezTo>
                <a:close/>
              </a:path>
              <a:path w="10900063" h="2152499" stroke="0" extrusionOk="0">
                <a:moveTo>
                  <a:pt x="0" y="0"/>
                </a:moveTo>
                <a:cubicBezTo>
                  <a:pt x="148037" y="-6484"/>
                  <a:pt x="340739" y="34814"/>
                  <a:pt x="464687" y="0"/>
                </a:cubicBezTo>
                <a:cubicBezTo>
                  <a:pt x="588635" y="-34814"/>
                  <a:pt x="657473" y="5295"/>
                  <a:pt x="711373" y="0"/>
                </a:cubicBezTo>
                <a:cubicBezTo>
                  <a:pt x="765273" y="-5295"/>
                  <a:pt x="1324931" y="43939"/>
                  <a:pt x="1503061" y="0"/>
                </a:cubicBezTo>
                <a:cubicBezTo>
                  <a:pt x="1681191" y="-43939"/>
                  <a:pt x="1804090" y="39187"/>
                  <a:pt x="1967748" y="0"/>
                </a:cubicBezTo>
                <a:cubicBezTo>
                  <a:pt x="2131406" y="-39187"/>
                  <a:pt x="2281197" y="51270"/>
                  <a:pt x="2432435" y="0"/>
                </a:cubicBezTo>
                <a:cubicBezTo>
                  <a:pt x="2583673" y="-51270"/>
                  <a:pt x="3048537" y="47607"/>
                  <a:pt x="3224124" y="0"/>
                </a:cubicBezTo>
                <a:cubicBezTo>
                  <a:pt x="3399711" y="-47607"/>
                  <a:pt x="3459956" y="9251"/>
                  <a:pt x="3579810" y="0"/>
                </a:cubicBezTo>
                <a:cubicBezTo>
                  <a:pt x="3699664" y="-9251"/>
                  <a:pt x="4171839" y="37180"/>
                  <a:pt x="4371499" y="0"/>
                </a:cubicBezTo>
                <a:cubicBezTo>
                  <a:pt x="4571159" y="-37180"/>
                  <a:pt x="4995246" y="24988"/>
                  <a:pt x="5163188" y="0"/>
                </a:cubicBezTo>
                <a:cubicBezTo>
                  <a:pt x="5331130" y="-24988"/>
                  <a:pt x="5550527" y="22303"/>
                  <a:pt x="5736875" y="0"/>
                </a:cubicBezTo>
                <a:cubicBezTo>
                  <a:pt x="5923223" y="-22303"/>
                  <a:pt x="6329762" y="65413"/>
                  <a:pt x="6528564" y="0"/>
                </a:cubicBezTo>
                <a:cubicBezTo>
                  <a:pt x="6727366" y="-65413"/>
                  <a:pt x="6839753" y="34210"/>
                  <a:pt x="6993251" y="0"/>
                </a:cubicBezTo>
                <a:cubicBezTo>
                  <a:pt x="7146749" y="-34210"/>
                  <a:pt x="7350257" y="38648"/>
                  <a:pt x="7457938" y="0"/>
                </a:cubicBezTo>
                <a:cubicBezTo>
                  <a:pt x="7565619" y="-38648"/>
                  <a:pt x="7882583" y="20775"/>
                  <a:pt x="8140626" y="0"/>
                </a:cubicBezTo>
                <a:cubicBezTo>
                  <a:pt x="8398669" y="-20775"/>
                  <a:pt x="8471772" y="37184"/>
                  <a:pt x="8605313" y="0"/>
                </a:cubicBezTo>
                <a:cubicBezTo>
                  <a:pt x="8738854" y="-37184"/>
                  <a:pt x="9142965" y="57727"/>
                  <a:pt x="9397002" y="0"/>
                </a:cubicBezTo>
                <a:cubicBezTo>
                  <a:pt x="9651039" y="-57727"/>
                  <a:pt x="10003180" y="90325"/>
                  <a:pt x="10188690" y="0"/>
                </a:cubicBezTo>
                <a:cubicBezTo>
                  <a:pt x="10374200" y="-90325"/>
                  <a:pt x="10718637" y="74751"/>
                  <a:pt x="10900063" y="0"/>
                </a:cubicBezTo>
                <a:cubicBezTo>
                  <a:pt x="10936095" y="233075"/>
                  <a:pt x="10874803" y="287706"/>
                  <a:pt x="10900063" y="516600"/>
                </a:cubicBezTo>
                <a:cubicBezTo>
                  <a:pt x="10925323" y="745494"/>
                  <a:pt x="10874622" y="831228"/>
                  <a:pt x="10900063" y="990150"/>
                </a:cubicBezTo>
                <a:cubicBezTo>
                  <a:pt x="10925504" y="1149072"/>
                  <a:pt x="10875896" y="1349662"/>
                  <a:pt x="10900063" y="1485224"/>
                </a:cubicBezTo>
                <a:cubicBezTo>
                  <a:pt x="10924230" y="1620786"/>
                  <a:pt x="10884583" y="1863673"/>
                  <a:pt x="10900063" y="2152499"/>
                </a:cubicBezTo>
                <a:cubicBezTo>
                  <a:pt x="10686167" y="2175680"/>
                  <a:pt x="10592785" y="2147050"/>
                  <a:pt x="10435376" y="2152499"/>
                </a:cubicBezTo>
                <a:cubicBezTo>
                  <a:pt x="10277967" y="2157948"/>
                  <a:pt x="10080418" y="2087011"/>
                  <a:pt x="9861689" y="2152499"/>
                </a:cubicBezTo>
                <a:cubicBezTo>
                  <a:pt x="9642960" y="2217987"/>
                  <a:pt x="9682615" y="2143577"/>
                  <a:pt x="9615003" y="2152499"/>
                </a:cubicBezTo>
                <a:cubicBezTo>
                  <a:pt x="9547391" y="2161421"/>
                  <a:pt x="9471170" y="2138895"/>
                  <a:pt x="9368317" y="2152499"/>
                </a:cubicBezTo>
                <a:cubicBezTo>
                  <a:pt x="9265464" y="2166103"/>
                  <a:pt x="8910825" y="2136249"/>
                  <a:pt x="8794630" y="2152499"/>
                </a:cubicBezTo>
                <a:cubicBezTo>
                  <a:pt x="8678435" y="2168749"/>
                  <a:pt x="8532363" y="2142270"/>
                  <a:pt x="8438944" y="2152499"/>
                </a:cubicBezTo>
                <a:cubicBezTo>
                  <a:pt x="8345525" y="2162728"/>
                  <a:pt x="8017826" y="2113661"/>
                  <a:pt x="7756255" y="2152499"/>
                </a:cubicBezTo>
                <a:cubicBezTo>
                  <a:pt x="7494684" y="2191337"/>
                  <a:pt x="7534561" y="2121294"/>
                  <a:pt x="7400569" y="2152499"/>
                </a:cubicBezTo>
                <a:cubicBezTo>
                  <a:pt x="7266577" y="2183704"/>
                  <a:pt x="7024304" y="2110356"/>
                  <a:pt x="6717881" y="2152499"/>
                </a:cubicBezTo>
                <a:cubicBezTo>
                  <a:pt x="6411458" y="2194642"/>
                  <a:pt x="6556356" y="2137124"/>
                  <a:pt x="6471195" y="2152499"/>
                </a:cubicBezTo>
                <a:cubicBezTo>
                  <a:pt x="6386034" y="2167874"/>
                  <a:pt x="5960641" y="2140336"/>
                  <a:pt x="5788507" y="2152499"/>
                </a:cubicBezTo>
                <a:cubicBezTo>
                  <a:pt x="5616373" y="2164662"/>
                  <a:pt x="5511059" y="2147840"/>
                  <a:pt x="5432821" y="2152499"/>
                </a:cubicBezTo>
                <a:cubicBezTo>
                  <a:pt x="5354583" y="2157158"/>
                  <a:pt x="5256986" y="2137020"/>
                  <a:pt x="5186135" y="2152499"/>
                </a:cubicBezTo>
                <a:cubicBezTo>
                  <a:pt x="5115284" y="2167978"/>
                  <a:pt x="4987201" y="2136967"/>
                  <a:pt x="4830449" y="2152499"/>
                </a:cubicBezTo>
                <a:cubicBezTo>
                  <a:pt x="4673697" y="2168031"/>
                  <a:pt x="4427004" y="2101158"/>
                  <a:pt x="4147761" y="2152499"/>
                </a:cubicBezTo>
                <a:cubicBezTo>
                  <a:pt x="3868518" y="2203840"/>
                  <a:pt x="3908096" y="2112629"/>
                  <a:pt x="3792075" y="2152499"/>
                </a:cubicBezTo>
                <a:cubicBezTo>
                  <a:pt x="3676054" y="2192369"/>
                  <a:pt x="3625933" y="2127319"/>
                  <a:pt x="3545389" y="2152499"/>
                </a:cubicBezTo>
                <a:cubicBezTo>
                  <a:pt x="3464845" y="2177679"/>
                  <a:pt x="3274538" y="2132502"/>
                  <a:pt x="3189703" y="2152499"/>
                </a:cubicBezTo>
                <a:cubicBezTo>
                  <a:pt x="3104868" y="2172496"/>
                  <a:pt x="2836878" y="2142366"/>
                  <a:pt x="2725016" y="2152499"/>
                </a:cubicBezTo>
                <a:cubicBezTo>
                  <a:pt x="2613154" y="2162632"/>
                  <a:pt x="2398339" y="2086439"/>
                  <a:pt x="2151328" y="2152499"/>
                </a:cubicBezTo>
                <a:cubicBezTo>
                  <a:pt x="1904317" y="2218559"/>
                  <a:pt x="1938157" y="2140853"/>
                  <a:pt x="1795642" y="2152499"/>
                </a:cubicBezTo>
                <a:cubicBezTo>
                  <a:pt x="1653127" y="2164145"/>
                  <a:pt x="1244618" y="2084952"/>
                  <a:pt x="1003953" y="2152499"/>
                </a:cubicBezTo>
                <a:cubicBezTo>
                  <a:pt x="763288" y="2220046"/>
                  <a:pt x="453028" y="2037881"/>
                  <a:pt x="0" y="2152499"/>
                </a:cubicBezTo>
                <a:cubicBezTo>
                  <a:pt x="-40863" y="1888843"/>
                  <a:pt x="68346" y="1718346"/>
                  <a:pt x="0" y="1571324"/>
                </a:cubicBezTo>
                <a:cubicBezTo>
                  <a:pt x="-68346" y="1424302"/>
                  <a:pt x="32915" y="1181150"/>
                  <a:pt x="0" y="1033200"/>
                </a:cubicBezTo>
                <a:cubicBezTo>
                  <a:pt x="-32915" y="885250"/>
                  <a:pt x="52283" y="680076"/>
                  <a:pt x="0" y="495075"/>
                </a:cubicBezTo>
                <a:cubicBezTo>
                  <a:pt x="-52283" y="310075"/>
                  <a:pt x="26084" y="129774"/>
                  <a:pt x="0" y="0"/>
                </a:cubicBezTo>
                <a:close/>
              </a:path>
            </a:pathLst>
          </a:custGeom>
          <a:solidFill>
            <a:srgbClr val="E5EEF7"/>
          </a:solidFill>
          <a:ln w="76200" cap="rnd">
            <a:solidFill>
              <a:srgbClr val="204162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360000" bIns="252000" rtlCol="0">
            <a:spAutoFit/>
          </a:bodyPr>
          <a:lstStyle/>
          <a:p>
            <a:pPr algn="ctr" rtl="0"/>
            <a:r>
              <a:rPr lang="ar-SA" sz="6000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416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لِلمَدارِس المُتَوَسِّطة ومُتَوَسِّطة الأَئِمّة والخُطَباء</a:t>
            </a:r>
            <a:br>
              <a:rPr lang="ar-SA" sz="6600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416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</a:br>
            <a:r>
              <a:rPr lang="ar-SA" sz="6600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416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العربية ٦</a:t>
            </a:r>
            <a:r>
              <a:rPr lang="tr-TR" sz="6600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416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 </a:t>
            </a:r>
            <a:endParaRPr lang="tr-TR" sz="6600" dirty="0">
              <a:ln w="9525">
                <a:solidFill>
                  <a:schemeClr val="bg1"/>
                </a:solidFill>
                <a:prstDash val="solid"/>
              </a:ln>
              <a:solidFill>
                <a:srgbClr val="2041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3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2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2. Ders: Kışlık Elbiseler</a:t>
              </a:r>
            </a:p>
          </p:txBody>
        </p:sp>
      </p:grpSp>
      <p:sp>
        <p:nvSpPr>
          <p:cNvPr id="11" name="Rectangle 6">
            <a:extLst>
              <a:ext uri="{FF2B5EF4-FFF2-40B4-BE49-F238E27FC236}">
                <a16:creationId xmlns:a16="http://schemas.microsoft.com/office/drawing/2014/main" id="{ED4D7ABC-8496-3CB5-C7FB-F22F77B3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38" y="1012984"/>
            <a:ext cx="5040000" cy="82587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1E06C3A-6680-52D4-E77C-44399B14195B}"/>
              </a:ext>
            </a:extLst>
          </p:cNvPr>
          <p:cNvSpPr/>
          <p:nvPr/>
        </p:nvSpPr>
        <p:spPr>
          <a:xfrm>
            <a:off x="2122662" y="1065921"/>
            <a:ext cx="2033152" cy="72000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50">
            <a:extLst>
              <a:ext uri="{FF2B5EF4-FFF2-40B4-BE49-F238E27FC236}">
                <a16:creationId xmlns:a16="http://schemas.microsoft.com/office/drawing/2014/main" id="{DFE2FDC8-FBB3-49ED-0B47-A8B128AF4507}"/>
              </a:ext>
            </a:extLst>
          </p:cNvPr>
          <p:cNvSpPr txBox="1"/>
          <p:nvPr/>
        </p:nvSpPr>
        <p:spPr>
          <a:xfrm flipH="1">
            <a:off x="2158112" y="1162505"/>
            <a:ext cx="1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4000" b="1" dirty="0">
                <a:solidFill>
                  <a:srgbClr val="FF0000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أَحْمَر</a:t>
            </a:r>
            <a:endParaRPr lang="ko-KR" altLang="en-US" sz="4000" b="1" dirty="0">
              <a:solidFill>
                <a:srgbClr val="FF0000"/>
              </a:solidFill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2D21785D-4E8B-BCFF-9F9F-492A3040F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38" y="2051487"/>
            <a:ext cx="5040000" cy="825874"/>
          </a:xfrm>
          <a:prstGeom prst="roundRect">
            <a:avLst>
              <a:gd name="adj" fmla="val 50000"/>
            </a:avLst>
          </a:prstGeom>
          <a:solidFill>
            <a:srgbClr val="FF00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A823A08E-1E29-18CF-6843-745915E1C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38" y="3089990"/>
            <a:ext cx="5040000" cy="825874"/>
          </a:xfrm>
          <a:prstGeom prst="roundRect">
            <a:avLst>
              <a:gd name="adj" fmla="val 50000"/>
            </a:avLst>
          </a:prstGeom>
          <a:solidFill>
            <a:srgbClr val="FF7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DADE8EC-0B16-53E7-2972-427933457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38" y="4128493"/>
            <a:ext cx="5040000" cy="825874"/>
          </a:xfrm>
          <a:prstGeom prst="roundRect">
            <a:avLst>
              <a:gd name="adj" fmla="val 50000"/>
            </a:avLst>
          </a:prstGeom>
          <a:solidFill>
            <a:srgbClr val="964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9C812505-E218-C60F-60B1-792B48D2A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38" y="5166995"/>
            <a:ext cx="5040000" cy="82587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4" name="Resim 33">
            <a:extLst>
              <a:ext uri="{FF2B5EF4-FFF2-40B4-BE49-F238E27FC236}">
                <a16:creationId xmlns:a16="http://schemas.microsoft.com/office/drawing/2014/main" id="{5B27FCDD-77B8-7D4A-2D9E-75253EE836F2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 rot="5400000" flipH="1">
            <a:off x="10887761" y="-679310"/>
            <a:ext cx="10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Metin kutusu 34">
            <a:extLst>
              <a:ext uri="{FF2B5EF4-FFF2-40B4-BE49-F238E27FC236}">
                <a16:creationId xmlns:a16="http://schemas.microsoft.com/office/drawing/2014/main" id="{D7703A66-7F45-F76F-3920-A24B040ECA1C}"/>
              </a:ext>
            </a:extLst>
          </p:cNvPr>
          <p:cNvSpPr txBox="1"/>
          <p:nvPr/>
        </p:nvSpPr>
        <p:spPr>
          <a:xfrm>
            <a:off x="10646489" y="129031"/>
            <a:ext cx="1298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spc="50" dirty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الأَلْوان</a:t>
            </a:r>
            <a:endParaRPr lang="tr-TR" b="1" spc="50" dirty="0">
              <a:ln w="63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9751E32E-867C-5D90-0918-DC5B074D2FEC}"/>
              </a:ext>
            </a:extLst>
          </p:cNvPr>
          <p:cNvSpPr/>
          <p:nvPr/>
        </p:nvSpPr>
        <p:spPr>
          <a:xfrm>
            <a:off x="2127857" y="2104424"/>
            <a:ext cx="2033152" cy="72000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84E9F65B-CDF0-4948-C4EB-48293D1179F2}"/>
              </a:ext>
            </a:extLst>
          </p:cNvPr>
          <p:cNvSpPr/>
          <p:nvPr/>
        </p:nvSpPr>
        <p:spPr>
          <a:xfrm>
            <a:off x="2122662" y="3142927"/>
            <a:ext cx="2033152" cy="72000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DC7E9F2C-B82A-4E41-B9F0-6917F5B6EE0A}"/>
              </a:ext>
            </a:extLst>
          </p:cNvPr>
          <p:cNvSpPr/>
          <p:nvPr/>
        </p:nvSpPr>
        <p:spPr>
          <a:xfrm>
            <a:off x="2122662" y="4181430"/>
            <a:ext cx="2033152" cy="72000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09C4B5C2-69E4-A8FB-FB50-61A0B2D2F7EF}"/>
              </a:ext>
            </a:extLst>
          </p:cNvPr>
          <p:cNvSpPr/>
          <p:nvPr/>
        </p:nvSpPr>
        <p:spPr>
          <a:xfrm>
            <a:off x="2122662" y="5219932"/>
            <a:ext cx="2033152" cy="72000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TextBox 50">
            <a:extLst>
              <a:ext uri="{FF2B5EF4-FFF2-40B4-BE49-F238E27FC236}">
                <a16:creationId xmlns:a16="http://schemas.microsoft.com/office/drawing/2014/main" id="{4A2218A9-5A57-E41E-0430-FD55F521C252}"/>
              </a:ext>
            </a:extLst>
          </p:cNvPr>
          <p:cNvSpPr txBox="1"/>
          <p:nvPr/>
        </p:nvSpPr>
        <p:spPr>
          <a:xfrm flipH="1">
            <a:off x="2246197" y="2110481"/>
            <a:ext cx="1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4000" b="1" dirty="0">
                <a:solidFill>
                  <a:srgbClr val="FF0080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وَرْدِيّ</a:t>
            </a:r>
            <a:endParaRPr lang="ko-KR" altLang="en-US" sz="4000" b="1" dirty="0">
              <a:solidFill>
                <a:srgbClr val="FF0080"/>
              </a:solidFill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sp>
        <p:nvSpPr>
          <p:cNvPr id="41" name="TextBox 50">
            <a:extLst>
              <a:ext uri="{FF2B5EF4-FFF2-40B4-BE49-F238E27FC236}">
                <a16:creationId xmlns:a16="http://schemas.microsoft.com/office/drawing/2014/main" id="{0B6B1065-ED49-F0F9-0C53-3D73A17AFC17}"/>
              </a:ext>
            </a:extLst>
          </p:cNvPr>
          <p:cNvSpPr txBox="1"/>
          <p:nvPr/>
        </p:nvSpPr>
        <p:spPr>
          <a:xfrm flipH="1">
            <a:off x="2246197" y="3162848"/>
            <a:ext cx="1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4000" b="1" dirty="0">
                <a:solidFill>
                  <a:srgbClr val="FF7F00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بُرْتُقالِيّ</a:t>
            </a:r>
            <a:endParaRPr lang="ko-KR" altLang="en-US" sz="4000" b="1" dirty="0">
              <a:solidFill>
                <a:srgbClr val="FF7F00"/>
              </a:solidFill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sp>
        <p:nvSpPr>
          <p:cNvPr id="42" name="TextBox 50">
            <a:extLst>
              <a:ext uri="{FF2B5EF4-FFF2-40B4-BE49-F238E27FC236}">
                <a16:creationId xmlns:a16="http://schemas.microsoft.com/office/drawing/2014/main" id="{64115F7F-AD4A-23EB-791E-E96BB08CAFEF}"/>
              </a:ext>
            </a:extLst>
          </p:cNvPr>
          <p:cNvSpPr txBox="1"/>
          <p:nvPr/>
        </p:nvSpPr>
        <p:spPr>
          <a:xfrm flipH="1">
            <a:off x="2158112" y="5311452"/>
            <a:ext cx="1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4000" b="1" dirty="0">
                <a:solidFill>
                  <a:srgbClr val="FFFF00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أَصْفَر</a:t>
            </a:r>
            <a:endParaRPr lang="ko-KR" altLang="en-US" sz="4000" b="1" dirty="0">
              <a:solidFill>
                <a:srgbClr val="FFFF00"/>
              </a:solidFill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sp>
        <p:nvSpPr>
          <p:cNvPr id="43" name="TextBox 50">
            <a:extLst>
              <a:ext uri="{FF2B5EF4-FFF2-40B4-BE49-F238E27FC236}">
                <a16:creationId xmlns:a16="http://schemas.microsoft.com/office/drawing/2014/main" id="{2D873E5A-7B7B-1E90-F763-BC024A77F299}"/>
              </a:ext>
            </a:extLst>
          </p:cNvPr>
          <p:cNvSpPr txBox="1"/>
          <p:nvPr/>
        </p:nvSpPr>
        <p:spPr>
          <a:xfrm flipH="1">
            <a:off x="2246197" y="4174882"/>
            <a:ext cx="1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4000" b="1" dirty="0">
                <a:solidFill>
                  <a:srgbClr val="964B00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بُنِّيّ</a:t>
            </a:r>
            <a:endParaRPr lang="ko-KR" altLang="en-US" sz="4000" b="1" dirty="0">
              <a:solidFill>
                <a:srgbClr val="964B00"/>
              </a:solidFill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7E764D90-594E-4647-3EE1-E3A60DE23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762" y="1012984"/>
            <a:ext cx="5040000" cy="8258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5" name="Dikdörtgen: Köşeleri Yuvarlatılmış 44">
            <a:extLst>
              <a:ext uri="{FF2B5EF4-FFF2-40B4-BE49-F238E27FC236}">
                <a16:creationId xmlns:a16="http://schemas.microsoft.com/office/drawing/2014/main" id="{C4748FBC-6082-E7C1-64B2-DD5DDA09188D}"/>
              </a:ext>
            </a:extLst>
          </p:cNvPr>
          <p:cNvSpPr/>
          <p:nvPr/>
        </p:nvSpPr>
        <p:spPr>
          <a:xfrm>
            <a:off x="8036186" y="1065921"/>
            <a:ext cx="2033152" cy="7200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TextBox 50">
            <a:extLst>
              <a:ext uri="{FF2B5EF4-FFF2-40B4-BE49-F238E27FC236}">
                <a16:creationId xmlns:a16="http://schemas.microsoft.com/office/drawing/2014/main" id="{D4966A9D-A0C9-7FE1-5B74-297B158C93B2}"/>
              </a:ext>
            </a:extLst>
          </p:cNvPr>
          <p:cNvSpPr txBox="1"/>
          <p:nvPr/>
        </p:nvSpPr>
        <p:spPr>
          <a:xfrm flipH="1">
            <a:off x="8357960" y="1151186"/>
            <a:ext cx="1213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4000" b="1" dirty="0">
                <a:solidFill>
                  <a:schemeClr val="tx2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أَبْيَض</a:t>
            </a:r>
            <a:endParaRPr lang="ko-KR" altLang="en-US" sz="4000" b="1" dirty="0">
              <a:solidFill>
                <a:schemeClr val="tx2"/>
              </a:solidFill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CC3C1A7F-D285-FDF1-8F57-C6A7DDDD3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762" y="4128493"/>
            <a:ext cx="5040000" cy="825874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CC8E7141-3707-EE1E-8FE2-45B6BC83B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762" y="5166995"/>
            <a:ext cx="5040000" cy="82587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Dikdörtgen: Köşeleri Yuvarlatılmış 52">
            <a:extLst>
              <a:ext uri="{FF2B5EF4-FFF2-40B4-BE49-F238E27FC236}">
                <a16:creationId xmlns:a16="http://schemas.microsoft.com/office/drawing/2014/main" id="{BED4E9A9-A589-02D0-F6C6-71FBB7E74102}"/>
              </a:ext>
            </a:extLst>
          </p:cNvPr>
          <p:cNvSpPr/>
          <p:nvPr/>
        </p:nvSpPr>
        <p:spPr>
          <a:xfrm>
            <a:off x="8036186" y="4181430"/>
            <a:ext cx="2033152" cy="72000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Dikdörtgen: Köşeleri Yuvarlatılmış 53">
            <a:extLst>
              <a:ext uri="{FF2B5EF4-FFF2-40B4-BE49-F238E27FC236}">
                <a16:creationId xmlns:a16="http://schemas.microsoft.com/office/drawing/2014/main" id="{6F39F226-9481-8002-7206-6577C3A199D3}"/>
              </a:ext>
            </a:extLst>
          </p:cNvPr>
          <p:cNvSpPr/>
          <p:nvPr/>
        </p:nvSpPr>
        <p:spPr>
          <a:xfrm>
            <a:off x="8036186" y="5219932"/>
            <a:ext cx="2033152" cy="72000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87B1AC4D-41B7-6925-B551-A8072F047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762" y="3095839"/>
            <a:ext cx="5040000" cy="825874"/>
          </a:xfrm>
          <a:prstGeom prst="roundRect">
            <a:avLst>
              <a:gd name="adj" fmla="val 50000"/>
            </a:avLst>
          </a:prstGeom>
          <a:solidFill>
            <a:srgbClr val="7F0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Dikdörtgen: Köşeleri Yuvarlatılmış 50">
            <a:extLst>
              <a:ext uri="{FF2B5EF4-FFF2-40B4-BE49-F238E27FC236}">
                <a16:creationId xmlns:a16="http://schemas.microsoft.com/office/drawing/2014/main" id="{AD6035DA-58CF-BFFA-BDFF-1C896FB153C4}"/>
              </a:ext>
            </a:extLst>
          </p:cNvPr>
          <p:cNvSpPr/>
          <p:nvPr/>
        </p:nvSpPr>
        <p:spPr>
          <a:xfrm>
            <a:off x="8041381" y="3148776"/>
            <a:ext cx="2033152" cy="72000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TextBox 50">
            <a:extLst>
              <a:ext uri="{FF2B5EF4-FFF2-40B4-BE49-F238E27FC236}">
                <a16:creationId xmlns:a16="http://schemas.microsoft.com/office/drawing/2014/main" id="{A7FEB8FC-2671-BE7D-8CBC-CD4E2C2EF828}"/>
              </a:ext>
            </a:extLst>
          </p:cNvPr>
          <p:cNvSpPr txBox="1"/>
          <p:nvPr/>
        </p:nvSpPr>
        <p:spPr>
          <a:xfrm flipH="1">
            <a:off x="8312318" y="3170478"/>
            <a:ext cx="148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4000" b="1" dirty="0">
                <a:solidFill>
                  <a:srgbClr val="7F00FF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بَنَفْسَجي</a:t>
            </a:r>
            <a:endParaRPr lang="ko-KR" altLang="en-US" sz="4000" b="1" dirty="0">
              <a:solidFill>
                <a:srgbClr val="7F00FF"/>
              </a:solidFill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6B4A8958-932A-763D-52A9-64A1C9E60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762" y="2055170"/>
            <a:ext cx="5040000" cy="825874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2" name="Dikdörtgen: Köşeleri Yuvarlatılmış 51">
            <a:extLst>
              <a:ext uri="{FF2B5EF4-FFF2-40B4-BE49-F238E27FC236}">
                <a16:creationId xmlns:a16="http://schemas.microsoft.com/office/drawing/2014/main" id="{21D0EBFA-B5D1-FE55-59AF-DD374CB2A2C8}"/>
              </a:ext>
            </a:extLst>
          </p:cNvPr>
          <p:cNvSpPr/>
          <p:nvPr/>
        </p:nvSpPr>
        <p:spPr>
          <a:xfrm>
            <a:off x="8036186" y="2108107"/>
            <a:ext cx="2033152" cy="72000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TextBox 50">
            <a:extLst>
              <a:ext uri="{FF2B5EF4-FFF2-40B4-BE49-F238E27FC236}">
                <a16:creationId xmlns:a16="http://schemas.microsoft.com/office/drawing/2014/main" id="{0C9DF09F-BEB2-97E9-6546-78E210AF2DBD}"/>
              </a:ext>
            </a:extLst>
          </p:cNvPr>
          <p:cNvSpPr txBox="1"/>
          <p:nvPr/>
        </p:nvSpPr>
        <p:spPr>
          <a:xfrm flipH="1">
            <a:off x="8373630" y="2210421"/>
            <a:ext cx="1182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4000" b="1" dirty="0">
                <a:solidFill>
                  <a:srgbClr val="0000FF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أَزْرَق</a:t>
            </a:r>
            <a:endParaRPr lang="ko-KR" altLang="en-US" sz="4000" b="1" dirty="0">
              <a:solidFill>
                <a:srgbClr val="0000FF"/>
              </a:solidFill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sp>
        <p:nvSpPr>
          <p:cNvPr id="57" name="TextBox 50">
            <a:extLst>
              <a:ext uri="{FF2B5EF4-FFF2-40B4-BE49-F238E27FC236}">
                <a16:creationId xmlns:a16="http://schemas.microsoft.com/office/drawing/2014/main" id="{B11A2229-9008-39E5-A91E-8DAB2E379902}"/>
              </a:ext>
            </a:extLst>
          </p:cNvPr>
          <p:cNvSpPr txBox="1"/>
          <p:nvPr/>
        </p:nvSpPr>
        <p:spPr>
          <a:xfrm flipH="1">
            <a:off x="8435200" y="5311452"/>
            <a:ext cx="105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4000" b="1" dirty="0">
                <a:solidFill>
                  <a:schemeClr val="tx2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أَسْوَد</a:t>
            </a:r>
            <a:endParaRPr lang="ko-KR" altLang="en-US" sz="4000" b="1" dirty="0">
              <a:solidFill>
                <a:schemeClr val="tx2"/>
              </a:solidFill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sp>
        <p:nvSpPr>
          <p:cNvPr id="58" name="TextBox 50">
            <a:extLst>
              <a:ext uri="{FF2B5EF4-FFF2-40B4-BE49-F238E27FC236}">
                <a16:creationId xmlns:a16="http://schemas.microsoft.com/office/drawing/2014/main" id="{7A50A3E7-D639-0F3C-C5A0-159389099766}"/>
              </a:ext>
            </a:extLst>
          </p:cNvPr>
          <p:cNvSpPr txBox="1"/>
          <p:nvPr/>
        </p:nvSpPr>
        <p:spPr>
          <a:xfrm flipH="1">
            <a:off x="8405697" y="4265656"/>
            <a:ext cx="116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4000" b="1" dirty="0">
                <a:solidFill>
                  <a:srgbClr val="00FF00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أَخْضَر</a:t>
            </a:r>
            <a:endParaRPr lang="ko-KR" altLang="en-US" sz="4000" b="1" dirty="0">
              <a:solidFill>
                <a:srgbClr val="00FF00"/>
              </a:solidFill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72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/>
      <p:bldP spid="41" grpId="0"/>
      <p:bldP spid="42" grpId="0"/>
      <p:bldP spid="43" grpId="0"/>
      <p:bldP spid="46" grpId="0"/>
      <p:bldP spid="5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2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2. Ders: Kışlık Elbiseler</a:t>
              </a:r>
            </a:p>
          </p:txBody>
        </p:sp>
      </p:grpSp>
      <p:grpSp>
        <p:nvGrpSpPr>
          <p:cNvPr id="10" name="Grup 9">
            <a:extLst>
              <a:ext uri="{FF2B5EF4-FFF2-40B4-BE49-F238E27FC236}">
                <a16:creationId xmlns:a16="http://schemas.microsoft.com/office/drawing/2014/main" id="{9FCF7A4B-7016-E680-F528-4179E4ED5D51}"/>
              </a:ext>
            </a:extLst>
          </p:cNvPr>
          <p:cNvGrpSpPr/>
          <p:nvPr/>
        </p:nvGrpSpPr>
        <p:grpSpPr>
          <a:xfrm>
            <a:off x="1373533" y="476288"/>
            <a:ext cx="9444934" cy="1733550"/>
            <a:chOff x="1568295" y="533592"/>
            <a:chExt cx="9444934" cy="1733550"/>
          </a:xfrm>
        </p:grpSpPr>
        <p:pic>
          <p:nvPicPr>
            <p:cNvPr id="3" name="Resim 2" descr="kıyafet içeren bir resim&#10;&#10;Açıklama otomatik olarak oluşturuldu">
              <a:extLst>
                <a:ext uri="{FF2B5EF4-FFF2-40B4-BE49-F238E27FC236}">
                  <a16:creationId xmlns:a16="http://schemas.microsoft.com/office/drawing/2014/main" id="{7B9019A7-C567-C747-A3C5-817E407E2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3929" y="533592"/>
              <a:ext cx="2019300" cy="1733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Resim 4">
              <a:extLst>
                <a:ext uri="{FF2B5EF4-FFF2-40B4-BE49-F238E27FC236}">
                  <a16:creationId xmlns:a16="http://schemas.microsoft.com/office/drawing/2014/main" id="{C663456E-34B2-3F27-0A87-D3BA95128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0031" y="685992"/>
              <a:ext cx="1390650" cy="1428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Resim 6" descr="metin, eldiven içeren bir resim&#10;&#10;Açıklama otomatik olarak oluşturuldu">
              <a:extLst>
                <a:ext uri="{FF2B5EF4-FFF2-40B4-BE49-F238E27FC236}">
                  <a16:creationId xmlns:a16="http://schemas.microsoft.com/office/drawing/2014/main" id="{EF678E47-69C4-D797-F86F-ED9D01580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6492" y="609792"/>
              <a:ext cx="1571625" cy="15811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Resim 8" descr="kıyafet, ayakkabı, siyah içeren bir resim&#10;&#10;Açıklama otomatik olarak oluşturuldu">
              <a:extLst>
                <a:ext uri="{FF2B5EF4-FFF2-40B4-BE49-F238E27FC236}">
                  <a16:creationId xmlns:a16="http://schemas.microsoft.com/office/drawing/2014/main" id="{42812A15-4DD0-E0C1-1B1D-EC92DC85D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8295" y="533592"/>
              <a:ext cx="1685925" cy="1733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9" name="Dikdörtgen: Köşeleri Yuvarlatılmış 58">
            <a:extLst>
              <a:ext uri="{FF2B5EF4-FFF2-40B4-BE49-F238E27FC236}">
                <a16:creationId xmlns:a16="http://schemas.microsoft.com/office/drawing/2014/main" id="{99733157-FD8C-FDD2-C8EE-F1628A259B72}"/>
              </a:ext>
            </a:extLst>
          </p:cNvPr>
          <p:cNvSpPr/>
          <p:nvPr/>
        </p:nvSpPr>
        <p:spPr>
          <a:xfrm>
            <a:off x="643444" y="5081834"/>
            <a:ext cx="5216498" cy="82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E95BADFC-E6E4-08B6-00EA-E25A5A44156C}"/>
              </a:ext>
            </a:extLst>
          </p:cNvPr>
          <p:cNvSpPr txBox="1"/>
          <p:nvPr/>
        </p:nvSpPr>
        <p:spPr>
          <a:xfrm>
            <a:off x="714565" y="5158034"/>
            <a:ext cx="501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أَرْتَدي </a:t>
            </a:r>
            <a:r>
              <a:rPr lang="ar-SA" sz="4000" dirty="0">
                <a:solidFill>
                  <a:srgbClr val="FF0000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الجِزْمَة</a:t>
            </a:r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 في فَصْل الشِّتاء.</a:t>
            </a:r>
            <a:endParaRPr lang="tr-TR" sz="4000" dirty="0"/>
          </a:p>
        </p:txBody>
      </p:sp>
      <p:sp>
        <p:nvSpPr>
          <p:cNvPr id="61" name="Dikdörtgen: Köşeleri Yuvarlatılmış 60">
            <a:extLst>
              <a:ext uri="{FF2B5EF4-FFF2-40B4-BE49-F238E27FC236}">
                <a16:creationId xmlns:a16="http://schemas.microsoft.com/office/drawing/2014/main" id="{5114A917-A321-04FE-D3DD-162FF0B18869}"/>
              </a:ext>
            </a:extLst>
          </p:cNvPr>
          <p:cNvSpPr/>
          <p:nvPr/>
        </p:nvSpPr>
        <p:spPr>
          <a:xfrm>
            <a:off x="2185729" y="4115082"/>
            <a:ext cx="5216498" cy="82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B3598ACB-A7D2-B887-1428-BB828C0FA64A}"/>
              </a:ext>
            </a:extLst>
          </p:cNvPr>
          <p:cNvSpPr txBox="1"/>
          <p:nvPr/>
        </p:nvSpPr>
        <p:spPr>
          <a:xfrm>
            <a:off x="2312837" y="4179342"/>
            <a:ext cx="501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أَرْتَدي </a:t>
            </a:r>
            <a:r>
              <a:rPr lang="ar-SA" sz="4000" dirty="0">
                <a:solidFill>
                  <a:srgbClr val="FF0000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القُبَّعة</a:t>
            </a:r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 في فَصْل الشِّتاء.</a:t>
            </a:r>
            <a:endParaRPr lang="tr-TR" sz="4000" dirty="0"/>
          </a:p>
        </p:txBody>
      </p:sp>
      <p:sp>
        <p:nvSpPr>
          <p:cNvPr id="63" name="Dikdörtgen: Köşeleri Yuvarlatılmış 62">
            <a:extLst>
              <a:ext uri="{FF2B5EF4-FFF2-40B4-BE49-F238E27FC236}">
                <a16:creationId xmlns:a16="http://schemas.microsoft.com/office/drawing/2014/main" id="{13F962AF-8102-690A-2144-916FCB236138}"/>
              </a:ext>
            </a:extLst>
          </p:cNvPr>
          <p:cNvSpPr/>
          <p:nvPr/>
        </p:nvSpPr>
        <p:spPr>
          <a:xfrm>
            <a:off x="4237289" y="3148330"/>
            <a:ext cx="5216498" cy="82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7EE7C3C8-9883-ED03-0C68-6818C89E9641}"/>
              </a:ext>
            </a:extLst>
          </p:cNvPr>
          <p:cNvSpPr txBox="1"/>
          <p:nvPr/>
        </p:nvSpPr>
        <p:spPr>
          <a:xfrm>
            <a:off x="4336403" y="3217850"/>
            <a:ext cx="501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أَرْتَدي </a:t>
            </a:r>
            <a:r>
              <a:rPr lang="ar-SA" sz="4000" dirty="0">
                <a:solidFill>
                  <a:srgbClr val="FF0000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القُفّاز</a:t>
            </a:r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 في فَصْل الشِّتاء.</a:t>
            </a:r>
            <a:endParaRPr lang="tr-TR" sz="4000" dirty="0"/>
          </a:p>
        </p:txBody>
      </p:sp>
      <p:sp>
        <p:nvSpPr>
          <p:cNvPr id="65" name="Dikdörtgen: Köşeleri Yuvarlatılmış 64">
            <a:extLst>
              <a:ext uri="{FF2B5EF4-FFF2-40B4-BE49-F238E27FC236}">
                <a16:creationId xmlns:a16="http://schemas.microsoft.com/office/drawing/2014/main" id="{1686CE7D-8736-0FB3-F6F2-8C752FA82C6F}"/>
              </a:ext>
            </a:extLst>
          </p:cNvPr>
          <p:cNvSpPr/>
          <p:nvPr/>
        </p:nvSpPr>
        <p:spPr>
          <a:xfrm>
            <a:off x="6385520" y="2181578"/>
            <a:ext cx="5216498" cy="82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A6CF507A-6188-AE75-191C-423F70221212}"/>
              </a:ext>
            </a:extLst>
          </p:cNvPr>
          <p:cNvSpPr txBox="1"/>
          <p:nvPr/>
        </p:nvSpPr>
        <p:spPr>
          <a:xfrm>
            <a:off x="6229332" y="2265692"/>
            <a:ext cx="537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أَرْتَدي </a:t>
            </a:r>
            <a:r>
              <a:rPr lang="ar-SA" sz="4000" dirty="0">
                <a:solidFill>
                  <a:srgbClr val="FF0000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المِعْطف</a:t>
            </a:r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 في فَصْل الشِّتاء.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94924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2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2. Ders: Kışlık Elbiseler</a:t>
              </a:r>
            </a:p>
          </p:txBody>
        </p:sp>
      </p:grpSp>
      <p:sp>
        <p:nvSpPr>
          <p:cNvPr id="59" name="Dikdörtgen: Köşeleri Yuvarlatılmış 58">
            <a:extLst>
              <a:ext uri="{FF2B5EF4-FFF2-40B4-BE49-F238E27FC236}">
                <a16:creationId xmlns:a16="http://schemas.microsoft.com/office/drawing/2014/main" id="{99733157-FD8C-FDD2-C8EE-F1628A259B72}"/>
              </a:ext>
            </a:extLst>
          </p:cNvPr>
          <p:cNvSpPr/>
          <p:nvPr/>
        </p:nvSpPr>
        <p:spPr>
          <a:xfrm>
            <a:off x="3216000" y="5200580"/>
            <a:ext cx="5760000" cy="82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F132EFB-F246-FB8E-0B6A-EA0DC9359165}"/>
              </a:ext>
            </a:extLst>
          </p:cNvPr>
          <p:cNvSpPr/>
          <p:nvPr/>
        </p:nvSpPr>
        <p:spPr>
          <a:xfrm>
            <a:off x="3216000" y="157170"/>
            <a:ext cx="5760000" cy="82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D244297-8976-6856-B528-26D290CB88E5}"/>
              </a:ext>
            </a:extLst>
          </p:cNvPr>
          <p:cNvSpPr/>
          <p:nvPr/>
        </p:nvSpPr>
        <p:spPr>
          <a:xfrm>
            <a:off x="3216000" y="1165852"/>
            <a:ext cx="5760000" cy="82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5E49198-FB9A-D2B0-C0FE-B6A5F19F0843}"/>
              </a:ext>
            </a:extLst>
          </p:cNvPr>
          <p:cNvSpPr/>
          <p:nvPr/>
        </p:nvSpPr>
        <p:spPr>
          <a:xfrm>
            <a:off x="3216000" y="2174534"/>
            <a:ext cx="5760000" cy="82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D7B739F-FB8C-46FB-8062-3FF42DD68BFC}"/>
              </a:ext>
            </a:extLst>
          </p:cNvPr>
          <p:cNvSpPr/>
          <p:nvPr/>
        </p:nvSpPr>
        <p:spPr>
          <a:xfrm>
            <a:off x="3216000" y="3183216"/>
            <a:ext cx="5760000" cy="82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54B18776-0857-DBC2-FCA8-EF50AB310846}"/>
              </a:ext>
            </a:extLst>
          </p:cNvPr>
          <p:cNvSpPr/>
          <p:nvPr/>
        </p:nvSpPr>
        <p:spPr>
          <a:xfrm>
            <a:off x="3216000" y="4191898"/>
            <a:ext cx="5760000" cy="82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486ABAB-C362-9F32-2657-BCCE674CF35E}"/>
              </a:ext>
            </a:extLst>
          </p:cNvPr>
          <p:cNvSpPr txBox="1"/>
          <p:nvPr/>
        </p:nvSpPr>
        <p:spPr>
          <a:xfrm>
            <a:off x="3876112" y="246002"/>
            <a:ext cx="501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عِنْدي قُبَّعة قَديمة ولَوْنُها</a:t>
            </a:r>
            <a:r>
              <a:rPr lang="ar-SA" sz="4000" dirty="0">
                <a:solidFill>
                  <a:srgbClr val="FF0000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 أَحْمَر.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BF7217F1-F6ED-61F3-DC64-6482128A8B85}"/>
              </a:ext>
            </a:extLst>
          </p:cNvPr>
          <p:cNvSpPr txBox="1"/>
          <p:nvPr/>
        </p:nvSpPr>
        <p:spPr>
          <a:xfrm>
            <a:off x="3396348" y="1226691"/>
            <a:ext cx="5482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عِنْدي فُسْتان جَديد</a:t>
            </a:r>
            <a:endParaRPr lang="tr-TR" sz="4000" dirty="0"/>
          </a:p>
        </p:txBody>
      </p:sp>
      <p:pic>
        <p:nvPicPr>
          <p:cNvPr id="3" name="Resim 2" descr="kare içeren bir resim&#10;&#10;Açıklama otomatik olarak oluşturuldu">
            <a:extLst>
              <a:ext uri="{FF2B5EF4-FFF2-40B4-BE49-F238E27FC236}">
                <a16:creationId xmlns:a16="http://schemas.microsoft.com/office/drawing/2014/main" id="{F37B7A23-DF85-90B6-E604-398C23C75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55" y="4285532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Resim 25" descr="eldiven içeren bir resim&#10;&#10;Açıklama otomatik olarak oluşturuldu">
            <a:extLst>
              <a:ext uri="{FF2B5EF4-FFF2-40B4-BE49-F238E27FC236}">
                <a16:creationId xmlns:a16="http://schemas.microsoft.com/office/drawing/2014/main" id="{8EE2485B-E527-3FAE-EC82-B57ABBB0B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317" y="4361897"/>
            <a:ext cx="1323975" cy="139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Resim 30" descr="kare içeren bir resim&#10;&#10;Açıklama otomatik olarak oluşturuldu">
            <a:extLst>
              <a:ext uri="{FF2B5EF4-FFF2-40B4-BE49-F238E27FC236}">
                <a16:creationId xmlns:a16="http://schemas.microsoft.com/office/drawing/2014/main" id="{98C95C2F-32E7-24D8-BFA9-BAC715CC7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37" y="2256007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Resim 31" descr="kare içeren bir resim&#10;&#10;Açıklama otomatik olarak oluşturuldu">
            <a:extLst>
              <a:ext uri="{FF2B5EF4-FFF2-40B4-BE49-F238E27FC236}">
                <a16:creationId xmlns:a16="http://schemas.microsoft.com/office/drawing/2014/main" id="{25F931BC-7805-FE4E-169A-315379653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64" y="226482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4E56EDA8-8849-7D66-35CD-6FBBCC804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986" y="313770"/>
            <a:ext cx="1219200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Resim 23" descr="kıyafet, ayakkabı içeren bir resim&#10;&#10;Açıklama otomatik olarak oluşturuldu">
            <a:extLst>
              <a:ext uri="{FF2B5EF4-FFF2-40B4-BE49-F238E27FC236}">
                <a16:creationId xmlns:a16="http://schemas.microsoft.com/office/drawing/2014/main" id="{6B1DABF8-9820-6755-C8D5-46FDEA1DA4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861"/>
          <a:stretch/>
        </p:blipFill>
        <p:spPr>
          <a:xfrm>
            <a:off x="1195985" y="2365421"/>
            <a:ext cx="1218386" cy="12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Resim 24" descr="kare içeren bir resim&#10;&#10;Açıklama otomatik olarak oluşturuldu">
            <a:extLst>
              <a:ext uri="{FF2B5EF4-FFF2-40B4-BE49-F238E27FC236}">
                <a16:creationId xmlns:a16="http://schemas.microsoft.com/office/drawing/2014/main" id="{FF40B786-C1D3-42AE-D0B3-2474FE05A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136" y="4285532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Resim 26" descr="kare içeren bir resim&#10;&#10;Açıklama otomatik olarak oluşturuldu">
            <a:extLst>
              <a:ext uri="{FF2B5EF4-FFF2-40B4-BE49-F238E27FC236}">
                <a16:creationId xmlns:a16="http://schemas.microsoft.com/office/drawing/2014/main" id="{98113F4E-5DDA-DE9C-428F-6212350C7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136" y="2211866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Resim 28" descr="kare içeren bir resim&#10;&#10;Açıklama otomatik olarak oluşturuldu">
            <a:extLst>
              <a:ext uri="{FF2B5EF4-FFF2-40B4-BE49-F238E27FC236}">
                <a16:creationId xmlns:a16="http://schemas.microsoft.com/office/drawing/2014/main" id="{4665D814-0C36-809B-7A5B-B6302C2FB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136" y="319136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1E87B9BE-5E65-228A-EDB1-EE81F66D69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0788" y="2285014"/>
            <a:ext cx="1428750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DAAD762-9804-42AA-3F6E-D9B839DA86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5536" y="423911"/>
            <a:ext cx="1428750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Resim 27" descr="silah içeren bir resim&#10;&#10;Açıklama otomatik olarak oluşturuldu">
            <a:extLst>
              <a:ext uri="{FF2B5EF4-FFF2-40B4-BE49-F238E27FC236}">
                <a16:creationId xmlns:a16="http://schemas.microsoft.com/office/drawing/2014/main" id="{BE35286A-E486-A446-0D0F-B884E4E06C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175" y="4371257"/>
            <a:ext cx="1323975" cy="139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Metin kutusu 29">
            <a:extLst>
              <a:ext uri="{FF2B5EF4-FFF2-40B4-BE49-F238E27FC236}">
                <a16:creationId xmlns:a16="http://schemas.microsoft.com/office/drawing/2014/main" id="{D2152698-5DC6-3315-532D-BF86EEBF6C30}"/>
              </a:ext>
            </a:extLst>
          </p:cNvPr>
          <p:cNvSpPr txBox="1"/>
          <p:nvPr/>
        </p:nvSpPr>
        <p:spPr>
          <a:xfrm>
            <a:off x="3713584" y="2247861"/>
            <a:ext cx="5139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عِنْدي وِشاح طَويل</a:t>
            </a:r>
            <a:endParaRPr lang="tr-TR" sz="4000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AF65FDB8-F7A5-9A35-5D3E-588383F3D7AD}"/>
              </a:ext>
            </a:extLst>
          </p:cNvPr>
          <p:cNvSpPr txBox="1"/>
          <p:nvPr/>
        </p:nvSpPr>
        <p:spPr>
          <a:xfrm>
            <a:off x="3573624" y="3246891"/>
            <a:ext cx="5280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عِنْدي مِعْطَف جَميل</a:t>
            </a:r>
            <a:endParaRPr lang="tr-TR" sz="4000" dirty="0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2C4F9DAB-CA23-79B0-100A-91E76E73E212}"/>
              </a:ext>
            </a:extLst>
          </p:cNvPr>
          <p:cNvSpPr txBox="1"/>
          <p:nvPr/>
        </p:nvSpPr>
        <p:spPr>
          <a:xfrm>
            <a:off x="3573624" y="4284725"/>
            <a:ext cx="532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عِنْدي جِزْمة خَفيفة</a:t>
            </a:r>
            <a:endParaRPr lang="tr-TR" sz="4000" dirty="0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B88FEBA2-13DF-43C6-A810-3B57DA0EC892}"/>
              </a:ext>
            </a:extLst>
          </p:cNvPr>
          <p:cNvSpPr txBox="1"/>
          <p:nvPr/>
        </p:nvSpPr>
        <p:spPr>
          <a:xfrm>
            <a:off x="3841553" y="5261814"/>
            <a:ext cx="501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عِنْدي قُفّاز قَديم</a:t>
            </a:r>
            <a:endParaRPr lang="tr-TR" sz="4000" dirty="0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C2BD3312-D37E-D10B-AA17-21F0EA502C47}"/>
              </a:ext>
            </a:extLst>
          </p:cNvPr>
          <p:cNvSpPr txBox="1"/>
          <p:nvPr/>
        </p:nvSpPr>
        <p:spPr>
          <a:xfrm>
            <a:off x="3415010" y="1223326"/>
            <a:ext cx="2379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Traditional Naskh" panose="02010500000000000000" pitchFamily="2" charset="-78"/>
                <a:ea typeface="+mn-ea"/>
                <a:cs typeface="Traditional Naskh" panose="02010500000000000000" pitchFamily="2" charset="-78"/>
              </a:rPr>
              <a:t>ولَوْنُه 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Traditional Naskh" panose="02010500000000000000" pitchFamily="2" charset="-78"/>
                <a:cs typeface="Traditional Naskh" panose="02010500000000000000" pitchFamily="2" charset="-78"/>
              </a:rPr>
              <a:t>بُرْتُقالِيّ.</a:t>
            </a:r>
            <a:endParaRPr lang="tr-TR" dirty="0">
              <a:solidFill>
                <a:srgbClr val="FF7F00"/>
              </a:solidFill>
            </a:endParaRP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366205C9-320C-B74E-4944-47E5EC89E9AF}"/>
              </a:ext>
            </a:extLst>
          </p:cNvPr>
          <p:cNvSpPr txBox="1"/>
          <p:nvPr/>
        </p:nvSpPr>
        <p:spPr>
          <a:xfrm>
            <a:off x="3716669" y="2251228"/>
            <a:ext cx="6104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Traditional Naskh" panose="02010500000000000000" pitchFamily="2" charset="-78"/>
                <a:ea typeface="+mn-ea"/>
                <a:cs typeface="Traditional Naskh" panose="02010500000000000000" pitchFamily="2" charset="-78"/>
              </a:rPr>
              <a:t>ولَوْنُه 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Naskh" panose="02010500000000000000" pitchFamily="2" charset="-78"/>
                <a:ea typeface="+mn-ea"/>
                <a:cs typeface="Traditional Naskh" panose="02010500000000000000" pitchFamily="2" charset="-78"/>
              </a:rPr>
              <a:t>أَزْرَق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Traditional Naskh" panose="02010500000000000000" pitchFamily="2" charset="-78"/>
                <a:ea typeface="+mn-ea"/>
                <a:cs typeface="Traditional Naskh" panose="02010500000000000000" pitchFamily="2" charset="-78"/>
              </a:rPr>
              <a:t>.</a:t>
            </a:r>
            <a:endParaRPr lang="tr-TR" dirty="0"/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BF05D2E7-D863-0089-788F-E4949620CCA0}"/>
              </a:ext>
            </a:extLst>
          </p:cNvPr>
          <p:cNvSpPr txBox="1"/>
          <p:nvPr/>
        </p:nvSpPr>
        <p:spPr>
          <a:xfrm>
            <a:off x="3713584" y="3248238"/>
            <a:ext cx="6104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Traditional Naskh" panose="02010500000000000000" pitchFamily="2" charset="-78"/>
                <a:ea typeface="+mn-ea"/>
                <a:cs typeface="Traditional Naskh" panose="02010500000000000000" pitchFamily="2" charset="-78"/>
              </a:rPr>
              <a:t>ولَوْنُه 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9A6D41"/>
                </a:solidFill>
                <a:effectLst/>
                <a:uLnTx/>
                <a:uFillTx/>
                <a:latin typeface="Traditional Naskh" panose="02010500000000000000" pitchFamily="2" charset="-78"/>
                <a:ea typeface="+mn-ea"/>
                <a:cs typeface="Traditional Naskh" panose="02010500000000000000" pitchFamily="2" charset="-78"/>
              </a:rPr>
              <a:t>بُنِّيّ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Traditional Naskh" panose="02010500000000000000" pitchFamily="2" charset="-78"/>
                <a:ea typeface="+mn-ea"/>
                <a:cs typeface="Traditional Naskh" panose="02010500000000000000" pitchFamily="2" charset="-78"/>
              </a:rPr>
              <a:t>.</a:t>
            </a:r>
            <a:endParaRPr lang="tr-TR" dirty="0"/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9931CB70-EA25-5809-6C13-9551878BBD61}"/>
              </a:ext>
            </a:extLst>
          </p:cNvPr>
          <p:cNvSpPr txBox="1"/>
          <p:nvPr/>
        </p:nvSpPr>
        <p:spPr>
          <a:xfrm>
            <a:off x="3589415" y="4272051"/>
            <a:ext cx="6104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Traditional Naskh" panose="02010500000000000000" pitchFamily="2" charset="-78"/>
                <a:ea typeface="+mn-ea"/>
                <a:cs typeface="Traditional Naskh" panose="02010500000000000000" pitchFamily="2" charset="-78"/>
              </a:rPr>
              <a:t>ولَوْنُها أَسْوَد.</a:t>
            </a:r>
            <a:endParaRPr lang="tr-TR" dirty="0"/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3F34B4A7-488A-CD5F-44DB-3787DFF0910F}"/>
              </a:ext>
            </a:extLst>
          </p:cNvPr>
          <p:cNvSpPr txBox="1"/>
          <p:nvPr/>
        </p:nvSpPr>
        <p:spPr>
          <a:xfrm>
            <a:off x="3944194" y="5298378"/>
            <a:ext cx="2305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Traditional Naskh" panose="02010500000000000000" pitchFamily="2" charset="-78"/>
                <a:ea typeface="+mn-ea"/>
                <a:cs typeface="Traditional Naskh" panose="02010500000000000000" pitchFamily="2" charset="-78"/>
              </a:rPr>
              <a:t>ولَوْنُه 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raditional Naskh" panose="02010500000000000000" pitchFamily="2" charset="-78"/>
                <a:ea typeface="+mn-ea"/>
                <a:cs typeface="Traditional Naskh" panose="02010500000000000000" pitchFamily="2" charset="-78"/>
              </a:rPr>
              <a:t>وَرْدِيّ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Traditional Naskh" panose="02010500000000000000" pitchFamily="2" charset="-78"/>
                <a:ea typeface="+mn-ea"/>
                <a:cs typeface="Traditional Naskh" panose="02010500000000000000" pitchFamily="2" charset="-78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13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1" grpId="0" animBg="1"/>
      <p:bldP spid="12" grpId="0" animBg="1"/>
      <p:bldP spid="13" grpId="0" animBg="1"/>
      <p:bldP spid="14" grpId="0" animBg="1"/>
      <p:bldP spid="22" grpId="0"/>
      <p:bldP spid="30" grpId="0"/>
      <p:bldP spid="33" grpId="0"/>
      <p:bldP spid="34" grpId="0"/>
      <p:bldP spid="35" grpId="0"/>
      <p:bldP spid="37" grpId="0"/>
      <p:bldP spid="38" grpId="0"/>
      <p:bldP spid="39" grpId="0"/>
      <p:bldP spid="41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tIns="216000" rtlCol="0"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الدَّرْس الأَوَّل: </a:t>
            </a:r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الفُصول</a:t>
            </a:r>
          </a:p>
          <a:p>
            <a:pPr algn="r" rtl="1">
              <a:lnSpc>
                <a:spcPct val="150000"/>
              </a:lnSpc>
            </a:pP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الدَّرْس الثّاني: </a:t>
            </a:r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المَلابِس الشَّتَوِيّة</a:t>
            </a:r>
          </a:p>
          <a:p>
            <a:pPr algn="r" rtl="1">
              <a:lnSpc>
                <a:spcPct val="150000"/>
              </a:lnSpc>
            </a:pP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الدَّرْس الثّالِث: </a:t>
            </a:r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المَلابِس الصَّيْفِيّة</a:t>
            </a:r>
          </a:p>
        </p:txBody>
      </p:sp>
      <p:pic>
        <p:nvPicPr>
          <p:cNvPr id="14" name="Grafik 13" descr="İmleç ana hat">
            <a:extLst>
              <a:ext uri="{FF2B5EF4-FFF2-40B4-BE49-F238E27FC236}">
                <a16:creationId xmlns:a16="http://schemas.microsoft.com/office/drawing/2014/main" id="{8E48BB53-6A7A-A8FF-AB68-E116D0A16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50630">
            <a:off x="10920807" y="4493862"/>
            <a:ext cx="914400" cy="914400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3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3. Ders: Yazlık Elbiseler</a:t>
              </a:r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88706" y="838816"/>
            <a:ext cx="9601200" cy="1142385"/>
          </a:xfrm>
        </p:spPr>
        <p:txBody>
          <a:bodyPr rtlCol="0">
            <a:normAutofit/>
          </a:bodyPr>
          <a:lstStyle/>
          <a:p>
            <a:pPr algn="r" rtl="0"/>
            <a:r>
              <a:rPr lang="ar-SA" sz="44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الوَحْدة ٤: المَلابِس</a:t>
            </a:r>
            <a:endParaRPr lang="tr-TR" sz="4400" dirty="0"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498B45B-48F4-9D21-5FEA-26807B910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44" y="1226821"/>
            <a:ext cx="3600000" cy="3950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30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3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3. Ders: Yazlık Elbiseler</a:t>
              </a:r>
            </a:p>
          </p:txBody>
        </p:sp>
      </p:grpSp>
      <p:graphicFrame>
        <p:nvGraphicFramePr>
          <p:cNvPr id="37" name="Table 2">
            <a:extLst>
              <a:ext uri="{FF2B5EF4-FFF2-40B4-BE49-F238E27FC236}">
                <a16:creationId xmlns:a16="http://schemas.microsoft.com/office/drawing/2014/main" id="{AECF43B5-186C-F19F-4DCB-D56F4D7DC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899393"/>
              </p:ext>
            </p:extLst>
          </p:nvPr>
        </p:nvGraphicFramePr>
        <p:xfrm>
          <a:off x="603872" y="812556"/>
          <a:ext cx="10980000" cy="4281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19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3300" dirty="0">
                        <a:solidFill>
                          <a:schemeClr val="tx1"/>
                        </a:solidFill>
                        <a:latin typeface="Traditional Naskh" panose="02010500000000000000" pitchFamily="2" charset="-78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B4FB5160-33F0-D101-B30B-5A1647B83AB6}"/>
              </a:ext>
            </a:extLst>
          </p:cNvPr>
          <p:cNvSpPr/>
          <p:nvPr/>
        </p:nvSpPr>
        <p:spPr>
          <a:xfrm>
            <a:off x="9633320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C7B50E53-E4B8-22EB-19A8-7C5188DBBFDD}"/>
              </a:ext>
            </a:extLst>
          </p:cNvPr>
          <p:cNvSpPr txBox="1"/>
          <p:nvPr/>
        </p:nvSpPr>
        <p:spPr>
          <a:xfrm>
            <a:off x="9990574" y="3823372"/>
            <a:ext cx="97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تَنّورة</a:t>
            </a:r>
            <a:endParaRPr lang="tr-TR" sz="4000" dirty="0"/>
          </a:p>
        </p:txBody>
      </p:sp>
      <p:sp>
        <p:nvSpPr>
          <p:cNvPr id="45" name="Dikdörtgen: Köşeleri Yuvarlatılmış 44">
            <a:extLst>
              <a:ext uri="{FF2B5EF4-FFF2-40B4-BE49-F238E27FC236}">
                <a16:creationId xmlns:a16="http://schemas.microsoft.com/office/drawing/2014/main" id="{EF10A3BD-5CA3-CD23-07EE-8ED431CCF375}"/>
              </a:ext>
            </a:extLst>
          </p:cNvPr>
          <p:cNvSpPr/>
          <p:nvPr/>
        </p:nvSpPr>
        <p:spPr>
          <a:xfrm>
            <a:off x="7473319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D8FD0BB2-2DFB-B87E-028A-EF95F733D4DD}"/>
              </a:ext>
            </a:extLst>
          </p:cNvPr>
          <p:cNvSpPr txBox="1"/>
          <p:nvPr/>
        </p:nvSpPr>
        <p:spPr>
          <a:xfrm>
            <a:off x="7833449" y="3779616"/>
            <a:ext cx="958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حِزام</a:t>
            </a:r>
            <a:endParaRPr lang="tr-TR" sz="4000" dirty="0"/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20E761C2-F465-39E1-87C3-D4635BDFD356}"/>
              </a:ext>
            </a:extLst>
          </p:cNvPr>
          <p:cNvSpPr/>
          <p:nvPr/>
        </p:nvSpPr>
        <p:spPr>
          <a:xfrm>
            <a:off x="5254283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1ED0C781-52F5-907C-1401-F76ED4442FB6}"/>
              </a:ext>
            </a:extLst>
          </p:cNvPr>
          <p:cNvSpPr txBox="1"/>
          <p:nvPr/>
        </p:nvSpPr>
        <p:spPr>
          <a:xfrm>
            <a:off x="5620369" y="3823372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حِذاء</a:t>
            </a:r>
            <a:endParaRPr lang="tr-TR" sz="4000" dirty="0"/>
          </a:p>
        </p:txBody>
      </p:sp>
      <p:sp>
        <p:nvSpPr>
          <p:cNvPr id="49" name="Dikdörtgen: Köşeleri Yuvarlatılmış 48">
            <a:extLst>
              <a:ext uri="{FF2B5EF4-FFF2-40B4-BE49-F238E27FC236}">
                <a16:creationId xmlns:a16="http://schemas.microsoft.com/office/drawing/2014/main" id="{1A7ECCB2-6009-5EAD-4E17-87FB3AB35184}"/>
              </a:ext>
            </a:extLst>
          </p:cNvPr>
          <p:cNvSpPr/>
          <p:nvPr/>
        </p:nvSpPr>
        <p:spPr>
          <a:xfrm>
            <a:off x="3075581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Dikdörtgen: Köşeleri Yuvarlatılmış 50">
            <a:extLst>
              <a:ext uri="{FF2B5EF4-FFF2-40B4-BE49-F238E27FC236}">
                <a16:creationId xmlns:a16="http://schemas.microsoft.com/office/drawing/2014/main" id="{8A9F75EE-DE5A-8363-AC3A-9549E0FBFAC2}"/>
              </a:ext>
            </a:extLst>
          </p:cNvPr>
          <p:cNvSpPr/>
          <p:nvPr/>
        </p:nvSpPr>
        <p:spPr>
          <a:xfrm>
            <a:off x="841124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1F81D663-D0C2-07C3-E8A9-9F61E091C26A}"/>
              </a:ext>
            </a:extLst>
          </p:cNvPr>
          <p:cNvSpPr txBox="1"/>
          <p:nvPr/>
        </p:nvSpPr>
        <p:spPr>
          <a:xfrm>
            <a:off x="1071847" y="3823372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قَميص</a:t>
            </a:r>
            <a:endParaRPr lang="tr-TR" sz="4000" dirty="0"/>
          </a:p>
        </p:txBody>
      </p:sp>
      <p:sp>
        <p:nvSpPr>
          <p:cNvPr id="58" name="Dikdörtgen: Köşeleri Yuvarlatılmış 57">
            <a:extLst>
              <a:ext uri="{FF2B5EF4-FFF2-40B4-BE49-F238E27FC236}">
                <a16:creationId xmlns:a16="http://schemas.microsoft.com/office/drawing/2014/main" id="{BB2B2769-11A7-3B42-B3C6-BA44328269E1}"/>
              </a:ext>
            </a:extLst>
          </p:cNvPr>
          <p:cNvSpPr/>
          <p:nvPr/>
        </p:nvSpPr>
        <p:spPr>
          <a:xfrm>
            <a:off x="781712" y="1170826"/>
            <a:ext cx="1836000" cy="18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59" name="Dikdörtgen: Köşeleri Yuvarlatılmış 58">
            <a:extLst>
              <a:ext uri="{FF2B5EF4-FFF2-40B4-BE49-F238E27FC236}">
                <a16:creationId xmlns:a16="http://schemas.microsoft.com/office/drawing/2014/main" id="{E3B10C63-51DC-7FDC-2E35-D27A61F8AA23}"/>
              </a:ext>
            </a:extLst>
          </p:cNvPr>
          <p:cNvSpPr/>
          <p:nvPr/>
        </p:nvSpPr>
        <p:spPr>
          <a:xfrm>
            <a:off x="2975011" y="1170826"/>
            <a:ext cx="1836000" cy="18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60" name="Dikdörtgen: Köşeleri Yuvarlatılmış 59">
            <a:extLst>
              <a:ext uri="{FF2B5EF4-FFF2-40B4-BE49-F238E27FC236}">
                <a16:creationId xmlns:a16="http://schemas.microsoft.com/office/drawing/2014/main" id="{75ED3E34-6E1A-722D-7584-C142149C93C8}"/>
              </a:ext>
            </a:extLst>
          </p:cNvPr>
          <p:cNvSpPr/>
          <p:nvPr/>
        </p:nvSpPr>
        <p:spPr>
          <a:xfrm>
            <a:off x="5168310" y="1170826"/>
            <a:ext cx="1836000" cy="18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61" name="Dikdörtgen: Köşeleri Yuvarlatılmış 60">
            <a:extLst>
              <a:ext uri="{FF2B5EF4-FFF2-40B4-BE49-F238E27FC236}">
                <a16:creationId xmlns:a16="http://schemas.microsoft.com/office/drawing/2014/main" id="{0E2ABF0D-F756-E013-6D0B-43163C625D00}"/>
              </a:ext>
            </a:extLst>
          </p:cNvPr>
          <p:cNvSpPr/>
          <p:nvPr/>
        </p:nvSpPr>
        <p:spPr>
          <a:xfrm>
            <a:off x="7361609" y="1170826"/>
            <a:ext cx="1836000" cy="18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62" name="Dikdörtgen: Köşeleri Yuvarlatılmış 61">
            <a:extLst>
              <a:ext uri="{FF2B5EF4-FFF2-40B4-BE49-F238E27FC236}">
                <a16:creationId xmlns:a16="http://schemas.microsoft.com/office/drawing/2014/main" id="{CB4E7B72-96FF-B064-35B7-067AA86B6636}"/>
              </a:ext>
            </a:extLst>
          </p:cNvPr>
          <p:cNvSpPr/>
          <p:nvPr/>
        </p:nvSpPr>
        <p:spPr>
          <a:xfrm>
            <a:off x="9554908" y="1170826"/>
            <a:ext cx="1836000" cy="18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pic>
        <p:nvPicPr>
          <p:cNvPr id="10" name="Resim 9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5DB0BD28-0398-30ED-4B60-5DD31FA9D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24" y="1184417"/>
            <a:ext cx="155257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Resim 52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5B0EC651-FB4F-48F4-4DF9-62792C7BB9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97" t="7596" b="6430"/>
          <a:stretch/>
        </p:blipFill>
        <p:spPr>
          <a:xfrm>
            <a:off x="5237292" y="1378975"/>
            <a:ext cx="1696169" cy="150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E16B4D91-F694-3C0B-F0DC-747757F79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409" y="1739278"/>
            <a:ext cx="1562399" cy="6120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57" name="Resim 56" descr="kıyafet, etek, pantolon, külot içeren bir resim&#10;&#10;Açıklama otomatik olarak oluşturuldu">
            <a:extLst>
              <a:ext uri="{FF2B5EF4-FFF2-40B4-BE49-F238E27FC236}">
                <a16:creationId xmlns:a16="http://schemas.microsoft.com/office/drawing/2014/main" id="{17C1A18A-E28B-7FFB-4A48-18E73FA77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7773" y="1189702"/>
            <a:ext cx="114300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2A69CD8E-B378-8122-B66D-C460C637DCC5}"/>
              </a:ext>
            </a:extLst>
          </p:cNvPr>
          <p:cNvSpPr txBox="1"/>
          <p:nvPr/>
        </p:nvSpPr>
        <p:spPr>
          <a:xfrm>
            <a:off x="3217169" y="3823372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شِبْشِب</a:t>
            </a:r>
            <a:endParaRPr lang="tr-TR" sz="4000" dirty="0"/>
          </a:p>
        </p:txBody>
      </p:sp>
      <p:pic>
        <p:nvPicPr>
          <p:cNvPr id="30" name="Resim 29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FD75AF57-B193-C1A9-A05E-5B524FF29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817" y="1242058"/>
            <a:ext cx="180022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4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48" grpId="0"/>
      <p:bldP spid="52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3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3. Ders: Yazlık Elbiseler</a:t>
              </a:r>
            </a:p>
          </p:txBody>
        </p:sp>
      </p:grp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24ABE1DC-7C02-A922-0997-182BC3365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05771"/>
              </p:ext>
            </p:extLst>
          </p:nvPr>
        </p:nvGraphicFramePr>
        <p:xfrm>
          <a:off x="1704000" y="812556"/>
          <a:ext cx="8784000" cy="4281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19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3300" dirty="0">
                        <a:solidFill>
                          <a:schemeClr val="tx1"/>
                        </a:solidFill>
                        <a:latin typeface="Traditional Naskh" panose="02010500000000000000" pitchFamily="2" charset="-78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EB1D04C-F8D2-D16D-849F-7D43991E1C80}"/>
              </a:ext>
            </a:extLst>
          </p:cNvPr>
          <p:cNvSpPr/>
          <p:nvPr/>
        </p:nvSpPr>
        <p:spPr>
          <a:xfrm>
            <a:off x="8541641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0F3A1327-F3E1-7B87-8849-E8E7CBC7778C}"/>
              </a:ext>
            </a:extLst>
          </p:cNvPr>
          <p:cNvSpPr txBox="1"/>
          <p:nvPr/>
        </p:nvSpPr>
        <p:spPr>
          <a:xfrm>
            <a:off x="8885741" y="3844933"/>
            <a:ext cx="99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بُلوزة</a:t>
            </a:r>
            <a:endParaRPr lang="tr-TR" sz="4000" dirty="0"/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17951240-D81F-B11E-6C3C-5DD6EBEDE261}"/>
              </a:ext>
            </a:extLst>
          </p:cNvPr>
          <p:cNvSpPr/>
          <p:nvPr/>
        </p:nvSpPr>
        <p:spPr>
          <a:xfrm>
            <a:off x="6338764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69677299-746B-D856-2523-CA25972F24FF}"/>
              </a:ext>
            </a:extLst>
          </p:cNvPr>
          <p:cNvSpPr/>
          <p:nvPr/>
        </p:nvSpPr>
        <p:spPr>
          <a:xfrm>
            <a:off x="4134126" y="3836972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C0AB4C12-BD18-B67E-331D-672195627E0D}"/>
              </a:ext>
            </a:extLst>
          </p:cNvPr>
          <p:cNvSpPr txBox="1"/>
          <p:nvPr/>
        </p:nvSpPr>
        <p:spPr>
          <a:xfrm>
            <a:off x="4374862" y="3807089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جَوْرَب</a:t>
            </a:r>
            <a:endParaRPr lang="tr-TR" sz="4000" dirty="0"/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122B0C18-63BB-0472-1316-82F40B190B8E}"/>
              </a:ext>
            </a:extLst>
          </p:cNvPr>
          <p:cNvSpPr/>
          <p:nvPr/>
        </p:nvSpPr>
        <p:spPr>
          <a:xfrm>
            <a:off x="1924530" y="3863075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B557BA5B-1AED-F355-A5B0-9F1843CBC23B}"/>
              </a:ext>
            </a:extLst>
          </p:cNvPr>
          <p:cNvSpPr txBox="1"/>
          <p:nvPr/>
        </p:nvSpPr>
        <p:spPr>
          <a:xfrm>
            <a:off x="2120353" y="3870143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شورْت</a:t>
            </a:r>
            <a:endParaRPr lang="tr-TR" sz="4000" dirty="0"/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7D66FE7A-2463-A2A8-CD6D-BBFE5E7E88BE}"/>
              </a:ext>
            </a:extLst>
          </p:cNvPr>
          <p:cNvSpPr/>
          <p:nvPr/>
        </p:nvSpPr>
        <p:spPr>
          <a:xfrm>
            <a:off x="8463230" y="1177927"/>
            <a:ext cx="1836000" cy="18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405185B3-F2DF-04BF-0CC5-90A64A0965A3}"/>
              </a:ext>
            </a:extLst>
          </p:cNvPr>
          <p:cNvSpPr/>
          <p:nvPr/>
        </p:nvSpPr>
        <p:spPr>
          <a:xfrm>
            <a:off x="6260352" y="1177927"/>
            <a:ext cx="1836000" cy="18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DA636DF3-A659-EA7B-69D0-1011C63AA9D7}"/>
              </a:ext>
            </a:extLst>
          </p:cNvPr>
          <p:cNvSpPr/>
          <p:nvPr/>
        </p:nvSpPr>
        <p:spPr>
          <a:xfrm>
            <a:off x="4071898" y="1177927"/>
            <a:ext cx="1836000" cy="18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3B428EEB-AA37-8731-C28B-3937400460AD}"/>
              </a:ext>
            </a:extLst>
          </p:cNvPr>
          <p:cNvSpPr/>
          <p:nvPr/>
        </p:nvSpPr>
        <p:spPr>
          <a:xfrm>
            <a:off x="1883444" y="1177927"/>
            <a:ext cx="1836000" cy="183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DC2640A-6E02-9367-C015-2A62A6869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495" y="1260233"/>
            <a:ext cx="1651324" cy="1692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7CCA7D8-5F6B-74F3-C2A1-58A4F4ADEB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17" t="10490" r="17105" b="8329"/>
          <a:stretch/>
        </p:blipFill>
        <p:spPr>
          <a:xfrm>
            <a:off x="4187857" y="1295188"/>
            <a:ext cx="1543604" cy="150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74D413AE-7E50-BC95-2E53-5168448670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395" t="11463" r="28599" b="22762"/>
          <a:stretch/>
        </p:blipFill>
        <p:spPr>
          <a:xfrm>
            <a:off x="2096035" y="1123927"/>
            <a:ext cx="1456407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Metin kutusu 34">
            <a:extLst>
              <a:ext uri="{FF2B5EF4-FFF2-40B4-BE49-F238E27FC236}">
                <a16:creationId xmlns:a16="http://schemas.microsoft.com/office/drawing/2014/main" id="{C6693FC6-6C35-0653-98A6-125B0D8ADB61}"/>
              </a:ext>
            </a:extLst>
          </p:cNvPr>
          <p:cNvSpPr txBox="1"/>
          <p:nvPr/>
        </p:nvSpPr>
        <p:spPr>
          <a:xfrm>
            <a:off x="6488923" y="3805026"/>
            <a:ext cx="1401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تِشورْت</a:t>
            </a:r>
            <a:endParaRPr lang="tr-TR" sz="4000" dirty="0"/>
          </a:p>
        </p:txBody>
      </p:sp>
      <p:pic>
        <p:nvPicPr>
          <p:cNvPr id="38" name="Resim 37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FC370951-48C9-1FE1-2C7B-B61FF1DDD5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88" r="9162" b="4975"/>
          <a:stretch/>
        </p:blipFill>
        <p:spPr>
          <a:xfrm>
            <a:off x="6408181" y="1211096"/>
            <a:ext cx="1679179" cy="174686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626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9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3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3. Ders: Yazlık Elbiseler</a:t>
              </a:r>
            </a:p>
          </p:txBody>
        </p:sp>
      </p:grp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2C165181-3AA8-5EC0-7CAF-56A70FF07788}"/>
              </a:ext>
            </a:extLst>
          </p:cNvPr>
          <p:cNvSpPr/>
          <p:nvPr/>
        </p:nvSpPr>
        <p:spPr>
          <a:xfrm>
            <a:off x="6298172" y="548722"/>
            <a:ext cx="3600000" cy="79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DF49450F-6632-BD67-7444-58963F415938}"/>
              </a:ext>
            </a:extLst>
          </p:cNvPr>
          <p:cNvSpPr/>
          <p:nvPr/>
        </p:nvSpPr>
        <p:spPr>
          <a:xfrm>
            <a:off x="9771256" y="219356"/>
            <a:ext cx="1798807" cy="14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C9CDC74B-6880-C471-F96A-453F5EB43182}"/>
              </a:ext>
            </a:extLst>
          </p:cNvPr>
          <p:cNvSpPr/>
          <p:nvPr/>
        </p:nvSpPr>
        <p:spPr>
          <a:xfrm>
            <a:off x="6298171" y="2004024"/>
            <a:ext cx="3600000" cy="79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F3EF5F85-EB7A-09F8-D966-9207D7EAFFD9}"/>
              </a:ext>
            </a:extLst>
          </p:cNvPr>
          <p:cNvSpPr/>
          <p:nvPr/>
        </p:nvSpPr>
        <p:spPr>
          <a:xfrm>
            <a:off x="9771256" y="1674658"/>
            <a:ext cx="1798807" cy="14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Dikdörtgen: Köşeleri Yuvarlatılmış 44">
            <a:extLst>
              <a:ext uri="{FF2B5EF4-FFF2-40B4-BE49-F238E27FC236}">
                <a16:creationId xmlns:a16="http://schemas.microsoft.com/office/drawing/2014/main" id="{AE9593F3-BF79-6A35-6E06-7260B585DC59}"/>
              </a:ext>
            </a:extLst>
          </p:cNvPr>
          <p:cNvSpPr/>
          <p:nvPr/>
        </p:nvSpPr>
        <p:spPr>
          <a:xfrm>
            <a:off x="6298173" y="3459326"/>
            <a:ext cx="3600000" cy="79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Dikdörtgen: Köşeleri Yuvarlatılmış 45">
            <a:extLst>
              <a:ext uri="{FF2B5EF4-FFF2-40B4-BE49-F238E27FC236}">
                <a16:creationId xmlns:a16="http://schemas.microsoft.com/office/drawing/2014/main" id="{5A402FA4-95AC-07CF-B81C-CFF075AF41EC}"/>
              </a:ext>
            </a:extLst>
          </p:cNvPr>
          <p:cNvSpPr/>
          <p:nvPr/>
        </p:nvSpPr>
        <p:spPr>
          <a:xfrm>
            <a:off x="9771256" y="3129960"/>
            <a:ext cx="1798807" cy="144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73D49C86-72D7-96E5-22F6-10044A551E0B}"/>
              </a:ext>
            </a:extLst>
          </p:cNvPr>
          <p:cNvSpPr/>
          <p:nvPr/>
        </p:nvSpPr>
        <p:spPr>
          <a:xfrm>
            <a:off x="6298167" y="4914628"/>
            <a:ext cx="3600000" cy="792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77C5114D-4507-458B-2EB7-634916360276}"/>
              </a:ext>
            </a:extLst>
          </p:cNvPr>
          <p:cNvSpPr/>
          <p:nvPr/>
        </p:nvSpPr>
        <p:spPr>
          <a:xfrm>
            <a:off x="9771257" y="4585262"/>
            <a:ext cx="1798807" cy="1440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1E27CCF3-E06A-9F03-04DC-A68A840ED94F}"/>
              </a:ext>
            </a:extLst>
          </p:cNvPr>
          <p:cNvSpPr txBox="1"/>
          <p:nvPr/>
        </p:nvSpPr>
        <p:spPr>
          <a:xfrm>
            <a:off x="7009672" y="621557"/>
            <a:ext cx="2478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36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هٰذا بُلوفَر قُطْنِيّ.</a:t>
            </a:r>
            <a:endParaRPr lang="tr-TR" sz="3600" dirty="0"/>
          </a:p>
        </p:txBody>
      </p:sp>
      <p:sp>
        <p:nvSpPr>
          <p:cNvPr id="49" name="Dikdörtgen: Köşeleri Yuvarlatılmış 48">
            <a:extLst>
              <a:ext uri="{FF2B5EF4-FFF2-40B4-BE49-F238E27FC236}">
                <a16:creationId xmlns:a16="http://schemas.microsoft.com/office/drawing/2014/main" id="{B5989025-6885-5926-1C6A-1E3EDFCA1534}"/>
              </a:ext>
            </a:extLst>
          </p:cNvPr>
          <p:cNvSpPr/>
          <p:nvPr/>
        </p:nvSpPr>
        <p:spPr>
          <a:xfrm flipH="1">
            <a:off x="2264355" y="556373"/>
            <a:ext cx="3600000" cy="79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Dikdörtgen: Köşeleri Yuvarlatılmış 49">
            <a:extLst>
              <a:ext uri="{FF2B5EF4-FFF2-40B4-BE49-F238E27FC236}">
                <a16:creationId xmlns:a16="http://schemas.microsoft.com/office/drawing/2014/main" id="{C8873C6B-C270-D5C0-BC57-F56D6FFA8801}"/>
              </a:ext>
            </a:extLst>
          </p:cNvPr>
          <p:cNvSpPr/>
          <p:nvPr/>
        </p:nvSpPr>
        <p:spPr>
          <a:xfrm flipH="1">
            <a:off x="592464" y="227007"/>
            <a:ext cx="1798807" cy="144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Dikdörtgen: Köşeleri Yuvarlatılmış 50">
            <a:extLst>
              <a:ext uri="{FF2B5EF4-FFF2-40B4-BE49-F238E27FC236}">
                <a16:creationId xmlns:a16="http://schemas.microsoft.com/office/drawing/2014/main" id="{E33CE7E3-3EB1-8392-D51F-D1B8EBC1AA0F}"/>
              </a:ext>
            </a:extLst>
          </p:cNvPr>
          <p:cNvSpPr/>
          <p:nvPr/>
        </p:nvSpPr>
        <p:spPr>
          <a:xfrm flipH="1">
            <a:off x="2264356" y="2011675"/>
            <a:ext cx="3600000" cy="79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Dikdörtgen: Köşeleri Yuvarlatılmış 51">
            <a:extLst>
              <a:ext uri="{FF2B5EF4-FFF2-40B4-BE49-F238E27FC236}">
                <a16:creationId xmlns:a16="http://schemas.microsoft.com/office/drawing/2014/main" id="{1A63DDF9-0BBA-5690-3CBF-11FEF6DEA4EC}"/>
              </a:ext>
            </a:extLst>
          </p:cNvPr>
          <p:cNvSpPr/>
          <p:nvPr/>
        </p:nvSpPr>
        <p:spPr>
          <a:xfrm flipH="1">
            <a:off x="592464" y="1682309"/>
            <a:ext cx="1798807" cy="144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Dikdörtgen: Köşeleri Yuvarlatılmış 52">
            <a:extLst>
              <a:ext uri="{FF2B5EF4-FFF2-40B4-BE49-F238E27FC236}">
                <a16:creationId xmlns:a16="http://schemas.microsoft.com/office/drawing/2014/main" id="{F256CB11-E964-4846-27BE-B3249187C069}"/>
              </a:ext>
            </a:extLst>
          </p:cNvPr>
          <p:cNvSpPr/>
          <p:nvPr/>
        </p:nvSpPr>
        <p:spPr>
          <a:xfrm flipH="1">
            <a:off x="2264354" y="3466977"/>
            <a:ext cx="3600000" cy="79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Dikdörtgen: Köşeleri Yuvarlatılmış 53">
            <a:extLst>
              <a:ext uri="{FF2B5EF4-FFF2-40B4-BE49-F238E27FC236}">
                <a16:creationId xmlns:a16="http://schemas.microsoft.com/office/drawing/2014/main" id="{764836EA-5F68-E959-659C-2081CDC7C7DD}"/>
              </a:ext>
            </a:extLst>
          </p:cNvPr>
          <p:cNvSpPr/>
          <p:nvPr/>
        </p:nvSpPr>
        <p:spPr>
          <a:xfrm flipH="1">
            <a:off x="592464" y="3137611"/>
            <a:ext cx="1798807" cy="14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Dikdörtgen: Köşeleri Yuvarlatılmış 54">
            <a:extLst>
              <a:ext uri="{FF2B5EF4-FFF2-40B4-BE49-F238E27FC236}">
                <a16:creationId xmlns:a16="http://schemas.microsoft.com/office/drawing/2014/main" id="{064AAE8B-289F-5D13-0102-23BB5A5D1073}"/>
              </a:ext>
            </a:extLst>
          </p:cNvPr>
          <p:cNvSpPr/>
          <p:nvPr/>
        </p:nvSpPr>
        <p:spPr>
          <a:xfrm flipH="1">
            <a:off x="2264360" y="4922279"/>
            <a:ext cx="3600000" cy="792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Dikdörtgen: Köşeleri Yuvarlatılmış 55">
            <a:extLst>
              <a:ext uri="{FF2B5EF4-FFF2-40B4-BE49-F238E27FC236}">
                <a16:creationId xmlns:a16="http://schemas.microsoft.com/office/drawing/2014/main" id="{801B91C8-1F6C-4236-9A93-95625690ADBC}"/>
              </a:ext>
            </a:extLst>
          </p:cNvPr>
          <p:cNvSpPr/>
          <p:nvPr/>
        </p:nvSpPr>
        <p:spPr>
          <a:xfrm flipH="1">
            <a:off x="592463" y="4592913"/>
            <a:ext cx="1798807" cy="1440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33577E64-BA1D-E301-F58F-E056821FB0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23" r="21214"/>
          <a:stretch/>
        </p:blipFill>
        <p:spPr>
          <a:xfrm>
            <a:off x="10205058" y="4577611"/>
            <a:ext cx="942460" cy="1440000"/>
          </a:xfrm>
          <a:prstGeom prst="rect">
            <a:avLst/>
          </a:prstGeom>
          <a:ln>
            <a:noFill/>
          </a:ln>
          <a:effectLst>
            <a:softEdge rad="88900"/>
          </a:effectLst>
        </p:spPr>
      </p:pic>
      <p:pic>
        <p:nvPicPr>
          <p:cNvPr id="22" name="Resim 21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E450F003-5F53-92DC-3E0E-568FEC574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02" y="3151251"/>
            <a:ext cx="122786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Resim 56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47E5B85C-C827-87DB-6111-03878652F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4025" y="3129960"/>
            <a:ext cx="1244527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Resim 58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86C0D5B7-AA61-60B2-EAF6-1C20F9238B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444"/>
          <a:stretch/>
        </p:blipFill>
        <p:spPr>
          <a:xfrm>
            <a:off x="979075" y="233002"/>
            <a:ext cx="96774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Resim 60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92F3A784-A65B-23C9-4A26-3556016C12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178" r="8228"/>
          <a:stretch/>
        </p:blipFill>
        <p:spPr>
          <a:xfrm>
            <a:off x="10135729" y="233421"/>
            <a:ext cx="106986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Resim 62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11987D98-45B0-CE35-2B54-C48162921F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209" y="1690355"/>
            <a:ext cx="903646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Resim 64">
            <a:extLst>
              <a:ext uri="{FF2B5EF4-FFF2-40B4-BE49-F238E27FC236}">
                <a16:creationId xmlns:a16="http://schemas.microsoft.com/office/drawing/2014/main" id="{00526FAB-9D8D-4059-5FEF-2203D63AFB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3358" y="1674658"/>
            <a:ext cx="148586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E45D4099-66E9-062D-6BBB-FBFFB1F2AD9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099" t="13620" r="5911" b="3623"/>
          <a:stretch/>
        </p:blipFill>
        <p:spPr>
          <a:xfrm>
            <a:off x="925574" y="4594593"/>
            <a:ext cx="1074916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Metin kutusu 67">
            <a:extLst>
              <a:ext uri="{FF2B5EF4-FFF2-40B4-BE49-F238E27FC236}">
                <a16:creationId xmlns:a16="http://schemas.microsoft.com/office/drawing/2014/main" id="{8CDFEBA4-1FEC-C5A7-40E3-88CCA1AF1342}"/>
              </a:ext>
            </a:extLst>
          </p:cNvPr>
          <p:cNvSpPr txBox="1"/>
          <p:nvPr/>
        </p:nvSpPr>
        <p:spPr>
          <a:xfrm>
            <a:off x="6523963" y="2076858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36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هٰذا الجَوْرَب قَصير.</a:t>
            </a:r>
            <a:endParaRPr lang="tr-TR" sz="3600" dirty="0"/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1275AFA7-1CD9-B294-0599-668EF4C5C337}"/>
              </a:ext>
            </a:extLst>
          </p:cNvPr>
          <p:cNvSpPr txBox="1"/>
          <p:nvPr/>
        </p:nvSpPr>
        <p:spPr>
          <a:xfrm>
            <a:off x="6687468" y="3548085"/>
            <a:ext cx="2800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36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هٰذا القَميص قَديم.</a:t>
            </a:r>
            <a:endParaRPr lang="tr-TR" sz="3600" dirty="0"/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9A019008-4F05-2003-A185-0E9737E4C357}"/>
              </a:ext>
            </a:extLst>
          </p:cNvPr>
          <p:cNvSpPr txBox="1"/>
          <p:nvPr/>
        </p:nvSpPr>
        <p:spPr>
          <a:xfrm>
            <a:off x="6807694" y="4994194"/>
            <a:ext cx="268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36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هٰذه الجِزْمة ثَقيلة.</a:t>
            </a:r>
            <a:endParaRPr lang="tr-TR" sz="3600" dirty="0"/>
          </a:p>
        </p:txBody>
      </p:sp>
      <p:sp>
        <p:nvSpPr>
          <p:cNvPr id="71" name="Metin kutusu 70">
            <a:extLst>
              <a:ext uri="{FF2B5EF4-FFF2-40B4-BE49-F238E27FC236}">
                <a16:creationId xmlns:a16="http://schemas.microsoft.com/office/drawing/2014/main" id="{87CC4FB2-5AE4-6F4E-015C-97CDAA7F5607}"/>
              </a:ext>
            </a:extLst>
          </p:cNvPr>
          <p:cNvSpPr txBox="1"/>
          <p:nvPr/>
        </p:nvSpPr>
        <p:spPr>
          <a:xfrm>
            <a:off x="2844060" y="632399"/>
            <a:ext cx="2669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36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هٰذا بُلوفَر صوفِيّ.</a:t>
            </a:r>
            <a:endParaRPr lang="tr-TR" sz="3600" dirty="0"/>
          </a:p>
        </p:txBody>
      </p:sp>
      <p:sp>
        <p:nvSpPr>
          <p:cNvPr id="72" name="Metin kutusu 71">
            <a:extLst>
              <a:ext uri="{FF2B5EF4-FFF2-40B4-BE49-F238E27FC236}">
                <a16:creationId xmlns:a16="http://schemas.microsoft.com/office/drawing/2014/main" id="{FB4F1130-51C9-61D4-EB5D-E1255A524537}"/>
              </a:ext>
            </a:extLst>
          </p:cNvPr>
          <p:cNvSpPr txBox="1"/>
          <p:nvPr/>
        </p:nvSpPr>
        <p:spPr>
          <a:xfrm>
            <a:off x="2493001" y="2087700"/>
            <a:ext cx="3020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36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هٰذا الجَوْرَب طَويل.</a:t>
            </a:r>
            <a:endParaRPr lang="tr-TR" sz="3600" dirty="0"/>
          </a:p>
        </p:txBody>
      </p:sp>
      <p:sp>
        <p:nvSpPr>
          <p:cNvPr id="73" name="Metin kutusu 72">
            <a:extLst>
              <a:ext uri="{FF2B5EF4-FFF2-40B4-BE49-F238E27FC236}">
                <a16:creationId xmlns:a16="http://schemas.microsoft.com/office/drawing/2014/main" id="{15223091-6B5E-D47B-0E7C-D6FBD3C63610}"/>
              </a:ext>
            </a:extLst>
          </p:cNvPr>
          <p:cNvSpPr txBox="1"/>
          <p:nvPr/>
        </p:nvSpPr>
        <p:spPr>
          <a:xfrm>
            <a:off x="2577961" y="3558927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36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هٰذا القَميص جَديد.</a:t>
            </a:r>
            <a:endParaRPr lang="tr-TR" sz="3600" dirty="0"/>
          </a:p>
        </p:txBody>
      </p:sp>
      <p:sp>
        <p:nvSpPr>
          <p:cNvPr id="74" name="Metin kutusu 73">
            <a:extLst>
              <a:ext uri="{FF2B5EF4-FFF2-40B4-BE49-F238E27FC236}">
                <a16:creationId xmlns:a16="http://schemas.microsoft.com/office/drawing/2014/main" id="{7796EBBC-5855-5AE4-A17A-F20040858BBF}"/>
              </a:ext>
            </a:extLst>
          </p:cNvPr>
          <p:cNvSpPr txBox="1"/>
          <p:nvPr/>
        </p:nvSpPr>
        <p:spPr>
          <a:xfrm>
            <a:off x="2646890" y="5005036"/>
            <a:ext cx="286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3600">
                <a:latin typeface="Traditional Naskh" panose="02010500000000000000" pitchFamily="2" charset="-78"/>
                <a:cs typeface="Traditional Naskh" panose="02010500000000000000" pitchFamily="2" charset="-78"/>
              </a:rPr>
              <a:t>هٰذه </a:t>
            </a:r>
            <a:r>
              <a:rPr lang="ar-SA" sz="36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الجِزْمة خَفيفة.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692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1D930DE9-1016-C789-4E8F-27876E8A8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984" y="5281810"/>
            <a:ext cx="9602032" cy="1444877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010F4A31-ED0A-4457-6E98-9BE514C67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000" y="224381"/>
            <a:ext cx="8424000" cy="48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tIns="216000" rtlCol="0"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الدَّرْس الأَوَّل: </a:t>
            </a:r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الفُصول</a:t>
            </a:r>
          </a:p>
          <a:p>
            <a:pPr algn="r" rtl="1">
              <a:lnSpc>
                <a:spcPct val="150000"/>
              </a:lnSpc>
            </a:pP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الدَّرْس الثّاني: </a:t>
            </a:r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المَلابِس الشَّتَوِيّة</a:t>
            </a:r>
          </a:p>
          <a:p>
            <a:pPr algn="r" rtl="1">
              <a:lnSpc>
                <a:spcPct val="150000"/>
              </a:lnSpc>
            </a:pP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الدَّرْس الثّالِث: </a:t>
            </a:r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المَلابِس الصَّيْفِيّة</a:t>
            </a:r>
          </a:p>
        </p:txBody>
      </p:sp>
      <p:pic>
        <p:nvPicPr>
          <p:cNvPr id="14" name="Grafik 13" descr="İmleç ana hat">
            <a:extLst>
              <a:ext uri="{FF2B5EF4-FFF2-40B4-BE49-F238E27FC236}">
                <a16:creationId xmlns:a16="http://schemas.microsoft.com/office/drawing/2014/main" id="{8E48BB53-6A7A-A8FF-AB68-E116D0A16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50630">
            <a:off x="10920807" y="2195649"/>
            <a:ext cx="914400" cy="914400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1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1. Ders: Mevsimler</a:t>
              </a:r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88706" y="838816"/>
            <a:ext cx="9601200" cy="1142385"/>
          </a:xfrm>
        </p:spPr>
        <p:txBody>
          <a:bodyPr rtlCol="0">
            <a:normAutofit/>
          </a:bodyPr>
          <a:lstStyle/>
          <a:p>
            <a:pPr algn="r" rtl="0"/>
            <a:r>
              <a:rPr lang="ar-SA" sz="44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الوَحْدة ٤: المَلابِس</a:t>
            </a:r>
            <a:endParaRPr lang="tr-TR" sz="4400" dirty="0"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498B45B-48F4-9D21-5FEA-26807B910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44" y="1226821"/>
            <a:ext cx="3600000" cy="3950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1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1. Ders: Mevsimler</a:t>
              </a:r>
            </a:p>
          </p:txBody>
        </p:sp>
      </p:grp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46F91A99-E430-D9F7-CEA6-BFDABE67A2DA}"/>
              </a:ext>
            </a:extLst>
          </p:cNvPr>
          <p:cNvCxnSpPr>
            <a:cxnSpLocks/>
          </p:cNvCxnSpPr>
          <p:nvPr/>
        </p:nvCxnSpPr>
        <p:spPr>
          <a:xfrm flipH="1">
            <a:off x="6096000" y="433135"/>
            <a:ext cx="6220" cy="540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>
            <a:extLst>
              <a:ext uri="{FF2B5EF4-FFF2-40B4-BE49-F238E27FC236}">
                <a16:creationId xmlns:a16="http://schemas.microsoft.com/office/drawing/2014/main" id="{749DCFC6-ADCA-E587-239E-0D63DEFD7E66}"/>
              </a:ext>
            </a:extLst>
          </p:cNvPr>
          <p:cNvCxnSpPr>
            <a:cxnSpLocks/>
          </p:cNvCxnSpPr>
          <p:nvPr/>
        </p:nvCxnSpPr>
        <p:spPr>
          <a:xfrm flipH="1">
            <a:off x="966000" y="3211676"/>
            <a:ext cx="102600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89FBE881-146C-7960-A221-139F13C807E1}"/>
              </a:ext>
            </a:extLst>
          </p:cNvPr>
          <p:cNvSpPr txBox="1"/>
          <p:nvPr/>
        </p:nvSpPr>
        <p:spPr>
          <a:xfrm>
            <a:off x="6392958" y="2213668"/>
            <a:ext cx="4902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تَتَفَتَّح الأَزْهار في فَصْل الرَّبيع.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06B07D36-B842-DB52-1D6A-FABC65FDCF7A}"/>
              </a:ext>
            </a:extLst>
          </p:cNvPr>
          <p:cNvSpPr txBox="1"/>
          <p:nvPr/>
        </p:nvSpPr>
        <p:spPr>
          <a:xfrm>
            <a:off x="1025480" y="2213668"/>
            <a:ext cx="4549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الجَوّ حارّ في فَصْل الصَّيْف.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106F4B77-EDCE-955D-C109-2E03C1274BDC}"/>
              </a:ext>
            </a:extLst>
          </p:cNvPr>
          <p:cNvSpPr txBox="1"/>
          <p:nvPr/>
        </p:nvSpPr>
        <p:spPr>
          <a:xfrm>
            <a:off x="6096000" y="5278438"/>
            <a:ext cx="565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تَتَساقَط الأَوْراق في فَصْل الخَريف.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962076B1-A24B-AD57-7FFF-EBF9C1234ADE}"/>
              </a:ext>
            </a:extLst>
          </p:cNvPr>
          <p:cNvSpPr txBox="1"/>
          <p:nvPr/>
        </p:nvSpPr>
        <p:spPr>
          <a:xfrm>
            <a:off x="1025480" y="5278438"/>
            <a:ext cx="4645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يَسْقُط الثَّلْج في فَصْل الشِّتاء.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B8F76D48-FCCE-231F-488C-FEE6F35DA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392" y="3366397"/>
            <a:ext cx="18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Resim 26" descr="bitki, ağaç içeren bir resim&#10;&#10;Açıklama otomatik olarak oluşturuldu">
            <a:extLst>
              <a:ext uri="{FF2B5EF4-FFF2-40B4-BE49-F238E27FC236}">
                <a16:creationId xmlns:a16="http://schemas.microsoft.com/office/drawing/2014/main" id="{4705B164-6877-FF5E-C346-3B3D01091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364" y="3366397"/>
            <a:ext cx="18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C75F6788-B94C-E40E-CC82-6D20A4A1D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392" y="414603"/>
            <a:ext cx="18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Resim 30" descr="gök, açık hava, renkli içeren bir resim&#10;&#10;Açıklama otomatik olarak oluşturuldu">
            <a:extLst>
              <a:ext uri="{FF2B5EF4-FFF2-40B4-BE49-F238E27FC236}">
                <a16:creationId xmlns:a16="http://schemas.microsoft.com/office/drawing/2014/main" id="{08436122-4BBD-E0F3-1055-DFBAC2B76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9651" y="414603"/>
            <a:ext cx="18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19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1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1. Ders: Mevsimler</a:t>
              </a:r>
            </a:p>
          </p:txBody>
        </p:sp>
      </p:grpSp>
      <p:pic>
        <p:nvPicPr>
          <p:cNvPr id="3" name="Resim 2" descr="harita içeren bir resim&#10;&#10;Açıklama otomatik olarak oluşturuldu">
            <a:extLst>
              <a:ext uri="{FF2B5EF4-FFF2-40B4-BE49-F238E27FC236}">
                <a16:creationId xmlns:a16="http://schemas.microsoft.com/office/drawing/2014/main" id="{1D8D9C44-2BB6-D11A-AA5E-4F0CFE288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761" y="733303"/>
            <a:ext cx="6084000" cy="2697563"/>
          </a:xfrm>
          <a:prstGeom prst="rect">
            <a:avLst/>
          </a:prstGeom>
        </p:spPr>
      </p:pic>
      <p:sp>
        <p:nvSpPr>
          <p:cNvPr id="11" name="Konuşma Balonu: Köşeleri Yuvarlanmış Dikdörtgen 10">
            <a:extLst>
              <a:ext uri="{FF2B5EF4-FFF2-40B4-BE49-F238E27FC236}">
                <a16:creationId xmlns:a16="http://schemas.microsoft.com/office/drawing/2014/main" id="{EE12D9F0-25E9-E2BE-864A-F33572606336}"/>
              </a:ext>
            </a:extLst>
          </p:cNvPr>
          <p:cNvSpPr/>
          <p:nvPr/>
        </p:nvSpPr>
        <p:spPr>
          <a:xfrm>
            <a:off x="1462285" y="1302438"/>
            <a:ext cx="1908000" cy="1806451"/>
          </a:xfrm>
          <a:prstGeom prst="wedgeRoundRectCallout">
            <a:avLst>
              <a:gd name="adj1" fmla="val 97766"/>
              <a:gd name="adj2" fmla="val -45832"/>
              <a:gd name="adj3" fmla="val 16667"/>
            </a:avLst>
          </a:prstGeom>
          <a:solidFill>
            <a:srgbClr val="A7EA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36000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spc="50" dirty="0">
                <a:ln w="635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D15A3E">
                      <a:alpha val="40000"/>
                    </a:srgbClr>
                  </a:glo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إسْطَنْبول</a:t>
            </a:r>
            <a:endParaRPr kumimoji="0" lang="tr-TR" sz="1800" b="1" i="0" u="none" strike="noStrike" kern="1200" cap="none" spc="50" normalizeH="0" baseline="0" noProof="0" dirty="0">
              <a:ln w="6350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D15A3E">
                    <a:alpha val="40000"/>
                  </a:srgbClr>
                </a:glow>
              </a:effectLst>
              <a:uLnTx/>
              <a:uFillTx/>
              <a:latin typeface="Traditional Naskh" panose="02010500000000000000" pitchFamily="2" charset="-78"/>
              <a:ea typeface="+mn-ea"/>
              <a:cs typeface="Traditional Naskh" panose="02010500000000000000" pitchFamily="2" charset="-78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F41960-70F6-3705-65D5-FAC92155D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225" y="1296051"/>
            <a:ext cx="1152000" cy="873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8EF9DB38-70DE-9B77-CA41-E4164DA647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923"/>
          <a:stretch/>
        </p:blipFill>
        <p:spPr>
          <a:xfrm>
            <a:off x="9863448" y="0"/>
            <a:ext cx="2328552" cy="118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Metin kutusu 22">
            <a:extLst>
              <a:ext uri="{FF2B5EF4-FFF2-40B4-BE49-F238E27FC236}">
                <a16:creationId xmlns:a16="http://schemas.microsoft.com/office/drawing/2014/main" id="{E837D0A1-FEFD-25F6-5FC1-2246BFCC441E}"/>
              </a:ext>
            </a:extLst>
          </p:cNvPr>
          <p:cNvSpPr txBox="1"/>
          <p:nvPr/>
        </p:nvSpPr>
        <p:spPr>
          <a:xfrm>
            <a:off x="10471912" y="173599"/>
            <a:ext cx="949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spc="50" dirty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الجَوّ</a:t>
            </a:r>
            <a:endParaRPr lang="tr-TR" sz="4000" b="1" spc="50" dirty="0">
              <a:ln w="63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4BB2F712-F95A-4E13-7E46-BB2A87E773A0}"/>
              </a:ext>
            </a:extLst>
          </p:cNvPr>
          <p:cNvSpPr txBox="1"/>
          <p:nvPr/>
        </p:nvSpPr>
        <p:spPr>
          <a:xfrm>
            <a:off x="3661679" y="3590477"/>
            <a:ext cx="486864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3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كَيْف الجَوّ في إسْطَنْبول اليَوْم؟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591BB4FB-16B3-C58E-0CE1-CE36DB41CB14}"/>
              </a:ext>
            </a:extLst>
          </p:cNvPr>
          <p:cNvSpPr txBox="1"/>
          <p:nvPr/>
        </p:nvSpPr>
        <p:spPr>
          <a:xfrm>
            <a:off x="3619200" y="4668829"/>
            <a:ext cx="495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الجَوّ مُمْطِر في إسْطَنْبول اليَوْم.</a:t>
            </a:r>
          </a:p>
        </p:txBody>
      </p:sp>
    </p:spTree>
    <p:extLst>
      <p:ext uri="{BB962C8B-B14F-4D97-AF65-F5344CB8AC3E}">
        <p14:creationId xmlns:p14="http://schemas.microsoft.com/office/powerpoint/2010/main" val="39471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1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1. Ders: Mevsimler</a:t>
              </a:r>
            </a:p>
          </p:txBody>
        </p:sp>
      </p:grpSp>
      <p:pic>
        <p:nvPicPr>
          <p:cNvPr id="3" name="Resim 2" descr="harita içeren bir resim&#10;&#10;Açıklama otomatik olarak oluşturuldu">
            <a:extLst>
              <a:ext uri="{FF2B5EF4-FFF2-40B4-BE49-F238E27FC236}">
                <a16:creationId xmlns:a16="http://schemas.microsoft.com/office/drawing/2014/main" id="{1D8D9C44-2BB6-D11A-AA5E-4F0CFE288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942" y="477107"/>
            <a:ext cx="6084000" cy="2697563"/>
          </a:xfrm>
          <a:prstGeom prst="rect">
            <a:avLst/>
          </a:prstGeom>
        </p:spPr>
      </p:pic>
      <p:sp>
        <p:nvSpPr>
          <p:cNvPr id="11" name="Konuşma Balonu: Köşeleri Yuvarlanmış Dikdörtgen 10">
            <a:extLst>
              <a:ext uri="{FF2B5EF4-FFF2-40B4-BE49-F238E27FC236}">
                <a16:creationId xmlns:a16="http://schemas.microsoft.com/office/drawing/2014/main" id="{EE12D9F0-25E9-E2BE-864A-F33572606336}"/>
              </a:ext>
            </a:extLst>
          </p:cNvPr>
          <p:cNvSpPr/>
          <p:nvPr/>
        </p:nvSpPr>
        <p:spPr>
          <a:xfrm>
            <a:off x="1231466" y="1046242"/>
            <a:ext cx="1908000" cy="1806451"/>
          </a:xfrm>
          <a:prstGeom prst="wedgeRoundRectCallout">
            <a:avLst>
              <a:gd name="adj1" fmla="val 150047"/>
              <a:gd name="adj2" fmla="val -17647"/>
              <a:gd name="adj3" fmla="val 16667"/>
            </a:avLst>
          </a:prstGeom>
          <a:solidFill>
            <a:srgbClr val="A7EA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36000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spc="50" dirty="0">
                <a:ln w="635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D15A3E">
                      <a:alpha val="40000"/>
                    </a:srgbClr>
                  </a:glo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أنْقَرة</a:t>
            </a:r>
            <a:endParaRPr kumimoji="0" lang="tr-TR" sz="1800" b="1" i="0" u="none" strike="noStrike" kern="1200" cap="none" spc="50" normalizeH="0" baseline="0" noProof="0" dirty="0">
              <a:ln w="6350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D15A3E">
                    <a:alpha val="40000"/>
                  </a:srgbClr>
                </a:glow>
              </a:effectLst>
              <a:uLnTx/>
              <a:uFillTx/>
              <a:latin typeface="Traditional Naskh" panose="02010500000000000000" pitchFamily="2" charset="-78"/>
              <a:ea typeface="+mn-ea"/>
              <a:cs typeface="Traditional Naskh" panose="02010500000000000000" pitchFamily="2" charset="-78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8EF9DB38-70DE-9B77-CA41-E4164DA647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23"/>
          <a:stretch/>
        </p:blipFill>
        <p:spPr>
          <a:xfrm>
            <a:off x="9863448" y="0"/>
            <a:ext cx="2328552" cy="118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Metin kutusu 22">
            <a:extLst>
              <a:ext uri="{FF2B5EF4-FFF2-40B4-BE49-F238E27FC236}">
                <a16:creationId xmlns:a16="http://schemas.microsoft.com/office/drawing/2014/main" id="{E837D0A1-FEFD-25F6-5FC1-2246BFCC441E}"/>
              </a:ext>
            </a:extLst>
          </p:cNvPr>
          <p:cNvSpPr txBox="1"/>
          <p:nvPr/>
        </p:nvSpPr>
        <p:spPr>
          <a:xfrm>
            <a:off x="10471912" y="173599"/>
            <a:ext cx="949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spc="50" dirty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الجَوّ</a:t>
            </a:r>
            <a:endParaRPr lang="tr-TR" sz="4000" b="1" spc="50" dirty="0">
              <a:ln w="63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4BB2F712-F95A-4E13-7E46-BB2A87E773A0}"/>
              </a:ext>
            </a:extLst>
          </p:cNvPr>
          <p:cNvSpPr txBox="1"/>
          <p:nvPr/>
        </p:nvSpPr>
        <p:spPr>
          <a:xfrm>
            <a:off x="3676432" y="3429000"/>
            <a:ext cx="423545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3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كَيْف الجَوّ في أنْقَرة اليَوْم؟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591BB4FB-16B3-C58E-0CE1-CE36DB41CB14}"/>
              </a:ext>
            </a:extLst>
          </p:cNvPr>
          <p:cNvSpPr txBox="1"/>
          <p:nvPr/>
        </p:nvSpPr>
        <p:spPr>
          <a:xfrm>
            <a:off x="3686851" y="4507352"/>
            <a:ext cx="4214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الجَوّ مُثْلِج في أنْقَرة اليَوْم.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2FF45D6-F621-520E-487B-25CF02069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6268" y="1042796"/>
            <a:ext cx="1123950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4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1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1. Ders: Mevsimler</a:t>
              </a:r>
            </a:p>
          </p:txBody>
        </p:sp>
      </p:grpSp>
      <p:pic>
        <p:nvPicPr>
          <p:cNvPr id="3" name="Resim 2" descr="harita içeren bir resim&#10;&#10;Açıklama otomatik olarak oluşturuldu">
            <a:extLst>
              <a:ext uri="{FF2B5EF4-FFF2-40B4-BE49-F238E27FC236}">
                <a16:creationId xmlns:a16="http://schemas.microsoft.com/office/drawing/2014/main" id="{1D8D9C44-2BB6-D11A-AA5E-4F0CFE288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612" y="547186"/>
            <a:ext cx="6084000" cy="2697563"/>
          </a:xfrm>
          <a:prstGeom prst="rect">
            <a:avLst/>
          </a:prstGeom>
        </p:spPr>
      </p:pic>
      <p:sp>
        <p:nvSpPr>
          <p:cNvPr id="11" name="Konuşma Balonu: Köşeleri Yuvarlanmış Dikdörtgen 10">
            <a:extLst>
              <a:ext uri="{FF2B5EF4-FFF2-40B4-BE49-F238E27FC236}">
                <a16:creationId xmlns:a16="http://schemas.microsoft.com/office/drawing/2014/main" id="{EE12D9F0-25E9-E2BE-864A-F33572606336}"/>
              </a:ext>
            </a:extLst>
          </p:cNvPr>
          <p:cNvSpPr/>
          <p:nvPr/>
        </p:nvSpPr>
        <p:spPr>
          <a:xfrm>
            <a:off x="9185246" y="2356017"/>
            <a:ext cx="1908000" cy="1806451"/>
          </a:xfrm>
          <a:prstGeom prst="wedgeRoundRectCallout">
            <a:avLst>
              <a:gd name="adj1" fmla="val -106458"/>
              <a:gd name="adj2" fmla="val -32027"/>
              <a:gd name="adj3" fmla="val 16667"/>
            </a:avLst>
          </a:prstGeom>
          <a:solidFill>
            <a:srgbClr val="A7EA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36000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spc="50" dirty="0">
                <a:ln w="635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D15A3E">
                      <a:alpha val="40000"/>
                    </a:srgbClr>
                  </a:glo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مارْدين</a:t>
            </a:r>
            <a:endParaRPr kumimoji="0" lang="tr-TR" sz="1800" b="1" i="0" u="none" strike="noStrike" kern="1200" cap="none" spc="50" normalizeH="0" baseline="0" noProof="0" dirty="0">
              <a:ln w="6350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D15A3E">
                    <a:alpha val="40000"/>
                  </a:srgbClr>
                </a:glow>
              </a:effectLst>
              <a:uLnTx/>
              <a:uFillTx/>
              <a:latin typeface="Traditional Naskh" panose="02010500000000000000" pitchFamily="2" charset="-78"/>
              <a:ea typeface="+mn-ea"/>
              <a:cs typeface="Traditional Naskh" panose="02010500000000000000" pitchFamily="2" charset="-78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8EF9DB38-70DE-9B77-CA41-E4164DA647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23"/>
          <a:stretch/>
        </p:blipFill>
        <p:spPr>
          <a:xfrm>
            <a:off x="9863448" y="0"/>
            <a:ext cx="2328552" cy="118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Metin kutusu 22">
            <a:extLst>
              <a:ext uri="{FF2B5EF4-FFF2-40B4-BE49-F238E27FC236}">
                <a16:creationId xmlns:a16="http://schemas.microsoft.com/office/drawing/2014/main" id="{E837D0A1-FEFD-25F6-5FC1-2246BFCC441E}"/>
              </a:ext>
            </a:extLst>
          </p:cNvPr>
          <p:cNvSpPr txBox="1"/>
          <p:nvPr/>
        </p:nvSpPr>
        <p:spPr>
          <a:xfrm>
            <a:off x="10471912" y="173599"/>
            <a:ext cx="949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spc="50" dirty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الجَوّ</a:t>
            </a:r>
            <a:endParaRPr lang="tr-TR" sz="4000" b="1" spc="50" dirty="0">
              <a:ln w="63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4BB2F712-F95A-4E13-7E46-BB2A87E773A0}"/>
              </a:ext>
            </a:extLst>
          </p:cNvPr>
          <p:cNvSpPr txBox="1"/>
          <p:nvPr/>
        </p:nvSpPr>
        <p:spPr>
          <a:xfrm>
            <a:off x="3637154" y="3411749"/>
            <a:ext cx="458170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3"/>
                </a:solidFill>
                <a:latin typeface="Traditional Naskh" panose="02010500000000000000" pitchFamily="2" charset="-78"/>
                <a:cs typeface="Traditional Naskh" panose="02010500000000000000" pitchFamily="2" charset="-78"/>
              </a:rPr>
              <a:t>كَيْف الجَوّ في مارْدين اليَوْم؟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591BB4FB-16B3-C58E-0CE1-CE36DB41CB14}"/>
              </a:ext>
            </a:extLst>
          </p:cNvPr>
          <p:cNvSpPr txBox="1"/>
          <p:nvPr/>
        </p:nvSpPr>
        <p:spPr>
          <a:xfrm>
            <a:off x="3449603" y="4490101"/>
            <a:ext cx="4956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الجَوّ مُشْمِس في مارْدين اليَوْم.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8AAC580-97D3-690F-D90F-7E4E476E4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2115" y="2404633"/>
            <a:ext cx="1074262" cy="10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31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tIns="216000" rtlCol="0"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الدَّرْس الأَوَّل: </a:t>
            </a:r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الفُصول</a:t>
            </a:r>
          </a:p>
          <a:p>
            <a:pPr algn="r" rtl="1">
              <a:lnSpc>
                <a:spcPct val="150000"/>
              </a:lnSpc>
            </a:pP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الدَّرْس الثّاني: </a:t>
            </a:r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المَلابِس الشَّتَوِيّة</a:t>
            </a:r>
          </a:p>
          <a:p>
            <a:pPr algn="r" rtl="1">
              <a:lnSpc>
                <a:spcPct val="150000"/>
              </a:lnSpc>
            </a:pP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Naskh" panose="02010500000000000000" pitchFamily="2" charset="-78"/>
                <a:cs typeface="Traditional Naskh" panose="02010500000000000000" pitchFamily="2" charset="-78"/>
              </a:rPr>
              <a:t>الدَّرْس الثّالِث: </a:t>
            </a:r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المَلابِس الصَّيْفِيّة</a:t>
            </a:r>
          </a:p>
        </p:txBody>
      </p:sp>
      <p:pic>
        <p:nvPicPr>
          <p:cNvPr id="14" name="Grafik 13" descr="İmleç ana hat">
            <a:extLst>
              <a:ext uri="{FF2B5EF4-FFF2-40B4-BE49-F238E27FC236}">
                <a16:creationId xmlns:a16="http://schemas.microsoft.com/office/drawing/2014/main" id="{8E48BB53-6A7A-A8FF-AB68-E116D0A16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50630">
            <a:off x="10920807" y="3328261"/>
            <a:ext cx="914400" cy="914400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2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2. Ders: Kışlık Elbiseler</a:t>
              </a:r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88706" y="838816"/>
            <a:ext cx="9601200" cy="1142385"/>
          </a:xfrm>
        </p:spPr>
        <p:txBody>
          <a:bodyPr rtlCol="0">
            <a:normAutofit/>
          </a:bodyPr>
          <a:lstStyle/>
          <a:p>
            <a:pPr algn="r" rtl="0"/>
            <a:r>
              <a:rPr lang="ar-SA" sz="44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الوَحْدة ٤: المَلابِس</a:t>
            </a:r>
            <a:endParaRPr lang="tr-TR" sz="4400" dirty="0">
              <a:latin typeface="Traditional Naskh" panose="02010500000000000000" pitchFamily="2" charset="-78"/>
              <a:cs typeface="Traditional Naskh" panose="02010500000000000000" pitchFamily="2" charset="-78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498B45B-48F4-9D21-5FEA-26807B910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44" y="1226821"/>
            <a:ext cx="3600000" cy="3950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57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2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2. Ders: Kışlık Elbiseler</a:t>
              </a:r>
            </a:p>
          </p:txBody>
        </p:sp>
      </p:grpSp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3484658D-A800-99ED-4DB6-B511D0C5E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98747"/>
              </p:ext>
            </p:extLst>
          </p:nvPr>
        </p:nvGraphicFramePr>
        <p:xfrm>
          <a:off x="603872" y="812556"/>
          <a:ext cx="10980000" cy="4281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19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3300" dirty="0">
                        <a:solidFill>
                          <a:schemeClr val="tx1"/>
                        </a:solidFill>
                        <a:latin typeface="Traditional Naskh" panose="02010500000000000000" pitchFamily="2" charset="-78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7410871-DFBE-CB66-7627-A0A1443330B3}"/>
              </a:ext>
            </a:extLst>
          </p:cNvPr>
          <p:cNvSpPr/>
          <p:nvPr/>
        </p:nvSpPr>
        <p:spPr>
          <a:xfrm>
            <a:off x="9633320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499EB32-1892-6340-CB28-90620513CD98}"/>
              </a:ext>
            </a:extLst>
          </p:cNvPr>
          <p:cNvSpPr txBox="1"/>
          <p:nvPr/>
        </p:nvSpPr>
        <p:spPr>
          <a:xfrm>
            <a:off x="9842768" y="3881737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مِعْطَف</a:t>
            </a:r>
            <a:endParaRPr lang="tr-TR" sz="40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F40E9C1-1D08-CCF1-F28F-4288A26FA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909" y="1225182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76DD0F3-A28B-564E-41C4-826334E39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492" y="1225182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5236BDE-2B78-8AFC-0453-BE1C1D055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98" y="1225182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44504FF-C703-6BA2-ABEC-65463E58D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762" y="1225182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B06A525-7E51-B1BA-B57C-C6B2069817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3872" y="1225182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AAAB0929-CAF1-FCE7-174A-5D87420EBD10}"/>
              </a:ext>
            </a:extLst>
          </p:cNvPr>
          <p:cNvSpPr/>
          <p:nvPr/>
        </p:nvSpPr>
        <p:spPr>
          <a:xfrm>
            <a:off x="7473319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2125E102-46AE-E1F4-08B4-BFBAC45DFA97}"/>
              </a:ext>
            </a:extLst>
          </p:cNvPr>
          <p:cNvSpPr txBox="1"/>
          <p:nvPr/>
        </p:nvSpPr>
        <p:spPr>
          <a:xfrm>
            <a:off x="7745342" y="3881939"/>
            <a:ext cx="1098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فُسْتان</a:t>
            </a:r>
            <a:endParaRPr lang="tr-TR" sz="4000" dirty="0"/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F19A6BC6-E614-8107-E0A5-6D2A441C3A21}"/>
              </a:ext>
            </a:extLst>
          </p:cNvPr>
          <p:cNvSpPr/>
          <p:nvPr/>
        </p:nvSpPr>
        <p:spPr>
          <a:xfrm>
            <a:off x="5254283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25CA67A-9B45-2F33-6EFB-7FA57F4C598D}"/>
              </a:ext>
            </a:extLst>
          </p:cNvPr>
          <p:cNvSpPr txBox="1"/>
          <p:nvPr/>
        </p:nvSpPr>
        <p:spPr>
          <a:xfrm>
            <a:off x="5582353" y="3832819"/>
            <a:ext cx="1023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خِمار</a:t>
            </a:r>
            <a:endParaRPr lang="tr-TR" sz="4000" dirty="0"/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3B05C562-48CC-2C71-5484-0A2B84C93CCF}"/>
              </a:ext>
            </a:extLst>
          </p:cNvPr>
          <p:cNvSpPr/>
          <p:nvPr/>
        </p:nvSpPr>
        <p:spPr>
          <a:xfrm>
            <a:off x="3075581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4A4DA181-BBA8-07D8-8520-14B4F5063397}"/>
              </a:ext>
            </a:extLst>
          </p:cNvPr>
          <p:cNvSpPr txBox="1"/>
          <p:nvPr/>
        </p:nvSpPr>
        <p:spPr>
          <a:xfrm>
            <a:off x="3390997" y="3779096"/>
            <a:ext cx="1106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وِشاح</a:t>
            </a:r>
            <a:endParaRPr lang="tr-TR" sz="4000" dirty="0"/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32C28C34-431A-03A4-E812-3959DE1C9FB8}"/>
              </a:ext>
            </a:extLst>
          </p:cNvPr>
          <p:cNvSpPr/>
          <p:nvPr/>
        </p:nvSpPr>
        <p:spPr>
          <a:xfrm>
            <a:off x="841124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567EA8FD-7F1A-386E-4896-B5AD72BBF4F0}"/>
              </a:ext>
            </a:extLst>
          </p:cNvPr>
          <p:cNvSpPr txBox="1"/>
          <p:nvPr/>
        </p:nvSpPr>
        <p:spPr>
          <a:xfrm>
            <a:off x="1144830" y="3804306"/>
            <a:ext cx="1023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جِزْمة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46903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5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>
            <a:extLst>
              <a:ext uri="{FF2B5EF4-FFF2-40B4-BE49-F238E27FC236}">
                <a16:creationId xmlns:a16="http://schemas.microsoft.com/office/drawing/2014/main" id="{BE993AE3-3387-1DF1-3A4F-7872B6FF04AA}"/>
              </a:ext>
            </a:extLst>
          </p:cNvPr>
          <p:cNvGrpSpPr/>
          <p:nvPr/>
        </p:nvGrpSpPr>
        <p:grpSpPr>
          <a:xfrm>
            <a:off x="595032" y="6180470"/>
            <a:ext cx="11429487" cy="648000"/>
            <a:chOff x="645611" y="6183108"/>
            <a:chExt cx="11429487" cy="648000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5F72322-E1F7-ACFB-180D-4C358DCB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41" b="55657"/>
            <a:stretch/>
          </p:blipFill>
          <p:spPr>
            <a:xfrm>
              <a:off x="645611" y="6183108"/>
              <a:ext cx="3349162" cy="648000"/>
            </a:xfrm>
            <a:prstGeom prst="rect">
              <a:avLst/>
            </a:prstGeom>
          </p:spPr>
        </p:pic>
        <p:sp>
          <p:nvSpPr>
            <p:cNvPr id="17" name="Başlık 1">
              <a:extLst>
                <a:ext uri="{FF2B5EF4-FFF2-40B4-BE49-F238E27FC236}">
                  <a16:creationId xmlns:a16="http://schemas.microsoft.com/office/drawing/2014/main" id="{8EBE7B19-9D85-C6BC-C55D-4E5699A9B5C5}"/>
                </a:ext>
              </a:extLst>
            </p:cNvPr>
            <p:cNvSpPr txBox="1">
              <a:spLocks/>
            </p:cNvSpPr>
            <p:nvPr/>
          </p:nvSpPr>
          <p:spPr>
            <a:xfrm>
              <a:off x="694023" y="6338109"/>
              <a:ext cx="411402" cy="414917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r-TR" sz="2400" dirty="0"/>
                <a:t>6</a:t>
              </a:r>
            </a:p>
          </p:txBody>
        </p:sp>
        <p:sp>
          <p:nvSpPr>
            <p:cNvPr id="18" name="Başlık 1">
              <a:extLst>
                <a:ext uri="{FF2B5EF4-FFF2-40B4-BE49-F238E27FC236}">
                  <a16:creationId xmlns:a16="http://schemas.microsoft.com/office/drawing/2014/main" id="{01452878-5D70-6A23-96D3-40857904A7F2}"/>
                </a:ext>
              </a:extLst>
            </p:cNvPr>
            <p:cNvSpPr txBox="1">
              <a:spLocks/>
            </p:cNvSpPr>
            <p:nvPr/>
          </p:nvSpPr>
          <p:spPr>
            <a:xfrm>
              <a:off x="1203103" y="6340756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4</a:t>
              </a:r>
            </a:p>
          </p:txBody>
        </p:sp>
        <p:sp>
          <p:nvSpPr>
            <p:cNvPr id="19" name="Başlık 1">
              <a:extLst>
                <a:ext uri="{FF2B5EF4-FFF2-40B4-BE49-F238E27FC236}">
                  <a16:creationId xmlns:a16="http://schemas.microsoft.com/office/drawing/2014/main" id="{60740230-E4BD-4308-FB80-54BDD4E519C8}"/>
                </a:ext>
              </a:extLst>
            </p:cNvPr>
            <p:cNvSpPr txBox="1">
              <a:spLocks/>
            </p:cNvSpPr>
            <p:nvPr/>
          </p:nvSpPr>
          <p:spPr>
            <a:xfrm>
              <a:off x="1712183" y="6339432"/>
              <a:ext cx="411402" cy="405102"/>
            </a:xfrm>
            <a:prstGeom prst="rect">
              <a:avLst/>
            </a:prstGeom>
          </p:spPr>
          <p:txBody>
            <a:bodyPr vert="horz" wrap="square" lIns="36000" tIns="36000" rIns="36000" bIns="36000" rtlCol="0" anchor="b">
              <a:spAutoFit/>
            </a:bodyPr>
            <a:lstStyle>
              <a:defPPr rtl="0">
                <a:defRPr lang="tr-t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400" b="1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dirty="0"/>
                <a:t>2</a:t>
              </a:r>
            </a:p>
          </p:txBody>
        </p:sp>
        <p:sp>
          <p:nvSpPr>
            <p:cNvPr id="20" name="Başlık 1">
              <a:extLst>
                <a:ext uri="{FF2B5EF4-FFF2-40B4-BE49-F238E27FC236}">
                  <a16:creationId xmlns:a16="http://schemas.microsoft.com/office/drawing/2014/main" id="{32425856-CEF2-1917-78E7-40AC29F14DF8}"/>
                </a:ext>
              </a:extLst>
            </p:cNvPr>
            <p:cNvSpPr txBox="1">
              <a:spLocks/>
            </p:cNvSpPr>
            <p:nvPr/>
          </p:nvSpPr>
          <p:spPr>
            <a:xfrm>
              <a:off x="3892132" y="6361836"/>
              <a:ext cx="8182966" cy="34163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1800" dirty="0"/>
                <a:t>6. Sınıf Arapça Dersi 4. Tema: Giysiler 2. Ders: Kışlık Elbiseler</a:t>
              </a:r>
            </a:p>
          </p:txBody>
        </p:sp>
      </p:grpSp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3484658D-A800-99ED-4DB6-B511D0C5E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69928"/>
              </p:ext>
            </p:extLst>
          </p:nvPr>
        </p:nvGraphicFramePr>
        <p:xfrm>
          <a:off x="606000" y="812556"/>
          <a:ext cx="10980000" cy="4281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19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JM" sz="3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Traditional Naskh" panose="02010500000000000000" pitchFamily="2" charset="-78"/>
                        <a:ea typeface="+mn-ea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3300" dirty="0">
                        <a:solidFill>
                          <a:schemeClr val="tx1"/>
                        </a:solidFill>
                        <a:latin typeface="Traditional Naskh" panose="02010500000000000000" pitchFamily="2" charset="-78"/>
                        <a:cs typeface="Traditional Naskh" panose="020105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Resim 9">
            <a:extLst>
              <a:ext uri="{FF2B5EF4-FFF2-40B4-BE49-F238E27FC236}">
                <a16:creationId xmlns:a16="http://schemas.microsoft.com/office/drawing/2014/main" id="{78FA3631-CA05-1BA2-A849-2AA738A42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813" y="1223211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Resim 11" descr="kıyafet, tulum içeren bir resim&#10;&#10;Açıklama otomatik olarak oluşturuldu">
            <a:extLst>
              <a:ext uri="{FF2B5EF4-FFF2-40B4-BE49-F238E27FC236}">
                <a16:creationId xmlns:a16="http://schemas.microsoft.com/office/drawing/2014/main" id="{9285D6EC-5AC8-E9E1-9903-259DC0EDA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747" y="1223211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4FB757AD-6850-038D-EAD9-F808EB57A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4280" y="1223211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Resim 23" descr="eldiven içeren bir resim&#10;&#10;Açıklama otomatik olarak oluşturuldu">
            <a:extLst>
              <a:ext uri="{FF2B5EF4-FFF2-40B4-BE49-F238E27FC236}">
                <a16:creationId xmlns:a16="http://schemas.microsoft.com/office/drawing/2014/main" id="{A06314B6-9795-F1E1-8AE4-A0C76707C8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681" y="1223211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Resim 25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5F602330-F55E-2C0D-FD64-3240BC87A4E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0425" b="9573"/>
          <a:stretch/>
        </p:blipFill>
        <p:spPr>
          <a:xfrm>
            <a:off x="3019214" y="1223211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2D81B5DD-71AA-472B-0B8D-7E0596EF2F5C}"/>
              </a:ext>
            </a:extLst>
          </p:cNvPr>
          <p:cNvSpPr/>
          <p:nvPr/>
        </p:nvSpPr>
        <p:spPr>
          <a:xfrm>
            <a:off x="9633320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FDAD2EAA-C41E-4945-F541-F19BC25E7811}"/>
              </a:ext>
            </a:extLst>
          </p:cNvPr>
          <p:cNvSpPr txBox="1"/>
          <p:nvPr/>
        </p:nvSpPr>
        <p:spPr>
          <a:xfrm>
            <a:off x="9842768" y="3863075"/>
            <a:ext cx="127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بَنْطَلون</a:t>
            </a:r>
            <a:endParaRPr lang="tr-TR" sz="4000" dirty="0"/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F0A3EE37-F90A-7D0C-9CDD-C5F8673D7DF5}"/>
              </a:ext>
            </a:extLst>
          </p:cNvPr>
          <p:cNvSpPr/>
          <p:nvPr/>
        </p:nvSpPr>
        <p:spPr>
          <a:xfrm>
            <a:off x="7482412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08415597-0A31-9CA1-F66A-8E3DA8E82CE5}"/>
              </a:ext>
            </a:extLst>
          </p:cNvPr>
          <p:cNvSpPr txBox="1"/>
          <p:nvPr/>
        </p:nvSpPr>
        <p:spPr>
          <a:xfrm>
            <a:off x="7659800" y="3863075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جاكيت</a:t>
            </a:r>
            <a:endParaRPr lang="tr-TR" sz="4000" dirty="0"/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651347A4-1DDA-98A4-F47E-11FFA009B5AB}"/>
              </a:ext>
            </a:extLst>
          </p:cNvPr>
          <p:cNvSpPr/>
          <p:nvPr/>
        </p:nvSpPr>
        <p:spPr>
          <a:xfrm>
            <a:off x="5256411" y="3832819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393B1238-CB07-ED18-AE4F-3C1C8E0A37F1}"/>
              </a:ext>
            </a:extLst>
          </p:cNvPr>
          <p:cNvSpPr txBox="1"/>
          <p:nvPr/>
        </p:nvSpPr>
        <p:spPr>
          <a:xfrm>
            <a:off x="5614399" y="3853744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بُلوفَر</a:t>
            </a:r>
            <a:endParaRPr lang="tr-TR" sz="4000" dirty="0"/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28436993-FAF1-9EA6-E4DA-F6E28A8909BD}"/>
              </a:ext>
            </a:extLst>
          </p:cNvPr>
          <p:cNvSpPr/>
          <p:nvPr/>
        </p:nvSpPr>
        <p:spPr>
          <a:xfrm>
            <a:off x="3051773" y="3836972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252C505A-49C5-0E59-F87B-1284EB676B20}"/>
              </a:ext>
            </a:extLst>
          </p:cNvPr>
          <p:cNvSpPr txBox="1"/>
          <p:nvPr/>
        </p:nvSpPr>
        <p:spPr>
          <a:xfrm>
            <a:off x="3432626" y="3853744"/>
            <a:ext cx="817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قُبَّعة</a:t>
            </a:r>
            <a:endParaRPr lang="tr-TR" sz="4000" dirty="0"/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5F113A6E-82FF-7F0E-FC95-5AFF79D85896}"/>
              </a:ext>
            </a:extLst>
          </p:cNvPr>
          <p:cNvSpPr/>
          <p:nvPr/>
        </p:nvSpPr>
        <p:spPr>
          <a:xfrm>
            <a:off x="842177" y="3863075"/>
            <a:ext cx="1679178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742F984A-0A3B-F8CF-1C9B-8657B425B82B}"/>
              </a:ext>
            </a:extLst>
          </p:cNvPr>
          <p:cNvSpPr txBox="1"/>
          <p:nvPr/>
        </p:nvSpPr>
        <p:spPr>
          <a:xfrm>
            <a:off x="1278125" y="3917814"/>
            <a:ext cx="819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Traditional Naskh" panose="02010500000000000000" pitchFamily="2" charset="-78"/>
                <a:cs typeface="Traditional Naskh" panose="02010500000000000000" pitchFamily="2" charset="-78"/>
              </a:rPr>
              <a:t>قُفّاز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9666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4" grpId="0"/>
      <p:bldP spid="36" grpId="0"/>
      <p:bldP spid="38" grpId="0"/>
    </p:bldLst>
  </p:timing>
</p:sld>
</file>

<file path=ppt/theme/theme1.xml><?xml version="1.0" encoding="utf-8"?>
<a:theme xmlns:a="http://schemas.openxmlformats.org/drawingml/2006/main" name="Baklava Desenli Çizgiler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49_TF03031015" id="{390893EB-C702-46A2-9E45-ED477A230356}" vid="{6C0DB551-3927-4012-93A8-67A0B0842775}"/>
    </a:ext>
  </a:extLst>
</a:theme>
</file>

<file path=ppt/theme/theme2.xml><?xml version="1.0" encoding="utf-8"?>
<a:theme xmlns:a="http://schemas.openxmlformats.org/drawingml/2006/main" name="Ofis Teması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İş baklava desenli çizgiler sunusu (geniş ekran)</Template>
  <TotalTime>9569</TotalTime>
  <Words>561</Words>
  <Application>Microsoft Office PowerPoint</Application>
  <PresentationFormat>Geniş ekran</PresentationFormat>
  <Paragraphs>163</Paragraphs>
  <Slides>17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Traditional Naskh</vt:lpstr>
      <vt:lpstr>Arial</vt:lpstr>
      <vt:lpstr>Calibri</vt:lpstr>
      <vt:lpstr>Baklava Desenli Çizgiler 16x9</vt:lpstr>
      <vt:lpstr>لِلمَدارِس المُتَوَسِّطة ومُتَوَسِّطة الأَئِمّة والخُطَباء العربية ٦ </vt:lpstr>
      <vt:lpstr>الوَحْدة ٤: المَلابِس</vt:lpstr>
      <vt:lpstr>PowerPoint Sunusu</vt:lpstr>
      <vt:lpstr>PowerPoint Sunusu</vt:lpstr>
      <vt:lpstr>PowerPoint Sunusu</vt:lpstr>
      <vt:lpstr>PowerPoint Sunusu</vt:lpstr>
      <vt:lpstr>الوَحْدة ٤: المَلابِس</vt:lpstr>
      <vt:lpstr>PowerPoint Sunusu</vt:lpstr>
      <vt:lpstr>PowerPoint Sunusu</vt:lpstr>
      <vt:lpstr>PowerPoint Sunusu</vt:lpstr>
      <vt:lpstr>PowerPoint Sunusu</vt:lpstr>
      <vt:lpstr>PowerPoint Sunusu</vt:lpstr>
      <vt:lpstr>الوَحْدة ٤: المَلابِس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للمدارس المتوسطة ومتوسطة الأئمة والخطباء العربية ٦</dc:title>
  <dc:creator>M Erden</dc:creator>
  <cp:lastModifiedBy>M.Erdem</cp:lastModifiedBy>
  <cp:revision>51</cp:revision>
  <dcterms:created xsi:type="dcterms:W3CDTF">2022-06-14T08:18:18Z</dcterms:created>
  <dcterms:modified xsi:type="dcterms:W3CDTF">2022-12-06T17:59:54Z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