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59" r:id="rId3"/>
    <p:sldId id="261" r:id="rId4"/>
    <p:sldId id="304" r:id="rId5"/>
    <p:sldId id="305" r:id="rId6"/>
    <p:sldId id="262" r:id="rId7"/>
    <p:sldId id="281" r:id="rId8"/>
    <p:sldId id="282" r:id="rId9"/>
    <p:sldId id="283" r:id="rId10"/>
    <p:sldId id="295" r:id="rId11"/>
    <p:sldId id="285" r:id="rId12"/>
    <p:sldId id="284" r:id="rId13"/>
    <p:sldId id="306" r:id="rId14"/>
    <p:sldId id="296" r:id="rId15"/>
    <p:sldId id="297" r:id="rId16"/>
    <p:sldId id="298" r:id="rId17"/>
    <p:sldId id="299" r:id="rId18"/>
    <p:sldId id="302" r:id="rId19"/>
    <p:sldId id="301" r:id="rId20"/>
    <p:sldId id="300" r:id="rId21"/>
    <p:sldId id="294" r:id="rId22"/>
    <p:sldId id="260" r:id="rId23"/>
    <p:sldId id="25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88FC9-F8CF-4D99-BB44-DBC6DFCC3E86}" type="datetimeFigureOut">
              <a:rPr lang="tr-TR" smtClean="0"/>
              <a:pPr/>
              <a:t>04.07.2015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1DF6-6510-4A0E-A716-8DF44C2380F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blog.milliyet.com.tr/imgroot/blogv7/Blog333/2014/03/11/06/452465-3-4-6da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8072462" cy="5786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5984" y="5357826"/>
            <a:ext cx="5715040" cy="85725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/>
              <a:t>Secdede 3 defa “</a:t>
            </a:r>
            <a:r>
              <a:rPr lang="tr-TR" sz="2800" b="1"/>
              <a:t>sübhane rabbiyel â’lâ</a:t>
            </a:r>
            <a:r>
              <a:rPr lang="tr-TR" sz="2800"/>
              <a:t>” deriz.</a:t>
            </a:r>
          </a:p>
        </p:txBody>
      </p:sp>
      <p:pic>
        <p:nvPicPr>
          <p:cNvPr id="69643" name="Picture 11" descr="5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214422"/>
            <a:ext cx="3857652" cy="32147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69644" name="Picture 12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214422"/>
            <a:ext cx="3384550" cy="321471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1500166" y="285728"/>
            <a:ext cx="7429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Secde:</a:t>
            </a:r>
            <a:r>
              <a:rPr lang="tr-TR" sz="2400" dirty="0" smtClean="0"/>
              <a:t> Rükudan sonra namazda elleri, alnı, burnu, dizleri yere koyarak yere kapanmak demektir</a:t>
            </a:r>
            <a:endParaRPr lang="tr-TR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143372" y="1142984"/>
            <a:ext cx="2571768" cy="535782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/>
              <a:t>“</a:t>
            </a:r>
            <a:r>
              <a:rPr lang="tr-TR" sz="2800" b="1" dirty="0" err="1"/>
              <a:t>Alahü</a:t>
            </a:r>
            <a:r>
              <a:rPr lang="tr-TR" sz="2800" b="1" dirty="0"/>
              <a:t> </a:t>
            </a:r>
            <a:r>
              <a:rPr lang="tr-TR" sz="2800" b="1" dirty="0" err="1"/>
              <a:t>Ekber</a:t>
            </a:r>
            <a:r>
              <a:rPr lang="tr-TR" sz="2800" b="1" dirty="0"/>
              <a:t>” </a:t>
            </a:r>
            <a:r>
              <a:rPr lang="tr-TR" sz="2800" dirty="0"/>
              <a:t>diyerek secdeden kalkarız ve dizüstü otururuz.</a:t>
            </a:r>
          </a:p>
          <a:p>
            <a:pPr algn="ctr"/>
            <a:r>
              <a:rPr lang="tr-TR" sz="2800" dirty="0"/>
              <a:t>1-2 saniye bekledikten sonra tekrar “</a:t>
            </a:r>
            <a:r>
              <a:rPr lang="tr-TR" sz="2800" b="1" dirty="0" err="1"/>
              <a:t>Allahü</a:t>
            </a:r>
            <a:r>
              <a:rPr lang="tr-TR" sz="2800" b="1" dirty="0"/>
              <a:t> </a:t>
            </a:r>
            <a:r>
              <a:rPr lang="tr-TR" sz="2800" b="1" dirty="0" err="1"/>
              <a:t>Ekber</a:t>
            </a:r>
            <a:r>
              <a:rPr lang="tr-TR" sz="2800" dirty="0"/>
              <a:t>” diyerek secdeye varırız.</a:t>
            </a:r>
          </a:p>
        </p:txBody>
      </p:sp>
      <p:pic>
        <p:nvPicPr>
          <p:cNvPr id="70667" name="Picture 11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214422"/>
            <a:ext cx="2357454" cy="5643578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70668" name="Picture 12" descr="6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142984"/>
            <a:ext cx="2428860" cy="5572164"/>
          </a:xfrm>
          <a:prstGeom prst="rect">
            <a:avLst/>
          </a:prstGeom>
          <a:noFill/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sp>
        <p:nvSpPr>
          <p:cNvPr id="13" name="12 Dikdörtgen"/>
          <p:cNvSpPr/>
          <p:nvPr/>
        </p:nvSpPr>
        <p:spPr>
          <a:xfrm>
            <a:off x="1785918" y="285728"/>
            <a:ext cx="6661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/>
              <a:t>Oturuş (</a:t>
            </a:r>
            <a:r>
              <a:rPr lang="tr-TR" sz="2800" b="1" dirty="0" err="1" smtClean="0"/>
              <a:t>Kade</a:t>
            </a:r>
            <a:r>
              <a:rPr lang="tr-TR" sz="2800" b="1" dirty="0" smtClean="0"/>
              <a:t>):</a:t>
            </a:r>
            <a:r>
              <a:rPr lang="tr-TR" sz="2800" dirty="0" smtClean="0"/>
              <a:t> Namazda oturmak demektir. </a:t>
            </a:r>
            <a:endParaRPr lang="tr-TR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071670" y="4786322"/>
            <a:ext cx="5715040" cy="150019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smtClean="0"/>
              <a:t>Secdede 3 defa “</a:t>
            </a:r>
            <a:r>
              <a:rPr lang="tr-TR" sz="2800" b="1" dirty="0" err="1" smtClean="0"/>
              <a:t>sübhane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rabbiyel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â’lâ</a:t>
            </a:r>
            <a:r>
              <a:rPr lang="tr-TR" sz="2800" dirty="0" smtClean="0"/>
              <a:t>” deriz.</a:t>
            </a:r>
          </a:p>
          <a:p>
            <a:pPr algn="ctr"/>
            <a:r>
              <a:rPr lang="tr-TR" sz="2800" dirty="0" smtClean="0"/>
              <a:t>“</a:t>
            </a:r>
            <a:r>
              <a:rPr lang="tr-TR" sz="2800" b="1" dirty="0" err="1" smtClean="0"/>
              <a:t>Alahü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Ekber</a:t>
            </a:r>
            <a:r>
              <a:rPr lang="tr-TR" sz="2800" b="1" dirty="0" smtClean="0"/>
              <a:t>” </a:t>
            </a:r>
            <a:r>
              <a:rPr lang="tr-TR" sz="2800" dirty="0" smtClean="0"/>
              <a:t>diyerek ayağa kalkarız.</a:t>
            </a:r>
            <a:endParaRPr lang="tr-TR" sz="2800" dirty="0"/>
          </a:p>
        </p:txBody>
      </p:sp>
      <p:pic>
        <p:nvPicPr>
          <p:cNvPr id="69643" name="Picture 11" descr="5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214422"/>
            <a:ext cx="3857652" cy="32147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69644" name="Picture 12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214422"/>
            <a:ext cx="3384550" cy="321471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58288" y="2967334"/>
            <a:ext cx="509979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</a:t>
            </a:r>
            <a:r>
              <a:rPr lang="tr-TR" sz="8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REK’AT</a:t>
            </a:r>
            <a:endParaRPr lang="tr-TR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pic>
        <p:nvPicPr>
          <p:cNvPr id="66571" name="Picture 11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71546"/>
            <a:ext cx="2571736" cy="5786454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66572" name="Picture 12" descr="2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142984"/>
            <a:ext cx="2143140" cy="5715016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sp>
        <p:nvSpPr>
          <p:cNvPr id="13" name="12 Dikdörtgen"/>
          <p:cNvSpPr/>
          <p:nvPr/>
        </p:nvSpPr>
        <p:spPr>
          <a:xfrm>
            <a:off x="3929058" y="1428735"/>
            <a:ext cx="264319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 smtClean="0"/>
              <a:t>Besmele çekeriz.</a:t>
            </a:r>
          </a:p>
          <a:p>
            <a:pPr algn="ctr"/>
            <a:endParaRPr lang="tr-TR" sz="3200" b="1" dirty="0" smtClean="0"/>
          </a:p>
          <a:p>
            <a:pPr algn="ctr"/>
            <a:r>
              <a:rPr lang="tr-TR" sz="3200" b="1" dirty="0" smtClean="0"/>
              <a:t>Fatiha </a:t>
            </a:r>
            <a:r>
              <a:rPr lang="tr-TR" sz="3200" b="1" dirty="0" err="1" smtClean="0"/>
              <a:t>sûresini</a:t>
            </a:r>
            <a:r>
              <a:rPr lang="tr-TR" sz="3200" b="1" dirty="0" smtClean="0"/>
              <a:t> okuruz.</a:t>
            </a:r>
          </a:p>
          <a:p>
            <a:pPr algn="ctr"/>
            <a:endParaRPr lang="tr-TR" sz="3200" b="1" dirty="0" smtClean="0"/>
          </a:p>
          <a:p>
            <a:pPr algn="ctr"/>
            <a:r>
              <a:rPr lang="tr-TR" sz="3200" b="1" dirty="0" err="1" smtClean="0"/>
              <a:t>Kur’an’dan</a:t>
            </a:r>
            <a:r>
              <a:rPr lang="tr-TR" sz="3200" b="1" dirty="0" smtClean="0"/>
              <a:t> bir bölüm okuruz.</a:t>
            </a:r>
            <a:endParaRPr lang="tr-TR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4143372" y="1428736"/>
            <a:ext cx="2232025" cy="542926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200" dirty="0" smtClean="0"/>
              <a:t>“</a:t>
            </a:r>
            <a:r>
              <a:rPr lang="tr-TR" sz="3200" b="1" dirty="0" err="1" smtClean="0"/>
              <a:t>Alahü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Ekber</a:t>
            </a:r>
            <a:r>
              <a:rPr lang="tr-TR" sz="3200" b="1" dirty="0" smtClean="0"/>
              <a:t>” </a:t>
            </a:r>
            <a:r>
              <a:rPr lang="tr-TR" sz="3200" dirty="0" smtClean="0"/>
              <a:t>diyerek </a:t>
            </a:r>
            <a:r>
              <a:rPr lang="tr-TR" sz="3200" b="1" dirty="0" smtClean="0"/>
              <a:t>rüku’a </a:t>
            </a:r>
            <a:r>
              <a:rPr lang="tr-TR" sz="3200" dirty="0" smtClean="0"/>
              <a:t>eğiliriz.</a:t>
            </a:r>
          </a:p>
          <a:p>
            <a:pPr algn="ctr"/>
            <a:r>
              <a:rPr lang="tr-TR" sz="3200" dirty="0" smtClean="0"/>
              <a:t>Rüku’da</a:t>
            </a:r>
            <a:r>
              <a:rPr lang="tr-TR" sz="3200" b="1" dirty="0" smtClean="0"/>
              <a:t> </a:t>
            </a:r>
            <a:r>
              <a:rPr lang="tr-TR" sz="3200" dirty="0" smtClean="0"/>
              <a:t>3 defa “</a:t>
            </a:r>
            <a:r>
              <a:rPr lang="tr-TR" sz="3200" b="1" dirty="0" err="1" smtClean="0"/>
              <a:t>sübhane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rabbiyel</a:t>
            </a:r>
            <a:r>
              <a:rPr lang="tr-TR" sz="3200" b="1" dirty="0" smtClean="0"/>
              <a:t> azim</a:t>
            </a:r>
            <a:r>
              <a:rPr lang="tr-TR" sz="3200" dirty="0" smtClean="0"/>
              <a:t>”</a:t>
            </a:r>
            <a:r>
              <a:rPr lang="tr-TR" sz="3200" b="1" dirty="0" smtClean="0"/>
              <a:t> </a:t>
            </a:r>
            <a:r>
              <a:rPr lang="tr-TR" sz="3200" dirty="0" smtClean="0"/>
              <a:t>deriz.</a:t>
            </a:r>
          </a:p>
          <a:p>
            <a:pPr algn="ctr"/>
            <a:r>
              <a:rPr lang="tr-TR" sz="3200" dirty="0" smtClean="0"/>
              <a:t>.</a:t>
            </a:r>
            <a:endParaRPr lang="tr-TR" sz="3200" dirty="0"/>
          </a:p>
        </p:txBody>
      </p:sp>
      <p:pic>
        <p:nvPicPr>
          <p:cNvPr id="67595" name="Picture 11" descr="3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670" y="1142984"/>
            <a:ext cx="2500330" cy="5715016"/>
          </a:xfrm>
          <a:prstGeom prst="rect">
            <a:avLst/>
          </a:prstGeom>
          <a:noFill/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67596" name="Picture 12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285860"/>
            <a:ext cx="2317750" cy="5310204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929058" y="1285860"/>
            <a:ext cx="2571768" cy="5286412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/>
              <a:t>“</a:t>
            </a:r>
            <a:r>
              <a:rPr lang="tr-TR" sz="2800" b="1" dirty="0" err="1"/>
              <a:t>Semiallahü</a:t>
            </a:r>
            <a:r>
              <a:rPr lang="tr-TR" sz="2800" b="1" dirty="0"/>
              <a:t> </a:t>
            </a:r>
            <a:r>
              <a:rPr lang="tr-TR" sz="2800" b="1" dirty="0" err="1"/>
              <a:t>limen</a:t>
            </a:r>
            <a:r>
              <a:rPr lang="tr-TR" sz="2800" b="1" dirty="0"/>
              <a:t> </a:t>
            </a:r>
            <a:r>
              <a:rPr lang="tr-TR" sz="2800" b="1" dirty="0" err="1"/>
              <a:t>hamideh</a:t>
            </a:r>
            <a:r>
              <a:rPr lang="tr-TR" sz="2800" b="1" dirty="0"/>
              <a:t>” </a:t>
            </a:r>
            <a:r>
              <a:rPr lang="tr-TR" sz="2800" dirty="0"/>
              <a:t>diyerek doğruluruz.</a:t>
            </a:r>
          </a:p>
          <a:p>
            <a:pPr algn="ctr"/>
            <a:r>
              <a:rPr lang="tr-TR" sz="2800" dirty="0" smtClean="0"/>
              <a:t>1-2 </a:t>
            </a:r>
            <a:r>
              <a:rPr lang="tr-TR" sz="2800" dirty="0"/>
              <a:t>saniye bekledikten sonra </a:t>
            </a:r>
          </a:p>
          <a:p>
            <a:pPr algn="ctr"/>
            <a:r>
              <a:rPr lang="tr-TR" sz="2800" dirty="0" smtClean="0"/>
              <a:t>“</a:t>
            </a:r>
            <a:r>
              <a:rPr lang="tr-TR" sz="2800" b="1" dirty="0" err="1"/>
              <a:t>Allahü</a:t>
            </a:r>
            <a:r>
              <a:rPr lang="tr-TR" sz="2800" b="1" dirty="0"/>
              <a:t> </a:t>
            </a:r>
            <a:r>
              <a:rPr lang="tr-TR" sz="2800" b="1" dirty="0" err="1"/>
              <a:t>ekber</a:t>
            </a:r>
            <a:r>
              <a:rPr lang="tr-TR" sz="2800" dirty="0"/>
              <a:t>” diyerek secdeye varılır.</a:t>
            </a:r>
          </a:p>
        </p:txBody>
      </p:sp>
      <p:pic>
        <p:nvPicPr>
          <p:cNvPr id="68619" name="Picture 11" descr="4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142984"/>
            <a:ext cx="2368556" cy="5715016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pic>
        <p:nvPicPr>
          <p:cNvPr id="68620" name="Picture 12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214422"/>
            <a:ext cx="2214578" cy="5643578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5984" y="5357826"/>
            <a:ext cx="5715040" cy="85725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/>
              <a:t>Secdede 3 defa “</a:t>
            </a:r>
            <a:r>
              <a:rPr lang="tr-TR" sz="2800" b="1"/>
              <a:t>sübhane rabbiyel â’lâ</a:t>
            </a:r>
            <a:r>
              <a:rPr lang="tr-TR" sz="2800"/>
              <a:t>” deriz.</a:t>
            </a:r>
          </a:p>
        </p:txBody>
      </p:sp>
      <p:pic>
        <p:nvPicPr>
          <p:cNvPr id="69643" name="Picture 11" descr="5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214422"/>
            <a:ext cx="3857652" cy="32147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69644" name="Picture 12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214422"/>
            <a:ext cx="3384550" cy="321471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143372" y="1142984"/>
            <a:ext cx="2571768" cy="535782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/>
              <a:t>“</a:t>
            </a:r>
            <a:r>
              <a:rPr lang="tr-TR" sz="2800" b="1" dirty="0" err="1"/>
              <a:t>Alahü</a:t>
            </a:r>
            <a:r>
              <a:rPr lang="tr-TR" sz="2800" b="1" dirty="0"/>
              <a:t> </a:t>
            </a:r>
            <a:r>
              <a:rPr lang="tr-TR" sz="2800" b="1" dirty="0" err="1"/>
              <a:t>Ekber</a:t>
            </a:r>
            <a:r>
              <a:rPr lang="tr-TR" sz="2800" b="1" dirty="0"/>
              <a:t>” </a:t>
            </a:r>
            <a:r>
              <a:rPr lang="tr-TR" sz="2800" dirty="0"/>
              <a:t>diyerek secdeden kalkarız ve dizüstü otururuz.</a:t>
            </a:r>
          </a:p>
          <a:p>
            <a:pPr algn="ctr"/>
            <a:r>
              <a:rPr lang="tr-TR" sz="2800" dirty="0"/>
              <a:t>1-2 saniye bekledikten sonra tekrar “</a:t>
            </a:r>
            <a:r>
              <a:rPr lang="tr-TR" sz="2800" b="1" dirty="0" err="1"/>
              <a:t>Allahü</a:t>
            </a:r>
            <a:r>
              <a:rPr lang="tr-TR" sz="2800" b="1" dirty="0"/>
              <a:t> </a:t>
            </a:r>
            <a:r>
              <a:rPr lang="tr-TR" sz="2800" b="1" dirty="0" err="1"/>
              <a:t>Ekber</a:t>
            </a:r>
            <a:r>
              <a:rPr lang="tr-TR" sz="2800" dirty="0"/>
              <a:t>” diyerek secdeye varırız.</a:t>
            </a:r>
          </a:p>
        </p:txBody>
      </p:sp>
      <p:pic>
        <p:nvPicPr>
          <p:cNvPr id="70667" name="Picture 11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214422"/>
            <a:ext cx="2357454" cy="5643578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70668" name="Picture 12" descr="6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142984"/>
            <a:ext cx="2428860" cy="5572164"/>
          </a:xfrm>
          <a:prstGeom prst="rect">
            <a:avLst/>
          </a:prstGeom>
          <a:noFill/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071670" y="4786322"/>
            <a:ext cx="5715040" cy="150019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smtClean="0"/>
              <a:t>Secdede 3 defa “</a:t>
            </a:r>
            <a:r>
              <a:rPr lang="tr-TR" sz="2800" b="1" dirty="0" err="1" smtClean="0"/>
              <a:t>sübhane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rabbiyel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â’lâ</a:t>
            </a:r>
            <a:r>
              <a:rPr lang="tr-TR" sz="2800" dirty="0" smtClean="0"/>
              <a:t>” deriz.</a:t>
            </a:r>
          </a:p>
          <a:p>
            <a:pPr algn="ctr"/>
            <a:r>
              <a:rPr lang="tr-TR" sz="2800" dirty="0" smtClean="0"/>
              <a:t>“</a:t>
            </a:r>
            <a:r>
              <a:rPr lang="tr-TR" sz="2800" b="1" dirty="0" err="1" smtClean="0"/>
              <a:t>Alahü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Ekber</a:t>
            </a:r>
            <a:r>
              <a:rPr lang="tr-TR" sz="2800" b="1" dirty="0" smtClean="0"/>
              <a:t>” </a:t>
            </a:r>
            <a:r>
              <a:rPr lang="tr-TR" sz="2800" dirty="0" smtClean="0"/>
              <a:t>diyerek ayağa kalkarız.</a:t>
            </a:r>
            <a:endParaRPr lang="tr-TR" sz="2800" dirty="0"/>
          </a:p>
        </p:txBody>
      </p:sp>
      <p:pic>
        <p:nvPicPr>
          <p:cNvPr id="69643" name="Picture 11" descr="5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214422"/>
            <a:ext cx="3857652" cy="32147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69644" name="Picture 12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214422"/>
            <a:ext cx="3384550" cy="321471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9938" name="Picture 2" descr="http://pbs.twimg.com/media/A_a4DQbCAAEQBBv.jpg:lar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357298"/>
            <a:ext cx="7929586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4143372" y="1142984"/>
            <a:ext cx="2571768" cy="5357826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smtClean="0"/>
              <a:t>“</a:t>
            </a:r>
            <a:r>
              <a:rPr lang="tr-TR" sz="2800" b="1" dirty="0" err="1" smtClean="0"/>
              <a:t>Alahü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Ekber</a:t>
            </a:r>
            <a:r>
              <a:rPr lang="tr-TR" sz="2800" b="1" dirty="0" smtClean="0"/>
              <a:t>” </a:t>
            </a:r>
            <a:r>
              <a:rPr lang="tr-TR" sz="2800" dirty="0" smtClean="0"/>
              <a:t>diyerek secdeden kalkarız ve dizüstü otururuz.</a:t>
            </a:r>
          </a:p>
          <a:p>
            <a:pPr algn="ctr"/>
            <a:endParaRPr lang="tr-TR" sz="2800" dirty="0" smtClean="0"/>
          </a:p>
          <a:p>
            <a:pPr algn="ctr"/>
            <a:r>
              <a:rPr lang="tr-TR" sz="2800" b="1" dirty="0" smtClean="0"/>
              <a:t>“</a:t>
            </a:r>
            <a:r>
              <a:rPr lang="tr-TR" sz="2800" b="1" dirty="0" err="1" smtClean="0"/>
              <a:t>Ettehiyyatü</a:t>
            </a:r>
            <a:r>
              <a:rPr lang="tr-TR" sz="2800" b="1" dirty="0" smtClean="0"/>
              <a:t>. </a:t>
            </a:r>
            <a:r>
              <a:rPr lang="tr-TR" sz="2800" b="1" dirty="0" err="1" smtClean="0"/>
              <a:t>Salli</a:t>
            </a:r>
            <a:r>
              <a:rPr lang="tr-TR" sz="2800" b="1" dirty="0" smtClean="0"/>
              <a:t>, </a:t>
            </a:r>
            <a:r>
              <a:rPr lang="tr-TR" sz="2800" b="1" dirty="0" err="1" smtClean="0"/>
              <a:t>Barik</a:t>
            </a:r>
            <a:r>
              <a:rPr lang="tr-TR" sz="2800" b="1" dirty="0" smtClean="0"/>
              <a:t>, Rabbena” </a:t>
            </a:r>
            <a:r>
              <a:rPr lang="tr-TR" sz="2800" dirty="0" smtClean="0"/>
              <a:t>dualarını okuruz.</a:t>
            </a:r>
            <a:endParaRPr lang="tr-TR" sz="2800" dirty="0"/>
          </a:p>
        </p:txBody>
      </p:sp>
      <p:pic>
        <p:nvPicPr>
          <p:cNvPr id="70667" name="Picture 11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214422"/>
            <a:ext cx="2357454" cy="5643578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70668" name="Picture 12" descr="6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142984"/>
            <a:ext cx="2428860" cy="5572164"/>
          </a:xfrm>
          <a:prstGeom prst="rect">
            <a:avLst/>
          </a:prstGeom>
          <a:noFill/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4071934" y="1214422"/>
            <a:ext cx="2500330" cy="5000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200" dirty="0"/>
              <a:t>“</a:t>
            </a:r>
            <a:r>
              <a:rPr lang="tr-TR" sz="3200" b="1" dirty="0" err="1"/>
              <a:t>Esselamü</a:t>
            </a:r>
            <a:r>
              <a:rPr lang="tr-TR" sz="3200" b="1" dirty="0"/>
              <a:t> </a:t>
            </a:r>
            <a:r>
              <a:rPr lang="tr-TR" sz="3200" b="1" dirty="0" err="1"/>
              <a:t>aleyküm</a:t>
            </a:r>
            <a:r>
              <a:rPr lang="tr-TR" sz="3200" b="1" dirty="0"/>
              <a:t> ve </a:t>
            </a:r>
            <a:r>
              <a:rPr lang="tr-TR" sz="3200" b="1" dirty="0" err="1"/>
              <a:t>rahmetullah</a:t>
            </a:r>
            <a:r>
              <a:rPr lang="tr-TR" sz="3200" dirty="0" smtClean="0"/>
              <a:t>”</a:t>
            </a:r>
          </a:p>
          <a:p>
            <a:pPr algn="ctr"/>
            <a:r>
              <a:rPr lang="tr-TR" sz="3200" dirty="0" smtClean="0"/>
              <a:t> </a:t>
            </a:r>
            <a:r>
              <a:rPr lang="tr-TR" sz="3200" dirty="0"/>
              <a:t>diyerek önce sağa sonra sola selam </a:t>
            </a:r>
            <a:r>
              <a:rPr lang="tr-TR" sz="3200" dirty="0" err="1"/>
              <a:t>verilirek</a:t>
            </a:r>
            <a:r>
              <a:rPr lang="tr-TR" sz="3200" dirty="0"/>
              <a:t> namaz bitirilir.</a:t>
            </a:r>
          </a:p>
        </p:txBody>
      </p:sp>
      <p:pic>
        <p:nvPicPr>
          <p:cNvPr id="79883" name="Picture 11" descr="7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1285860"/>
            <a:ext cx="2214578" cy="5143536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pic>
        <p:nvPicPr>
          <p:cNvPr id="79884" name="Picture 12" descr="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285860"/>
            <a:ext cx="2428892" cy="535785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357290" y="214290"/>
            <a:ext cx="778671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Selam: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Namaz bitince 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ö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nce sağ tarafa, sonra sol tarafa</a:t>
            </a:r>
            <a:r>
              <a:rPr kumimoji="0" lang="tr-TR" sz="2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selam verilir.</a:t>
            </a:r>
            <a:endParaRPr kumimoji="0" lang="tr-T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2130425"/>
            <a:ext cx="6143668" cy="1470025"/>
          </a:xfrm>
        </p:spPr>
        <p:txBody>
          <a:bodyPr/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785918" y="571480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714480" y="4357694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314" name="Picture 2" descr="http://www.tebim.net/images/resimlermakale/dini/nama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76349"/>
            <a:ext cx="7786742" cy="5438799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1928794" y="357166"/>
            <a:ext cx="5919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 smtClean="0"/>
              <a:t>En sonunda dua edilerek namaz bitirilir.</a:t>
            </a:r>
            <a:endParaRPr lang="tr-T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Resim" descr="000000LOG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2130425"/>
            <a:ext cx="6143668" cy="1470025"/>
          </a:xfrm>
        </p:spPr>
        <p:txBody>
          <a:bodyPr/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785918" y="571480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714480" y="4357694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 b="4687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2130425"/>
            <a:ext cx="6143668" cy="1470025"/>
          </a:xfrm>
        </p:spPr>
        <p:txBody>
          <a:bodyPr/>
          <a:lstStyle/>
          <a:p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785918" y="571480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1714480" y="4357694"/>
            <a:ext cx="614366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 t="50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258288" y="2967334"/>
            <a:ext cx="509979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</a:t>
            </a:r>
            <a:r>
              <a:rPr lang="tr-TR" sz="8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REK’AT</a:t>
            </a:r>
            <a:endParaRPr lang="tr-TR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3643306" y="1285860"/>
            <a:ext cx="3143272" cy="4929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tr-TR" sz="4400" dirty="0" smtClean="0">
                <a:solidFill>
                  <a:schemeClr val="tx2"/>
                </a:solidFill>
              </a:rPr>
              <a:t>Önce niyet ederiz.Sonra “</a:t>
            </a:r>
            <a:r>
              <a:rPr lang="tr-TR" sz="4400" b="1" dirty="0" err="1" smtClean="0">
                <a:solidFill>
                  <a:schemeClr val="tx2"/>
                </a:solidFill>
              </a:rPr>
              <a:t>Alahü</a:t>
            </a:r>
            <a:r>
              <a:rPr lang="tr-TR" sz="4400" b="1" dirty="0" smtClean="0">
                <a:solidFill>
                  <a:schemeClr val="tx2"/>
                </a:solidFill>
              </a:rPr>
              <a:t> </a:t>
            </a:r>
            <a:r>
              <a:rPr lang="tr-TR" sz="4400" b="1" dirty="0" err="1" smtClean="0">
                <a:solidFill>
                  <a:schemeClr val="tx2"/>
                </a:solidFill>
              </a:rPr>
              <a:t>Ekber</a:t>
            </a:r>
            <a:r>
              <a:rPr lang="tr-TR" sz="4400" b="1" dirty="0" smtClean="0">
                <a:solidFill>
                  <a:schemeClr val="tx2"/>
                </a:solidFill>
              </a:rPr>
              <a:t>” </a:t>
            </a:r>
            <a:r>
              <a:rPr lang="tr-TR" sz="4400" dirty="0" smtClean="0">
                <a:solidFill>
                  <a:schemeClr val="tx2"/>
                </a:solidFill>
              </a:rPr>
              <a:t>diyerek başlangıç tekbiri alırız.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1"/>
          <p:cNvPicPr>
            <a:picLocks noChangeAspect="1" noChangeArrowheads="1"/>
          </p:cNvPicPr>
          <p:nvPr/>
        </p:nvPicPr>
        <p:blipFill>
          <a:blip r:embed="rId2"/>
          <a:srcRect l="9808" r="12463" b="8054"/>
          <a:stretch>
            <a:fillRect/>
          </a:stretch>
        </p:blipFill>
        <p:spPr bwMode="auto">
          <a:xfrm>
            <a:off x="1285852" y="1214422"/>
            <a:ext cx="2214578" cy="5643578"/>
          </a:xfrm>
          <a:prstGeom prst="rect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pic>
        <p:nvPicPr>
          <p:cNvPr id="8" name="Picture 11" descr="1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142984"/>
            <a:ext cx="2428860" cy="5715016"/>
          </a:xfrm>
          <a:prstGeom prst="rect">
            <a:avLst/>
          </a:prstGeom>
          <a:noFill/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pic>
        <p:nvPicPr>
          <p:cNvPr id="66571" name="Picture 11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071546"/>
            <a:ext cx="2571736" cy="5786454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66572" name="Picture 12" descr="2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142984"/>
            <a:ext cx="2143140" cy="5715016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sp>
        <p:nvSpPr>
          <p:cNvPr id="13" name="12 Dikdörtgen"/>
          <p:cNvSpPr/>
          <p:nvPr/>
        </p:nvSpPr>
        <p:spPr>
          <a:xfrm>
            <a:off x="3929058" y="1428735"/>
            <a:ext cx="264319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 err="1" smtClean="0"/>
              <a:t>Sübhâneke</a:t>
            </a:r>
            <a:r>
              <a:rPr lang="tr-TR" sz="3200" b="1" dirty="0" smtClean="0"/>
              <a:t> </a:t>
            </a:r>
            <a:r>
              <a:rPr lang="tr-TR" sz="3200" dirty="0" smtClean="0"/>
              <a:t>duasını okuruz.</a:t>
            </a:r>
            <a:endParaRPr lang="tr-TR" sz="3200" b="1" dirty="0" smtClean="0"/>
          </a:p>
          <a:p>
            <a:pPr algn="ctr"/>
            <a:endParaRPr lang="tr-TR" sz="3200" b="1" dirty="0" smtClean="0"/>
          </a:p>
          <a:p>
            <a:pPr algn="ctr"/>
            <a:r>
              <a:rPr lang="tr-TR" sz="3200" b="1" dirty="0" err="1" smtClean="0"/>
              <a:t>Eûzü</a:t>
            </a:r>
            <a:r>
              <a:rPr lang="tr-TR" sz="3200" b="1" dirty="0" smtClean="0"/>
              <a:t> Besmele</a:t>
            </a:r>
            <a:r>
              <a:rPr lang="tr-TR" sz="3200" dirty="0" smtClean="0"/>
              <a:t> </a:t>
            </a:r>
          </a:p>
          <a:p>
            <a:pPr algn="ctr"/>
            <a:r>
              <a:rPr lang="tr-TR" sz="3200" dirty="0" smtClean="0"/>
              <a:t>çekeriz.</a:t>
            </a:r>
            <a:endParaRPr lang="tr-TR" sz="3200" b="1" dirty="0" smtClean="0"/>
          </a:p>
          <a:p>
            <a:pPr algn="ctr"/>
            <a:endParaRPr lang="tr-TR" sz="3200" b="1" dirty="0" smtClean="0"/>
          </a:p>
          <a:p>
            <a:pPr algn="ctr"/>
            <a:r>
              <a:rPr lang="tr-TR" sz="3200" b="1" dirty="0" smtClean="0"/>
              <a:t>Fatiha </a:t>
            </a:r>
            <a:r>
              <a:rPr lang="tr-TR" sz="3200" dirty="0" err="1" smtClean="0"/>
              <a:t>sûresini</a:t>
            </a:r>
            <a:r>
              <a:rPr lang="tr-TR" sz="3200" dirty="0" smtClean="0"/>
              <a:t> okuruz.</a:t>
            </a:r>
          </a:p>
          <a:p>
            <a:pPr algn="ctr"/>
            <a:r>
              <a:rPr lang="tr-TR" sz="3200" dirty="0" err="1" smtClean="0"/>
              <a:t>Kur’an’dan</a:t>
            </a:r>
            <a:r>
              <a:rPr lang="tr-TR" sz="3200" dirty="0" smtClean="0"/>
              <a:t> bir bölüm okuruz</a:t>
            </a:r>
            <a:endParaRPr lang="tr-TR" sz="3200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214414" y="285728"/>
            <a:ext cx="79295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Kıyam ve Kıraat: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Kıyam ayakta durmak, kıraat ise ayakta iken </a:t>
            </a:r>
            <a:r>
              <a:rPr kumimoji="0" lang="tr-TR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Kur'an'dan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 bir veya birka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ç</a:t>
            </a:r>
            <a:r>
              <a:rPr kumimoji="0" lang="tr-T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 ayet, sure okumak demektir.</a:t>
            </a:r>
            <a:endParaRPr kumimoji="0" lang="tr-T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4143372" y="1428736"/>
            <a:ext cx="2232025" cy="5429264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200" dirty="0"/>
              <a:t>“</a:t>
            </a:r>
            <a:r>
              <a:rPr lang="tr-TR" sz="3200" b="1" dirty="0" err="1"/>
              <a:t>Alahü</a:t>
            </a:r>
            <a:r>
              <a:rPr lang="tr-TR" sz="3200" b="1" dirty="0"/>
              <a:t> </a:t>
            </a:r>
            <a:r>
              <a:rPr lang="tr-TR" sz="3200" b="1" dirty="0" err="1"/>
              <a:t>Ekber</a:t>
            </a:r>
            <a:r>
              <a:rPr lang="tr-TR" sz="3200" b="1" dirty="0"/>
              <a:t>” </a:t>
            </a:r>
            <a:r>
              <a:rPr lang="tr-TR" sz="3200" dirty="0"/>
              <a:t>diyerek </a:t>
            </a:r>
            <a:r>
              <a:rPr lang="tr-TR" sz="3200" b="1" dirty="0"/>
              <a:t>rüku’a </a:t>
            </a:r>
            <a:r>
              <a:rPr lang="tr-TR" sz="3200" dirty="0"/>
              <a:t>eğiliriz.</a:t>
            </a:r>
          </a:p>
          <a:p>
            <a:pPr algn="ctr"/>
            <a:endParaRPr lang="tr-TR" sz="3200" dirty="0"/>
          </a:p>
          <a:p>
            <a:pPr algn="ctr"/>
            <a:r>
              <a:rPr lang="tr-TR" sz="3200" dirty="0"/>
              <a:t>Rüku’da</a:t>
            </a:r>
            <a:r>
              <a:rPr lang="tr-TR" sz="3200" b="1" dirty="0"/>
              <a:t> </a:t>
            </a:r>
            <a:r>
              <a:rPr lang="tr-TR" sz="3200" dirty="0"/>
              <a:t>3 defa “</a:t>
            </a:r>
            <a:r>
              <a:rPr lang="tr-TR" sz="3200" b="1" dirty="0" err="1"/>
              <a:t>sübhane</a:t>
            </a:r>
            <a:r>
              <a:rPr lang="tr-TR" sz="3200" b="1" dirty="0"/>
              <a:t> </a:t>
            </a:r>
            <a:r>
              <a:rPr lang="tr-TR" sz="3200" b="1" dirty="0" err="1"/>
              <a:t>rabbiyel</a:t>
            </a:r>
            <a:r>
              <a:rPr lang="tr-TR" sz="3200" b="1" dirty="0"/>
              <a:t> azim</a:t>
            </a:r>
            <a:r>
              <a:rPr lang="tr-TR" sz="3200" dirty="0"/>
              <a:t>”</a:t>
            </a:r>
            <a:r>
              <a:rPr lang="tr-TR" sz="3200" b="1" dirty="0"/>
              <a:t> </a:t>
            </a:r>
            <a:r>
              <a:rPr lang="tr-TR" sz="3200" dirty="0"/>
              <a:t>deriz.</a:t>
            </a:r>
          </a:p>
        </p:txBody>
      </p:sp>
      <p:pic>
        <p:nvPicPr>
          <p:cNvPr id="67595" name="Picture 11" descr="3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670" y="1142984"/>
            <a:ext cx="2500330" cy="5715016"/>
          </a:xfrm>
          <a:prstGeom prst="rect">
            <a:avLst/>
          </a:prstGeom>
          <a:noFill/>
          <a:ln w="76200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67596" name="Picture 12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285860"/>
            <a:ext cx="2317750" cy="5310204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  <p:sp>
        <p:nvSpPr>
          <p:cNvPr id="13" name="12 Dikdörtgen"/>
          <p:cNvSpPr/>
          <p:nvPr/>
        </p:nvSpPr>
        <p:spPr>
          <a:xfrm>
            <a:off x="1357290" y="285728"/>
            <a:ext cx="77867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Rükû:</a:t>
            </a:r>
            <a:r>
              <a:rPr lang="tr-TR" sz="2800" dirty="0" smtClean="0"/>
              <a:t> Namazda kıyamdan sonra eğilmek demektir. </a:t>
            </a:r>
            <a:endParaRPr lang="tr-TR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4572000" y="908050"/>
            <a:ext cx="2520950" cy="51133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929058" y="1285860"/>
            <a:ext cx="2571768" cy="5286412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/>
              <a:t>“</a:t>
            </a:r>
            <a:r>
              <a:rPr lang="tr-TR" sz="2800" b="1" dirty="0" err="1"/>
              <a:t>Semiallahü</a:t>
            </a:r>
            <a:r>
              <a:rPr lang="tr-TR" sz="2800" b="1" dirty="0"/>
              <a:t> </a:t>
            </a:r>
            <a:r>
              <a:rPr lang="tr-TR" sz="2800" b="1" dirty="0" err="1"/>
              <a:t>limen</a:t>
            </a:r>
            <a:r>
              <a:rPr lang="tr-TR" sz="2800" b="1" dirty="0"/>
              <a:t> </a:t>
            </a:r>
            <a:r>
              <a:rPr lang="tr-TR" sz="2800" b="1" dirty="0" err="1"/>
              <a:t>hamideh</a:t>
            </a:r>
            <a:r>
              <a:rPr lang="tr-TR" sz="2800" b="1" dirty="0"/>
              <a:t>” </a:t>
            </a:r>
            <a:r>
              <a:rPr lang="tr-TR" sz="2800" dirty="0"/>
              <a:t>diyerek doğruluruz.</a:t>
            </a:r>
          </a:p>
          <a:p>
            <a:pPr algn="ctr"/>
            <a:r>
              <a:rPr lang="tr-TR" sz="2800" dirty="0" smtClean="0"/>
              <a:t>1-2 </a:t>
            </a:r>
            <a:r>
              <a:rPr lang="tr-TR" sz="2800" dirty="0"/>
              <a:t>saniye bekledikten sonra </a:t>
            </a:r>
          </a:p>
          <a:p>
            <a:pPr algn="ctr"/>
            <a:r>
              <a:rPr lang="tr-TR" sz="2800" dirty="0" smtClean="0"/>
              <a:t>“</a:t>
            </a:r>
            <a:r>
              <a:rPr lang="tr-TR" sz="2800" b="1" dirty="0" err="1"/>
              <a:t>Allahü</a:t>
            </a:r>
            <a:r>
              <a:rPr lang="tr-TR" sz="2800" b="1" dirty="0"/>
              <a:t> </a:t>
            </a:r>
            <a:r>
              <a:rPr lang="tr-TR" sz="2800" b="1" dirty="0" err="1"/>
              <a:t>ekber</a:t>
            </a:r>
            <a:r>
              <a:rPr lang="tr-TR" sz="2800" dirty="0"/>
              <a:t>” diyerek secdeye varılır.</a:t>
            </a:r>
          </a:p>
        </p:txBody>
      </p:sp>
      <p:pic>
        <p:nvPicPr>
          <p:cNvPr id="68619" name="Picture 11" descr="4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142984"/>
            <a:ext cx="2368556" cy="5715016"/>
          </a:xfrm>
          <a:prstGeom prst="rect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pic>
        <p:nvPicPr>
          <p:cNvPr id="68620" name="Picture 12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214422"/>
            <a:ext cx="2214578" cy="5643578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293</Words>
  <Application>Microsoft Office PowerPoint</Application>
  <PresentationFormat>Ekran Gösterisi (4:3)</PresentationFormat>
  <Paragraphs>57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Slayt 1</vt:lpstr>
      <vt:lpstr>Slayt 2</vt:lpstr>
      <vt:lpstr>.</vt:lpstr>
      <vt:lpstr>.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.</vt:lpstr>
      <vt:lpstr>Slayt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bilal</dc:creator>
  <cp:lastModifiedBy>bilal</cp:lastModifiedBy>
  <cp:revision>19</cp:revision>
  <dcterms:created xsi:type="dcterms:W3CDTF">2015-05-01T20:11:40Z</dcterms:created>
  <dcterms:modified xsi:type="dcterms:W3CDTF">2015-07-03T23:16:25Z</dcterms:modified>
</cp:coreProperties>
</file>