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9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tags/tag2.xml" ContentType="application/vnd.openxmlformats-officedocument.presentationml.tags+xml"/>
  <Override PartName="/ppt/theme/theme1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2.xml" ContentType="application/vnd.openxmlformats-officedocument.presentationml.notesSlide+xml"/>
  <Override PartName="/ppt/tags/tag20.xml" ContentType="application/vnd.openxmlformats-officedocument.presentationml.tags+xml"/>
  <Override PartName="/ppt/notesSlides/notesSlide3.xml" ContentType="application/vnd.openxmlformats-officedocument.presentationml.notesSlide+xml"/>
  <Override PartName="/ppt/tags/tag2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  <p:sldMasterId id="2147483697" r:id="rId4"/>
    <p:sldMasterId id="2147483710" r:id="rId5"/>
    <p:sldMasterId id="2147483723" r:id="rId6"/>
    <p:sldMasterId id="2147483738" r:id="rId7"/>
    <p:sldMasterId id="2147483750" r:id="rId8"/>
    <p:sldMasterId id="2147483770" r:id="rId9"/>
    <p:sldMasterId id="2147483790" r:id="rId10"/>
    <p:sldMasterId id="2147483802" r:id="rId11"/>
    <p:sldMasterId id="2147483817" r:id="rId12"/>
  </p:sldMasterIdLst>
  <p:notesMasterIdLst>
    <p:notesMasterId r:id="rId27"/>
  </p:notesMasterIdLst>
  <p:sldIdLst>
    <p:sldId id="257" r:id="rId13"/>
    <p:sldId id="258" r:id="rId14"/>
    <p:sldId id="271" r:id="rId15"/>
    <p:sldId id="272" r:id="rId16"/>
    <p:sldId id="266" r:id="rId17"/>
    <p:sldId id="260" r:id="rId18"/>
    <p:sldId id="261" r:id="rId19"/>
    <p:sldId id="274" r:id="rId20"/>
    <p:sldId id="264" r:id="rId21"/>
    <p:sldId id="263" r:id="rId22"/>
    <p:sldId id="268" r:id="rId23"/>
    <p:sldId id="275" r:id="rId24"/>
    <p:sldId id="276" r:id="rId25"/>
    <p:sldId id="391" r:id="rId26"/>
  </p:sldIdLst>
  <p:sldSz cx="12192000" cy="6858000"/>
  <p:notesSz cx="6858000" cy="9144000"/>
  <p:custDataLst>
    <p:tags r:id="rId28"/>
  </p:custData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11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tags" Target="tags/tag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187A90-3FD9-43F4-93F7-A839476B409D}" type="datetimeFigureOut">
              <a:rPr lang="tr-TR" smtClean="0"/>
              <a:t>7.10.2024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E430A-8CF6-4763-8BAB-FCFD4129AA8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5668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1026;g6039a3cf85_1_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7" name="Google Shape;1027;g6039a3cf85_1_6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2885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5E430A-8CF6-4763-8BAB-FCFD4129AA89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6054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B0FB7D-A000-42F1-B4B3-3CF3784CE8A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683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332BD4-BC30-401C-BFD3-1861D1E9DE80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621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9.xml"/><Relationship Id="rId4" Type="http://schemas.openxmlformats.org/officeDocument/2006/relationships/hyperlink" Target="http://bit.ly/2TtBDfr" TargetMode="Externa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ags" Target="../tags/tag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point-free.blogspot.com/" TargetMode="External"/><Relationship Id="rId2" Type="http://schemas.openxmlformats.org/officeDocument/2006/relationships/hyperlink" Target="https://hangeuldoc.tistory.com/" TargetMode="External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8.xml"/><Relationship Id="rId4" Type="http://schemas.openxmlformats.org/officeDocument/2006/relationships/hyperlink" Target="http://bit.ly/2TtBDfr" TargetMode="Externa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91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998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4225841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30613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57010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40986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605276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13542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638564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31436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98032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8803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784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1142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5491250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57333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90293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59432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1728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447335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6402334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746346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1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307" name="Google Shape;307;p1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8" name="Google Shape;308;p1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9" name="Google Shape;309;p1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0" name="Google Shape;310;p1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1" name="Google Shape;311;p1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2" name="Google Shape;312;p1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3" name="Google Shape;313;p1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4" name="Google Shape;314;p1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1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1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1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1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3581184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7C1435-38DE-4ACA-82C8-825D8F6DC43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6187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9928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10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0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93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655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563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33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62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87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89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9FCFDD-1F85-45DF-92CA-46248156ADEE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1982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25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726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697990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1137651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42861611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7017336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9069426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06998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0320807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06444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8EBA3B-F145-4833-9F8B-900C8FE8215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70710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27800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84621434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65816294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0071157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58588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66185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552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781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288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05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9A2F4-8E66-476D-B207-AC8607D6A99B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52513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1630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3346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50870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7479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903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865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245121-8B16-46FB-AB78-D40F83CBF96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2736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21E65-20EB-464C-BDF4-42C25BFB73DD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3940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314799-51F7-4FEF-8064-AD701F101A24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404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3103A-B8C2-45DF-9C3F-278F5EA5636C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2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33587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75F768-2E9A-4A98-ABCF-F797DF280E5A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61002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21CA3C-8886-4152-BC03-3DB86A80EAC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291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2EC1E6-50B0-43DB-9FF4-C63643D92126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5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4271336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2060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64066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9428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8569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1779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76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602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9607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6581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5650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0244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6134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3236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3054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0139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837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851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88375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8129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7507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4661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96400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549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1084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200680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8484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5623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535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1001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74411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003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25778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4917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710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9253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5367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29464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3822979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0517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2064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3791744" y="502830"/>
            <a:ext cx="4608512" cy="4620329"/>
            <a:chOff x="1115616" y="1275607"/>
            <a:chExt cx="2585656" cy="2592286"/>
          </a:xfrm>
        </p:grpSpPr>
        <p:pic>
          <p:nvPicPr>
            <p:cNvPr id="5" name="Picture 2" descr="E:\002-KIMS BUSINESS\007-02-Googleslidesppt\02-GSppt-Contents-Kim\20170215\03-abs\item01-png.png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5616" y="1275607"/>
              <a:ext cx="2585656" cy="25922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/>
            <p:cNvSpPr/>
            <p:nvPr userDrawn="1"/>
          </p:nvSpPr>
          <p:spPr>
            <a:xfrm>
              <a:off x="1796376" y="1959682"/>
              <a:ext cx="1224136" cy="122413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innerShdw blurRad="63500" dist="38100" dir="18900000">
                <a:prstClr val="black">
                  <a:alpha val="29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772131" y="5106393"/>
            <a:ext cx="4608512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Welcome!!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771933" y="5925277"/>
            <a:ext cx="4608512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888121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6170549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75184612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151424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89508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446311" y="2129832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02681" y="2133096"/>
            <a:ext cx="1920000" cy="19200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" name="Block Arc 1"/>
          <p:cNvSpPr/>
          <p:nvPr userDrawn="1"/>
        </p:nvSpPr>
        <p:spPr>
          <a:xfrm>
            <a:off x="911424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Block Arc 11"/>
          <p:cNvSpPr/>
          <p:nvPr userDrawn="1"/>
        </p:nvSpPr>
        <p:spPr>
          <a:xfrm>
            <a:off x="3561843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Block Arc 12"/>
          <p:cNvSpPr/>
          <p:nvPr userDrawn="1"/>
        </p:nvSpPr>
        <p:spPr>
          <a:xfrm>
            <a:off x="621226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Block Arc 13"/>
          <p:cNvSpPr/>
          <p:nvPr userDrawn="1"/>
        </p:nvSpPr>
        <p:spPr>
          <a:xfrm>
            <a:off x="8862681" y="1893096"/>
            <a:ext cx="2400000" cy="2400000"/>
          </a:xfrm>
          <a:prstGeom prst="blockArc">
            <a:avLst>
              <a:gd name="adj1" fmla="val 10800000"/>
              <a:gd name="adj2" fmla="val 94979"/>
              <a:gd name="adj3" fmla="val 540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EDBECCA6-8618-46C3-A8D4-3B6399CCEF8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D40A599-6D66-4DC9-82BB-52C171B56BB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5154301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472011" y="1508786"/>
            <a:ext cx="3799787" cy="486556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30033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3695733" y="1873019"/>
            <a:ext cx="8496267" cy="40324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6C3AF05-0B8F-485E-983F-1B40340199E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D183D1CC-DF98-45E3-B7CE-601603E40D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595803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0" y="0"/>
            <a:ext cx="4079776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8112000" y="3930000"/>
            <a:ext cx="4080000" cy="292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52054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04523" y="0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360363" y="2564904"/>
            <a:ext cx="2831637" cy="429309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32759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957145" y="1700808"/>
            <a:ext cx="3264727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452723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947939" y="1700808"/>
            <a:ext cx="3264364" cy="269873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DA4CE02-F7F3-4BCD-B8DB-4DFD03965E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9A54B34-6F96-4E3E-B72E-E680E3CE27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103440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38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862" y="1700809"/>
            <a:ext cx="3898337" cy="335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110208" y="1832542"/>
            <a:ext cx="3600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427952" y="1832542"/>
            <a:ext cx="3648000" cy="211311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F3CBFE9-6225-4EAB-9415-3558F6BE9A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E9189EF-3C10-45A2-8749-4187192ACE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570639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21823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nut 3"/>
          <p:cNvSpPr/>
          <p:nvPr userDrawn="1"/>
        </p:nvSpPr>
        <p:spPr>
          <a:xfrm>
            <a:off x="3796148" y="1572993"/>
            <a:ext cx="4535419" cy="4535419"/>
          </a:xfrm>
          <a:prstGeom prst="donut">
            <a:avLst>
              <a:gd name="adj" fmla="val 13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96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755105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9B4F25E9-AA8C-4BD3-BF1F-56D20DF8DD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40BDE80-4E1C-47DE-8168-381888FDC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41352836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28952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728504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728504" y="2956276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728056" y="5447872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444409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443961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443961" y="2956276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3443513" y="5447872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159867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159419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159419" y="2956276"/>
            <a:ext cx="2592000" cy="70793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158971" y="5447872"/>
            <a:ext cx="2592000" cy="70793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8875325" y="1562579"/>
            <a:ext cx="2592000" cy="1391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8874877" y="3816222"/>
            <a:ext cx="2592000" cy="16321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j-ea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8874877" y="2956276"/>
            <a:ext cx="2592000" cy="70793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874429" y="5447872"/>
            <a:ext cx="2592000" cy="70793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82570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010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5675346" y="6492876"/>
            <a:ext cx="841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lang="ko-KR" altLang="en-US" sz="1200" smtClean="0">
                <a:solidFill>
                  <a:schemeClr val="bg1">
                    <a:lumMod val="50000"/>
                  </a:schemeClr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Bahnschrift SemiCondensed" panose="020B0502040204020203" pitchFamily="34" charset="0"/>
                <a:ea typeface="맑은 고딕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Bahnschrift SemiCondensed" panose="020B0502040204020203" pitchFamily="34" charset="0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05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900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ert for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FF5F7BD-D86D-49C1-9E78-8F7E377B241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5515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432AB3B8-407E-46A7-8B41-578ABBFA686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78822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DA56F8DE-5904-4FBC-B1A8-19921E0DB8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10944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7EAFDBA-46DE-4090-85AE-3DEB413CAB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3659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DD63AAA3-72FB-4B81-926A-6746C493528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56373" y="-33397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9D692FD7-1EA6-40C7-9404-B5BB709A8EA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65515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448D18D7-91F1-4E63-95B1-19F3D1F7951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78822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F957841-0FB3-4B59-80C5-3DEA67D22D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10944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F2538425-D921-44FD-B8C9-0A675E048F00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233659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9D01D4D1-345A-4465-841C-5DF5E226542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456373" y="-1682700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00697502-2074-4BDD-8998-42D56FD3787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5515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2768840C-7B9F-4A0C-8BD4-61D7BB211F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78822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24ECCEFB-B38D-4ADB-8B32-DE47D918ECE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5010944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A33E7502-9CC1-404E-93E0-84CF5C7F3AD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233659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19" name="Picture Placeholder 4">
            <a:extLst>
              <a:ext uri="{FF2B5EF4-FFF2-40B4-BE49-F238E27FC236}">
                <a16:creationId xmlns:a16="http://schemas.microsoft.com/office/drawing/2014/main" id="{8C95C1AF-94B3-408B-8786-270C44CF9F83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9456373" y="7029399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0" name="Picture Placeholder 4">
            <a:extLst>
              <a:ext uri="{FF2B5EF4-FFF2-40B4-BE49-F238E27FC236}">
                <a16:creationId xmlns:a16="http://schemas.microsoft.com/office/drawing/2014/main" id="{6285CFD3-9C6A-472D-9EE9-4A73C45B72D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65515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739D75EF-86D3-4E4D-97CE-7C99F586F81C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278822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90E19E06-3959-4860-BD51-54367B281BBC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5010944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1D57807E-8249-4914-9278-607DA42ECEBE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7233659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CC97E5B4-BD89-44C2-9629-22BE86D85B3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9456373" y="8686452"/>
            <a:ext cx="2015067" cy="1511300"/>
          </a:xfrm>
          <a:prstGeom prst="rect">
            <a:avLst/>
          </a:prstGeom>
          <a:pattFill prst="pct80">
            <a:fgClr>
              <a:schemeClr val="bg1"/>
            </a:fgClr>
            <a:bgClr>
              <a:schemeClr val="tx1">
                <a:lumMod val="50000"/>
                <a:lumOff val="50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994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y 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88835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0"/>
                  <a:lumOff val="100000"/>
                </a:schemeClr>
              </a:gs>
              <a:gs pos="53000">
                <a:schemeClr val="accent5">
                  <a:lumMod val="0"/>
                  <a:lumOff val="10000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99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ol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EF0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414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&amp;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62000">
                <a:srgbClr val="EFF4F5"/>
              </a:gs>
              <a:gs pos="100000">
                <a:srgbClr val="DCE1E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C365D61-25B7-4D09-B83D-76A28CDEDBF0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7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63034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N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1">
            <a:extLst>
              <a:ext uri="{FF2B5EF4-FFF2-40B4-BE49-F238E27FC236}">
                <a16:creationId xmlns:a16="http://schemas.microsoft.com/office/drawing/2014/main" id="{3C46467A-A779-40FF-BA29-A1414C15C34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4F5461"/>
              </a:gs>
              <a:gs pos="46000">
                <a:srgbClr val="636875"/>
              </a:gs>
              <a:gs pos="100000">
                <a:srgbClr val="454C59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18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FD6CF763-E0B7-4C0C-9678-0D8B227B0E3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06EC9FFA-8FDA-455B-9E79-756E631FBA3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63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ce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직사각형 18"/>
          <p:cNvSpPr/>
          <p:nvPr userDrawn="1"/>
        </p:nvSpPr>
        <p:spPr>
          <a:xfrm>
            <a:off x="0" y="4362450"/>
            <a:ext cx="6085840" cy="2495550"/>
          </a:xfrm>
          <a:prstGeom prst="rect">
            <a:avLst/>
          </a:prstGeom>
          <a:solidFill>
            <a:srgbClr val="6A8094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Personal &amp; Non-Commercial works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7" name="직사각형 36"/>
          <p:cNvSpPr/>
          <p:nvPr userDrawn="1"/>
        </p:nvSpPr>
        <p:spPr>
          <a:xfrm>
            <a:off x="6085840" y="4362450"/>
            <a:ext cx="6106160" cy="2495550"/>
          </a:xfrm>
          <a:prstGeom prst="rect">
            <a:avLst/>
          </a:prstGeom>
          <a:solidFill>
            <a:srgbClr val="6A8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44000" tIns="64800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Redistribution &amp; Resale</a:t>
            </a:r>
          </a:p>
          <a:p>
            <a:pPr marL="285750" marR="0" lvl="0" indent="-28575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For Commercial works, You must be </a:t>
            </a:r>
            <a:b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</a:b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/>
                <a:ea typeface="맑은 고딕"/>
                <a:cs typeface="+mn-cs"/>
              </a:rPr>
              <a:t>allowed. E-mail to jaywon1116@gmail.com or Comment on the Post.</a:t>
            </a: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grpSp>
        <p:nvGrpSpPr>
          <p:cNvPr id="38" name="그룹 37"/>
          <p:cNvGrpSpPr/>
          <p:nvPr userDrawn="1"/>
        </p:nvGrpSpPr>
        <p:grpSpPr>
          <a:xfrm>
            <a:off x="2479040" y="3960495"/>
            <a:ext cx="1127760" cy="845820"/>
            <a:chOff x="1584960" y="2659380"/>
            <a:chExt cx="891540" cy="891540"/>
          </a:xfrm>
        </p:grpSpPr>
        <p:sp>
          <p:nvSpPr>
            <p:cNvPr id="39" name="타원 38"/>
            <p:cNvSpPr/>
            <p:nvPr/>
          </p:nvSpPr>
          <p:spPr>
            <a:xfrm>
              <a:off x="1584960" y="2659380"/>
              <a:ext cx="891540" cy="891540"/>
            </a:xfrm>
            <a:prstGeom prst="ellipse">
              <a:avLst/>
            </a:prstGeom>
            <a:solidFill>
              <a:srgbClr val="6A809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  <p:sp>
          <p:nvSpPr>
            <p:cNvPr id="40" name="타원 39"/>
            <p:cNvSpPr/>
            <p:nvPr/>
          </p:nvSpPr>
          <p:spPr>
            <a:xfrm>
              <a:off x="1845528" y="2919948"/>
              <a:ext cx="370404" cy="370404"/>
            </a:xfrm>
            <a:prstGeom prst="ellipse">
              <a:avLst/>
            </a:prstGeom>
            <a:noFill/>
            <a:ln w="952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</a:endParaRPr>
            </a:p>
          </p:txBody>
        </p:sp>
      </p:grpSp>
      <p:sp>
        <p:nvSpPr>
          <p:cNvPr id="41" name="타원 40"/>
          <p:cNvSpPr/>
          <p:nvPr userDrawn="1"/>
        </p:nvSpPr>
        <p:spPr>
          <a:xfrm>
            <a:off x="8575040" y="3960495"/>
            <a:ext cx="1127760" cy="845820"/>
          </a:xfrm>
          <a:prstGeom prst="ellipse">
            <a:avLst/>
          </a:prstGeom>
          <a:solidFill>
            <a:srgbClr val="D1D8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2" name="십자형 41"/>
          <p:cNvSpPr/>
          <p:nvPr userDrawn="1"/>
        </p:nvSpPr>
        <p:spPr>
          <a:xfrm rot="2700000">
            <a:off x="8919211" y="4090461"/>
            <a:ext cx="439420" cy="585891"/>
          </a:xfrm>
          <a:prstGeom prst="plus">
            <a:avLst>
              <a:gd name="adj" fmla="val 39456"/>
            </a:avLst>
          </a:prstGeom>
          <a:solidFill>
            <a:srgbClr val="6A8094"/>
          </a:solidFill>
          <a:ln w="952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3" name="TextBox 42"/>
          <p:cNvSpPr txBox="1"/>
          <p:nvPr userDrawn="1"/>
        </p:nvSpPr>
        <p:spPr>
          <a:xfrm>
            <a:off x="158728" y="254840"/>
            <a:ext cx="73774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66700" marR="0" lvl="0" indent="-2667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How you can use</a:t>
            </a:r>
          </a:p>
        </p:txBody>
      </p:sp>
      <p:sp>
        <p:nvSpPr>
          <p:cNvPr id="44" name="직사각형 43">
            <a:hlinkClick r:id="rId2"/>
          </p:cNvPr>
          <p:cNvSpPr/>
          <p:nvPr userDrawn="1"/>
        </p:nvSpPr>
        <p:spPr>
          <a:xfrm>
            <a:off x="165785" y="1248404"/>
            <a:ext cx="3111408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맑은 고딕"/>
                <a:cs typeface="+mn-cs"/>
                <a:hlinkClick r:id="rId3"/>
              </a:rPr>
              <a:t>https://powerpoint-free.blogspot.com/</a:t>
            </a:r>
            <a:endParaRPr kumimoji="0" lang="ko-KR" alt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45" name="직사각형 44"/>
          <p:cNvSpPr/>
          <p:nvPr userDrawn="1"/>
        </p:nvSpPr>
        <p:spPr>
          <a:xfrm>
            <a:off x="0" y="0"/>
            <a:ext cx="12192000" cy="7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927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TITLE" type="title">
  <p:cSld name="OPEN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415600" y="1930400"/>
            <a:ext cx="11360800" cy="19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Permanent Marker"/>
              <a:buNone/>
              <a:defRPr sz="6933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subTitle" idx="1"/>
          </p:nvPr>
        </p:nvSpPr>
        <p:spPr>
          <a:xfrm>
            <a:off x="415600" y="3849867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7796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TITLE + BULLET POINT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;p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6" name="Google Shape;26;p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8" name="Google Shape;38;p3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1252700" y="1968500"/>
            <a:ext cx="8085200" cy="406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●"/>
              <a:defRPr sz="1333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000"/>
              <a:buFont typeface="Comfortaa"/>
              <a:buChar char="○"/>
              <a:defRPr sz="1333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000"/>
              <a:buFont typeface="Comfortaa"/>
              <a:buChar char="■"/>
              <a:defRPr sz="1333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48207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42" name="Google Shape;42;p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4"/>
          <p:cNvSpPr txBox="1">
            <a:spLocks noGrp="1"/>
          </p:cNvSpPr>
          <p:nvPr>
            <p:ph type="title" hasCustomPrompt="1"/>
          </p:nvPr>
        </p:nvSpPr>
        <p:spPr>
          <a:xfrm>
            <a:off x="1895117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5" name="Google Shape;55;p4"/>
          <p:cNvSpPr txBox="1">
            <a:spLocks noGrp="1"/>
          </p:cNvSpPr>
          <p:nvPr>
            <p:ph type="title" idx="2" hasCustomPrompt="1"/>
          </p:nvPr>
        </p:nvSpPr>
        <p:spPr>
          <a:xfrm>
            <a:off x="428050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6" name="Google Shape;56;p4"/>
          <p:cNvSpPr txBox="1">
            <a:spLocks noGrp="1"/>
          </p:cNvSpPr>
          <p:nvPr>
            <p:ph type="title" idx="3" hasCustomPrompt="1"/>
          </p:nvPr>
        </p:nvSpPr>
        <p:spPr>
          <a:xfrm>
            <a:off x="6665895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7" name="Google Shape;57;p4"/>
          <p:cNvSpPr txBox="1">
            <a:spLocks noGrp="1"/>
          </p:cNvSpPr>
          <p:nvPr>
            <p:ph type="title" idx="4" hasCustomPrompt="1"/>
          </p:nvPr>
        </p:nvSpPr>
        <p:spPr>
          <a:xfrm>
            <a:off x="9051284" y="3121800"/>
            <a:ext cx="1245600" cy="7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8" name="Google Shape;58;p4"/>
          <p:cNvSpPr txBox="1">
            <a:spLocks noGrp="1"/>
          </p:cNvSpPr>
          <p:nvPr>
            <p:ph type="ctrTitle" idx="5"/>
          </p:nvPr>
        </p:nvSpPr>
        <p:spPr>
          <a:xfrm>
            <a:off x="415600" y="824767"/>
            <a:ext cx="113608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59" name="Google Shape;59;p4"/>
          <p:cNvSpPr txBox="1">
            <a:spLocks noGrp="1"/>
          </p:cNvSpPr>
          <p:nvPr>
            <p:ph type="subTitle" idx="1"/>
          </p:nvPr>
        </p:nvSpPr>
        <p:spPr>
          <a:xfrm>
            <a:off x="1521933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0" name="Google Shape;60;p4"/>
          <p:cNvSpPr txBox="1">
            <a:spLocks noGrp="1"/>
          </p:cNvSpPr>
          <p:nvPr>
            <p:ph type="subTitle" idx="6"/>
          </p:nvPr>
        </p:nvSpPr>
        <p:spPr>
          <a:xfrm>
            <a:off x="39073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1" name="Google Shape;61;p4"/>
          <p:cNvSpPr txBox="1">
            <a:spLocks noGrp="1"/>
          </p:cNvSpPr>
          <p:nvPr>
            <p:ph type="subTitle" idx="7"/>
          </p:nvPr>
        </p:nvSpPr>
        <p:spPr>
          <a:xfrm>
            <a:off x="6292667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2" name="Google Shape;62;p4"/>
          <p:cNvSpPr txBox="1">
            <a:spLocks noGrp="1"/>
          </p:cNvSpPr>
          <p:nvPr>
            <p:ph type="subTitle" idx="8"/>
          </p:nvPr>
        </p:nvSpPr>
        <p:spPr>
          <a:xfrm>
            <a:off x="8678100" y="49101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ubTitle" idx="9"/>
          </p:nvPr>
        </p:nvSpPr>
        <p:spPr>
          <a:xfrm>
            <a:off x="6292700" y="49527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38835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66" name="Google Shape;66;p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7" name="Google Shape;67;p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8" name="Google Shape;68;p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8" name="Google Shape;78;p5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ctrTitle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603669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82" name="Google Shape;82;p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4" name="Google Shape;94;p6"/>
          <p:cNvSpPr txBox="1">
            <a:spLocks noGrp="1"/>
          </p:cNvSpPr>
          <p:nvPr>
            <p:ph type="ctrTitle"/>
          </p:nvPr>
        </p:nvSpPr>
        <p:spPr>
          <a:xfrm>
            <a:off x="2678400" y="5196051"/>
            <a:ext cx="6835200" cy="51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None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sz="4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95" name="Google Shape;95;p6"/>
          <p:cNvSpPr txBox="1">
            <a:spLocks noGrp="1"/>
          </p:cNvSpPr>
          <p:nvPr>
            <p:ph type="subTitle" idx="1"/>
          </p:nvPr>
        </p:nvSpPr>
        <p:spPr>
          <a:xfrm>
            <a:off x="2553000" y="1869300"/>
            <a:ext cx="7086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9121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" name="Google Shape;97;p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98" name="Google Shape;98;p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0" name="Google Shape;110;p7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11" name="Google Shape;111;p7"/>
          <p:cNvSpPr txBox="1">
            <a:spLocks noGrp="1"/>
          </p:cNvSpPr>
          <p:nvPr>
            <p:ph type="subTitle" idx="1"/>
          </p:nvPr>
        </p:nvSpPr>
        <p:spPr>
          <a:xfrm>
            <a:off x="41520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355603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BIG TIT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>
            <a:spLocks noGrp="1"/>
          </p:cNvSpPr>
          <p:nvPr>
            <p:ph type="ctrTitle"/>
          </p:nvPr>
        </p:nvSpPr>
        <p:spPr>
          <a:xfrm>
            <a:off x="4145000" y="2940400"/>
            <a:ext cx="3902000" cy="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14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9355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 type="blank">
  <p:cSld name="TITLE + FOUR COLUMN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9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16" name="Google Shape;116;p9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9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9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9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9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9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2" name="Google Shape;122;p9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" name="Google Shape;123;p9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" name="Google Shape;124;p9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" name="Google Shape;125;p9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" name="Google Shape;126;p9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" name="Google Shape;127;p9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8" name="Google Shape;128;p9"/>
          <p:cNvSpPr txBox="1">
            <a:spLocks noGrp="1"/>
          </p:cNvSpPr>
          <p:nvPr>
            <p:ph type="subTitle" idx="1"/>
          </p:nvPr>
        </p:nvSpPr>
        <p:spPr>
          <a:xfrm>
            <a:off x="1521917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9"/>
          <p:cNvSpPr txBox="1">
            <a:spLocks noGrp="1"/>
          </p:cNvSpPr>
          <p:nvPr>
            <p:ph type="subTitle" idx="2"/>
          </p:nvPr>
        </p:nvSpPr>
        <p:spPr>
          <a:xfrm>
            <a:off x="39072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9"/>
          <p:cNvSpPr txBox="1">
            <a:spLocks noGrp="1"/>
          </p:cNvSpPr>
          <p:nvPr>
            <p:ph type="subTitle" idx="3"/>
          </p:nvPr>
        </p:nvSpPr>
        <p:spPr>
          <a:xfrm>
            <a:off x="86780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9"/>
          <p:cNvSpPr txBox="1">
            <a:spLocks noGrp="1"/>
          </p:cNvSpPr>
          <p:nvPr>
            <p:ph type="subTitle" idx="4"/>
          </p:nvPr>
        </p:nvSpPr>
        <p:spPr>
          <a:xfrm>
            <a:off x="6292684" y="4351333"/>
            <a:ext cx="199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9"/>
          <p:cNvSpPr txBox="1">
            <a:spLocks noGrp="1"/>
          </p:cNvSpPr>
          <p:nvPr>
            <p:ph type="ctrTitle"/>
          </p:nvPr>
        </p:nvSpPr>
        <p:spPr>
          <a:xfrm>
            <a:off x="1521933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3" name="Google Shape;133;p9"/>
          <p:cNvSpPr txBox="1">
            <a:spLocks noGrp="1"/>
          </p:cNvSpPr>
          <p:nvPr>
            <p:ph type="ctrTitle" idx="5"/>
          </p:nvPr>
        </p:nvSpPr>
        <p:spPr>
          <a:xfrm>
            <a:off x="39073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4" name="Google Shape;134;p9"/>
          <p:cNvSpPr txBox="1">
            <a:spLocks noGrp="1"/>
          </p:cNvSpPr>
          <p:nvPr>
            <p:ph type="ctrTitle" idx="6"/>
          </p:nvPr>
        </p:nvSpPr>
        <p:spPr>
          <a:xfrm>
            <a:off x="62927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5" name="Google Shape;135;p9"/>
          <p:cNvSpPr txBox="1">
            <a:spLocks noGrp="1"/>
          </p:cNvSpPr>
          <p:nvPr>
            <p:ph type="ctrTitle" idx="7"/>
          </p:nvPr>
        </p:nvSpPr>
        <p:spPr>
          <a:xfrm>
            <a:off x="8678100" y="34196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ctrTitle" idx="8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2717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10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39" name="Google Shape;139;p10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10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10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10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" name="Google Shape;143;p10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4" name="Google Shape;144;p10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" name="Google Shape;145;p10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" name="Google Shape;146;p10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" name="Google Shape;147;p10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" name="Google Shape;151;p10"/>
          <p:cNvSpPr txBox="1">
            <a:spLocks noGrp="1"/>
          </p:cNvSpPr>
          <p:nvPr>
            <p:ph type="subTitle" idx="1"/>
          </p:nvPr>
        </p:nvSpPr>
        <p:spPr>
          <a:xfrm>
            <a:off x="1665233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"/>
          <p:cNvSpPr txBox="1">
            <a:spLocks noGrp="1"/>
          </p:cNvSpPr>
          <p:nvPr>
            <p:ph type="subTitle" idx="2"/>
          </p:nvPr>
        </p:nvSpPr>
        <p:spPr>
          <a:xfrm>
            <a:off x="4965000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"/>
          <p:cNvSpPr txBox="1">
            <a:spLocks noGrp="1"/>
          </p:cNvSpPr>
          <p:nvPr>
            <p:ph type="subTitle" idx="3"/>
          </p:nvPr>
        </p:nvSpPr>
        <p:spPr>
          <a:xfrm>
            <a:off x="8264767" y="38097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0"/>
          <p:cNvSpPr txBox="1">
            <a:spLocks noGrp="1"/>
          </p:cNvSpPr>
          <p:nvPr>
            <p:ph type="ctrTitle"/>
          </p:nvPr>
        </p:nvSpPr>
        <p:spPr>
          <a:xfrm>
            <a:off x="1800217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ctrTitle" idx="4"/>
          </p:nvPr>
        </p:nvSpPr>
        <p:spPr>
          <a:xfrm>
            <a:off x="50999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6" name="Google Shape;156;p10"/>
          <p:cNvSpPr txBox="1">
            <a:spLocks noGrp="1"/>
          </p:cNvSpPr>
          <p:nvPr>
            <p:ph type="ctrTitle" idx="5"/>
          </p:nvPr>
        </p:nvSpPr>
        <p:spPr>
          <a:xfrm>
            <a:off x="8399784" y="23655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157" name="Google Shape;157;p10"/>
          <p:cNvSpPr txBox="1">
            <a:spLocks noGrp="1"/>
          </p:cNvSpPr>
          <p:nvPr>
            <p:ph type="ctrTitle" idx="6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967701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S">
  <p:cSld name="BIG NUMBERS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" name="Google Shape;159;p11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60" name="Google Shape;160;p11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1" name="Google Shape;161;p11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" name="Google Shape;162;p11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" name="Google Shape;163;p11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" name="Google Shape;164;p11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" name="Google Shape;165;p11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" name="Google Shape;166;p11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" name="Google Shape;167;p11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11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11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11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11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2" name="Google Shape;172;p11"/>
          <p:cNvSpPr txBox="1">
            <a:spLocks noGrp="1"/>
          </p:cNvSpPr>
          <p:nvPr>
            <p:ph type="title" hasCustomPrompt="1"/>
          </p:nvPr>
        </p:nvSpPr>
        <p:spPr>
          <a:xfrm>
            <a:off x="3335000" y="9346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3" name="Google Shape;173;p11"/>
          <p:cNvSpPr txBox="1">
            <a:spLocks noGrp="1"/>
          </p:cNvSpPr>
          <p:nvPr>
            <p:ph type="title" idx="2" hasCustomPrompt="1"/>
          </p:nvPr>
        </p:nvSpPr>
        <p:spPr>
          <a:xfrm>
            <a:off x="3335000" y="28142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174" name="Google Shape;174;p11"/>
          <p:cNvSpPr txBox="1">
            <a:spLocks noGrp="1"/>
          </p:cNvSpPr>
          <p:nvPr>
            <p:ph type="title" idx="3" hasCustomPrompt="1"/>
          </p:nvPr>
        </p:nvSpPr>
        <p:spPr>
          <a:xfrm>
            <a:off x="3335000" y="4693851"/>
            <a:ext cx="5522000" cy="79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151233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2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77" name="Google Shape;177;p12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12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12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12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12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12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12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12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12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12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12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12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4416800" y="1603533"/>
            <a:ext cx="3358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747745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1_TITLE + THREE COLUMNS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oogle Shape;191;p13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192" name="Google Shape;192;p13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13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13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13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13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13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13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13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13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13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13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13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04" name="Google Shape;204;p13"/>
          <p:cNvSpPr txBox="1">
            <a:spLocks noGrp="1"/>
          </p:cNvSpPr>
          <p:nvPr>
            <p:ph type="subTitle" idx="1"/>
          </p:nvPr>
        </p:nvSpPr>
        <p:spPr>
          <a:xfrm>
            <a:off x="8303733" y="2601400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3"/>
          <p:cNvSpPr txBox="1">
            <a:spLocks noGrp="1"/>
          </p:cNvSpPr>
          <p:nvPr>
            <p:ph type="ctrTitle"/>
          </p:nvPr>
        </p:nvSpPr>
        <p:spPr>
          <a:xfrm>
            <a:off x="8303733" y="1946433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subTitle" idx="2"/>
          </p:nvPr>
        </p:nvSpPr>
        <p:spPr>
          <a:xfrm>
            <a:off x="8303733" y="3959267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ctrTitle" idx="3"/>
          </p:nvPr>
        </p:nvSpPr>
        <p:spPr>
          <a:xfrm>
            <a:off x="8303733" y="3304300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4"/>
          </p:nvPr>
        </p:nvSpPr>
        <p:spPr>
          <a:xfrm>
            <a:off x="8303733" y="5317133"/>
            <a:ext cx="2528800" cy="62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ctrTitle" idx="5"/>
          </p:nvPr>
        </p:nvSpPr>
        <p:spPr>
          <a:xfrm>
            <a:off x="8303733" y="4662167"/>
            <a:ext cx="3964800" cy="79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ctrTitle" idx="6"/>
          </p:nvPr>
        </p:nvSpPr>
        <p:spPr>
          <a:xfrm>
            <a:off x="1252700" y="689133"/>
            <a:ext cx="97204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70953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">
  <p:cSld name="TWO COLUMNS 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" name="Google Shape;212;p14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13" name="Google Shape;213;p14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14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14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14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14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14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14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0" name="Google Shape;220;p14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1" name="Google Shape;221;p14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2" name="Google Shape;222;p14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3" name="Google Shape;223;p14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4" name="Google Shape;224;p14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5" name="Google Shape;225;p14"/>
          <p:cNvSpPr txBox="1">
            <a:spLocks noGrp="1"/>
          </p:cNvSpPr>
          <p:nvPr>
            <p:ph type="subTitle" idx="1"/>
          </p:nvPr>
        </p:nvSpPr>
        <p:spPr>
          <a:xfrm>
            <a:off x="3111900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4"/>
          <p:cNvSpPr txBox="1">
            <a:spLocks noGrp="1"/>
          </p:cNvSpPr>
          <p:nvPr>
            <p:ph type="subTitle" idx="2"/>
          </p:nvPr>
        </p:nvSpPr>
        <p:spPr>
          <a:xfrm>
            <a:off x="6818067" y="3365233"/>
            <a:ext cx="2262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4"/>
          <p:cNvSpPr txBox="1">
            <a:spLocks noGrp="1"/>
          </p:cNvSpPr>
          <p:nvPr>
            <p:ph type="ctrTitle"/>
          </p:nvPr>
        </p:nvSpPr>
        <p:spPr>
          <a:xfrm>
            <a:off x="3246884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28" name="Google Shape;228;p14"/>
          <p:cNvSpPr txBox="1">
            <a:spLocks noGrp="1"/>
          </p:cNvSpPr>
          <p:nvPr>
            <p:ph type="ctrTitle" idx="3"/>
          </p:nvPr>
        </p:nvSpPr>
        <p:spPr>
          <a:xfrm>
            <a:off x="6953051" y="2327433"/>
            <a:ext cx="199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88163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TITLE + DESIGN 2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15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31" name="Google Shape;231;p15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2" name="Google Shape;232;p15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3" name="Google Shape;233;p15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4" name="Google Shape;234;p15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5" name="Google Shape;235;p15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6" name="Google Shape;236;p15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7" name="Google Shape;237;p15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8" name="Google Shape;238;p15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9" name="Google Shape;239;p15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0" name="Google Shape;240;p15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1" name="Google Shape;241;p15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2" name="Google Shape;242;p15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43" name="Google Shape;243;p15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35503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">
  <p:cSld name="TITLE + SIX COLUMNS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" name="Google Shape;245;p16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46" name="Google Shape;246;p16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7" name="Google Shape;247;p16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8" name="Google Shape;248;p16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9" name="Google Shape;249;p16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0" name="Google Shape;250;p16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6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2" name="Google Shape;252;p16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3" name="Google Shape;253;p16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4" name="Google Shape;254;p16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5" name="Google Shape;255;p16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6" name="Google Shape;256;p16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7" name="Google Shape;257;p16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8" name="Google Shape;258;p16"/>
          <p:cNvSpPr txBox="1">
            <a:spLocks noGrp="1"/>
          </p:cNvSpPr>
          <p:nvPr>
            <p:ph type="subTitle" idx="1"/>
          </p:nvPr>
        </p:nvSpPr>
        <p:spPr>
          <a:xfrm>
            <a:off x="1974803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16"/>
          <p:cNvSpPr txBox="1">
            <a:spLocks noGrp="1"/>
          </p:cNvSpPr>
          <p:nvPr>
            <p:ph type="subTitle" idx="2"/>
          </p:nvPr>
        </p:nvSpPr>
        <p:spPr>
          <a:xfrm>
            <a:off x="4969788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6"/>
          <p:cNvSpPr txBox="1">
            <a:spLocks noGrp="1"/>
          </p:cNvSpPr>
          <p:nvPr>
            <p:ph type="subTitle" idx="3"/>
          </p:nvPr>
        </p:nvSpPr>
        <p:spPr>
          <a:xfrm>
            <a:off x="7964777" y="28445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ctrTitle"/>
          </p:nvPr>
        </p:nvSpPr>
        <p:spPr>
          <a:xfrm>
            <a:off x="188501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ctrTitle" idx="4"/>
          </p:nvPr>
        </p:nvSpPr>
        <p:spPr>
          <a:xfrm>
            <a:off x="4880020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ctrTitle" idx="5"/>
          </p:nvPr>
        </p:nvSpPr>
        <p:spPr>
          <a:xfrm>
            <a:off x="7874997" y="17657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4" name="Google Shape;264;p16"/>
          <p:cNvSpPr txBox="1">
            <a:spLocks noGrp="1"/>
          </p:cNvSpPr>
          <p:nvPr>
            <p:ph type="subTitle" idx="6"/>
          </p:nvPr>
        </p:nvSpPr>
        <p:spPr>
          <a:xfrm>
            <a:off x="1974803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16"/>
          <p:cNvSpPr txBox="1">
            <a:spLocks noGrp="1"/>
          </p:cNvSpPr>
          <p:nvPr>
            <p:ph type="subTitle" idx="7"/>
          </p:nvPr>
        </p:nvSpPr>
        <p:spPr>
          <a:xfrm>
            <a:off x="4969788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16"/>
          <p:cNvSpPr txBox="1">
            <a:spLocks noGrp="1"/>
          </p:cNvSpPr>
          <p:nvPr>
            <p:ph type="subTitle" idx="8"/>
          </p:nvPr>
        </p:nvSpPr>
        <p:spPr>
          <a:xfrm>
            <a:off x="7964760" y="4990833"/>
            <a:ext cx="225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16"/>
          <p:cNvSpPr txBox="1">
            <a:spLocks noGrp="1"/>
          </p:cNvSpPr>
          <p:nvPr>
            <p:ph type="ctrTitle" idx="9"/>
          </p:nvPr>
        </p:nvSpPr>
        <p:spPr>
          <a:xfrm>
            <a:off x="1885000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8" name="Google Shape;268;p16"/>
          <p:cNvSpPr txBox="1">
            <a:spLocks noGrp="1"/>
          </p:cNvSpPr>
          <p:nvPr>
            <p:ph type="ctrTitle" idx="13"/>
          </p:nvPr>
        </p:nvSpPr>
        <p:spPr>
          <a:xfrm>
            <a:off x="4880004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69" name="Google Shape;269;p16"/>
          <p:cNvSpPr txBox="1">
            <a:spLocks noGrp="1"/>
          </p:cNvSpPr>
          <p:nvPr>
            <p:ph type="ctrTitle" idx="14"/>
          </p:nvPr>
        </p:nvSpPr>
        <p:spPr>
          <a:xfrm>
            <a:off x="7874981" y="3912033"/>
            <a:ext cx="24320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Permanent Marker"/>
              <a:buNone/>
              <a:defRPr sz="1867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70" name="Google Shape;270;p16"/>
          <p:cNvSpPr txBox="1">
            <a:spLocks noGrp="1"/>
          </p:cNvSpPr>
          <p:nvPr>
            <p:ph type="ctrTitle" idx="15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053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&amp; CREDITS">
  <p:cSld name="THANKS &amp; CREDITS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17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73" name="Google Shape;273;p17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17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17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7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17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7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17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17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17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17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17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17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5" name="Google Shape;285;p17"/>
          <p:cNvSpPr txBox="1">
            <a:spLocks noGrp="1"/>
          </p:cNvSpPr>
          <p:nvPr>
            <p:ph type="ctrTitle"/>
          </p:nvPr>
        </p:nvSpPr>
        <p:spPr>
          <a:xfrm>
            <a:off x="1252700" y="1197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Permanent Marker"/>
              <a:buNone/>
              <a:defRPr sz="4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286" name="Google Shape;286;p17"/>
          <p:cNvSpPr txBox="1">
            <a:spLocks noGrp="1"/>
          </p:cNvSpPr>
          <p:nvPr>
            <p:ph type="subTitle" idx="1"/>
          </p:nvPr>
        </p:nvSpPr>
        <p:spPr>
          <a:xfrm>
            <a:off x="1252700" y="2739400"/>
            <a:ext cx="38880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7"/>
          <p:cNvSpPr txBox="1"/>
          <p:nvPr/>
        </p:nvSpPr>
        <p:spPr>
          <a:xfrm>
            <a:off x="1252700" y="4710800"/>
            <a:ext cx="4138000" cy="13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2"/>
              </a:rPr>
              <a:t>Slidesgo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Flatico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/>
              </a:rPr>
              <a:t>n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kumimoji="0" lang="en" sz="1067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/>
              </a:rPr>
              <a:t>Freepik</a:t>
            </a:r>
            <a:r>
              <a:rPr kumimoji="0" lang="en" sz="10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fortaa"/>
                <a:ea typeface="Comfortaa"/>
                <a:cs typeface="Comfortaa"/>
                <a:sym typeface="Comfortaa"/>
              </a:rPr>
              <a:t>. </a:t>
            </a: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10740185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1_TITLE + BULLET POINTS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18"/>
          <p:cNvGrpSpPr/>
          <p:nvPr/>
        </p:nvGrpSpPr>
        <p:grpSpPr>
          <a:xfrm>
            <a:off x="-16603" y="413700"/>
            <a:ext cx="12241067" cy="6051067"/>
            <a:chOff x="-12452" y="310275"/>
            <a:chExt cx="9180800" cy="4538300"/>
          </a:xfrm>
        </p:grpSpPr>
        <p:cxnSp>
          <p:nvCxnSpPr>
            <p:cNvPr id="290" name="Google Shape;290;p18"/>
            <p:cNvCxnSpPr/>
            <p:nvPr/>
          </p:nvCxnSpPr>
          <p:spPr>
            <a:xfrm>
              <a:off x="-552" y="402343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18"/>
            <p:cNvCxnSpPr/>
            <p:nvPr/>
          </p:nvCxnSpPr>
          <p:spPr>
            <a:xfrm>
              <a:off x="-12452" y="3102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8"/>
            <p:cNvCxnSpPr/>
            <p:nvPr/>
          </p:nvCxnSpPr>
          <p:spPr>
            <a:xfrm>
              <a:off x="-552" y="722848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3" name="Google Shape;293;p18"/>
            <p:cNvCxnSpPr/>
            <p:nvPr/>
          </p:nvCxnSpPr>
          <p:spPr>
            <a:xfrm>
              <a:off x="-552" y="1135420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4" name="Google Shape;294;p18"/>
            <p:cNvCxnSpPr/>
            <p:nvPr/>
          </p:nvCxnSpPr>
          <p:spPr>
            <a:xfrm>
              <a:off x="-552" y="1547993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5" name="Google Shape;295;p18"/>
            <p:cNvCxnSpPr/>
            <p:nvPr/>
          </p:nvCxnSpPr>
          <p:spPr>
            <a:xfrm>
              <a:off x="-552" y="1960566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6" name="Google Shape;296;p18"/>
            <p:cNvCxnSpPr/>
            <p:nvPr/>
          </p:nvCxnSpPr>
          <p:spPr>
            <a:xfrm>
              <a:off x="-552" y="2373139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7" name="Google Shape;297;p18"/>
            <p:cNvCxnSpPr/>
            <p:nvPr/>
          </p:nvCxnSpPr>
          <p:spPr>
            <a:xfrm>
              <a:off x="-552" y="2785711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8" name="Google Shape;298;p18"/>
            <p:cNvCxnSpPr/>
            <p:nvPr/>
          </p:nvCxnSpPr>
          <p:spPr>
            <a:xfrm>
              <a:off x="-552" y="3198284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8"/>
            <p:cNvCxnSpPr/>
            <p:nvPr/>
          </p:nvCxnSpPr>
          <p:spPr>
            <a:xfrm>
              <a:off x="-552" y="3610857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0" name="Google Shape;300;p18"/>
            <p:cNvCxnSpPr/>
            <p:nvPr/>
          </p:nvCxnSpPr>
          <p:spPr>
            <a:xfrm>
              <a:off x="-552" y="4436002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1" name="Google Shape;301;p18"/>
            <p:cNvCxnSpPr/>
            <p:nvPr/>
          </p:nvCxnSpPr>
          <p:spPr>
            <a:xfrm>
              <a:off x="-552" y="4848575"/>
              <a:ext cx="9168900" cy="0"/>
            </a:xfrm>
            <a:prstGeom prst="straightConnector1">
              <a:avLst/>
            </a:prstGeom>
            <a:noFill/>
            <a:ln w="9525" cap="flat" cmpd="sng">
              <a:solidFill>
                <a:srgbClr val="F3F3F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02" name="Google Shape;302;p18"/>
          <p:cNvSpPr txBox="1">
            <a:spLocks noGrp="1"/>
          </p:cNvSpPr>
          <p:nvPr>
            <p:ph type="ctrTitle"/>
          </p:nvPr>
        </p:nvSpPr>
        <p:spPr>
          <a:xfrm>
            <a:off x="2678400" y="689133"/>
            <a:ext cx="6835200" cy="97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32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4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  <p:sp>
        <p:nvSpPr>
          <p:cNvPr id="303" name="Google Shape;303;p18"/>
          <p:cNvSpPr txBox="1">
            <a:spLocks noGrp="1"/>
          </p:cNvSpPr>
          <p:nvPr>
            <p:ph type="body" idx="1"/>
          </p:nvPr>
        </p:nvSpPr>
        <p:spPr>
          <a:xfrm>
            <a:off x="14795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304" name="Google Shape;304;p18"/>
          <p:cNvSpPr txBox="1">
            <a:spLocks noGrp="1"/>
          </p:cNvSpPr>
          <p:nvPr>
            <p:ph type="body" idx="2"/>
          </p:nvPr>
        </p:nvSpPr>
        <p:spPr>
          <a:xfrm>
            <a:off x="6292851" y="2057400"/>
            <a:ext cx="4419600" cy="41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979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1pPr>
            <a:lvl2pPr marL="1219170" lvl="1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2pPr>
            <a:lvl3pPr marL="1828754" lvl="2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3pPr>
            <a:lvl4pPr marL="2438339" lvl="3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4pPr>
            <a:lvl5pPr marL="3047924" lvl="4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5pPr>
            <a:lvl6pPr marL="3657509" lvl="5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6pPr>
            <a:lvl7pPr marL="4267093" lvl="6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●"/>
              <a:defRPr sz="1467">
                <a:latin typeface="Comfortaa"/>
                <a:ea typeface="Comfortaa"/>
                <a:cs typeface="Comfortaa"/>
                <a:sym typeface="Comfortaa"/>
              </a:defRPr>
            </a:lvl7pPr>
            <a:lvl8pPr marL="4876678" lvl="7" indent="-3979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100"/>
              <a:buFont typeface="Comfortaa"/>
              <a:buChar char="○"/>
              <a:defRPr sz="1467">
                <a:latin typeface="Comfortaa"/>
                <a:ea typeface="Comfortaa"/>
                <a:cs typeface="Comfortaa"/>
                <a:sym typeface="Comfortaa"/>
              </a:defRPr>
            </a:lvl8pPr>
            <a:lvl9pPr marL="5486263" lvl="8" indent="-3979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100"/>
              <a:buFont typeface="Comfortaa"/>
              <a:buChar char="■"/>
              <a:defRPr sz="1467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722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E4733B-85B5-4ECD-8DCE-7E11AE18623A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125616-34E7-4B13-B020-58BAF626FF36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50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46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12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88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88DE07-31AC-44D6-8E31-0C13EF9AA659}" type="datetime1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Hazırlayan Mustafa YILDIRIM</a:t>
            </a: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4DCA7B-C0DD-4492-920F-75BE3254E2C2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14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3EEF7B-CD1F-4EFF-9AA3-390454289812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6E292A-CF08-47DB-B79A-ED9B80B6F061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810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955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E0BA6-8B55-4770-92E2-50A813E5248E}" type="datetimeFigureOut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7.10.2024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13F1D1-2948-48AC-96E3-48D98A46533A}" type="slidenum">
              <a:rPr kumimoji="0" lang="tr-T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2405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823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" y="-206512"/>
            <a:ext cx="577851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600" b="0" i="0" u="none" strike="noStrike" kern="1200" cap="none" spc="0" normalizeH="0" baseline="0" noProof="0" dirty="0">
                <a:ln>
                  <a:noFill/>
                </a:ln>
                <a:solidFill>
                  <a:srgbClr val="E6E6E6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+mn-cs"/>
              </a:rPr>
              <a:t>JAY DESIGN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3F7A83-B5B7-4266-8D27-EF99E7F4AEB0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52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accent1">
                <a:lumMod val="20000"/>
                <a:lumOff val="8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61128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ermanent Marker"/>
              <a:buNone/>
              <a:defRPr sz="28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●"/>
              <a:defRPr sz="1100"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2984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Font typeface="Comfortaa"/>
              <a:buChar char="○"/>
              <a:defRPr sz="1100"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2984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Font typeface="Comfortaa"/>
              <a:buChar char="■"/>
              <a:defRPr sz="11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65329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5396/374/493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9.xml"/><Relationship Id="rId4" Type="http://schemas.openxmlformats.org/officeDocument/2006/relationships/hyperlink" Target="http://www.dindersimateryal.com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28.sv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51.xml"/><Relationship Id="rId1" Type="http://schemas.openxmlformats.org/officeDocument/2006/relationships/tags" Target="../tags/tag21.xml"/><Relationship Id="rId6" Type="http://schemas.openxmlformats.org/officeDocument/2006/relationships/hyperlink" Target="https://t.me/joinchat/QrR0NEiT70UPac8ZvS8MDA" TargetMode="External"/><Relationship Id="rId11" Type="http://schemas.openxmlformats.org/officeDocument/2006/relationships/hyperlink" Target="https://www.dindersimateryal.com/" TargetMode="External"/><Relationship Id="rId5" Type="http://schemas.openxmlformats.org/officeDocument/2006/relationships/hyperlink" Target="https://www.instagram.com/mustafa__.yildirim/" TargetMode="External"/><Relationship Id="rId10" Type="http://schemas.openxmlformats.org/officeDocument/2006/relationships/image" Target="../media/image26.svg"/><Relationship Id="rId4" Type="http://schemas.openxmlformats.org/officeDocument/2006/relationships/image" Target="../media/image22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hyperlink" Target="http://kuran.diyanet.gov.tr/mushaf" TargetMode="Externa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4.xml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0.xml"/><Relationship Id="rId1" Type="http://schemas.openxmlformats.org/officeDocument/2006/relationships/tags" Target="../tags/tag5.xml"/><Relationship Id="rId5" Type="http://schemas.openxmlformats.org/officeDocument/2006/relationships/hyperlink" Target="https://www.youtube.com/watch?v=E1_D9xb2RgU" TargetMode="External"/><Relationship Id="rId4" Type="http://schemas.openxmlformats.org/officeDocument/2006/relationships/hyperlink" Target="https://www.youtube.com/watch?v=KonQunY2Fo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5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slideLayout" Target="../slideLayouts/slideLayout25.xml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tags" Target="../tags/tag19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9.xml"/><Relationship Id="rId5" Type="http://schemas.openxmlformats.org/officeDocument/2006/relationships/hyperlink" Target="http://www.dindersimateryal.com/" TargetMode="External"/><Relationship Id="rId4" Type="http://schemas.openxmlformats.org/officeDocument/2006/relationships/hyperlink" Target="https://wordwall.net/play/5396/275/973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45">
            <a:extLst>
              <a:ext uri="{FF2B5EF4-FFF2-40B4-BE49-F238E27FC236}">
                <a16:creationId xmlns:a16="http://schemas.microsoft.com/office/drawing/2014/main" id="{DBBE461D-19AD-4C13-BFC3-97C838946A70}"/>
              </a:ext>
            </a:extLst>
          </p:cNvPr>
          <p:cNvSpPr/>
          <p:nvPr/>
        </p:nvSpPr>
        <p:spPr>
          <a:xfrm>
            <a:off x="942109" y="139749"/>
            <a:ext cx="9077900" cy="1147973"/>
          </a:xfrm>
          <a:prstGeom prst="roundRect">
            <a:avLst>
              <a:gd name="adj" fmla="val 50000"/>
            </a:avLst>
          </a:prstGeom>
          <a:noFill/>
          <a:ln w="25400">
            <a:gradFill>
              <a:gsLst>
                <a:gs pos="0">
                  <a:srgbClr val="FF9900"/>
                </a:gs>
                <a:gs pos="100000">
                  <a:srgbClr val="FF7C80"/>
                </a:gs>
              </a:gsLst>
              <a:lin ang="5400000" scaled="1"/>
            </a:gra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77">
            <a:extLst>
              <a:ext uri="{FF2B5EF4-FFF2-40B4-BE49-F238E27FC236}">
                <a16:creationId xmlns:a16="http://schemas.microsoft.com/office/drawing/2014/main" id="{32AAD715-8E98-4677-ABA1-AD5507B4DA7B}"/>
              </a:ext>
            </a:extLst>
          </p:cNvPr>
          <p:cNvGrpSpPr/>
          <p:nvPr/>
        </p:nvGrpSpPr>
        <p:grpSpPr>
          <a:xfrm>
            <a:off x="1260764" y="258222"/>
            <a:ext cx="10584281" cy="953209"/>
            <a:chOff x="5955030" y="5087279"/>
            <a:chExt cx="5598284" cy="1159662"/>
          </a:xfrm>
        </p:grpSpPr>
        <p:sp>
          <p:nvSpPr>
            <p:cNvPr id="6" name="Rectangle: Rounded Corners 46">
              <a:extLst>
                <a:ext uri="{FF2B5EF4-FFF2-40B4-BE49-F238E27FC236}">
                  <a16:creationId xmlns:a16="http://schemas.microsoft.com/office/drawing/2014/main" id="{66E525DE-AEFE-4BCA-8B95-98C92677721B}"/>
                </a:ext>
              </a:extLst>
            </p:cNvPr>
            <p:cNvSpPr/>
            <p:nvPr/>
          </p:nvSpPr>
          <p:spPr>
            <a:xfrm>
              <a:off x="6701033" y="5087279"/>
              <a:ext cx="4286426" cy="1159662"/>
            </a:xfrm>
            <a:prstGeom prst="roundRect">
              <a:avLst>
                <a:gd name="adj" fmla="val 50000"/>
              </a:avLst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>
                  <a:lumMod val="85000"/>
                </a:schemeClr>
              </a:bgClr>
            </a:pattFill>
            <a:ln>
              <a:noFill/>
            </a:ln>
            <a:effectLst>
              <a:innerShdw blurRad="101600">
                <a:prstClr val="black">
                  <a:alpha val="68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Circle: Hollow 47">
              <a:extLst>
                <a:ext uri="{FF2B5EF4-FFF2-40B4-BE49-F238E27FC236}">
                  <a16:creationId xmlns:a16="http://schemas.microsoft.com/office/drawing/2014/main" id="{0B14690D-1837-44DF-A155-4C6F1C8178A7}"/>
                </a:ext>
              </a:extLst>
            </p:cNvPr>
            <p:cNvSpPr/>
            <p:nvPr/>
          </p:nvSpPr>
          <p:spPr>
            <a:xfrm>
              <a:off x="5955030" y="5173831"/>
              <a:ext cx="986558" cy="986559"/>
            </a:xfrm>
            <a:prstGeom prst="donut">
              <a:avLst>
                <a:gd name="adj" fmla="val 7576"/>
              </a:avLst>
            </a:prstGeom>
            <a:gradFill flip="none" rotWithShape="1">
              <a:gsLst>
                <a:gs pos="0">
                  <a:srgbClr val="FF7C80"/>
                </a:gs>
                <a:gs pos="100000">
                  <a:srgbClr val="FF9900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2032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: Rounded Corners 48">
              <a:extLst>
                <a:ext uri="{FF2B5EF4-FFF2-40B4-BE49-F238E27FC236}">
                  <a16:creationId xmlns:a16="http://schemas.microsoft.com/office/drawing/2014/main" id="{C2C9F614-C8D4-42E9-A3AE-9F9BB99E64E7}"/>
                </a:ext>
              </a:extLst>
            </p:cNvPr>
            <p:cNvSpPr/>
            <p:nvPr/>
          </p:nvSpPr>
          <p:spPr>
            <a:xfrm>
              <a:off x="6275263" y="5241870"/>
              <a:ext cx="5276993" cy="850482"/>
            </a:xfrm>
            <a:prstGeom prst="roundRect">
              <a:avLst>
                <a:gd name="adj" fmla="val 50000"/>
              </a:avLst>
            </a:prstGeom>
            <a:gradFill>
              <a:gsLst>
                <a:gs pos="24000">
                  <a:srgbClr val="FF7C80"/>
                </a:gs>
                <a:gs pos="100000">
                  <a:srgbClr val="FF9900"/>
                </a:gs>
              </a:gsLst>
              <a:lin ang="2700000" scaled="1"/>
            </a:gradFill>
            <a:ln>
              <a:noFill/>
            </a:ln>
            <a:effectLst>
              <a:outerShdw blurRad="292100" dist="1524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A3B6DB8-4634-4A43-B80B-730756D979D2}"/>
                </a:ext>
              </a:extLst>
            </p:cNvPr>
            <p:cNvSpPr/>
            <p:nvPr/>
          </p:nvSpPr>
          <p:spPr>
            <a:xfrm>
              <a:off x="6126185" y="5286197"/>
              <a:ext cx="515844" cy="7040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824B52D-38D7-4D72-A84A-E001A1A76D1C}"/>
                </a:ext>
              </a:extLst>
            </p:cNvPr>
            <p:cNvSpPr/>
            <p:nvPr/>
          </p:nvSpPr>
          <p:spPr>
            <a:xfrm>
              <a:off x="11073036" y="5241870"/>
              <a:ext cx="480278" cy="85048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304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51">
              <a:extLst>
                <a:ext uri="{FF2B5EF4-FFF2-40B4-BE49-F238E27FC236}">
                  <a16:creationId xmlns:a16="http://schemas.microsoft.com/office/drawing/2014/main" id="{3B218336-BD85-4910-AC1C-0621F15E2E45}"/>
                </a:ext>
              </a:extLst>
            </p:cNvPr>
            <p:cNvSpPr txBox="1"/>
            <p:nvPr/>
          </p:nvSpPr>
          <p:spPr>
            <a:xfrm>
              <a:off x="11046463" y="5199063"/>
              <a:ext cx="482535" cy="936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4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0">
                        <a:srgbClr val="FF7C80"/>
                      </a:gs>
                      <a:gs pos="100000">
                        <a:srgbClr val="FF9900"/>
                      </a:gs>
                    </a:gsLst>
                    <a:lin ang="13500000" scaled="1"/>
                  </a:gradFill>
                  <a:effectLst/>
                  <a:uLnTx/>
                  <a:uFillTx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  <a:endParaRPr kumimoji="0" lang="en-IN" sz="32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F7C80"/>
                    </a:gs>
                    <a:gs pos="100000">
                      <a:srgbClr val="FF9900"/>
                    </a:gs>
                  </a:gsLst>
                  <a:lin ang="13500000" scaled="1"/>
                </a:gradFill>
                <a:effectLst/>
                <a:uLnTx/>
                <a:uFillTx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12" name="Graphic 52" descr="Monitor">
              <a:extLst>
                <a:ext uri="{FF2B5EF4-FFF2-40B4-BE49-F238E27FC236}">
                  <a16:creationId xmlns:a16="http://schemas.microsoft.com/office/drawing/2014/main" id="{D5B9B33B-1A98-44F0-ABD6-E0E1099B7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200723" y="5286197"/>
              <a:ext cx="340193" cy="704094"/>
            </a:xfrm>
            <a:prstGeom prst="rect">
              <a:avLst/>
            </a:prstGeom>
          </p:spPr>
        </p:pic>
        <p:sp>
          <p:nvSpPr>
            <p:cNvPr id="13" name="TextBox 53">
              <a:extLst>
                <a:ext uri="{FF2B5EF4-FFF2-40B4-BE49-F238E27FC236}">
                  <a16:creationId xmlns:a16="http://schemas.microsoft.com/office/drawing/2014/main" id="{912CA94D-D13D-44B0-8724-601599B2CF5F}"/>
                </a:ext>
              </a:extLst>
            </p:cNvPr>
            <p:cNvSpPr txBox="1"/>
            <p:nvPr/>
          </p:nvSpPr>
          <p:spPr>
            <a:xfrm>
              <a:off x="6637845" y="5287407"/>
              <a:ext cx="4435191" cy="71143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ctr"/>
              <a:r>
                <a:rPr lang="tr-TR" sz="3200" dirty="0"/>
                <a:t>6.2.5. </a:t>
              </a:r>
              <a:r>
                <a:rPr lang="fr-FR" sz="3200" dirty="0"/>
                <a:t>Bir Sure Tanıyorum: Fil Suresi ve Anlamı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sp>
        <p:nvSpPr>
          <p:cNvPr id="15" name="Dikdörtgen 14"/>
          <p:cNvSpPr/>
          <p:nvPr/>
        </p:nvSpPr>
        <p:spPr>
          <a:xfrm>
            <a:off x="6096000" y="2396836"/>
            <a:ext cx="5915891" cy="343592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tr-TR" sz="3200" dirty="0"/>
              <a:t>Fil Olayı hakkında neler biliyorsunuz?</a:t>
            </a:r>
          </a:p>
          <a:p>
            <a:endParaRPr lang="tr-TR" sz="3200" dirty="0"/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tr-TR" sz="3200" dirty="0"/>
              <a:t>Fil Olayı bize hangi mesajları vermektedir?</a:t>
            </a:r>
          </a:p>
        </p:txBody>
      </p:sp>
      <p:pic>
        <p:nvPicPr>
          <p:cNvPr id="16" name="Resim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258" y="2036619"/>
            <a:ext cx="5740879" cy="40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53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243307" y="1671161"/>
            <a:ext cx="5341755" cy="8544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tr-TR" sz="2800" dirty="0">
                <a:solidFill>
                  <a:schemeClr val="tx1"/>
                </a:solidFill>
              </a:rPr>
              <a:t>Allah onları yenilip çiğnenmiş ekine çevirdi.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279896" y="1682882"/>
            <a:ext cx="598091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✓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5972916" y="1606236"/>
            <a:ext cx="5939372" cy="8768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tr-TR" sz="3200" dirty="0">
                <a:solidFill>
                  <a:schemeClr val="tx1"/>
                </a:solidFill>
              </a:rPr>
              <a:t>Rabbin fil sahiplerine neler ettiğini görmedin mi?</a:t>
            </a:r>
            <a:endParaRPr kumimoji="0" lang="tr-TR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Dikdörtgen 13"/>
          <p:cNvSpPr/>
          <p:nvPr/>
        </p:nvSpPr>
        <p:spPr>
          <a:xfrm>
            <a:off x="6002895" y="1677892"/>
            <a:ext cx="783050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ticulate Extrabold" panose="02000503050000020004" pitchFamily="2" charset="0"/>
                <a:ea typeface="+mn-ea"/>
                <a:cs typeface="+mn-cs"/>
              </a:rPr>
              <a:t>✓</a:t>
            </a:r>
          </a:p>
        </p:txBody>
      </p:sp>
      <p:sp>
        <p:nvSpPr>
          <p:cNvPr id="15" name="Dikdörtgen 14"/>
          <p:cNvSpPr/>
          <p:nvPr/>
        </p:nvSpPr>
        <p:spPr>
          <a:xfrm>
            <a:off x="243307" y="4014760"/>
            <a:ext cx="5341756" cy="794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tr-TR" sz="2800" dirty="0">
                <a:solidFill>
                  <a:schemeClr val="tx1"/>
                </a:solidFill>
              </a:rPr>
              <a:t>Onların üstüne ebabil kuşları gönderdi.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6" name="Dikdörtgen 15"/>
          <p:cNvSpPr/>
          <p:nvPr/>
        </p:nvSpPr>
        <p:spPr>
          <a:xfrm>
            <a:off x="279896" y="4014760"/>
            <a:ext cx="584747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✓</a:t>
            </a:r>
          </a:p>
        </p:txBody>
      </p:sp>
      <p:sp>
        <p:nvSpPr>
          <p:cNvPr id="17" name="Dikdörtgen 16"/>
          <p:cNvSpPr/>
          <p:nvPr/>
        </p:nvSpPr>
        <p:spPr>
          <a:xfrm>
            <a:off x="243307" y="2768216"/>
            <a:ext cx="5341755" cy="794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Namazın en önemli ibadet olduğu</a:t>
            </a:r>
          </a:p>
        </p:txBody>
      </p:sp>
      <p:sp>
        <p:nvSpPr>
          <p:cNvPr id="18" name="Dikdörtgen 17"/>
          <p:cNvSpPr/>
          <p:nvPr/>
        </p:nvSpPr>
        <p:spPr>
          <a:xfrm>
            <a:off x="269004" y="2791471"/>
            <a:ext cx="59563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5972916" y="5240679"/>
            <a:ext cx="6064257" cy="794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Allah’tan başka ilah yoktur.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6018636" y="5283975"/>
            <a:ext cx="652272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X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208334" y="5295484"/>
            <a:ext cx="5376728" cy="794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tr-TR" sz="2800" dirty="0">
                <a:solidFill>
                  <a:schemeClr val="tx1"/>
                </a:solidFill>
              </a:rPr>
              <a:t>Onların kötü planlarını boşa çıkarmadı mı?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243308" y="5313852"/>
            <a:ext cx="621335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✓</a:t>
            </a: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" panose="020B0606030504020204" pitchFamily="34" charset="0"/>
              <a:ea typeface="+mn-ea"/>
              <a:cs typeface="+mn-cs"/>
            </a:endParaRPr>
          </a:p>
        </p:txBody>
      </p:sp>
      <p:sp>
        <p:nvSpPr>
          <p:cNvPr id="26" name="Unvan 1"/>
          <p:cNvSpPr>
            <a:spLocks noGrp="1"/>
          </p:cNvSpPr>
          <p:nvPr>
            <p:ph type="title"/>
          </p:nvPr>
        </p:nvSpPr>
        <p:spPr>
          <a:xfrm>
            <a:off x="287552" y="569042"/>
            <a:ext cx="11668981" cy="789118"/>
          </a:xfr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tr-TR" sz="3200" dirty="0"/>
              <a:t>Aşağıdakilerden hangisi </a:t>
            </a:r>
            <a:r>
              <a:rPr lang="tr-TR" sz="3600" b="1" dirty="0">
                <a:solidFill>
                  <a:srgbClr val="FF0000"/>
                </a:solidFill>
              </a:rPr>
              <a:t>Fil suresinin anlamınd</a:t>
            </a:r>
            <a:r>
              <a:rPr lang="tr-TR" sz="3200" b="1" dirty="0">
                <a:solidFill>
                  <a:srgbClr val="FF0000"/>
                </a:solidFill>
              </a:rPr>
              <a:t>a </a:t>
            </a:r>
            <a:r>
              <a:rPr lang="tr-TR" sz="3200" dirty="0"/>
              <a:t>geçer? İşaretleyelim.</a:t>
            </a:r>
          </a:p>
        </p:txBody>
      </p:sp>
      <p:sp>
        <p:nvSpPr>
          <p:cNvPr id="27" name="Yuvarlatılmış Dikdörtgen 26"/>
          <p:cNvSpPr/>
          <p:nvPr/>
        </p:nvSpPr>
        <p:spPr>
          <a:xfrm>
            <a:off x="0" y="6522144"/>
            <a:ext cx="12192000" cy="3839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Geri veya Önceki 27">
            <a:hlinkClick r:id="" action="ppaction://hlinkshowjump?jump=previousslide" highlightClick="1"/>
          </p:cNvPr>
          <p:cNvSpPr/>
          <p:nvPr/>
        </p:nvSpPr>
        <p:spPr>
          <a:xfrm>
            <a:off x="10656279" y="6513474"/>
            <a:ext cx="395785" cy="372571"/>
          </a:xfrm>
          <a:prstGeom prst="actionButtonBackPrevious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İleri veya Sonraki 28">
            <a:hlinkClick r:id="" action="ppaction://hlinkshowjump?jump=nextslide" highlightClick="1"/>
          </p:cNvPr>
          <p:cNvSpPr/>
          <p:nvPr/>
        </p:nvSpPr>
        <p:spPr>
          <a:xfrm>
            <a:off x="11738249" y="6522144"/>
            <a:ext cx="412785" cy="348579"/>
          </a:xfrm>
          <a:prstGeom prst="actionButtonForwardNex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Komut Düğmesi: Giriş 29">
            <a:hlinkClick r:id="" action="ppaction://hlinkshowjump?jump=firstslide" highlightClick="1"/>
          </p:cNvPr>
          <p:cNvSpPr/>
          <p:nvPr/>
        </p:nvSpPr>
        <p:spPr>
          <a:xfrm>
            <a:off x="11132057" y="6522144"/>
            <a:ext cx="526199" cy="348579"/>
          </a:xfrm>
          <a:prstGeom prst="actionButtonHom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Dikdörtgen 30"/>
          <p:cNvSpPr/>
          <p:nvPr/>
        </p:nvSpPr>
        <p:spPr>
          <a:xfrm>
            <a:off x="5972916" y="2748055"/>
            <a:ext cx="5939372" cy="7944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tr-TR" sz="2800" dirty="0">
                <a:solidFill>
                  <a:schemeClr val="tx1"/>
                </a:solidFill>
              </a:rPr>
              <a:t>Onların kötü planlarını boşa çıkarmadı mı?</a:t>
            </a:r>
            <a:endParaRPr kumimoji="0" lang="tr-TR" sz="4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2" name="Dikdörtgen 31"/>
          <p:cNvSpPr/>
          <p:nvPr/>
        </p:nvSpPr>
        <p:spPr>
          <a:xfrm>
            <a:off x="6002894" y="2748514"/>
            <a:ext cx="783051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ticulate Extrabold" panose="02000503050000020004" pitchFamily="2" charset="0"/>
                <a:ea typeface="+mn-ea"/>
                <a:cs typeface="+mn-cs"/>
              </a:rPr>
              <a:t>✓</a:t>
            </a:r>
          </a:p>
        </p:txBody>
      </p:sp>
      <p:sp>
        <p:nvSpPr>
          <p:cNvPr id="33" name="Dikdörtgen 32"/>
          <p:cNvSpPr/>
          <p:nvPr/>
        </p:nvSpPr>
        <p:spPr>
          <a:xfrm>
            <a:off x="5972916" y="4028779"/>
            <a:ext cx="5939372" cy="98904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tr-TR" sz="3200" dirty="0">
                <a:solidFill>
                  <a:schemeClr val="tx1"/>
                </a:solidFill>
              </a:rPr>
              <a:t>Allah onları yenilip çiğnenmiş ekine çevirdi.</a:t>
            </a:r>
            <a:endParaRPr kumimoji="0" lang="tr-TR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4" name="Dikdörtgen 33"/>
          <p:cNvSpPr/>
          <p:nvPr/>
        </p:nvSpPr>
        <p:spPr>
          <a:xfrm>
            <a:off x="6002895" y="4156524"/>
            <a:ext cx="668014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ticulate Extrabold" panose="02000503050000020004" pitchFamily="2" charset="0"/>
                <a:ea typeface="+mn-ea"/>
                <a:cs typeface="+mn-cs"/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371069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Dikdörtgen 51"/>
          <p:cNvSpPr/>
          <p:nvPr/>
        </p:nvSpPr>
        <p:spPr>
          <a:xfrm>
            <a:off x="218970" y="3941123"/>
            <a:ext cx="795184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Dikdörtgen 52"/>
          <p:cNvSpPr/>
          <p:nvPr/>
        </p:nvSpPr>
        <p:spPr>
          <a:xfrm>
            <a:off x="218970" y="4814087"/>
            <a:ext cx="793750" cy="625476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Dikdörtgen 53"/>
          <p:cNvSpPr/>
          <p:nvPr/>
        </p:nvSpPr>
        <p:spPr>
          <a:xfrm>
            <a:off x="218970" y="3145554"/>
            <a:ext cx="793750" cy="625478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Dikdörtgen 54"/>
          <p:cNvSpPr/>
          <p:nvPr/>
        </p:nvSpPr>
        <p:spPr>
          <a:xfrm>
            <a:off x="218970" y="5663545"/>
            <a:ext cx="793750" cy="632812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İçerik Yer Tutucusu 2"/>
          <p:cNvSpPr txBox="1">
            <a:spLocks/>
          </p:cNvSpPr>
          <p:nvPr/>
        </p:nvSpPr>
        <p:spPr>
          <a:xfrm>
            <a:off x="172927" y="108559"/>
            <a:ext cx="12019073" cy="300596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0">
            <a:solidFill>
              <a:srgbClr val="13487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lnSpc>
                <a:spcPct val="100000"/>
              </a:lnSpc>
            </a:pPr>
            <a:r>
              <a:rPr lang="tr-TR" sz="2800" dirty="0"/>
              <a:t>“Rahman, Rahîm olan Allah’ın adıyla. </a:t>
            </a:r>
            <a:r>
              <a:rPr lang="tr-TR" sz="2800" dirty="0" err="1"/>
              <a:t>Rabb'inin</a:t>
            </a:r>
            <a:r>
              <a:rPr lang="tr-TR" sz="2800" dirty="0"/>
              <a:t>, fil sahiplerine ne yaptığını bilmedin mi? Onların tuzaklarını boşa çıkarmadı mı? Onların üzerine sürü sürü kuşlar gönderdi, o kuşlar, onların üzerine gökten taş yağdırıyordu ve böylece onları çiğnenmiş ekin yaprakları gibi paramparça yapıverdi.” (Fil suresi) </a:t>
            </a:r>
          </a:p>
          <a:p>
            <a:pPr lvl="0" algn="l">
              <a:lnSpc>
                <a:spcPct val="100000"/>
              </a:lnSpc>
            </a:pPr>
            <a:r>
              <a:rPr lang="tr-TR" sz="3200" b="1" dirty="0"/>
              <a:t>1. Bu surede aşağıdakilerden hangisi </a:t>
            </a:r>
            <a:r>
              <a:rPr lang="tr-TR" sz="3200" b="1" u="sng" dirty="0"/>
              <a:t>vurgulanmaktadır?</a:t>
            </a:r>
            <a:endParaRPr kumimoji="0" lang="tr-TR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9007CF10-9BCC-4C67-A2C9-6EDAD53EEC34}"/>
              </a:ext>
            </a:extLst>
          </p:cNvPr>
          <p:cNvSpPr/>
          <p:nvPr/>
        </p:nvSpPr>
        <p:spPr>
          <a:xfrm>
            <a:off x="0" y="6496544"/>
            <a:ext cx="12192000" cy="388376"/>
          </a:xfrm>
          <a:prstGeom prst="rect">
            <a:avLst/>
          </a:prstGeom>
          <a:gradFill flip="none" rotWithShape="1">
            <a:gsLst>
              <a:gs pos="16830">
                <a:srgbClr val="B3B3B3">
                  <a:alpha val="70000"/>
                </a:srgbClr>
              </a:gs>
              <a:gs pos="0">
                <a:srgbClr val="C0C0C0"/>
              </a:gs>
              <a:gs pos="100000">
                <a:srgbClr val="777777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Komut Düğmesi: Geri veya Önceki 26">
            <a:hlinkClick r:id="" action="ppaction://hlinkshowjump?jump=previousslide" highlightClick="1"/>
          </p:cNvPr>
          <p:cNvSpPr/>
          <p:nvPr/>
        </p:nvSpPr>
        <p:spPr>
          <a:xfrm>
            <a:off x="10619874" y="6496544"/>
            <a:ext cx="437317" cy="361456"/>
          </a:xfrm>
          <a:prstGeom prst="actionButtonBackPrevious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Komut Düğmesi: İleri veya Sonraki 27">
            <a:hlinkClick r:id="" action="ppaction://hlinkshowjump?jump=nextslide" highlightClick="1"/>
          </p:cNvPr>
          <p:cNvSpPr/>
          <p:nvPr/>
        </p:nvSpPr>
        <p:spPr>
          <a:xfrm>
            <a:off x="11743376" y="6496544"/>
            <a:ext cx="412785" cy="372343"/>
          </a:xfrm>
          <a:prstGeom prst="actionButtonForwardNex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Komut Düğmesi: Giriş 28">
            <a:hlinkClick r:id="" action="ppaction://hlinkshowjump?jump=firstslide" highlightClick="1"/>
          </p:cNvPr>
          <p:cNvSpPr/>
          <p:nvPr/>
        </p:nvSpPr>
        <p:spPr>
          <a:xfrm>
            <a:off x="11137184" y="6496544"/>
            <a:ext cx="526199" cy="372343"/>
          </a:xfrm>
          <a:prstGeom prst="actionButtonHome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Doğru"/>
          <p:cNvGrpSpPr/>
          <p:nvPr/>
        </p:nvGrpSpPr>
        <p:grpSpPr>
          <a:xfrm>
            <a:off x="1012721" y="5696310"/>
            <a:ext cx="11092815" cy="550609"/>
            <a:chOff x="1012721" y="3155986"/>
            <a:chExt cx="11092815" cy="550609"/>
          </a:xfrm>
        </p:grpSpPr>
        <p:sp>
          <p:nvSpPr>
            <p:cNvPr id="2" name="Yuvarlatılmış Dikdörtgen 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5"/>
              <a:r>
                <a:rPr lang="tr-TR" sz="3200" dirty="0">
                  <a:solidFill>
                    <a:schemeClr val="tx1"/>
                  </a:solidFill>
                </a:rPr>
                <a:t>Allah’ın gücünün her şeye yettiği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" name="İkizkenar Üçgen 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134871"/>
            </a:solidFill>
            <a:ln>
              <a:solidFill>
                <a:srgbClr val="13487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</a:t>
              </a:r>
            </a:p>
          </p:txBody>
        </p:sp>
      </p:grpSp>
      <p:grpSp>
        <p:nvGrpSpPr>
          <p:cNvPr id="38" name="B"/>
          <p:cNvGrpSpPr/>
          <p:nvPr/>
        </p:nvGrpSpPr>
        <p:grpSpPr>
          <a:xfrm>
            <a:off x="1012720" y="3999413"/>
            <a:ext cx="11092816" cy="550610"/>
            <a:chOff x="1012720" y="3155986"/>
            <a:chExt cx="11092816" cy="550610"/>
          </a:xfrm>
        </p:grpSpPr>
        <p:sp>
          <p:nvSpPr>
            <p:cNvPr id="39" name="Yuvarlatılmış Dikdörtgen 38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5"/>
              <a:r>
                <a:rPr lang="tr-TR" sz="3200" dirty="0">
                  <a:solidFill>
                    <a:schemeClr val="tx1"/>
                  </a:solidFill>
                </a:rPr>
                <a:t>Allah </a:t>
              </a:r>
              <a:r>
                <a:rPr lang="tr-TR" sz="3200" dirty="0" err="1">
                  <a:solidFill>
                    <a:schemeClr val="tx1"/>
                  </a:solidFill>
                </a:rPr>
                <a:t>Resulü’ne</a:t>
              </a:r>
              <a:r>
                <a:rPr lang="tr-TR" sz="3200" dirty="0">
                  <a:solidFill>
                    <a:schemeClr val="tx1"/>
                  </a:solidFill>
                </a:rPr>
                <a:t> inanılması gerektiği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0" name="İkizkenar Üçgen 39"/>
            <p:cNvSpPr/>
            <p:nvPr/>
          </p:nvSpPr>
          <p:spPr>
            <a:xfrm rot="5400000">
              <a:off x="1170034" y="2998672"/>
              <a:ext cx="550610" cy="865237"/>
            </a:xfrm>
            <a:prstGeom prst="triangle">
              <a:avLst>
                <a:gd name="adj" fmla="val 48215"/>
              </a:avLst>
            </a:prstGeom>
            <a:solidFill>
              <a:srgbClr val="C0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41" name="C"/>
          <p:cNvGrpSpPr/>
          <p:nvPr/>
        </p:nvGrpSpPr>
        <p:grpSpPr>
          <a:xfrm>
            <a:off x="1012721" y="4842840"/>
            <a:ext cx="11092815" cy="550609"/>
            <a:chOff x="1012721" y="3155986"/>
            <a:chExt cx="11092815" cy="550609"/>
          </a:xfrm>
        </p:grpSpPr>
        <p:sp>
          <p:nvSpPr>
            <p:cNvPr id="42" name="Yuvarlatılmış Dikdörtgen 41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5"/>
              <a:r>
                <a:rPr lang="tr-TR" sz="3200" dirty="0">
                  <a:solidFill>
                    <a:schemeClr val="tx1"/>
                  </a:solidFill>
                </a:rPr>
                <a:t>Rızkı verenin Allah olduğu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3" name="İkizkenar Üçgen 42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00B05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44" name="D"/>
          <p:cNvGrpSpPr/>
          <p:nvPr/>
        </p:nvGrpSpPr>
        <p:grpSpPr>
          <a:xfrm>
            <a:off x="1012721" y="3199566"/>
            <a:ext cx="11092815" cy="550609"/>
            <a:chOff x="1012721" y="3155986"/>
            <a:chExt cx="11092815" cy="550609"/>
          </a:xfrm>
        </p:grpSpPr>
        <p:sp>
          <p:nvSpPr>
            <p:cNvPr id="45" name="Yuvarlatılmış Dikdörtgen 44"/>
            <p:cNvSpPr/>
            <p:nvPr/>
          </p:nvSpPr>
          <p:spPr>
            <a:xfrm>
              <a:off x="1012723" y="3155986"/>
              <a:ext cx="11092813" cy="550607"/>
            </a:xfrm>
            <a:prstGeom prst="roundRect">
              <a:avLst>
                <a:gd name="adj" fmla="val 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134871"/>
              </a:solidFill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tr-TR" sz="3200" dirty="0">
                  <a:solidFill>
                    <a:schemeClr val="tx1"/>
                  </a:solidFill>
                </a:rPr>
                <a:t>Fiillerin karşılığının ahirette görüleceği</a:t>
              </a:r>
              <a:endPara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46" name="İkizkenar Üçgen 45"/>
            <p:cNvSpPr/>
            <p:nvPr/>
          </p:nvSpPr>
          <p:spPr>
            <a:xfrm rot="5400000">
              <a:off x="1170037" y="2998672"/>
              <a:ext cx="550607" cy="865239"/>
            </a:xfrm>
            <a:prstGeom prst="triangle">
              <a:avLst>
                <a:gd name="adj" fmla="val 48215"/>
              </a:avLst>
            </a:prstGeom>
            <a:solidFill>
              <a:srgbClr val="5D98CE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</a:t>
              </a:r>
            </a:p>
          </p:txBody>
        </p:sp>
      </p:grpSp>
      <p:sp>
        <p:nvSpPr>
          <p:cNvPr id="23" name="Yuvarlatılmış Dikdörtgen 22"/>
          <p:cNvSpPr/>
          <p:nvPr/>
        </p:nvSpPr>
        <p:spPr>
          <a:xfrm>
            <a:off x="8985738" y="2787445"/>
            <a:ext cx="3206262" cy="369724"/>
          </a:xfrm>
          <a:prstGeom prst="roundRect">
            <a:avLst>
              <a:gd name="adj" fmla="val 12148"/>
            </a:avLst>
          </a:prstGeom>
          <a:solidFill>
            <a:srgbClr val="C00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Beceri Temelli</a:t>
            </a:r>
            <a:r>
              <a:rPr lang="tr-TR" dirty="0">
                <a:solidFill>
                  <a:prstClr val="white"/>
                </a:solidFill>
                <a:latin typeface="Calibri" panose="020F0502020204030204"/>
              </a:rPr>
              <a:t>i Sorular (MEB)</a:t>
            </a: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17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9900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9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2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3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  <p:sp>
        <p:nvSpPr>
          <p:cNvPr id="23" name="Dikdörtgen 22"/>
          <p:cNvSpPr/>
          <p:nvPr/>
        </p:nvSpPr>
        <p:spPr>
          <a:xfrm>
            <a:off x="2350731" y="6084516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4"/>
              </a:rPr>
              <a:t>www.dindersimateryal.com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7602305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60218" y="609600"/>
            <a:ext cx="9171709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 olayı Peygamberimizin doğumundan 50 veya 52 gün önce olmuştur.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2085" y="609600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1</a:t>
            </a:r>
          </a:p>
        </p:txBody>
      </p:sp>
      <p:sp>
        <p:nvSpPr>
          <p:cNvPr id="8" name="Dikdörtgen 7"/>
          <p:cNvSpPr/>
          <p:nvPr/>
        </p:nvSpPr>
        <p:spPr>
          <a:xfrm>
            <a:off x="9512218" y="6059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X 1"/>
          <p:cNvSpPr/>
          <p:nvPr/>
        </p:nvSpPr>
        <p:spPr>
          <a:xfrm>
            <a:off x="11137766" y="59704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0" name="Onay 1"/>
          <p:cNvSpPr/>
          <p:nvPr/>
        </p:nvSpPr>
        <p:spPr>
          <a:xfrm>
            <a:off x="11228305" y="58101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 1"/>
          <p:cNvSpPr/>
          <p:nvPr/>
        </p:nvSpPr>
        <p:spPr>
          <a:xfrm>
            <a:off x="9587021" y="668926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12" name="Y 1"/>
          <p:cNvSpPr/>
          <p:nvPr/>
        </p:nvSpPr>
        <p:spPr>
          <a:xfrm>
            <a:off x="10416136" y="668926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360218" y="2604655"/>
            <a:ext cx="9171709" cy="7807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맑은 고딕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Fil suresi namazlarda </a:t>
            </a:r>
            <a:r>
              <a:rPr lang="tr-TR" sz="24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Subhaneke</a:t>
            </a:r>
            <a:r>
              <a:rPr lang="tr-T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duasından sonra okunabilir.</a:t>
            </a:r>
          </a:p>
        </p:txBody>
      </p:sp>
      <p:sp>
        <p:nvSpPr>
          <p:cNvPr id="19" name="Dikdörtgen 18"/>
          <p:cNvSpPr/>
          <p:nvPr/>
        </p:nvSpPr>
        <p:spPr>
          <a:xfrm>
            <a:off x="32085" y="2614864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3</a:t>
            </a:r>
          </a:p>
        </p:txBody>
      </p:sp>
      <p:sp>
        <p:nvSpPr>
          <p:cNvPr id="28" name="Dikdörtgen 27"/>
          <p:cNvSpPr/>
          <p:nvPr/>
        </p:nvSpPr>
        <p:spPr>
          <a:xfrm>
            <a:off x="9512218" y="2604752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9" name="X 4"/>
          <p:cNvSpPr/>
          <p:nvPr/>
        </p:nvSpPr>
        <p:spPr>
          <a:xfrm>
            <a:off x="11089640" y="260872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0" name="Onay 3"/>
          <p:cNvSpPr/>
          <p:nvPr/>
        </p:nvSpPr>
        <p:spPr>
          <a:xfrm>
            <a:off x="11268410" y="2538153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31" name="D 3"/>
          <p:cNvSpPr/>
          <p:nvPr/>
        </p:nvSpPr>
        <p:spPr>
          <a:xfrm>
            <a:off x="9587021" y="2619004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32" name="Y 3"/>
          <p:cNvSpPr/>
          <p:nvPr/>
        </p:nvSpPr>
        <p:spPr>
          <a:xfrm>
            <a:off x="10416136" y="2619004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48" name="Dikdörtgen 47"/>
          <p:cNvSpPr/>
          <p:nvPr/>
        </p:nvSpPr>
        <p:spPr>
          <a:xfrm>
            <a:off x="360218" y="1628273"/>
            <a:ext cx="9171709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Fil suresi Kur’an-ı Kerim’in 105. suresi ve 5 ayettir.</a:t>
            </a:r>
          </a:p>
        </p:txBody>
      </p:sp>
      <p:sp>
        <p:nvSpPr>
          <p:cNvPr id="49" name="Dikdörtgen 48"/>
          <p:cNvSpPr/>
          <p:nvPr/>
        </p:nvSpPr>
        <p:spPr>
          <a:xfrm>
            <a:off x="32085" y="1628273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2</a:t>
            </a:r>
          </a:p>
        </p:txBody>
      </p:sp>
      <p:sp>
        <p:nvSpPr>
          <p:cNvPr id="50" name="Dikdörtgen 49"/>
          <p:cNvSpPr/>
          <p:nvPr/>
        </p:nvSpPr>
        <p:spPr>
          <a:xfrm>
            <a:off x="9512218" y="16245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1" name="X 1"/>
          <p:cNvSpPr/>
          <p:nvPr/>
        </p:nvSpPr>
        <p:spPr>
          <a:xfrm>
            <a:off x="11097661" y="161572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2" name="Onay 1"/>
          <p:cNvSpPr/>
          <p:nvPr/>
        </p:nvSpPr>
        <p:spPr>
          <a:xfrm>
            <a:off x="11188199" y="1599688"/>
            <a:ext cx="1031510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                                             </a:t>
            </a:r>
          </a:p>
        </p:txBody>
      </p:sp>
      <p:sp>
        <p:nvSpPr>
          <p:cNvPr id="53" name="D 1"/>
          <p:cNvSpPr/>
          <p:nvPr/>
        </p:nvSpPr>
        <p:spPr>
          <a:xfrm>
            <a:off x="9587021" y="1643965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54" name="Y 1"/>
          <p:cNvSpPr/>
          <p:nvPr/>
        </p:nvSpPr>
        <p:spPr>
          <a:xfrm>
            <a:off x="10416136" y="1643965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69" name="Dikdörtgen 68"/>
          <p:cNvSpPr/>
          <p:nvPr/>
        </p:nvSpPr>
        <p:spPr>
          <a:xfrm>
            <a:off x="360218" y="3505200"/>
            <a:ext cx="9187021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Ağlamak ve gülmek abdesti bozmaz.</a:t>
            </a: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맑은 고딕"/>
              <a:cs typeface="Calibri" panose="020F0502020204030204" pitchFamily="34" charset="0"/>
            </a:endParaRPr>
          </a:p>
        </p:txBody>
      </p:sp>
      <p:sp>
        <p:nvSpPr>
          <p:cNvPr id="70" name="Dikdörtgen 69"/>
          <p:cNvSpPr/>
          <p:nvPr/>
        </p:nvSpPr>
        <p:spPr>
          <a:xfrm>
            <a:off x="32085" y="3505200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4</a:t>
            </a:r>
          </a:p>
        </p:txBody>
      </p:sp>
      <p:sp>
        <p:nvSpPr>
          <p:cNvPr id="71" name="Dikdörtgen 70"/>
          <p:cNvSpPr/>
          <p:nvPr/>
        </p:nvSpPr>
        <p:spPr>
          <a:xfrm>
            <a:off x="9512218" y="3501504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2" name="X 1"/>
          <p:cNvSpPr/>
          <p:nvPr/>
        </p:nvSpPr>
        <p:spPr>
          <a:xfrm>
            <a:off x="11105682" y="349264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3" name="Onay 1"/>
          <p:cNvSpPr/>
          <p:nvPr/>
        </p:nvSpPr>
        <p:spPr>
          <a:xfrm>
            <a:off x="11196221" y="3476615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4" name="D 1"/>
          <p:cNvSpPr/>
          <p:nvPr/>
        </p:nvSpPr>
        <p:spPr>
          <a:xfrm>
            <a:off x="9587021" y="3594043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75" name="Y 1"/>
          <p:cNvSpPr/>
          <p:nvPr/>
        </p:nvSpPr>
        <p:spPr>
          <a:xfrm>
            <a:off x="10416136" y="3594043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76" name="Dikdörtgen 75"/>
          <p:cNvSpPr/>
          <p:nvPr/>
        </p:nvSpPr>
        <p:spPr>
          <a:xfrm>
            <a:off x="374073" y="5513592"/>
            <a:ext cx="9157855" cy="8179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Namazdayken gülmek namazı bozmaz.</a:t>
            </a:r>
          </a:p>
        </p:txBody>
      </p:sp>
      <p:sp>
        <p:nvSpPr>
          <p:cNvPr id="77" name="Dikdörtgen 76"/>
          <p:cNvSpPr/>
          <p:nvPr/>
        </p:nvSpPr>
        <p:spPr>
          <a:xfrm>
            <a:off x="32085" y="5510463"/>
            <a:ext cx="341988" cy="834919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6</a:t>
            </a:r>
          </a:p>
        </p:txBody>
      </p:sp>
      <p:sp>
        <p:nvSpPr>
          <p:cNvPr id="78" name="Dikdörtgen 77"/>
          <p:cNvSpPr/>
          <p:nvPr/>
        </p:nvSpPr>
        <p:spPr>
          <a:xfrm>
            <a:off x="9512218" y="5500352"/>
            <a:ext cx="1698225" cy="83117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79" name="X 4"/>
          <p:cNvSpPr/>
          <p:nvPr/>
        </p:nvSpPr>
        <p:spPr>
          <a:xfrm>
            <a:off x="11057556" y="5504329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0" name="Onay 3"/>
          <p:cNvSpPr/>
          <p:nvPr/>
        </p:nvSpPr>
        <p:spPr>
          <a:xfrm>
            <a:off x="11140073" y="5465837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1" name="D 3"/>
          <p:cNvSpPr/>
          <p:nvPr/>
        </p:nvSpPr>
        <p:spPr>
          <a:xfrm>
            <a:off x="9587021" y="554412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2" name="Y 3"/>
          <p:cNvSpPr/>
          <p:nvPr/>
        </p:nvSpPr>
        <p:spPr>
          <a:xfrm>
            <a:off x="10416136" y="554412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83" name="Dikdörtgen 82"/>
          <p:cNvSpPr/>
          <p:nvPr/>
        </p:nvSpPr>
        <p:spPr>
          <a:xfrm>
            <a:off x="360218" y="4523873"/>
            <a:ext cx="9160771" cy="77792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lvl="0">
              <a:defRPr/>
            </a:pPr>
            <a:r>
              <a:rPr lang="tr-TR" sz="2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Hz. Yahya (as) Hz. Zekeriya’nın (a.s.) oğludur.</a:t>
            </a:r>
          </a:p>
        </p:txBody>
      </p:sp>
      <p:sp>
        <p:nvSpPr>
          <p:cNvPr id="84" name="Dikdörtgen 83"/>
          <p:cNvSpPr/>
          <p:nvPr/>
        </p:nvSpPr>
        <p:spPr>
          <a:xfrm>
            <a:off x="32085" y="4523873"/>
            <a:ext cx="344904" cy="781050"/>
          </a:xfrm>
          <a:prstGeom prst="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5</a:t>
            </a:r>
          </a:p>
        </p:txBody>
      </p:sp>
      <p:sp>
        <p:nvSpPr>
          <p:cNvPr id="85" name="Dikdörtgen 84"/>
          <p:cNvSpPr/>
          <p:nvPr/>
        </p:nvSpPr>
        <p:spPr>
          <a:xfrm>
            <a:off x="9512218" y="4520177"/>
            <a:ext cx="1698225" cy="78975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6" name="X 1"/>
          <p:cNvSpPr/>
          <p:nvPr/>
        </p:nvSpPr>
        <p:spPr>
          <a:xfrm>
            <a:off x="11065577" y="4511322"/>
            <a:ext cx="870239" cy="7920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7" name="Onay 1"/>
          <p:cNvSpPr/>
          <p:nvPr/>
        </p:nvSpPr>
        <p:spPr>
          <a:xfrm>
            <a:off x="11156116" y="4495288"/>
            <a:ext cx="875464" cy="808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88" name="D 1"/>
          <p:cNvSpPr/>
          <p:nvPr/>
        </p:nvSpPr>
        <p:spPr>
          <a:xfrm>
            <a:off x="9587021" y="4569082"/>
            <a:ext cx="693119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D</a:t>
            </a:r>
          </a:p>
        </p:txBody>
      </p:sp>
      <p:sp>
        <p:nvSpPr>
          <p:cNvPr id="89" name="Y 1"/>
          <p:cNvSpPr/>
          <p:nvPr/>
        </p:nvSpPr>
        <p:spPr>
          <a:xfrm>
            <a:off x="10416136" y="4569082"/>
            <a:ext cx="694800" cy="6948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66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Y</a:t>
            </a:r>
          </a:p>
        </p:txBody>
      </p:sp>
      <p:sp>
        <p:nvSpPr>
          <p:cNvPr id="91" name="Komut Düğmesi: Geri veya Önceki 90">
            <a:hlinkClick r:id="" action="ppaction://hlinkshowjump?jump=previousslide" highlightClick="1"/>
          </p:cNvPr>
          <p:cNvSpPr/>
          <p:nvPr/>
        </p:nvSpPr>
        <p:spPr>
          <a:xfrm>
            <a:off x="10972800" y="6384758"/>
            <a:ext cx="625642" cy="473242"/>
          </a:xfrm>
          <a:prstGeom prst="actionButtonBackPrevious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2" name="Komut Düğmesi: İleri veya Sonraki 91">
            <a:hlinkClick r:id="" action="ppaction://hlinkshowjump?jump=nextslide" highlightClick="1"/>
          </p:cNvPr>
          <p:cNvSpPr/>
          <p:nvPr/>
        </p:nvSpPr>
        <p:spPr>
          <a:xfrm>
            <a:off x="11630526" y="6384758"/>
            <a:ext cx="545431" cy="473242"/>
          </a:xfrm>
          <a:prstGeom prst="actionButtonForwardNex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맑은 고딕"/>
              <a:cs typeface="+mn-cs"/>
            </a:endParaRPr>
          </a:p>
        </p:txBody>
      </p:sp>
      <p:sp>
        <p:nvSpPr>
          <p:cNvPr id="93" name="Yuvarlatılmış Dikdörtgen 92"/>
          <p:cNvSpPr/>
          <p:nvPr/>
        </p:nvSpPr>
        <p:spPr>
          <a:xfrm>
            <a:off x="8726905" y="0"/>
            <a:ext cx="3465095" cy="545432"/>
          </a:xfrm>
          <a:prstGeom prst="roundRect">
            <a:avLst/>
          </a:prstGeom>
          <a:solidFill>
            <a:srgbClr val="38A7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/>
                <a:cs typeface="+mn-cs"/>
              </a:rPr>
              <a:t>Doğru Yanlış Soruları</a:t>
            </a:r>
          </a:p>
        </p:txBody>
      </p:sp>
    </p:spTree>
    <p:extLst>
      <p:ext uri="{BB962C8B-B14F-4D97-AF65-F5344CB8AC3E}">
        <p14:creationId xmlns:p14="http://schemas.microsoft.com/office/powerpoint/2010/main" val="4896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8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29" grpId="0" animBg="1"/>
      <p:bldP spid="30" grpId="0" animBg="1"/>
      <p:bldP spid="31" grpId="0" animBg="1"/>
      <p:bldP spid="51" grpId="0" animBg="1"/>
      <p:bldP spid="52" grpId="0" animBg="1"/>
      <p:bldP spid="54" grpId="0" animBg="1"/>
      <p:bldP spid="72" grpId="0" animBg="1"/>
      <p:bldP spid="73" grpId="0" animBg="1"/>
      <p:bldP spid="75" grpId="0" animBg="1"/>
      <p:bldP spid="79" grpId="0" animBg="1"/>
      <p:bldP spid="80" grpId="0" animBg="1"/>
      <p:bldP spid="81" grpId="0" animBg="1"/>
      <p:bldP spid="86" grpId="0" animBg="1"/>
      <p:bldP spid="87" grpId="0" animBg="1"/>
      <p:bldP spid="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21578"/>
            <a:ext cx="12186017" cy="193576"/>
            <a:chOff x="0" y="0"/>
            <a:chExt cx="6355159" cy="378290"/>
          </a:xfrm>
          <a:solidFill>
            <a:srgbClr val="34ADF5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60" rtl="0" eaLnBrk="1" fontAlgn="auto" latinLnBrk="0" hangingPunct="1">
                <a:lnSpc>
                  <a:spcPts val="4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409292" y="6725978"/>
            <a:ext cx="9776726" cy="149298"/>
            <a:chOff x="0" y="0"/>
            <a:chExt cx="6355159" cy="378290"/>
          </a:xfrm>
          <a:solidFill>
            <a:srgbClr val="34ADF5"/>
          </a:solidFill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5159" cy="378290"/>
            </a:xfrm>
            <a:custGeom>
              <a:avLst/>
              <a:gdLst/>
              <a:ahLst/>
              <a:cxnLst/>
              <a:rect l="l" t="t" r="r" b="b"/>
              <a:pathLst>
                <a:path w="6355159" h="378290">
                  <a:moveTo>
                    <a:pt x="0" y="0"/>
                  </a:moveTo>
                  <a:lnTo>
                    <a:pt x="6355159" y="0"/>
                  </a:lnTo>
                  <a:lnTo>
                    <a:pt x="6355159" y="378290"/>
                  </a:lnTo>
                  <a:lnTo>
                    <a:pt x="0" y="37829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60966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r-T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9525"/>
              <a:ext cx="6355159" cy="387815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marL="0" marR="0" lvl="0" indent="0" algn="ctr" defTabSz="609660" rtl="0" eaLnBrk="1" fontAlgn="auto" latinLnBrk="0" hangingPunct="1">
                <a:lnSpc>
                  <a:spcPts val="41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4" name="Freeform 24"/>
          <p:cNvSpPr/>
          <p:nvPr/>
        </p:nvSpPr>
        <p:spPr>
          <a:xfrm>
            <a:off x="7208875" y="754912"/>
            <a:ext cx="4977143" cy="5612600"/>
          </a:xfrm>
          <a:custGeom>
            <a:avLst/>
            <a:gdLst/>
            <a:ahLst/>
            <a:cxnLst/>
            <a:rect l="l" t="t" r="r" b="b"/>
            <a:pathLst>
              <a:path w="5778062" h="5778062">
                <a:moveTo>
                  <a:pt x="0" y="0"/>
                </a:moveTo>
                <a:lnTo>
                  <a:pt x="5778063" y="0"/>
                </a:lnTo>
                <a:lnTo>
                  <a:pt x="5778063" y="5778062"/>
                </a:lnTo>
                <a:lnTo>
                  <a:pt x="0" y="57780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547690" y="520101"/>
            <a:ext cx="4478017" cy="662938"/>
          </a:xfrm>
          <a:prstGeom prst="rect">
            <a:avLst/>
          </a:prstGeom>
          <a:solidFill>
            <a:srgbClr val="FDF7F5"/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584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83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MUSTAFA YILDIRIM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77676" y="1231108"/>
            <a:ext cx="7218045" cy="397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3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4ADF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DİN KÜLTÜRÜ VE AHLAK BİLGİSİ ÖĞRETMENİ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15301" y="2390702"/>
            <a:ext cx="4249688" cy="45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38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www.dindersimateryal.com</a:t>
            </a:r>
          </a:p>
        </p:txBody>
      </p:sp>
      <p:sp>
        <p:nvSpPr>
          <p:cNvPr id="40" name="Freeform 26">
            <a:hlinkClick r:id="rId5"/>
            <a:extLst>
              <a:ext uri="{FF2B5EF4-FFF2-40B4-BE49-F238E27FC236}">
                <a16:creationId xmlns:a16="http://schemas.microsoft.com/office/drawing/2014/main" id="{0F1ECF8B-A9EF-DBDA-9C9E-593E2186275D}"/>
              </a:ext>
            </a:extLst>
          </p:cNvPr>
          <p:cNvSpPr/>
          <p:nvPr/>
        </p:nvSpPr>
        <p:spPr>
          <a:xfrm>
            <a:off x="381565" y="3232438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Freeform 30">
            <a:hlinkClick r:id="rId6"/>
            <a:extLst>
              <a:ext uri="{FF2B5EF4-FFF2-40B4-BE49-F238E27FC236}">
                <a16:creationId xmlns:a16="http://schemas.microsoft.com/office/drawing/2014/main" id="{96B76201-8A16-0B6C-9A7C-D2D4AD3F8CE8}"/>
              </a:ext>
            </a:extLst>
          </p:cNvPr>
          <p:cNvSpPr/>
          <p:nvPr/>
        </p:nvSpPr>
        <p:spPr>
          <a:xfrm>
            <a:off x="381565" y="4251627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Freeform 32">
            <a:hlinkClick r:id="rId6"/>
            <a:extLst>
              <a:ext uri="{FF2B5EF4-FFF2-40B4-BE49-F238E27FC236}">
                <a16:creationId xmlns:a16="http://schemas.microsoft.com/office/drawing/2014/main" id="{E084193D-FFF4-8C43-63FC-081DCB4030C2}"/>
              </a:ext>
            </a:extLst>
          </p:cNvPr>
          <p:cNvSpPr/>
          <p:nvPr/>
        </p:nvSpPr>
        <p:spPr>
          <a:xfrm>
            <a:off x="515604" y="4394556"/>
            <a:ext cx="618314" cy="600537"/>
          </a:xfrm>
          <a:custGeom>
            <a:avLst/>
            <a:gdLst/>
            <a:ahLst/>
            <a:cxnLst/>
            <a:rect l="l" t="t" r="r" b="b"/>
            <a:pathLst>
              <a:path w="745110" h="723688">
                <a:moveTo>
                  <a:pt x="0" y="0"/>
                </a:moveTo>
                <a:lnTo>
                  <a:pt x="745110" y="0"/>
                </a:lnTo>
                <a:lnTo>
                  <a:pt x="745110" y="723689"/>
                </a:lnTo>
                <a:lnTo>
                  <a:pt x="0" y="7236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 33">
            <a:hlinkClick r:id="rId5"/>
            <a:extLst>
              <a:ext uri="{FF2B5EF4-FFF2-40B4-BE49-F238E27FC236}">
                <a16:creationId xmlns:a16="http://schemas.microsoft.com/office/drawing/2014/main" id="{45ED86CA-DED7-1114-1799-C4B31903F606}"/>
              </a:ext>
            </a:extLst>
          </p:cNvPr>
          <p:cNvSpPr/>
          <p:nvPr/>
        </p:nvSpPr>
        <p:spPr>
          <a:xfrm>
            <a:off x="499317" y="3350190"/>
            <a:ext cx="650891" cy="650891"/>
          </a:xfrm>
          <a:custGeom>
            <a:avLst/>
            <a:gdLst/>
            <a:ahLst/>
            <a:cxnLst/>
            <a:rect l="l" t="t" r="r" b="b"/>
            <a:pathLst>
              <a:path w="976336" h="976336">
                <a:moveTo>
                  <a:pt x="0" y="0"/>
                </a:moveTo>
                <a:lnTo>
                  <a:pt x="976336" y="0"/>
                </a:lnTo>
                <a:lnTo>
                  <a:pt x="976336" y="976336"/>
                </a:lnTo>
                <a:lnTo>
                  <a:pt x="0" y="97633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TextBox 32">
            <a:extLst>
              <a:ext uri="{FF2B5EF4-FFF2-40B4-BE49-F238E27FC236}">
                <a16:creationId xmlns:a16="http://schemas.microsoft.com/office/drawing/2014/main" id="{397FB586-151D-101B-6DB2-44BBF9717EF3}"/>
              </a:ext>
            </a:extLst>
          </p:cNvPr>
          <p:cNvSpPr txBox="1"/>
          <p:nvPr/>
        </p:nvSpPr>
        <p:spPr>
          <a:xfrm>
            <a:off x="1315302" y="3428677"/>
            <a:ext cx="2810132" cy="4563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38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mustafa_yildirim129</a:t>
            </a:r>
          </a:p>
        </p:txBody>
      </p:sp>
      <p:sp>
        <p:nvSpPr>
          <p:cNvPr id="50" name="TextBox 32">
            <a:extLst>
              <a:ext uri="{FF2B5EF4-FFF2-40B4-BE49-F238E27FC236}">
                <a16:creationId xmlns:a16="http://schemas.microsoft.com/office/drawing/2014/main" id="{4DD7BF1C-DEC9-F6C3-8AC2-90B3DD2F1541}"/>
              </a:ext>
            </a:extLst>
          </p:cNvPr>
          <p:cNvSpPr txBox="1"/>
          <p:nvPr/>
        </p:nvSpPr>
        <p:spPr>
          <a:xfrm>
            <a:off x="1344453" y="4466652"/>
            <a:ext cx="4249688" cy="456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60" rtl="0" eaLnBrk="1" fontAlgn="auto" latinLnBrk="0" hangingPunct="1">
              <a:lnSpc>
                <a:spcPts val="385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1" normalizeH="0" baseline="0" noProof="0" dirty="0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t.me/</a:t>
            </a:r>
            <a:r>
              <a:rPr kumimoji="0" lang="en-US" sz="2400" b="0" i="0" u="none" strike="noStrike" kern="1200" cap="none" spc="31" normalizeH="0" baseline="0" noProof="0" dirty="0" err="1">
                <a:ln>
                  <a:noFill/>
                </a:ln>
                <a:solidFill>
                  <a:srgbClr val="4F4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Dindersimateryalcom</a:t>
            </a:r>
            <a:endParaRPr kumimoji="0" lang="en-US" sz="2400" b="0" i="0" u="none" strike="noStrike" kern="1200" cap="none" spc="31" normalizeH="0" baseline="0" noProof="0" dirty="0">
              <a:ln>
                <a:noFill/>
              </a:ln>
              <a:solidFill>
                <a:srgbClr val="4F4C4C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Dikdörtgen: Çapraz Köşeleri Kesik 19">
            <a:extLst>
              <a:ext uri="{FF2B5EF4-FFF2-40B4-BE49-F238E27FC236}">
                <a16:creationId xmlns:a16="http://schemas.microsoft.com/office/drawing/2014/main" id="{A8E4C9BC-68A6-D236-991F-B94CFE51A5F6}"/>
              </a:ext>
            </a:extLst>
          </p:cNvPr>
          <p:cNvSpPr/>
          <p:nvPr/>
        </p:nvSpPr>
        <p:spPr>
          <a:xfrm>
            <a:off x="0" y="6300345"/>
            <a:ext cx="2555318" cy="574931"/>
          </a:xfrm>
          <a:prstGeom prst="snip2DiagRect">
            <a:avLst>
              <a:gd name="adj1" fmla="val 0"/>
              <a:gd name="adj2" fmla="val 13951"/>
            </a:avLst>
          </a:prstGeom>
          <a:solidFill>
            <a:srgbClr val="34AD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6">
            <a:hlinkClick r:id="rId11"/>
            <a:extLst>
              <a:ext uri="{FF2B5EF4-FFF2-40B4-BE49-F238E27FC236}">
                <a16:creationId xmlns:a16="http://schemas.microsoft.com/office/drawing/2014/main" id="{15BD4A1E-862B-3E27-AAF4-D7BE6547A232}"/>
              </a:ext>
            </a:extLst>
          </p:cNvPr>
          <p:cNvSpPr/>
          <p:nvPr/>
        </p:nvSpPr>
        <p:spPr>
          <a:xfrm>
            <a:off x="381565" y="2213249"/>
            <a:ext cx="886395" cy="88639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34ADF5"/>
          </a:solid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Freeform 34">
            <a:hlinkClick r:id="rId11"/>
            <a:extLst>
              <a:ext uri="{FF2B5EF4-FFF2-40B4-BE49-F238E27FC236}">
                <a16:creationId xmlns:a16="http://schemas.microsoft.com/office/drawing/2014/main" id="{D7FA7AE3-A9C8-0347-F9F6-7FBCED15D233}"/>
              </a:ext>
            </a:extLst>
          </p:cNvPr>
          <p:cNvSpPr/>
          <p:nvPr/>
        </p:nvSpPr>
        <p:spPr>
          <a:xfrm>
            <a:off x="446630" y="2290132"/>
            <a:ext cx="756262" cy="732629"/>
          </a:xfrm>
          <a:custGeom>
            <a:avLst/>
            <a:gdLst/>
            <a:ahLst/>
            <a:cxnLst/>
            <a:rect l="l" t="t" r="r" b="b"/>
            <a:pathLst>
              <a:path w="1862481" h="1804278">
                <a:moveTo>
                  <a:pt x="0" y="0"/>
                </a:moveTo>
                <a:lnTo>
                  <a:pt x="1862480" y="0"/>
                </a:lnTo>
                <a:lnTo>
                  <a:pt x="1862480" y="1804278"/>
                </a:lnTo>
                <a:lnTo>
                  <a:pt x="0" y="180427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27"/>
          <p:cNvSpPr/>
          <p:nvPr/>
        </p:nvSpPr>
        <p:spPr>
          <a:xfrm>
            <a:off x="3994471" y="4351372"/>
            <a:ext cx="1141304" cy="1430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56" y="0"/>
                </a:moveTo>
                <a:lnTo>
                  <a:pt x="3243" y="0"/>
                </a:lnTo>
                <a:cubicBezTo>
                  <a:pt x="1453" y="4"/>
                  <a:pt x="4" y="1161"/>
                  <a:pt x="0" y="2589"/>
                </a:cubicBezTo>
                <a:lnTo>
                  <a:pt x="0" y="19012"/>
                </a:lnTo>
                <a:cubicBezTo>
                  <a:pt x="5" y="20440"/>
                  <a:pt x="1454" y="21596"/>
                  <a:pt x="3243" y="21600"/>
                </a:cubicBezTo>
                <a:lnTo>
                  <a:pt x="18356" y="21600"/>
                </a:lnTo>
                <a:cubicBezTo>
                  <a:pt x="20145" y="21597"/>
                  <a:pt x="21595" y="20440"/>
                  <a:pt x="21600" y="19012"/>
                </a:cubicBezTo>
                <a:lnTo>
                  <a:pt x="21600" y="2589"/>
                </a:lnTo>
                <a:cubicBezTo>
                  <a:pt x="21596" y="1160"/>
                  <a:pt x="20146" y="3"/>
                  <a:pt x="18356" y="0"/>
                </a:cubicBezTo>
                <a:close/>
                <a:moveTo>
                  <a:pt x="19487" y="19012"/>
                </a:moveTo>
                <a:cubicBezTo>
                  <a:pt x="19477" y="19507"/>
                  <a:pt x="18976" y="19907"/>
                  <a:pt x="18356" y="19915"/>
                </a:cubicBezTo>
                <a:lnTo>
                  <a:pt x="3243" y="19915"/>
                </a:lnTo>
                <a:cubicBezTo>
                  <a:pt x="2623" y="19906"/>
                  <a:pt x="2122" y="19507"/>
                  <a:pt x="2112" y="19012"/>
                </a:cubicBezTo>
                <a:lnTo>
                  <a:pt x="2112" y="2589"/>
                </a:lnTo>
                <a:cubicBezTo>
                  <a:pt x="2122" y="2094"/>
                  <a:pt x="2623" y="1695"/>
                  <a:pt x="3243" y="1687"/>
                </a:cubicBezTo>
                <a:lnTo>
                  <a:pt x="18356" y="1687"/>
                </a:lnTo>
                <a:cubicBezTo>
                  <a:pt x="18976" y="1695"/>
                  <a:pt x="19476" y="2094"/>
                  <a:pt x="19487" y="2589"/>
                </a:cubicBezTo>
                <a:close/>
              </a:path>
            </a:pathLst>
          </a:custGeom>
          <a:gradFill>
            <a:gsLst>
              <a:gs pos="2419">
                <a:srgbClr val="0CB100"/>
              </a:gs>
              <a:gs pos="29316">
                <a:srgbClr val="85CE02"/>
              </a:gs>
              <a:gs pos="100000">
                <a:srgbClr val="FFEA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 333"/>
          <p:cNvSpPr/>
          <p:nvPr/>
        </p:nvSpPr>
        <p:spPr>
          <a:xfrm>
            <a:off x="3995741" y="1288201"/>
            <a:ext cx="1141677" cy="14301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58" y="0"/>
                </a:moveTo>
                <a:lnTo>
                  <a:pt x="3250" y="0"/>
                </a:lnTo>
                <a:cubicBezTo>
                  <a:pt x="1455" y="0"/>
                  <a:pt x="0" y="1162"/>
                  <a:pt x="0" y="2595"/>
                </a:cubicBezTo>
                <a:lnTo>
                  <a:pt x="0" y="19011"/>
                </a:lnTo>
                <a:cubicBezTo>
                  <a:pt x="4" y="20442"/>
                  <a:pt x="1458" y="21600"/>
                  <a:pt x="3250" y="21600"/>
                </a:cubicBezTo>
                <a:lnTo>
                  <a:pt x="18358" y="21600"/>
                </a:lnTo>
                <a:cubicBezTo>
                  <a:pt x="20147" y="21596"/>
                  <a:pt x="21596" y="20439"/>
                  <a:pt x="21600" y="19011"/>
                </a:cubicBezTo>
                <a:lnTo>
                  <a:pt x="21600" y="2589"/>
                </a:lnTo>
                <a:cubicBezTo>
                  <a:pt x="21596" y="1161"/>
                  <a:pt x="20147" y="4"/>
                  <a:pt x="18358" y="0"/>
                </a:cubicBezTo>
                <a:close/>
                <a:moveTo>
                  <a:pt x="19489" y="19011"/>
                </a:moveTo>
                <a:cubicBezTo>
                  <a:pt x="19478" y="19506"/>
                  <a:pt x="18978" y="19905"/>
                  <a:pt x="18358" y="19914"/>
                </a:cubicBezTo>
                <a:lnTo>
                  <a:pt x="3250" y="19914"/>
                </a:lnTo>
                <a:cubicBezTo>
                  <a:pt x="2630" y="19906"/>
                  <a:pt x="2129" y="19506"/>
                  <a:pt x="2120" y="19011"/>
                </a:cubicBezTo>
                <a:lnTo>
                  <a:pt x="2120" y="2589"/>
                </a:lnTo>
                <a:cubicBezTo>
                  <a:pt x="2129" y="2094"/>
                  <a:pt x="2630" y="1694"/>
                  <a:pt x="3250" y="1686"/>
                </a:cubicBezTo>
                <a:lnTo>
                  <a:pt x="18358" y="1686"/>
                </a:lnTo>
                <a:cubicBezTo>
                  <a:pt x="18979" y="1694"/>
                  <a:pt x="19479" y="2094"/>
                  <a:pt x="19489" y="2589"/>
                </a:cubicBezTo>
                <a:close/>
              </a:path>
            </a:pathLst>
          </a:custGeom>
          <a:gradFill>
            <a:gsLst>
              <a:gs pos="22846">
                <a:srgbClr val="FF3847"/>
              </a:gs>
              <a:gs pos="63342">
                <a:srgbClr val="FF7D25"/>
              </a:gs>
              <a:gs pos="100000">
                <a:srgbClr val="FFC2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334"/>
          <p:cNvSpPr/>
          <p:nvPr/>
        </p:nvSpPr>
        <p:spPr>
          <a:xfrm>
            <a:off x="3996786" y="2807201"/>
            <a:ext cx="1141080" cy="14300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57" y="0"/>
                </a:moveTo>
                <a:lnTo>
                  <a:pt x="3240" y="0"/>
                </a:lnTo>
                <a:cubicBezTo>
                  <a:pt x="1452" y="5"/>
                  <a:pt x="5" y="1161"/>
                  <a:pt x="0" y="2588"/>
                </a:cubicBezTo>
                <a:lnTo>
                  <a:pt x="0" y="19012"/>
                </a:lnTo>
                <a:cubicBezTo>
                  <a:pt x="5" y="20440"/>
                  <a:pt x="1455" y="21597"/>
                  <a:pt x="3245" y="21600"/>
                </a:cubicBezTo>
                <a:lnTo>
                  <a:pt x="18357" y="21600"/>
                </a:lnTo>
                <a:cubicBezTo>
                  <a:pt x="20146" y="21596"/>
                  <a:pt x="21595" y="20440"/>
                  <a:pt x="21600" y="19012"/>
                </a:cubicBezTo>
                <a:lnTo>
                  <a:pt x="21600" y="2588"/>
                </a:lnTo>
                <a:cubicBezTo>
                  <a:pt x="21595" y="1160"/>
                  <a:pt x="20146" y="4"/>
                  <a:pt x="18357" y="0"/>
                </a:cubicBezTo>
                <a:close/>
                <a:moveTo>
                  <a:pt x="19488" y="19012"/>
                </a:moveTo>
                <a:cubicBezTo>
                  <a:pt x="19477" y="19507"/>
                  <a:pt x="18977" y="19906"/>
                  <a:pt x="18357" y="19915"/>
                </a:cubicBezTo>
                <a:lnTo>
                  <a:pt x="3240" y="19915"/>
                </a:lnTo>
                <a:cubicBezTo>
                  <a:pt x="2620" y="19907"/>
                  <a:pt x="2119" y="19507"/>
                  <a:pt x="2109" y="19012"/>
                </a:cubicBezTo>
                <a:lnTo>
                  <a:pt x="2109" y="2588"/>
                </a:lnTo>
                <a:cubicBezTo>
                  <a:pt x="2119" y="2093"/>
                  <a:pt x="2620" y="1693"/>
                  <a:pt x="3240" y="1685"/>
                </a:cubicBezTo>
                <a:lnTo>
                  <a:pt x="18357" y="1685"/>
                </a:lnTo>
                <a:cubicBezTo>
                  <a:pt x="18977" y="1694"/>
                  <a:pt x="19477" y="2093"/>
                  <a:pt x="19488" y="2588"/>
                </a:cubicBez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"/>
          <p:cNvGrpSpPr/>
          <p:nvPr/>
        </p:nvGrpSpPr>
        <p:grpSpPr>
          <a:xfrm>
            <a:off x="4246598" y="169917"/>
            <a:ext cx="7587685" cy="6602464"/>
            <a:chOff x="0" y="0"/>
            <a:chExt cx="4103117" cy="6209060"/>
          </a:xfrm>
        </p:grpSpPr>
        <p:sp>
          <p:nvSpPr>
            <p:cNvPr id="9" name="Freeform 336"/>
            <p:cNvSpPr/>
            <p:nvPr/>
          </p:nvSpPr>
          <p:spPr>
            <a:xfrm>
              <a:off x="0" y="74874"/>
              <a:ext cx="4103118" cy="6134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292" y="0"/>
                  </a:moveTo>
                  <a:cubicBezTo>
                    <a:pt x="20653" y="0"/>
                    <a:pt x="20980" y="0"/>
                    <a:pt x="21217" y="0"/>
                  </a:cubicBezTo>
                  <a:cubicBezTo>
                    <a:pt x="21454" y="0"/>
                    <a:pt x="21600" y="0"/>
                    <a:pt x="21600" y="0"/>
                  </a:cubicBezTo>
                  <a:lnTo>
                    <a:pt x="21600" y="21600"/>
                  </a:lnTo>
                  <a:cubicBezTo>
                    <a:pt x="21600" y="21600"/>
                    <a:pt x="21454" y="21600"/>
                    <a:pt x="21217" y="21600"/>
                  </a:cubicBezTo>
                  <a:cubicBezTo>
                    <a:pt x="20980" y="21600"/>
                    <a:pt x="20653" y="21600"/>
                    <a:pt x="20292" y="21600"/>
                  </a:cubicBezTo>
                  <a:lnTo>
                    <a:pt x="0" y="216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0292" y="0"/>
                  </a:lnTo>
                  <a:close/>
                </a:path>
              </a:pathLst>
            </a:custGeom>
            <a:gradFill flip="none" rotWithShape="1">
              <a:gsLst>
                <a:gs pos="24000">
                  <a:srgbClr val="606867"/>
                </a:gs>
                <a:gs pos="79000">
                  <a:srgbClr val="222625"/>
                </a:gs>
              </a:gsLst>
              <a:lin ang="3514153" scaled="0"/>
            </a:gradFill>
            <a:ln w="6350" cap="flat">
              <a:solidFill>
                <a:srgbClr val="707473"/>
              </a:solidFill>
              <a:prstDash val="solid"/>
              <a:miter lim="800000"/>
            </a:ln>
            <a:effectLst>
              <a:outerShdw blurRad="241300" dist="101600" dir="2700000" rotWithShape="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337"/>
            <p:cNvSpPr/>
            <p:nvPr/>
          </p:nvSpPr>
          <p:spPr>
            <a:xfrm>
              <a:off x="59283" y="233325"/>
              <a:ext cx="3896607" cy="5652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030" y="0"/>
                  </a:moveTo>
                  <a:cubicBezTo>
                    <a:pt x="21345" y="0"/>
                    <a:pt x="21600" y="0"/>
                    <a:pt x="21600" y="0"/>
                  </a:cubicBezTo>
                  <a:lnTo>
                    <a:pt x="21600" y="21600"/>
                  </a:lnTo>
                  <a:cubicBezTo>
                    <a:pt x="21600" y="21600"/>
                    <a:pt x="21345" y="21600"/>
                    <a:pt x="21030" y="21600"/>
                  </a:cubicBezTo>
                  <a:lnTo>
                    <a:pt x="570" y="21600"/>
                  </a:lnTo>
                  <a:lnTo>
                    <a:pt x="570" y="0"/>
                  </a:lnTo>
                  <a:cubicBezTo>
                    <a:pt x="255" y="0"/>
                    <a:pt x="0" y="0"/>
                    <a:pt x="0" y="0"/>
                  </a:cubicBezTo>
                  <a:cubicBezTo>
                    <a:pt x="0" y="0"/>
                    <a:pt x="255" y="0"/>
                    <a:pt x="570" y="0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63322">
                  <a:srgbClr val="E6EAEB"/>
                </a:gs>
                <a:gs pos="99960">
                  <a:srgbClr val="CDD5D8"/>
                </a:gs>
              </a:gsLst>
              <a:lin ang="2089255" scaled="0"/>
            </a:gradFill>
            <a:ln w="12700" cap="flat">
              <a:noFill/>
              <a:miter lim="400000"/>
            </a:ln>
            <a:effectLst>
              <a:outerShdw blurRad="152400" dist="90035" dir="2315233" rotWithShape="0">
                <a:srgbClr val="000000">
                  <a:alpha val="3829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511"/>
            <p:cNvSpPr/>
            <p:nvPr/>
          </p:nvSpPr>
          <p:spPr>
            <a:xfrm>
              <a:off x="121499" y="297182"/>
              <a:ext cx="191351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512"/>
            <p:cNvSpPr/>
            <p:nvPr/>
          </p:nvSpPr>
          <p:spPr>
            <a:xfrm>
              <a:off x="131805" y="297182"/>
              <a:ext cx="170738" cy="170738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513"/>
            <p:cNvSpPr/>
            <p:nvPr/>
          </p:nvSpPr>
          <p:spPr>
            <a:xfrm>
              <a:off x="142934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514"/>
            <p:cNvSpPr/>
            <p:nvPr/>
          </p:nvSpPr>
          <p:spPr>
            <a:xfrm>
              <a:off x="230094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515"/>
            <p:cNvSpPr/>
            <p:nvPr/>
          </p:nvSpPr>
          <p:spPr>
            <a:xfrm>
              <a:off x="397246" y="297182"/>
              <a:ext cx="191351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516"/>
            <p:cNvSpPr/>
            <p:nvPr/>
          </p:nvSpPr>
          <p:spPr>
            <a:xfrm>
              <a:off x="407553" y="297182"/>
              <a:ext cx="170737" cy="170738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517"/>
            <p:cNvSpPr/>
            <p:nvPr/>
          </p:nvSpPr>
          <p:spPr>
            <a:xfrm>
              <a:off x="418681" y="0"/>
              <a:ext cx="59750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518"/>
            <p:cNvSpPr/>
            <p:nvPr/>
          </p:nvSpPr>
          <p:spPr>
            <a:xfrm>
              <a:off x="505841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519"/>
            <p:cNvSpPr/>
            <p:nvPr/>
          </p:nvSpPr>
          <p:spPr>
            <a:xfrm>
              <a:off x="673589" y="297182"/>
              <a:ext cx="19135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520"/>
            <p:cNvSpPr/>
            <p:nvPr/>
          </p:nvSpPr>
          <p:spPr>
            <a:xfrm>
              <a:off x="683897" y="297182"/>
              <a:ext cx="170737" cy="170738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521"/>
            <p:cNvSpPr/>
            <p:nvPr/>
          </p:nvSpPr>
          <p:spPr>
            <a:xfrm>
              <a:off x="69502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522"/>
            <p:cNvSpPr/>
            <p:nvPr/>
          </p:nvSpPr>
          <p:spPr>
            <a:xfrm>
              <a:off x="782186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523"/>
            <p:cNvSpPr/>
            <p:nvPr/>
          </p:nvSpPr>
          <p:spPr>
            <a:xfrm>
              <a:off x="947843" y="297182"/>
              <a:ext cx="191352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524"/>
            <p:cNvSpPr/>
            <p:nvPr/>
          </p:nvSpPr>
          <p:spPr>
            <a:xfrm>
              <a:off x="958121" y="297120"/>
              <a:ext cx="170589" cy="170590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525"/>
            <p:cNvSpPr/>
            <p:nvPr/>
          </p:nvSpPr>
          <p:spPr>
            <a:xfrm>
              <a:off x="969204" y="0"/>
              <a:ext cx="59750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526"/>
            <p:cNvSpPr/>
            <p:nvPr/>
          </p:nvSpPr>
          <p:spPr>
            <a:xfrm>
              <a:off x="1056364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527"/>
            <p:cNvSpPr/>
            <p:nvPr/>
          </p:nvSpPr>
          <p:spPr>
            <a:xfrm>
              <a:off x="1224860" y="297182"/>
              <a:ext cx="191351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528"/>
            <p:cNvSpPr/>
            <p:nvPr/>
          </p:nvSpPr>
          <p:spPr>
            <a:xfrm>
              <a:off x="1223423" y="292371"/>
              <a:ext cx="170623" cy="170624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529"/>
            <p:cNvSpPr/>
            <p:nvPr/>
          </p:nvSpPr>
          <p:spPr>
            <a:xfrm>
              <a:off x="1246220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530"/>
            <p:cNvSpPr/>
            <p:nvPr/>
          </p:nvSpPr>
          <p:spPr>
            <a:xfrm>
              <a:off x="133345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40" y="21600"/>
                    <a:pt x="10800" y="21600"/>
                  </a:cubicBezTo>
                  <a:cubicBezTo>
                    <a:pt x="4860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531"/>
            <p:cNvSpPr/>
            <p:nvPr/>
          </p:nvSpPr>
          <p:spPr>
            <a:xfrm>
              <a:off x="1498888" y="297182"/>
              <a:ext cx="19135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532"/>
            <p:cNvSpPr/>
            <p:nvPr/>
          </p:nvSpPr>
          <p:spPr>
            <a:xfrm>
              <a:off x="1509419" y="297182"/>
              <a:ext cx="170588" cy="170589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533"/>
            <p:cNvSpPr/>
            <p:nvPr/>
          </p:nvSpPr>
          <p:spPr>
            <a:xfrm>
              <a:off x="1520398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534"/>
            <p:cNvSpPr/>
            <p:nvPr/>
          </p:nvSpPr>
          <p:spPr>
            <a:xfrm>
              <a:off x="1607634" y="0"/>
              <a:ext cx="59750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535"/>
            <p:cNvSpPr/>
            <p:nvPr/>
          </p:nvSpPr>
          <p:spPr>
            <a:xfrm>
              <a:off x="1781805" y="297182"/>
              <a:ext cx="191352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536"/>
            <p:cNvSpPr/>
            <p:nvPr/>
          </p:nvSpPr>
          <p:spPr>
            <a:xfrm>
              <a:off x="1792187" y="297182"/>
              <a:ext cx="170588" cy="170589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537"/>
            <p:cNvSpPr/>
            <p:nvPr/>
          </p:nvSpPr>
          <p:spPr>
            <a:xfrm>
              <a:off x="180316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60" y="0"/>
                    <a:pt x="10800" y="0"/>
                  </a:cubicBezTo>
                  <a:cubicBezTo>
                    <a:pt x="16740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538"/>
            <p:cNvSpPr/>
            <p:nvPr/>
          </p:nvSpPr>
          <p:spPr>
            <a:xfrm>
              <a:off x="1890326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539"/>
            <p:cNvSpPr/>
            <p:nvPr/>
          </p:nvSpPr>
          <p:spPr>
            <a:xfrm>
              <a:off x="2053146" y="297182"/>
              <a:ext cx="191352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540"/>
            <p:cNvSpPr/>
            <p:nvPr/>
          </p:nvSpPr>
          <p:spPr>
            <a:xfrm>
              <a:off x="2063378" y="297182"/>
              <a:ext cx="170737" cy="170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95" extrusionOk="0">
                  <a:moveTo>
                    <a:pt x="21590" y="10788"/>
                  </a:moveTo>
                  <a:cubicBezTo>
                    <a:pt x="21595" y="16751"/>
                    <a:pt x="16766" y="21590"/>
                    <a:pt x="10804" y="21595"/>
                  </a:cubicBezTo>
                  <a:cubicBezTo>
                    <a:pt x="4843" y="21600"/>
                    <a:pt x="5" y="16770"/>
                    <a:pt x="0" y="10807"/>
                  </a:cubicBezTo>
                  <a:cubicBezTo>
                    <a:pt x="-5" y="4844"/>
                    <a:pt x="4824" y="5"/>
                    <a:pt x="10786" y="0"/>
                  </a:cubicBezTo>
                  <a:cubicBezTo>
                    <a:pt x="10792" y="0"/>
                    <a:pt x="10798" y="0"/>
                    <a:pt x="10804" y="0"/>
                  </a:cubicBezTo>
                  <a:cubicBezTo>
                    <a:pt x="16761" y="0"/>
                    <a:pt x="21590" y="4830"/>
                    <a:pt x="21590" y="10788"/>
                  </a:cubicBezTo>
                  <a:close/>
                </a:path>
              </a:pathLst>
            </a:cu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541"/>
            <p:cNvSpPr/>
            <p:nvPr/>
          </p:nvSpPr>
          <p:spPr>
            <a:xfrm>
              <a:off x="2074506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542"/>
            <p:cNvSpPr/>
            <p:nvPr/>
          </p:nvSpPr>
          <p:spPr>
            <a:xfrm>
              <a:off x="2161667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60" y="0"/>
                    <a:pt x="10800" y="0"/>
                  </a:cubicBezTo>
                  <a:cubicBezTo>
                    <a:pt x="16740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543"/>
            <p:cNvSpPr/>
            <p:nvPr/>
          </p:nvSpPr>
          <p:spPr>
            <a:xfrm>
              <a:off x="2331581" y="297182"/>
              <a:ext cx="191351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544"/>
            <p:cNvSpPr/>
            <p:nvPr/>
          </p:nvSpPr>
          <p:spPr>
            <a:xfrm>
              <a:off x="2341813" y="297182"/>
              <a:ext cx="170737" cy="170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0" h="21595" extrusionOk="0">
                  <a:moveTo>
                    <a:pt x="21590" y="10788"/>
                  </a:moveTo>
                  <a:cubicBezTo>
                    <a:pt x="21595" y="16751"/>
                    <a:pt x="16766" y="21590"/>
                    <a:pt x="10804" y="21595"/>
                  </a:cubicBezTo>
                  <a:cubicBezTo>
                    <a:pt x="4843" y="21600"/>
                    <a:pt x="5" y="16770"/>
                    <a:pt x="0" y="10807"/>
                  </a:cubicBezTo>
                  <a:cubicBezTo>
                    <a:pt x="-5" y="4844"/>
                    <a:pt x="4824" y="5"/>
                    <a:pt x="10786" y="0"/>
                  </a:cubicBezTo>
                  <a:cubicBezTo>
                    <a:pt x="10792" y="0"/>
                    <a:pt x="10798" y="0"/>
                    <a:pt x="10804" y="0"/>
                  </a:cubicBezTo>
                  <a:cubicBezTo>
                    <a:pt x="16761" y="0"/>
                    <a:pt x="21590" y="4830"/>
                    <a:pt x="21590" y="10788"/>
                  </a:cubicBezTo>
                  <a:close/>
                </a:path>
              </a:pathLst>
            </a:cu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545"/>
            <p:cNvSpPr/>
            <p:nvPr/>
          </p:nvSpPr>
          <p:spPr>
            <a:xfrm>
              <a:off x="2352942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546"/>
            <p:cNvSpPr/>
            <p:nvPr/>
          </p:nvSpPr>
          <p:spPr>
            <a:xfrm>
              <a:off x="2440102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547"/>
            <p:cNvSpPr/>
            <p:nvPr/>
          </p:nvSpPr>
          <p:spPr>
            <a:xfrm>
              <a:off x="2604266" y="297182"/>
              <a:ext cx="19135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548"/>
            <p:cNvSpPr/>
            <p:nvPr/>
          </p:nvSpPr>
          <p:spPr>
            <a:xfrm>
              <a:off x="2614722" y="297182"/>
              <a:ext cx="170587" cy="170589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549"/>
            <p:cNvSpPr/>
            <p:nvPr/>
          </p:nvSpPr>
          <p:spPr>
            <a:xfrm>
              <a:off x="2625776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40" y="21600"/>
                    <a:pt x="10800" y="21600"/>
                  </a:cubicBezTo>
                  <a:cubicBezTo>
                    <a:pt x="4860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550"/>
            <p:cNvSpPr/>
            <p:nvPr/>
          </p:nvSpPr>
          <p:spPr>
            <a:xfrm>
              <a:off x="2712936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551"/>
            <p:cNvSpPr/>
            <p:nvPr/>
          </p:nvSpPr>
          <p:spPr>
            <a:xfrm>
              <a:off x="2878519" y="297182"/>
              <a:ext cx="19135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552"/>
            <p:cNvSpPr/>
            <p:nvPr/>
          </p:nvSpPr>
          <p:spPr>
            <a:xfrm>
              <a:off x="2888945" y="297246"/>
              <a:ext cx="170589" cy="170590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553"/>
            <p:cNvSpPr/>
            <p:nvPr/>
          </p:nvSpPr>
          <p:spPr>
            <a:xfrm>
              <a:off x="2900178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554"/>
            <p:cNvSpPr/>
            <p:nvPr/>
          </p:nvSpPr>
          <p:spPr>
            <a:xfrm>
              <a:off x="298711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555"/>
            <p:cNvSpPr/>
            <p:nvPr/>
          </p:nvSpPr>
          <p:spPr>
            <a:xfrm>
              <a:off x="3156133" y="297182"/>
              <a:ext cx="191351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556"/>
            <p:cNvSpPr/>
            <p:nvPr/>
          </p:nvSpPr>
          <p:spPr>
            <a:xfrm>
              <a:off x="3166527" y="297331"/>
              <a:ext cx="170589" cy="170590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557"/>
            <p:cNvSpPr/>
            <p:nvPr/>
          </p:nvSpPr>
          <p:spPr>
            <a:xfrm>
              <a:off x="3177569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558"/>
            <p:cNvSpPr/>
            <p:nvPr/>
          </p:nvSpPr>
          <p:spPr>
            <a:xfrm>
              <a:off x="3264729" y="0"/>
              <a:ext cx="59750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559"/>
            <p:cNvSpPr/>
            <p:nvPr/>
          </p:nvSpPr>
          <p:spPr>
            <a:xfrm>
              <a:off x="3434494" y="297182"/>
              <a:ext cx="191352" cy="191351"/>
            </a:xfrm>
            <a:prstGeom prst="ellipse">
              <a:avLst/>
            </a:pr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560"/>
            <p:cNvSpPr/>
            <p:nvPr/>
          </p:nvSpPr>
          <p:spPr>
            <a:xfrm>
              <a:off x="3444842" y="297176"/>
              <a:ext cx="170589" cy="170589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561"/>
            <p:cNvSpPr/>
            <p:nvPr/>
          </p:nvSpPr>
          <p:spPr>
            <a:xfrm>
              <a:off x="345585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562"/>
            <p:cNvSpPr/>
            <p:nvPr/>
          </p:nvSpPr>
          <p:spPr>
            <a:xfrm>
              <a:off x="3543015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563"/>
            <p:cNvSpPr/>
            <p:nvPr/>
          </p:nvSpPr>
          <p:spPr>
            <a:xfrm>
              <a:off x="3709643" y="297182"/>
              <a:ext cx="191352" cy="191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5" extrusionOk="0">
                  <a:moveTo>
                    <a:pt x="21600" y="10797"/>
                  </a:moveTo>
                  <a:cubicBezTo>
                    <a:pt x="21600" y="16761"/>
                    <a:pt x="16765" y="21595"/>
                    <a:pt x="10800" y="21595"/>
                  </a:cubicBezTo>
                  <a:cubicBezTo>
                    <a:pt x="4835" y="21595"/>
                    <a:pt x="0" y="16761"/>
                    <a:pt x="0" y="10797"/>
                  </a:cubicBezTo>
                  <a:cubicBezTo>
                    <a:pt x="0" y="4834"/>
                    <a:pt x="4835" y="0"/>
                    <a:pt x="10800" y="0"/>
                  </a:cubicBezTo>
                  <a:cubicBezTo>
                    <a:pt x="16760" y="-5"/>
                    <a:pt x="21595" y="4822"/>
                    <a:pt x="21600" y="10780"/>
                  </a:cubicBezTo>
                  <a:cubicBezTo>
                    <a:pt x="21600" y="10786"/>
                    <a:pt x="21600" y="10792"/>
                    <a:pt x="21600" y="10797"/>
                  </a:cubicBezTo>
                  <a:close/>
                </a:path>
              </a:pathLst>
            </a:custGeom>
            <a:solidFill>
              <a:srgbClr val="FFFFFF"/>
            </a:solidFill>
            <a:ln w="3175" cap="flat">
              <a:solidFill>
                <a:schemeClr val="accent3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564"/>
            <p:cNvSpPr/>
            <p:nvPr/>
          </p:nvSpPr>
          <p:spPr>
            <a:xfrm>
              <a:off x="3720044" y="297110"/>
              <a:ext cx="170590" cy="170589"/>
            </a:xfrm>
            <a:prstGeom prst="ellipse">
              <a:avLst/>
            </a:prstGeom>
            <a:solidFill>
              <a:srgbClr val="3C200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565"/>
            <p:cNvSpPr/>
            <p:nvPr/>
          </p:nvSpPr>
          <p:spPr>
            <a:xfrm>
              <a:off x="3731079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566"/>
            <p:cNvSpPr/>
            <p:nvPr/>
          </p:nvSpPr>
          <p:spPr>
            <a:xfrm>
              <a:off x="3818239" y="0"/>
              <a:ext cx="59751" cy="40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9301"/>
                  </a:moveTo>
                  <a:cubicBezTo>
                    <a:pt x="21600" y="20567"/>
                    <a:pt x="16767" y="21600"/>
                    <a:pt x="10800" y="21600"/>
                  </a:cubicBezTo>
                  <a:cubicBezTo>
                    <a:pt x="4833" y="21600"/>
                    <a:pt x="0" y="20567"/>
                    <a:pt x="0" y="19301"/>
                  </a:cubicBezTo>
                  <a:lnTo>
                    <a:pt x="0" y="2299"/>
                  </a:lnTo>
                  <a:cubicBezTo>
                    <a:pt x="0" y="1033"/>
                    <a:pt x="4833" y="0"/>
                    <a:pt x="10800" y="0"/>
                  </a:cubicBezTo>
                  <a:cubicBezTo>
                    <a:pt x="16767" y="0"/>
                    <a:pt x="21600" y="1033"/>
                    <a:pt x="21600" y="2299"/>
                  </a:cubicBezTo>
                  <a:close/>
                </a:path>
              </a:pathLst>
            </a:custGeom>
            <a:gradFill flip="none" rotWithShape="1">
              <a:gsLst>
                <a:gs pos="22846">
                  <a:srgbClr val="FFFFFF"/>
                </a:gs>
                <a:gs pos="44312">
                  <a:srgbClr val="AFAFAF"/>
                </a:gs>
                <a:gs pos="63743">
                  <a:srgbClr val="5E5E5E"/>
                </a:gs>
              </a:gsLst>
              <a:lin ang="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67" name="Group"/>
          <p:cNvGrpSpPr/>
          <p:nvPr/>
        </p:nvGrpSpPr>
        <p:grpSpPr>
          <a:xfrm>
            <a:off x="4620822" y="1599120"/>
            <a:ext cx="7101809" cy="1091317"/>
            <a:chOff x="-1" y="0"/>
            <a:chExt cx="6349846" cy="1091316"/>
          </a:xfrm>
        </p:grpSpPr>
        <p:pic>
          <p:nvPicPr>
            <p:cNvPr id="68" name="TinyPPT_15.png" descr="TinyPPT_15.png"/>
            <p:cNvPicPr>
              <a:picLocks/>
            </p:cNvPicPr>
            <p:nvPr/>
          </p:nvPicPr>
          <p:blipFill>
            <a:blip r:embed="rId3"/>
            <a:srcRect l="8143" t="4699" r="8143" b="9791"/>
            <a:stretch>
              <a:fillRect/>
            </a:stretch>
          </p:blipFill>
          <p:spPr>
            <a:xfrm>
              <a:off x="-1" y="9524"/>
              <a:ext cx="6349846" cy="1081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9" name="Freeform 366"/>
            <p:cNvSpPr/>
            <p:nvPr/>
          </p:nvSpPr>
          <p:spPr>
            <a:xfrm>
              <a:off x="310582" y="0"/>
              <a:ext cx="5488938" cy="9086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0" name="Group"/>
          <p:cNvGrpSpPr/>
          <p:nvPr/>
        </p:nvGrpSpPr>
        <p:grpSpPr>
          <a:xfrm>
            <a:off x="4610896" y="3109328"/>
            <a:ext cx="7031431" cy="1091317"/>
            <a:chOff x="0" y="0"/>
            <a:chExt cx="3827629" cy="1091315"/>
          </a:xfrm>
        </p:grpSpPr>
        <p:pic>
          <p:nvPicPr>
            <p:cNvPr id="71" name="TinyPPT_15.png" descr="TinyPPT_15.png"/>
            <p:cNvPicPr>
              <a:picLocks/>
            </p:cNvPicPr>
            <p:nvPr/>
          </p:nvPicPr>
          <p:blipFill>
            <a:blip r:embed="rId3"/>
            <a:srcRect l="8143" t="4699" r="8143" b="9791"/>
            <a:stretch>
              <a:fillRect/>
            </a:stretch>
          </p:blipFill>
          <p:spPr>
            <a:xfrm>
              <a:off x="0" y="9524"/>
              <a:ext cx="3827630" cy="1081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2" name="Freeform 366"/>
            <p:cNvSpPr/>
            <p:nvPr/>
          </p:nvSpPr>
          <p:spPr>
            <a:xfrm>
              <a:off x="310582" y="0"/>
              <a:ext cx="3213962" cy="9086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3" name="Group"/>
          <p:cNvGrpSpPr/>
          <p:nvPr/>
        </p:nvGrpSpPr>
        <p:grpSpPr>
          <a:xfrm>
            <a:off x="4665317" y="4395702"/>
            <a:ext cx="7006099" cy="1708380"/>
            <a:chOff x="0" y="0"/>
            <a:chExt cx="3827630" cy="1345424"/>
          </a:xfrm>
        </p:grpSpPr>
        <p:pic>
          <p:nvPicPr>
            <p:cNvPr id="74" name="TinyPPT_15.png" descr="TinyPPT_15.png"/>
            <p:cNvPicPr>
              <a:picLocks/>
            </p:cNvPicPr>
            <p:nvPr/>
          </p:nvPicPr>
          <p:blipFill>
            <a:blip r:embed="rId3"/>
            <a:srcRect l="8143" t="4699" r="8143" b="9791"/>
            <a:stretch>
              <a:fillRect/>
            </a:stretch>
          </p:blipFill>
          <p:spPr>
            <a:xfrm>
              <a:off x="0" y="9524"/>
              <a:ext cx="3827630" cy="108179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5" name="Freeform 366"/>
            <p:cNvSpPr/>
            <p:nvPr/>
          </p:nvSpPr>
          <p:spPr>
            <a:xfrm>
              <a:off x="310582" y="0"/>
              <a:ext cx="3290524" cy="134542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Freeform 425"/>
          <p:cNvSpPr/>
          <p:nvPr/>
        </p:nvSpPr>
        <p:spPr>
          <a:xfrm>
            <a:off x="4053997" y="3038585"/>
            <a:ext cx="1689242" cy="9815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17016" y="19956"/>
                </a:moveTo>
                <a:cubicBezTo>
                  <a:pt x="16524" y="20864"/>
                  <a:pt x="15533" y="21600"/>
                  <a:pt x="14815" y="21600"/>
                </a:cubicBezTo>
                <a:lnTo>
                  <a:pt x="1307" y="21600"/>
                </a:lnTo>
                <a:cubicBezTo>
                  <a:pt x="586" y="21596"/>
                  <a:pt x="2" y="20585"/>
                  <a:pt x="0" y="19337"/>
                </a:cubicBezTo>
                <a:lnTo>
                  <a:pt x="0" y="2262"/>
                </a:lnTo>
                <a:cubicBezTo>
                  <a:pt x="2" y="1013"/>
                  <a:pt x="586" y="3"/>
                  <a:pt x="1307" y="0"/>
                </a:cubicBezTo>
                <a:lnTo>
                  <a:pt x="14815" y="0"/>
                </a:lnTo>
                <a:cubicBezTo>
                  <a:pt x="15533" y="0"/>
                  <a:pt x="16524" y="738"/>
                  <a:pt x="17021" y="1644"/>
                </a:cubicBezTo>
                <a:lnTo>
                  <a:pt x="21104" y="9091"/>
                </a:lnTo>
                <a:cubicBezTo>
                  <a:pt x="21597" y="10019"/>
                  <a:pt x="21600" y="11444"/>
                  <a:pt x="21111" y="12378"/>
                </a:cubicBezTo>
                <a:close/>
              </a:path>
            </a:pathLst>
          </a:custGeom>
          <a:gradFill>
            <a:gsLst>
              <a:gs pos="22846">
                <a:srgbClr val="4FACFE"/>
              </a:gs>
              <a:gs pos="63342">
                <a:srgbClr val="28CFFE"/>
              </a:gs>
              <a:gs pos="100000">
                <a:srgbClr val="00F2FE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Freeform 428"/>
          <p:cNvSpPr/>
          <p:nvPr/>
        </p:nvSpPr>
        <p:spPr>
          <a:xfrm>
            <a:off x="4051831" y="4582755"/>
            <a:ext cx="1689344" cy="981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17014" y="19956"/>
                </a:moveTo>
                <a:cubicBezTo>
                  <a:pt x="16524" y="20865"/>
                  <a:pt x="15533" y="21600"/>
                  <a:pt x="14814" y="21600"/>
                </a:cubicBezTo>
                <a:lnTo>
                  <a:pt x="1307" y="21600"/>
                </a:lnTo>
                <a:cubicBezTo>
                  <a:pt x="586" y="21595"/>
                  <a:pt x="3" y="20585"/>
                  <a:pt x="0" y="19337"/>
                </a:cubicBezTo>
                <a:lnTo>
                  <a:pt x="0" y="2262"/>
                </a:lnTo>
                <a:cubicBezTo>
                  <a:pt x="3" y="1014"/>
                  <a:pt x="587" y="4"/>
                  <a:pt x="1307" y="0"/>
                </a:cubicBezTo>
                <a:lnTo>
                  <a:pt x="14814" y="0"/>
                </a:lnTo>
                <a:cubicBezTo>
                  <a:pt x="15533" y="0"/>
                  <a:pt x="16524" y="738"/>
                  <a:pt x="17021" y="1644"/>
                </a:cubicBezTo>
                <a:lnTo>
                  <a:pt x="21104" y="9091"/>
                </a:lnTo>
                <a:cubicBezTo>
                  <a:pt x="21597" y="10018"/>
                  <a:pt x="21600" y="11444"/>
                  <a:pt x="21110" y="12378"/>
                </a:cubicBezTo>
                <a:close/>
              </a:path>
            </a:pathLst>
          </a:custGeom>
          <a:gradFill>
            <a:gsLst>
              <a:gs pos="2419">
                <a:srgbClr val="0CB100"/>
              </a:gs>
              <a:gs pos="29316">
                <a:srgbClr val="85CE02"/>
              </a:gs>
              <a:gs pos="100000">
                <a:srgbClr val="FFEA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Freeform 423"/>
          <p:cNvSpPr/>
          <p:nvPr/>
        </p:nvSpPr>
        <p:spPr>
          <a:xfrm>
            <a:off x="4040607" y="1480378"/>
            <a:ext cx="1689215" cy="9819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6" h="21600" extrusionOk="0">
                <a:moveTo>
                  <a:pt x="17015" y="19949"/>
                </a:moveTo>
                <a:cubicBezTo>
                  <a:pt x="16524" y="20857"/>
                  <a:pt x="15534" y="21600"/>
                  <a:pt x="14815" y="21600"/>
                </a:cubicBezTo>
                <a:lnTo>
                  <a:pt x="1308" y="21600"/>
                </a:lnTo>
                <a:cubicBezTo>
                  <a:pt x="586" y="21597"/>
                  <a:pt x="2" y="20586"/>
                  <a:pt x="0" y="19338"/>
                </a:cubicBezTo>
                <a:lnTo>
                  <a:pt x="0" y="2262"/>
                </a:lnTo>
                <a:cubicBezTo>
                  <a:pt x="2" y="1014"/>
                  <a:pt x="586" y="3"/>
                  <a:pt x="1308" y="0"/>
                </a:cubicBezTo>
                <a:lnTo>
                  <a:pt x="14815" y="0"/>
                </a:lnTo>
                <a:cubicBezTo>
                  <a:pt x="15534" y="0"/>
                  <a:pt x="16524" y="738"/>
                  <a:pt x="17022" y="1643"/>
                </a:cubicBezTo>
                <a:lnTo>
                  <a:pt x="21105" y="9086"/>
                </a:lnTo>
                <a:cubicBezTo>
                  <a:pt x="21597" y="10013"/>
                  <a:pt x="21600" y="11438"/>
                  <a:pt x="21111" y="12371"/>
                </a:cubicBezTo>
                <a:close/>
              </a:path>
            </a:pathLst>
          </a:custGeom>
          <a:gradFill>
            <a:gsLst>
              <a:gs pos="22846">
                <a:srgbClr val="FF3847"/>
              </a:gs>
              <a:gs pos="63342">
                <a:srgbClr val="FF7D25"/>
              </a:gs>
              <a:gs pos="100000">
                <a:srgbClr val="FFC203"/>
              </a:gs>
            </a:gsLst>
            <a:lin ang="2089255"/>
          </a:gra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TextBox 52"/>
          <p:cNvSpPr txBox="1"/>
          <p:nvPr/>
        </p:nvSpPr>
        <p:spPr>
          <a:xfrm>
            <a:off x="5810865" y="1742871"/>
            <a:ext cx="5152934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1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105. </a:t>
            </a:r>
            <a:r>
              <a:rPr lang="tr-TR" sz="3200" dirty="0">
                <a:latin typeface="Calibri" panose="020F0502020204030204"/>
              </a:rPr>
              <a:t>s</a:t>
            </a:r>
            <a:r>
              <a:rPr kumimoji="0" lang="tr-TR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ure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ve </a:t>
            </a:r>
            <a:r>
              <a:rPr kumimoji="0" lang="tr-TR" sz="320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ayettir. </a:t>
            </a: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TextBox 52"/>
          <p:cNvSpPr txBox="1"/>
          <p:nvPr/>
        </p:nvSpPr>
        <p:spPr>
          <a:xfrm>
            <a:off x="5810865" y="3314103"/>
            <a:ext cx="52298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 olayını anlatan bir suredir.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4" name="TextBox 52"/>
          <p:cNvSpPr txBox="1"/>
          <p:nvPr/>
        </p:nvSpPr>
        <p:spPr>
          <a:xfrm>
            <a:off x="5810865" y="4621854"/>
            <a:ext cx="5316434" cy="1261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algn="just"/>
            <a:r>
              <a:rPr lang="tr-TR" sz="2400" dirty="0"/>
              <a:t>Fillerle donatılmış ordusuyla Kâbe’yi yıkmaya gelen Yemen Valisi </a:t>
            </a:r>
            <a:r>
              <a:rPr lang="tr-TR" sz="2400" dirty="0" err="1"/>
              <a:t>Ebrehe’nin</a:t>
            </a:r>
            <a:r>
              <a:rPr lang="tr-TR" sz="2400" dirty="0"/>
              <a:t> ve ordusunun helak edilişinden bahsediyor</a:t>
            </a:r>
            <a:r>
              <a:rPr lang="tr-TR" sz="2800" dirty="0"/>
              <a:t>.</a:t>
            </a:r>
          </a:p>
        </p:txBody>
      </p:sp>
      <p:grpSp>
        <p:nvGrpSpPr>
          <p:cNvPr id="85" name="Group"/>
          <p:cNvGrpSpPr/>
          <p:nvPr/>
        </p:nvGrpSpPr>
        <p:grpSpPr>
          <a:xfrm>
            <a:off x="5372184" y="797763"/>
            <a:ext cx="6011698" cy="646329"/>
            <a:chOff x="-1297353" y="170060"/>
            <a:chExt cx="6011694" cy="646328"/>
          </a:xfrm>
        </p:grpSpPr>
        <p:sp>
          <p:nvSpPr>
            <p:cNvPr id="86" name="TextBox 52"/>
            <p:cNvSpPr txBox="1"/>
            <p:nvPr/>
          </p:nvSpPr>
          <p:spPr>
            <a:xfrm>
              <a:off x="-1297353" y="170060"/>
              <a:ext cx="6011694" cy="6463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defRPr sz="2100">
                  <a:solidFill>
                    <a:srgbClr val="000000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 Suresi İlgili Bilgiler </a:t>
              </a:r>
              <a:endParaRPr kumimoji="0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"/>
            <p:cNvGrpSpPr/>
            <p:nvPr/>
          </p:nvGrpSpPr>
          <p:grpSpPr>
            <a:xfrm>
              <a:off x="-790843" y="239414"/>
              <a:ext cx="4998067" cy="519890"/>
              <a:chOff x="-1024367" y="169730"/>
              <a:chExt cx="4998063" cy="519889"/>
            </a:xfrm>
          </p:grpSpPr>
          <p:sp>
            <p:nvSpPr>
              <p:cNvPr id="88" name="Line"/>
              <p:cNvSpPr/>
              <p:nvPr/>
            </p:nvSpPr>
            <p:spPr>
              <a:xfrm>
                <a:off x="-1024367" y="169730"/>
                <a:ext cx="4998063" cy="19907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Line"/>
              <p:cNvSpPr/>
              <p:nvPr/>
            </p:nvSpPr>
            <p:spPr>
              <a:xfrm>
                <a:off x="-1024367" y="671108"/>
                <a:ext cx="4998063" cy="18511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0" name="Oval 89"/>
          <p:cNvSpPr/>
          <p:nvPr/>
        </p:nvSpPr>
        <p:spPr>
          <a:xfrm rot="353588">
            <a:off x="73507" y="3773510"/>
            <a:ext cx="3950891" cy="190306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4925">
            <a:noFill/>
          </a:ln>
          <a:effectLst/>
          <a:scene3d>
            <a:camera prst="perspectiveRelaxedModerately" fov="2700000">
              <a:rot lat="18242057" lon="18127958" rev="3600000"/>
            </a:camera>
            <a:lightRig rig="threePt" dir="t">
              <a:rot lat="0" lon="0" rev="0"/>
            </a:lightRig>
          </a:scene3d>
          <a:sp3d extrusionH="38100" prstMaterial="clear">
            <a:bevelT w="260350" h="50800" prst="coolSlant"/>
            <a:bevelB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1" name="Resim 9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0" y="1090519"/>
            <a:ext cx="3822250" cy="382225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  <a:effectLst>
            <a:reflection blurRad="6350" stA="50000" endA="300" endPos="12000" dir="5400000" sy="-100000" algn="bl" rotWithShape="0"/>
            <a:softEdge rad="112500"/>
          </a:effectLst>
        </p:spPr>
      </p:pic>
      <p:sp>
        <p:nvSpPr>
          <p:cNvPr id="92" name="Yuvarlatılmış Dikdörtgen 91">
            <a:hlinkClick r:id="rId5"/>
          </p:cNvPr>
          <p:cNvSpPr/>
          <p:nvPr/>
        </p:nvSpPr>
        <p:spPr>
          <a:xfrm>
            <a:off x="0" y="4564929"/>
            <a:ext cx="4178308" cy="1251255"/>
          </a:xfrm>
          <a:prstGeom prst="roundRect">
            <a:avLst/>
          </a:prstGeom>
          <a:solidFill>
            <a:srgbClr val="17AB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Kur’an-ı Kerim’den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 Suresini bulalım  </a:t>
            </a:r>
          </a:p>
        </p:txBody>
      </p:sp>
      <p:sp>
        <p:nvSpPr>
          <p:cNvPr id="93" name="Dikdörtgen 92"/>
          <p:cNvSpPr/>
          <p:nvPr/>
        </p:nvSpPr>
        <p:spPr>
          <a:xfrm>
            <a:off x="2843721" y="5084605"/>
            <a:ext cx="1771224" cy="166846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5992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  <p:bldP spid="7" grpId="0" animBg="1" advAuto="0"/>
      <p:bldP spid="8" grpId="0" animBg="1" advAuto="0"/>
      <p:bldP spid="67" grpId="0" animBg="1" advAuto="0"/>
      <p:bldP spid="70" grpId="0" animBg="1" advAuto="0"/>
      <p:bldP spid="73" grpId="0" animBg="1" advAuto="0"/>
      <p:bldP spid="76" grpId="0" animBg="1" advAuto="0"/>
      <p:bldP spid="77" grpId="0" animBg="1" advAuto="0"/>
      <p:bldP spid="78" grpId="0" animBg="1" advAuto="0"/>
      <p:bldP spid="82" grpId="0" animBg="1" advAuto="0"/>
      <p:bldP spid="83" grpId="0" animBg="1" advAuto="0"/>
      <p:bldP spid="84" grpId="0" animBg="1" advAuto="0"/>
      <p:bldP spid="85" grpId="0" animBg="1" advAuto="0"/>
      <p:bldP spid="90" grpId="0" animBg="1"/>
      <p:bldP spid="92" grpId="0" animBg="1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43863" y="1531722"/>
            <a:ext cx="5341755" cy="85443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5 ayettir.</a:t>
            </a:r>
          </a:p>
        </p:txBody>
      </p:sp>
      <p:sp>
        <p:nvSpPr>
          <p:cNvPr id="3" name="Dikdörtgen 2"/>
          <p:cNvSpPr/>
          <p:nvPr/>
        </p:nvSpPr>
        <p:spPr>
          <a:xfrm>
            <a:off x="380452" y="1574221"/>
            <a:ext cx="584747" cy="76944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맑은 고딕"/>
                <a:cs typeface="+mn-cs"/>
              </a:rPr>
              <a:t>✓</a:t>
            </a:r>
          </a:p>
        </p:txBody>
      </p:sp>
      <p:sp>
        <p:nvSpPr>
          <p:cNvPr id="4" name="Dikdörtgen 3"/>
          <p:cNvSpPr/>
          <p:nvPr/>
        </p:nvSpPr>
        <p:spPr>
          <a:xfrm>
            <a:off x="6073472" y="1466797"/>
            <a:ext cx="5939372" cy="7944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    </a:t>
            </a: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Kabe’den söz etmektedir.</a:t>
            </a:r>
            <a:endParaRPr kumimoji="0" lang="tr-TR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6103450" y="1502684"/>
            <a:ext cx="686385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ticulate Extrabold" panose="02000503050000020004" pitchFamily="2" charset="0"/>
                <a:ea typeface="맑은 고딕"/>
                <a:cs typeface="+mn-cs"/>
              </a:rPr>
              <a:t>✓</a:t>
            </a:r>
          </a:p>
        </p:txBody>
      </p:sp>
      <p:sp>
        <p:nvSpPr>
          <p:cNvPr id="6" name="Dikdörtgen 5"/>
          <p:cNvSpPr/>
          <p:nvPr/>
        </p:nvSpPr>
        <p:spPr>
          <a:xfrm>
            <a:off x="343863" y="3875321"/>
            <a:ext cx="5341756" cy="7944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457200" lvl="2" algn="ctr">
              <a:defRPr/>
            </a:pPr>
            <a:r>
              <a:rPr lang="tr-TR" sz="2800" kern="0" dirty="0">
                <a:solidFill>
                  <a:prstClr val="black"/>
                </a:solidFill>
                <a:latin typeface="Calibri" panose="020F0502020204030204"/>
              </a:rPr>
              <a:t>Fil olayından söz edilmektedir.</a:t>
            </a:r>
          </a:p>
        </p:txBody>
      </p:sp>
      <p:sp>
        <p:nvSpPr>
          <p:cNvPr id="7" name="Dikdörtgen 6"/>
          <p:cNvSpPr/>
          <p:nvPr/>
        </p:nvSpPr>
        <p:spPr>
          <a:xfrm>
            <a:off x="380452" y="3906098"/>
            <a:ext cx="584747" cy="7078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맑은 고딕"/>
                <a:cs typeface="+mn-cs"/>
              </a:rPr>
              <a:t>✓</a:t>
            </a:r>
          </a:p>
        </p:txBody>
      </p:sp>
      <p:sp>
        <p:nvSpPr>
          <p:cNvPr id="8" name="Dikdörtgen 7"/>
          <p:cNvSpPr/>
          <p:nvPr/>
        </p:nvSpPr>
        <p:spPr>
          <a:xfrm>
            <a:off x="343863" y="2628777"/>
            <a:ext cx="5341755" cy="7944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Son suredir.</a:t>
            </a:r>
            <a:endParaRPr kumimoji="0" lang="tr-TR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369560" y="2652032"/>
            <a:ext cx="595639" cy="7078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맑은 고딕"/>
                <a:cs typeface="+mn-cs"/>
              </a:rPr>
              <a:t>X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5948587" y="5156044"/>
            <a:ext cx="6064257" cy="7944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Namazın önemi</a:t>
            </a:r>
            <a:r>
              <a:rPr kumimoji="0" lang="tr-TR" sz="28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 anlatıyor.</a:t>
            </a:r>
            <a:endParaRPr kumimoji="0" lang="tr-TR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5994307" y="5199340"/>
            <a:ext cx="652272" cy="7078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 panose="020B0606030504020204" pitchFamily="34" charset="0"/>
                <a:ea typeface="맑은 고딕"/>
                <a:cs typeface="+mn-cs"/>
              </a:rPr>
              <a:t>X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308890" y="5156045"/>
            <a:ext cx="5376728" cy="7944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    </a:t>
            </a:r>
            <a:r>
              <a:rPr kumimoji="0" lang="tr-TR" sz="32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105. suredir.</a:t>
            </a:r>
          </a:p>
        </p:txBody>
      </p:sp>
      <p:sp>
        <p:nvSpPr>
          <p:cNvPr id="13" name="Dikdörtgen 12"/>
          <p:cNvSpPr/>
          <p:nvPr/>
        </p:nvSpPr>
        <p:spPr>
          <a:xfrm>
            <a:off x="343864" y="5205190"/>
            <a:ext cx="621336" cy="707886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0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Open Sans" panose="020B0606030504020204" pitchFamily="34" charset="0"/>
                <a:ea typeface="맑은 고딕"/>
                <a:cs typeface="+mn-cs"/>
              </a:rPr>
              <a:t>✓</a:t>
            </a:r>
            <a:endParaRPr kumimoji="0" lang="tr-TR" sz="40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Open Sans" panose="020B0606030504020204" pitchFamily="34" charset="0"/>
              <a:ea typeface="맑은 고딕"/>
              <a:cs typeface="+mn-cs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43863" y="473848"/>
            <a:ext cx="11668981" cy="789118"/>
          </a:xfrm>
          <a:prstGeom prst="rect">
            <a:avLst/>
          </a:prstGeom>
          <a:solidFill>
            <a:srgbClr val="FFC000">
              <a:lumMod val="40000"/>
              <a:lumOff val="60000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j-cs"/>
              </a:rPr>
              <a:t>Aşağıdakilerden hangileri</a:t>
            </a:r>
            <a:r>
              <a:rPr kumimoji="0" lang="tr-TR" sz="3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j-cs"/>
              </a:rPr>
              <a:t> </a:t>
            </a: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j-cs"/>
              </a:rPr>
              <a:t>Fil suresi </a:t>
            </a:r>
            <a:r>
              <a:rPr kumimoji="0" lang="tr-TR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맑은 고딕"/>
                <a:cs typeface="+mj-cs"/>
              </a:rPr>
              <a:t>ile ilgilidir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j-cs"/>
              </a:rPr>
              <a:t>? İşaretleyelim.</a:t>
            </a:r>
          </a:p>
        </p:txBody>
      </p:sp>
      <p:sp>
        <p:nvSpPr>
          <p:cNvPr id="15" name="Yuvarlatılmış Dikdörtgen 14"/>
          <p:cNvSpPr/>
          <p:nvPr/>
        </p:nvSpPr>
        <p:spPr>
          <a:xfrm>
            <a:off x="0" y="6522144"/>
            <a:ext cx="12192000" cy="383982"/>
          </a:xfrm>
          <a:prstGeom prst="roundRect">
            <a:avLst/>
          </a:prstGeom>
          <a:solidFill>
            <a:srgbClr val="44546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6" name="Komut Düğmesi: Geri veya Önceki 15">
            <a:hlinkClick r:id="" action="ppaction://hlinkshowjump?jump=previousslide" highlightClick="1"/>
          </p:cNvPr>
          <p:cNvSpPr/>
          <p:nvPr/>
        </p:nvSpPr>
        <p:spPr>
          <a:xfrm>
            <a:off x="10656279" y="6513474"/>
            <a:ext cx="395785" cy="372571"/>
          </a:xfrm>
          <a:prstGeom prst="actionButtonBackPrevious">
            <a:avLst/>
          </a:prstGeom>
          <a:gradFill flip="none" rotWithShape="1">
            <a:gsLst>
              <a:gs pos="0">
                <a:srgbClr val="4472C4">
                  <a:lumMod val="5000"/>
                  <a:lumOff val="95000"/>
                </a:srgbClr>
              </a:gs>
              <a:gs pos="74000">
                <a:srgbClr val="4472C4">
                  <a:lumMod val="45000"/>
                  <a:lumOff val="55000"/>
                </a:srgbClr>
              </a:gs>
              <a:gs pos="83000">
                <a:srgbClr val="4472C4">
                  <a:lumMod val="45000"/>
                  <a:lumOff val="55000"/>
                </a:srgb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7" name="Komut Düğmesi: İleri veya Sonraki 16">
            <a:hlinkClick r:id="" action="ppaction://hlinkshowjump?jump=nextslide" highlightClick="1"/>
          </p:cNvPr>
          <p:cNvSpPr/>
          <p:nvPr/>
        </p:nvSpPr>
        <p:spPr>
          <a:xfrm>
            <a:off x="11738249" y="6522144"/>
            <a:ext cx="412785" cy="348579"/>
          </a:xfrm>
          <a:prstGeom prst="actionButtonForwardNext">
            <a:avLst/>
          </a:prstGeom>
          <a:gradFill flip="none" rotWithShape="1">
            <a:gsLst>
              <a:gs pos="0">
                <a:srgbClr val="4472C4">
                  <a:lumMod val="5000"/>
                  <a:lumOff val="95000"/>
                </a:srgbClr>
              </a:gs>
              <a:gs pos="74000">
                <a:srgbClr val="4472C4">
                  <a:lumMod val="45000"/>
                  <a:lumOff val="55000"/>
                </a:srgbClr>
              </a:gs>
              <a:gs pos="83000">
                <a:srgbClr val="4472C4">
                  <a:lumMod val="45000"/>
                  <a:lumOff val="55000"/>
                </a:srgb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8" name="Komut Düğmesi: Giriş 17">
            <a:hlinkClick r:id="" action="ppaction://hlinkshowjump?jump=firstslide" highlightClick="1"/>
          </p:cNvPr>
          <p:cNvSpPr/>
          <p:nvPr/>
        </p:nvSpPr>
        <p:spPr>
          <a:xfrm>
            <a:off x="11132057" y="6522144"/>
            <a:ext cx="526199" cy="348579"/>
          </a:xfrm>
          <a:prstGeom prst="actionButtonHome">
            <a:avLst/>
          </a:prstGeom>
          <a:gradFill flip="none" rotWithShape="1">
            <a:gsLst>
              <a:gs pos="0">
                <a:srgbClr val="4472C4">
                  <a:lumMod val="5000"/>
                  <a:lumOff val="95000"/>
                </a:srgbClr>
              </a:gs>
              <a:gs pos="74000">
                <a:srgbClr val="4472C4">
                  <a:lumMod val="45000"/>
                  <a:lumOff val="55000"/>
                </a:srgbClr>
              </a:gs>
              <a:gs pos="83000">
                <a:srgbClr val="4472C4">
                  <a:lumMod val="45000"/>
                  <a:lumOff val="55000"/>
                </a:srgbClr>
              </a:gs>
              <a:gs pos="100000">
                <a:srgbClr val="4472C4">
                  <a:lumMod val="30000"/>
                  <a:lumOff val="70000"/>
                </a:srgbClr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19" name="Dikdörtgen 18"/>
          <p:cNvSpPr/>
          <p:nvPr/>
        </p:nvSpPr>
        <p:spPr>
          <a:xfrm>
            <a:off x="6073472" y="2608616"/>
            <a:ext cx="5939372" cy="7944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Namazlarda okunur.</a:t>
            </a:r>
          </a:p>
        </p:txBody>
      </p:sp>
      <p:sp>
        <p:nvSpPr>
          <p:cNvPr id="20" name="Dikdörtgen 19"/>
          <p:cNvSpPr/>
          <p:nvPr/>
        </p:nvSpPr>
        <p:spPr>
          <a:xfrm>
            <a:off x="6103450" y="2644503"/>
            <a:ext cx="686385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ticulate Extrabold" panose="02000503050000020004" pitchFamily="2" charset="0"/>
                <a:ea typeface="맑은 고딕"/>
                <a:cs typeface="+mn-cs"/>
              </a:rPr>
              <a:t>✓</a:t>
            </a:r>
          </a:p>
        </p:txBody>
      </p:sp>
      <p:sp>
        <p:nvSpPr>
          <p:cNvPr id="21" name="Dikdörtgen 20"/>
          <p:cNvSpPr/>
          <p:nvPr/>
        </p:nvSpPr>
        <p:spPr>
          <a:xfrm>
            <a:off x="6073472" y="3889340"/>
            <a:ext cx="5939372" cy="79447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     </a:t>
            </a:r>
            <a:r>
              <a:rPr kumimoji="0" lang="tr-TR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맑은 고딕"/>
                <a:cs typeface="+mn-cs"/>
              </a:rPr>
              <a:t>Allah’ın gücüne vurgu yapıyor.</a:t>
            </a:r>
            <a:endParaRPr kumimoji="0" lang="tr-TR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맑은 고딕"/>
              <a:cs typeface="+mn-cs"/>
            </a:endParaRPr>
          </a:p>
        </p:txBody>
      </p:sp>
      <p:sp>
        <p:nvSpPr>
          <p:cNvPr id="22" name="Dikdörtgen 21"/>
          <p:cNvSpPr/>
          <p:nvPr/>
        </p:nvSpPr>
        <p:spPr>
          <a:xfrm>
            <a:off x="6103450" y="3925227"/>
            <a:ext cx="686385" cy="64633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ticulate Extrabold" panose="02000503050000020004" pitchFamily="2" charset="0"/>
                <a:ea typeface="맑은 고딕"/>
                <a:cs typeface="+mn-cs"/>
              </a:rPr>
              <a:t>✓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320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nlış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35"/>
          <p:cNvSpPr txBox="1">
            <a:spLocks noGrp="1"/>
          </p:cNvSpPr>
          <p:nvPr>
            <p:ph type="subTitle" idx="4294967295"/>
          </p:nvPr>
        </p:nvSpPr>
        <p:spPr>
          <a:xfrm>
            <a:off x="1499017" y="2304116"/>
            <a:ext cx="3267855" cy="1056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>
              <a:lnSpc>
                <a:spcPct val="100000"/>
              </a:lnSpc>
              <a:buClrTx/>
              <a:buSzTx/>
              <a:buNone/>
              <a:defRPr/>
            </a:pPr>
            <a:r>
              <a:rPr lang="tr-TR" sz="4000" kern="1200" dirty="0">
                <a:solidFill>
                  <a:schemeClr val="tx1"/>
                </a:solidFill>
                <a:latin typeface="Calibri" panose="020F0502020204030204"/>
              </a:rPr>
              <a:t>Video izliyoruz </a:t>
            </a:r>
          </a:p>
        </p:txBody>
      </p:sp>
      <p:sp>
        <p:nvSpPr>
          <p:cNvPr id="1051" name="Google Shape;1051;p35"/>
          <p:cNvSpPr/>
          <p:nvPr/>
        </p:nvSpPr>
        <p:spPr>
          <a:xfrm>
            <a:off x="1616399" y="3671616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2" name="Google Shape;1052;p35"/>
          <p:cNvSpPr/>
          <p:nvPr/>
        </p:nvSpPr>
        <p:spPr>
          <a:xfrm>
            <a:off x="1616399" y="1936083"/>
            <a:ext cx="2978932" cy="5733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rgbClr val="04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" name="Google Shape;1029;p35"/>
          <p:cNvSpPr txBox="1">
            <a:spLocks/>
          </p:cNvSpPr>
          <p:nvPr/>
        </p:nvSpPr>
        <p:spPr>
          <a:xfrm>
            <a:off x="5006715" y="5377206"/>
            <a:ext cx="6644522" cy="417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lvl="0" indent="0" algn="ctr">
              <a:spcAft>
                <a:spcPts val="2133"/>
              </a:spcAft>
              <a:buNone/>
              <a:defRPr/>
            </a:pPr>
            <a:r>
              <a:rPr kumimoji="0" lang="tr-T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Comfortaa"/>
                <a:hlinkClick r:id="rId4"/>
              </a:rPr>
              <a:t>Kaynak: </a:t>
            </a:r>
            <a:r>
              <a:rPr lang="tr-TR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https://www.youtube.com/watch?v=E1_D9xb2RgU</a:t>
            </a:r>
            <a:r>
              <a:rPr lang="tr-TR" sz="20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tr-TR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Comfortaa"/>
            </a:endParaRPr>
          </a:p>
        </p:txBody>
      </p:sp>
      <p:grpSp>
        <p:nvGrpSpPr>
          <p:cNvPr id="27" name="Google Shape;8488;p40"/>
          <p:cNvGrpSpPr/>
          <p:nvPr/>
        </p:nvGrpSpPr>
        <p:grpSpPr>
          <a:xfrm>
            <a:off x="5081667" y="884419"/>
            <a:ext cx="6415789" cy="3987383"/>
            <a:chOff x="310825" y="367425"/>
            <a:chExt cx="6969275" cy="4888550"/>
          </a:xfrm>
        </p:grpSpPr>
        <p:sp>
          <p:nvSpPr>
            <p:cNvPr id="28" name="Google Shape;8489;p40"/>
            <p:cNvSpPr/>
            <p:nvPr/>
          </p:nvSpPr>
          <p:spPr>
            <a:xfrm>
              <a:off x="310825" y="412500"/>
              <a:ext cx="6969275" cy="4843475"/>
            </a:xfrm>
            <a:custGeom>
              <a:avLst/>
              <a:gdLst/>
              <a:ahLst/>
              <a:cxnLst/>
              <a:rect l="l" t="t" r="r" b="b"/>
              <a:pathLst>
                <a:path w="278771" h="193739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188736"/>
                  </a:lnTo>
                  <a:cubicBezTo>
                    <a:pt x="0" y="191412"/>
                    <a:pt x="2094" y="193622"/>
                    <a:pt x="4769" y="193738"/>
                  </a:cubicBezTo>
                  <a:lnTo>
                    <a:pt x="274467" y="193738"/>
                  </a:lnTo>
                  <a:cubicBezTo>
                    <a:pt x="276968" y="193738"/>
                    <a:pt x="278771" y="191470"/>
                    <a:pt x="278771" y="188736"/>
                  </a:cubicBezTo>
                  <a:lnTo>
                    <a:pt x="278771" y="4828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8490;p40"/>
            <p:cNvSpPr/>
            <p:nvPr/>
          </p:nvSpPr>
          <p:spPr>
            <a:xfrm>
              <a:off x="412600" y="438675"/>
              <a:ext cx="6765725" cy="4700975"/>
            </a:xfrm>
            <a:custGeom>
              <a:avLst/>
              <a:gdLst/>
              <a:ahLst/>
              <a:cxnLst/>
              <a:rect l="l" t="t" r="r" b="b"/>
              <a:pathLst>
                <a:path w="270629" h="188039" extrusionOk="0">
                  <a:moveTo>
                    <a:pt x="4653" y="1"/>
                  </a:moveTo>
                  <a:cubicBezTo>
                    <a:pt x="2094" y="1"/>
                    <a:pt x="0" y="2094"/>
                    <a:pt x="0" y="4654"/>
                  </a:cubicBezTo>
                  <a:lnTo>
                    <a:pt x="0" y="183153"/>
                  </a:lnTo>
                  <a:cubicBezTo>
                    <a:pt x="0" y="185770"/>
                    <a:pt x="2036" y="187922"/>
                    <a:pt x="4653" y="188038"/>
                  </a:cubicBezTo>
                  <a:lnTo>
                    <a:pt x="266441" y="188038"/>
                  </a:lnTo>
                  <a:cubicBezTo>
                    <a:pt x="268883" y="188038"/>
                    <a:pt x="270628" y="185828"/>
                    <a:pt x="270628" y="183153"/>
                  </a:cubicBezTo>
                  <a:lnTo>
                    <a:pt x="270628" y="4654"/>
                  </a:lnTo>
                  <a:cubicBezTo>
                    <a:pt x="270628" y="1978"/>
                    <a:pt x="268883" y="1"/>
                    <a:pt x="2664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8491;p40"/>
            <p:cNvSpPr/>
            <p:nvPr/>
          </p:nvSpPr>
          <p:spPr>
            <a:xfrm>
              <a:off x="310825" y="367425"/>
              <a:ext cx="6969275" cy="508950"/>
            </a:xfrm>
            <a:custGeom>
              <a:avLst/>
              <a:gdLst/>
              <a:ahLst/>
              <a:cxnLst/>
              <a:rect l="l" t="t" r="r" b="b"/>
              <a:pathLst>
                <a:path w="278771" h="20358" extrusionOk="0">
                  <a:moveTo>
                    <a:pt x="4769" y="1"/>
                  </a:moveTo>
                  <a:cubicBezTo>
                    <a:pt x="2152" y="1"/>
                    <a:pt x="0" y="2153"/>
                    <a:pt x="0" y="4770"/>
                  </a:cubicBezTo>
                  <a:lnTo>
                    <a:pt x="0" y="20357"/>
                  </a:lnTo>
                  <a:lnTo>
                    <a:pt x="278771" y="20357"/>
                  </a:lnTo>
                  <a:lnTo>
                    <a:pt x="278771" y="4770"/>
                  </a:lnTo>
                  <a:cubicBezTo>
                    <a:pt x="278771" y="2036"/>
                    <a:pt x="276968" y="1"/>
                    <a:pt x="274467" y="1"/>
                  </a:cubicBez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8492;p40"/>
            <p:cNvSpPr/>
            <p:nvPr/>
          </p:nvSpPr>
          <p:spPr>
            <a:xfrm>
              <a:off x="2134200" y="1172975"/>
              <a:ext cx="3200375" cy="3079475"/>
            </a:xfrm>
            <a:custGeom>
              <a:avLst/>
              <a:gdLst/>
              <a:ahLst/>
              <a:cxnLst/>
              <a:rect l="l" t="t" r="r" b="b"/>
              <a:pathLst>
                <a:path w="128015" h="123179" extrusionOk="0">
                  <a:moveTo>
                    <a:pt x="66436" y="12973"/>
                  </a:moveTo>
                  <a:cubicBezTo>
                    <a:pt x="72703" y="12973"/>
                    <a:pt x="79021" y="14188"/>
                    <a:pt x="85033" y="16693"/>
                  </a:cubicBezTo>
                  <a:cubicBezTo>
                    <a:pt x="103238" y="24196"/>
                    <a:pt x="115045" y="41935"/>
                    <a:pt x="115045" y="61594"/>
                  </a:cubicBezTo>
                  <a:cubicBezTo>
                    <a:pt x="115045" y="88465"/>
                    <a:pt x="93292" y="110217"/>
                    <a:pt x="66479" y="110217"/>
                  </a:cubicBezTo>
                  <a:cubicBezTo>
                    <a:pt x="46763" y="110217"/>
                    <a:pt x="29023" y="98352"/>
                    <a:pt x="21520" y="80206"/>
                  </a:cubicBezTo>
                  <a:cubicBezTo>
                    <a:pt x="14017" y="62059"/>
                    <a:pt x="18147" y="41121"/>
                    <a:pt x="32048" y="27220"/>
                  </a:cubicBezTo>
                  <a:cubicBezTo>
                    <a:pt x="41343" y="17925"/>
                    <a:pt x="53786" y="12973"/>
                    <a:pt x="66436" y="12973"/>
                  </a:cubicBezTo>
                  <a:close/>
                  <a:moveTo>
                    <a:pt x="66479" y="0"/>
                  </a:moveTo>
                  <a:cubicBezTo>
                    <a:pt x="41528" y="0"/>
                    <a:pt x="19077" y="15006"/>
                    <a:pt x="9539" y="38038"/>
                  </a:cubicBezTo>
                  <a:cubicBezTo>
                    <a:pt x="0" y="61070"/>
                    <a:pt x="5293" y="87534"/>
                    <a:pt x="22916" y="105157"/>
                  </a:cubicBezTo>
                  <a:cubicBezTo>
                    <a:pt x="34693" y="116934"/>
                    <a:pt x="50419" y="123179"/>
                    <a:pt x="66430" y="123179"/>
                  </a:cubicBezTo>
                  <a:cubicBezTo>
                    <a:pt x="74377" y="123179"/>
                    <a:pt x="82395" y="121640"/>
                    <a:pt x="90035" y="118476"/>
                  </a:cubicBezTo>
                  <a:cubicBezTo>
                    <a:pt x="113009" y="108938"/>
                    <a:pt x="128015" y="86487"/>
                    <a:pt x="128015" y="61594"/>
                  </a:cubicBezTo>
                  <a:cubicBezTo>
                    <a:pt x="128015" y="27569"/>
                    <a:pt x="100446" y="0"/>
                    <a:pt x="66479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8493;p40"/>
            <p:cNvSpPr/>
            <p:nvPr/>
          </p:nvSpPr>
          <p:spPr>
            <a:xfrm>
              <a:off x="3370125" y="2064300"/>
              <a:ext cx="1193800" cy="1488975"/>
            </a:xfrm>
            <a:custGeom>
              <a:avLst/>
              <a:gdLst/>
              <a:ahLst/>
              <a:cxnLst/>
              <a:rect l="l" t="t" r="r" b="b"/>
              <a:pathLst>
                <a:path w="47752" h="59559" extrusionOk="0">
                  <a:moveTo>
                    <a:pt x="1" y="1"/>
                  </a:moveTo>
                  <a:lnTo>
                    <a:pt x="292" y="59558"/>
                  </a:lnTo>
                  <a:lnTo>
                    <a:pt x="47752" y="2989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8494;p40"/>
            <p:cNvSpPr/>
            <p:nvPr/>
          </p:nvSpPr>
          <p:spPr>
            <a:xfrm>
              <a:off x="398050" y="4443125"/>
              <a:ext cx="6794800" cy="769225"/>
            </a:xfrm>
            <a:custGeom>
              <a:avLst/>
              <a:gdLst/>
              <a:ahLst/>
              <a:cxnLst/>
              <a:rect l="l" t="t" r="r" b="b"/>
              <a:pathLst>
                <a:path w="271792" h="30769" extrusionOk="0">
                  <a:moveTo>
                    <a:pt x="1" y="1"/>
                  </a:moveTo>
                  <a:lnTo>
                    <a:pt x="1" y="30768"/>
                  </a:lnTo>
                  <a:lnTo>
                    <a:pt x="271792" y="30768"/>
                  </a:lnTo>
                  <a:lnTo>
                    <a:pt x="271792" y="1"/>
                  </a:lnTo>
                  <a:close/>
                </a:path>
              </a:pathLst>
            </a:custGeom>
            <a:solidFill>
              <a:srgbClr val="04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8495;p40"/>
            <p:cNvSpPr/>
            <p:nvPr/>
          </p:nvSpPr>
          <p:spPr>
            <a:xfrm>
              <a:off x="617625" y="4565275"/>
              <a:ext cx="6310600" cy="34925"/>
            </a:xfrm>
            <a:custGeom>
              <a:avLst/>
              <a:gdLst/>
              <a:ahLst/>
              <a:cxnLst/>
              <a:rect l="l" t="t" r="r" b="b"/>
              <a:pathLst>
                <a:path w="25242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252423" y="1396"/>
                  </a:lnTo>
                  <a:lnTo>
                    <a:pt x="252423" y="0"/>
                  </a:lnTo>
                  <a:close/>
                </a:path>
              </a:pathLst>
            </a:custGeom>
            <a:solidFill>
              <a:srgbClr val="D9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8496;p40"/>
            <p:cNvSpPr/>
            <p:nvPr/>
          </p:nvSpPr>
          <p:spPr>
            <a:xfrm>
              <a:off x="617625" y="4565275"/>
              <a:ext cx="2576600" cy="34925"/>
            </a:xfrm>
            <a:custGeom>
              <a:avLst/>
              <a:gdLst/>
              <a:ahLst/>
              <a:cxnLst/>
              <a:rect l="l" t="t" r="r" b="b"/>
              <a:pathLst>
                <a:path w="103064" h="1397" extrusionOk="0">
                  <a:moveTo>
                    <a:pt x="0" y="0"/>
                  </a:moveTo>
                  <a:lnTo>
                    <a:pt x="0" y="1396"/>
                  </a:lnTo>
                  <a:lnTo>
                    <a:pt x="103063" y="1396"/>
                  </a:lnTo>
                  <a:lnTo>
                    <a:pt x="103063" y="0"/>
                  </a:ln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8497;p40"/>
            <p:cNvSpPr/>
            <p:nvPr/>
          </p:nvSpPr>
          <p:spPr>
            <a:xfrm>
              <a:off x="1825925" y="4761575"/>
              <a:ext cx="167250" cy="234125"/>
            </a:xfrm>
            <a:custGeom>
              <a:avLst/>
              <a:gdLst/>
              <a:ahLst/>
              <a:cxnLst/>
              <a:rect l="l" t="t" r="r" b="b"/>
              <a:pathLst>
                <a:path w="6690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6690" y="46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8498;p40"/>
            <p:cNvSpPr/>
            <p:nvPr/>
          </p:nvSpPr>
          <p:spPr>
            <a:xfrm>
              <a:off x="2022225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8499;p40"/>
            <p:cNvSpPr/>
            <p:nvPr/>
          </p:nvSpPr>
          <p:spPr>
            <a:xfrm>
              <a:off x="1351925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0" y="0"/>
                  </a:moveTo>
                  <a:lnTo>
                    <a:pt x="0" y="9364"/>
                  </a:lnTo>
                  <a:lnTo>
                    <a:pt x="6689" y="46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8500;p40"/>
            <p:cNvSpPr/>
            <p:nvPr/>
          </p:nvSpPr>
          <p:spPr>
            <a:xfrm>
              <a:off x="877900" y="4761575"/>
              <a:ext cx="167225" cy="234125"/>
            </a:xfrm>
            <a:custGeom>
              <a:avLst/>
              <a:gdLst/>
              <a:ahLst/>
              <a:cxnLst/>
              <a:rect l="l" t="t" r="r" b="b"/>
              <a:pathLst>
                <a:path w="6689" h="9365" extrusionOk="0">
                  <a:moveTo>
                    <a:pt x="6689" y="0"/>
                  </a:moveTo>
                  <a:lnTo>
                    <a:pt x="0" y="4653"/>
                  </a:lnTo>
                  <a:lnTo>
                    <a:pt x="6689" y="9364"/>
                  </a:lnTo>
                  <a:lnTo>
                    <a:pt x="66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8501;p40"/>
            <p:cNvSpPr/>
            <p:nvPr/>
          </p:nvSpPr>
          <p:spPr>
            <a:xfrm>
              <a:off x="809550" y="4761575"/>
              <a:ext cx="39300" cy="234125"/>
            </a:xfrm>
            <a:custGeom>
              <a:avLst/>
              <a:gdLst/>
              <a:ahLst/>
              <a:cxnLst/>
              <a:rect l="l" t="t" r="r" b="b"/>
              <a:pathLst>
                <a:path w="1572" h="9365" extrusionOk="0">
                  <a:moveTo>
                    <a:pt x="1" y="0"/>
                  </a:moveTo>
                  <a:lnTo>
                    <a:pt x="1" y="9364"/>
                  </a:lnTo>
                  <a:lnTo>
                    <a:pt x="1571" y="9364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8502;p40"/>
            <p:cNvSpPr/>
            <p:nvPr/>
          </p:nvSpPr>
          <p:spPr>
            <a:xfrm>
              <a:off x="5477050" y="4719400"/>
              <a:ext cx="303925" cy="299550"/>
            </a:xfrm>
            <a:custGeom>
              <a:avLst/>
              <a:gdLst/>
              <a:ahLst/>
              <a:cxnLst/>
              <a:rect l="l" t="t" r="r" b="b"/>
              <a:pathLst>
                <a:path w="12157" h="11982" extrusionOk="0">
                  <a:moveTo>
                    <a:pt x="6050" y="4072"/>
                  </a:moveTo>
                  <a:cubicBezTo>
                    <a:pt x="7155" y="4072"/>
                    <a:pt x="8027" y="4944"/>
                    <a:pt x="8027" y="5991"/>
                  </a:cubicBezTo>
                  <a:cubicBezTo>
                    <a:pt x="8067" y="7217"/>
                    <a:pt x="7085" y="8013"/>
                    <a:pt x="6068" y="8013"/>
                  </a:cubicBezTo>
                  <a:cubicBezTo>
                    <a:pt x="5589" y="8013"/>
                    <a:pt x="5103" y="7836"/>
                    <a:pt x="4712" y="7445"/>
                  </a:cubicBezTo>
                  <a:cubicBezTo>
                    <a:pt x="3432" y="6224"/>
                    <a:pt x="4305" y="4072"/>
                    <a:pt x="6050" y="4072"/>
                  </a:cubicBezTo>
                  <a:close/>
                  <a:moveTo>
                    <a:pt x="5410" y="0"/>
                  </a:moveTo>
                  <a:cubicBezTo>
                    <a:pt x="5119" y="582"/>
                    <a:pt x="4886" y="1105"/>
                    <a:pt x="4712" y="1687"/>
                  </a:cubicBezTo>
                  <a:lnTo>
                    <a:pt x="3956" y="1978"/>
                  </a:lnTo>
                  <a:cubicBezTo>
                    <a:pt x="3432" y="1745"/>
                    <a:pt x="2851" y="1513"/>
                    <a:pt x="2269" y="1338"/>
                  </a:cubicBezTo>
                  <a:lnTo>
                    <a:pt x="1280" y="2269"/>
                  </a:lnTo>
                  <a:cubicBezTo>
                    <a:pt x="1513" y="2850"/>
                    <a:pt x="1746" y="3374"/>
                    <a:pt x="1978" y="3897"/>
                  </a:cubicBezTo>
                  <a:lnTo>
                    <a:pt x="1687" y="4653"/>
                  </a:lnTo>
                  <a:cubicBezTo>
                    <a:pt x="1106" y="4828"/>
                    <a:pt x="524" y="5060"/>
                    <a:pt x="1" y="5351"/>
                  </a:cubicBezTo>
                  <a:lnTo>
                    <a:pt x="1" y="6689"/>
                  </a:lnTo>
                  <a:cubicBezTo>
                    <a:pt x="524" y="6980"/>
                    <a:pt x="1106" y="7154"/>
                    <a:pt x="1687" y="7387"/>
                  </a:cubicBezTo>
                  <a:lnTo>
                    <a:pt x="1978" y="8085"/>
                  </a:lnTo>
                  <a:cubicBezTo>
                    <a:pt x="1746" y="8667"/>
                    <a:pt x="1513" y="9190"/>
                    <a:pt x="1338" y="9772"/>
                  </a:cubicBezTo>
                  <a:lnTo>
                    <a:pt x="2269" y="10702"/>
                  </a:lnTo>
                  <a:cubicBezTo>
                    <a:pt x="2851" y="10528"/>
                    <a:pt x="3432" y="10295"/>
                    <a:pt x="3956" y="10062"/>
                  </a:cubicBezTo>
                  <a:lnTo>
                    <a:pt x="4712" y="10353"/>
                  </a:lnTo>
                  <a:cubicBezTo>
                    <a:pt x="4886" y="10877"/>
                    <a:pt x="5119" y="11458"/>
                    <a:pt x="5410" y="11982"/>
                  </a:cubicBezTo>
                  <a:lnTo>
                    <a:pt x="6748" y="11982"/>
                  </a:lnTo>
                  <a:cubicBezTo>
                    <a:pt x="7038" y="11458"/>
                    <a:pt x="7271" y="10877"/>
                    <a:pt x="7504" y="10353"/>
                  </a:cubicBezTo>
                  <a:lnTo>
                    <a:pt x="8202" y="10062"/>
                  </a:lnTo>
                  <a:cubicBezTo>
                    <a:pt x="8783" y="10295"/>
                    <a:pt x="9365" y="10470"/>
                    <a:pt x="9946" y="10702"/>
                  </a:cubicBezTo>
                  <a:lnTo>
                    <a:pt x="10877" y="9772"/>
                  </a:lnTo>
                  <a:cubicBezTo>
                    <a:pt x="10703" y="9190"/>
                    <a:pt x="10470" y="8608"/>
                    <a:pt x="10179" y="8085"/>
                  </a:cubicBezTo>
                  <a:lnTo>
                    <a:pt x="10528" y="7387"/>
                  </a:lnTo>
                  <a:cubicBezTo>
                    <a:pt x="11052" y="7154"/>
                    <a:pt x="11633" y="6922"/>
                    <a:pt x="12157" y="6631"/>
                  </a:cubicBezTo>
                  <a:lnTo>
                    <a:pt x="12157" y="5351"/>
                  </a:lnTo>
                  <a:cubicBezTo>
                    <a:pt x="11633" y="5060"/>
                    <a:pt x="11052" y="4828"/>
                    <a:pt x="10528" y="4653"/>
                  </a:cubicBezTo>
                  <a:lnTo>
                    <a:pt x="10179" y="3897"/>
                  </a:lnTo>
                  <a:cubicBezTo>
                    <a:pt x="10470" y="3374"/>
                    <a:pt x="10644" y="2792"/>
                    <a:pt x="10819" y="2211"/>
                  </a:cubicBezTo>
                  <a:lnTo>
                    <a:pt x="9888" y="1280"/>
                  </a:lnTo>
                  <a:cubicBezTo>
                    <a:pt x="9307" y="1454"/>
                    <a:pt x="8783" y="1687"/>
                    <a:pt x="8202" y="1978"/>
                  </a:cubicBezTo>
                  <a:lnTo>
                    <a:pt x="7504" y="1687"/>
                  </a:lnTo>
                  <a:cubicBezTo>
                    <a:pt x="7271" y="1105"/>
                    <a:pt x="7038" y="524"/>
                    <a:pt x="67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8503;p40"/>
            <p:cNvSpPr/>
            <p:nvPr/>
          </p:nvSpPr>
          <p:spPr>
            <a:xfrm>
              <a:off x="5997600" y="4752850"/>
              <a:ext cx="349000" cy="229750"/>
            </a:xfrm>
            <a:custGeom>
              <a:avLst/>
              <a:gdLst/>
              <a:ahLst/>
              <a:cxnLst/>
              <a:rect l="l" t="t" r="r" b="b"/>
              <a:pathLst>
                <a:path w="13960" h="9190" extrusionOk="0">
                  <a:moveTo>
                    <a:pt x="12913" y="1047"/>
                  </a:moveTo>
                  <a:lnTo>
                    <a:pt x="12913" y="8143"/>
                  </a:lnTo>
                  <a:lnTo>
                    <a:pt x="1048" y="8143"/>
                  </a:lnTo>
                  <a:lnTo>
                    <a:pt x="1048" y="1047"/>
                  </a:lnTo>
                  <a:close/>
                  <a:moveTo>
                    <a:pt x="1" y="0"/>
                  </a:moveTo>
                  <a:lnTo>
                    <a:pt x="1" y="9190"/>
                  </a:lnTo>
                  <a:lnTo>
                    <a:pt x="13960" y="9190"/>
                  </a:lnTo>
                  <a:lnTo>
                    <a:pt x="139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8504;p40"/>
            <p:cNvSpPr/>
            <p:nvPr/>
          </p:nvSpPr>
          <p:spPr>
            <a:xfrm>
              <a:off x="6720275" y="4728125"/>
              <a:ext cx="114900" cy="114900"/>
            </a:xfrm>
            <a:custGeom>
              <a:avLst/>
              <a:gdLst/>
              <a:ahLst/>
              <a:cxnLst/>
              <a:rect l="l" t="t" r="r" b="b"/>
              <a:pathLst>
                <a:path w="4596" h="4596" extrusionOk="0">
                  <a:moveTo>
                    <a:pt x="0" y="0"/>
                  </a:moveTo>
                  <a:lnTo>
                    <a:pt x="0" y="1047"/>
                  </a:lnTo>
                  <a:lnTo>
                    <a:pt x="3548" y="1047"/>
                  </a:lnTo>
                  <a:lnTo>
                    <a:pt x="3548" y="4595"/>
                  </a:lnTo>
                  <a:lnTo>
                    <a:pt x="4595" y="4595"/>
                  </a:lnTo>
                  <a:lnTo>
                    <a:pt x="45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8505;p40"/>
            <p:cNvSpPr/>
            <p:nvPr/>
          </p:nvSpPr>
          <p:spPr>
            <a:xfrm>
              <a:off x="6557425" y="4728125"/>
              <a:ext cx="113425" cy="114900"/>
            </a:xfrm>
            <a:custGeom>
              <a:avLst/>
              <a:gdLst/>
              <a:ahLst/>
              <a:cxnLst/>
              <a:rect l="l" t="t" r="r" b="b"/>
              <a:pathLst>
                <a:path w="4537" h="4596" extrusionOk="0">
                  <a:moveTo>
                    <a:pt x="0" y="0"/>
                  </a:moveTo>
                  <a:lnTo>
                    <a:pt x="0" y="4595"/>
                  </a:lnTo>
                  <a:lnTo>
                    <a:pt x="989" y="4595"/>
                  </a:lnTo>
                  <a:lnTo>
                    <a:pt x="989" y="1047"/>
                  </a:lnTo>
                  <a:lnTo>
                    <a:pt x="4537" y="1047"/>
                  </a:lnTo>
                  <a:lnTo>
                    <a:pt x="4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8506;p40"/>
            <p:cNvSpPr/>
            <p:nvPr/>
          </p:nvSpPr>
          <p:spPr>
            <a:xfrm>
              <a:off x="6720275" y="4892425"/>
              <a:ext cx="114900" cy="113450"/>
            </a:xfrm>
            <a:custGeom>
              <a:avLst/>
              <a:gdLst/>
              <a:ahLst/>
              <a:cxnLst/>
              <a:rect l="l" t="t" r="r" b="b"/>
              <a:pathLst>
                <a:path w="4596" h="4538" extrusionOk="0">
                  <a:moveTo>
                    <a:pt x="3548" y="1"/>
                  </a:moveTo>
                  <a:lnTo>
                    <a:pt x="3548" y="3549"/>
                  </a:lnTo>
                  <a:lnTo>
                    <a:pt x="0" y="3549"/>
                  </a:lnTo>
                  <a:lnTo>
                    <a:pt x="0" y="4537"/>
                  </a:lnTo>
                  <a:lnTo>
                    <a:pt x="4595" y="4537"/>
                  </a:lnTo>
                  <a:lnTo>
                    <a:pt x="45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8507;p40"/>
            <p:cNvSpPr/>
            <p:nvPr/>
          </p:nvSpPr>
          <p:spPr>
            <a:xfrm>
              <a:off x="6557425" y="4892425"/>
              <a:ext cx="113425" cy="113450"/>
            </a:xfrm>
            <a:custGeom>
              <a:avLst/>
              <a:gdLst/>
              <a:ahLst/>
              <a:cxnLst/>
              <a:rect l="l" t="t" r="r" b="b"/>
              <a:pathLst>
                <a:path w="4537" h="4538" extrusionOk="0">
                  <a:moveTo>
                    <a:pt x="0" y="1"/>
                  </a:moveTo>
                  <a:lnTo>
                    <a:pt x="0" y="4537"/>
                  </a:lnTo>
                  <a:lnTo>
                    <a:pt x="4537" y="4537"/>
                  </a:lnTo>
                  <a:lnTo>
                    <a:pt x="4537" y="3549"/>
                  </a:lnTo>
                  <a:lnTo>
                    <a:pt x="989" y="354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8508;p40"/>
            <p:cNvSpPr/>
            <p:nvPr/>
          </p:nvSpPr>
          <p:spPr>
            <a:xfrm>
              <a:off x="3116100" y="4521600"/>
              <a:ext cx="142100" cy="120775"/>
            </a:xfrm>
            <a:custGeom>
              <a:avLst/>
              <a:gdLst/>
              <a:ahLst/>
              <a:cxnLst/>
              <a:rect l="l" t="t" r="r" b="b"/>
              <a:pathLst>
                <a:path w="5684" h="4831" extrusionOk="0">
                  <a:moveTo>
                    <a:pt x="3342" y="0"/>
                  </a:moveTo>
                  <a:cubicBezTo>
                    <a:pt x="3308" y="0"/>
                    <a:pt x="3274" y="1"/>
                    <a:pt x="3241" y="2"/>
                  </a:cubicBezTo>
                  <a:cubicBezTo>
                    <a:pt x="3217" y="2"/>
                    <a:pt x="3194" y="1"/>
                    <a:pt x="3170" y="1"/>
                  </a:cubicBezTo>
                  <a:cubicBezTo>
                    <a:pt x="1065" y="1"/>
                    <a:pt x="0" y="2579"/>
                    <a:pt x="1496" y="4132"/>
                  </a:cubicBezTo>
                  <a:cubicBezTo>
                    <a:pt x="1998" y="4615"/>
                    <a:pt x="2606" y="4831"/>
                    <a:pt x="3202" y="4831"/>
                  </a:cubicBezTo>
                  <a:cubicBezTo>
                    <a:pt x="4472" y="4831"/>
                    <a:pt x="5684" y="3851"/>
                    <a:pt x="5684" y="2387"/>
                  </a:cubicBezTo>
                  <a:cubicBezTo>
                    <a:pt x="5684" y="1083"/>
                    <a:pt x="4634" y="0"/>
                    <a:pt x="3342" y="0"/>
                  </a:cubicBezTo>
                  <a:close/>
                </a:path>
              </a:pathLst>
            </a:custGeom>
            <a:solidFill>
              <a:srgbClr val="0090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78241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Yer Tutucusu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endParaRPr lang="tr-TR"/>
          </a:p>
        </p:txBody>
      </p:sp>
      <p:pic>
        <p:nvPicPr>
          <p:cNvPr id="3" name="videoplayback (3)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073" y="387927"/>
            <a:ext cx="10917382" cy="59772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58656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6150077" y="778304"/>
            <a:ext cx="5820250" cy="5091554"/>
          </a:xfrm>
          <a:prstGeom prst="rect">
            <a:avLst/>
          </a:prstGeom>
          <a:noFill/>
          <a:ln w="28575">
            <a:solidFill>
              <a:srgbClr val="BE5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Bismillâhirrahmânirrahîm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lang="tr-TR" dirty="0"/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r-TR" sz="2800" b="1" dirty="0" err="1">
                <a:solidFill>
                  <a:schemeClr val="tx1"/>
                </a:solidFill>
              </a:rPr>
              <a:t>Elemtera</a:t>
            </a:r>
            <a:r>
              <a:rPr lang="tr-TR" sz="2800" b="1" dirty="0">
                <a:solidFill>
                  <a:schemeClr val="tx1"/>
                </a:solidFill>
              </a:rPr>
              <a:t> keyfe </a:t>
            </a:r>
            <a:r>
              <a:rPr lang="tr-TR" sz="2800" b="1" dirty="0" err="1">
                <a:solidFill>
                  <a:schemeClr val="tx1"/>
                </a:solidFill>
              </a:rPr>
              <a:t>fe’ale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Rabbuke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bi-ashâbi’l-fîl</a:t>
            </a:r>
            <a:r>
              <a:rPr lang="tr-TR" sz="2800" b="1" dirty="0">
                <a:solidFill>
                  <a:schemeClr val="tx1"/>
                </a:solidFill>
              </a:rPr>
              <a:t>.</a:t>
            </a:r>
            <a:endParaRPr lang="tr-TR" sz="2800" dirty="0">
              <a:solidFill>
                <a:schemeClr val="tx1"/>
              </a:solidFill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r-TR" sz="2800" b="1" dirty="0">
                <a:solidFill>
                  <a:schemeClr val="tx1"/>
                </a:solidFill>
              </a:rPr>
              <a:t>Elem </a:t>
            </a:r>
            <a:r>
              <a:rPr lang="tr-TR" sz="2800" b="1" dirty="0" err="1">
                <a:solidFill>
                  <a:schemeClr val="tx1"/>
                </a:solidFill>
              </a:rPr>
              <a:t>yec’al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keydehum</a:t>
            </a:r>
            <a:r>
              <a:rPr lang="tr-TR" sz="2800" b="1" dirty="0">
                <a:solidFill>
                  <a:schemeClr val="tx1"/>
                </a:solidFill>
              </a:rPr>
              <a:t> fî </a:t>
            </a:r>
            <a:r>
              <a:rPr lang="tr-TR" sz="2800" b="1" dirty="0" err="1">
                <a:solidFill>
                  <a:schemeClr val="tx1"/>
                </a:solidFill>
              </a:rPr>
              <a:t>tadlîl</a:t>
            </a:r>
            <a:r>
              <a:rPr lang="tr-TR" sz="2800" b="1" dirty="0">
                <a:solidFill>
                  <a:schemeClr val="tx1"/>
                </a:solidFill>
              </a:rPr>
              <a:t>.</a:t>
            </a:r>
            <a:endParaRPr lang="tr-TR" sz="2800" dirty="0">
              <a:solidFill>
                <a:schemeClr val="tx1"/>
              </a:solidFill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r-TR" sz="2800" b="1" dirty="0">
                <a:solidFill>
                  <a:schemeClr val="tx1"/>
                </a:solidFill>
              </a:rPr>
              <a:t>Ve </a:t>
            </a:r>
            <a:r>
              <a:rPr lang="tr-TR" sz="2800" b="1" dirty="0" err="1">
                <a:solidFill>
                  <a:schemeClr val="tx1"/>
                </a:solidFill>
              </a:rPr>
              <a:t>ersele</a:t>
            </a:r>
            <a:r>
              <a:rPr lang="tr-TR" sz="2800" b="1" dirty="0">
                <a:solidFill>
                  <a:schemeClr val="tx1"/>
                </a:solidFill>
              </a:rPr>
              <a:t> ’aleyhim </a:t>
            </a:r>
            <a:r>
              <a:rPr lang="tr-TR" sz="2800" b="1" dirty="0" err="1">
                <a:solidFill>
                  <a:schemeClr val="tx1"/>
                </a:solidFill>
              </a:rPr>
              <a:t>tayran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ebâbîl</a:t>
            </a:r>
            <a:r>
              <a:rPr lang="tr-TR" sz="2800" b="1" dirty="0">
                <a:solidFill>
                  <a:schemeClr val="tx1"/>
                </a:solidFill>
              </a:rPr>
              <a:t>.</a:t>
            </a:r>
            <a:endParaRPr lang="tr-TR" sz="2800" dirty="0">
              <a:solidFill>
                <a:schemeClr val="tx1"/>
              </a:solidFill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r-TR" sz="2800" b="1" dirty="0" err="1">
                <a:solidFill>
                  <a:schemeClr val="tx1"/>
                </a:solidFill>
              </a:rPr>
              <a:t>Termîhim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bi-hicâratin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min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siccîl</a:t>
            </a:r>
            <a:r>
              <a:rPr lang="tr-TR" sz="2800" b="1" dirty="0">
                <a:solidFill>
                  <a:schemeClr val="tx1"/>
                </a:solidFill>
              </a:rPr>
              <a:t>.</a:t>
            </a:r>
            <a:endParaRPr lang="tr-TR" sz="2800" dirty="0">
              <a:solidFill>
                <a:schemeClr val="tx1"/>
              </a:solidFill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r-TR" sz="2800" b="1" dirty="0" err="1">
                <a:solidFill>
                  <a:schemeClr val="tx1"/>
                </a:solidFill>
              </a:rPr>
              <a:t>Fece’alehum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ke’asfin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me’kûl</a:t>
            </a:r>
            <a:r>
              <a:rPr lang="tr-TR" sz="2800" b="1" dirty="0">
                <a:solidFill>
                  <a:schemeClr val="tx1"/>
                </a:solidFill>
              </a:rPr>
              <a:t>.</a:t>
            </a:r>
            <a:endParaRPr lang="tr-TR" sz="2800" dirty="0">
              <a:solidFill>
                <a:schemeClr val="tx1"/>
              </a:solidFill>
            </a:endParaRPr>
          </a:p>
        </p:txBody>
      </p:sp>
      <p:grpSp>
        <p:nvGrpSpPr>
          <p:cNvPr id="6" name="Grup 5"/>
          <p:cNvGrpSpPr/>
          <p:nvPr/>
        </p:nvGrpSpPr>
        <p:grpSpPr>
          <a:xfrm>
            <a:off x="3380198" y="0"/>
            <a:ext cx="5141015" cy="646331"/>
            <a:chOff x="4513158" y="141638"/>
            <a:chExt cx="7076332" cy="902887"/>
          </a:xfrm>
        </p:grpSpPr>
        <p:grpSp>
          <p:nvGrpSpPr>
            <p:cNvPr id="7" name="Group 10">
              <a:extLst>
                <a:ext uri="{FF2B5EF4-FFF2-40B4-BE49-F238E27FC236}">
                  <a16:creationId xmlns:a16="http://schemas.microsoft.com/office/drawing/2014/main" id="{2F2530A7-42AA-4A3D-A45C-C98FF5F5D491}"/>
                </a:ext>
              </a:extLst>
            </p:cNvPr>
            <p:cNvGrpSpPr/>
            <p:nvPr/>
          </p:nvGrpSpPr>
          <p:grpSpPr>
            <a:xfrm rot="16200000">
              <a:off x="7623486" y="-2921481"/>
              <a:ext cx="855676" cy="7076332"/>
              <a:chOff x="1702192" y="4030639"/>
              <a:chExt cx="855676" cy="6422378"/>
            </a:xfrm>
          </p:grpSpPr>
          <p:sp>
            <p:nvSpPr>
              <p:cNvPr id="9" name="Rectangle 5">
                <a:extLst>
                  <a:ext uri="{FF2B5EF4-FFF2-40B4-BE49-F238E27FC236}">
                    <a16:creationId xmlns:a16="http://schemas.microsoft.com/office/drawing/2014/main" id="{157D1918-00E5-45B2-846C-02239CAF00D4}"/>
                  </a:ext>
                </a:extLst>
              </p:cNvPr>
              <p:cNvSpPr/>
              <p:nvPr/>
            </p:nvSpPr>
            <p:spPr>
              <a:xfrm>
                <a:off x="1702192" y="4030640"/>
                <a:ext cx="855676" cy="6422377"/>
              </a:xfrm>
              <a:prstGeom prst="rect">
                <a:avLst/>
              </a:prstGeom>
              <a:gradFill>
                <a:gsLst>
                  <a:gs pos="21000">
                    <a:srgbClr val="0099FF"/>
                  </a:gs>
                  <a:gs pos="78000">
                    <a:srgbClr val="008080"/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6">
                <a:extLst>
                  <a:ext uri="{FF2B5EF4-FFF2-40B4-BE49-F238E27FC236}">
                    <a16:creationId xmlns:a16="http://schemas.microsoft.com/office/drawing/2014/main" id="{C68B7FE9-9E31-420E-B8C1-7FAF56E30EBD}"/>
                  </a:ext>
                </a:extLst>
              </p:cNvPr>
              <p:cNvSpPr/>
              <p:nvPr/>
            </p:nvSpPr>
            <p:spPr>
              <a:xfrm flipV="1">
                <a:off x="1702192" y="4030639"/>
                <a:ext cx="427837" cy="6422378"/>
              </a:xfrm>
              <a:prstGeom prst="rect">
                <a:avLst/>
              </a:prstGeom>
              <a:gradFill>
                <a:gsLst>
                  <a:gs pos="21000">
                    <a:srgbClr val="0099FF"/>
                  </a:gs>
                  <a:gs pos="78000">
                    <a:srgbClr val="008080"/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Dikdörtgen 7"/>
            <p:cNvSpPr/>
            <p:nvPr/>
          </p:nvSpPr>
          <p:spPr>
            <a:xfrm>
              <a:off x="4645798" y="141638"/>
              <a:ext cx="5925283" cy="90288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 Suresinin Okunuşu</a:t>
              </a:r>
              <a:endPara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Yuvarlatılmış Dikdörtgen 17"/>
          <p:cNvSpPr/>
          <p:nvPr/>
        </p:nvSpPr>
        <p:spPr>
          <a:xfrm>
            <a:off x="0" y="6522144"/>
            <a:ext cx="12192000" cy="383982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Komut Düğmesi: Geri veya Önceki 18">
            <a:hlinkClick r:id="" action="ppaction://hlinkshowjump?jump=previousslide" highlightClick="1"/>
          </p:cNvPr>
          <p:cNvSpPr/>
          <p:nvPr/>
        </p:nvSpPr>
        <p:spPr>
          <a:xfrm>
            <a:off x="10656279" y="6513474"/>
            <a:ext cx="395785" cy="372571"/>
          </a:xfrm>
          <a:prstGeom prst="actionButtonBackPrevious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Komut Düğmesi: İleri veya Sonraki 19">
            <a:hlinkClick r:id="" action="ppaction://hlinkshowjump?jump=nextslide" highlightClick="1"/>
          </p:cNvPr>
          <p:cNvSpPr/>
          <p:nvPr/>
        </p:nvSpPr>
        <p:spPr>
          <a:xfrm>
            <a:off x="11738249" y="6522144"/>
            <a:ext cx="412785" cy="348579"/>
          </a:xfrm>
          <a:prstGeom prst="actionButtonForwardNex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Komut Düğmesi: Giriş 20">
            <a:hlinkClick r:id="" action="ppaction://hlinkshowjump?jump=firstslide" highlightClick="1"/>
          </p:cNvPr>
          <p:cNvSpPr/>
          <p:nvPr/>
        </p:nvSpPr>
        <p:spPr>
          <a:xfrm>
            <a:off x="11132057" y="6522144"/>
            <a:ext cx="526199" cy="348579"/>
          </a:xfrm>
          <a:prstGeom prst="actionButtonHome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7025284" y="5606145"/>
            <a:ext cx="3753416" cy="555484"/>
          </a:xfrm>
          <a:prstGeom prst="roundRect">
            <a:avLst/>
          </a:prstGeom>
          <a:solidFill>
            <a:srgbClr val="C86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Fil Suresi  1-5. </a:t>
            </a:r>
            <a:r>
              <a:rPr kumimoji="0" lang="tr-TR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</a:rPr>
              <a:t>ayetleri</a:t>
            </a:r>
          </a:p>
        </p:txBody>
      </p:sp>
      <p:sp>
        <p:nvSpPr>
          <p:cNvPr id="3" name="Dikdörtgen 2">
            <a:hlinkClick r:id="" action="ppaction://hlinkshowjump?jump=nextslide"/>
          </p:cNvPr>
          <p:cNvSpPr/>
          <p:nvPr/>
        </p:nvSpPr>
        <p:spPr>
          <a:xfrm>
            <a:off x="1017815" y="4989847"/>
            <a:ext cx="4359354" cy="796834"/>
          </a:xfrm>
          <a:prstGeom prst="rect">
            <a:avLst/>
          </a:prstGeom>
          <a:solidFill>
            <a:srgbClr val="BD5667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dirty="0">
                <a:solidFill>
                  <a:prstClr val="white"/>
                </a:solidFill>
                <a:latin typeface="Calibri" panose="020F0502020204030204"/>
              </a:rPr>
              <a:t>D</a:t>
            </a:r>
            <a:r>
              <a:rPr kumimoji="0" lang="tr-TR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inlemek için tıklayınız</a:t>
            </a:r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4"/>
          <a:srcRect l="10385" r="9769"/>
          <a:stretch/>
        </p:blipFill>
        <p:spPr>
          <a:xfrm>
            <a:off x="67147" y="747914"/>
            <a:ext cx="5987289" cy="4094046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706" y="4952657"/>
            <a:ext cx="890217" cy="871213"/>
          </a:xfrm>
          <a:prstGeom prst="ellipse">
            <a:avLst/>
          </a:prstGeom>
          <a:ln w="63500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537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il suresi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5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ikdörtgen 6"/>
          <p:cNvSpPr/>
          <p:nvPr/>
        </p:nvSpPr>
        <p:spPr>
          <a:xfrm>
            <a:off x="162232" y="1801186"/>
            <a:ext cx="11920970" cy="4888372"/>
          </a:xfrm>
          <a:prstGeom prst="rect">
            <a:avLst/>
          </a:prstGeom>
          <a:noFill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Bismillahirrahmânirrahîm.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Elem </a:t>
            </a: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tera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__________ fe’ale </a:t>
            </a: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Rabbüke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bi-ashâbi’l-fîl.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Elem </a:t>
            </a: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yec’al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_________________ fî </a:t>
            </a: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tadlîl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Ve ersele ‘aleyhim 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__________</a:t>
            </a: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ebâbîl.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Termîhim </a:t>
            </a: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-_________________ min siccîl.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Fece’alehüm</a:t>
            </a: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____________ me’kûl.</a:t>
            </a:r>
          </a:p>
        </p:txBody>
      </p:sp>
      <p:sp>
        <p:nvSpPr>
          <p:cNvPr id="2" name="Unvan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726873" y="193963"/>
            <a:ext cx="5012682" cy="631147"/>
          </a:xfr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tr-TR" sz="3600" dirty="0">
                <a:solidFill>
                  <a:schemeClr val="tx1"/>
                </a:solidFill>
              </a:rPr>
              <a:t>Boşluk doldurma 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162232" y="932233"/>
            <a:ext cx="1927825" cy="76224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tr-TR" sz="3600" dirty="0"/>
              <a:t>keyfe</a:t>
            </a:r>
          </a:p>
        </p:txBody>
      </p:sp>
      <p:sp>
        <p:nvSpPr>
          <p:cNvPr id="4" name="İçerik Yer Tutucusu 2"/>
          <p:cNvSpPr txBox="1">
            <a:spLocks/>
          </p:cNvSpPr>
          <p:nvPr>
            <p:custDataLst>
              <p:tags r:id="rId4"/>
            </p:custDataLst>
          </p:nvPr>
        </p:nvSpPr>
        <p:spPr>
          <a:xfrm>
            <a:off x="10101943" y="927865"/>
            <a:ext cx="1981259" cy="76661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tayran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" name="İçerik Yer Tutucusu 2"/>
          <p:cNvSpPr txBox="1">
            <a:spLocks/>
          </p:cNvSpPr>
          <p:nvPr>
            <p:custDataLst>
              <p:tags r:id="rId5"/>
            </p:custDataLst>
          </p:nvPr>
        </p:nvSpPr>
        <p:spPr>
          <a:xfrm>
            <a:off x="7498624" y="952070"/>
            <a:ext cx="2419955" cy="74240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ke’asfin</a:t>
            </a:r>
          </a:p>
        </p:txBody>
      </p:sp>
      <p:sp>
        <p:nvSpPr>
          <p:cNvPr id="6" name="İçerik Yer Tutucusu 2"/>
          <p:cNvSpPr txBox="1">
            <a:spLocks/>
          </p:cNvSpPr>
          <p:nvPr>
            <p:custDataLst>
              <p:tags r:id="rId6"/>
            </p:custDataLst>
          </p:nvPr>
        </p:nvSpPr>
        <p:spPr>
          <a:xfrm>
            <a:off x="2273422" y="934014"/>
            <a:ext cx="2080993" cy="76046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hıcâratin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İçerik Yer Tutucusu 2"/>
          <p:cNvSpPr txBox="1">
            <a:spLocks/>
          </p:cNvSpPr>
          <p:nvPr>
            <p:custDataLst>
              <p:tags r:id="rId7"/>
            </p:custDataLst>
          </p:nvPr>
        </p:nvSpPr>
        <p:spPr>
          <a:xfrm>
            <a:off x="4537780" y="960187"/>
            <a:ext cx="2777479" cy="73429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keydehüm</a:t>
            </a:r>
            <a:endParaRPr kumimoji="0" lang="tr-TR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8" name="İçerik Yer Tutucusu 2"/>
          <p:cNvSpPr txBox="1">
            <a:spLocks/>
          </p:cNvSpPr>
          <p:nvPr>
            <p:custDataLst>
              <p:tags r:id="rId8"/>
            </p:custDataLst>
          </p:nvPr>
        </p:nvSpPr>
        <p:spPr>
          <a:xfrm>
            <a:off x="3017368" y="3548164"/>
            <a:ext cx="3548743" cy="52382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keydehüm</a:t>
            </a:r>
            <a:endParaRPr kumimoji="0" lang="tr-TR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İçerik Yer Tutucusu 2"/>
          <p:cNvSpPr txBox="1">
            <a:spLocks/>
          </p:cNvSpPr>
          <p:nvPr>
            <p:custDataLst>
              <p:tags r:id="rId9"/>
            </p:custDataLst>
          </p:nvPr>
        </p:nvSpPr>
        <p:spPr>
          <a:xfrm>
            <a:off x="2555474" y="2655711"/>
            <a:ext cx="2225795" cy="6025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keyfe</a:t>
            </a:r>
          </a:p>
        </p:txBody>
      </p:sp>
      <p:sp>
        <p:nvSpPr>
          <p:cNvPr id="20" name="İçerik Yer Tutucusu 2"/>
          <p:cNvSpPr txBox="1">
            <a:spLocks/>
          </p:cNvSpPr>
          <p:nvPr>
            <p:custDataLst>
              <p:tags r:id="rId10"/>
            </p:custDataLst>
          </p:nvPr>
        </p:nvSpPr>
        <p:spPr>
          <a:xfrm>
            <a:off x="3211586" y="6032090"/>
            <a:ext cx="2510788" cy="5412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ke’asfin</a:t>
            </a:r>
          </a:p>
        </p:txBody>
      </p:sp>
      <p:sp>
        <p:nvSpPr>
          <p:cNvPr id="21" name="İçerik Yer Tutucusu 2"/>
          <p:cNvSpPr txBox="1">
            <a:spLocks/>
          </p:cNvSpPr>
          <p:nvPr>
            <p:custDataLst>
              <p:tags r:id="rId11"/>
            </p:custDataLst>
          </p:nvPr>
        </p:nvSpPr>
        <p:spPr>
          <a:xfrm>
            <a:off x="3361995" y="5217439"/>
            <a:ext cx="2988594" cy="5075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r-TR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hıcâratin</a:t>
            </a:r>
            <a:endParaRPr kumimoji="0" lang="tr-TR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İçerik Yer Tutucusu 2"/>
          <p:cNvSpPr txBox="1">
            <a:spLocks/>
          </p:cNvSpPr>
          <p:nvPr>
            <p:custDataLst>
              <p:tags r:id="rId12"/>
            </p:custDataLst>
          </p:nvPr>
        </p:nvSpPr>
        <p:spPr>
          <a:xfrm>
            <a:off x="4127952" y="4391137"/>
            <a:ext cx="2381853" cy="53183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tayran</a:t>
            </a:r>
            <a:endParaRPr kumimoji="0" lang="tr-TR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820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ğru Cev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282;p54"/>
          <p:cNvGrpSpPr/>
          <p:nvPr/>
        </p:nvGrpSpPr>
        <p:grpSpPr>
          <a:xfrm>
            <a:off x="5197396" y="1289616"/>
            <a:ext cx="6404053" cy="4634934"/>
            <a:chOff x="3578510" y="1419647"/>
            <a:chExt cx="4021500" cy="3062887"/>
          </a:xfrm>
        </p:grpSpPr>
        <p:sp>
          <p:nvSpPr>
            <p:cNvPr id="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tr-TR"/>
            </a:p>
          </p:txBody>
        </p:sp>
        <p:cxnSp>
          <p:nvCxnSpPr>
            <p:cNvPr id="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8" name="Google Shape;2299;p54"/>
          <p:cNvGrpSpPr/>
          <p:nvPr/>
        </p:nvGrpSpPr>
        <p:grpSpPr>
          <a:xfrm>
            <a:off x="7086600" y="6095160"/>
            <a:ext cx="2358113" cy="362790"/>
            <a:chOff x="1816609" y="3851001"/>
            <a:chExt cx="1093674" cy="222193"/>
          </a:xfrm>
        </p:grpSpPr>
        <p:sp>
          <p:nvSpPr>
            <p:cNvPr id="9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rgbClr val="FFE599"/>
            </a:solidFill>
            <a:ln w="9525" cap="flat" cmpd="sng">
              <a:solidFill>
                <a:srgbClr val="FFE5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" name="Google Shape;1050;p35"/>
          <p:cNvSpPr txBox="1">
            <a:spLocks/>
          </p:cNvSpPr>
          <p:nvPr/>
        </p:nvSpPr>
        <p:spPr>
          <a:xfrm>
            <a:off x="762000" y="3027022"/>
            <a:ext cx="4195067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●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Comfortaa"/>
              <a:buChar char="○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Comfortaa"/>
              <a:buChar char="■"/>
              <a:defRPr sz="1100" b="0" i="0" u="none" strike="noStrike" cap="none">
                <a:solidFill>
                  <a:srgbClr val="000000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mfortaa"/>
              <a:buNone/>
              <a:tabLst/>
              <a:defRPr/>
            </a:pPr>
            <a:r>
              <a:rPr kumimoji="0" lang="tr-TR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sym typeface="Comfortaa"/>
              </a:rPr>
              <a:t>Etkinlik yapıyoruz</a:t>
            </a:r>
          </a:p>
        </p:txBody>
      </p:sp>
      <p:sp>
        <p:nvSpPr>
          <p:cNvPr id="19" name="Google Shape;1051;p35"/>
          <p:cNvSpPr/>
          <p:nvPr/>
        </p:nvSpPr>
        <p:spPr>
          <a:xfrm>
            <a:off x="804681" y="4216977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1052;p35"/>
          <p:cNvSpPr/>
          <p:nvPr/>
        </p:nvSpPr>
        <p:spPr>
          <a:xfrm>
            <a:off x="721554" y="2564572"/>
            <a:ext cx="4015502" cy="77283"/>
          </a:xfrm>
          <a:custGeom>
            <a:avLst/>
            <a:gdLst/>
            <a:ahLst/>
            <a:cxnLst/>
            <a:rect l="l" t="t" r="r" b="b"/>
            <a:pathLst>
              <a:path w="32178" h="1720" extrusionOk="0">
                <a:moveTo>
                  <a:pt x="28413" y="0"/>
                </a:moveTo>
                <a:cubicBezTo>
                  <a:pt x="28030" y="0"/>
                  <a:pt x="27646" y="6"/>
                  <a:pt x="27263" y="14"/>
                </a:cubicBezTo>
                <a:cubicBezTo>
                  <a:pt x="26012" y="42"/>
                  <a:pt x="24778" y="206"/>
                  <a:pt x="23518" y="206"/>
                </a:cubicBezTo>
                <a:cubicBezTo>
                  <a:pt x="23403" y="206"/>
                  <a:pt x="23287" y="204"/>
                  <a:pt x="23171" y="201"/>
                </a:cubicBezTo>
                <a:cubicBezTo>
                  <a:pt x="23041" y="198"/>
                  <a:pt x="22910" y="196"/>
                  <a:pt x="22779" y="196"/>
                </a:cubicBezTo>
                <a:cubicBezTo>
                  <a:pt x="21609" y="196"/>
                  <a:pt x="20433" y="321"/>
                  <a:pt x="19254" y="343"/>
                </a:cubicBezTo>
                <a:cubicBezTo>
                  <a:pt x="18326" y="360"/>
                  <a:pt x="17370" y="356"/>
                  <a:pt x="16433" y="410"/>
                </a:cubicBezTo>
                <a:cubicBezTo>
                  <a:pt x="16104" y="429"/>
                  <a:pt x="15771" y="436"/>
                  <a:pt x="15436" y="436"/>
                </a:cubicBezTo>
                <a:cubicBezTo>
                  <a:pt x="14672" y="436"/>
                  <a:pt x="13895" y="401"/>
                  <a:pt x="13130" y="401"/>
                </a:cubicBezTo>
                <a:cubicBezTo>
                  <a:pt x="13013" y="401"/>
                  <a:pt x="12895" y="402"/>
                  <a:pt x="12779" y="404"/>
                </a:cubicBezTo>
                <a:cubicBezTo>
                  <a:pt x="12595" y="407"/>
                  <a:pt x="12411" y="408"/>
                  <a:pt x="12227" y="408"/>
                </a:cubicBezTo>
                <a:cubicBezTo>
                  <a:pt x="10919" y="408"/>
                  <a:pt x="9618" y="341"/>
                  <a:pt x="8313" y="339"/>
                </a:cubicBezTo>
                <a:cubicBezTo>
                  <a:pt x="8292" y="339"/>
                  <a:pt x="8272" y="339"/>
                  <a:pt x="8252" y="339"/>
                </a:cubicBezTo>
                <a:cubicBezTo>
                  <a:pt x="7289" y="339"/>
                  <a:pt x="6324" y="390"/>
                  <a:pt x="5360" y="390"/>
                </a:cubicBezTo>
                <a:cubicBezTo>
                  <a:pt x="5258" y="390"/>
                  <a:pt x="5155" y="389"/>
                  <a:pt x="5053" y="388"/>
                </a:cubicBezTo>
                <a:cubicBezTo>
                  <a:pt x="4068" y="376"/>
                  <a:pt x="3082" y="298"/>
                  <a:pt x="2098" y="249"/>
                </a:cubicBezTo>
                <a:cubicBezTo>
                  <a:pt x="2072" y="248"/>
                  <a:pt x="2046" y="247"/>
                  <a:pt x="2021" y="247"/>
                </a:cubicBezTo>
                <a:cubicBezTo>
                  <a:pt x="1527" y="247"/>
                  <a:pt x="1072" y="419"/>
                  <a:pt x="594" y="460"/>
                </a:cubicBezTo>
                <a:cubicBezTo>
                  <a:pt x="272" y="488"/>
                  <a:pt x="175" y="669"/>
                  <a:pt x="97" y="868"/>
                </a:cubicBezTo>
                <a:cubicBezTo>
                  <a:pt x="1" y="1117"/>
                  <a:pt x="283" y="1093"/>
                  <a:pt x="437" y="1172"/>
                </a:cubicBezTo>
                <a:cubicBezTo>
                  <a:pt x="1021" y="1475"/>
                  <a:pt x="1664" y="1497"/>
                  <a:pt x="2308" y="1497"/>
                </a:cubicBezTo>
                <a:cubicBezTo>
                  <a:pt x="2416" y="1497"/>
                  <a:pt x="2524" y="1496"/>
                  <a:pt x="2632" y="1496"/>
                </a:cubicBezTo>
                <a:cubicBezTo>
                  <a:pt x="2701" y="1496"/>
                  <a:pt x="2770" y="1496"/>
                  <a:pt x="2839" y="1497"/>
                </a:cubicBezTo>
                <a:cubicBezTo>
                  <a:pt x="2854" y="1497"/>
                  <a:pt x="2868" y="1497"/>
                  <a:pt x="2883" y="1497"/>
                </a:cubicBezTo>
                <a:cubicBezTo>
                  <a:pt x="3294" y="1497"/>
                  <a:pt x="3731" y="1436"/>
                  <a:pt x="4129" y="1436"/>
                </a:cubicBezTo>
                <a:cubicBezTo>
                  <a:pt x="4251" y="1436"/>
                  <a:pt x="4369" y="1442"/>
                  <a:pt x="4482" y="1457"/>
                </a:cubicBezTo>
                <a:cubicBezTo>
                  <a:pt x="4787" y="1498"/>
                  <a:pt x="5090" y="1509"/>
                  <a:pt x="5391" y="1509"/>
                </a:cubicBezTo>
                <a:cubicBezTo>
                  <a:pt x="5758" y="1509"/>
                  <a:pt x="6123" y="1492"/>
                  <a:pt x="6489" y="1492"/>
                </a:cubicBezTo>
                <a:cubicBezTo>
                  <a:pt x="6621" y="1492"/>
                  <a:pt x="6754" y="1495"/>
                  <a:pt x="6887" y="1501"/>
                </a:cubicBezTo>
                <a:cubicBezTo>
                  <a:pt x="6925" y="1502"/>
                  <a:pt x="6964" y="1503"/>
                  <a:pt x="7004" y="1503"/>
                </a:cubicBezTo>
                <a:cubicBezTo>
                  <a:pt x="7285" y="1503"/>
                  <a:pt x="7629" y="1467"/>
                  <a:pt x="7856" y="1467"/>
                </a:cubicBezTo>
                <a:cubicBezTo>
                  <a:pt x="7941" y="1467"/>
                  <a:pt x="8010" y="1472"/>
                  <a:pt x="8052" y="1486"/>
                </a:cubicBezTo>
                <a:cubicBezTo>
                  <a:pt x="8364" y="1591"/>
                  <a:pt x="8675" y="1609"/>
                  <a:pt x="8984" y="1609"/>
                </a:cubicBezTo>
                <a:cubicBezTo>
                  <a:pt x="9146" y="1609"/>
                  <a:pt x="9307" y="1604"/>
                  <a:pt x="9468" y="1604"/>
                </a:cubicBezTo>
                <a:cubicBezTo>
                  <a:pt x="9629" y="1604"/>
                  <a:pt x="9789" y="1609"/>
                  <a:pt x="9948" y="1629"/>
                </a:cubicBezTo>
                <a:cubicBezTo>
                  <a:pt x="10194" y="1660"/>
                  <a:pt x="10446" y="1670"/>
                  <a:pt x="10700" y="1670"/>
                </a:cubicBezTo>
                <a:cubicBezTo>
                  <a:pt x="11212" y="1670"/>
                  <a:pt x="11733" y="1628"/>
                  <a:pt x="12239" y="1628"/>
                </a:cubicBezTo>
                <a:cubicBezTo>
                  <a:pt x="12517" y="1628"/>
                  <a:pt x="12789" y="1641"/>
                  <a:pt x="13053" y="1680"/>
                </a:cubicBezTo>
                <a:cubicBezTo>
                  <a:pt x="13240" y="1708"/>
                  <a:pt x="13425" y="1719"/>
                  <a:pt x="13608" y="1719"/>
                </a:cubicBezTo>
                <a:cubicBezTo>
                  <a:pt x="14331" y="1719"/>
                  <a:pt x="15033" y="1546"/>
                  <a:pt x="15755" y="1546"/>
                </a:cubicBezTo>
                <a:cubicBezTo>
                  <a:pt x="16045" y="1546"/>
                  <a:pt x="16338" y="1574"/>
                  <a:pt x="16637" y="1652"/>
                </a:cubicBezTo>
                <a:cubicBezTo>
                  <a:pt x="16732" y="1677"/>
                  <a:pt x="16844" y="1686"/>
                  <a:pt x="16968" y="1686"/>
                </a:cubicBezTo>
                <a:cubicBezTo>
                  <a:pt x="17315" y="1686"/>
                  <a:pt x="17753" y="1614"/>
                  <a:pt x="18154" y="1614"/>
                </a:cubicBezTo>
                <a:cubicBezTo>
                  <a:pt x="18225" y="1614"/>
                  <a:pt x="18295" y="1616"/>
                  <a:pt x="18363" y="1622"/>
                </a:cubicBezTo>
                <a:cubicBezTo>
                  <a:pt x="18395" y="1624"/>
                  <a:pt x="18428" y="1625"/>
                  <a:pt x="18460" y="1625"/>
                </a:cubicBezTo>
                <a:cubicBezTo>
                  <a:pt x="18556" y="1625"/>
                  <a:pt x="18652" y="1616"/>
                  <a:pt x="18748" y="1612"/>
                </a:cubicBezTo>
                <a:cubicBezTo>
                  <a:pt x="20055" y="1556"/>
                  <a:pt x="21363" y="1447"/>
                  <a:pt x="22669" y="1447"/>
                </a:cubicBezTo>
                <a:cubicBezTo>
                  <a:pt x="22737" y="1447"/>
                  <a:pt x="22804" y="1448"/>
                  <a:pt x="22871" y="1448"/>
                </a:cubicBezTo>
                <a:cubicBezTo>
                  <a:pt x="22922" y="1449"/>
                  <a:pt x="22973" y="1449"/>
                  <a:pt x="23024" y="1449"/>
                </a:cubicBezTo>
                <a:cubicBezTo>
                  <a:pt x="24407" y="1449"/>
                  <a:pt x="25780" y="1310"/>
                  <a:pt x="27164" y="1299"/>
                </a:cubicBezTo>
                <a:cubicBezTo>
                  <a:pt x="27278" y="1298"/>
                  <a:pt x="27393" y="1298"/>
                  <a:pt x="27508" y="1298"/>
                </a:cubicBezTo>
                <a:cubicBezTo>
                  <a:pt x="28738" y="1298"/>
                  <a:pt x="29972" y="1347"/>
                  <a:pt x="31200" y="1350"/>
                </a:cubicBezTo>
                <a:cubicBezTo>
                  <a:pt x="31201" y="1350"/>
                  <a:pt x="31202" y="1350"/>
                  <a:pt x="31203" y="1350"/>
                </a:cubicBezTo>
                <a:cubicBezTo>
                  <a:pt x="31729" y="1350"/>
                  <a:pt x="31755" y="1074"/>
                  <a:pt x="31984" y="943"/>
                </a:cubicBezTo>
                <a:cubicBezTo>
                  <a:pt x="32178" y="833"/>
                  <a:pt x="32140" y="474"/>
                  <a:pt x="32007" y="268"/>
                </a:cubicBezTo>
                <a:cubicBezTo>
                  <a:pt x="31907" y="116"/>
                  <a:pt x="31755" y="53"/>
                  <a:pt x="31576" y="53"/>
                </a:cubicBezTo>
                <a:cubicBezTo>
                  <a:pt x="31461" y="53"/>
                  <a:pt x="31334" y="79"/>
                  <a:pt x="31203" y="124"/>
                </a:cubicBezTo>
                <a:cubicBezTo>
                  <a:pt x="31158" y="140"/>
                  <a:pt x="31109" y="146"/>
                  <a:pt x="31059" y="146"/>
                </a:cubicBezTo>
                <a:cubicBezTo>
                  <a:pt x="30913" y="146"/>
                  <a:pt x="30754" y="95"/>
                  <a:pt x="30606" y="83"/>
                </a:cubicBezTo>
                <a:cubicBezTo>
                  <a:pt x="29877" y="21"/>
                  <a:pt x="29146" y="0"/>
                  <a:pt x="284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" name="Grup 21"/>
          <p:cNvGrpSpPr/>
          <p:nvPr/>
        </p:nvGrpSpPr>
        <p:grpSpPr>
          <a:xfrm>
            <a:off x="5410200" y="1466850"/>
            <a:ext cx="5943600" cy="3448050"/>
            <a:chOff x="5410200" y="1466850"/>
            <a:chExt cx="5943600" cy="3448050"/>
          </a:xfrm>
        </p:grpSpPr>
        <p:pic>
          <p:nvPicPr>
            <p:cNvPr id="7" name="Google Shape;2287;p54"/>
            <p:cNvPicPr preferRelativeResize="0"/>
            <p:nvPr/>
          </p:nvPicPr>
          <p:blipFill rotWithShape="1">
            <a:blip r:embed="rId3">
              <a:alphaModFix/>
            </a:blip>
            <a:srcRect l="4395" r="4404"/>
            <a:stretch/>
          </p:blipFill>
          <p:spPr>
            <a:xfrm>
              <a:off x="5410200" y="1466850"/>
              <a:ext cx="5943600" cy="3448050"/>
            </a:xfrm>
            <a:prstGeom prst="rect">
              <a:avLst/>
            </a:pr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</p:pic>
        <p:sp>
          <p:nvSpPr>
            <p:cNvPr id="21" name="Yuvarlatılmış Dikdörtgen 20">
              <a:hlinkClick r:id="rId4"/>
            </p:cNvPr>
            <p:cNvSpPr/>
            <p:nvPr/>
          </p:nvSpPr>
          <p:spPr>
            <a:xfrm>
              <a:off x="6385809" y="2383436"/>
              <a:ext cx="3972393" cy="1617064"/>
            </a:xfrm>
            <a:prstGeom prst="roundRect">
              <a:avLst>
                <a:gd name="adj" fmla="val 44477"/>
              </a:avLst>
            </a:prstGeom>
            <a:solidFill>
              <a:srgbClr val="F3F3F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Etkinlik için tıklayınız</a:t>
              </a:r>
            </a:p>
          </p:txBody>
        </p:sp>
      </p:grpSp>
      <p:sp>
        <p:nvSpPr>
          <p:cNvPr id="23" name="Dikdörtgen 22"/>
          <p:cNvSpPr/>
          <p:nvPr/>
        </p:nvSpPr>
        <p:spPr>
          <a:xfrm>
            <a:off x="2350731" y="6084516"/>
            <a:ext cx="3057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5"/>
              </a:rPr>
              <a:t>www.dindersimateryal.com</a:t>
            </a:r>
            <a:r>
              <a:rPr kumimoji="0" lang="tr-T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8414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721282" y="911305"/>
            <a:ext cx="6365601" cy="5238772"/>
          </a:xfrm>
          <a:ln w="19050">
            <a:solidFill>
              <a:srgbClr val="BE5667"/>
            </a:solidFill>
          </a:ln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/>
              <a:t>  </a:t>
            </a:r>
          </a:p>
          <a:p>
            <a:pPr marL="0" indent="0">
              <a:buNone/>
            </a:pPr>
            <a:r>
              <a:rPr lang="tr-TR" dirty="0"/>
              <a:t> </a:t>
            </a:r>
            <a:r>
              <a:rPr lang="tr-TR" b="1" dirty="0"/>
              <a:t>Rahman ve Rahîm olan Allah’ın adıyla.</a:t>
            </a:r>
          </a:p>
          <a:p>
            <a:pPr marL="514350" indent="-514350" algn="just">
              <a:spcBef>
                <a:spcPts val="1800"/>
              </a:spcBef>
              <a:buFont typeface="+mj-lt"/>
              <a:buAutoNum type="arabicPeriod"/>
            </a:pPr>
            <a:r>
              <a:rPr lang="tr-TR" dirty="0"/>
              <a:t>Rabbin fil sahiplerine neler etti, görmedin mi?</a:t>
            </a:r>
          </a:p>
          <a:p>
            <a:pPr marL="514350" indent="-514350" algn="just">
              <a:spcBef>
                <a:spcPts val="1800"/>
              </a:spcBef>
              <a:buFont typeface="+mj-lt"/>
              <a:buAutoNum type="arabicPeriod"/>
            </a:pPr>
            <a:r>
              <a:rPr lang="tr-TR" dirty="0"/>
              <a:t>Onların kötü planlarını boşa çıkarmadı mı?</a:t>
            </a:r>
          </a:p>
          <a:p>
            <a:pPr marL="514350" indent="-514350" algn="just">
              <a:spcBef>
                <a:spcPts val="1800"/>
              </a:spcBef>
              <a:buFont typeface="+mj-lt"/>
              <a:buAutoNum type="arabicPeriod"/>
            </a:pPr>
            <a:r>
              <a:rPr lang="tr-TR" dirty="0"/>
              <a:t>Onların üstüne ebabil kuşları gönderdi.</a:t>
            </a:r>
          </a:p>
          <a:p>
            <a:pPr marL="514350" indent="-514350" algn="just">
              <a:spcBef>
                <a:spcPts val="1800"/>
              </a:spcBef>
              <a:buFont typeface="+mj-lt"/>
              <a:buAutoNum type="arabicPeriod"/>
            </a:pPr>
            <a:r>
              <a:rPr lang="tr-TR" dirty="0"/>
              <a:t>O kuşlar, onların üzerlerine pişkin tuğladan yapılmış taşlar atıyordu.</a:t>
            </a:r>
          </a:p>
          <a:p>
            <a:pPr marL="514350" indent="-514350" algn="just">
              <a:spcBef>
                <a:spcPts val="1800"/>
              </a:spcBef>
              <a:buFont typeface="+mj-lt"/>
              <a:buAutoNum type="arabicPeriod"/>
            </a:pPr>
            <a:r>
              <a:rPr lang="tr-TR" dirty="0"/>
              <a:t>Böylece Allah onları yenilip çiğnenmiş ekine çevirdi.</a:t>
            </a:r>
          </a:p>
        </p:txBody>
      </p:sp>
      <p:grpSp>
        <p:nvGrpSpPr>
          <p:cNvPr id="9" name="Grup 8"/>
          <p:cNvGrpSpPr/>
          <p:nvPr/>
        </p:nvGrpSpPr>
        <p:grpSpPr>
          <a:xfrm>
            <a:off x="6460289" y="0"/>
            <a:ext cx="5382665" cy="692178"/>
            <a:chOff x="4483396" y="-167631"/>
            <a:chExt cx="7106094" cy="1212153"/>
          </a:xfrm>
        </p:grpSpPr>
        <p:grpSp>
          <p:nvGrpSpPr>
            <p:cNvPr id="10" name="Group 10">
              <a:extLst>
                <a:ext uri="{FF2B5EF4-FFF2-40B4-BE49-F238E27FC236}">
                  <a16:creationId xmlns:a16="http://schemas.microsoft.com/office/drawing/2014/main" id="{2F2530A7-42AA-4A3D-A45C-C98FF5F5D491}"/>
                </a:ext>
              </a:extLst>
            </p:cNvPr>
            <p:cNvGrpSpPr/>
            <p:nvPr/>
          </p:nvGrpSpPr>
          <p:grpSpPr>
            <a:xfrm rot="16200000">
              <a:off x="7430366" y="-3114601"/>
              <a:ext cx="1212153" cy="7106094"/>
              <a:chOff x="1702192" y="4003627"/>
              <a:chExt cx="1212153" cy="6449390"/>
            </a:xfrm>
          </p:grpSpPr>
          <p:sp>
            <p:nvSpPr>
              <p:cNvPr id="12" name="Rectangle 5">
                <a:extLst>
                  <a:ext uri="{FF2B5EF4-FFF2-40B4-BE49-F238E27FC236}">
                    <a16:creationId xmlns:a16="http://schemas.microsoft.com/office/drawing/2014/main" id="{157D1918-00E5-45B2-846C-02239CAF00D4}"/>
                  </a:ext>
                </a:extLst>
              </p:cNvPr>
              <p:cNvSpPr/>
              <p:nvPr/>
            </p:nvSpPr>
            <p:spPr>
              <a:xfrm>
                <a:off x="1702194" y="4003627"/>
                <a:ext cx="1212151" cy="6449389"/>
              </a:xfrm>
              <a:prstGeom prst="rect">
                <a:avLst/>
              </a:prstGeom>
              <a:gradFill>
                <a:gsLst>
                  <a:gs pos="21000">
                    <a:srgbClr val="0099FF"/>
                  </a:gs>
                  <a:gs pos="78000">
                    <a:srgbClr val="008080"/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6">
                <a:extLst>
                  <a:ext uri="{FF2B5EF4-FFF2-40B4-BE49-F238E27FC236}">
                    <a16:creationId xmlns:a16="http://schemas.microsoft.com/office/drawing/2014/main" id="{C68B7FE9-9E31-420E-B8C1-7FAF56E30EBD}"/>
                  </a:ext>
                </a:extLst>
              </p:cNvPr>
              <p:cNvSpPr/>
              <p:nvPr/>
            </p:nvSpPr>
            <p:spPr>
              <a:xfrm flipV="1">
                <a:off x="1702192" y="4030639"/>
                <a:ext cx="427837" cy="6422378"/>
              </a:xfrm>
              <a:prstGeom prst="rect">
                <a:avLst/>
              </a:prstGeom>
              <a:gradFill>
                <a:gsLst>
                  <a:gs pos="21000">
                    <a:srgbClr val="0099FF"/>
                  </a:gs>
                  <a:gs pos="78000">
                    <a:srgbClr val="008080"/>
                  </a:gs>
                </a:gsLst>
                <a:path path="circle">
                  <a:fillToRect l="50000" t="-80000" r="50000" b="180000"/>
                </a:path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1" name="Dikdörtgen 10"/>
            <p:cNvSpPr/>
            <p:nvPr/>
          </p:nvSpPr>
          <p:spPr>
            <a:xfrm>
              <a:off x="5032607" y="-115925"/>
              <a:ext cx="5905086" cy="988876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r-TR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 Suresinin Anlamı</a:t>
              </a:r>
              <a:endParaRPr kumimoji="0" lang="tr-TR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9" name="Dikdörtgen 18"/>
          <p:cNvSpPr/>
          <p:nvPr/>
        </p:nvSpPr>
        <p:spPr>
          <a:xfrm>
            <a:off x="207471" y="911305"/>
            <a:ext cx="5337923" cy="5224023"/>
          </a:xfrm>
          <a:prstGeom prst="rect">
            <a:avLst/>
          </a:prstGeom>
          <a:noFill/>
          <a:ln w="19050">
            <a:solidFill>
              <a:srgbClr val="BE566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Bismillâhirrahmânirrahîm</a:t>
            </a:r>
            <a:r>
              <a:rPr kumimoji="0" lang="tr-TR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r-TR" sz="2800" b="1" dirty="0" err="1">
                <a:solidFill>
                  <a:schemeClr val="tx1"/>
                </a:solidFill>
              </a:rPr>
              <a:t>Elemtera</a:t>
            </a:r>
            <a:r>
              <a:rPr lang="tr-TR" sz="2800" b="1" dirty="0">
                <a:solidFill>
                  <a:schemeClr val="tx1"/>
                </a:solidFill>
              </a:rPr>
              <a:t> keyfe </a:t>
            </a:r>
            <a:r>
              <a:rPr lang="tr-TR" sz="2800" b="1" dirty="0" err="1">
                <a:solidFill>
                  <a:schemeClr val="tx1"/>
                </a:solidFill>
              </a:rPr>
              <a:t>fe’ale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Rabbuke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bi-ashâbi’l-fîl</a:t>
            </a:r>
            <a:r>
              <a:rPr lang="tr-TR" sz="2800" b="1" dirty="0">
                <a:solidFill>
                  <a:schemeClr val="tx1"/>
                </a:solidFill>
              </a:rPr>
              <a:t>.</a:t>
            </a:r>
            <a:endParaRPr lang="tr-TR" sz="2800" dirty="0">
              <a:solidFill>
                <a:schemeClr val="tx1"/>
              </a:solidFill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r-TR" sz="2800" b="1" dirty="0">
                <a:solidFill>
                  <a:schemeClr val="tx1"/>
                </a:solidFill>
              </a:rPr>
              <a:t>Elem </a:t>
            </a:r>
            <a:r>
              <a:rPr lang="tr-TR" sz="2800" b="1" dirty="0" err="1">
                <a:solidFill>
                  <a:schemeClr val="tx1"/>
                </a:solidFill>
              </a:rPr>
              <a:t>yec’al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keydehum</a:t>
            </a:r>
            <a:r>
              <a:rPr lang="tr-TR" sz="2800" b="1" dirty="0">
                <a:solidFill>
                  <a:schemeClr val="tx1"/>
                </a:solidFill>
              </a:rPr>
              <a:t> fî </a:t>
            </a:r>
            <a:r>
              <a:rPr lang="tr-TR" sz="2800" b="1" dirty="0" err="1">
                <a:solidFill>
                  <a:schemeClr val="tx1"/>
                </a:solidFill>
              </a:rPr>
              <a:t>tadlîl</a:t>
            </a:r>
            <a:r>
              <a:rPr lang="tr-TR" sz="2800" b="1" dirty="0">
                <a:solidFill>
                  <a:schemeClr val="tx1"/>
                </a:solidFill>
              </a:rPr>
              <a:t>.</a:t>
            </a:r>
            <a:endParaRPr lang="tr-TR" sz="2800" dirty="0">
              <a:solidFill>
                <a:schemeClr val="tx1"/>
              </a:solidFill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r-TR" sz="2800" b="1" dirty="0">
                <a:solidFill>
                  <a:schemeClr val="tx1"/>
                </a:solidFill>
              </a:rPr>
              <a:t>Ve </a:t>
            </a:r>
            <a:r>
              <a:rPr lang="tr-TR" sz="2800" b="1" dirty="0" err="1">
                <a:solidFill>
                  <a:schemeClr val="tx1"/>
                </a:solidFill>
              </a:rPr>
              <a:t>ersele</a:t>
            </a:r>
            <a:r>
              <a:rPr lang="tr-TR" sz="2800" b="1" dirty="0">
                <a:solidFill>
                  <a:schemeClr val="tx1"/>
                </a:solidFill>
              </a:rPr>
              <a:t> ’aleyhim </a:t>
            </a:r>
            <a:r>
              <a:rPr lang="tr-TR" sz="2800" b="1" dirty="0" err="1">
                <a:solidFill>
                  <a:schemeClr val="tx1"/>
                </a:solidFill>
              </a:rPr>
              <a:t>tayran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ebâbîl</a:t>
            </a:r>
            <a:r>
              <a:rPr lang="tr-TR" sz="2800" b="1" dirty="0">
                <a:solidFill>
                  <a:schemeClr val="tx1"/>
                </a:solidFill>
              </a:rPr>
              <a:t>.</a:t>
            </a:r>
            <a:endParaRPr lang="tr-TR" sz="2800" dirty="0">
              <a:solidFill>
                <a:schemeClr val="tx1"/>
              </a:solidFill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r-TR" sz="2800" b="1" dirty="0" err="1">
                <a:solidFill>
                  <a:schemeClr val="tx1"/>
                </a:solidFill>
              </a:rPr>
              <a:t>Termîhim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bi-hicâratin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min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siccîl</a:t>
            </a:r>
            <a:r>
              <a:rPr lang="tr-TR" sz="2800" b="1" dirty="0">
                <a:solidFill>
                  <a:schemeClr val="tx1"/>
                </a:solidFill>
              </a:rPr>
              <a:t>.</a:t>
            </a:r>
            <a:endParaRPr lang="tr-TR" sz="2800" dirty="0">
              <a:solidFill>
                <a:schemeClr val="tx1"/>
              </a:solidFill>
            </a:endParaRPr>
          </a:p>
          <a:p>
            <a:pPr marL="514350" indent="-514350">
              <a:spcBef>
                <a:spcPts val="1800"/>
              </a:spcBef>
              <a:buFont typeface="+mj-lt"/>
              <a:buAutoNum type="arabicPeriod"/>
            </a:pPr>
            <a:r>
              <a:rPr lang="tr-TR" sz="2800" b="1" dirty="0" err="1">
                <a:solidFill>
                  <a:schemeClr val="tx1"/>
                </a:solidFill>
              </a:rPr>
              <a:t>Fece’alehum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ke’asfin</a:t>
            </a:r>
            <a:r>
              <a:rPr lang="tr-TR" sz="2800" b="1" dirty="0">
                <a:solidFill>
                  <a:schemeClr val="tx1"/>
                </a:solidFill>
              </a:rPr>
              <a:t> </a:t>
            </a:r>
            <a:r>
              <a:rPr lang="tr-TR" sz="2800" b="1" dirty="0" err="1">
                <a:solidFill>
                  <a:schemeClr val="tx1"/>
                </a:solidFill>
              </a:rPr>
              <a:t>me’kûl</a:t>
            </a:r>
            <a:r>
              <a:rPr lang="tr-TR" b="1" dirty="0"/>
              <a:t>.</a:t>
            </a:r>
            <a:endParaRPr lang="tr-TR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291305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C:\Users\Samsung\Desktop\Yeni klasör\data\asimages\{24100D1D-3ADC-4A47-83D5-58F239B2FADE}_25.png&quot;/&gt;&lt;left val=&quot;-2&quot;/&gt;&lt;top val=&quot;66&quot;/&gt;&lt;width val=&quot;207&quot;/&gt;&lt;height val=&quot;7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Samsung\Desktop\Yeni klasör\data\asimages\{B148246E-A40A-4A09-86EE-03D52E2640C0}_25.png&quot;/&gt;&lt;left val=&quot;826&quot;/&gt;&lt;top val=&quot;62&quot;/&gt;&lt;width val=&quot;112&quot;/&gt;&lt;height val=&quot;76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&quot;/&gt;&lt;isInvalidForFieldText val=&quot;0&quot;/&gt;&lt;Image&gt;&lt;filename val=&quot;C:\Users\Samsung\Desktop\Yeni klasör\data\asimages\{6DA0D188-17E4-4CFD-AAB6-1A36C98BC828}_25.png&quot;/&gt;&lt;left val=&quot;656&quot;/&gt;&lt;top val=&quot;66&quot;/&gt;&lt;width val=&quot;130&quot;/&gt;&lt;height val=&quot;76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3&quot;/&gt;&lt;lineCharCount val=&quot;8&quot;/&gt;&lt;/TableIndex&gt;&lt;/ShapeTextInfo&gt;"/>
  <p:tag name="HTML_SHAPEINFO" val="&lt;ThreeDShapeInfo&gt;&lt;uuid val=&quot;&quot;/&gt;&lt;isInvalidForFieldText val=&quot;0&quot;/&gt;&lt;Image&gt;&lt;filename val=&quot;C:\Users\Samsung\Desktop\Yeni klasör\data\asimages\{2E28D492-A401-40B8-BA8C-DFD411873084}_25.png&quot;/&gt;&lt;left val=&quot;222&quot;/&gt;&lt;top val=&quot;62&quot;/&gt;&lt;width val=&quot;232&quot;/&gt;&lt;height val=&quot;8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Samsung\Desktop\Yeni klasör\data\asimages\{41257C82-AE75-42A1-99C5-048E7C0764F2}_25.png&quot;/&gt;&lt;left val=&quot;504&quot;/&gt;&lt;top val=&quot;66&quot;/&gt;&lt;width val=&quot;106&quot;/&gt;&lt;height val=&quot;76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Samsung\Desktop\Yeni klasör\data\asimages\{AB339787-C0FF-4121-AA6D-87540D80D4C8}_25.png&quot;/&gt;&lt;left val=&quot;398&quot;/&gt;&lt;top val=&quot;168&quot;/&gt;&lt;width val=&quot;106&quot;/&gt;&lt;height val=&quot;70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HTML_SHAPEINFO" val="&lt;ThreeDShapeInfo&gt;&lt;uuid val=&quot;&quot;/&gt;&lt;isInvalidForFieldText val=&quot;0&quot;/&gt;&lt;Image&gt;&lt;filename val=&quot;C:\Users\Samsung\Desktop\Yeni klasör\data\asimages\{F155285F-DD72-4260-8387-105CBCBE4149}_25.png&quot;/&gt;&lt;left val=&quot;760&quot;/&gt;&lt;top val=&quot;241&quot;/&gt;&lt;width val=&quot;138&quot;/&gt;&lt;height val=&quot;51&quot;/&gt;&lt;hasText val=&quot;1&quot;/&gt;&lt;/Image&gt;&lt;/ThreeDShape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&quot;/&gt;&lt;isInvalidForFieldText val=&quot;0&quot;/&gt;&lt;Image&gt;&lt;filename val=&quot;C:\Users\Samsung\Desktop\Yeni klasör\data\asimages\{0B506A85-A0EC-42EC-9D97-0A8D92850E6F}_25.png&quot;/&gt;&lt;left val=&quot;648&quot;/&gt;&lt;top val=&quot;303&quot;/&gt;&lt;width val=&quot;117&quot;/&gt;&lt;height val=&quot;6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C:\Users\Samsung\Desktop\Yeni klasör\data\asimages\{D0B353BB-E96F-4C86-BD9D-F8497CE15666}_25.png&quot;/&gt;&lt;left val=&quot;16&quot;/&gt;&lt;top val=&quot;361&quot;/&gt;&lt;width val=&quot;160&quot;/&gt;&lt;height val=&quot;51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Samsung\Desktop\Yeni klasör\data\asimages\{854F8F30-45AB-446D-8A21-F358CA3A35C7}_25.png&quot;/&gt;&lt;left val=&quot;594&quot;/&gt;&lt;top val=&quot;443&quot;/&gt;&lt;width val=&quot;109&quot;/&gt;&lt;height val=&quot;70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TITLE" val="Son Sayfa: Tanıtım"/>
  <p:tag name="ISPRING_SLIDE_INDENT_LEVEL" val="0"/>
  <p:tag name="ISPRING_CUSTOM_TIMING_USED" val="0"/>
  <p:tag name="GENSWF_SLIDE_UID" val="{CAF0FEAD-FD3B-488A-88D4-2AF3BD4567AF}:391"/>
  <p:tag name="AUDIO_ID" val="391"/>
  <p:tag name="ARTICULATE_USED_LAYOUT" val="7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5.PNG&quot;/&gt;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  <p:tag name="PRESENTER_SHAPEINFO" val="&lt;ThreeDShapeInfo&gt;&lt;uuid val=&quot;{35C088F4-154A-4632-B788-FE4E83200B97}&quot;/&gt;&lt;isInvalidForFieldText val=&quot;0&quot;/&gt;&lt;Image&gt;&lt;filename val=&quot;C:\Users\Samsung\Desktop\Yeni klasör\data\asimages\{35C088F4-154A-4632-B788-FE4E83200B97}_25.png&quot;/&gt;&lt;left val=&quot;136&quot;/&gt;&lt;top val=&quot;-28&quot;/&gt;&lt;width val=&quot;697&quot;/&gt;&lt;height val=&quot;136&quot;/&gt;&lt;hasText val=&quot;1&quot;/&gt;&lt;/Image&gt;&lt;/ThreeDShapeInfo&gt;"/>
</p:tagLst>
</file>

<file path=ppt/theme/theme1.xml><?xml version="1.0" encoding="utf-8"?>
<a:theme xmlns:a="http://schemas.openxmlformats.org/drawingml/2006/main" name="1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s Slide Master">
  <a:themeElements>
    <a:clrScheme name="ALLPPT-COLOR-A2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8B2A3"/>
      </a:accent1>
      <a:accent2>
        <a:srgbClr val="A4B4EA"/>
      </a:accent2>
      <a:accent3>
        <a:srgbClr val="9AD3E9"/>
      </a:accent3>
      <a:accent4>
        <a:srgbClr val="98DFBB"/>
      </a:accent4>
      <a:accent5>
        <a:srgbClr val="CBCBCB"/>
      </a:accent5>
      <a:accent6>
        <a:srgbClr val="576868"/>
      </a:accent6>
      <a:hlink>
        <a:srgbClr val="3F3F3F"/>
      </a:hlink>
      <a:folHlink>
        <a:srgbClr val="3F3F3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9AD3E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JAY DESIGN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JAY DESIGN">
      <a:majorFont>
        <a:latin typeface="Arial"/>
        <a:ea typeface="맑은 고딕"/>
        <a:cs typeface=""/>
      </a:majorFont>
      <a:minorFont>
        <a:latin typeface="Arial"/>
        <a:ea typeface="맑은 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lIns="0" tIns="0" rIns="0" bIns="0"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SKETCH LESSON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595</Words>
  <Application>Microsoft Office PowerPoint</Application>
  <PresentationFormat>Geniş ekran</PresentationFormat>
  <Paragraphs>141</Paragraphs>
  <Slides>14</Slides>
  <Notes>4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13</vt:i4>
      </vt:variant>
      <vt:variant>
        <vt:lpstr>Tema</vt:lpstr>
      </vt:variant>
      <vt:variant>
        <vt:i4>12</vt:i4>
      </vt:variant>
      <vt:variant>
        <vt:lpstr>Slayt Başlıkları</vt:lpstr>
      </vt:variant>
      <vt:variant>
        <vt:i4>14</vt:i4>
      </vt:variant>
    </vt:vector>
  </HeadingPairs>
  <TitlesOfParts>
    <vt:vector size="39" baseType="lpstr">
      <vt:lpstr>맑은 고딕</vt:lpstr>
      <vt:lpstr>Aptos</vt:lpstr>
      <vt:lpstr>Arial</vt:lpstr>
      <vt:lpstr>Articulate Extrabold</vt:lpstr>
      <vt:lpstr>Bahnschrift SemiCondensed</vt:lpstr>
      <vt:lpstr>Calibri</vt:lpstr>
      <vt:lpstr>Calibri Light</vt:lpstr>
      <vt:lpstr>Comfortaa</vt:lpstr>
      <vt:lpstr>Helvetica</vt:lpstr>
      <vt:lpstr>Open Sans</vt:lpstr>
      <vt:lpstr>Permanent Marker</vt:lpstr>
      <vt:lpstr>Times New Roman</vt:lpstr>
      <vt:lpstr>Wingdings</vt:lpstr>
      <vt:lpstr>1_Office Teması</vt:lpstr>
      <vt:lpstr>2_Office Teması</vt:lpstr>
      <vt:lpstr>Office Teması</vt:lpstr>
      <vt:lpstr>5_Office Teması</vt:lpstr>
      <vt:lpstr>6_Office Teması</vt:lpstr>
      <vt:lpstr>Contents Slide Master</vt:lpstr>
      <vt:lpstr>JAY DESIGN</vt:lpstr>
      <vt:lpstr>SKETCH LESSON</vt:lpstr>
      <vt:lpstr>1_SKETCH LESSON</vt:lpstr>
      <vt:lpstr>1_JAY DESIGN</vt:lpstr>
      <vt:lpstr>1_Contents Slide Master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Boşluk doldurma  </vt:lpstr>
      <vt:lpstr>PowerPoint Sunusu</vt:lpstr>
      <vt:lpstr>PowerPoint Sunusu</vt:lpstr>
      <vt:lpstr>Aşağıdakilerden hangisi Fil suresinin anlamında geçer? İşaretleyelim.</vt:lpstr>
      <vt:lpstr>PowerPoint Sunusu</vt:lpstr>
      <vt:lpstr>PowerPoint Sunusu</vt:lpstr>
      <vt:lpstr>PowerPoint Sunusu</vt:lpstr>
      <vt:lpstr>PowerPoint Sunusu</vt:lpstr>
    </vt:vector>
  </TitlesOfParts>
  <Company>NouS/TncTR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Mustafa Yıldırım</dc:creator>
  <cp:lastModifiedBy>Mustafa YILDIRIM</cp:lastModifiedBy>
  <cp:revision>29</cp:revision>
  <dcterms:created xsi:type="dcterms:W3CDTF">2019-12-24T18:56:44Z</dcterms:created>
  <dcterms:modified xsi:type="dcterms:W3CDTF">2024-10-07T17:35:30Z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FD23E782-3E3F-4ACA-8FC6-26956C3405C5</vt:lpwstr>
  </property>
  <property fmtid="{D5CDD505-2E9C-101B-9397-08002B2CF9AE}" pid="3" name="ArticulatePath">
    <vt:lpwstr>6.2.5.Fil Suresi ve Anlamı</vt:lpwstr>
  </property>
</Properties>
</file>