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4" r:id="rId4"/>
    <p:sldId id="274" r:id="rId5"/>
    <p:sldId id="273" r:id="rId6"/>
    <p:sldId id="276" r:id="rId7"/>
    <p:sldId id="275" r:id="rId8"/>
    <p:sldId id="256" r:id="rId9"/>
    <p:sldId id="261" r:id="rId10"/>
    <p:sldId id="263" r:id="rId11"/>
    <p:sldId id="269" r:id="rId12"/>
    <p:sldId id="271" r:id="rId13"/>
    <p:sldId id="272" r:id="rId14"/>
    <p:sldId id="25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4" name="Picture 4" descr="https://sefamerve.cubecdn.net/image/data/0_Blog/teravih-namaz%C4%B1-ramazan-berek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71546"/>
            <a:ext cx="8001024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5572140"/>
            <a:ext cx="8072462" cy="12858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600" dirty="0" smtClean="0"/>
              <a:t>- İki veya dört rekatta bir selam verilerek toplam yirmi rekat kılınır.</a:t>
            </a:r>
            <a:endParaRPr lang="tr-TR" sz="3600" dirty="0"/>
          </a:p>
        </p:txBody>
      </p:sp>
      <p:pic>
        <p:nvPicPr>
          <p:cNvPr id="3" name="Picture 2" descr="http://cdnimage.zaman.com.tr/2014/06/25/teravi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994" y="0"/>
            <a:ext cx="7929006" cy="55007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1643051"/>
            <a:ext cx="7786742" cy="492922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5400" dirty="0" smtClean="0"/>
              <a:t>- İkişer rekat kılınırsa sabah namazının sünneti gibi, dörder rekat kılınırsa yatsı namazının sünneti gibi kılınır.</a:t>
            </a:r>
            <a:endParaRPr lang="tr-TR" sz="5400" dirty="0"/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5429264"/>
            <a:ext cx="8001024" cy="14287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- Her selamdan sonra topluca Peygamberimize salâvat okunur.</a:t>
            </a:r>
            <a:endParaRPr lang="tr-TR" dirty="0"/>
          </a:p>
        </p:txBody>
      </p:sp>
      <p:pic>
        <p:nvPicPr>
          <p:cNvPr id="3074" name="Picture 2" descr="teravih namazının kılınış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071546"/>
            <a:ext cx="5245535" cy="39290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5643578"/>
            <a:ext cx="7929586" cy="12144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- Teravih bitince vitir namazı kılınır.</a:t>
            </a:r>
            <a:endParaRPr lang="tr-TR" dirty="0"/>
          </a:p>
        </p:txBody>
      </p:sp>
      <p:pic>
        <p:nvPicPr>
          <p:cNvPr id="2050" name="Picture 2" descr="teravih namazının kılınış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214422"/>
            <a:ext cx="7016232" cy="39290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http://www.mesajhaber.com/images/haber/39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00108"/>
            <a:ext cx="7964242" cy="58578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http://www.derszamani.net/HLIC/4b2efc1433879e69741cdc7bfe0b31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7931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http://www.derszamani.net/HLIC/6eb0e9eb532a641d4990b45d84afa0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eski.karakecililer.com/images/articles/teravi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2539" y="0"/>
            <a:ext cx="7961461" cy="5572140"/>
          </a:xfrm>
          <a:prstGeom prst="rect">
            <a:avLst/>
          </a:prstGeom>
          <a:noFill/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1142976" y="5572140"/>
            <a:ext cx="8001024" cy="12858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600" dirty="0" smtClean="0"/>
              <a:t> - Teravih namazı Ramazan ayında, yatsı namazı ile vitir namazı arasında kılınır.</a:t>
            </a:r>
            <a:endParaRPr lang="tr-TR" sz="3600" dirty="0"/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142976" y="5714992"/>
            <a:ext cx="8001024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/>
              <a:t>- Teravih namazını kılmak </a:t>
            </a:r>
            <a:r>
              <a:rPr lang="tr-TR" sz="4400" b="1" dirty="0" smtClean="0"/>
              <a:t>sünnet</a:t>
            </a:r>
            <a:r>
              <a:rPr lang="tr-TR" sz="4400" dirty="0" smtClean="0"/>
              <a:t>tir.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www.islamilmi.com/wp-content/uploads/2013/02/Teravih-Namaz%C4%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0"/>
            <a:ext cx="8072462" cy="55721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1538" y="5780782"/>
            <a:ext cx="8072462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- Teravih namazı tek başına veya cemaatle kılınır. Cemaatle kılmak daha sevaptır.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www.ilgazetesi.com.tr/wp-content/uploads/2010/08/Ramazan-geld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8001024" cy="56435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5429264"/>
            <a:ext cx="8143900" cy="14287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600" dirty="0" smtClean="0"/>
              <a:t>- Yatsı namazı kılındıktan sonra, vitir namazından önce müezzinin çağrısıyla ayağa kalkılır.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214290"/>
            <a:ext cx="6143668" cy="10715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tr-TR" sz="4400" b="1" dirty="0" smtClean="0"/>
              <a:t>Teravih namazının kılınışı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teravih namazının kılınışı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428736"/>
            <a:ext cx="5857916" cy="38528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5143488"/>
            <a:ext cx="8072462" cy="17145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- Teravih namazına niyet edilir. </a:t>
            </a:r>
            <a:br>
              <a:rPr lang="tr-TR" dirty="0" smtClean="0"/>
            </a:br>
            <a:r>
              <a:rPr lang="tr-TR" b="1" i="1" dirty="0" smtClean="0"/>
              <a:t>"Niyet ettim Allah rızası için teravih namazını kılmaya.“</a:t>
            </a:r>
            <a:r>
              <a:rPr lang="tr-TR" dirty="0" smtClean="0"/>
              <a:t> </a:t>
            </a:r>
            <a:endParaRPr lang="tr-TR" dirty="0"/>
          </a:p>
        </p:txBody>
      </p:sp>
      <p:pic>
        <p:nvPicPr>
          <p:cNvPr id="3" name="Picture 2" descr="http://www.yesiltopuklar.com/wp-content/uploads/2012/07/teravih-namaz%C4%B1-80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8001024" cy="48577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109</Words>
  <Application>Microsoft Office PowerPoint</Application>
  <PresentationFormat>Ekran Gösterisi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.</vt:lpstr>
      <vt:lpstr>Slayt 2</vt:lpstr>
      <vt:lpstr>.</vt:lpstr>
      <vt:lpstr>Slayt 4</vt:lpstr>
      <vt:lpstr> - Teravih namazı Ramazan ayında, yatsı namazı ile vitir namazı arasında kılınır.</vt:lpstr>
      <vt:lpstr>Slayt 6</vt:lpstr>
      <vt:lpstr>Slayt 7</vt:lpstr>
      <vt:lpstr>- Yatsı namazı kılındıktan sonra, vitir namazından önce müezzinin çağrısıyla ayağa kalkılır.</vt:lpstr>
      <vt:lpstr>- Teravih namazına niyet edilir.  "Niyet ettim Allah rızası için teravih namazını kılmaya.“ </vt:lpstr>
      <vt:lpstr>- İki veya dört rekatta bir selam verilerek toplam yirmi rekat kılınır.</vt:lpstr>
      <vt:lpstr>- İkişer rekat kılınırsa sabah namazının sünneti gibi, dörder rekat kılınırsa yatsı namazının sünneti gibi kılınır.</vt:lpstr>
      <vt:lpstr>- Her selamdan sonra topluca Peygamberimize salâvat okunur.</vt:lpstr>
      <vt:lpstr>- Teravih bitince vitir namazı kılınır.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12</cp:revision>
  <dcterms:created xsi:type="dcterms:W3CDTF">2015-05-01T20:11:40Z</dcterms:created>
  <dcterms:modified xsi:type="dcterms:W3CDTF">2015-07-11T17:26:34Z</dcterms:modified>
</cp:coreProperties>
</file>