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2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66" r:id="rId25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666" y="-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682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36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146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89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882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500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101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839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02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251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91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B807E-4BDB-41B5-93E1-1E5364ADF33E}" type="datetimeFigureOut">
              <a:rPr lang="tr-TR" smtClean="0"/>
              <a:t>25.04.2019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8975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3" name="click.wav"/>
          </p:stSnd>
        </p:sndAc>
      </p:transition>
    </mc:Choice>
    <mc:Fallback xmlns="">
      <p:transition spd="slow">
        <p:fade/>
        <p:sndAc>
          <p:stSnd>
            <p:snd r:embed="rId14" name="click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slide" Target="slide24.xml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.xml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7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8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9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0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1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2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3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4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5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6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slide" Target="slide24.xml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7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8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9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0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31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slide" Target="slide24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4.xml"/><Relationship Id="rId5" Type="http://schemas.openxmlformats.org/officeDocument/2006/relationships/image" Target="../media/image2.png"/><Relationship Id="rId10" Type="http://schemas.openxmlformats.org/officeDocument/2006/relationships/slide" Target="slide4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1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4.xml"/><Relationship Id="rId5" Type="http://schemas.openxmlformats.org/officeDocument/2006/relationships/image" Target="../media/image2.png"/><Relationship Id="rId10" Type="http://schemas.openxmlformats.org/officeDocument/2006/relationships/slide" Target="slide5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2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4.xml"/><Relationship Id="rId5" Type="http://schemas.openxmlformats.org/officeDocument/2006/relationships/image" Target="../media/image2.png"/><Relationship Id="rId10" Type="http://schemas.openxmlformats.org/officeDocument/2006/relationships/slide" Target="slide6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3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4.xml"/><Relationship Id="rId5" Type="http://schemas.openxmlformats.org/officeDocument/2006/relationships/image" Target="../media/image2.png"/><Relationship Id="rId10" Type="http://schemas.openxmlformats.org/officeDocument/2006/relationships/slide" Target="slide7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14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4.xml"/><Relationship Id="rId5" Type="http://schemas.openxmlformats.org/officeDocument/2006/relationships/image" Target="../media/image2.png"/><Relationship Id="rId10" Type="http://schemas.openxmlformats.org/officeDocument/2006/relationships/slide" Target="slide8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5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slide" Target="slide24.xml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6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C:\Users\asus\Downloads\back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4" descr="C:\Users\asus\Downloads\back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site dkabforum.com - Kopya\iho mateyalleri\peygamberimizin hayatı\slayt\6. sınıf\5. ünite\Başlıksız-3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345" y="2880889"/>
            <a:ext cx="2696059" cy="410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E:\site dkabforum.com - Kopya\iho mateyalleri\peygamberimizin hayatı\slayt\6. sınıf\5. ünite\Başlıksız-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347" y="1419622"/>
            <a:ext cx="2696059" cy="41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E:\site dkabforum.com - Kopya\iho mateyalleri\peygamberimizin hayatı\slayt\6. sınıf\5. ünite\Başlıksız-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346" y="2169724"/>
            <a:ext cx="2696059" cy="40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092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129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99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797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678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68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802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08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328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067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403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C:\Users\asus\Downloads\back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C:\Users\asus\Downloads\back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187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66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691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260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13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75806"/>
            <a:ext cx="2448274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823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05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273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879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49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54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276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0</Words>
  <Application>Microsoft Office PowerPoint</Application>
  <PresentationFormat>Ekran Gösterisi (16:9)</PresentationFormat>
  <Paragraphs>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 TncTR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asus</dc:creator>
  <cp:lastModifiedBy>OGUZHAN</cp:lastModifiedBy>
  <cp:revision>28</cp:revision>
  <dcterms:created xsi:type="dcterms:W3CDTF">2019-02-16T20:17:00Z</dcterms:created>
  <dcterms:modified xsi:type="dcterms:W3CDTF">2019-04-25T06:13:37Z</dcterms:modified>
</cp:coreProperties>
</file>